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9" r:id="rId3"/>
    <p:sldId id="322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405" r:id="rId18"/>
    <p:sldId id="338" r:id="rId19"/>
    <p:sldId id="406" r:id="rId20"/>
    <p:sldId id="337" r:id="rId21"/>
    <p:sldId id="339" r:id="rId22"/>
    <p:sldId id="341" r:id="rId23"/>
    <p:sldId id="340" r:id="rId24"/>
    <p:sldId id="342" r:id="rId25"/>
    <p:sldId id="343" r:id="rId26"/>
    <p:sldId id="407" r:id="rId27"/>
    <p:sldId id="344" r:id="rId28"/>
    <p:sldId id="345" r:id="rId29"/>
    <p:sldId id="346" r:id="rId30"/>
    <p:sldId id="347" r:id="rId31"/>
    <p:sldId id="348" r:id="rId32"/>
    <p:sldId id="257" r:id="rId33"/>
    <p:sldId id="259" r:id="rId34"/>
    <p:sldId id="263" r:id="rId35"/>
    <p:sldId id="258" r:id="rId36"/>
    <p:sldId id="264" r:id="rId37"/>
    <p:sldId id="455" r:id="rId38"/>
    <p:sldId id="456" r:id="rId39"/>
    <p:sldId id="457" r:id="rId40"/>
    <p:sldId id="458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1" r:id="rId55"/>
    <p:sldId id="282" r:id="rId56"/>
    <p:sldId id="283" r:id="rId57"/>
    <p:sldId id="284" r:id="rId58"/>
    <p:sldId id="349" r:id="rId59"/>
    <p:sldId id="301" r:id="rId60"/>
    <p:sldId id="285" r:id="rId61"/>
    <p:sldId id="286" r:id="rId62"/>
    <p:sldId id="287" r:id="rId63"/>
    <p:sldId id="288" r:id="rId64"/>
    <p:sldId id="289" r:id="rId65"/>
    <p:sldId id="291" r:id="rId66"/>
    <p:sldId id="295" r:id="rId67"/>
    <p:sldId id="296" r:id="rId68"/>
    <p:sldId id="315" r:id="rId69"/>
    <p:sldId id="299" r:id="rId70"/>
    <p:sldId id="302" r:id="rId71"/>
    <p:sldId id="300" r:id="rId72"/>
    <p:sldId id="321" r:id="rId73"/>
    <p:sldId id="318" r:id="rId74"/>
    <p:sldId id="319" r:id="rId75"/>
    <p:sldId id="320" r:id="rId76"/>
    <p:sldId id="297" r:id="rId77"/>
    <p:sldId id="316" r:id="rId78"/>
    <p:sldId id="409" r:id="rId79"/>
    <p:sldId id="410" r:id="rId80"/>
    <p:sldId id="408" r:id="rId81"/>
    <p:sldId id="411" r:id="rId82"/>
    <p:sldId id="412" r:id="rId83"/>
    <p:sldId id="413" r:id="rId84"/>
    <p:sldId id="414" r:id="rId85"/>
    <p:sldId id="415" r:id="rId86"/>
    <p:sldId id="416" r:id="rId87"/>
    <p:sldId id="422" r:id="rId88"/>
    <p:sldId id="361" r:id="rId89"/>
    <p:sldId id="423" r:id="rId90"/>
    <p:sldId id="424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418" r:id="rId99"/>
    <p:sldId id="417" r:id="rId100"/>
    <p:sldId id="419" r:id="rId101"/>
    <p:sldId id="425" r:id="rId102"/>
    <p:sldId id="426" r:id="rId103"/>
    <p:sldId id="427" r:id="rId104"/>
    <p:sldId id="429" r:id="rId105"/>
    <p:sldId id="430" r:id="rId106"/>
    <p:sldId id="431" r:id="rId107"/>
    <p:sldId id="432" r:id="rId108"/>
    <p:sldId id="438" r:id="rId109"/>
    <p:sldId id="433" r:id="rId110"/>
    <p:sldId id="454" r:id="rId111"/>
    <p:sldId id="437" r:id="rId112"/>
    <p:sldId id="440" r:id="rId113"/>
    <p:sldId id="436" r:id="rId114"/>
    <p:sldId id="442" r:id="rId115"/>
    <p:sldId id="443" r:id="rId116"/>
    <p:sldId id="444" r:id="rId117"/>
    <p:sldId id="445" r:id="rId118"/>
    <p:sldId id="446" r:id="rId119"/>
    <p:sldId id="448" r:id="rId120"/>
    <p:sldId id="450" r:id="rId121"/>
    <p:sldId id="451" r:id="rId122"/>
    <p:sldId id="452" r:id="rId123"/>
    <p:sldId id="453" r:id="rId1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yuki Takagi" initials="NT" lastIdx="2" clrIdx="0">
    <p:extLst>
      <p:ext uri="{19B8F6BF-5375-455C-9EA6-DF929625EA0E}">
        <p15:presenceInfo xmlns:p15="http://schemas.microsoft.com/office/powerpoint/2012/main" userId="Naoyuki Takag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1" y="2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97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43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32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63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7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41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55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22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000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13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99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EEB86-BBC9-4DE9-A8D0-A1178B0EA4A7}" type="datetimeFigureOut">
              <a:rPr kumimoji="1" lang="ja-JP" altLang="en-US" smtClean="0"/>
              <a:t>2020/5/27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D6207-3090-4772-A7F6-1A09F4A4C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32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５　時制と話法の転換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2616CE20-D1DB-4D29-BB29-367E6EF7C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1"/>
    </mc:Choice>
    <mc:Fallback xmlns="">
      <p:transition spd="slow" advTm="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38" x="1081088" y="49879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		I am hungry.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  <a:r>
              <a:rPr lang="en-US" altLang="ja-JP" sz="3200" dirty="0"/>
              <a:t>		I love John.	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  <a:r>
              <a:rPr lang="en-US" altLang="ja-JP" sz="3200" dirty="0"/>
              <a:t>			He resembles his father.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	I go to school by train.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あなたは何を見ているの。（</a:t>
            </a:r>
            <a:r>
              <a:rPr lang="en-US" altLang="ja-JP" sz="3200" dirty="0"/>
              <a:t>look at</a:t>
            </a:r>
            <a:r>
              <a:rPr lang="ja-JP" altLang="ja-JP" sz="3200" dirty="0"/>
              <a:t>）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73A4ABF-C0AE-4183-924A-F2E4D556D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"/>
    </mc:Choice>
    <mc:Fallback>
      <p:transition spd="slow" advTm="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4" x="5749925" y="4313238"/>
          <p14:tracePt t="3262" x="5761038" y="4344988"/>
          <p14:tracePt t="3277" x="5776913" y="4387850"/>
          <p14:tracePt t="3284" x="5788025" y="4398963"/>
          <p14:tracePt t="3300" x="5799138" y="4414838"/>
          <p14:tracePt t="3335" x="5815013" y="4452938"/>
          <p14:tracePt t="3367" x="5815013" y="4522788"/>
          <p14:tracePt t="3400" x="5799138" y="4598988"/>
          <p14:tracePt t="3417" x="5799138" y="4610100"/>
          <p14:tracePt t="3434" x="5799138" y="4621213"/>
          <p14:tracePt t="3450" x="5792788" y="4625975"/>
          <p14:tracePt t="3544" x="5788025" y="4625975"/>
          <p14:tracePt t="3552" x="5781675" y="4630738"/>
          <p14:tracePt t="3562" x="5776913" y="4637088"/>
          <p14:tracePt t="3572" x="5772150" y="4641850"/>
          <p14:tracePt t="3584" x="5765800" y="4641850"/>
          <p14:tracePt t="3603" x="5761038" y="4648200"/>
          <p14:tracePt t="3663" x="5754688" y="4630738"/>
          <p14:tracePt t="3672" x="5754688" y="4610100"/>
          <p14:tracePt t="3684" x="5754688" y="4587875"/>
          <p14:tracePt t="3701" x="5754688" y="4522788"/>
          <p14:tracePt t="3717" x="5765800" y="4475163"/>
          <p14:tracePt t="3734" x="5799138" y="4410075"/>
          <p14:tracePt t="3751" x="5842000" y="4322763"/>
          <p14:tracePt t="3767" x="5880100" y="4279900"/>
          <p14:tracePt t="3783" x="5911850" y="4237038"/>
          <p14:tracePt t="3800" x="5949950" y="4183063"/>
          <p14:tracePt t="3817" x="5965825" y="4167188"/>
          <p14:tracePt t="3834" x="5999163" y="4140200"/>
          <p14:tracePt t="3851" x="6046788" y="4102100"/>
          <p14:tracePt t="3867" x="6064250" y="4095750"/>
          <p14:tracePt t="3884" x="6138863" y="4064000"/>
          <p14:tracePt t="3900" x="6188075" y="4048125"/>
          <p14:tracePt t="3917" x="6246813" y="4025900"/>
          <p14:tracePt t="3934" x="6338888" y="4010025"/>
          <p14:tracePt t="3950" x="6430963" y="4010025"/>
          <p14:tracePt t="3967" x="6462713" y="4010025"/>
          <p14:tracePt t="3984" x="6550025" y="4041775"/>
          <p14:tracePt t="4000" x="6570663" y="4064000"/>
          <p14:tracePt t="4017" x="6653213" y="4144963"/>
          <p14:tracePt t="4034" x="6734175" y="4248150"/>
          <p14:tracePt t="4050" x="6750050" y="4279900"/>
          <p14:tracePt t="4067" x="6765925" y="4344988"/>
          <p14:tracePt t="4083" x="6765925" y="4394200"/>
          <p14:tracePt t="4101" x="6754813" y="4425950"/>
          <p14:tracePt t="4117" x="6738938" y="4441825"/>
          <p14:tracePt t="4133" x="6707188" y="4452938"/>
          <p14:tracePt t="4150" x="6689725" y="4457700"/>
          <p14:tracePt t="4167" x="6642100" y="4468813"/>
          <p14:tracePt t="4183" x="6581775" y="4479925"/>
          <p14:tracePt t="4200" x="6484938" y="4518025"/>
          <p14:tracePt t="4217" x="6442075" y="4533900"/>
          <p14:tracePt t="4234" x="6381750" y="4567238"/>
          <p14:tracePt t="4250" x="6365875" y="4572000"/>
          <p14:tracePt t="4267" x="6327775" y="4583113"/>
          <p14:tracePt t="4283" x="6273800" y="4598988"/>
          <p14:tracePt t="4300" x="6262688" y="4598988"/>
          <p14:tracePt t="4317" x="6226175" y="4598988"/>
          <p14:tracePt t="4334" x="6181725" y="4598988"/>
          <p14:tracePt t="4351" x="6154738" y="4572000"/>
          <p14:tracePt t="4367" x="6134100" y="4549775"/>
          <p14:tracePt t="4384" x="6100763" y="4511675"/>
          <p14:tracePt t="4400" x="6080125" y="4484688"/>
          <p14:tracePt t="4417" x="6073775" y="4475163"/>
          <p14:tracePt t="4434" x="6073775" y="4464050"/>
          <p14:tracePt t="4450" x="6073775" y="4457700"/>
          <p14:tracePt t="4467" x="6073775" y="4425950"/>
          <p14:tracePt t="4484" x="6084888" y="4410075"/>
          <p14:tracePt t="4500" x="6100763" y="4383088"/>
          <p14:tracePt t="4517" x="6122988" y="4340225"/>
          <p14:tracePt t="4533" x="6149975" y="4302125"/>
          <p14:tracePt t="4550" x="6176963" y="4268788"/>
          <p14:tracePt t="4567" x="6188075" y="4257675"/>
          <p14:tracePt t="4584" x="6199188" y="4252913"/>
          <p14:tracePt t="4600" x="6199188" y="4248150"/>
          <p14:tracePt t="4752" x="6192838" y="4248150"/>
        </p14:tracePtLst>
      </p14:laserTrace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753" y="891054"/>
            <a:ext cx="10515600" cy="5254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She said to me, “I don’t want to hurt you.”</a:t>
            </a:r>
          </a:p>
          <a:p>
            <a:pPr marL="0" indent="0">
              <a:buNone/>
            </a:pPr>
            <a:r>
              <a:rPr lang="en-US" altLang="ja-JP" sz="3200" dirty="0"/>
              <a:t>                    I </a:t>
            </a:r>
            <a:r>
              <a:rPr lang="ja-JP" altLang="en-US" sz="3200" dirty="0"/>
              <a:t>は？　　　時制は？　　　　　</a:t>
            </a:r>
            <a:r>
              <a:rPr lang="en-US" altLang="ja-JP" sz="3200" dirty="0"/>
              <a:t>you </a:t>
            </a:r>
            <a:r>
              <a:rPr lang="ja-JP" altLang="en-US" sz="3200" dirty="0"/>
              <a:t>は？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She told me that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she didn’t </a:t>
            </a:r>
            <a:r>
              <a:rPr lang="en-US" altLang="ja-JP" sz="3200" dirty="0"/>
              <a:t>want to hurt </a:t>
            </a:r>
            <a:r>
              <a:rPr lang="en-US" altLang="ja-JP" sz="3200" b="1" dirty="0">
                <a:solidFill>
                  <a:srgbClr val="FF0000"/>
                </a:solidFill>
              </a:rPr>
              <a:t>me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My boss said to me, “If you make the same mistake again,</a:t>
            </a:r>
          </a:p>
          <a:p>
            <a:pPr marL="0" indent="0">
              <a:buNone/>
            </a:pPr>
            <a:r>
              <a:rPr lang="en-US" altLang="ja-JP" sz="3200" dirty="0"/>
              <a:t>				I will fire you.</a:t>
            </a:r>
          </a:p>
        </p:txBody>
      </p:sp>
      <p:sp>
        <p:nvSpPr>
          <p:cNvPr id="4" name="下矢印 3"/>
          <p:cNvSpPr/>
          <p:nvPr/>
        </p:nvSpPr>
        <p:spPr>
          <a:xfrm>
            <a:off x="2060273" y="146802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377450" y="1405504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3749747" y="1436765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7302444" y="1405503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下矢印 7"/>
          <p:cNvSpPr/>
          <p:nvPr/>
        </p:nvSpPr>
        <p:spPr>
          <a:xfrm>
            <a:off x="2185319" y="3745063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6FFF854-D1EE-4051-8003-9C0701C7A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6"/>
    </mc:Choice>
    <mc:Fallback>
      <p:transition spd="slow" advTm="2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20" x="9775825" y="1982788"/>
          <p14:tracePt t="9427" x="9899650" y="1989138"/>
          <p14:tracePt t="9439" x="9955213" y="2000250"/>
          <p14:tracePt t="9456" x="10013950" y="2005013"/>
          <p14:tracePt t="9472" x="10036175" y="2016125"/>
          <p14:tracePt t="9489" x="10079038" y="2027238"/>
          <p14:tracePt t="9505" x="10090150" y="2032000"/>
          <p14:tracePt t="9539" x="10213975" y="2047875"/>
          <p14:tracePt t="9572" x="10344150" y="2047875"/>
          <p14:tracePt t="9606" x="10472738" y="2047875"/>
          <p14:tracePt t="9622" x="10591800" y="2047875"/>
          <p14:tracePt t="9639" x="10744200" y="2047875"/>
          <p14:tracePt t="9656" x="10807700" y="2047875"/>
          <p14:tracePt t="9672" x="10910888" y="2047875"/>
          <p14:tracePt t="9689" x="10998200" y="2047875"/>
          <p14:tracePt t="9706" x="11014075" y="2047875"/>
          <p14:tracePt t="9722" x="11029950" y="2047875"/>
          <p14:tracePt t="9739" x="11034713" y="2054225"/>
          <p14:tracePt t="9756" x="11034713" y="2058988"/>
          <p14:tracePt t="9773" x="11034713" y="2097088"/>
          <p14:tracePt t="9789" x="11014075" y="2189163"/>
          <p14:tracePt t="9806" x="10987088" y="2232025"/>
          <p14:tracePt t="9823" x="10879138" y="2382838"/>
          <p14:tracePt t="9839" x="10721975" y="2582863"/>
          <p14:tracePt t="9856" x="10652125" y="2663825"/>
          <p14:tracePt t="9859" x="10526713" y="2809875"/>
          <p14:tracePt t="9872" x="10440988" y="2897188"/>
          <p14:tracePt t="9889" x="10209213" y="3106738"/>
          <p14:tracePt t="9906" x="10126663" y="3178175"/>
          <p14:tracePt t="9922" x="9899650" y="3340100"/>
          <p14:tracePt t="9939" x="9737725" y="3436938"/>
          <p14:tracePt t="9956" x="9694863" y="3475038"/>
          <p14:tracePt t="9972" x="9613900" y="3540125"/>
          <p14:tracePt t="9990" x="9575800" y="3582988"/>
          <p14:tracePt t="10008" x="9564688" y="3594100"/>
          <p14:tracePt t="10022" x="9559925" y="3598863"/>
          <p14:tracePt t="10039" x="9555163" y="3609975"/>
          <p14:tracePt t="10055" x="9548813" y="3609975"/>
          <p14:tracePt t="10072" x="9544050" y="3609975"/>
          <p14:tracePt t="10089" x="9544050" y="3614738"/>
          <p14:tracePt t="10106" x="9537700" y="3614738"/>
          <p14:tracePt t="10122" x="9532938" y="3614738"/>
          <p14:tracePt t="10157" x="9532938" y="3621088"/>
          <p14:tracePt t="10359" x="9528175" y="3621088"/>
          <p14:tracePt t="10368" x="9528175" y="3625850"/>
          <p14:tracePt t="10378" x="9521825" y="3625850"/>
          <p14:tracePt t="10389" x="9517063" y="3632200"/>
          <p14:tracePt t="10469" x="9505950" y="3636963"/>
          <p14:tracePt t="10478" x="9505950" y="3641725"/>
          <p14:tracePt t="10490" x="9490075" y="3648075"/>
          <p14:tracePt t="10509" x="9483725" y="3652838"/>
          <p14:tracePt t="10523" x="9478963" y="3659188"/>
          <p14:tracePt t="10558" x="9478963" y="3663950"/>
          <p14:tracePt t="10569" x="9474200" y="3668713"/>
          <p14:tracePt t="10590" x="9467850" y="3675063"/>
          <p14:tracePt t="10599" x="9463088" y="3679825"/>
          <p14:tracePt t="10608" x="9447213" y="3686175"/>
          <p14:tracePt t="10622" x="9436100" y="3690938"/>
          <p14:tracePt t="10639" x="9420225" y="3702050"/>
          <p14:tracePt t="10656" x="9413875" y="3706813"/>
          <p14:tracePt t="10672" x="9398000" y="3717925"/>
          <p14:tracePt t="10689" x="9386888" y="3717925"/>
          <p14:tracePt t="10707" x="9375775" y="3722688"/>
          <p14:tracePt t="10722" x="9359900" y="3729038"/>
          <p14:tracePt t="10739" x="9337675" y="3744913"/>
          <p14:tracePt t="10756" x="9294813" y="3756025"/>
          <p14:tracePt t="10772" x="9256713" y="3767138"/>
          <p14:tracePt t="10789" x="9213850" y="3771900"/>
          <p14:tracePt t="10806" x="9175750" y="3783013"/>
          <p14:tracePt t="10823" x="9128125" y="3787775"/>
          <p14:tracePt t="10839" x="9094788" y="3798888"/>
          <p14:tracePt t="10855" x="9063038" y="3798888"/>
          <p14:tracePt t="10858" x="9047163" y="3798888"/>
          <p14:tracePt t="10872" x="9024938" y="3810000"/>
          <p14:tracePt t="10889" x="9009063" y="3810000"/>
          <p14:tracePt t="10905" x="8993188" y="3814763"/>
          <p14:tracePt t="10922" x="8975725" y="3821113"/>
          <p14:tracePt t="10939" x="8966200" y="3825875"/>
          <p14:tracePt t="10955" x="8948738" y="3825875"/>
          <p14:tracePt t="10972" x="8932863" y="3832225"/>
          <p14:tracePt t="10989" x="8921750" y="3836988"/>
          <p14:tracePt t="11007" x="8905875" y="3836988"/>
          <p14:tracePt t="11022" x="8901113" y="3836988"/>
          <p14:tracePt t="11039" x="8901113" y="3841750"/>
          <p14:tracePt t="11055" x="8894763" y="3841750"/>
          <p14:tracePt t="11072" x="8890000" y="3848100"/>
          <p14:tracePt t="11106" x="8883650" y="3848100"/>
          <p14:tracePt t="11122" x="8878888" y="3848100"/>
          <p14:tracePt t="11139" x="8878888" y="3852863"/>
          <p14:tracePt t="11156" x="8874125" y="3852863"/>
          <p14:tracePt t="11172" x="8867775" y="3852863"/>
          <p14:tracePt t="11189" x="8867775" y="3859213"/>
          <p14:tracePt t="11217" x="8863013" y="3859213"/>
          <p14:tracePt t="11248" x="8856663" y="3859213"/>
          <p14:tracePt t="11278" x="8851900" y="3863975"/>
          <p14:tracePt t="11298" x="8847138" y="3863975"/>
          <p14:tracePt t="11308" x="8847138" y="3868738"/>
          <p14:tracePt t="11318" x="8840788" y="3868738"/>
          <p14:tracePt t="11350" x="8836025" y="3868738"/>
          <p14:tracePt t="11358" x="8829675" y="3875088"/>
          <p14:tracePt t="11367" x="8824913" y="3875088"/>
          <p14:tracePt t="11378" x="8824913" y="3879850"/>
          <p14:tracePt t="11389" x="8820150" y="3879850"/>
          <p14:tracePt t="11406" x="8813800" y="3879850"/>
          <p14:tracePt t="11422" x="8809038" y="3879850"/>
          <p14:tracePt t="11439" x="8809038" y="3886200"/>
          <p14:tracePt t="11529" x="8802688" y="3886200"/>
          <p14:tracePt t="11549" x="8797925" y="3886200"/>
          <p14:tracePt t="11569" x="8797925" y="3890963"/>
          <p14:tracePt t="11629" x="8793163" y="3890963"/>
          <p14:tracePt t="11639" x="8786813" y="3895725"/>
          <p14:tracePt t="11649" x="8782050" y="3902075"/>
          <p14:tracePt t="11657" x="8775700" y="3902075"/>
          <p14:tracePt t="11672" x="8770938" y="3906838"/>
          <p14:tracePt t="11689" x="8766175" y="3913188"/>
          <p14:tracePt t="11706" x="8759825" y="3913188"/>
          <p14:tracePt t="11748" x="8755063" y="3917950"/>
          <p14:tracePt t="11758" x="8748713" y="3917950"/>
          <p14:tracePt t="11773" x="8739188" y="3922713"/>
          <p14:tracePt t="11789" x="8728075" y="3929063"/>
          <p14:tracePt t="11806" x="8712200" y="3933825"/>
          <p14:tracePt t="11823" x="8701088" y="3940175"/>
          <p14:tracePt t="11839" x="8662988" y="3956050"/>
          <p14:tracePt t="11856" x="8629650" y="3960813"/>
          <p14:tracePt t="11873" x="8620125" y="3967163"/>
          <p14:tracePt t="11889" x="8566150" y="3983038"/>
          <p14:tracePt t="11906" x="8539163" y="3987800"/>
          <p14:tracePt t="11922" x="8447088" y="4010025"/>
          <p14:tracePt t="11939" x="8289925" y="4037013"/>
          <p14:tracePt t="11955" x="8235950" y="4048125"/>
          <p14:tracePt t="11972" x="8058150" y="4064000"/>
          <p14:tracePt t="11989" x="7889875" y="4086225"/>
          <p14:tracePt t="12007" x="7781925" y="4102100"/>
          <p14:tracePt t="12022" x="7705725" y="4113213"/>
          <p14:tracePt t="12039" x="7604125" y="4122738"/>
          <p14:tracePt t="12055" x="7559675" y="4129088"/>
          <p14:tracePt t="12072" x="7489825" y="4144963"/>
          <p14:tracePt t="12089" x="7431088" y="4160838"/>
          <p14:tracePt t="12105" x="7419975" y="4160838"/>
          <p14:tracePt t="12122" x="7404100" y="4167188"/>
          <p14:tracePt t="12139" x="7397750" y="4167188"/>
          <p14:tracePt t="13260" x="7354888" y="4167188"/>
          <p14:tracePt t="13271" x="7231063" y="4167188"/>
          <p14:tracePt t="13278" x="7078663" y="4167188"/>
          <p14:tracePt t="13289" x="6965950" y="4167188"/>
          <p14:tracePt t="13306" x="6734175" y="4167188"/>
          <p14:tracePt t="13322" x="6426200" y="4167188"/>
          <p14:tracePt t="13339" x="5680075" y="4183063"/>
          <p14:tracePt t="13356" x="5106988" y="4221163"/>
          <p14:tracePt t="13357" x="4787900" y="4252913"/>
          <p14:tracePt t="13389" x="3571875" y="4322763"/>
          <p14:tracePt t="13422" x="2643188" y="4340225"/>
          <p14:tracePt t="13457" x="2155825" y="4356100"/>
          <p14:tracePt t="15340" x="2171700" y="4344988"/>
          <p14:tracePt t="15353" x="2232025" y="4302125"/>
          <p14:tracePt t="15360" x="2301875" y="4275138"/>
          <p14:tracePt t="15372" x="2389188" y="4275138"/>
          <p14:tracePt t="15389" x="2771775" y="4225925"/>
          <p14:tracePt t="15406" x="3106738" y="4122738"/>
          <p14:tracePt t="15422" x="3517900" y="4014788"/>
          <p14:tracePt t="15457" x="4398963" y="3767138"/>
          <p14:tracePt t="15489" x="4513263" y="3733800"/>
          <p14:tracePt t="15522" x="4513263" y="3729038"/>
          <p14:tracePt t="15787" x="4513263" y="3722688"/>
          <p14:tracePt t="16197" x="4484688" y="3702050"/>
          <p14:tracePt t="16207" x="4468813" y="3679825"/>
          <p14:tracePt t="16217" x="4452938" y="3648075"/>
          <p14:tracePt t="16227" x="4425950" y="3594100"/>
          <p14:tracePt t="16240" x="4421188" y="3567113"/>
          <p14:tracePt t="16256" x="4421188" y="3502025"/>
          <p14:tracePt t="16272" x="4430713" y="3432175"/>
          <p14:tracePt t="16306" x="4529138" y="3297238"/>
          <p14:tracePt t="16339" x="4652963" y="3232150"/>
          <p14:tracePt t="16372" x="4749800" y="3221038"/>
          <p14:tracePt t="16389" x="4826000" y="3221038"/>
          <p14:tracePt t="16406" x="4884738" y="3236913"/>
          <p14:tracePt t="16422" x="4960938" y="3275013"/>
          <p14:tracePt t="16439" x="5068888" y="3382963"/>
          <p14:tracePt t="16457" x="5165725" y="3448050"/>
          <p14:tracePt t="16473" x="5187950" y="3459163"/>
          <p14:tracePt t="16490" x="5226050" y="3479800"/>
          <p14:tracePt t="16507" x="5230813" y="3479800"/>
          <p14:tracePt t="16568" x="5219700" y="3490913"/>
          <p14:tracePt t="16578" x="5214938" y="3506788"/>
          <p14:tracePt t="16589" x="5214938" y="3513138"/>
          <p14:tracePt t="16598" x="5214938" y="3517900"/>
          <p14:tracePt t="16608" x="5214938" y="3524250"/>
          <p14:tracePt t="16678" x="5210175" y="3529013"/>
          <p14:tracePt t="16688" x="5210175" y="3533775"/>
          <p14:tracePt t="16698" x="5210175" y="3540125"/>
          <p14:tracePt t="16708" x="5203825" y="3544888"/>
          <p14:tracePt t="16723" x="5199063" y="3551238"/>
          <p14:tracePt t="16740" x="5187950" y="3560763"/>
          <p14:tracePt t="16756" x="5176838" y="3560763"/>
          <p14:tracePt t="16773" x="5118100" y="3582988"/>
          <p14:tracePt t="16789" x="5010150" y="3598863"/>
          <p14:tracePt t="16806" x="4945063" y="3609975"/>
          <p14:tracePt t="16823" x="4760913" y="3609975"/>
          <p14:tracePt t="16839" x="4594225" y="3609975"/>
          <p14:tracePt t="16856" x="4556125" y="3609975"/>
          <p14:tracePt t="16859" x="4502150" y="3605213"/>
          <p14:tracePt t="16872" x="4491038" y="3598863"/>
          <p14:tracePt t="16889" x="4484688" y="3598863"/>
          <p14:tracePt t="17010" x="4479925" y="3598863"/>
          <p14:tracePt t="17019" x="4475163" y="3598863"/>
          <p14:tracePt t="17028" x="4468813" y="3598863"/>
          <p14:tracePt t="17048" x="4464050" y="3605213"/>
          <p14:tracePt t="17108" x="4457700" y="3609975"/>
          <p14:tracePt t="17138" x="4452938" y="3609975"/>
          <p14:tracePt t="17208" x="4457700" y="3609975"/>
          <p14:tracePt t="17319" x="4464050" y="3609975"/>
          <p14:tracePt t="17328" x="4468813" y="3609975"/>
          <p14:tracePt t="17340" x="4479925" y="3609975"/>
          <p14:tracePt t="17358" x="4484688" y="3609975"/>
          <p14:tracePt t="17372" x="4491038" y="3609975"/>
          <p14:tracePt t="17537" x="4495800" y="3605213"/>
          <p14:tracePt t="17547" x="4502150" y="3605213"/>
          <p14:tracePt t="17557" x="4513263" y="3605213"/>
          <p14:tracePt t="17572" x="4540250" y="3605213"/>
          <p14:tracePt t="17589" x="4630738" y="3594100"/>
          <p14:tracePt t="17605" x="4718050" y="3594100"/>
          <p14:tracePt t="17622" x="4906963" y="3594100"/>
          <p14:tracePt t="17639" x="5037138" y="3594100"/>
          <p14:tracePt t="17656" x="5122863" y="3594100"/>
          <p14:tracePt t="17672" x="5203825" y="3594100"/>
          <p14:tracePt t="17689" x="5264150" y="3594100"/>
          <p14:tracePt t="17705" x="5284788" y="3594100"/>
          <p14:tracePt t="17722" x="5295900" y="3594100"/>
          <p14:tracePt t="17739" x="5307013" y="3594100"/>
          <p14:tracePt t="17772" x="5307013" y="3598863"/>
          <p14:tracePt t="17789" x="5295900" y="3614738"/>
          <p14:tracePt t="17805" x="5291138" y="3621088"/>
          <p14:tracePt t="17822" x="5284788" y="3621088"/>
          <p14:tracePt t="17937" x="5295900" y="3609975"/>
          <p14:tracePt t="17947" x="5302250" y="3605213"/>
          <p14:tracePt t="17957" x="5311775" y="3598863"/>
          <p14:tracePt t="17972" x="5334000" y="3598863"/>
          <p14:tracePt t="17989" x="5480050" y="3598863"/>
          <p14:tracePt t="18007" x="5707063" y="3598863"/>
          <p14:tracePt t="18022" x="5810250" y="3598863"/>
          <p14:tracePt t="18039" x="6091238" y="3598863"/>
          <p14:tracePt t="18055" x="6181725" y="3598863"/>
          <p14:tracePt t="18072" x="6323013" y="3605213"/>
          <p14:tracePt t="18089" x="6345238" y="3614738"/>
          <p14:tracePt t="18105" x="6345238" y="3625850"/>
          <p14:tracePt t="18122" x="6307138" y="3648075"/>
          <p14:tracePt t="18139" x="6230938" y="3652838"/>
          <p14:tracePt t="18156" x="6208713" y="3659188"/>
          <p14:tracePt t="18172" x="6172200" y="3668713"/>
          <p14:tracePt t="18189" x="6154738" y="3675063"/>
          <p14:tracePt t="18390" x="6165850" y="3675063"/>
          <p14:tracePt t="18400" x="6172200" y="3668713"/>
          <p14:tracePt t="18468" x="6161088" y="3675063"/>
          <p14:tracePt t="18477" x="6111875" y="3729038"/>
          <p14:tracePt t="18489" x="6026150" y="3810000"/>
          <p14:tracePt t="18498" x="5873750" y="3960813"/>
          <p14:tracePt t="18508" x="5792788" y="4025900"/>
          <p14:tracePt t="18522" x="5695950" y="4106863"/>
          <p14:tracePt t="18539" x="5653088" y="4144963"/>
          <p14:tracePt t="18556" x="5630863" y="4167188"/>
          <p14:tracePt t="18572" x="5610225" y="4187825"/>
          <p14:tracePt t="18589" x="5603875" y="4187825"/>
          <p14:tracePt t="18658" x="5610225" y="4187825"/>
          <p14:tracePt t="18668" x="5614988" y="4187825"/>
          <p14:tracePt t="18678" x="5614988" y="4183063"/>
          <p14:tracePt t="18689" x="5619750" y="4176713"/>
          <p14:tracePt t="18707" x="5630863" y="4171950"/>
          <p14:tracePt t="18723" x="5637213" y="4167188"/>
          <p14:tracePt t="18739" x="5668963" y="4156075"/>
          <p14:tracePt t="18756" x="5707063" y="4156075"/>
          <p14:tracePt t="18773" x="5761038" y="4156075"/>
          <p14:tracePt t="18789" x="5837238" y="4156075"/>
          <p14:tracePt t="18806" x="5857875" y="4156075"/>
          <p14:tracePt t="18850" x="5857875" y="4160838"/>
          <p14:tracePt t="18858" x="5857875" y="4167188"/>
          <p14:tracePt t="18872" x="5853113" y="4167188"/>
          <p14:tracePt t="18889" x="5842000" y="4176713"/>
          <p14:tracePt t="18905" x="5830888" y="4176713"/>
          <p14:tracePt t="18922" x="5819775" y="4183063"/>
          <p14:tracePt t="18939" x="5792788" y="4183063"/>
          <p14:tracePt t="18955" x="5781675" y="4183063"/>
          <p14:tracePt t="18972" x="5772150" y="4183063"/>
          <p14:tracePt t="18990" x="5761038" y="4183063"/>
          <p14:tracePt t="19005" x="5754688" y="4183063"/>
          <p14:tracePt t="19022" x="5745163" y="4187825"/>
          <p14:tracePt t="19039" x="5734050" y="4187825"/>
          <p14:tracePt t="19055" x="5727700" y="4187825"/>
          <p14:tracePt t="19072" x="5722938" y="4187825"/>
          <p14:tracePt t="19089" x="5711825" y="4187825"/>
          <p14:tracePt t="19122" x="5707063" y="4187825"/>
          <p14:tracePt t="19157" x="5700713" y="4187825"/>
          <p14:tracePt t="19167" x="5700713" y="4194175"/>
          <p14:tracePt t="19197" x="5695950" y="4198938"/>
          <p14:tracePt t="19207" x="5691188" y="4198938"/>
          <p14:tracePt t="19227" x="5684838" y="4203700"/>
          <p14:tracePt t="19257" x="5680075" y="4203700"/>
          <p14:tracePt t="19297" x="5673725" y="4210050"/>
          <p14:tracePt t="19307" x="5668963" y="4210050"/>
          <p14:tracePt t="19318" x="5657850" y="4214813"/>
          <p14:tracePt t="19327" x="5637213" y="4214813"/>
          <p14:tracePt t="19339" x="5599113" y="4225925"/>
          <p14:tracePt t="19355" x="5572125" y="4225925"/>
          <p14:tracePt t="19372" x="5446713" y="4225925"/>
          <p14:tracePt t="19389" x="5246688" y="4225925"/>
          <p14:tracePt t="19405" x="5160963" y="4225925"/>
          <p14:tracePt t="19422" x="4945063" y="4221163"/>
          <p14:tracePt t="19439" x="4765675" y="4221163"/>
          <p14:tracePt t="19456" x="4718050" y="4221163"/>
          <p14:tracePt t="19472" x="4648200" y="4221163"/>
          <p14:tracePt t="19489" x="4598988" y="4221163"/>
          <p14:tracePt t="19506" x="4583113" y="4225925"/>
          <p14:tracePt t="19522" x="4549775" y="4230688"/>
          <p14:tracePt t="19539" x="4506913" y="4248150"/>
          <p14:tracePt t="19556" x="4495800" y="4248150"/>
          <p14:tracePt t="19572" x="4421188" y="4252913"/>
          <p14:tracePt t="19589" x="4349750" y="4252913"/>
          <p14:tracePt t="19606" x="4313238" y="4252913"/>
          <p14:tracePt t="19622" x="4221163" y="4264025"/>
          <p14:tracePt t="19639" x="4068763" y="4264025"/>
          <p14:tracePt t="19656" x="3994150" y="4264025"/>
          <p14:tracePt t="19672" x="3760788" y="4264025"/>
          <p14:tracePt t="19689" x="3560763" y="4257675"/>
          <p14:tracePt t="19706" x="3497263" y="4257675"/>
          <p14:tracePt t="19722" x="3405188" y="4257675"/>
          <p14:tracePt t="19739" x="3387725" y="4257675"/>
          <p14:tracePt t="19773" x="3387725" y="4252913"/>
          <p14:tracePt t="19857" x="3371850" y="4252913"/>
          <p14:tracePt t="19867" x="3333750" y="4241800"/>
          <p14:tracePt t="19877" x="3313113" y="4241800"/>
          <p14:tracePt t="19889" x="3263900" y="4225925"/>
          <p14:tracePt t="19906" x="3232150" y="4210050"/>
          <p14:tracePt t="19922" x="3128963" y="4156075"/>
          <p14:tracePt t="19939" x="3009900" y="4113213"/>
          <p14:tracePt t="19956" x="2890838" y="4059238"/>
          <p14:tracePt t="19972" x="2717800" y="3967163"/>
          <p14:tracePt t="19990" x="2571750" y="3895725"/>
          <p14:tracePt t="20005" x="2454275" y="3852863"/>
          <p14:tracePt t="20022" x="2317750" y="3787775"/>
          <p14:tracePt t="20039" x="2263775" y="3756025"/>
          <p14:tracePt t="20055" x="2232025" y="3733800"/>
          <p14:tracePt t="20072" x="2216150" y="3713163"/>
          <p14:tracePt t="20089" x="2209800" y="3695700"/>
          <p14:tracePt t="20105" x="2205038" y="3686175"/>
          <p14:tracePt t="20122" x="2182813" y="3659188"/>
          <p14:tracePt t="20139" x="2166938" y="3621088"/>
          <p14:tracePt t="20155" x="2155825" y="3594100"/>
          <p14:tracePt t="20172" x="2128838" y="3556000"/>
          <p14:tracePt t="20189" x="2112963" y="3524250"/>
          <p14:tracePt t="20205" x="2108200" y="3502025"/>
          <p14:tracePt t="20222" x="2101850" y="3490913"/>
          <p14:tracePt t="20307" x="2101850" y="3486150"/>
          <p14:tracePt t="20319" x="2108200" y="3468688"/>
          <p14:tracePt t="20327" x="2128838" y="3452813"/>
          <p14:tracePt t="20339" x="2135188" y="3448050"/>
          <p14:tracePt t="20355" x="2144713" y="3441700"/>
          <p14:tracePt t="20372" x="2171700" y="3432175"/>
          <p14:tracePt t="20389" x="2216150" y="3425825"/>
          <p14:tracePt t="20405" x="2243138" y="3414713"/>
          <p14:tracePt t="20422" x="2301875" y="3409950"/>
          <p14:tracePt t="20439" x="2378075" y="3405188"/>
          <p14:tracePt t="20455" x="2416175" y="3405188"/>
          <p14:tracePt t="20472" x="2459038" y="3394075"/>
          <p14:tracePt t="20489" x="2508250" y="3387725"/>
          <p14:tracePt t="20506" x="2535238" y="3387725"/>
          <p14:tracePt t="20522" x="2562225" y="3387725"/>
          <p14:tracePt t="20539" x="2593975" y="3387725"/>
          <p14:tracePt t="20556" x="2598738" y="3387725"/>
          <p14:tracePt t="20572" x="2609850" y="3387725"/>
          <p14:tracePt t="20607" x="2616200" y="3387725"/>
          <p14:tracePt t="20628" x="2620963" y="3387725"/>
          <p14:tracePt t="20648" x="2625725" y="3387725"/>
          <p14:tracePt t="20657" x="2632075" y="3387725"/>
          <p14:tracePt t="20672" x="2636838" y="3387725"/>
          <p14:tracePt t="20689" x="2647950" y="3387725"/>
          <p14:tracePt t="20706" x="2652713" y="3387725"/>
          <p14:tracePt t="20722" x="2659063" y="3387725"/>
          <p14:tracePt t="20908" x="2663825" y="3387725"/>
          <p14:tracePt t="20918" x="2674938" y="3387725"/>
          <p14:tracePt t="20929" x="2697163" y="3387725"/>
          <p14:tracePt t="20939" x="2735263" y="3387725"/>
          <p14:tracePt t="20956" x="2771775" y="3387725"/>
          <p14:tracePt t="20972" x="2863850" y="3398838"/>
          <p14:tracePt t="20989" x="2971800" y="3405188"/>
          <p14:tracePt t="21006" x="3009900" y="3414713"/>
          <p14:tracePt t="21022" x="3140075" y="3414713"/>
          <p14:tracePt t="21039" x="3252788" y="3414713"/>
          <p14:tracePt t="21055" x="3302000" y="3414713"/>
          <p14:tracePt t="21072" x="3409950" y="3421063"/>
          <p14:tracePt t="21089" x="3490913" y="3432175"/>
          <p14:tracePt t="21106" x="3506788" y="3432175"/>
          <p14:tracePt t="21122" x="3551238" y="3436938"/>
          <p14:tracePt t="21139" x="3551238" y="3441700"/>
          <p14:tracePt t="21257" x="3551238" y="3448050"/>
          <p14:tracePt t="21277" x="3540125" y="3452813"/>
          <p14:tracePt t="21287" x="3533775" y="3459163"/>
          <p14:tracePt t="21358" x="3529013" y="3463925"/>
          <p14:tracePt t="21368" x="3517900" y="3468688"/>
          <p14:tracePt t="21379" x="3513138" y="3468688"/>
          <p14:tracePt t="21389" x="3490913" y="3486150"/>
          <p14:tracePt t="21406" x="3463925" y="3486150"/>
          <p14:tracePt t="21423" x="3355975" y="3517900"/>
          <p14:tracePt t="21439" x="3236913" y="3556000"/>
          <p14:tracePt t="21459" x="3171825" y="3578225"/>
          <p14:tracePt t="21473" x="3117850" y="3598863"/>
          <p14:tracePt t="21490" x="3059113" y="3621088"/>
          <p14:tracePt t="21506" x="3052763" y="3625850"/>
          <p14:tracePt t="21523" x="3036888" y="3632200"/>
          <p14:tracePt t="21539" x="3025775" y="3641725"/>
          <p14:tracePt t="21556" x="3021013" y="3648075"/>
          <p14:tracePt t="21572" x="3009900" y="3652838"/>
          <p14:tracePt t="21589" x="3005138" y="3659188"/>
          <p14:tracePt t="21879" x="3009900" y="3652838"/>
          <p14:tracePt t="21889" x="3032125" y="3648075"/>
          <p14:tracePt t="21898" x="3043238" y="3632200"/>
          <p14:tracePt t="21908" x="3074988" y="3625850"/>
          <p14:tracePt t="21922" x="3101975" y="3625850"/>
          <p14:tracePt t="21939" x="3205163" y="3614738"/>
          <p14:tracePt t="21956" x="3236913" y="3614738"/>
          <p14:tracePt t="21972" x="3324225" y="3614738"/>
          <p14:tracePt t="21989" x="3360738" y="3614738"/>
          <p14:tracePt t="22006" x="3371850" y="3614738"/>
          <p14:tracePt t="22057" x="3378200" y="3614738"/>
          <p14:tracePt t="22068" x="3382963" y="3609975"/>
          <p14:tracePt t="22139" x="3378200" y="3614738"/>
          <p14:tracePt t="22149" x="3355975" y="3621088"/>
          <p14:tracePt t="22158" x="3344863" y="3621088"/>
          <p14:tracePt t="22189" x="3387725" y="3605213"/>
          <p14:tracePt t="22199" x="3459163" y="3567113"/>
          <p14:tracePt t="22208" x="3587750" y="3533775"/>
          <p14:tracePt t="22222" x="3895725" y="3490913"/>
          <p14:tracePt t="22239" x="4113213" y="3459163"/>
          <p14:tracePt t="22255" x="4117975" y="3452813"/>
        </p14:tracePtLst>
      </p14:laserTraceLst>
    </p:ext>
  </p:extLs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753" y="891054"/>
            <a:ext cx="10515600" cy="5254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She said to me, “I don’t want to hurt you.”</a:t>
            </a:r>
          </a:p>
          <a:p>
            <a:pPr marL="0" indent="0">
              <a:buNone/>
            </a:pPr>
            <a:r>
              <a:rPr lang="en-US" altLang="ja-JP" sz="3200" dirty="0"/>
              <a:t>                    I </a:t>
            </a:r>
            <a:r>
              <a:rPr lang="ja-JP" altLang="en-US" sz="3200" dirty="0"/>
              <a:t>は？　　　時制は？　　　　　</a:t>
            </a:r>
            <a:r>
              <a:rPr lang="en-US" altLang="ja-JP" sz="3200" dirty="0"/>
              <a:t>you </a:t>
            </a:r>
            <a:r>
              <a:rPr lang="ja-JP" altLang="en-US" sz="3200" dirty="0"/>
              <a:t>は？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She told me that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she didn’t </a:t>
            </a:r>
            <a:r>
              <a:rPr lang="en-US" altLang="ja-JP" sz="3200" dirty="0"/>
              <a:t>want to hurt </a:t>
            </a:r>
            <a:r>
              <a:rPr lang="en-US" altLang="ja-JP" sz="3200" b="1" dirty="0">
                <a:solidFill>
                  <a:srgbClr val="FF0000"/>
                </a:solidFill>
              </a:rPr>
              <a:t>me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My boss said to me, “If you make the same mistake again,</a:t>
            </a:r>
          </a:p>
          <a:p>
            <a:pPr marL="0" indent="0">
              <a:buNone/>
            </a:pPr>
            <a:r>
              <a:rPr lang="en-US" altLang="ja-JP" sz="3200" dirty="0"/>
              <a:t>							I will fire you.</a:t>
            </a:r>
          </a:p>
          <a:p>
            <a:pPr marL="0" indent="0">
              <a:buNone/>
            </a:pPr>
            <a:r>
              <a:rPr lang="en-US" altLang="ja-JP" sz="3200" dirty="0"/>
              <a:t>My boss </a:t>
            </a:r>
            <a:r>
              <a:rPr lang="en-US" altLang="ja-JP" sz="3200" b="1" dirty="0">
                <a:solidFill>
                  <a:srgbClr val="FF0000"/>
                </a:solidFill>
              </a:rPr>
              <a:t>told me that</a:t>
            </a:r>
          </a:p>
        </p:txBody>
      </p:sp>
      <p:sp>
        <p:nvSpPr>
          <p:cNvPr id="4" name="下矢印 3"/>
          <p:cNvSpPr/>
          <p:nvPr/>
        </p:nvSpPr>
        <p:spPr>
          <a:xfrm>
            <a:off x="2060273" y="146802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377450" y="1405504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3749747" y="1436765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7302444" y="1405503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下矢印 7"/>
          <p:cNvSpPr/>
          <p:nvPr/>
        </p:nvSpPr>
        <p:spPr>
          <a:xfrm>
            <a:off x="2185319" y="3745063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011530" y="3682539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5957507" y="3682538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7364967" y="4260877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7882677" y="4260876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9093805" y="4260875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695CF1C-2A29-49DC-BE1E-4285EF82E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9"/>
    </mc:Choice>
    <mc:Fallback>
      <p:transition spd="slow" advTm="2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10" x="4457700" y="3571875"/>
          <p14:tracePt t="2321" x="4545013" y="3571875"/>
          <p14:tracePt t="2330" x="4668838" y="3571875"/>
          <p14:tracePt t="2340" x="4749800" y="3582988"/>
          <p14:tracePt t="2355" x="4848225" y="3582988"/>
          <p14:tracePt t="2371" x="4956175" y="3605213"/>
          <p14:tracePt t="2388" x="5010150" y="3625850"/>
          <p14:tracePt t="2421" x="5080000" y="3663950"/>
          <p14:tracePt t="2455" x="5138738" y="3679825"/>
          <p14:tracePt t="2488" x="5176838" y="3679825"/>
          <p14:tracePt t="2505" x="5183188" y="3675063"/>
          <p14:tracePt t="2583" x="5187950" y="3675063"/>
          <p14:tracePt t="2592" x="5192713" y="3675063"/>
          <p14:tracePt t="2611" x="5192713" y="3679825"/>
          <p14:tracePt t="2671" x="5199063" y="3679825"/>
          <p14:tracePt t="2870" x="5203825" y="3679825"/>
          <p14:tracePt t="2891" x="5210175" y="3679825"/>
          <p14:tracePt t="2899" x="5214938" y="3679825"/>
          <p14:tracePt t="2910" x="5214938" y="3675063"/>
          <p14:tracePt t="2921" x="5219700" y="3668713"/>
          <p14:tracePt t="2938" x="5219700" y="3663950"/>
          <p14:tracePt t="2955" x="5237163" y="3652838"/>
          <p14:tracePt t="2971" x="5246688" y="3636963"/>
          <p14:tracePt t="3005" x="5257800" y="3632200"/>
          <p14:tracePt t="3021" x="5264150" y="3625850"/>
          <p14:tracePt t="3038" x="5268913" y="3625850"/>
          <p14:tracePt t="3071" x="5268913" y="3621088"/>
          <p14:tracePt t="3089" x="5268913" y="3609975"/>
          <p14:tracePt t="3105" x="5268913" y="3605213"/>
          <p14:tracePt t="3121" x="5264150" y="3598863"/>
          <p14:tracePt t="3154" x="5257800" y="3594100"/>
          <p14:tracePt t="3172" x="5257800" y="3587750"/>
          <p14:tracePt t="3188" x="5253038" y="3587750"/>
          <p14:tracePt t="3632" x="5246688" y="3587750"/>
          <p14:tracePt t="4431" x="5214938" y="3587750"/>
          <p14:tracePt t="4442" x="5176838" y="3594100"/>
          <p14:tracePt t="4451" x="5133975" y="3598863"/>
          <p14:tracePt t="4460" x="5010150" y="3609975"/>
          <p14:tracePt t="4471" x="4929188" y="3621088"/>
          <p14:tracePt t="4488" x="4830763" y="3632200"/>
          <p14:tracePt t="4505" x="4491038" y="3652838"/>
          <p14:tracePt t="4521" x="3987800" y="3679825"/>
          <p14:tracePt t="4555" x="3286125" y="3695700"/>
          <p14:tracePt t="4588" x="2879725" y="3695700"/>
          <p14:tracePt t="4622" x="2470150" y="3690938"/>
          <p14:tracePt t="4639" x="2389188" y="3690938"/>
          <p14:tracePt t="4655" x="2216150" y="3690938"/>
          <p14:tracePt t="4672" x="2085975" y="3690938"/>
          <p14:tracePt t="4688" x="2058988" y="3679825"/>
          <p14:tracePt t="4704" x="1966913" y="3663950"/>
          <p14:tracePt t="4721" x="1881188" y="3641725"/>
          <p14:tracePt t="4738" x="1836738" y="3632200"/>
          <p14:tracePt t="4741" x="1739900" y="3621088"/>
          <p14:tracePt t="4755" x="1674813" y="3609975"/>
          <p14:tracePt t="4771" x="1492250" y="3594100"/>
          <p14:tracePt t="4788" x="1443038" y="3582988"/>
          <p14:tracePt t="4805" x="1346200" y="3567113"/>
          <p14:tracePt t="4821" x="1301750" y="3544888"/>
          <p14:tracePt t="4838" x="1296988" y="3533775"/>
          <p14:tracePt t="4854" x="1292225" y="3524250"/>
          <p14:tracePt t="4871" x="1292225" y="3513138"/>
          <p14:tracePt t="4890" x="1292225" y="3506788"/>
          <p14:tracePt t="5260" x="1301750" y="3506788"/>
          <p14:tracePt t="5270" x="1323975" y="3506788"/>
          <p14:tracePt t="5280" x="1382713" y="3506788"/>
          <p14:tracePt t="5289" x="1409700" y="3506788"/>
          <p14:tracePt t="5304" x="1481138" y="3506788"/>
          <p14:tracePt t="5339" x="1762125" y="3540125"/>
          <p14:tracePt t="5371" x="2005013" y="3544888"/>
          <p14:tracePt t="5405" x="2270125" y="3556000"/>
          <p14:tracePt t="5421" x="2420938" y="3567113"/>
          <p14:tracePt t="5438" x="2524125" y="3578225"/>
          <p14:tracePt t="5455" x="2593975" y="3587750"/>
          <p14:tracePt t="5471" x="2701925" y="3594100"/>
          <p14:tracePt t="5488" x="2751138" y="3594100"/>
          <p14:tracePt t="5505" x="2809875" y="3609975"/>
          <p14:tracePt t="5521" x="2917825" y="3614738"/>
          <p14:tracePt t="5538" x="2967038" y="3614738"/>
          <p14:tracePt t="5555" x="3036888" y="3625850"/>
          <p14:tracePt t="5571" x="3106738" y="3625850"/>
          <p14:tracePt t="5588" x="3144838" y="3625850"/>
          <p14:tracePt t="5605" x="3182938" y="3625850"/>
          <p14:tracePt t="5622" x="3225800" y="3632200"/>
          <p14:tracePt t="5638" x="3252788" y="3632200"/>
          <p14:tracePt t="5655" x="3279775" y="3632200"/>
          <p14:tracePt t="5671" x="3297238" y="3632200"/>
          <p14:tracePt t="6280" x="3302000" y="3632200"/>
          <p14:tracePt t="6290" x="3306763" y="3632200"/>
          <p14:tracePt t="6300" x="3324225" y="3632200"/>
          <p14:tracePt t="6310" x="3344863" y="3632200"/>
          <p14:tracePt t="6321" x="3367088" y="3632200"/>
          <p14:tracePt t="6338" x="3414713" y="3632200"/>
          <p14:tracePt t="6355" x="3517900" y="3632200"/>
          <p14:tracePt t="6371" x="3571875" y="3632200"/>
          <p14:tracePt t="6405" x="3609975" y="3632200"/>
          <p14:tracePt t="6682" x="3614738" y="3632200"/>
          <p14:tracePt t="6692" x="3668713" y="3641725"/>
          <p14:tracePt t="6701" x="3706813" y="3641725"/>
          <p14:tracePt t="6710" x="3794125" y="3641725"/>
          <p14:tracePt t="6721" x="3859213" y="3648075"/>
          <p14:tracePt t="6738" x="3922713" y="3648075"/>
          <p14:tracePt t="6755" x="4037013" y="3648075"/>
          <p14:tracePt t="6771" x="4156075" y="3648075"/>
          <p14:tracePt t="6788" x="4183063" y="3648075"/>
          <p14:tracePt t="6804" x="4279900" y="3648075"/>
          <p14:tracePt t="6821" x="4371975" y="3648075"/>
          <p14:tracePt t="6838" x="4410075" y="3648075"/>
          <p14:tracePt t="6854" x="4529138" y="3648075"/>
          <p14:tracePt t="6873" x="4630738" y="3648075"/>
          <p14:tracePt t="6892" x="4679950" y="3648075"/>
          <p14:tracePt t="6905" x="4691063" y="3648075"/>
          <p14:tracePt t="6922" x="4722813" y="3648075"/>
          <p14:tracePt t="6938" x="4733925" y="3648075"/>
          <p14:tracePt t="6955" x="4765675" y="3648075"/>
          <p14:tracePt t="6972" x="4799013" y="3648075"/>
          <p14:tracePt t="6988" x="4810125" y="3648075"/>
          <p14:tracePt t="7005" x="4841875" y="3648075"/>
          <p14:tracePt t="7022" x="4848225" y="3648075"/>
          <p14:tracePt t="7310" x="4864100" y="3641725"/>
          <p14:tracePt t="7320" x="4891088" y="3641725"/>
          <p14:tracePt t="7330" x="4911725" y="3641725"/>
          <p14:tracePt t="7340" x="4938713" y="3641725"/>
          <p14:tracePt t="7357" x="4987925" y="3632200"/>
          <p14:tracePt t="7372" x="5037138" y="3632200"/>
          <p14:tracePt t="7389" x="5041900" y="3632200"/>
          <p14:tracePt t="9043" x="5037138" y="3632200"/>
          <p14:tracePt t="10290" x="5037138" y="3636963"/>
          <p14:tracePt t="10300" x="5048250" y="3636963"/>
          <p14:tracePt t="10309" x="5068888" y="3636963"/>
          <p14:tracePt t="10321" x="5084763" y="3636963"/>
          <p14:tracePt t="10338" x="5129213" y="3648075"/>
          <p14:tracePt t="10355" x="5192713" y="3648075"/>
          <p14:tracePt t="10371" x="5273675" y="3648075"/>
          <p14:tracePt t="10405" x="5426075" y="3679825"/>
          <p14:tracePt t="10438" x="5545138" y="3695700"/>
          <p14:tracePt t="10472" x="5754688" y="3733800"/>
          <p14:tracePt t="10488" x="5819775" y="3744913"/>
          <p14:tracePt t="10505" x="5853113" y="3756025"/>
          <p14:tracePt t="10521" x="5868988" y="3756025"/>
          <p14:tracePt t="10602" x="5880100" y="3756025"/>
          <p14:tracePt t="10612" x="5884863" y="3740150"/>
          <p14:tracePt t="10625" x="5900738" y="3733800"/>
          <p14:tracePt t="10638" x="5907088" y="3729038"/>
          <p14:tracePt t="10655" x="5934075" y="3717925"/>
          <p14:tracePt t="10671" x="5954713" y="3706813"/>
          <p14:tracePt t="10688" x="5961063" y="3706813"/>
          <p14:tracePt t="10705" x="5961063" y="3702050"/>
          <p14:tracePt t="10721" x="5965825" y="3702050"/>
          <p14:tracePt t="10738" x="5965825" y="3695700"/>
          <p14:tracePt t="11092" x="5961063" y="3695700"/>
          <p14:tracePt t="11101" x="5954713" y="3695700"/>
          <p14:tracePt t="11111" x="5949950" y="3702050"/>
          <p14:tracePt t="11191" x="5945188" y="3702050"/>
          <p14:tracePt t="11890" x="5945188" y="3722688"/>
          <p14:tracePt t="11901" x="5945188" y="3771900"/>
          <p14:tracePt t="11909" x="5938838" y="3805238"/>
          <p14:tracePt t="11921" x="5938838" y="3863975"/>
          <p14:tracePt t="11938" x="5938838" y="3895725"/>
          <p14:tracePt t="11955" x="5949950" y="4010025"/>
          <p14:tracePt t="11971" x="5988050" y="4129088"/>
          <p14:tracePt t="12005" x="6019800" y="4241800"/>
          <p14:tracePt t="12038" x="6030913" y="4295775"/>
          <p14:tracePt t="12071" x="6030913" y="4356100"/>
          <p14:tracePt t="12089" x="6030913" y="4387850"/>
          <p14:tracePt t="12105" x="6030913" y="4403725"/>
          <p14:tracePt t="12121" x="6030913" y="4414838"/>
          <p14:tracePt t="12138" x="6030913" y="4421188"/>
          <p14:tracePt t="12155" x="6030913" y="4430713"/>
          <p14:tracePt t="12172" x="6030913" y="4437063"/>
          <p14:tracePt t="12188" x="6035675" y="4441825"/>
          <p14:tracePt t="12205" x="6035675" y="4452938"/>
          <p14:tracePt t="12221" x="6035675" y="4464050"/>
          <p14:tracePt t="12238" x="6035675" y="4468813"/>
          <p14:tracePt t="13001" x="6042025" y="4468813"/>
          <p14:tracePt t="13012" x="6046788" y="4468813"/>
          <p14:tracePt t="13113" x="6057900" y="4468813"/>
          <p14:tracePt t="13123" x="6064250" y="4457700"/>
          <p14:tracePt t="13131" x="6073775" y="4457700"/>
          <p14:tracePt t="13140" x="6080125" y="4441825"/>
          <p14:tracePt t="13171" x="6111875" y="4430713"/>
          <p14:tracePt t="13204" x="6181725" y="4425950"/>
          <p14:tracePt t="13238" x="6311900" y="4421188"/>
          <p14:tracePt t="13241" x="6403975" y="4410075"/>
          <p14:tracePt t="13255" x="6442075" y="4410075"/>
          <p14:tracePt t="13271" x="6592888" y="4410075"/>
          <p14:tracePt t="13288" x="6642100" y="4410075"/>
          <p14:tracePt t="13305" x="6846888" y="4410075"/>
          <p14:tracePt t="13321" x="7046913" y="4414838"/>
          <p14:tracePt t="13338" x="7112000" y="4414838"/>
          <p14:tracePt t="13354" x="7242175" y="4414838"/>
          <p14:tracePt t="13371" x="7316788" y="4414838"/>
          <p14:tracePt t="13388" x="7339013" y="4410075"/>
          <p14:tracePt t="13405" x="7377113" y="4403725"/>
          <p14:tracePt t="13421" x="7404100" y="4398963"/>
          <p14:tracePt t="13438" x="7415213" y="4398963"/>
          <p14:tracePt t="13455" x="7446963" y="4394200"/>
          <p14:tracePt t="13471" x="7478713" y="4383088"/>
          <p14:tracePt t="13488" x="7489825" y="4383088"/>
          <p14:tracePt t="13505" x="7500938" y="4376738"/>
          <p14:tracePt t="13521" x="7512050" y="4371975"/>
          <p14:tracePt t="13554" x="7527925" y="4360863"/>
          <p14:tracePt t="13571" x="7543800" y="4349750"/>
          <p14:tracePt t="13588" x="7550150" y="4344988"/>
          <p14:tracePt t="13604" x="7559675" y="4333875"/>
          <p14:tracePt t="13621" x="7566025" y="4329113"/>
          <p14:tracePt t="13655" x="7570788" y="4318000"/>
          <p14:tracePt t="13671" x="7570788" y="4313238"/>
          <p14:tracePt t="13688" x="7570788" y="4306888"/>
          <p14:tracePt t="13705" x="7577138" y="4306888"/>
          <p14:tracePt t="13732" x="7577138" y="4302125"/>
          <p14:tracePt t="13752" x="7577138" y="4295775"/>
          <p14:tracePt t="14573" x="7550150" y="4295775"/>
          <p14:tracePt t="14582" x="7489825" y="4295775"/>
          <p14:tracePt t="14591" x="7424738" y="4295775"/>
          <p14:tracePt t="14605" x="7350125" y="4295775"/>
          <p14:tracePt t="14622" x="7089775" y="4284663"/>
          <p14:tracePt t="14638" x="6835775" y="4275138"/>
          <p14:tracePt t="14655" x="6419850" y="4257675"/>
          <p14:tracePt t="14671" x="5576888" y="4171950"/>
          <p14:tracePt t="14705" x="4302125" y="3960813"/>
          <p14:tracePt t="14738" x="3133725" y="3706813"/>
          <p14:tracePt t="14741" x="2982913" y="3675063"/>
          <p14:tracePt t="14771" x="2593975" y="3560763"/>
          <p14:tracePt t="14788" x="2425700" y="3513138"/>
          <p14:tracePt t="14805" x="2243138" y="3475038"/>
          <p14:tracePt t="14821" x="2027238" y="3452813"/>
          <p14:tracePt t="14838" x="1928813" y="3441700"/>
          <p14:tracePt t="14855" x="1809750" y="3441700"/>
          <p14:tracePt t="14871" x="1658938" y="3425825"/>
          <p14:tracePt t="14890" x="1492250" y="3405188"/>
          <p14:tracePt t="14905" x="1427163" y="3394075"/>
          <p14:tracePt t="14921" x="1220788" y="3355975"/>
          <p14:tracePt t="14938" x="1146175" y="3344863"/>
          <p14:tracePt t="14955" x="1016000" y="3313113"/>
          <p14:tracePt t="14971" x="984250" y="3297238"/>
          <p14:tracePt t="15005" x="989013" y="3290888"/>
          <p14:tracePt t="15021" x="1000125" y="3279775"/>
          <p14:tracePt t="15145" x="1004888" y="3279775"/>
          <p14:tracePt t="15153" x="1027113" y="3279775"/>
          <p14:tracePt t="15160" x="1047750" y="3286125"/>
          <p14:tracePt t="15171" x="1065213" y="3286125"/>
          <p14:tracePt t="15188" x="1096963" y="3297238"/>
          <p14:tracePt t="15204" x="1146175" y="3302000"/>
          <p14:tracePt t="15221" x="1204913" y="3306763"/>
          <p14:tracePt t="15238" x="1231900" y="3317875"/>
          <p14:tracePt t="15240" x="1308100" y="3324225"/>
          <p14:tracePt t="15255" x="1389063" y="3333750"/>
          <p14:tracePt t="15271" x="1793875" y="3387725"/>
          <p14:tracePt t="15288" x="2016125" y="3432175"/>
          <p14:tracePt t="15305" x="2870200" y="3571875"/>
          <p14:tracePt t="15321" x="4005263" y="3798888"/>
          <p14:tracePt t="15338" x="4457700" y="3890963"/>
          <p14:tracePt t="15355" x="5657850" y="4203700"/>
          <p14:tracePt t="15371" x="6577013" y="4464050"/>
          <p14:tracePt t="15388" x="6808788" y="4538663"/>
          <p14:tracePt t="15404" x="7224713" y="4675188"/>
          <p14:tracePt t="15421" x="7339013" y="4745038"/>
          <p14:tracePt t="15438" x="7354888" y="4745038"/>
          <p14:tracePt t="15454" x="7361238" y="4745038"/>
          <p14:tracePt t="15510" x="7366000" y="4745038"/>
          <p14:tracePt t="15520" x="7370763" y="4745038"/>
          <p14:tracePt t="15563" x="7370763" y="4738688"/>
          <p14:tracePt t="15581" x="7370763" y="4733925"/>
          <p14:tracePt t="15591" x="7370763" y="4729163"/>
          <p14:tracePt t="15611" x="7370763" y="4722813"/>
          <p14:tracePt t="15621" x="7377113" y="4718050"/>
          <p14:tracePt t="15630" x="7388225" y="4702175"/>
          <p14:tracePt t="15640" x="7388225" y="4691063"/>
          <p14:tracePt t="15655" x="7388225" y="4668838"/>
          <p14:tracePt t="15671" x="7388225" y="4621213"/>
          <p14:tracePt t="15688" x="7381875" y="4610100"/>
          <p14:tracePt t="15705" x="7381875" y="4587875"/>
          <p14:tracePt t="15721" x="7377113" y="4560888"/>
          <p14:tracePt t="15738" x="7377113" y="4538663"/>
          <p14:tracePt t="15741" x="7377113" y="4518025"/>
          <p14:tracePt t="15755" x="7377113" y="4475163"/>
          <p14:tracePt t="15771" x="7381875" y="4414838"/>
          <p14:tracePt t="15788" x="7381875" y="4403725"/>
          <p14:tracePt t="15804" x="7381875" y="4394200"/>
          <p14:tracePt t="15838" x="7381875" y="4387850"/>
          <p14:tracePt t="15860" x="7381875" y="4383088"/>
          <p14:tracePt t="16450" x="7392988" y="4383088"/>
          <p14:tracePt t="16460" x="7451725" y="4356100"/>
          <p14:tracePt t="16471" x="7516813" y="4333875"/>
          <p14:tracePt t="16480" x="7597775" y="4318000"/>
          <p14:tracePt t="16490" x="7712075" y="4284663"/>
          <p14:tracePt t="16505" x="7793038" y="4275138"/>
          <p14:tracePt t="16521" x="7970838" y="4248150"/>
          <p14:tracePt t="16555" x="8067675" y="4248150"/>
          <p14:tracePt t="16588" x="8128000" y="4248150"/>
          <p14:tracePt t="16622" x="8154988" y="4252913"/>
          <p14:tracePt t="16639" x="8154988" y="4257675"/>
          <p14:tracePt t="16691" x="8154988" y="4264025"/>
          <p14:tracePt t="16711" x="8150225" y="4264025"/>
          <p14:tracePt t="16721" x="8143875" y="4268788"/>
          <p14:tracePt t="16740" x="8139113" y="4268788"/>
          <p14:tracePt t="16760" x="8132763" y="4268788"/>
          <p14:tracePt t="16770" x="8116888" y="4268788"/>
          <p14:tracePt t="16780" x="8101013" y="4268788"/>
          <p14:tracePt t="16790" x="8089900" y="4268788"/>
          <p14:tracePt t="16804" x="8067675" y="4268788"/>
          <p14:tracePt t="16821" x="8004175" y="4264025"/>
          <p14:tracePt t="16838" x="7981950" y="4264025"/>
          <p14:tracePt t="16854" x="7923213" y="4257675"/>
          <p14:tracePt t="16871" x="7896225" y="4248150"/>
          <p14:tracePt t="16890" x="7878763" y="4230688"/>
          <p14:tracePt t="16906" x="7874000" y="4225925"/>
          <p14:tracePt t="16922" x="7862888" y="4214813"/>
          <p14:tracePt t="16938" x="7862888" y="4210050"/>
          <p14:tracePt t="16971" x="7862888" y="4203700"/>
          <p14:tracePt t="16990" x="7862888" y="4194175"/>
          <p14:tracePt t="17011" x="7862888" y="4187825"/>
          <p14:tracePt t="17021" x="7862888" y="4183063"/>
          <p14:tracePt t="17038" x="7858125" y="4176713"/>
          <p14:tracePt t="17060" x="7858125" y="4171950"/>
          <p14:tracePt t="17185" x="7858125" y="4176713"/>
          <p14:tracePt t="17193" x="7858125" y="4194175"/>
          <p14:tracePt t="17205" x="7858125" y="4210050"/>
          <p14:tracePt t="17221" x="7851775" y="4248150"/>
          <p14:tracePt t="17238" x="7851775" y="4264025"/>
          <p14:tracePt t="17240" x="7851775" y="4284663"/>
          <p14:tracePt t="17255" x="7851775" y="4333875"/>
          <p14:tracePt t="17271" x="7874000" y="4383088"/>
          <p14:tracePt t="17288" x="7885113" y="4430713"/>
          <p14:tracePt t="17305" x="7905750" y="4495800"/>
          <p14:tracePt t="17321" x="7912100" y="4545013"/>
          <p14:tracePt t="17340" x="7927975" y="4598988"/>
          <p14:tracePt t="17355" x="7943850" y="4641850"/>
          <p14:tracePt t="17372" x="7959725" y="4695825"/>
          <p14:tracePt t="17388" x="7966075" y="4722813"/>
          <p14:tracePt t="17404" x="7970838" y="4749800"/>
          <p14:tracePt t="17421" x="7970838" y="4756150"/>
          <p14:tracePt t="17455" x="7977188" y="4756150"/>
          <p14:tracePt t="17610" x="7981950" y="4756150"/>
          <p14:tracePt t="17725" x="7981950" y="4749800"/>
          <p14:tracePt t="17734" x="7986713" y="4745038"/>
          <p14:tracePt t="17751" x="7993063" y="4738688"/>
          <p14:tracePt t="17760" x="8004175" y="4733925"/>
          <p14:tracePt t="17771" x="8013700" y="4718050"/>
          <p14:tracePt t="17788" x="8031163" y="4706938"/>
          <p14:tracePt t="17804" x="8067675" y="4675188"/>
          <p14:tracePt t="17821" x="8159750" y="4625975"/>
          <p14:tracePt t="17838" x="8231188" y="4594225"/>
          <p14:tracePt t="17854" x="8440738" y="4533900"/>
          <p14:tracePt t="17871" x="8647113" y="4479925"/>
          <p14:tracePt t="17889" x="8851900" y="4452938"/>
          <p14:tracePt t="17904" x="8901113" y="4441825"/>
          <p14:tracePt t="17921" x="9009063" y="4425950"/>
          <p14:tracePt t="17938" x="9051925" y="4410075"/>
          <p14:tracePt t="17954" x="9132888" y="4383088"/>
          <p14:tracePt t="17971" x="9213850" y="4340225"/>
          <p14:tracePt t="17988" x="9236075" y="4329113"/>
          <p14:tracePt t="18004" x="9263063" y="4306888"/>
          <p14:tracePt t="18021" x="9267825" y="4302125"/>
          <p14:tracePt t="18054" x="9267825" y="4291013"/>
          <p14:tracePt t="18071" x="9267825" y="4284663"/>
          <p14:tracePt t="18088" x="9267825" y="4279900"/>
          <p14:tracePt t="18105" x="9256713" y="4268788"/>
          <p14:tracePt t="18122" x="9251950" y="4252913"/>
          <p14:tracePt t="18138" x="9251950" y="4248150"/>
          <p14:tracePt t="18155" x="9251950" y="4237038"/>
          <p14:tracePt t="18171" x="9251950" y="4210050"/>
          <p14:tracePt t="18188" x="9251950" y="4203700"/>
          <p14:tracePt t="18205" x="9251950" y="4187825"/>
          <p14:tracePt t="18221" x="9247188" y="4183063"/>
          <p14:tracePt t="18238" x="9247188" y="4176713"/>
          <p14:tracePt t="18260" x="9247188" y="4167188"/>
          <p14:tracePt t="18271" x="9240838" y="4160838"/>
          <p14:tracePt t="18288" x="9240838" y="4156075"/>
          <p14:tracePt t="18304" x="9236075" y="4144963"/>
          <p14:tracePt t="18321" x="9236075" y="4133850"/>
          <p14:tracePt t="18338" x="9236075" y="4129088"/>
          <p14:tracePt t="18355" x="9224963" y="4113213"/>
          <p14:tracePt t="18372" x="9220200" y="4102100"/>
          <p14:tracePt t="18388" x="9213850" y="4095750"/>
          <p14:tracePt t="18405" x="9209088" y="4095750"/>
          <p14:tracePt t="18471" x="9202738" y="4095750"/>
          <p14:tracePt t="18480" x="9193213" y="4090988"/>
          <p14:tracePt t="18490" x="9182100" y="4086225"/>
          <p14:tracePt t="18504" x="9155113" y="4086225"/>
          <p14:tracePt t="18521" x="9101138" y="4079875"/>
          <p14:tracePt t="18538" x="9078913" y="4068763"/>
          <p14:tracePt t="18554" x="9063038" y="4068763"/>
          <p14:tracePt t="18761" x="9056688" y="4068763"/>
          <p14:tracePt t="18880" x="9051925" y="4068763"/>
          <p14:tracePt t="18890" x="9040813" y="4068763"/>
          <p14:tracePt t="18899" x="9036050" y="4068763"/>
          <p14:tracePt t="18910" x="9020175" y="4068763"/>
          <p14:tracePt t="18940" x="9013825" y="4068763"/>
          <p14:tracePt t="18969" x="9009063" y="4068763"/>
          <p14:tracePt t="18980" x="9002713" y="4068763"/>
          <p14:tracePt t="18990" x="8993188" y="4068763"/>
          <p14:tracePt t="19004" x="8975725" y="4068763"/>
          <p14:tracePt t="19021" x="8966200" y="4075113"/>
          <p14:tracePt t="19038" x="8955088" y="4079875"/>
          <p14:tracePt t="19055" x="8943975" y="4079875"/>
          <p14:tracePt t="19182" x="8943975" y="4086225"/>
          <p14:tracePt t="19262" x="8932863" y="4086225"/>
          <p14:tracePt t="19271" x="8905875" y="4086225"/>
          <p14:tracePt t="19281" x="8856663" y="4086225"/>
          <p14:tracePt t="19290" x="8701088" y="4095750"/>
          <p14:tracePt t="19305" x="8566150" y="4095750"/>
          <p14:tracePt t="19322" x="8024813" y="4095750"/>
          <p14:tracePt t="19342" x="7258050" y="4095750"/>
          <p14:tracePt t="19355" x="6970713" y="4090988"/>
          <p14:tracePt t="19372" x="5981700" y="4037013"/>
          <p14:tracePt t="19389" x="4976813" y="3983038"/>
          <p14:tracePt t="19405" x="4664075" y="3967163"/>
          <p14:tracePt t="19422" x="3971925" y="3886200"/>
          <p14:tracePt t="19438" x="3825875" y="3859213"/>
          <p14:tracePt t="19454" x="3556000" y="3787775"/>
          <p14:tracePt t="19471" x="3468688" y="3744913"/>
          <p14:tracePt t="19488" x="3468688" y="3740150"/>
          <p14:tracePt t="19505" x="3468688" y="3713163"/>
          <p14:tracePt t="19521" x="3468688" y="3695700"/>
          <p14:tracePt t="19538" x="3468688" y="3690938"/>
          <p14:tracePt t="19554" x="3475038" y="3679825"/>
          <p14:tracePt t="19571" x="3475038" y="3668713"/>
          <p14:tracePt t="19588" x="3475038" y="3663950"/>
          <p14:tracePt t="19605" x="3475038" y="3659188"/>
          <p14:tracePt t="19621" x="3475038" y="3652838"/>
          <p14:tracePt t="19638" x="3475038" y="3648075"/>
          <p14:tracePt t="19655" x="3475038" y="3641725"/>
          <p14:tracePt t="19671" x="3475038" y="3636963"/>
          <p14:tracePt t="19690" x="3475038" y="3625850"/>
          <p14:tracePt t="19710" x="3475038" y="3614738"/>
          <p14:tracePt t="19731" x="3475038" y="3609975"/>
          <p14:tracePt t="19740" x="3479800" y="3605213"/>
          <p14:tracePt t="19754" x="3486150" y="3605213"/>
          <p14:tracePt t="19771" x="3506788" y="3598863"/>
          <p14:tracePt t="19788" x="3529013" y="3594100"/>
          <p14:tracePt t="19804" x="3614738" y="3594100"/>
          <p14:tracePt t="19821" x="3783013" y="3582988"/>
          <p14:tracePt t="19838" x="3868738" y="3582988"/>
          <p14:tracePt t="19855" x="4176713" y="3587750"/>
          <p14:tracePt t="19871" x="4556125" y="3614738"/>
          <p14:tracePt t="19890" x="4965700" y="3668713"/>
          <p14:tracePt t="19904" x="5491163" y="3744913"/>
          <p14:tracePt t="19921" x="6516688" y="3895725"/>
          <p14:tracePt t="19938" x="6889750" y="3944938"/>
          <p14:tracePt t="19954" x="7685088" y="4064000"/>
          <p14:tracePt t="19971" x="8116888" y="4160838"/>
          <p14:tracePt t="19988" x="8193088" y="4183063"/>
          <p14:tracePt t="20005" x="8328025" y="4221163"/>
          <p14:tracePt t="20021" x="8375650" y="4237038"/>
          <p14:tracePt t="20038" x="8386763" y="4241800"/>
          <p14:tracePt t="20055" x="8447088" y="4257675"/>
          <p14:tracePt t="20071" x="8602663" y="4275138"/>
          <p14:tracePt t="20088" x="8667750" y="4284663"/>
          <p14:tracePt t="20105" x="8813800" y="4313238"/>
          <p14:tracePt t="20121" x="8856663" y="4329113"/>
          <p14:tracePt t="20155" x="8840788" y="4333875"/>
          <p14:tracePt t="20171" x="8759825" y="4333875"/>
          <p14:tracePt t="20188" x="8694738" y="4322763"/>
          <p14:tracePt t="20205" x="8404225" y="4252913"/>
          <p14:tracePt t="20221" x="8170863" y="4187825"/>
          <p14:tracePt t="20238" x="8004175" y="4129088"/>
          <p14:tracePt t="20240" x="7885113" y="4086225"/>
          <p14:tracePt t="20255" x="7658100" y="4003675"/>
          <p14:tracePt t="20271" x="7181850" y="3906838"/>
          <p14:tracePt t="20288" x="6527800" y="3787775"/>
          <p14:tracePt t="20305" x="5172075" y="3609975"/>
          <p14:tracePt t="20321" x="4160838" y="3556000"/>
          <p14:tracePt t="20338" x="3414713" y="3495675"/>
          <p14:tracePt t="20355" x="2501900" y="3421063"/>
          <p14:tracePt t="20371" x="2139950" y="3387725"/>
          <p14:tracePt t="20389" x="1935163" y="3333750"/>
          <p14:tracePt t="20405" x="1881188" y="3324225"/>
          <p14:tracePt t="20421" x="1870075" y="3317875"/>
          <p14:tracePt t="20438" x="1863725" y="3317875"/>
          <p14:tracePt t="20454" x="1847850" y="3313113"/>
          <p14:tracePt t="20471" x="1820863" y="3313113"/>
          <p14:tracePt t="20488" x="1809750" y="3313113"/>
          <p14:tracePt t="20505" x="1793875" y="3306763"/>
          <p14:tracePt t="20560" x="1789113" y="3306763"/>
          <p14:tracePt t="20592" x="1778000" y="3313113"/>
          <p14:tracePt t="20631" x="1773238" y="3313113"/>
          <p14:tracePt t="20641" x="1773238" y="3317875"/>
          <p14:tracePt t="20660" x="1766888" y="3324225"/>
          <p14:tracePt t="20670" x="1762125" y="3328988"/>
          <p14:tracePt t="20700" x="1755775" y="3328988"/>
          <p14:tracePt t="20770" x="1751013" y="3328988"/>
          <p14:tracePt t="20811" x="1766888" y="3324225"/>
          <p14:tracePt t="20821" x="1782763" y="3317875"/>
          <p14:tracePt t="20831" x="1804988" y="3302000"/>
          <p14:tracePt t="20842" x="1809750" y="3302000"/>
          <p14:tracePt t="20855" x="1816100" y="3302000"/>
          <p14:tracePt t="20871" x="1820863" y="3302000"/>
          <p14:tracePt t="20888" x="1827213" y="3302000"/>
          <p14:tracePt t="20904" x="1854200" y="3306763"/>
          <p14:tracePt t="20921" x="2009775" y="3313113"/>
          <p14:tracePt t="20938" x="2085975" y="3324225"/>
          <p14:tracePt t="20954" x="2297113" y="3324225"/>
          <p14:tracePt t="20971" x="2513013" y="3344863"/>
          <p14:tracePt t="20988" x="2605088" y="3355975"/>
          <p14:tracePt t="21004" x="2874963" y="3378200"/>
          <p14:tracePt t="21021" x="3232150" y="3421063"/>
          <p14:tracePt t="21038" x="3360738" y="3441700"/>
          <p14:tracePt t="21055" x="3648075" y="3479800"/>
          <p14:tracePt t="21071" x="3798888" y="3502025"/>
          <p14:tracePt t="21088" x="3821113" y="3502025"/>
          <p14:tracePt t="21105" x="3852863" y="3506788"/>
          <p14:tracePt t="21122" x="3879850" y="3513138"/>
          <p14:tracePt t="21138" x="3890963" y="3517900"/>
          <p14:tracePt t="21155" x="3933825" y="3529013"/>
          <p14:tracePt t="21171" x="3967163" y="3540125"/>
          <p14:tracePt t="21188" x="3976688" y="3544888"/>
          <p14:tracePt t="21205" x="3987800" y="3556000"/>
          <p14:tracePt t="21221" x="3998913" y="3567113"/>
          <p14:tracePt t="21238" x="4014788" y="3571875"/>
          <p14:tracePt t="21239" x="4025900" y="3587750"/>
          <p14:tracePt t="21254" x="4048125" y="3594100"/>
          <p14:tracePt t="21271" x="4106863" y="3614738"/>
          <p14:tracePt t="21288" x="4122738" y="3625850"/>
          <p14:tracePt t="21304" x="4144963" y="3632200"/>
          <p14:tracePt t="21321" x="4149725" y="3636963"/>
          <p14:tracePt t="21340" x="4167188" y="3641725"/>
          <p14:tracePt t="21354" x="4171950" y="3648075"/>
          <p14:tracePt t="21371" x="4198938" y="3652838"/>
          <p14:tracePt t="21388" x="4214813" y="3659188"/>
          <p14:tracePt t="21405" x="4248150" y="3675063"/>
          <p14:tracePt t="21421" x="4259263" y="3679825"/>
          <p14:tracePt t="21438" x="4264025" y="3679825"/>
        </p14:tracePtLst>
      </p14:laserTraceLst>
    </p:ext>
  </p:extLs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753" y="891054"/>
            <a:ext cx="10907806" cy="5254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She said to me, “I don’t want to hurt you.”</a:t>
            </a:r>
          </a:p>
          <a:p>
            <a:pPr marL="0" indent="0">
              <a:buNone/>
            </a:pPr>
            <a:r>
              <a:rPr lang="en-US" altLang="ja-JP" sz="3200" dirty="0"/>
              <a:t>                    I </a:t>
            </a:r>
            <a:r>
              <a:rPr lang="ja-JP" altLang="en-US" sz="3200" dirty="0"/>
              <a:t>は？　　　時制は？　　　　　</a:t>
            </a:r>
            <a:r>
              <a:rPr lang="en-US" altLang="ja-JP" sz="3200" dirty="0"/>
              <a:t>you </a:t>
            </a:r>
            <a:r>
              <a:rPr lang="ja-JP" altLang="en-US" sz="3200" dirty="0"/>
              <a:t>は？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She told me that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she didn’t </a:t>
            </a:r>
            <a:r>
              <a:rPr lang="en-US" altLang="ja-JP" sz="3200" dirty="0"/>
              <a:t>want to hurt </a:t>
            </a:r>
            <a:r>
              <a:rPr lang="en-US" altLang="ja-JP" sz="3200" b="1" dirty="0">
                <a:solidFill>
                  <a:srgbClr val="FF0000"/>
                </a:solidFill>
              </a:rPr>
              <a:t>me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My boss said to me, “If you make the same mistake again,</a:t>
            </a:r>
          </a:p>
          <a:p>
            <a:pPr marL="0" indent="0">
              <a:buNone/>
            </a:pPr>
            <a:r>
              <a:rPr lang="en-US" altLang="ja-JP" sz="3200" dirty="0"/>
              <a:t>									I will fire you.</a:t>
            </a:r>
          </a:p>
          <a:p>
            <a:pPr marL="0" indent="0">
              <a:buNone/>
            </a:pPr>
            <a:r>
              <a:rPr lang="en-US" altLang="ja-JP" sz="3200" dirty="0"/>
              <a:t>My boss told me that if  I  made the same </a:t>
            </a:r>
            <a:r>
              <a:rPr lang="ja-JP" altLang="en-US" sz="3200" dirty="0"/>
              <a:t>・・・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b="1" dirty="0">
                <a:solidFill>
                  <a:srgbClr val="FF0000"/>
                </a:solidFill>
              </a:rPr>
              <a:t>　　　　　　　　　　　　　　　　　　　　　　　　　　　　</a:t>
            </a:r>
            <a:r>
              <a:rPr lang="en-US" altLang="ja-JP" sz="3200" b="1" dirty="0">
                <a:solidFill>
                  <a:srgbClr val="FF0000"/>
                </a:solidFill>
              </a:rPr>
              <a:t>he would </a:t>
            </a:r>
            <a:r>
              <a:rPr lang="en-US" altLang="ja-JP" sz="3200" dirty="0"/>
              <a:t>fire</a:t>
            </a:r>
            <a:r>
              <a:rPr lang="en-US" altLang="ja-JP" sz="3200" b="1" dirty="0">
                <a:solidFill>
                  <a:srgbClr val="FF0000"/>
                </a:solidFill>
              </a:rPr>
              <a:t> me</a:t>
            </a:r>
          </a:p>
          <a:p>
            <a:pPr marL="0" indent="0">
              <a:buNone/>
            </a:pP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2060273" y="146802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377450" y="1405504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3749747" y="1436765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7302444" y="1405503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下矢印 7"/>
          <p:cNvSpPr/>
          <p:nvPr/>
        </p:nvSpPr>
        <p:spPr>
          <a:xfrm>
            <a:off x="2185319" y="3745063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011530" y="3682539"/>
            <a:ext cx="4223" cy="5783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5702085" y="3682536"/>
            <a:ext cx="86675" cy="6272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8747312" y="4207088"/>
            <a:ext cx="484814" cy="7347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9664186" y="4207088"/>
            <a:ext cx="24420" cy="7347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10922605" y="4160022"/>
            <a:ext cx="144324" cy="7817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3F20441-1A7E-418A-8556-E929AA772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3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38"/>
    </mc:Choice>
    <mc:Fallback>
      <p:transition spd="slow" advTm="1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34" x="4133850" y="3756025"/>
          <p14:tracePt t="5100" x="4133850" y="3760788"/>
          <p14:tracePt t="5110" x="4140200" y="3805238"/>
          <p14:tracePt t="5120" x="4171950" y="3859213"/>
          <p14:tracePt t="5135" x="4203700" y="3902075"/>
          <p14:tracePt t="5151" x="4430713" y="4059238"/>
          <p14:tracePt t="5168" x="4549775" y="4122738"/>
          <p14:tracePt t="5171" x="4675188" y="4194175"/>
          <p14:tracePt t="5185" x="4837113" y="4252913"/>
          <p14:tracePt t="5201" x="5253038" y="4383088"/>
          <p14:tracePt t="5235" x="5700713" y="4464050"/>
          <p14:tracePt t="5268" x="6172200" y="4502150"/>
          <p14:tracePt t="5302" x="6507163" y="4529138"/>
          <p14:tracePt t="5318" x="6534150" y="4533900"/>
          <p14:tracePt t="5335" x="6604000" y="4545013"/>
          <p14:tracePt t="5351" x="6680200" y="4549775"/>
          <p14:tracePt t="5368" x="6711950" y="4549775"/>
          <p14:tracePt t="5385" x="6797675" y="4567238"/>
          <p14:tracePt t="5401" x="6896100" y="4594225"/>
          <p14:tracePt t="5418" x="6938963" y="4603750"/>
          <p14:tracePt t="5435" x="7078663" y="4610100"/>
          <p14:tracePt t="5451" x="7242175" y="4621213"/>
          <p14:tracePt t="5468" x="7323138" y="4630738"/>
          <p14:tracePt t="5484" x="7512050" y="4641850"/>
          <p14:tracePt t="5501" x="7685088" y="4641850"/>
          <p14:tracePt t="5518" x="7759700" y="4641850"/>
          <p14:tracePt t="5535" x="7939088" y="4652963"/>
          <p14:tracePt t="5551" x="8143875" y="4652963"/>
          <p14:tracePt t="5568" x="8231188" y="4652963"/>
          <p14:tracePt t="5585" x="8501063" y="4637088"/>
          <p14:tracePt t="5601" x="8829675" y="4598988"/>
          <p14:tracePt t="5618" x="8943975" y="4576763"/>
          <p14:tracePt t="5635" x="9202738" y="4522788"/>
          <p14:tracePt t="5651" x="9317038" y="4475163"/>
          <p14:tracePt t="5668" x="9328150" y="4464050"/>
          <p14:tracePt t="5670" x="9337675" y="4457700"/>
          <p14:tracePt t="5685" x="9337675" y="4452938"/>
          <p14:tracePt t="5701" x="9332913" y="4421188"/>
          <p14:tracePt t="5718" x="9328150" y="4403725"/>
          <p14:tracePt t="5735" x="9310688" y="4371975"/>
          <p14:tracePt t="5751" x="9290050" y="4329113"/>
          <p14:tracePt t="5768" x="9278938" y="4318000"/>
          <p14:tracePt t="5785" x="9267825" y="4275138"/>
          <p14:tracePt t="5801" x="9267825" y="4252913"/>
          <p14:tracePt t="5818" x="9267825" y="4248150"/>
          <p14:tracePt t="5835" x="9267825" y="4221163"/>
          <p14:tracePt t="5851" x="9267825" y="4203700"/>
          <p14:tracePt t="5868" x="9267825" y="4198938"/>
          <p14:tracePt t="5885" x="9267825" y="4183063"/>
          <p14:tracePt t="5903" x="9251950" y="4167188"/>
          <p14:tracePt t="5935" x="9247188" y="4160838"/>
          <p14:tracePt t="6050" x="9290050" y="4176713"/>
          <p14:tracePt t="6060" x="9310688" y="4194175"/>
          <p14:tracePt t="6070" x="9344025" y="4198938"/>
          <p14:tracePt t="6085" x="9409113" y="4225925"/>
          <p14:tracePt t="6101" x="9494838" y="4279900"/>
          <p14:tracePt t="6118" x="9517063" y="4295775"/>
          <p14:tracePt t="6135" x="9548813" y="4340225"/>
          <p14:tracePt t="6151" x="9548813" y="4356100"/>
          <p14:tracePt t="6185" x="9548813" y="4360863"/>
          <p14:tracePt t="6391" x="9559925" y="4360863"/>
          <p14:tracePt t="6401" x="9586913" y="4360863"/>
          <p14:tracePt t="6411" x="9645650" y="4367213"/>
          <p14:tracePt t="6421" x="9701213" y="4376738"/>
          <p14:tracePt t="6435" x="9813925" y="4398963"/>
          <p14:tracePt t="6451" x="9982200" y="4425950"/>
          <p14:tracePt t="6468" x="10121900" y="4448175"/>
          <p14:tracePt t="6485" x="10353675" y="4491038"/>
          <p14:tracePt t="6501" x="10521950" y="4511675"/>
          <p14:tracePt t="6519" x="10661650" y="4533900"/>
          <p14:tracePt t="6535" x="10807700" y="4549775"/>
          <p14:tracePt t="6552" x="10888663" y="4549775"/>
          <p14:tracePt t="6569" x="10910888" y="4549775"/>
          <p14:tracePt t="6693" x="10922000" y="4556125"/>
          <p14:tracePt t="6702" x="10960100" y="4567238"/>
          <p14:tracePt t="6711" x="11029950" y="4583113"/>
          <p14:tracePt t="6721" x="11083925" y="4594225"/>
          <p14:tracePt t="6735" x="11149013" y="4603750"/>
          <p14:tracePt t="6751" x="11268075" y="4621213"/>
          <p14:tracePt t="6768" x="11315700" y="4630738"/>
          <p14:tracePt t="6785" x="11353800" y="4641850"/>
          <p14:tracePt t="6801" x="11364913" y="4648200"/>
          <p14:tracePt t="6893" x="11364913" y="4652963"/>
          <p14:tracePt t="6914" x="11364913" y="4657725"/>
          <p14:tracePt t="6981" x="11360150" y="4657725"/>
          <p14:tracePt t="7021" x="11360150" y="4664075"/>
          <p14:tracePt t="7030" x="11353800" y="4664075"/>
          <p14:tracePt t="7040" x="11349038" y="4664075"/>
          <p14:tracePt t="7051" x="11342688" y="4668838"/>
          <p14:tracePt t="7068" x="11337925" y="4668838"/>
          <p14:tracePt t="7084" x="11326813" y="4668838"/>
          <p14:tracePt t="7101" x="11322050" y="4668838"/>
          <p14:tracePt t="7118" x="11315700" y="4668838"/>
          <p14:tracePt t="7134" x="11310938" y="4668838"/>
          <p14:tracePt t="7151" x="11299825" y="4675188"/>
          <p14:tracePt t="7168" x="11288713" y="4675188"/>
          <p14:tracePt t="7170" x="11283950" y="4679950"/>
          <p14:tracePt t="7184" x="11279188" y="4679950"/>
          <p14:tracePt t="7201" x="11268075" y="4679950"/>
          <p14:tracePt t="7218" x="11261725" y="4679950"/>
          <p14:tracePt t="7234" x="11252200" y="4679950"/>
          <p14:tracePt t="7251" x="11245850" y="4679950"/>
          <p14:tracePt t="7268" x="11241088" y="4679950"/>
          <p14:tracePt t="7285" x="11229975" y="4679950"/>
          <p14:tracePt t="7301" x="11225213" y="4679950"/>
          <p14:tracePt t="7318" x="11218863" y="4679950"/>
          <p14:tracePt t="7462" x="11214100" y="4679950"/>
          <p14:tracePt t="7471" x="11207750" y="4679950"/>
          <p14:tracePt t="7481" x="11202988" y="4679950"/>
          <p14:tracePt t="7491" x="11196638" y="4679950"/>
          <p14:tracePt t="7521" x="11191875" y="4679950"/>
          <p14:tracePt t="7561" x="11187113" y="4679950"/>
          <p14:tracePt t="7581" x="11180763" y="4679950"/>
          <p14:tracePt t="7591" x="11176000" y="4679950"/>
          <p14:tracePt t="7601" x="11164888" y="4679950"/>
          <p14:tracePt t="7611" x="11160125" y="4679950"/>
          <p14:tracePt t="7621" x="11153775" y="4679950"/>
          <p14:tracePt t="7635" x="11142663" y="4679950"/>
          <p14:tracePt t="7652" x="11137900" y="4679950"/>
          <p14:tracePt t="7668" x="11133138" y="4679950"/>
          <p14:tracePt t="7685" x="11115675" y="4679950"/>
          <p14:tracePt t="7702" x="11061700" y="4679950"/>
          <p14:tracePt t="7718" x="11034713" y="4679950"/>
          <p14:tracePt t="7735" x="10895013" y="4675188"/>
          <p14:tracePt t="7752" x="10679113" y="4652963"/>
          <p14:tracePt t="7768" x="10591800" y="4641850"/>
          <p14:tracePt t="7785" x="10387013" y="4610100"/>
          <p14:tracePt t="7802" x="10290175" y="4576763"/>
          <p14:tracePt t="7819" x="10245725" y="4560888"/>
          <p14:tracePt t="7835" x="10133013" y="4484688"/>
          <p14:tracePt t="7852" x="10067925" y="4441825"/>
          <p14:tracePt t="7868" x="10013950" y="4414838"/>
          <p14:tracePt t="7885" x="9928225" y="4371975"/>
          <p14:tracePt t="7902" x="9856788" y="4356100"/>
          <p14:tracePt t="7918" x="9829800" y="4356100"/>
          <p14:tracePt t="7935" x="9786938" y="4349750"/>
          <p14:tracePt t="7951" x="9782175" y="4349750"/>
          <p14:tracePt t="7968" x="9771063" y="4349750"/>
          <p14:tracePt t="7985" x="9755188" y="4349750"/>
          <p14:tracePt t="8001" x="9710738" y="4367213"/>
          <p14:tracePt t="8018" x="9640888" y="4383088"/>
          <p14:tracePt t="8035" x="9474200" y="4421188"/>
          <p14:tracePt t="8051" x="9294813" y="4430713"/>
          <p14:tracePt t="8068" x="9159875" y="4430713"/>
          <p14:tracePt t="8085" x="8975725" y="4398963"/>
          <p14:tracePt t="8101" x="8905875" y="4318000"/>
          <p14:tracePt t="8118" x="8847138" y="4237038"/>
          <p14:tracePt t="8135" x="8793163" y="4122738"/>
          <p14:tracePt t="8151" x="8716963" y="4010025"/>
          <p14:tracePt t="8168" x="8651875" y="3940175"/>
          <p14:tracePt t="8170" x="8620125" y="3913188"/>
          <p14:tracePt t="8184" x="8597900" y="3879850"/>
          <p14:tracePt t="8201" x="8555038" y="3841750"/>
          <p14:tracePt t="8218" x="8543925" y="3832225"/>
          <p14:tracePt t="8234" x="8543925" y="3825875"/>
          <p14:tracePt t="8251" x="8543925" y="3821113"/>
          <p14:tracePt t="8268" x="8555038" y="3814763"/>
          <p14:tracePt t="8285" x="8624888" y="3805238"/>
          <p14:tracePt t="8301" x="8743950" y="3805238"/>
          <p14:tracePt t="8319" x="8797925" y="3805238"/>
          <p14:tracePt t="8335" x="8813800" y="3805238"/>
          <p14:tracePt t="8360" x="8802688" y="3810000"/>
          <p14:tracePt t="8370" x="8782050" y="3810000"/>
          <p14:tracePt t="8385" x="8743950" y="3810000"/>
          <p14:tracePt t="8401" x="8602663" y="3794125"/>
          <p14:tracePt t="8418" x="8478838" y="3794125"/>
          <p14:tracePt t="8435" x="8312150" y="3771900"/>
          <p14:tracePt t="8451" x="8085138" y="3756025"/>
          <p14:tracePt t="8468" x="8008938" y="3756025"/>
          <p14:tracePt t="8484" x="7840663" y="3744913"/>
          <p14:tracePt t="8501" x="7750175" y="3733800"/>
          <p14:tracePt t="8518" x="7743825" y="3733800"/>
          <p14:tracePt t="8535" x="7732713" y="3733800"/>
          <p14:tracePt t="8551" x="7723188" y="3740150"/>
          <p14:tracePt t="8568" x="7705725" y="3756025"/>
          <p14:tracePt t="8585" x="7700963" y="3832225"/>
          <p14:tracePt t="8601" x="7689850" y="3960813"/>
          <p14:tracePt t="8618" x="7685088" y="4025900"/>
          <p14:tracePt t="8634" x="7662863" y="4214813"/>
          <p14:tracePt t="8651" x="7631113" y="4410075"/>
          <p14:tracePt t="8668" x="7624763" y="4457700"/>
          <p14:tracePt t="8670" x="7615238" y="4522788"/>
          <p14:tracePt t="8685" x="7608888" y="4545013"/>
          <p14:tracePt t="8701" x="7593013" y="4572000"/>
          <p14:tracePt t="8718" x="7593013" y="4576763"/>
          <p14:tracePt t="8751" x="7586663" y="4576763"/>
          <p14:tracePt t="8768" x="7577138" y="4576763"/>
          <p14:tracePt t="8785" x="7550150" y="4572000"/>
          <p14:tracePt t="8801" x="7539038" y="4572000"/>
          <p14:tracePt t="8818" x="7532688" y="4572000"/>
          <p14:tracePt t="8870" x="7532688" y="4567238"/>
          <p14:tracePt t="8881" x="7539038" y="4567238"/>
          <p14:tracePt t="8891" x="7543800" y="4567238"/>
          <p14:tracePt t="8902" x="7554913" y="4567238"/>
          <p14:tracePt t="8918" x="7559675" y="4560888"/>
          <p14:tracePt t="8935" x="7615238" y="4560888"/>
          <p14:tracePt t="8952" x="7766050" y="4560888"/>
          <p14:tracePt t="8968" x="7831138" y="4560888"/>
          <p14:tracePt t="8985" x="8031163" y="4549775"/>
          <p14:tracePt t="9001" x="8197850" y="4533900"/>
          <p14:tracePt t="9018" x="8240713" y="4522788"/>
          <p14:tracePt t="9035" x="8301038" y="4506913"/>
          <p14:tracePt t="9051" x="8355013" y="4479925"/>
          <p14:tracePt t="9068" x="8375650" y="4457700"/>
          <p14:tracePt t="9084" x="8458200" y="4371975"/>
          <p14:tracePt t="9101" x="8555038" y="4171950"/>
          <p14:tracePt t="9118" x="8586788" y="4079875"/>
          <p14:tracePt t="9135" x="8613775" y="3933825"/>
          <p14:tracePt t="9151" x="8609013" y="3841750"/>
          <p14:tracePt t="9168" x="8597900" y="3821113"/>
          <p14:tracePt t="9170" x="8582025" y="3798888"/>
          <p14:tracePt t="9185" x="8566150" y="3771900"/>
          <p14:tracePt t="9201" x="8555038" y="3749675"/>
          <p14:tracePt t="9218" x="8555038" y="3744913"/>
          <p14:tracePt t="9234" x="8555038" y="3740150"/>
          <p14:tracePt t="9251" x="8575675" y="3722688"/>
          <p14:tracePt t="9268" x="8575675" y="3717925"/>
          <p14:tracePt t="9285" x="8582025" y="3713163"/>
          <p14:tracePt t="9302" x="8586788" y="3713163"/>
          <p14:tracePt t="9334" x="8566150" y="3702050"/>
          <p14:tracePt t="9351" x="8489950" y="3690938"/>
          <p14:tracePt t="9368" x="8462963" y="3686175"/>
          <p14:tracePt t="9385" x="8355013" y="3668713"/>
          <p14:tracePt t="9401" x="8294688" y="3659188"/>
          <p14:tracePt t="9418" x="8258175" y="3652838"/>
          <p14:tracePt t="9435" x="8204200" y="3632200"/>
          <p14:tracePt t="9451" x="8177213" y="3609975"/>
          <p14:tracePt t="9468" x="8159750" y="3605213"/>
          <p14:tracePt t="9485" x="8159750" y="3598863"/>
          <p14:tracePt t="9531" x="8166100" y="3587750"/>
          <p14:tracePt t="9541" x="8177213" y="3587750"/>
          <p14:tracePt t="9552" x="8204200" y="3587750"/>
          <p14:tracePt t="9569" x="8301038" y="3587750"/>
          <p14:tracePt t="9585" x="8424863" y="3587750"/>
          <p14:tracePt t="9601" x="8640763" y="3587750"/>
          <p14:tracePt t="9618" x="8851900" y="3587750"/>
          <p14:tracePt t="9634" x="9132888" y="3587750"/>
          <p14:tracePt t="9651" x="9251950" y="3587750"/>
          <p14:tracePt t="9668" x="9290050" y="3587750"/>
          <p14:tracePt t="9670" x="9294813" y="3587750"/>
          <p14:tracePt t="9731" x="9290050" y="3594100"/>
          <p14:tracePt t="9742" x="9267825" y="3605213"/>
          <p14:tracePt t="9752" x="9247188" y="3621088"/>
          <p14:tracePt t="9768" x="9197975" y="3641725"/>
          <p14:tracePt t="9785" x="9121775" y="3706813"/>
          <p14:tracePt t="9804" x="8986838" y="3836988"/>
          <p14:tracePt t="9820" x="8874125" y="4010025"/>
          <p14:tracePt t="9835" x="8836025" y="4079875"/>
          <p14:tracePt t="9852" x="8786813" y="4257675"/>
          <p14:tracePt t="9868" x="8755063" y="4376738"/>
          <p14:tracePt t="9885" x="8694738" y="4545013"/>
          <p14:tracePt t="9902" x="8593138" y="4722813"/>
          <p14:tracePt t="9918" x="8532813" y="4783138"/>
          <p14:tracePt t="9935" x="8478838" y="4826000"/>
          <p14:tracePt t="9951" x="8408988" y="4830763"/>
          <p14:tracePt t="9968" x="8348663" y="4830763"/>
          <p14:tracePt t="9985" x="8231188" y="4826000"/>
          <p14:tracePt t="10001" x="8008938" y="4776788"/>
          <p14:tracePt t="10018" x="7862888" y="4729163"/>
          <p14:tracePt t="10035" x="7700963" y="4668838"/>
          <p14:tracePt t="10052" x="7608888" y="4610100"/>
          <p14:tracePt t="10069" x="7608888" y="4587875"/>
          <p14:tracePt t="10085" x="7624763" y="4529138"/>
          <p14:tracePt t="10101" x="7712075" y="4452938"/>
          <p14:tracePt t="10118" x="7770813" y="4414838"/>
          <p14:tracePt t="10135" x="7923213" y="4322763"/>
          <p14:tracePt t="10151" x="8105775" y="4241800"/>
          <p14:tracePt t="10168" x="8143875" y="4230688"/>
          <p14:tracePt t="10170" x="8208963" y="4225925"/>
          <p14:tracePt t="10185" x="8240713" y="4225925"/>
          <p14:tracePt t="10201" x="8294688" y="4225925"/>
          <p14:tracePt t="10218" x="8301038" y="4225925"/>
          <p14:tracePt t="10235" x="8312150" y="4225925"/>
          <p14:tracePt t="10270" x="8312150" y="4221163"/>
          <p14:tracePt t="10280" x="8321675" y="4194175"/>
          <p14:tracePt t="10290" x="8339138" y="4129088"/>
          <p14:tracePt t="10301" x="8348663" y="4086225"/>
          <p14:tracePt t="10318" x="8366125" y="4030663"/>
          <p14:tracePt t="10335" x="8420100" y="3917950"/>
          <p14:tracePt t="10351" x="8458200" y="3832225"/>
          <p14:tracePt t="10368" x="8474075" y="3798888"/>
          <p14:tracePt t="10384" x="8485188" y="3749675"/>
          <p14:tracePt t="10401" x="8494713" y="3729038"/>
          <p14:tracePt t="10434" x="8494713" y="3722688"/>
          <p14:tracePt t="10505" x="8458200" y="3749675"/>
          <p14:tracePt t="10514" x="8420100" y="3794125"/>
          <p14:tracePt t="10521" x="8294688" y="3944938"/>
          <p14:tracePt t="10535" x="8224838" y="4025900"/>
          <p14:tracePt t="10551" x="7916863" y="4383088"/>
          <p14:tracePt t="10568" x="7831138" y="4464050"/>
          <p14:tracePt t="10585" x="7743825" y="4567238"/>
          <p14:tracePt t="10601" x="7739063" y="4583113"/>
          <p14:tracePt t="10681" x="7759700" y="4572000"/>
          <p14:tracePt t="10692" x="7770813" y="4567238"/>
          <p14:tracePt t="10702" x="7786688" y="4549775"/>
          <p14:tracePt t="10718" x="7797800" y="4545013"/>
          <p14:tracePt t="10735" x="7831138" y="4511675"/>
          <p14:tracePt t="10752" x="7869238" y="4495800"/>
          <p14:tracePt t="10772" x="7896225" y="4475163"/>
          <p14:tracePt t="10785" x="7905750" y="4464050"/>
          <p14:tracePt t="10802" x="7916863" y="4457700"/>
          <p14:tracePt t="10861" x="7923213" y="4452938"/>
          <p14:tracePt t="10870" x="7943850" y="4448175"/>
          <p14:tracePt t="10881" x="7970838" y="4430713"/>
          <p14:tracePt t="10891" x="8004175" y="4421188"/>
          <p14:tracePt t="10902" x="8047038" y="4387850"/>
          <p14:tracePt t="10918" x="8078788" y="4371975"/>
          <p14:tracePt t="10935" x="8112125" y="4344988"/>
          <p14:tracePt t="10952" x="8159750" y="4306888"/>
          <p14:tracePt t="10968" x="8193088" y="4279900"/>
          <p14:tracePt t="10985" x="8285163" y="4210050"/>
          <p14:tracePt t="11001" x="8348663" y="4140200"/>
          <p14:tracePt t="11018" x="8375650" y="4106863"/>
          <p14:tracePt t="11035" x="8382000" y="4102100"/>
          <p14:tracePt t="11051" x="8386763" y="4102100"/>
          <p14:tracePt t="11071" x="8382000" y="4102100"/>
          <p14:tracePt t="11084" x="8339138" y="4144963"/>
          <p14:tracePt t="11101" x="8278813" y="4268788"/>
          <p14:tracePt t="11118" x="8231188" y="4371975"/>
          <p14:tracePt t="11135" x="8139113" y="4522788"/>
          <p14:tracePt t="11151" x="8116888" y="4556125"/>
          <p14:tracePt t="11168" x="8112125" y="4560888"/>
          <p14:tracePt t="11220" x="8101013" y="4567238"/>
          <p14:tracePt t="11230" x="8078788" y="4567238"/>
          <p14:tracePt t="11240" x="8067675" y="4576763"/>
          <p14:tracePt t="11251" x="8062913" y="4576763"/>
          <p14:tracePt t="11271" x="8058150" y="4576763"/>
          <p14:tracePt t="11382" x="8067675" y="4576763"/>
          <p14:tracePt t="11391" x="8116888" y="4576763"/>
          <p14:tracePt t="11402" x="8154988" y="4576763"/>
          <p14:tracePt t="11418" x="8231188" y="4583113"/>
          <p14:tracePt t="11435" x="8339138" y="4603750"/>
          <p14:tracePt t="11452" x="8447088" y="4610100"/>
          <p14:tracePt t="11468" x="8462963" y="4610100"/>
          <p14:tracePt t="11581" x="8420100" y="4614863"/>
          <p14:tracePt t="11591" x="8355013" y="4625975"/>
          <p14:tracePt t="11602" x="8328025" y="4641850"/>
          <p14:tracePt t="11619" x="8235950" y="4664075"/>
          <p14:tracePt t="11636" x="8078788" y="4711700"/>
          <p14:tracePt t="11652" x="7743825" y="4810125"/>
          <p14:tracePt t="11668" x="7593013" y="4852988"/>
          <p14:tracePt t="11672" x="7312025" y="4933950"/>
          <p14:tracePt t="11685" x="7181850" y="4976813"/>
          <p14:tracePt t="11702" x="6824663" y="5102225"/>
          <p14:tracePt t="11718" x="6743700" y="5129213"/>
          <p14:tracePt t="11735" x="6500813" y="5226050"/>
          <p14:tracePt t="11752" x="6257925" y="5318125"/>
          <p14:tracePt t="11768" x="6192838" y="5345113"/>
          <p14:tracePt t="11785" x="6069013" y="5383213"/>
          <p14:tracePt t="11802" x="6015038" y="5414963"/>
          <p14:tracePt t="11819" x="6003925" y="5414963"/>
          <p14:tracePt t="11835" x="6003925" y="5419725"/>
        </p14:tracePtLst>
      </p14:laserTraceLst>
    </p:ext>
  </p:extLs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27847"/>
            <a:ext cx="10515600" cy="5249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She said to Rick, “Where were you last night?”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   </a:t>
            </a:r>
            <a:r>
              <a:rPr kumimoji="1" lang="ja-JP" altLang="en-US" sz="3200" dirty="0"/>
              <a:t>伝達動詞</a:t>
            </a:r>
            <a:r>
              <a:rPr lang="ja-JP" altLang="en-US" sz="3200" dirty="0"/>
              <a:t>と接続詞は？</a:t>
            </a:r>
            <a:endParaRPr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下矢印 3"/>
          <p:cNvSpPr/>
          <p:nvPr/>
        </p:nvSpPr>
        <p:spPr>
          <a:xfrm>
            <a:off x="1865291" y="15083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73D8C15-7F4C-4C85-ABB2-9519ACB7B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4"/>
    </mc:Choice>
    <mc:Fallback>
      <p:transition spd="slow" advTm="1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47" x="2513013" y="3933825"/>
          <p14:tracePt t="7254" x="2420938" y="3506788"/>
          <p14:tracePt t="7262" x="2328863" y="3052763"/>
          <p14:tracePt t="7278" x="2000250" y="1881188"/>
          <p14:tracePt t="7295" x="1616075" y="820738"/>
          <p14:tracePt t="7412" x="2589213" y="130175"/>
          <p14:tracePt t="7428" x="2728913" y="296863"/>
          <p14:tracePt t="7445" x="3151188" y="892175"/>
          <p14:tracePt t="7462" x="3421063" y="1193800"/>
          <p14:tracePt t="7479" x="3468688" y="1254125"/>
          <p14:tracePt t="7495" x="3486150" y="1339850"/>
          <p14:tracePt t="7512" x="3486150" y="1346200"/>
          <p14:tracePt t="7571" x="3506788" y="1350963"/>
          <p14:tracePt t="7581" x="3598863" y="1373188"/>
          <p14:tracePt t="7591" x="3675063" y="1400175"/>
          <p14:tracePt t="7601" x="3794125" y="1431925"/>
          <p14:tracePt t="7612" x="4014788" y="1485900"/>
          <p14:tracePt t="7628" x="4140200" y="1508125"/>
          <p14:tracePt t="7645" x="4421188" y="1492250"/>
          <p14:tracePt t="7662" x="4572000" y="1409700"/>
          <p14:tracePt t="7678" x="4583113" y="1400175"/>
          <p14:tracePt t="7695" x="4572000" y="1346200"/>
          <p14:tracePt t="7712" x="4502150" y="1254125"/>
          <p14:tracePt t="7729" x="4484688" y="1238250"/>
          <p14:tracePt t="7745" x="4479925" y="1231900"/>
          <p14:tracePt t="7813" x="4475163" y="1238250"/>
          <p14:tracePt t="7824" x="4464050" y="1243013"/>
          <p14:tracePt t="7831" x="4457700" y="1243013"/>
          <p14:tracePt t="7845" x="4448175" y="1243013"/>
          <p14:tracePt t="7862" x="4398963" y="1243013"/>
          <p14:tracePt t="7879" x="4360863" y="1243013"/>
          <p14:tracePt t="7895" x="4225925" y="1211263"/>
          <p14:tracePt t="7913" x="4041775" y="1139825"/>
          <p14:tracePt t="7929" x="3976688" y="1108075"/>
          <p14:tracePt t="7945" x="3868738" y="1016000"/>
          <p14:tracePt t="7962" x="3814763" y="923925"/>
          <p14:tracePt t="7978" x="3798888" y="858838"/>
          <p14:tracePt t="7995" x="3798888" y="730250"/>
          <p14:tracePt t="8012" x="3836988" y="631825"/>
          <p14:tracePt t="8028" x="3906838" y="561975"/>
          <p14:tracePt t="8030" x="3956050" y="523875"/>
          <p14:tracePt t="8045" x="4075113" y="458788"/>
          <p14:tracePt t="8062" x="4241800" y="411163"/>
          <p14:tracePt t="8079" x="4437063" y="411163"/>
          <p14:tracePt t="8095" x="4826000" y="411163"/>
          <p14:tracePt t="8112" x="5226050" y="431800"/>
          <p14:tracePt t="8129" x="5626100" y="503238"/>
          <p14:tracePt t="8145" x="6127750" y="604838"/>
          <p14:tracePt t="8163" x="6388100" y="719138"/>
          <p14:tracePt t="8179" x="6588125" y="831850"/>
          <p14:tracePt t="8195" x="6750050" y="989013"/>
          <p14:tracePt t="8212" x="6788150" y="1096963"/>
          <p14:tracePt t="8229" x="6788150" y="1162050"/>
          <p14:tracePt t="8245" x="6716713" y="1243013"/>
          <p14:tracePt t="8262" x="6565900" y="1308100"/>
          <p14:tracePt t="8278" x="6350000" y="1346200"/>
          <p14:tracePt t="8295" x="5954713" y="1362075"/>
          <p14:tracePt t="8312" x="5284788" y="1362075"/>
          <p14:tracePt t="8328" x="4965700" y="1335088"/>
          <p14:tracePt t="8345" x="4830763" y="1285875"/>
          <p14:tracePt t="8362" x="4814888" y="1247775"/>
          <p14:tracePt t="8378" x="4826000" y="1216025"/>
          <p14:tracePt t="8395" x="4868863" y="1189038"/>
          <p14:tracePt t="8412" x="4902200" y="1166813"/>
          <p14:tracePt t="8429" x="4918075" y="1150938"/>
          <p14:tracePt t="8493" x="4922838" y="1173163"/>
          <p14:tracePt t="8502" x="4922838" y="1177925"/>
          <p14:tracePt t="8512" x="4922838" y="1189038"/>
          <p14:tracePt t="8529" x="4902200" y="1211263"/>
          <p14:tracePt t="8545" x="4848225" y="1247775"/>
          <p14:tracePt t="8562" x="4664075" y="1339850"/>
          <p14:tracePt t="8579" x="4529138" y="1382713"/>
          <p14:tracePt t="8595" x="3821113" y="1555750"/>
          <p14:tracePt t="8612" x="2890838" y="1719263"/>
          <p14:tracePt t="8628" x="2605088" y="1735138"/>
          <p14:tracePt t="8645" x="2081213" y="1751013"/>
          <p14:tracePt t="8662" x="1863725" y="1708150"/>
          <p14:tracePt t="8679" x="1827213" y="1681163"/>
          <p14:tracePt t="8695" x="1782763" y="1643063"/>
          <p14:tracePt t="8712" x="1766888" y="1631950"/>
          <p14:tracePt t="8728" x="1762125" y="1627188"/>
          <p14:tracePt t="8745" x="1746250" y="1627188"/>
          <p14:tracePt t="8833" x="1739900" y="1627188"/>
          <p14:tracePt t="8843" x="1735138" y="1627188"/>
          <p14:tracePt t="8852" x="1724025" y="1631950"/>
          <p14:tracePt t="8862" x="1719263" y="1636713"/>
          <p14:tracePt t="8879" x="1719263" y="1643063"/>
          <p14:tracePt t="8896" x="1712913" y="1643063"/>
        </p14:tracePtLst>
      </p14:laserTraceLst>
    </p:ext>
  </p:extLs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27847"/>
            <a:ext cx="10515600" cy="5249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She said to Rick, “Where were you last night?”</a:t>
            </a:r>
          </a:p>
          <a:p>
            <a:pPr marL="0" indent="0">
              <a:buNone/>
            </a:pPr>
            <a:r>
              <a:rPr kumimoji="1" lang="en-US" altLang="ja-JP" sz="3200" dirty="0"/>
              <a:t>				 </a:t>
            </a:r>
            <a:r>
              <a:rPr kumimoji="1" lang="ja-JP" altLang="en-US" sz="3200" dirty="0"/>
              <a:t>語順と時制は？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She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asked</a:t>
            </a:r>
            <a:r>
              <a:rPr kumimoji="1" lang="en-US" altLang="ja-JP" sz="3200" dirty="0"/>
              <a:t> Rick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where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865291" y="15083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3974238" y="15083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00FD69C-03CF-4725-A06E-BF2493AA7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4"/>
    </mc:Choice>
    <mc:Fallback>
      <p:transition spd="slow" advTm="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3" x="584200" y="1858963"/>
          <p14:tracePt t="2735" x="577850" y="1858963"/>
          <p14:tracePt t="2757" x="573088" y="1858963"/>
          <p14:tracePt t="2846" x="611188" y="1858963"/>
          <p14:tracePt t="2857" x="793750" y="1827213"/>
          <p14:tracePt t="2866" x="1011238" y="1800225"/>
          <p14:tracePt t="2876" x="1296988" y="1782763"/>
          <p14:tracePt t="2907" x="2670175" y="1712913"/>
          <p14:tracePt t="2940" x="3448050" y="1643063"/>
          <p14:tracePt t="2973" x="3940175" y="1636713"/>
          <p14:tracePt t="2990" x="4279900" y="1658938"/>
          <p14:tracePt t="3007" x="4479925" y="1670050"/>
          <p14:tracePt t="3023" x="4556125" y="1681163"/>
          <p14:tracePt t="3040" x="4760913" y="1701800"/>
          <p14:tracePt t="3057" x="4852988" y="1701800"/>
          <p14:tracePt t="3074" x="4891088" y="1708150"/>
          <p14:tracePt t="3090" x="4902200" y="1712913"/>
          <p14:tracePt t="3107" x="4911725" y="1712913"/>
          <p14:tracePt t="3140" x="4949825" y="1712913"/>
          <p14:tracePt t="3157" x="5010150" y="1712913"/>
          <p14:tracePt t="3173" x="5068888" y="1728788"/>
          <p14:tracePt t="3190" x="5187950" y="1762125"/>
          <p14:tracePt t="3207" x="5280025" y="1778000"/>
          <p14:tracePt t="3223" x="5322888" y="1782763"/>
          <p14:tracePt t="3240" x="5329238" y="1782763"/>
          <p14:tracePt t="3257" x="5334000" y="1782763"/>
          <p14:tracePt t="3327" x="5338763" y="1782763"/>
          <p14:tracePt t="3337" x="5345113" y="1782763"/>
          <p14:tracePt t="3347" x="5349875" y="1778000"/>
          <p14:tracePt t="3358" x="5356225" y="1778000"/>
          <p14:tracePt t="3374" x="5360988" y="1773238"/>
          <p14:tracePt t="3390" x="5360988" y="1766888"/>
          <p14:tracePt t="3407" x="5376863" y="1755775"/>
          <p14:tracePt t="3424" x="5399088" y="1751013"/>
          <p14:tracePt t="3427" x="5426075" y="1735138"/>
          <p14:tracePt t="3440" x="5480050" y="1728788"/>
          <p14:tracePt t="3457" x="5610225" y="1697038"/>
          <p14:tracePt t="3473" x="5700713" y="1670050"/>
          <p14:tracePt t="3490" x="5799138" y="1643063"/>
          <p14:tracePt t="3507" x="5884863" y="1616075"/>
          <p14:tracePt t="3523" x="5907088" y="1604963"/>
          <p14:tracePt t="3540" x="5911850" y="1600200"/>
          <p14:tracePt t="3565" x="5911850" y="1593850"/>
          <p14:tracePt t="3575" x="5911850" y="1589088"/>
          <p14:tracePt t="3590" x="5911850" y="1582738"/>
          <p14:tracePt t="3606" x="5895975" y="1566863"/>
          <p14:tracePt t="3623" x="5884863" y="1566863"/>
          <p14:tracePt t="3640" x="5857875" y="1566863"/>
          <p14:tracePt t="3656" x="5826125" y="1566863"/>
          <p14:tracePt t="3673" x="5815013" y="1566863"/>
          <p14:tracePt t="3690" x="5765800" y="1562100"/>
          <p14:tracePt t="3706" x="5695950" y="1546225"/>
          <p14:tracePt t="3723" x="5653088" y="1528763"/>
          <p14:tracePt t="3740" x="5534025" y="1485900"/>
          <p14:tracePt t="3756" x="5419725" y="1416050"/>
          <p14:tracePt t="3774" x="5376863" y="1389063"/>
          <p14:tracePt t="3790" x="5307013" y="1335088"/>
          <p14:tracePt t="3807" x="5284788" y="1292225"/>
          <p14:tracePt t="3823" x="5280025" y="1274763"/>
          <p14:tracePt t="3840" x="5280025" y="1254125"/>
          <p14:tracePt t="3857" x="5280025" y="1220788"/>
          <p14:tracePt t="3873" x="5291138" y="1204913"/>
          <p14:tracePt t="3890" x="5302250" y="1177925"/>
          <p14:tracePt t="3907" x="5334000" y="1155700"/>
          <p14:tracePt t="3923" x="5356225" y="1139825"/>
          <p14:tracePt t="3926" x="5392738" y="1108075"/>
          <p14:tracePt t="3940" x="5414963" y="1092200"/>
          <p14:tracePt t="3957" x="5518150" y="1069975"/>
          <p14:tracePt t="3973" x="5572125" y="1058863"/>
          <p14:tracePt t="3990" x="5722938" y="1047750"/>
          <p14:tracePt t="4007" x="5873750" y="1047750"/>
          <p14:tracePt t="4023" x="5927725" y="1054100"/>
          <p14:tracePt t="4040" x="6064250" y="1092200"/>
          <p14:tracePt t="4057" x="6161088" y="1135063"/>
          <p14:tracePt t="4074" x="6203950" y="1162050"/>
          <p14:tracePt t="4090" x="6273800" y="1220788"/>
          <p14:tracePt t="4107" x="6323013" y="1296988"/>
          <p14:tracePt t="4123" x="6338888" y="1339850"/>
          <p14:tracePt t="4140" x="6365875" y="1438275"/>
          <p14:tracePt t="4157" x="6372225" y="1501775"/>
          <p14:tracePt t="4173" x="6365875" y="1524000"/>
          <p14:tracePt t="4190" x="6338888" y="1562100"/>
          <p14:tracePt t="4207" x="6300788" y="1582738"/>
          <p14:tracePt t="4223" x="6273800" y="1582738"/>
          <p14:tracePt t="4240" x="6226175" y="1582738"/>
          <p14:tracePt t="4257" x="6192838" y="1582738"/>
          <p14:tracePt t="4273" x="6188075" y="1582738"/>
          <p14:tracePt t="5009" x="6134100" y="1577975"/>
          <p14:tracePt t="5019" x="6069013" y="1566863"/>
          <p14:tracePt t="5033" x="6003925" y="1546225"/>
          <p14:tracePt t="5040" x="5880100" y="1524000"/>
          <p14:tracePt t="5057" x="5673725" y="1497013"/>
          <p14:tracePt t="5074" x="5619750" y="1485900"/>
          <p14:tracePt t="5090" x="5511800" y="1458913"/>
          <p14:tracePt t="5124" x="5473700" y="1447800"/>
          <p14:tracePt t="5157" x="5468938" y="1447800"/>
          <p14:tracePt t="5237" x="5484813" y="1443038"/>
          <p14:tracePt t="5247" x="5507038" y="1443038"/>
          <p14:tracePt t="5258" x="5534025" y="1443038"/>
          <p14:tracePt t="5274" x="5592763" y="1443038"/>
          <p14:tracePt t="5291" x="5722938" y="1458913"/>
          <p14:tracePt t="5308" x="5810250" y="1474788"/>
          <p14:tracePt t="5326" x="5857875" y="1485900"/>
          <p14:tracePt t="5420" x="5857875" y="1492250"/>
          <p14:tracePt t="5427" x="5853113" y="1492250"/>
          <p14:tracePt t="5443" x="5842000" y="1492250"/>
          <p14:tracePt t="5457" x="5830888" y="1492250"/>
          <p14:tracePt t="5490" x="5830888" y="1497013"/>
          <p14:tracePt t="5536" x="5826125" y="1497013"/>
          <p14:tracePt t="6388" x="5853113" y="1492250"/>
          <p14:tracePt t="6397" x="5873750" y="1485900"/>
          <p14:tracePt t="6407" x="5918200" y="1465263"/>
          <p14:tracePt t="6423" x="5949950" y="1447800"/>
          <p14:tracePt t="6440" x="6111875" y="1438275"/>
          <p14:tracePt t="6457" x="6280150" y="1443038"/>
          <p14:tracePt t="6473" x="6457950" y="1481138"/>
          <p14:tracePt t="6507" x="6916738" y="1555750"/>
          <p14:tracePt t="6541" x="7235825" y="1604963"/>
          <p14:tracePt t="6573" x="7431088" y="1631950"/>
          <p14:tracePt t="6590" x="7570788" y="1643063"/>
          <p14:tracePt t="6607" x="7662863" y="1654175"/>
          <p14:tracePt t="6623" x="7716838" y="1658938"/>
          <p14:tracePt t="6640" x="7732713" y="1658938"/>
          <p14:tracePt t="6838" x="7723188" y="1658938"/>
          <p14:tracePt t="6848" x="7700963" y="1643063"/>
          <p14:tracePt t="6858" x="7678738" y="1636713"/>
          <p14:tracePt t="6873" x="7651750" y="1631950"/>
          <p14:tracePt t="6890" x="7604125" y="1616075"/>
          <p14:tracePt t="6907" x="7505700" y="1593850"/>
          <p14:tracePt t="6924" x="7442200" y="1573213"/>
          <p14:tracePt t="6926" x="7397750" y="1566863"/>
          <p14:tracePt t="6940" x="7354888" y="1546225"/>
          <p14:tracePt t="6957" x="7219950" y="1508125"/>
          <p14:tracePt t="6973" x="7134225" y="1481138"/>
          <p14:tracePt t="6990" x="7019925" y="1431925"/>
          <p14:tracePt t="7007" x="6923088" y="1389063"/>
          <p14:tracePt t="7023" x="6880225" y="1362075"/>
          <p14:tracePt t="7041" x="6842125" y="1335088"/>
          <p14:tracePt t="7058" x="6797675" y="1292225"/>
          <p14:tracePt t="7075" x="6777038" y="1238250"/>
          <p14:tracePt t="7090" x="6770688" y="1227138"/>
          <p14:tracePt t="7107" x="6761163" y="1184275"/>
          <p14:tracePt t="7123" x="6754813" y="1162050"/>
          <p14:tracePt t="7141" x="6754813" y="1108075"/>
          <p14:tracePt t="7157" x="6765925" y="1065213"/>
          <p14:tracePt t="7173" x="6777038" y="1047750"/>
          <p14:tracePt t="7190" x="6815138" y="1000125"/>
          <p14:tracePt t="7207" x="6869113" y="950913"/>
          <p14:tracePt t="7223" x="6900863" y="935038"/>
          <p14:tracePt t="7240" x="7046913" y="885825"/>
          <p14:tracePt t="7257" x="7235825" y="854075"/>
          <p14:tracePt t="7273" x="7312025" y="854075"/>
          <p14:tracePt t="7291" x="7516813" y="838200"/>
          <p14:tracePt t="7307" x="7620000" y="838200"/>
          <p14:tracePt t="7324" x="7646988" y="838200"/>
          <p14:tracePt t="7340" x="7705725" y="838200"/>
          <p14:tracePt t="7357" x="7786688" y="869950"/>
          <p14:tracePt t="7373" x="7835900" y="908050"/>
          <p14:tracePt t="7390" x="7939088" y="989013"/>
          <p14:tracePt t="7407" x="8020050" y="1096963"/>
          <p14:tracePt t="7423" x="8035925" y="1123950"/>
          <p14:tracePt t="7426" x="8078788" y="1193800"/>
          <p14:tracePt t="7440" x="8101013" y="1227138"/>
          <p14:tracePt t="7457" x="8128000" y="1323975"/>
          <p14:tracePt t="7473" x="8132763" y="1350963"/>
          <p14:tracePt t="7490" x="8132763" y="1409700"/>
          <p14:tracePt t="7507" x="8085138" y="1458913"/>
          <p14:tracePt t="7523" x="8051800" y="1481138"/>
          <p14:tracePt t="7540" x="7896225" y="1528763"/>
          <p14:tracePt t="7558" x="7620000" y="1550988"/>
          <p14:tracePt t="7575" x="7478713" y="1550988"/>
          <p14:tracePt t="7590" x="7469188" y="1550988"/>
          <p14:tracePt t="7810" x="7462838" y="1550988"/>
          <p14:tracePt t="7828" x="7458075" y="1550988"/>
        </p14:tracePtLst>
      </p14:laserTraceLst>
    </p:ext>
  </p:extLs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27847"/>
            <a:ext cx="10515600" cy="5249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She said to Rick, “Where </a:t>
            </a:r>
            <a:r>
              <a:rPr lang="en-US" altLang="ja-JP" sz="3200" u="sng" dirty="0"/>
              <a:t>were</a:t>
            </a:r>
            <a:r>
              <a:rPr lang="en-US" altLang="ja-JP" sz="3200" dirty="0"/>
              <a:t> you last night?”</a:t>
            </a:r>
          </a:p>
          <a:p>
            <a:pPr marL="0" indent="0">
              <a:buNone/>
            </a:pPr>
            <a:r>
              <a:rPr kumimoji="1" lang="en-US" altLang="ja-JP" sz="3200" dirty="0"/>
              <a:t>				 </a:t>
            </a:r>
          </a:p>
          <a:p>
            <a:pPr marL="0" indent="0">
              <a:buNone/>
            </a:pPr>
            <a:r>
              <a:rPr kumimoji="1" lang="en-US" altLang="ja-JP" sz="3200" dirty="0"/>
              <a:t>She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asked</a:t>
            </a:r>
            <a:r>
              <a:rPr kumimoji="1" lang="en-US" altLang="ja-JP" sz="3200" dirty="0"/>
              <a:t> Rick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where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865291" y="15083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3974238" y="15083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975412" y="1445844"/>
            <a:ext cx="1349446" cy="5308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5589881" y="1430156"/>
            <a:ext cx="19912" cy="660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E5BD5DF-6B77-431C-B270-8D71C0CEA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7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"/>
    </mc:Choice>
    <mc:Fallback>
      <p:transition spd="slow" advTm="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27847"/>
            <a:ext cx="10515600" cy="5249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She said to Rick, “Where </a:t>
            </a:r>
            <a:r>
              <a:rPr lang="en-US" altLang="ja-JP" sz="3200" u="sng" dirty="0"/>
              <a:t>were</a:t>
            </a:r>
            <a:r>
              <a:rPr lang="en-US" altLang="ja-JP" sz="3200" dirty="0"/>
              <a:t> you last night?”</a:t>
            </a:r>
          </a:p>
          <a:p>
            <a:pPr marL="0" indent="0">
              <a:buNone/>
            </a:pPr>
            <a:r>
              <a:rPr kumimoji="1" lang="en-US" altLang="ja-JP" sz="3200" dirty="0"/>
              <a:t>				                                   last night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She asked Rick</a:t>
            </a:r>
            <a:r>
              <a:rPr lang="ja-JP" altLang="en-US" sz="3200" dirty="0"/>
              <a:t> </a:t>
            </a:r>
            <a:r>
              <a:rPr lang="en-US" altLang="ja-JP" sz="3200" dirty="0"/>
              <a:t>where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she had been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865291" y="15083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3974238" y="15083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894729" y="1445844"/>
            <a:ext cx="1430129" cy="6451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5589881" y="1430156"/>
            <a:ext cx="19912" cy="660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7360369" y="1430156"/>
            <a:ext cx="0" cy="660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20FDE58-3399-4856-8581-61D9A4D34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0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"/>
    </mc:Choice>
    <mc:Fallback>
      <p:transition spd="slow" advTm="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27847"/>
            <a:ext cx="10515600" cy="5249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She said to Rick, “Where </a:t>
            </a:r>
            <a:r>
              <a:rPr lang="en-US" altLang="ja-JP" sz="3200" u="sng" dirty="0"/>
              <a:t>were</a:t>
            </a:r>
            <a:r>
              <a:rPr lang="en-US" altLang="ja-JP" sz="3200" dirty="0"/>
              <a:t> you last night?”</a:t>
            </a:r>
          </a:p>
          <a:p>
            <a:pPr marL="0" indent="0">
              <a:buNone/>
            </a:pPr>
            <a:r>
              <a:rPr kumimoji="1" lang="en-US" altLang="ja-JP" sz="3200" dirty="0"/>
              <a:t>				                                   last night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She</a:t>
            </a:r>
            <a:r>
              <a:rPr kumimoji="1" lang="en-US" altLang="ja-JP" sz="3200" dirty="0"/>
              <a:t> asked Rick</a:t>
            </a:r>
            <a:r>
              <a:rPr lang="ja-JP" altLang="en-US" sz="3200" dirty="0"/>
              <a:t> </a:t>
            </a:r>
            <a:r>
              <a:rPr lang="en-US" altLang="ja-JP" sz="3200" dirty="0"/>
              <a:t>where</a:t>
            </a:r>
            <a:r>
              <a:rPr lang="ja-JP" altLang="en-US" sz="3200" dirty="0"/>
              <a:t> </a:t>
            </a:r>
            <a:r>
              <a:rPr lang="en-US" altLang="ja-JP" sz="3200" dirty="0"/>
              <a:t>he had been</a:t>
            </a:r>
            <a:r>
              <a:rPr lang="ja-JP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the night before.</a:t>
            </a:r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FF0000"/>
                </a:solidFill>
              </a:rPr>
              <a:t>						      the previous night.		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865291" y="15083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3974238" y="15083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894729" y="1445844"/>
            <a:ext cx="1430129" cy="6451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5589881" y="1430156"/>
            <a:ext cx="19912" cy="660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7360369" y="1430156"/>
            <a:ext cx="0" cy="660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A97E739-43E8-4513-9FAB-8748D8D48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4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間接話法から直接話法へ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told me that he would see me the next day.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　   伝達動詞を変える</a:t>
            </a: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1703927" y="240259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8AC75E9-876F-43A8-9779-DE9810A89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2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6"/>
    </mc:Choice>
    <mc:Fallback>
      <p:transition spd="slow" advTm="1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間接話法から直接話法へ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told me that he would see me the next day.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　            </a:t>
            </a:r>
            <a:r>
              <a:rPr kumimoji="1" lang="ja-JP" altLang="en-US" sz="3200" dirty="0"/>
              <a:t>　人称代名詞、時制を</a:t>
            </a:r>
            <a:r>
              <a:rPr lang="ja-JP" altLang="en-US" sz="3200" dirty="0"/>
              <a:t>変える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</a:t>
            </a:r>
            <a:r>
              <a:rPr lang="en-US" altLang="ja-JP" sz="3200" b="1" dirty="0">
                <a:solidFill>
                  <a:srgbClr val="FF0000"/>
                </a:solidFill>
              </a:rPr>
              <a:t>said to me, “                                                .“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703927" y="240259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70FFDB4-0E98-4DE8-B9D1-380B83689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4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89"/>
    </mc:Choice>
    <mc:Fallback>
      <p:transition spd="slow" advTm="1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		I am hungry.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  <a:r>
              <a:rPr lang="en-US" altLang="ja-JP" sz="3200" dirty="0"/>
              <a:t>		I love John.	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  <a:r>
              <a:rPr lang="en-US" altLang="ja-JP" sz="3200" dirty="0"/>
              <a:t>			He resembles his father.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	I go to school by train.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</a:t>
            </a:r>
            <a:r>
              <a:rPr lang="en-US" altLang="ja-JP" sz="3200" dirty="0"/>
              <a:t>		What are you looking at?</a:t>
            </a:r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			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091D1B3-F7E6-495A-B6FA-D6EE73E2A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6"/>
    </mc:Choice>
    <mc:Fallback>
      <p:transition spd="slow" advTm="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6" x="5556250" y="4965700"/>
          <p14:tracePt t="2996" x="5522913" y="4992688"/>
          <p14:tracePt t="3007" x="5464175" y="5030788"/>
          <p14:tracePt t="3020" x="5441950" y="5053013"/>
          <p14:tracePt t="3037" x="5399088" y="5073650"/>
          <p14:tracePt t="3054" x="5376863" y="5080000"/>
          <p14:tracePt t="3087" x="5273675" y="5138738"/>
          <p14:tracePt t="3120" x="5257800" y="5149850"/>
          <p14:tracePt t="3154" x="5257800" y="5156200"/>
          <p14:tracePt t="3205" x="5253038" y="5156200"/>
          <p14:tracePt t="3215" x="5253038" y="5160963"/>
          <p14:tracePt t="3225" x="5246688" y="5160963"/>
        </p14:tracePtLst>
      </p14:laserTraceLst>
    </p:ext>
  </p:extLs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間接話法から直接話法へ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5383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told me that he would see me the next day.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　            </a:t>
            </a:r>
            <a:r>
              <a:rPr kumimoji="1" lang="ja-JP" altLang="en-US" sz="3200" dirty="0"/>
              <a:t>　                                                        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to me, </a:t>
            </a:r>
            <a:r>
              <a:rPr lang="en-US" altLang="ja-JP" sz="3200" b="1" dirty="0">
                <a:solidFill>
                  <a:srgbClr val="FF0000"/>
                </a:solidFill>
              </a:rPr>
              <a:t>“                                           . “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703927" y="240259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4271398" y="2366685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3727077" y="2354891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502374" y="2307184"/>
            <a:ext cx="591386" cy="6371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D6ADE76-9A6D-425A-BBA5-393690AD3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3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"/>
    </mc:Choice>
    <mc:Fallback>
      <p:transition spd="slow" advTm="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間接話法から直接話法へ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5383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told me that he would see me the next day.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　            </a:t>
            </a:r>
            <a:r>
              <a:rPr kumimoji="1" lang="ja-JP" altLang="en-US" sz="3200" dirty="0"/>
              <a:t>　                                                        </a:t>
            </a:r>
            <a:r>
              <a:rPr kumimoji="1" lang="en-US" altLang="ja-JP" sz="3200" dirty="0"/>
              <a:t>the next day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to me, </a:t>
            </a:r>
            <a:r>
              <a:rPr lang="en-US" altLang="ja-JP" sz="3200" b="1" dirty="0">
                <a:solidFill>
                  <a:srgbClr val="FF0000"/>
                </a:solidFill>
              </a:rPr>
              <a:t>“ I will </a:t>
            </a:r>
            <a:r>
              <a:rPr lang="en-US" altLang="ja-JP" sz="3200" dirty="0"/>
              <a:t>see </a:t>
            </a:r>
            <a:r>
              <a:rPr lang="en-US" altLang="ja-JP" sz="3200" b="1" dirty="0">
                <a:solidFill>
                  <a:srgbClr val="FF0000"/>
                </a:solidFill>
              </a:rPr>
              <a:t>you                                   . “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703927" y="240259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4271398" y="2366685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3727077" y="2354891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502374" y="2307184"/>
            <a:ext cx="591386" cy="6371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7162516" y="2299850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9BDC656-B05B-47B6-87EE-D30503420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9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"/>
    </mc:Choice>
    <mc:Fallback>
      <p:transition spd="slow" advTm="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間接話法から直接話法へ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5383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told me that he would see me the next day.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　            </a:t>
            </a:r>
            <a:r>
              <a:rPr kumimoji="1" lang="ja-JP" altLang="en-US" sz="3200" dirty="0"/>
              <a:t>　                                                        </a:t>
            </a:r>
            <a:r>
              <a:rPr kumimoji="1" lang="en-US" altLang="ja-JP" sz="3200" dirty="0"/>
              <a:t>the next day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to me, </a:t>
            </a:r>
            <a:r>
              <a:rPr lang="en-US" altLang="ja-JP" sz="3200" b="1" dirty="0">
                <a:solidFill>
                  <a:srgbClr val="FF0000"/>
                </a:solidFill>
              </a:rPr>
              <a:t>“ </a:t>
            </a:r>
            <a:r>
              <a:rPr lang="en-US" altLang="ja-JP" sz="3200" dirty="0"/>
              <a:t>I will see you </a:t>
            </a:r>
            <a:r>
              <a:rPr lang="en-US" altLang="ja-JP" sz="3200" b="1" dirty="0">
                <a:solidFill>
                  <a:srgbClr val="FF0000"/>
                </a:solidFill>
              </a:rPr>
              <a:t>tomorrow.“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703927" y="240259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4271398" y="2366685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3727077" y="2354891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502374" y="2307184"/>
            <a:ext cx="591386" cy="6371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7054940" y="2354891"/>
            <a:ext cx="2240" cy="611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C573E000-231B-4065-9205-868B55F8E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1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"/>
    </mc:Choice>
    <mc:Fallback>
      <p:transition spd="slow" advTm="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582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She asked me if I could stay longer.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</a:t>
            </a:r>
            <a:r>
              <a:rPr kumimoji="1" lang="ja-JP" altLang="en-US" sz="3200" dirty="0"/>
              <a:t>伝達動詞</a:t>
            </a:r>
            <a:r>
              <a:rPr lang="ja-JP" altLang="en-US" sz="3200" dirty="0"/>
              <a:t>は？　直接言ったのは肯定文・疑問文？</a:t>
            </a: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1461880" y="158905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FDE1851-B612-4A34-B7A0-80AEA7658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5"/>
    </mc:Choice>
    <mc:Fallback>
      <p:transition spd="slow" advTm="1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582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She asked me if I could stay longer.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</a:t>
            </a:r>
            <a:r>
              <a:rPr kumimoji="1" lang="ja-JP" altLang="en-US" sz="3200" dirty="0"/>
              <a:t>伝達動詞</a:t>
            </a:r>
            <a:r>
              <a:rPr lang="ja-JP" altLang="en-US" sz="3200" dirty="0"/>
              <a:t>は？　直接言ったのは肯定文・疑問文？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She </a:t>
            </a:r>
            <a:r>
              <a:rPr lang="en-US" altLang="ja-JP" sz="3200" b="1" dirty="0">
                <a:solidFill>
                  <a:srgbClr val="FF0000"/>
                </a:solidFill>
              </a:rPr>
              <a:t>said to me, “                                ?”</a:t>
            </a:r>
            <a:endParaRPr kumimoji="1"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461880" y="158905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E0C4065-6EBE-40A0-93E7-E122CC1EF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0"/>
    </mc:Choice>
    <mc:Fallback>
      <p:transition spd="slow" advTm="1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582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She asked me if I could stay longer.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</a:t>
            </a:r>
            <a:r>
              <a:rPr kumimoji="1" lang="en-US" altLang="ja-JP" dirty="0"/>
              <a:t>could </a:t>
            </a:r>
            <a:r>
              <a:rPr kumimoji="1" lang="ja-JP" altLang="en-US" dirty="0"/>
              <a:t>は？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She </a:t>
            </a:r>
            <a:r>
              <a:rPr lang="en-US" altLang="ja-JP" sz="3200" b="1" dirty="0">
                <a:solidFill>
                  <a:srgbClr val="FF0000"/>
                </a:solidFill>
              </a:rPr>
              <a:t>said to me, “                                ?”</a:t>
            </a:r>
            <a:endParaRPr kumimoji="1"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461880" y="158905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195483" y="1446467"/>
            <a:ext cx="2240" cy="5051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D672B05-F521-4385-B77D-C51BB7768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1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"/>
    </mc:Choice>
    <mc:Fallback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582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She asked me if I could stay longer.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      </a:t>
            </a:r>
            <a:r>
              <a:rPr kumimoji="1" lang="en-US" altLang="ja-JP" dirty="0"/>
              <a:t>I</a:t>
            </a:r>
            <a:r>
              <a:rPr kumimoji="1" lang="ja-JP" altLang="en-US" dirty="0"/>
              <a:t>　は？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She said to me, “</a:t>
            </a:r>
            <a:r>
              <a:rPr lang="en-US" altLang="ja-JP" sz="3200" b="1" dirty="0">
                <a:solidFill>
                  <a:srgbClr val="FF0000"/>
                </a:solidFill>
              </a:rPr>
              <a:t>Can</a:t>
            </a:r>
            <a:r>
              <a:rPr lang="en-US" altLang="ja-JP" sz="3200" dirty="0"/>
              <a:t>                            ?”</a:t>
            </a: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1461880" y="158905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195483" y="1446467"/>
            <a:ext cx="2240" cy="5051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3648635" y="1446466"/>
            <a:ext cx="1246094" cy="6584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D181EEB-F3C6-45E7-BB47-97B407F89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7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3"/>
    </mc:Choice>
    <mc:Fallback>
      <p:transition spd="slow" advTm="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She asked me if I could stay longer.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      </a:t>
            </a:r>
            <a:r>
              <a:rPr kumimoji="1" lang="en-US" altLang="ja-JP" dirty="0"/>
              <a:t>I</a:t>
            </a:r>
            <a:r>
              <a:rPr kumimoji="1" lang="ja-JP" altLang="en-US" dirty="0"/>
              <a:t>　は？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She said to me, “Can </a:t>
            </a:r>
            <a:r>
              <a:rPr lang="en-US" altLang="ja-JP" sz="3200" b="1" dirty="0">
                <a:solidFill>
                  <a:srgbClr val="FF0000"/>
                </a:solidFill>
              </a:rPr>
              <a:t>you</a:t>
            </a:r>
            <a:r>
              <a:rPr lang="en-US" altLang="ja-JP" sz="3200" dirty="0"/>
              <a:t> stay longer?”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told my students to study English every day.</a:t>
            </a:r>
          </a:p>
          <a:p>
            <a:pPr marL="0" indent="0">
              <a:buNone/>
            </a:pPr>
            <a:r>
              <a:rPr lang="ja-JP" altLang="en-US" sz="3200" dirty="0"/>
              <a:t>                   直接言ったのは肯定文・疑問文・命令文？</a:t>
            </a:r>
            <a:endParaRPr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1461880" y="158905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195483" y="1446467"/>
            <a:ext cx="2240" cy="5051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3648635" y="1446466"/>
            <a:ext cx="1246094" cy="6584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下矢印 6"/>
          <p:cNvSpPr/>
          <p:nvPr/>
        </p:nvSpPr>
        <p:spPr>
          <a:xfrm>
            <a:off x="1461880" y="3813390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5997632-7823-405B-9C88-7EC5592F4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4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71"/>
    </mc:Choice>
    <mc:Fallback>
      <p:transition spd="slow" advTm="2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1" x="7662863" y="1616075"/>
          <p14:tracePt t="6600" x="7658100" y="1620838"/>
          <p14:tracePt t="6606" x="7651750" y="1627188"/>
          <p14:tracePt t="6696" x="7646988" y="1627188"/>
          <p14:tracePt t="6711" x="7635875" y="1609725"/>
          <p14:tracePt t="6716" x="7635875" y="1600200"/>
          <p14:tracePt t="6749" x="7631113" y="1577975"/>
          <p14:tracePt t="6785" x="7615238" y="1555750"/>
          <p14:tracePt t="6816" x="7478713" y="1524000"/>
          <p14:tracePt t="6833" x="7442200" y="1524000"/>
          <p14:tracePt t="6849" x="7327900" y="1524000"/>
          <p14:tracePt t="6866" x="7208838" y="1546225"/>
          <p14:tracePt t="6882" x="7154863" y="1566863"/>
          <p14:tracePt t="6899" x="7019925" y="1593850"/>
          <p14:tracePt t="6916" x="6900863" y="1631950"/>
          <p14:tracePt t="6932" x="6858000" y="1647825"/>
          <p14:tracePt t="6949" x="6673850" y="1708150"/>
          <p14:tracePt t="6966" x="6399213" y="1778000"/>
          <p14:tracePt t="6982" x="6284913" y="1793875"/>
          <p14:tracePt t="6999" x="5999163" y="1820863"/>
          <p14:tracePt t="7016" x="5826125" y="1820863"/>
          <p14:tracePt t="7032" x="5788025" y="1820863"/>
          <p14:tracePt t="7049" x="5745163" y="1820863"/>
          <p14:tracePt t="7066" x="5738813" y="1820863"/>
          <p14:tracePt t="7521" x="5761038" y="1820863"/>
          <p14:tracePt t="12221" x="3578225" y="3659188"/>
          <p14:tracePt t="12226" x="3225800" y="3832225"/>
          <p14:tracePt t="12237" x="2859088" y="3987800"/>
          <p14:tracePt t="12249" x="1912938" y="4268788"/>
          <p14:tracePt t="12266" x="1323975" y="4430713"/>
          <p14:tracePt t="12282" x="712788" y="4587875"/>
          <p14:tracePt t="12299" x="485775" y="4625975"/>
          <p14:tracePt t="12315" x="481013" y="4625975"/>
          <p14:tracePt t="12382" x="519113" y="4598988"/>
          <p14:tracePt t="12416" x="573088" y="4556125"/>
          <p14:tracePt t="12432" x="584200" y="4538663"/>
          <p14:tracePt t="12449" x="627063" y="4506913"/>
          <p14:tracePt t="12466" x="638175" y="4484688"/>
          <p14:tracePt t="12482" x="638175" y="4479925"/>
          <p14:tracePt t="12499" x="642938" y="4468813"/>
          <p14:tracePt t="12516" x="654050" y="4452938"/>
          <p14:tracePt t="12533" x="665163" y="4441825"/>
          <p14:tracePt t="12549" x="692150" y="4398963"/>
          <p14:tracePt t="12566" x="757238" y="4340225"/>
          <p14:tracePt t="12582" x="784225" y="4306888"/>
          <p14:tracePt t="12599" x="865188" y="4237038"/>
          <p14:tracePt t="12616" x="930275" y="4198938"/>
          <p14:tracePt t="12632" x="935038" y="4183063"/>
          <p14:tracePt t="12635" x="946150" y="4176713"/>
          <p14:tracePt t="12649" x="962025" y="4167188"/>
          <p14:tracePt t="12665" x="973138" y="4156075"/>
          <p14:tracePt t="12682" x="977900" y="4149725"/>
          <p14:tracePt t="12699" x="989013" y="4129088"/>
          <p14:tracePt t="12715" x="1000125" y="4113213"/>
          <p14:tracePt t="12732" x="1004888" y="4106863"/>
          <p14:tracePt t="12749" x="1020763" y="4090988"/>
          <p14:tracePt t="12766" x="1042988" y="4064000"/>
          <p14:tracePt t="12785" x="1054100" y="4048125"/>
          <p14:tracePt t="12799" x="1065213" y="4037013"/>
          <p14:tracePt t="12816" x="1092200" y="4010025"/>
          <p14:tracePt t="12832" x="1101725" y="4003675"/>
          <p14:tracePt t="12849" x="1166813" y="3967163"/>
          <p14:tracePt t="12866" x="1216025" y="3929063"/>
          <p14:tracePt t="12882" x="1238250" y="3917950"/>
          <p14:tracePt t="12899" x="1292225" y="3890963"/>
          <p14:tracePt t="12915" x="1328738" y="3875088"/>
          <p14:tracePt t="12932" x="1362075" y="3863975"/>
          <p14:tracePt t="12949" x="1409700" y="3841750"/>
          <p14:tracePt t="12966" x="1447800" y="3825875"/>
          <p14:tracePt t="12982" x="1470025" y="3814763"/>
          <p14:tracePt t="12999" x="1519238" y="3798888"/>
          <p14:tracePt t="13016" x="1550988" y="3794125"/>
          <p14:tracePt t="13032" x="1589088" y="3794125"/>
          <p14:tracePt t="13049" x="1636713" y="3794125"/>
          <p14:tracePt t="13066" x="1663700" y="3794125"/>
          <p14:tracePt t="13082" x="1692275" y="3783013"/>
          <p14:tracePt t="13099" x="1739900" y="3783013"/>
          <p14:tracePt t="13116" x="1800225" y="3783013"/>
          <p14:tracePt t="13132" x="1854200" y="3783013"/>
          <p14:tracePt t="13149" x="1946275" y="3783013"/>
          <p14:tracePt t="13165" x="1993900" y="3783013"/>
          <p14:tracePt t="13182" x="2020888" y="3783013"/>
          <p14:tracePt t="13199" x="2063750" y="3783013"/>
          <p14:tracePt t="13216" x="2097088" y="3776663"/>
          <p14:tracePt t="13232" x="2117725" y="3776663"/>
          <p14:tracePt t="13249" x="2139950" y="3776663"/>
          <p14:tracePt t="13266" x="2155825" y="3771900"/>
          <p14:tracePt t="13283" x="2178050" y="3771900"/>
          <p14:tracePt t="13299" x="2200275" y="3771900"/>
          <p14:tracePt t="13316" x="2247900" y="3771900"/>
          <p14:tracePt t="13332" x="2297113" y="3771900"/>
          <p14:tracePt t="13349" x="2355850" y="3771900"/>
          <p14:tracePt t="13365" x="2432050" y="3771900"/>
          <p14:tracePt t="13382" x="2490788" y="3771900"/>
          <p14:tracePt t="13399" x="2555875" y="3771900"/>
          <p14:tracePt t="13415" x="2636838" y="3771900"/>
          <p14:tracePt t="13432" x="2663825" y="3771900"/>
          <p14:tracePt t="13449" x="2679700" y="3771900"/>
          <p14:tracePt t="13466" x="2697163" y="3771900"/>
          <p14:tracePt t="13482" x="2708275" y="3771900"/>
          <p14:tracePt t="13499" x="2724150" y="3771900"/>
          <p14:tracePt t="13516" x="2767013" y="3771900"/>
          <p14:tracePt t="13532" x="2794000" y="3771900"/>
          <p14:tracePt t="13549" x="2825750" y="3767138"/>
          <p14:tracePt t="13566" x="2852738" y="3760788"/>
          <p14:tracePt t="13582" x="2859088" y="3756025"/>
          <p14:tracePt t="13600" x="2890838" y="3756025"/>
          <p14:tracePt t="13616" x="2928938" y="3756025"/>
          <p14:tracePt t="13632" x="2951163" y="3756025"/>
          <p14:tracePt t="13635" x="2989263" y="3756025"/>
          <p14:tracePt t="13649" x="3016250" y="3756025"/>
          <p14:tracePt t="13665" x="3090863" y="3756025"/>
          <p14:tracePt t="13682" x="3128963" y="3756025"/>
          <p14:tracePt t="13699" x="3221038" y="3756025"/>
          <p14:tracePt t="13715" x="3324225" y="3756025"/>
          <p14:tracePt t="13732" x="3351213" y="3756025"/>
          <p14:tracePt t="13749" x="3425825" y="3744913"/>
          <p14:tracePt t="13766" x="3497263" y="3744913"/>
          <p14:tracePt t="13783" x="3524250" y="3744913"/>
          <p14:tracePt t="13799" x="3587750" y="3740150"/>
          <p14:tracePt t="13816" x="3668713" y="3740150"/>
          <p14:tracePt t="13832" x="3695700" y="3729038"/>
          <p14:tracePt t="13849" x="3767138" y="3729038"/>
          <p14:tracePt t="13866" x="3832225" y="3722688"/>
          <p14:tracePt t="13882" x="3852863" y="3722688"/>
          <p14:tracePt t="13899" x="3913188" y="3722688"/>
          <p14:tracePt t="13915" x="3960813" y="3722688"/>
          <p14:tracePt t="13932" x="3987800" y="3722688"/>
          <p14:tracePt t="13949" x="4052888" y="3729038"/>
          <p14:tracePt t="13965" x="4133850" y="3729038"/>
          <p14:tracePt t="13982" x="4160838" y="3729038"/>
          <p14:tracePt t="13999" x="4225925" y="3729038"/>
          <p14:tracePt t="14016" x="4291013" y="3722688"/>
          <p14:tracePt t="14032" x="4322763" y="3722688"/>
          <p14:tracePt t="14049" x="4398963" y="3717925"/>
          <p14:tracePt t="14066" x="4475163" y="3706813"/>
          <p14:tracePt t="14082" x="4502150" y="3706813"/>
          <p14:tracePt t="14100" x="4594225" y="3702050"/>
          <p14:tracePt t="14116" x="4684713" y="3686175"/>
          <p14:tracePt t="14132" x="4711700" y="3686175"/>
          <p14:tracePt t="14135" x="4745038" y="3675063"/>
          <p14:tracePt t="14149" x="4810125" y="3675063"/>
          <p14:tracePt t="14166" x="4884738" y="3668713"/>
          <p14:tracePt t="14182" x="4911725" y="3668713"/>
          <p14:tracePt t="14199" x="4983163" y="3659188"/>
          <p14:tracePt t="14216" x="5030788" y="3659188"/>
          <p14:tracePt t="14232" x="5041900" y="3659188"/>
          <p14:tracePt t="14249" x="5091113" y="3652838"/>
          <p14:tracePt t="14266" x="5149850" y="3648075"/>
          <p14:tracePt t="14282" x="5176838" y="3648075"/>
          <p14:tracePt t="14299" x="5280025" y="3648075"/>
          <p14:tracePt t="14315" x="5356225" y="3648075"/>
          <p14:tracePt t="14332" x="5392738" y="3648075"/>
          <p14:tracePt t="14349" x="5473700" y="3648075"/>
          <p14:tracePt t="14366" x="5561013" y="3648075"/>
          <p14:tracePt t="14382" x="5588000" y="3648075"/>
          <p14:tracePt t="14399" x="5691188" y="3636963"/>
          <p14:tracePt t="14416" x="5776913" y="3632200"/>
          <p14:tracePt t="14432" x="5803900" y="3632200"/>
          <p14:tracePt t="14449" x="5880100" y="3632200"/>
          <p14:tracePt t="14465" x="5938838" y="3632200"/>
          <p14:tracePt t="14482" x="5988050" y="3632200"/>
          <p14:tracePt t="14499" x="6080125" y="3632200"/>
          <p14:tracePt t="14516" x="6172200" y="3632200"/>
          <p14:tracePt t="14532" x="6246813" y="3632200"/>
          <p14:tracePt t="14549" x="6388100" y="3632200"/>
          <p14:tracePt t="14566" x="6462713" y="3632200"/>
          <p14:tracePt t="14582" x="6511925" y="3632200"/>
          <p14:tracePt t="14599" x="6570663" y="3632200"/>
          <p14:tracePt t="14616" x="6630988" y="3636963"/>
          <p14:tracePt t="14632" x="6662738" y="3636963"/>
          <p14:tracePt t="14635" x="6696075" y="3636963"/>
          <p14:tracePt t="14649" x="6750050" y="3636963"/>
          <p14:tracePt t="14666" x="6808788" y="3648075"/>
          <p14:tracePt t="14682" x="6858000" y="3648075"/>
          <p14:tracePt t="14699" x="6950075" y="3648075"/>
          <p14:tracePt t="14715" x="6997700" y="3648075"/>
          <p14:tracePt t="14732" x="7024688" y="3641725"/>
          <p14:tracePt t="14749" x="7058025" y="3641725"/>
          <p14:tracePt t="14766" x="7107238" y="3641725"/>
          <p14:tracePt t="14782" x="7143750" y="3641725"/>
          <p14:tracePt t="14799" x="7204075" y="3648075"/>
          <p14:tracePt t="14816" x="7278688" y="3663950"/>
          <p14:tracePt t="14832" x="7354888" y="3663950"/>
          <p14:tracePt t="14849" x="7473950" y="3668713"/>
          <p14:tracePt t="14865" x="7624763" y="3679825"/>
          <p14:tracePt t="14882" x="7727950" y="3679825"/>
          <p14:tracePt t="14899" x="7793038" y="3679825"/>
          <p14:tracePt t="14916" x="7840663" y="3679825"/>
          <p14:tracePt t="14932" x="7840663" y="3675063"/>
          <p14:tracePt t="14975" x="7831138" y="3675063"/>
          <p14:tracePt t="14986" x="7793038" y="3675063"/>
          <p14:tracePt t="14999" x="7727950" y="3690938"/>
          <p14:tracePt t="15017" x="7554913" y="3760788"/>
          <p14:tracePt t="15032" x="7451725" y="3805238"/>
          <p14:tracePt t="15049" x="7377113" y="3821113"/>
          <p14:tracePt t="15066" x="7377113" y="3805238"/>
          <p14:tracePt t="15082" x="7370763" y="3805238"/>
          <p14:tracePt t="15279" x="7366000" y="3805238"/>
          <p14:tracePt t="15307" x="7361238" y="3798888"/>
          <p14:tracePt t="15317" x="7350125" y="3794125"/>
          <p14:tracePt t="15326" x="7316788" y="3787775"/>
          <p14:tracePt t="15335" x="7289800" y="3783013"/>
          <p14:tracePt t="15349" x="7278688" y="3771900"/>
          <p14:tracePt t="15365" x="7269163" y="3756025"/>
          <p14:tracePt t="15382" x="7269163" y="3749675"/>
          <p14:tracePt t="15399" x="7269163" y="3744913"/>
          <p14:tracePt t="15415" x="7269163" y="3733800"/>
          <p14:tracePt t="15449" x="7269163" y="3729038"/>
          <p14:tracePt t="15465" x="7269163" y="3722688"/>
          <p14:tracePt t="15482" x="7269163" y="3717925"/>
          <p14:tracePt t="15499" x="7269163" y="3713163"/>
          <p14:tracePt t="15581" x="7258050" y="3713163"/>
          <p14:tracePt t="15588" x="7251700" y="3729038"/>
          <p14:tracePt t="15599" x="7246938" y="3733800"/>
          <p14:tracePt t="15616" x="7242175" y="3740150"/>
          <p14:tracePt t="15633" x="7235825" y="3744913"/>
          <p14:tracePt t="15649" x="7231063" y="3749675"/>
          <p14:tracePt t="15793" x="7235825" y="3749675"/>
          <p14:tracePt t="15796" x="7242175" y="3749675"/>
          <p14:tracePt t="15806" x="7246938" y="3749675"/>
          <p14:tracePt t="15826" x="7251700" y="3749675"/>
          <p14:tracePt t="15855" x="7262813" y="3744913"/>
          <p14:tracePt t="15865" x="7278688" y="3740150"/>
          <p14:tracePt t="15875" x="7289800" y="3740150"/>
          <p14:tracePt t="15885" x="7300913" y="3733800"/>
          <p14:tracePt t="15900" x="7305675" y="3733800"/>
          <p14:tracePt t="15916" x="7327900" y="3729038"/>
          <p14:tracePt t="15932" x="7339013" y="3722688"/>
          <p14:tracePt t="15949" x="7350125" y="3717925"/>
          <p14:tracePt t="15966" x="7354888" y="3717925"/>
          <p14:tracePt t="15982" x="7361238" y="3717925"/>
          <p14:tracePt t="15999" x="7392988" y="3702050"/>
          <p14:tracePt t="16016" x="7397750" y="3695700"/>
          <p14:tracePt t="16461" x="7354888" y="3702050"/>
          <p14:tracePt t="16470" x="7327900" y="3706813"/>
          <p14:tracePt t="16482" x="7285038" y="3717925"/>
          <p14:tracePt t="16499" x="7177088" y="3744913"/>
          <p14:tracePt t="16516" x="7069138" y="3771900"/>
          <p14:tracePt t="16532" x="7042150" y="3776663"/>
          <p14:tracePt t="16549" x="6954838" y="3794125"/>
          <p14:tracePt t="16566" x="6889750" y="3798888"/>
          <p14:tracePt t="16599" x="6819900" y="3810000"/>
          <p14:tracePt t="16633" x="6797675" y="3810000"/>
          <p14:tracePt t="17197" x="6781800" y="3810000"/>
          <p14:tracePt t="17207" x="6765925" y="3810000"/>
          <p14:tracePt t="17217" x="6734175" y="3814763"/>
          <p14:tracePt t="17233" x="6727825" y="3814763"/>
          <p14:tracePt t="17249" x="6707188" y="3814763"/>
          <p14:tracePt t="17266" x="6700838" y="3814763"/>
          <p14:tracePt t="17283" x="6696075" y="3821113"/>
          <p14:tracePt t="17316" x="6604000" y="3832225"/>
          <p14:tracePt t="17350" x="6507163" y="3841750"/>
          <p14:tracePt t="17382" x="6403975" y="3859213"/>
          <p14:tracePt t="17398" x="6323013" y="3875088"/>
          <p14:tracePt t="17415" x="6235700" y="3879850"/>
          <p14:tracePt t="17432" x="6192838" y="3890963"/>
          <p14:tracePt t="17448" x="5992813" y="3913188"/>
          <p14:tracePt t="17465" x="5680075" y="3922713"/>
          <p14:tracePt t="17482" x="5556250" y="3922713"/>
          <p14:tracePt t="17499" x="5199063" y="3922713"/>
          <p14:tracePt t="17516" x="4960938" y="3922713"/>
          <p14:tracePt t="17533" x="4884738" y="3917950"/>
          <p14:tracePt t="17549" x="4695825" y="3906838"/>
          <p14:tracePt t="17566" x="4518025" y="3895725"/>
          <p14:tracePt t="17582" x="4464050" y="3902075"/>
          <p14:tracePt t="17600" x="4313238" y="3902075"/>
          <p14:tracePt t="17616" x="4122738" y="3902075"/>
          <p14:tracePt t="17632" x="4064000" y="3902075"/>
          <p14:tracePt t="17635" x="4010025" y="3902075"/>
          <p14:tracePt t="17649" x="3922713" y="3895725"/>
          <p14:tracePt t="17665" x="3744913" y="3886200"/>
          <p14:tracePt t="17682" x="3690938" y="3879850"/>
          <p14:tracePt t="17699" x="3560763" y="3859213"/>
          <p14:tracePt t="17715" x="3479800" y="3841750"/>
          <p14:tracePt t="17732" x="3414713" y="3841750"/>
          <p14:tracePt t="17749" x="3340100" y="3836988"/>
          <p14:tracePt t="17766" x="3270250" y="3836988"/>
          <p14:tracePt t="17783" x="3221038" y="3814763"/>
          <p14:tracePt t="17799" x="3144838" y="3810000"/>
          <p14:tracePt t="17815" x="3090863" y="3805238"/>
          <p14:tracePt t="17832" x="3048000" y="3805238"/>
          <p14:tracePt t="17849" x="2951163" y="3794125"/>
          <p14:tracePt t="17865" x="2897188" y="3787775"/>
          <p14:tracePt t="17882" x="2847975" y="3787775"/>
          <p14:tracePt t="17899" x="2767013" y="3776663"/>
          <p14:tracePt t="17915" x="2708275" y="3771900"/>
          <p14:tracePt t="17932" x="2679700" y="3767138"/>
          <p14:tracePt t="17949" x="2643188" y="3756025"/>
          <p14:tracePt t="17965" x="2616200" y="3756025"/>
          <p14:tracePt t="17982" x="2578100" y="3749675"/>
          <p14:tracePt t="17999" x="2524125" y="3744913"/>
          <p14:tracePt t="18016" x="2486025" y="3740150"/>
          <p14:tracePt t="18032" x="2447925" y="3729038"/>
          <p14:tracePt t="18049" x="2405063" y="3717925"/>
          <p14:tracePt t="18066" x="2355850" y="3702050"/>
          <p14:tracePt t="18082" x="2324100" y="3690938"/>
          <p14:tracePt t="18099" x="2290763" y="3686175"/>
          <p14:tracePt t="18116" x="2216150" y="3679825"/>
          <p14:tracePt t="18132" x="2166938" y="3663950"/>
          <p14:tracePt t="18149" x="2124075" y="3663950"/>
          <p14:tracePt t="18166" x="2085975" y="3652838"/>
          <p14:tracePt t="18182" x="2063750" y="3648075"/>
          <p14:tracePt t="18199" x="2047875" y="3648075"/>
          <p14:tracePt t="18215" x="2009775" y="3641725"/>
          <p14:tracePt t="18232" x="1978025" y="3632200"/>
          <p14:tracePt t="18249" x="1946275" y="3625850"/>
          <p14:tracePt t="18266" x="1885950" y="3614738"/>
          <p14:tracePt t="18282" x="1858963" y="3614738"/>
          <p14:tracePt t="18299" x="1816100" y="3598863"/>
          <p14:tracePt t="18315" x="1755775" y="3594100"/>
          <p14:tracePt t="18332" x="1719263" y="3578225"/>
          <p14:tracePt t="18349" x="1658938" y="3567113"/>
          <p14:tracePt t="18366" x="1566863" y="3560763"/>
          <p14:tracePt t="18382" x="1539875" y="3560763"/>
          <p14:tracePt t="18399" x="1492250" y="3544888"/>
          <p14:tracePt t="18415" x="1465263" y="3524250"/>
          <p14:tracePt t="18433" x="1458913" y="3517900"/>
          <p14:tracePt t="18449" x="1454150" y="3502025"/>
          <p14:tracePt t="18466" x="1427163" y="3475038"/>
          <p14:tracePt t="18482" x="1409700" y="3463925"/>
          <p14:tracePt t="18499" x="1382713" y="3425825"/>
          <p14:tracePt t="18516" x="1355725" y="3378200"/>
          <p14:tracePt t="18532" x="1355725" y="3351213"/>
          <p14:tracePt t="18549" x="1346200" y="3270250"/>
          <p14:tracePt t="18566" x="1339850" y="3221038"/>
          <p14:tracePt t="18582" x="1335088" y="3209925"/>
          <p14:tracePt t="18599" x="1323975" y="3187700"/>
          <p14:tracePt t="18615" x="1323975" y="3182938"/>
          <p14:tracePt t="18761" x="1323975" y="3187700"/>
          <p14:tracePt t="18771" x="1339850" y="3248025"/>
          <p14:tracePt t="18784" x="1355725" y="3290888"/>
          <p14:tracePt t="18799" x="1409700" y="3394075"/>
          <p14:tracePt t="18815" x="1524000" y="3544888"/>
          <p14:tracePt t="18832" x="1566863" y="3598863"/>
          <p14:tracePt t="18849" x="1681163" y="3740150"/>
          <p14:tracePt t="18865" x="1728788" y="3821113"/>
          <p14:tracePt t="18882" x="1746250" y="3841750"/>
          <p14:tracePt t="18899" x="1751013" y="3859213"/>
          <p14:tracePt t="18915" x="1751013" y="3868738"/>
          <p14:tracePt t="18932" x="1751013" y="3875088"/>
          <p14:tracePt t="18948" x="1751013" y="3895725"/>
          <p14:tracePt t="18966" x="1755775" y="3906838"/>
          <p14:tracePt t="19100" x="1755775" y="3917950"/>
          <p14:tracePt t="19107" x="1762125" y="3922713"/>
          <p14:tracePt t="19116" x="1766888" y="3933825"/>
          <p14:tracePt t="19132" x="1766888" y="3949700"/>
          <p14:tracePt t="19149" x="1782763" y="3987800"/>
          <p14:tracePt t="19165" x="1804988" y="4064000"/>
          <p14:tracePt t="19182" x="1809750" y="4102100"/>
          <p14:tracePt t="19199" x="1820863" y="4198938"/>
          <p14:tracePt t="19215" x="1827213" y="4313238"/>
          <p14:tracePt t="19232" x="1836738" y="4356100"/>
          <p14:tracePt t="19249" x="1831975" y="4457700"/>
          <p14:tracePt t="19266" x="1804988" y="4545013"/>
          <p14:tracePt t="19282" x="1778000" y="4598988"/>
          <p14:tracePt t="19299" x="1762125" y="4630738"/>
          <p14:tracePt t="19316" x="1762125" y="4637088"/>
          <p14:tracePt t="19686" x="1789113" y="4614863"/>
          <p14:tracePt t="19696" x="1847850" y="4587875"/>
          <p14:tracePt t="19708" x="1973263" y="4556125"/>
          <p14:tracePt t="19716" x="2074863" y="4545013"/>
          <p14:tracePt t="19732" x="2189163" y="4533900"/>
          <p14:tracePt t="19749" x="2432050" y="4511675"/>
          <p14:tracePt t="19783" x="2524125" y="4502150"/>
          <p14:tracePt t="19816" x="2555875" y="4491038"/>
          <p14:tracePt t="19849" x="2605088" y="4457700"/>
          <p14:tracePt t="19866" x="2616200" y="4452938"/>
          <p14:tracePt t="19882" x="2620963" y="4452938"/>
          <p14:tracePt t="20000" x="2625725" y="4448175"/>
          <p14:tracePt t="20011" x="2632075" y="4448175"/>
          <p14:tracePt t="20020" x="2643188" y="4448175"/>
          <p14:tracePt t="20033" x="2647950" y="4441825"/>
          <p14:tracePt t="20049" x="2659063" y="4437063"/>
          <p14:tracePt t="20065" x="2670175" y="4437063"/>
          <p14:tracePt t="20159" x="2670175" y="4430713"/>
          <p14:tracePt t="20168" x="2679700" y="4425950"/>
          <p14:tracePt t="20176" x="2686050" y="4421188"/>
          <p14:tracePt t="20186" x="2690813" y="4414838"/>
          <p14:tracePt t="20199" x="2701925" y="4410075"/>
          <p14:tracePt t="20215" x="2724150" y="4403725"/>
          <p14:tracePt t="20232" x="2735263" y="4403725"/>
          <p14:tracePt t="20249" x="2767013" y="4387850"/>
          <p14:tracePt t="20266" x="2816225" y="4371975"/>
          <p14:tracePt t="20282" x="2836863" y="4367213"/>
          <p14:tracePt t="20299" x="2933700" y="4344988"/>
          <p14:tracePt t="20316" x="3128963" y="4302125"/>
          <p14:tracePt t="20332" x="3232150" y="4279900"/>
          <p14:tracePt t="20349" x="3556000" y="4248150"/>
          <p14:tracePt t="20365" x="3733800" y="4237038"/>
          <p14:tracePt t="20382" x="3821113" y="4230688"/>
          <p14:tracePt t="20399" x="3890963" y="4230688"/>
          <p14:tracePt t="20415" x="3913188" y="4230688"/>
          <p14:tracePt t="20432" x="3933825" y="4230688"/>
          <p14:tracePt t="20449" x="3956050" y="4230688"/>
          <p14:tracePt t="20465" x="3976688" y="4230688"/>
          <p14:tracePt t="20482" x="3983038" y="4230688"/>
          <p14:tracePt t="20499" x="3987800" y="4230688"/>
          <p14:tracePt t="20737" x="3987800" y="4225925"/>
          <p14:tracePt t="20746" x="3987800" y="4198938"/>
          <p14:tracePt t="20756" x="3987800" y="4176713"/>
          <p14:tracePt t="20768" x="3987800" y="4171950"/>
          <p14:tracePt t="20785" x="3994150" y="4149725"/>
          <p14:tracePt t="20799" x="4005263" y="4129088"/>
          <p14:tracePt t="20815" x="4041775" y="4086225"/>
          <p14:tracePt t="20832" x="4064000" y="4064000"/>
          <p14:tracePt t="20849" x="4090988" y="4037013"/>
          <p14:tracePt t="20865" x="4133850" y="4010025"/>
          <p14:tracePt t="20882" x="4171950" y="3994150"/>
          <p14:tracePt t="20899" x="4259263" y="3976688"/>
          <p14:tracePt t="20915" x="4437063" y="3944938"/>
          <p14:tracePt t="20932" x="4560888" y="3933825"/>
          <p14:tracePt t="20949" x="4679950" y="3917950"/>
          <p14:tracePt t="20965" x="4783138" y="3906838"/>
          <p14:tracePt t="20982" x="4787900" y="3902075"/>
          <p14:tracePt t="20999" x="4794250" y="3902075"/>
          <p14:tracePt t="21119" x="4787900" y="3902075"/>
          <p14:tracePt t="21157" x="4783138" y="3902075"/>
          <p14:tracePt t="21167" x="4783138" y="3906838"/>
          <p14:tracePt t="21631" x="4760913" y="3906838"/>
          <p14:tracePt t="21638" x="4691063" y="3906838"/>
          <p14:tracePt t="21650" x="4625975" y="3906838"/>
          <p14:tracePt t="21665" x="4441825" y="3906838"/>
          <p14:tracePt t="21682" x="4360863" y="3906838"/>
          <p14:tracePt t="21699" x="4187825" y="3902075"/>
          <p14:tracePt t="21715" x="4032250" y="3890963"/>
          <p14:tracePt t="21749" x="3841750" y="3890963"/>
          <p14:tracePt t="21783" x="3540125" y="3890963"/>
          <p14:tracePt t="21815" x="3043238" y="3825875"/>
          <p14:tracePt t="21832" x="2960688" y="3810000"/>
          <p14:tracePt t="21849" x="2740025" y="3756025"/>
          <p14:tracePt t="21865" x="2562225" y="3722688"/>
          <p14:tracePt t="21882" x="2508250" y="3717925"/>
          <p14:tracePt t="21899" x="2366963" y="3706813"/>
          <p14:tracePt t="21915" x="2209800" y="3695700"/>
          <p14:tracePt t="21932" x="2162175" y="3695700"/>
          <p14:tracePt t="21949" x="2043113" y="3668713"/>
          <p14:tracePt t="21965" x="1946275" y="3652838"/>
          <p14:tracePt t="21982" x="1928813" y="3648075"/>
          <p14:tracePt t="21999" x="1874838" y="3632200"/>
          <p14:tracePt t="22016" x="1827213" y="3609975"/>
          <p14:tracePt t="22032" x="1816100" y="3605213"/>
          <p14:tracePt t="22049" x="1789113" y="3587750"/>
          <p14:tracePt t="22065" x="1782763" y="3582988"/>
          <p14:tracePt t="22157" x="1782763" y="3578225"/>
          <p14:tracePt t="22167" x="1793875" y="3567113"/>
          <p14:tracePt t="22177" x="1809750" y="3556000"/>
          <p14:tracePt t="22187" x="1836738" y="3556000"/>
          <p14:tracePt t="22199" x="1912938" y="3556000"/>
          <p14:tracePt t="22216" x="2182813" y="3556000"/>
          <p14:tracePt t="22232" x="2308225" y="3556000"/>
          <p14:tracePt t="22249" x="2713038" y="3571875"/>
          <p14:tracePt t="22266" x="3063875" y="3582988"/>
          <p14:tracePt t="22282" x="3155950" y="3594100"/>
          <p14:tracePt t="22299" x="3275013" y="3621088"/>
          <p14:tracePt t="22316" x="3290888" y="3636963"/>
          <p14:tracePt t="22332" x="3297238" y="3641725"/>
          <p14:tracePt t="22349" x="3313113" y="3648075"/>
          <p14:tracePt t="22366" x="3317875" y="3648075"/>
          <p14:tracePt t="22495" x="3324225" y="3648075"/>
          <p14:tracePt t="22506" x="3328988" y="3648075"/>
          <p14:tracePt t="22515" x="3340100" y="3648075"/>
          <p14:tracePt t="22525" x="3360738" y="3636963"/>
          <p14:tracePt t="22535" x="3382963" y="3636963"/>
          <p14:tracePt t="22549" x="3432175" y="3636963"/>
          <p14:tracePt t="22565" x="3582988" y="3636963"/>
          <p14:tracePt t="22582" x="3810000" y="3636963"/>
          <p14:tracePt t="22599" x="4259263" y="3609975"/>
          <p14:tracePt t="22615" x="4684713" y="3571875"/>
          <p14:tracePt t="22632" x="5122863" y="3571875"/>
          <p14:tracePt t="22634" x="5334000" y="3556000"/>
          <p14:tracePt t="22649" x="5668963" y="3556000"/>
          <p14:tracePt t="22665" x="5884863" y="3556000"/>
          <p14:tracePt t="22682" x="6019800" y="3560763"/>
          <p14:tracePt t="22699" x="6138863" y="3571875"/>
          <p14:tracePt t="22715" x="6172200" y="3578225"/>
          <p14:tracePt t="22756" x="6172200" y="3582988"/>
          <p14:tracePt t="22766" x="6172200" y="3587750"/>
          <p14:tracePt t="22784" x="6161088" y="3598863"/>
          <p14:tracePt t="22799" x="6111875" y="3609975"/>
          <p14:tracePt t="22816" x="5954713" y="3614738"/>
          <p14:tracePt t="22832" x="5765800" y="3614738"/>
          <p14:tracePt t="22849" x="5495925" y="3587750"/>
          <p14:tracePt t="22865" x="5176838" y="3502025"/>
          <p14:tracePt t="22882" x="5106988" y="3441700"/>
          <p14:tracePt t="22899" x="5091113" y="3367088"/>
          <p14:tracePt t="22915" x="5214938" y="3205163"/>
          <p14:tracePt t="22932" x="5365750" y="3079750"/>
          <p14:tracePt t="22949" x="5538788" y="2987675"/>
          <p14:tracePt t="22965" x="5880100" y="2870200"/>
          <p14:tracePt t="22982" x="6107113" y="2809875"/>
          <p14:tracePt t="22999" x="6311900" y="2809875"/>
          <p14:tracePt t="23016" x="6570663" y="2825750"/>
          <p14:tracePt t="23032" x="6653213" y="2852738"/>
          <p14:tracePt t="23049" x="6846888" y="2971800"/>
          <p14:tracePt t="23065" x="6923088" y="3086100"/>
          <p14:tracePt t="23082" x="6923088" y="3124200"/>
          <p14:tracePt t="23099" x="6911975" y="3263900"/>
          <p14:tracePt t="23115" x="6808788" y="3414713"/>
          <p14:tracePt t="23132" x="6754813" y="3452813"/>
          <p14:tracePt t="23149" x="6588125" y="3578225"/>
          <p14:tracePt t="23165" x="6361113" y="3675063"/>
          <p14:tracePt t="23182" x="6257925" y="3695700"/>
          <p14:tracePt t="23199" x="5945188" y="3717925"/>
          <p14:tracePt t="23215" x="5718175" y="3717925"/>
          <p14:tracePt t="23232" x="5641975" y="3706813"/>
          <p14:tracePt t="23249" x="5561013" y="3625850"/>
          <p14:tracePt t="23266" x="5538788" y="3529013"/>
          <p14:tracePt t="23283" x="5545138" y="3502025"/>
          <p14:tracePt t="23299" x="5614988" y="3409950"/>
          <p14:tracePt t="23316" x="5738813" y="3324225"/>
          <p14:tracePt t="23332" x="5799138" y="3297238"/>
          <p14:tracePt t="23349" x="6015038" y="3241675"/>
          <p14:tracePt t="23365" x="6219825" y="3232150"/>
          <p14:tracePt t="23382" x="6246813" y="3241675"/>
          <p14:tracePt t="23399" x="6262688" y="3286125"/>
          <p14:tracePt t="23415" x="6219825" y="3351213"/>
          <p14:tracePt t="23432" x="6176963" y="3387725"/>
          <p14:tracePt t="23449" x="6096000" y="3459163"/>
          <p14:tracePt t="23465" x="6084888" y="3468688"/>
          <p14:tracePt t="24038" x="6091238" y="3463925"/>
          <p14:tracePt t="24047" x="6122988" y="3448050"/>
          <p14:tracePt t="24057" x="6134100" y="3432175"/>
          <p14:tracePt t="24067" x="6149975" y="3425825"/>
          <p14:tracePt t="24082" x="6161088" y="3421063"/>
          <p14:tracePt t="24099" x="6172200" y="3409950"/>
          <p14:tracePt t="24495" x="6161088" y="3414713"/>
          <p14:tracePt t="24505" x="6091238" y="3468688"/>
          <p14:tracePt t="24516" x="6019800" y="3517900"/>
          <p14:tracePt t="24525" x="5938838" y="3582988"/>
          <p14:tracePt t="24535" x="5772150" y="3722688"/>
          <p14:tracePt t="24549" x="5664200" y="3798888"/>
          <p14:tracePt t="24565" x="5241925" y="3944938"/>
          <p14:tracePt t="24599" x="4457700" y="4122738"/>
          <p14:tracePt t="24632" x="3913188" y="4210050"/>
          <p14:tracePt t="24667" x="3733800" y="4230688"/>
          <p14:tracePt t="24682" x="3729038" y="4230688"/>
          <p14:tracePt t="24699" x="3717925" y="4241800"/>
          <p14:tracePt t="24715" x="3706813" y="4248150"/>
          <p14:tracePt t="24816" x="3717925" y="4241800"/>
          <p14:tracePt t="24826" x="3733800" y="4237038"/>
          <p14:tracePt t="24836" x="3744913" y="4230688"/>
          <p14:tracePt t="24849" x="3767138" y="4214813"/>
          <p14:tracePt t="24866" x="3886200" y="4221163"/>
          <p14:tracePt t="24882" x="3960813" y="4221163"/>
          <p14:tracePt t="24898" x="4198938" y="4241800"/>
          <p14:tracePt t="24915" x="4625975" y="4241800"/>
          <p14:tracePt t="24932" x="4837113" y="4241800"/>
          <p14:tracePt t="24949" x="5538788" y="4194175"/>
          <p14:tracePt t="24965" x="6057900" y="4194175"/>
          <p14:tracePt t="24982" x="6192838" y="4194175"/>
          <p14:tracePt t="24999" x="6500813" y="4203700"/>
          <p14:tracePt t="25016" x="6777038" y="4214813"/>
          <p14:tracePt t="25032" x="6862763" y="4214813"/>
          <p14:tracePt t="25049" x="7100888" y="4225925"/>
          <p14:tracePt t="25066" x="7305675" y="4241800"/>
          <p14:tracePt t="25082" x="7381875" y="4241800"/>
          <p14:tracePt t="25099" x="7512050" y="4252913"/>
          <p14:tracePt t="25115" x="7615238" y="4264025"/>
          <p14:tracePt t="25132" x="7651750" y="4264025"/>
          <p14:tracePt t="25149" x="7831138" y="4264025"/>
          <p14:tracePt t="25165" x="8031163" y="4264025"/>
          <p14:tracePt t="25182" x="8132763" y="4264025"/>
          <p14:tracePt t="25199" x="8359775" y="4264025"/>
          <p14:tracePt t="25215" x="8539163" y="4279900"/>
          <p14:tracePt t="25232" x="8575675" y="4279900"/>
          <p14:tracePt t="25249" x="8651875" y="4279900"/>
          <p14:tracePt t="25266" x="8694738" y="4279900"/>
          <p14:tracePt t="25282" x="8721725" y="4279900"/>
          <p14:tracePt t="25299" x="8770938" y="4279900"/>
          <p14:tracePt t="25315" x="8802688" y="4279900"/>
          <p14:tracePt t="25332" x="8824913" y="4279900"/>
          <p14:tracePt t="25349" x="8840788" y="4279900"/>
          <p14:tracePt t="25385" x="8840788" y="4284663"/>
          <p14:tracePt t="25399" x="8836025" y="4291013"/>
          <p14:tracePt t="25415" x="8824913" y="4302125"/>
          <p14:tracePt t="25432" x="8797925" y="4318000"/>
          <p14:tracePt t="25449" x="8689975" y="4333875"/>
          <p14:tracePt t="25466" x="8539163" y="4344988"/>
          <p14:tracePt t="25482" x="8386763" y="4344988"/>
          <p14:tracePt t="25499" x="8170863" y="4329113"/>
          <p14:tracePt t="25516" x="8004175" y="4275138"/>
          <p14:tracePt t="25532" x="7943850" y="4221163"/>
          <p14:tracePt t="25549" x="7912100" y="4167188"/>
          <p14:tracePt t="25565" x="7912100" y="4086225"/>
          <p14:tracePt t="25582" x="7923213" y="4037013"/>
          <p14:tracePt t="25599" x="7954963" y="3987800"/>
          <p14:tracePt t="25615" x="8020050" y="3922713"/>
          <p14:tracePt t="25632" x="8085138" y="3879850"/>
          <p14:tracePt t="25649" x="8166100" y="3832225"/>
          <p14:tracePt t="25665" x="8382000" y="3767138"/>
          <p14:tracePt t="25682" x="8566150" y="3733800"/>
          <p14:tracePt t="25699" x="8802688" y="3713163"/>
          <p14:tracePt t="25715" x="9155113" y="3713163"/>
          <p14:tracePt t="25732" x="9364663" y="3713163"/>
          <p14:tracePt t="25749" x="9532938" y="3713163"/>
          <p14:tracePt t="25766" x="9678988" y="3760788"/>
          <p14:tracePt t="25783" x="9737725" y="3810000"/>
          <p14:tracePt t="25799" x="9771063" y="3886200"/>
          <p14:tracePt t="25815" x="9771063" y="3956050"/>
          <p14:tracePt t="25832" x="9732963" y="3998913"/>
          <p14:tracePt t="25849" x="9683750" y="4048125"/>
          <p14:tracePt t="25865" x="9656763" y="4068763"/>
        </p14:tracePtLst>
      </p14:laserTraceLst>
    </p:ext>
  </p:extLs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She asked me if I could stay longer.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      </a:t>
            </a:r>
            <a:r>
              <a:rPr kumimoji="1" lang="en-US" altLang="ja-JP" dirty="0"/>
              <a:t>I</a:t>
            </a:r>
            <a:r>
              <a:rPr kumimoji="1" lang="ja-JP" altLang="en-US" dirty="0"/>
              <a:t>　は？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She said to me, “Can </a:t>
            </a:r>
            <a:r>
              <a:rPr lang="en-US" altLang="ja-JP" sz="3200" b="1" dirty="0">
                <a:solidFill>
                  <a:srgbClr val="FF0000"/>
                </a:solidFill>
              </a:rPr>
              <a:t>you</a:t>
            </a:r>
            <a:r>
              <a:rPr lang="en-US" altLang="ja-JP" sz="3200" dirty="0"/>
              <a:t> stay longer?”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told my students to study English every day.</a:t>
            </a:r>
          </a:p>
          <a:p>
            <a:pPr marL="0" indent="0">
              <a:buNone/>
            </a:pPr>
            <a:r>
              <a:rPr lang="ja-JP" altLang="en-US" sz="3200" dirty="0"/>
              <a:t>                   直接言ったのは肯定文・疑問文・</a:t>
            </a:r>
            <a:r>
              <a:rPr lang="ja-JP" altLang="en-US" sz="3200" b="1" dirty="0">
                <a:solidFill>
                  <a:srgbClr val="FF0000"/>
                </a:solidFill>
              </a:rPr>
              <a:t>命令文</a:t>
            </a:r>
            <a:r>
              <a:rPr lang="ja-JP" altLang="en-US" sz="3200" dirty="0"/>
              <a:t>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said to my students</a:t>
            </a:r>
            <a:r>
              <a:rPr kumimoji="1" lang="en-US" altLang="ja-JP" sz="3200" dirty="0"/>
              <a:t>, “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Study</a:t>
            </a:r>
            <a:r>
              <a:rPr kumimoji="1" lang="en-US" altLang="ja-JP" sz="3200" dirty="0"/>
              <a:t> English every day.”</a:t>
            </a:r>
          </a:p>
        </p:txBody>
      </p:sp>
      <p:sp>
        <p:nvSpPr>
          <p:cNvPr id="4" name="下矢印 3"/>
          <p:cNvSpPr/>
          <p:nvPr/>
        </p:nvSpPr>
        <p:spPr>
          <a:xfrm>
            <a:off x="1461880" y="158905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195483" y="1446467"/>
            <a:ext cx="2240" cy="5051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3648635" y="1446466"/>
            <a:ext cx="1246094" cy="6584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下矢印 6"/>
          <p:cNvSpPr/>
          <p:nvPr/>
        </p:nvSpPr>
        <p:spPr>
          <a:xfrm>
            <a:off x="1461880" y="3813390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5C86A76-5B8A-4716-9F46-AC936C76F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3"/>
    </mc:Choice>
    <mc:Fallback>
      <p:transition spd="slow" advTm="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7994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asked his son where he had been.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</a:t>
            </a:r>
            <a:r>
              <a:rPr lang="ja-JP" altLang="en-US" dirty="0"/>
              <a:t>直接言ったのは肯定文・疑問文？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sz="3200" dirty="0"/>
              <a:t>He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he didn’t like the way I had done it.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2128832" y="151798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1461880" y="3813390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3526A75-5647-414A-9F3B-9BAD69A26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0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0"/>
    </mc:Choice>
    <mc:Fallback>
      <p:transition spd="slow" advTm="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2" x="8112125" y="4257675"/>
          <p14:tracePt t="2070" x="7997825" y="4279900"/>
          <p14:tracePt t="2080" x="7685088" y="4349750"/>
          <p14:tracePt t="2090" x="7566025" y="4383088"/>
          <p14:tracePt t="2106" x="7478713" y="4403725"/>
          <p14:tracePt t="2123" x="7219950" y="4468813"/>
          <p14:tracePt t="2140" x="7089775" y="4506913"/>
          <p14:tracePt t="2173" x="7024688" y="4538663"/>
          <p14:tracePt t="2207" x="7019925" y="4538663"/>
          <p14:tracePt t="2344" x="7015163" y="4538663"/>
          <p14:tracePt t="2352" x="7004050" y="4545013"/>
          <p14:tracePt t="2362" x="6997700" y="4549775"/>
          <p14:tracePt t="2482" x="7004050" y="4545013"/>
          <p14:tracePt t="2493" x="7008813" y="4538663"/>
          <p14:tracePt t="2501" x="7015163" y="4533900"/>
          <p14:tracePt t="2530" x="7015163" y="4529138"/>
          <p14:tracePt t="2550" x="6997700" y="4529138"/>
          <p14:tracePt t="2560" x="6988175" y="4529138"/>
          <p14:tracePt t="2590" x="7024688" y="4491038"/>
          <p14:tracePt t="2600" x="7154863" y="4387850"/>
          <p14:tracePt t="2611" x="7235825" y="4313238"/>
          <p14:tracePt t="2623" x="7381875" y="4187825"/>
          <p14:tracePt t="2640" x="7485063" y="4014788"/>
          <p14:tracePt t="2656" x="7505700" y="3929063"/>
          <p14:tracePt t="2673" x="7505700" y="3848100"/>
          <p14:tracePt t="2690" x="7458075" y="3722688"/>
          <p14:tracePt t="2706" x="7419975" y="3641725"/>
          <p14:tracePt t="2723" x="7392988" y="3560763"/>
          <p14:tracePt t="2739" x="7366000" y="3463925"/>
          <p14:tracePt t="2756" x="7354888" y="3409950"/>
          <p14:tracePt t="2759" x="7350125" y="3382963"/>
          <p14:tracePt t="2773" x="7332663" y="3340100"/>
          <p14:tracePt t="2790" x="7296150" y="3241675"/>
          <p14:tracePt t="2806" x="7278688" y="3187700"/>
          <p14:tracePt t="2823" x="7242175" y="3133725"/>
          <p14:tracePt t="2839" x="7204075" y="3070225"/>
          <p14:tracePt t="2856" x="7177088" y="3036888"/>
          <p14:tracePt t="2873" x="7150100" y="2982913"/>
          <p14:tracePt t="2892" x="7096125" y="2940050"/>
          <p14:tracePt t="2913" x="7031038" y="2879725"/>
          <p14:tracePt t="2923" x="7004050" y="2859088"/>
          <p14:tracePt t="2940" x="6938963" y="2798763"/>
          <p14:tracePt t="2956" x="6923088" y="2778125"/>
          <p14:tracePt t="2973" x="6869113" y="2706688"/>
          <p14:tracePt t="2989" x="6765925" y="2609850"/>
          <p14:tracePt t="3006" x="6716713" y="2578100"/>
          <p14:tracePt t="3023" x="6570663" y="2508250"/>
          <p14:tracePt t="3039" x="6435725" y="2447925"/>
          <p14:tracePt t="3056" x="6392863" y="2432050"/>
          <p14:tracePt t="3073" x="6307138" y="2393950"/>
          <p14:tracePt t="3089" x="6242050" y="2355850"/>
          <p14:tracePt t="3106" x="6230938" y="2339975"/>
          <p14:tracePt t="3123" x="6165850" y="2312988"/>
          <p14:tracePt t="3141" x="6118225" y="2274888"/>
          <p14:tracePt t="3157" x="6100763" y="2259013"/>
          <p14:tracePt t="3173" x="6057900" y="2232025"/>
          <p14:tracePt t="3189" x="6015038" y="2209800"/>
          <p14:tracePt t="3206" x="5992813" y="2198688"/>
          <p14:tracePt t="3223" x="5954713" y="2178050"/>
          <p14:tracePt t="3240" x="5900738" y="2155825"/>
          <p14:tracePt t="3256" x="5891213" y="2139950"/>
          <p14:tracePt t="3273" x="5857875" y="2108200"/>
          <p14:tracePt t="3290" x="5842000" y="2070100"/>
          <p14:tracePt t="3306" x="5837238" y="2058988"/>
          <p14:tracePt t="3323" x="5826125" y="2043113"/>
          <p14:tracePt t="3340" x="5819775" y="2016125"/>
          <p14:tracePt t="3356" x="5819775" y="2009775"/>
          <p14:tracePt t="3373" x="5815013" y="2000250"/>
          <p14:tracePt t="3390" x="5810250" y="1982788"/>
          <p14:tracePt t="3406" x="5810250" y="1978025"/>
          <p14:tracePt t="3423" x="5810250" y="1955800"/>
          <p14:tracePt t="3440" x="5810250" y="1944688"/>
          <p14:tracePt t="3473" x="5810250" y="1939925"/>
          <p14:tracePt t="3603" x="5810250" y="1935163"/>
          <p14:tracePt t="3613" x="5819775" y="1928813"/>
          <p14:tracePt t="3741" x="5826125" y="1928813"/>
          <p14:tracePt t="3753" x="5830888" y="1924050"/>
          <p14:tracePt t="5040" x="5837238" y="1924050"/>
          <p14:tracePt t="5049" x="5842000" y="1924050"/>
          <p14:tracePt t="5080" x="5846763" y="1924050"/>
          <p14:tracePt t="5090" x="5846763" y="1917700"/>
          <p14:tracePt t="5100" x="5853113" y="1917700"/>
          <p14:tracePt t="5481" x="5837238" y="1928813"/>
          <p14:tracePt t="5491" x="5815013" y="1939925"/>
          <p14:tracePt t="5501" x="5799138" y="1955800"/>
          <p14:tracePt t="5511" x="5772150" y="1978025"/>
          <p14:tracePt t="5523" x="5754688" y="1982788"/>
          <p14:tracePt t="5540" x="5745163" y="1993900"/>
          <p14:tracePt t="5561" x="5734050" y="1993900"/>
          <p14:tracePt t="5590" x="5603875" y="1989138"/>
          <p14:tracePt t="5623" x="5468938" y="1973263"/>
          <p14:tracePt t="5657" x="5356225" y="1935163"/>
          <p14:tracePt t="5673" x="5307013" y="1901825"/>
          <p14:tracePt t="5690" x="5284788" y="1874838"/>
          <p14:tracePt t="5707" x="5284788" y="1863725"/>
          <p14:tracePt t="5724" x="5284788" y="1843088"/>
          <p14:tracePt t="5740" x="5284788" y="1800225"/>
          <p14:tracePt t="5757" x="5291138" y="1789113"/>
          <p14:tracePt t="5760" x="5318125" y="1746250"/>
          <p14:tracePt t="5773" x="5349875" y="1724025"/>
          <p14:tracePt t="5790" x="5437188" y="1647825"/>
          <p14:tracePt t="5806" x="5473700" y="1616075"/>
          <p14:tracePt t="5823" x="5619750" y="1535113"/>
          <p14:tracePt t="5840" x="5803900" y="1465263"/>
          <p14:tracePt t="5856" x="5884863" y="1454150"/>
          <p14:tracePt t="5873" x="6100763" y="1420813"/>
          <p14:tracePt t="5890" x="6280150" y="1438275"/>
          <p14:tracePt t="5908" x="6318250" y="1454150"/>
          <p14:tracePt t="5923" x="6388100" y="1524000"/>
          <p14:tracePt t="5940" x="6430963" y="1593850"/>
          <p14:tracePt t="5956" x="6435725" y="1616075"/>
          <p14:tracePt t="5973" x="6457950" y="1654175"/>
          <p14:tracePt t="5989" x="6469063" y="1670050"/>
          <p14:tracePt t="6006" x="6473825" y="1674813"/>
          <p14:tracePt t="6023" x="6480175" y="1681163"/>
          <p14:tracePt t="6039" x="6489700" y="1685925"/>
          <p14:tracePt t="6056" x="6489700" y="1690688"/>
          <p14:tracePt t="6090" x="6489700" y="1697038"/>
          <p14:tracePt t="6106" x="6489700" y="1701800"/>
          <p14:tracePt t="6123" x="6496050" y="1708150"/>
          <p14:tracePt t="6141" x="6496050" y="1719263"/>
          <p14:tracePt t="6156" x="6496050" y="1724025"/>
          <p14:tracePt t="6173" x="6496050" y="1735138"/>
          <p14:tracePt t="6189" x="6543675" y="1739900"/>
          <p14:tracePt t="6206" x="6570663" y="1739900"/>
          <p14:tracePt t="6223" x="6646863" y="1739900"/>
          <p14:tracePt t="6240" x="6662738" y="17510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		I am hungry.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  <a:r>
              <a:rPr lang="en-US" altLang="ja-JP" sz="3200" dirty="0"/>
              <a:t>		I love John.	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  <a:r>
              <a:rPr lang="en-US" altLang="ja-JP" sz="3200" dirty="0"/>
              <a:t>			He resembles his father.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	I go to school by train.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</a:t>
            </a:r>
            <a:r>
              <a:rPr lang="en-US" altLang="ja-JP" sz="3200" dirty="0"/>
              <a:t>		What are you looking at?</a:t>
            </a:r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			What do you see?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FF69E5A-3802-4BC3-857B-657A62F1F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6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3"/>
    </mc:Choice>
    <mc:Fallback>
      <p:transition spd="slow" advTm="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7994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asked his son where he had been.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</a:t>
            </a:r>
            <a:r>
              <a:rPr lang="ja-JP" altLang="en-US" dirty="0"/>
              <a:t>直接言ったのは肯定文・疑問文？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said to</a:t>
            </a:r>
            <a:r>
              <a:rPr kumimoji="1" lang="en-US" altLang="ja-JP" sz="3200" dirty="0"/>
              <a:t> his son, “            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?</a:t>
            </a:r>
            <a:r>
              <a:rPr kumimoji="1" lang="en-US" altLang="ja-JP" sz="3200" dirty="0"/>
              <a:t>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he didn’t like the way I had done it.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2128832" y="151798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1461880" y="3813390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DF67ED7-DDDD-493E-BE4D-79FAC198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7"/>
    </mc:Choice>
    <mc:Fallback>
      <p:transition spd="slow" advTm="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5" x="5922963" y="1735138"/>
          <p14:tracePt t="2690" x="5922963" y="1728788"/>
          <p14:tracePt t="2720" x="5900738" y="1728788"/>
          <p14:tracePt t="2730" x="5864225" y="1724025"/>
          <p14:tracePt t="2740" x="5691188" y="1712913"/>
          <p14:tracePt t="2750" x="5534025" y="1712913"/>
          <p14:tracePt t="2776" x="4745038" y="1778000"/>
          <p14:tracePt t="2810" x="3533775" y="2047875"/>
          <p14:tracePt t="2826" x="3360738" y="2058988"/>
          <p14:tracePt t="2843" x="3079750" y="1993900"/>
          <p14:tracePt t="2859" x="2863850" y="1928813"/>
          <p14:tracePt t="2876" x="2717800" y="1897063"/>
          <p14:tracePt t="2893" x="2582863" y="1847850"/>
          <p14:tracePt t="2909" x="2501900" y="1827213"/>
          <p14:tracePt t="2926" x="2474913" y="1827213"/>
          <p14:tracePt t="2929" x="2454275" y="1827213"/>
          <p14:tracePt t="2944" x="2443163" y="1827213"/>
          <p14:tracePt t="2959" x="2420938" y="1827213"/>
          <p14:tracePt t="2976" x="2405063" y="1827213"/>
          <p14:tracePt t="2993" x="2378075" y="1843088"/>
          <p14:tracePt t="3009" x="2335213" y="1863725"/>
          <p14:tracePt t="3026" x="2328863" y="1870075"/>
          <p14:tracePt t="3043" x="2301875" y="1890713"/>
          <p14:tracePt t="3059" x="2286000" y="1924050"/>
          <p14:tracePt t="3077" x="2259013" y="1955800"/>
          <p14:tracePt t="3092" x="2236788" y="2000250"/>
          <p14:tracePt t="3109" x="2216150" y="2047875"/>
          <p14:tracePt t="3126" x="2216150" y="2058988"/>
          <p14:tracePt t="3142" x="2216150" y="2074863"/>
          <p14:tracePt t="3159" x="2236788" y="2108200"/>
          <p14:tracePt t="3176" x="2243138" y="2112963"/>
          <p14:tracePt t="3192" x="2243138" y="2135188"/>
          <p14:tracePt t="3209" x="2243138" y="2155825"/>
          <p14:tracePt t="3226" x="2243138" y="2162175"/>
          <p14:tracePt t="3242" x="2236788" y="2189163"/>
          <p14:tracePt t="3259" x="2232025" y="2205038"/>
          <p14:tracePt t="3276" x="2227263" y="2209800"/>
          <p14:tracePt t="3292" x="2200275" y="2243138"/>
          <p14:tracePt t="3309" x="2151063" y="2286000"/>
          <p14:tracePt t="3326" x="2139950" y="2297113"/>
          <p14:tracePt t="3342" x="2101850" y="2351088"/>
          <p14:tracePt t="3359" x="2070100" y="2389188"/>
          <p14:tracePt t="3376" x="2054225" y="2398713"/>
          <p14:tracePt t="3393" x="2009775" y="2436813"/>
          <p14:tracePt t="3409" x="1966913" y="2463800"/>
          <p14:tracePt t="3426" x="1946275" y="2481263"/>
          <p14:tracePt t="3442" x="1917700" y="2501900"/>
          <p14:tracePt t="3459" x="1890713" y="2513013"/>
          <p14:tracePt t="3475" x="1885950" y="2517775"/>
          <p14:tracePt t="3492" x="1863725" y="2524125"/>
          <p14:tracePt t="3509" x="1847850" y="2535238"/>
          <p14:tracePt t="3526" x="1843088" y="2535238"/>
          <p14:tracePt t="3542" x="1827213" y="2540000"/>
          <p14:tracePt t="3559" x="1820863" y="2540000"/>
          <p14:tracePt t="3620" x="1816100" y="2540000"/>
          <p14:tracePt t="3629" x="1804988" y="2544763"/>
          <p14:tracePt t="3640" x="1800225" y="2544763"/>
          <p14:tracePt t="3650" x="1793875" y="2544763"/>
          <p14:tracePt t="3659" x="1789113" y="2544763"/>
          <p14:tracePt t="3832" x="1793875" y="2544763"/>
          <p14:tracePt t="3842" x="1816100" y="2544763"/>
          <p14:tracePt t="3851" x="1836738" y="2544763"/>
          <p14:tracePt t="3860" x="1874838" y="2544763"/>
          <p14:tracePt t="3876" x="1912938" y="2544763"/>
          <p14:tracePt t="3892" x="2054225" y="2544763"/>
          <p14:tracePt t="3909" x="2227263" y="2544763"/>
          <p14:tracePt t="3926" x="2317750" y="2544763"/>
          <p14:tracePt t="3929" x="2405063" y="2544763"/>
          <p14:tracePt t="3942" x="2528888" y="2540000"/>
          <p14:tracePt t="3959" x="2697163" y="2535238"/>
          <p14:tracePt t="3976" x="2740025" y="2524125"/>
          <p14:tracePt t="3992" x="2805113" y="2517775"/>
          <p14:tracePt t="4009" x="2836863" y="2508250"/>
          <p14:tracePt t="4026" x="2852738" y="2508250"/>
          <p14:tracePt t="4043" x="2879725" y="2508250"/>
          <p14:tracePt t="4060" x="2913063" y="2501900"/>
          <p14:tracePt t="4078" x="2951163" y="2501900"/>
          <p14:tracePt t="4093" x="3025775" y="2501900"/>
          <p14:tracePt t="4109" x="3106738" y="2497138"/>
          <p14:tracePt t="4126" x="3160713" y="2497138"/>
          <p14:tracePt t="4142" x="3209925" y="2497138"/>
          <p14:tracePt t="4159" x="3225800" y="2497138"/>
          <p14:tracePt t="4176" x="3236913" y="2497138"/>
          <p14:tracePt t="4192" x="3263900" y="2497138"/>
          <p14:tracePt t="4209" x="3286125" y="2497138"/>
          <p14:tracePt t="4226" x="3313113" y="2497138"/>
          <p14:tracePt t="4242" x="3367088" y="2486025"/>
          <p14:tracePt t="4259" x="3405188" y="2486025"/>
          <p14:tracePt t="4276" x="3432175" y="2486025"/>
          <p14:tracePt t="4292" x="3463925" y="2486025"/>
          <p14:tracePt t="4309" x="3506788" y="2481263"/>
          <p14:tracePt t="4326" x="3529013" y="2481263"/>
          <p14:tracePt t="4343" x="3578225" y="2474913"/>
          <p14:tracePt t="4359" x="3641725" y="2463800"/>
          <p14:tracePt t="4376" x="3695700" y="2463800"/>
          <p14:tracePt t="4393" x="3751263" y="2463800"/>
          <p14:tracePt t="4409" x="3825875" y="2463800"/>
          <p14:tracePt t="4426" x="3875088" y="2463800"/>
          <p14:tracePt t="4442" x="3917950" y="2463800"/>
          <p14:tracePt t="4459" x="3956050" y="2463800"/>
          <p14:tracePt t="4476" x="3983038" y="2463800"/>
          <p14:tracePt t="4492" x="4014788" y="2470150"/>
          <p14:tracePt t="4509" x="4064000" y="2470150"/>
          <p14:tracePt t="4526" x="4095750" y="2474913"/>
          <p14:tracePt t="4542" x="4133850" y="2474913"/>
          <p14:tracePt t="4559" x="4167188" y="2474913"/>
          <p14:tracePt t="4576" x="4187825" y="2474913"/>
          <p14:tracePt t="4593" x="4198938" y="2474913"/>
          <p14:tracePt t="4609" x="4210050" y="2474913"/>
          <p14:tracePt t="4626" x="4221163" y="2474913"/>
          <p14:tracePt t="4642" x="4237038" y="2470150"/>
          <p14:tracePt t="4659" x="4248150" y="2463800"/>
          <p14:tracePt t="5071" x="4259263" y="2463800"/>
          <p14:tracePt t="5081" x="4259263" y="2459038"/>
          <p14:tracePt t="5092" x="4268788" y="2459038"/>
          <p14:tracePt t="5100" x="4286250" y="2459038"/>
          <p14:tracePt t="5110" x="4295775" y="2459038"/>
          <p14:tracePt t="5126" x="4302125" y="2459038"/>
          <p14:tracePt t="5143" x="4306888" y="2459038"/>
          <p14:tracePt t="5871" x="4322763" y="2436813"/>
          <p14:tracePt t="5881" x="4383088" y="2398713"/>
          <p14:tracePt t="5893" x="4403725" y="2378075"/>
          <p14:tracePt t="5909" x="4491038" y="2274888"/>
          <p14:tracePt t="5926" x="4529138" y="2209800"/>
          <p14:tracePt t="5928" x="4603750" y="2085975"/>
          <p14:tracePt t="5942" x="4675188" y="1962150"/>
          <p14:tracePt t="5959" x="4803775" y="1755775"/>
          <p14:tracePt t="5992" x="5030788" y="1485900"/>
          <p14:tracePt t="6026" x="5199063" y="1274763"/>
          <p14:tracePt t="6059" x="5311775" y="1139825"/>
          <p14:tracePt t="6076" x="5318125" y="1123950"/>
          <p14:tracePt t="6092" x="5329238" y="1096963"/>
          <p14:tracePt t="6109" x="5329238" y="1085850"/>
          <p14:tracePt t="6125" x="5329238" y="1081088"/>
          <p14:tracePt t="6142" x="5329238" y="1069975"/>
          <p14:tracePt t="6159" x="5334000" y="1065213"/>
          <p14:tracePt t="6175" x="5334000" y="1054100"/>
          <p14:tracePt t="6192" x="5349875" y="1038225"/>
          <p14:tracePt t="6209" x="5383213" y="1004888"/>
          <p14:tracePt t="6227" x="5399088" y="993775"/>
          <p14:tracePt t="6244" x="5464175" y="946150"/>
          <p14:tracePt t="6261" x="5500688" y="901700"/>
          <p14:tracePt t="6276" x="5511800" y="896938"/>
          <p14:tracePt t="6293" x="5518150" y="892175"/>
          <p14:tracePt t="6401" x="5518150" y="901700"/>
          <p14:tracePt t="6410" x="5522913" y="908050"/>
          <p14:tracePt t="6422" x="5522913" y="912813"/>
          <p14:tracePt t="6431" x="5522913" y="919163"/>
          <p14:tracePt t="6443" x="5527675" y="930275"/>
          <p14:tracePt t="6461" x="5527675" y="939800"/>
          <p14:tracePt t="6476" x="5527675" y="946150"/>
          <p14:tracePt t="6493" x="5527675" y="966788"/>
          <p14:tracePt t="6510" x="5527675" y="989013"/>
          <p14:tracePt t="6527" x="5527675" y="1016000"/>
          <p14:tracePt t="6543" x="5527675" y="1081088"/>
          <p14:tracePt t="6562" x="5527675" y="1135063"/>
          <p14:tracePt t="6577" x="5518150" y="1173163"/>
          <p14:tracePt t="6593" x="5518150" y="1238250"/>
          <p14:tracePt t="6610" x="5518150" y="1270000"/>
          <p14:tracePt t="6626" x="5511800" y="1292225"/>
          <p14:tracePt t="6643" x="5511800" y="1301750"/>
          <p14:tracePt t="6661" x="5511800" y="1308100"/>
        </p14:tracePtLst>
      </p14:laserTraceLst>
    </p:ext>
  </p:extLs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7994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asked his son where he </a:t>
            </a:r>
            <a:r>
              <a:rPr lang="en-US" altLang="ja-JP" sz="3200" u="sng" dirty="0"/>
              <a:t>had been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人称代名詞と</a:t>
            </a:r>
            <a:r>
              <a:rPr lang="ja-JP" altLang="en-US" dirty="0"/>
              <a:t>時制は？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said to</a:t>
            </a:r>
            <a:r>
              <a:rPr kumimoji="1" lang="en-US" altLang="ja-JP" sz="3200" dirty="0"/>
              <a:t> his son, “            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?</a:t>
            </a:r>
            <a:r>
              <a:rPr kumimoji="1" lang="en-US" altLang="ja-JP" sz="3200" dirty="0"/>
              <a:t>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he didn’t like the way I had done it.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2128832" y="151798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1461880" y="3813390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33A8C25-E4B8-40C5-B202-43682C9ED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0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3"/>
    </mc:Choice>
    <mc:Fallback>
      <p:transition spd="slow" advTm="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7994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asked his son where he </a:t>
            </a:r>
            <a:r>
              <a:rPr lang="en-US" altLang="ja-JP" sz="3200" u="sng" dirty="0"/>
              <a:t>had been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  　　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lang="en-US" altLang="ja-JP" sz="3200" dirty="0"/>
              <a:t>said to </a:t>
            </a:r>
            <a:r>
              <a:rPr kumimoji="1" lang="en-US" altLang="ja-JP" sz="3200" dirty="0"/>
              <a:t>his son, “Where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have you been?</a:t>
            </a:r>
            <a:r>
              <a:rPr kumimoji="1" lang="en-US" altLang="ja-JP" sz="3200" dirty="0"/>
              <a:t>”</a:t>
            </a:r>
          </a:p>
          <a:p>
            <a:pPr marL="0" indent="0">
              <a:buNone/>
            </a:pPr>
            <a:r>
              <a:rPr lang="en-US" altLang="ja-JP" sz="3200" dirty="0"/>
              <a:t>He said to his son, “Where </a:t>
            </a:r>
            <a:r>
              <a:rPr lang="en-US" altLang="ja-JP" sz="3200" b="1" dirty="0">
                <a:solidFill>
                  <a:srgbClr val="FF0000"/>
                </a:solidFill>
              </a:rPr>
              <a:t>were you?</a:t>
            </a:r>
            <a:r>
              <a:rPr lang="en-US" altLang="ja-JP" sz="3200" dirty="0"/>
              <a:t>”</a:t>
            </a: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he didn’t like the way I </a:t>
            </a:r>
            <a:r>
              <a:rPr lang="en-US" altLang="ja-JP" sz="3200" u="sng" dirty="0"/>
              <a:t>had done</a:t>
            </a:r>
            <a:r>
              <a:rPr lang="en-US" altLang="ja-JP" sz="3200" dirty="0"/>
              <a:t> it.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2128832" y="151798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2128832" y="4378166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5739653" y="1517982"/>
            <a:ext cx="0" cy="5705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2776818" y="4378166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3541059" y="4378166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6257365" y="4378165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7014883" y="4370691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F82DFA6-57CB-4771-9B31-DDF8EF2C6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6"/>
    </mc:Choice>
    <mc:Fallback>
      <p:transition spd="slow" advTm="1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52" x="4992688" y="1258888"/>
          <p14:tracePt t="8267" x="4992688" y="1265238"/>
          <p14:tracePt t="8277" x="4987925" y="1373188"/>
          <p14:tracePt t="8288" x="4976813" y="1501775"/>
          <p14:tracePt t="8300" x="4976813" y="1609725"/>
          <p14:tracePt t="8318" x="4960938" y="1951038"/>
          <p14:tracePt t="8335" x="4960938" y="2198688"/>
          <p14:tracePt t="8350" x="4929188" y="2463800"/>
          <p14:tracePt t="8367" x="4875213" y="2767013"/>
          <p14:tracePt t="8400" x="4756150" y="3059113"/>
          <p14:tracePt t="8434" x="4637088" y="3382963"/>
          <p14:tracePt t="8466" x="4614863" y="3490913"/>
          <p14:tracePt t="8483" x="4610100" y="3517900"/>
          <p14:tracePt t="8499" x="4598988" y="3551238"/>
          <p14:tracePt t="8516" x="4583113" y="3578225"/>
          <p14:tracePt t="8533" x="4572000" y="3594100"/>
          <p14:tracePt t="8549" x="4545013" y="3625850"/>
          <p14:tracePt t="8567" x="4484688" y="3702050"/>
          <p14:tracePt t="8583" x="4457700" y="3733800"/>
          <p14:tracePt t="8599" x="4376738" y="3836988"/>
          <p14:tracePt t="8616" x="4286250" y="3929063"/>
          <p14:tracePt t="8633" x="4252913" y="3944938"/>
          <p14:tracePt t="8650" x="4171950" y="3998913"/>
          <p14:tracePt t="8666" x="4113213" y="4021138"/>
          <p14:tracePt t="8683" x="4095750" y="4025900"/>
          <p14:tracePt t="8699" x="4086225" y="4030663"/>
          <p14:tracePt t="8908" x="4090988" y="4025900"/>
          <p14:tracePt t="8919" x="4102100" y="4021138"/>
          <p14:tracePt t="8929" x="4117975" y="4014788"/>
          <p14:tracePt t="8937" x="4144963" y="4003675"/>
          <p14:tracePt t="8950" x="4156075" y="4003675"/>
          <p14:tracePt t="8966" x="4225925" y="4003675"/>
          <p14:tracePt t="8983" x="4252913" y="4010025"/>
          <p14:tracePt t="9000" x="4344988" y="4014788"/>
          <p14:tracePt t="9016" x="4464050" y="4014788"/>
          <p14:tracePt t="9033" x="4513263" y="4014788"/>
          <p14:tracePt t="9049" x="4652963" y="4014788"/>
          <p14:tracePt t="9067" x="4776788" y="4014788"/>
          <p14:tracePt t="9083" x="4830763" y="4010025"/>
          <p14:tracePt t="9100" x="4949825" y="4003675"/>
          <p14:tracePt t="9116" x="5041900" y="4003675"/>
          <p14:tracePt t="9133" x="5068888" y="4003675"/>
          <p14:tracePt t="9150" x="5106988" y="4003675"/>
          <p14:tracePt t="9166" x="5118100" y="4003675"/>
          <p14:tracePt t="9183" x="5122863" y="4003675"/>
          <p14:tracePt t="9199" x="5129213" y="4003675"/>
          <p14:tracePt t="9217" x="5138738" y="4003675"/>
          <p14:tracePt t="9233" x="5176838" y="4014788"/>
          <p14:tracePt t="9250" x="5241925" y="4025900"/>
          <p14:tracePt t="9266" x="5307013" y="4025900"/>
          <p14:tracePt t="9283" x="5338763" y="4025900"/>
          <p14:tracePt t="9300" x="5387975" y="4030663"/>
          <p14:tracePt t="9319" x="5410200" y="4037013"/>
          <p14:tracePt t="9334" x="5414963" y="4037013"/>
          <p14:tracePt t="9350" x="5430838" y="4037013"/>
          <p14:tracePt t="9367" x="5457825" y="4041775"/>
          <p14:tracePt t="9383" x="5480050" y="4041775"/>
          <p14:tracePt t="9400" x="5511800" y="4052888"/>
          <p14:tracePt t="9416" x="5534025" y="4059238"/>
          <p14:tracePt t="9433" x="5556250" y="4059238"/>
          <p14:tracePt t="9450" x="5572125" y="4064000"/>
          <p14:tracePt t="9466" x="5610225" y="4068763"/>
          <p14:tracePt t="9483" x="5637213" y="4068763"/>
          <p14:tracePt t="9499" x="5684838" y="4068763"/>
          <p14:tracePt t="9516" x="5722938" y="4068763"/>
          <p14:tracePt t="9533" x="5749925" y="4068763"/>
          <p14:tracePt t="9550" x="5803900" y="4075113"/>
          <p14:tracePt t="9567" x="5842000" y="4086225"/>
          <p14:tracePt t="9583" x="5868988" y="4086225"/>
          <p14:tracePt t="9600" x="5911850" y="4086225"/>
          <p14:tracePt t="9616" x="5945188" y="4086225"/>
          <p14:tracePt t="9633" x="5965825" y="4086225"/>
          <p14:tracePt t="9650" x="6003925" y="4086225"/>
          <p14:tracePt t="9666" x="6030913" y="4086225"/>
          <p14:tracePt t="9683" x="6057900" y="4086225"/>
          <p14:tracePt t="9699" x="6096000" y="4086225"/>
          <p14:tracePt t="9716" x="6145213" y="4090988"/>
          <p14:tracePt t="9733" x="6181725" y="4090988"/>
          <p14:tracePt t="9749" x="6226175" y="4095750"/>
          <p14:tracePt t="9766" x="6262688" y="4102100"/>
          <p14:tracePt t="9783" x="6296025" y="4102100"/>
          <p14:tracePt t="9800" x="6318250" y="4102100"/>
          <p14:tracePt t="9816" x="6350000" y="4113213"/>
          <p14:tracePt t="9833" x="6365875" y="4113213"/>
          <p14:tracePt t="9849" x="6381750" y="4117975"/>
          <p14:tracePt t="9867" x="6419850" y="4117975"/>
          <p14:tracePt t="9883" x="6442075" y="4117975"/>
          <p14:tracePt t="9900" x="6462713" y="4117975"/>
          <p14:tracePt t="9916" x="6489700" y="4117975"/>
          <p14:tracePt t="9933" x="6500813" y="4117975"/>
          <p14:tracePt t="9950" x="6511925" y="4117975"/>
          <p14:tracePt t="9966" x="6523038" y="4122738"/>
          <p14:tracePt t="9983" x="6527800" y="4122738"/>
          <p14:tracePt t="10000" x="6550025" y="4129088"/>
          <p14:tracePt t="10016" x="6570663" y="4129088"/>
          <p14:tracePt t="10033" x="6577013" y="4129088"/>
          <p14:tracePt t="10050" x="6599238" y="4129088"/>
          <p14:tracePt t="10066" x="6615113" y="4129088"/>
          <p14:tracePt t="10084" x="6626225" y="4129088"/>
          <p14:tracePt t="10100" x="6642100" y="4133850"/>
          <p14:tracePt t="10116" x="6673850" y="4140200"/>
          <p14:tracePt t="10133" x="6684963" y="4144963"/>
          <p14:tracePt t="10150" x="6716713" y="4149725"/>
          <p14:tracePt t="10166" x="6743700" y="4160838"/>
          <p14:tracePt t="10183" x="6754813" y="4160838"/>
          <p14:tracePt t="10199" x="6788150" y="4167188"/>
          <p14:tracePt t="10216" x="6819900" y="4167188"/>
          <p14:tracePt t="10233" x="6842125" y="4171950"/>
          <p14:tracePt t="10249" x="6900863" y="4187825"/>
          <p14:tracePt t="10266" x="6981825" y="4194175"/>
          <p14:tracePt t="10283" x="7004050" y="4198938"/>
          <p14:tracePt t="10300" x="7062788" y="4214813"/>
          <p14:tracePt t="10317" x="7112000" y="4225925"/>
          <p14:tracePt t="10334" x="7123113" y="4230688"/>
          <p14:tracePt t="10350" x="7177088" y="4237038"/>
          <p14:tracePt t="10366" x="7242175" y="4252913"/>
          <p14:tracePt t="10383" x="7269163" y="4252913"/>
          <p14:tracePt t="10400" x="7339013" y="4268788"/>
          <p14:tracePt t="10416" x="7388225" y="4275138"/>
          <p14:tracePt t="10433" x="7408863" y="4275138"/>
          <p14:tracePt t="10450" x="7435850" y="4279900"/>
          <p14:tracePt t="10466" x="7446963" y="4279900"/>
          <p14:tracePt t="10882" x="7446963" y="4284663"/>
        </p14:tracePtLst>
      </p14:laserTraceLst>
    </p:ext>
  </p:extLs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7994" y="958289"/>
            <a:ext cx="10515600" cy="507943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He asked his son where he </a:t>
            </a:r>
            <a:r>
              <a:rPr lang="en-US" altLang="ja-JP" sz="3200" u="sng" dirty="0"/>
              <a:t>had been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indent="0">
              <a:buNone/>
            </a:pPr>
            <a:r>
              <a:rPr kumimoji="1" lang="ja-JP" altLang="en-US" dirty="0"/>
              <a:t>　　　　　                                 　　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lang="en-US" altLang="ja-JP" sz="3200" dirty="0"/>
              <a:t>said to </a:t>
            </a:r>
            <a:r>
              <a:rPr kumimoji="1" lang="en-US" altLang="ja-JP" sz="3200" dirty="0"/>
              <a:t>his son, “Where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have you been?</a:t>
            </a:r>
            <a:r>
              <a:rPr kumimoji="1" lang="en-US" altLang="ja-JP" sz="3200" dirty="0"/>
              <a:t>”</a:t>
            </a:r>
          </a:p>
          <a:p>
            <a:pPr marL="0" indent="0">
              <a:buNone/>
            </a:pPr>
            <a:r>
              <a:rPr lang="en-US" altLang="ja-JP" sz="3200" dirty="0"/>
              <a:t>He said to his son, “Where </a:t>
            </a:r>
            <a:r>
              <a:rPr lang="en-US" altLang="ja-JP" sz="3200" b="1" dirty="0">
                <a:solidFill>
                  <a:srgbClr val="FF0000"/>
                </a:solidFill>
              </a:rPr>
              <a:t>were you?</a:t>
            </a:r>
            <a:r>
              <a:rPr lang="en-US" altLang="ja-JP" sz="3200" dirty="0"/>
              <a:t>”</a:t>
            </a: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he didn’t like the way I </a:t>
            </a:r>
            <a:r>
              <a:rPr lang="en-US" altLang="ja-JP" sz="3200" u="sng" dirty="0"/>
              <a:t>had done</a:t>
            </a:r>
            <a:r>
              <a:rPr lang="en-US" altLang="ja-JP" sz="3200" dirty="0"/>
              <a:t> it.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said, “</a:t>
            </a:r>
            <a:r>
              <a:rPr lang="en-US" altLang="ja-JP" sz="3200" b="1" dirty="0">
                <a:solidFill>
                  <a:srgbClr val="FF0000"/>
                </a:solidFill>
              </a:rPr>
              <a:t>I don’t </a:t>
            </a:r>
            <a:r>
              <a:rPr lang="en-US" altLang="ja-JP" sz="3200" dirty="0"/>
              <a:t>like the way </a:t>
            </a:r>
            <a:r>
              <a:rPr lang="en-US" altLang="ja-JP" sz="3200" b="1" dirty="0">
                <a:solidFill>
                  <a:srgbClr val="FF0000"/>
                </a:solidFill>
              </a:rPr>
              <a:t>you did </a:t>
            </a:r>
            <a:r>
              <a:rPr lang="en-US" altLang="ja-JP" sz="3200" dirty="0"/>
              <a:t>it.”</a:t>
            </a:r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</a:t>
            </a:r>
            <a:r>
              <a:rPr lang="en-US" altLang="ja-JP" sz="3200" b="1" dirty="0">
                <a:solidFill>
                  <a:srgbClr val="FF0000"/>
                </a:solidFill>
              </a:rPr>
              <a:t>you have done</a:t>
            </a:r>
            <a:r>
              <a:rPr lang="en-US" altLang="ja-JP" sz="3200" dirty="0"/>
              <a:t> it.</a:t>
            </a:r>
          </a:p>
        </p:txBody>
      </p:sp>
      <p:sp>
        <p:nvSpPr>
          <p:cNvPr id="4" name="下矢印 3"/>
          <p:cNvSpPr/>
          <p:nvPr/>
        </p:nvSpPr>
        <p:spPr>
          <a:xfrm>
            <a:off x="2128832" y="1517982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2128832" y="4378166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776818" y="4378166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3541059" y="4378166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6257365" y="4378165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7014883" y="4370691"/>
            <a:ext cx="6723" cy="51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2DB0ECF-FFDB-4E51-B67D-3EF911239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1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2"/>
    </mc:Choice>
    <mc:Fallback>
      <p:transition spd="slow" advTm="2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2" x="6188075" y="4911725"/>
          <p14:tracePt t="2460" x="6096000" y="4929188"/>
          <p14:tracePt t="2470" x="5826125" y="4956175"/>
          <p14:tracePt t="2481" x="5722938" y="4956175"/>
          <p14:tracePt t="2496" x="5610225" y="4965700"/>
          <p14:tracePt t="2513" x="5253038" y="4983163"/>
          <p14:tracePt t="2529" x="5064125" y="4992688"/>
          <p14:tracePt t="2563" x="5026025" y="4999038"/>
          <p14:tracePt t="2630" x="4965700" y="4999038"/>
          <p14:tracePt t="2646" x="4891088" y="4999038"/>
          <p14:tracePt t="2663" x="4711700" y="4992688"/>
          <p14:tracePt t="2680" x="4572000" y="4983163"/>
          <p14:tracePt t="2696" x="4479925" y="4972050"/>
          <p14:tracePt t="2700" x="4441825" y="4972050"/>
          <p14:tracePt t="2713" x="4376738" y="4972050"/>
          <p14:tracePt t="2730" x="4349750" y="4972050"/>
          <p14:tracePt t="2746" x="4286250" y="4972050"/>
          <p14:tracePt t="2763" x="4214813" y="4983163"/>
          <p14:tracePt t="2780" x="4149725" y="4987925"/>
          <p14:tracePt t="2796" x="4095750" y="4987925"/>
          <p14:tracePt t="2813" x="4025900" y="5014913"/>
          <p14:tracePt t="2830" x="3983038" y="5037138"/>
          <p14:tracePt t="2847" x="3956050" y="5053013"/>
          <p14:tracePt t="2863" x="3902075" y="5064125"/>
          <p14:tracePt t="2880" x="3848100" y="5073650"/>
          <p14:tracePt t="2896" x="3798888" y="5080000"/>
          <p14:tracePt t="2913" x="3690938" y="5095875"/>
          <p14:tracePt t="2929" x="3614738" y="5095875"/>
          <p14:tracePt t="2946" x="3533775" y="5095875"/>
          <p14:tracePt t="2963" x="3441700" y="5106988"/>
          <p14:tracePt t="2979" x="3351213" y="5106988"/>
          <p14:tracePt t="2996" x="3324225" y="5106988"/>
          <p14:tracePt t="3013" x="3302000" y="5106988"/>
          <p14:tracePt t="3030" x="3263900" y="5118100"/>
          <p14:tracePt t="3046" x="3214688" y="5133975"/>
          <p14:tracePt t="3063" x="3140075" y="5133975"/>
          <p14:tracePt t="3080" x="3021013" y="5145088"/>
          <p14:tracePt t="3097" x="2971800" y="5145088"/>
          <p14:tracePt t="3113" x="2928938" y="5145088"/>
          <p14:tracePt t="3130" x="2917825" y="5145088"/>
          <p14:tracePt t="3170" x="2913063" y="5145088"/>
          <p14:tracePt t="3191" x="2913063" y="5149850"/>
          <p14:tracePt t="3200" x="2906713" y="5149850"/>
          <p14:tracePt t="5554" x="3032125" y="5145088"/>
          <p14:tracePt t="5561" x="3043238" y="5145088"/>
          <p14:tracePt t="5571" x="3052763" y="5145088"/>
          <p14:tracePt t="5583" x="3070225" y="5145088"/>
          <p14:tracePt t="5598" x="3079750" y="5145088"/>
          <p14:tracePt t="5613" x="3117850" y="5145088"/>
          <p14:tracePt t="5630" x="3160713" y="5145088"/>
          <p14:tracePt t="5664" x="3214688" y="5145088"/>
          <p14:tracePt t="5697" x="3232150" y="5145088"/>
          <p14:tracePt t="5730" x="3236913" y="5145088"/>
          <p14:tracePt t="5746" x="3243263" y="5138738"/>
          <p14:tracePt t="5780" x="3248025" y="5138738"/>
          <p14:tracePt t="5796" x="3248025" y="5133975"/>
          <p14:tracePt t="5882" x="3252788" y="5133975"/>
          <p14:tracePt t="5911" x="3259138" y="5133975"/>
          <p14:tracePt t="5921" x="3259138" y="5129213"/>
          <p14:tracePt t="5931" x="3263900" y="5129213"/>
          <p14:tracePt t="5947" x="3270250" y="5129213"/>
          <p14:tracePt t="5963" x="3286125" y="5129213"/>
          <p14:tracePt t="5981" x="3317875" y="5133975"/>
          <p14:tracePt t="5996" x="3328988" y="5133975"/>
          <p14:tracePt t="6013" x="3360738" y="5145088"/>
          <p14:tracePt t="6030" x="3387725" y="5145088"/>
          <p14:tracePt t="6046" x="3394075" y="5145088"/>
          <p14:tracePt t="6063" x="3405188" y="5145088"/>
          <p14:tracePt t="6080" x="3409950" y="5145088"/>
          <p14:tracePt t="6096" x="3414713" y="5145088"/>
          <p14:tracePt t="6130" x="3421063" y="5138738"/>
          <p14:tracePt t="6146" x="3421063" y="5133975"/>
          <p14:tracePt t="6163" x="3436938" y="5111750"/>
          <p14:tracePt t="6180" x="3448050" y="5095875"/>
          <p14:tracePt t="6196" x="3452813" y="5091113"/>
          <p14:tracePt t="6213" x="3468688" y="5046663"/>
          <p14:tracePt t="6230" x="3490913" y="4999038"/>
          <p14:tracePt t="6246" x="3497263" y="4956175"/>
          <p14:tracePt t="6263" x="3497263" y="4841875"/>
          <p14:tracePt t="6280" x="3486150" y="4722813"/>
          <p14:tracePt t="6296" x="3479800" y="4679950"/>
          <p14:tracePt t="6313" x="3425825" y="4583113"/>
          <p14:tracePt t="6330" x="3367088" y="4479925"/>
          <p14:tracePt t="6346" x="3351213" y="4452938"/>
          <p14:tracePt t="6363" x="3306763" y="4398963"/>
          <p14:tracePt t="6380" x="3306763" y="4367213"/>
          <p14:tracePt t="6396" x="3290888" y="4344988"/>
          <p14:tracePt t="6413" x="3275013" y="4318000"/>
          <p14:tracePt t="6430" x="3259138" y="4302125"/>
          <p14:tracePt t="6446" x="3248025" y="4279900"/>
          <p14:tracePt t="6463" x="3225800" y="4248150"/>
          <p14:tracePt t="6479" x="3221038" y="4221163"/>
          <p14:tracePt t="6496" x="3221038" y="4198938"/>
          <p14:tracePt t="6513" x="3232150" y="4149725"/>
          <p14:tracePt t="6530" x="3279775" y="4075113"/>
          <p14:tracePt t="6546" x="3340100" y="4014788"/>
          <p14:tracePt t="6563" x="3432175" y="3922713"/>
          <p14:tracePt t="6580" x="3560763" y="3841750"/>
          <p14:tracePt t="6596" x="3675063" y="3805238"/>
          <p14:tracePt t="6613" x="3868738" y="3783013"/>
          <p14:tracePt t="6630" x="4021138" y="3783013"/>
          <p14:tracePt t="6646" x="4122738" y="3821113"/>
          <p14:tracePt t="6663" x="4225925" y="3917950"/>
          <p14:tracePt t="6679" x="4275138" y="4014788"/>
          <p14:tracePt t="6696" x="4275138" y="4064000"/>
          <p14:tracePt t="6713" x="4252913" y="4140200"/>
          <p14:tracePt t="6729" x="4225925" y="4183063"/>
          <p14:tracePt t="6746" x="4203700" y="4210050"/>
          <p14:tracePt t="6763" x="4198938" y="4214813"/>
          <p14:tracePt t="6780" x="4194175" y="4214813"/>
          <p14:tracePt t="6796" x="4176713" y="4210050"/>
          <p14:tracePt t="6813" x="4117975" y="4167188"/>
          <p14:tracePt t="6830" x="4075113" y="4149725"/>
          <p14:tracePt t="6847" x="4052888" y="4149725"/>
          <p14:tracePt t="6863" x="4048125" y="4149725"/>
          <p14:tracePt t="6880" x="4032250" y="4156075"/>
          <p14:tracePt t="6896" x="4021138" y="4198938"/>
          <p14:tracePt t="6913" x="3994150" y="4306888"/>
          <p14:tracePt t="6930" x="3944938" y="4502150"/>
          <p14:tracePt t="6946" x="3913188" y="4621213"/>
          <p14:tracePt t="6963" x="3863975" y="4776788"/>
          <p14:tracePt t="6980" x="3805238" y="4960938"/>
          <p14:tracePt t="6996" x="3760788" y="5037138"/>
          <p14:tracePt t="7013" x="3713163" y="5106988"/>
          <p14:tracePt t="7029" x="3663950" y="5149850"/>
          <p14:tracePt t="7046" x="3641725" y="5165725"/>
          <p14:tracePt t="7063" x="3598863" y="5187950"/>
          <p14:tracePt t="7079" x="3567113" y="5187950"/>
          <p14:tracePt t="7097" x="3551238" y="5187950"/>
          <p14:tracePt t="7113" x="3502025" y="5187950"/>
          <p14:tracePt t="7130" x="3459163" y="5176838"/>
          <p14:tracePt t="7146" x="3448050" y="5172075"/>
          <p14:tracePt t="7163" x="3436938" y="5165725"/>
          <p14:tracePt t="7243" x="3441700" y="5156200"/>
          <p14:tracePt t="7254" x="3463925" y="5138738"/>
          <p14:tracePt t="7263" x="3486150" y="5133975"/>
          <p14:tracePt t="7280" x="3582988" y="5133975"/>
          <p14:tracePt t="7296" x="3648075" y="5138738"/>
          <p14:tracePt t="7313" x="3821113" y="5187950"/>
          <p14:tracePt t="7331" x="3906838" y="5246688"/>
          <p14:tracePt t="7346" x="3917950" y="5268913"/>
          <p14:tracePt t="7363" x="3922713" y="5311775"/>
          <p14:tracePt t="7380" x="3890963" y="5356225"/>
          <p14:tracePt t="7396" x="3868738" y="5365750"/>
          <p14:tracePt t="7413" x="3821113" y="5399088"/>
          <p14:tracePt t="7431" x="3722688" y="5399088"/>
          <p14:tracePt t="7446" x="3668713" y="5399088"/>
          <p14:tracePt t="7463" x="3551238" y="5345113"/>
          <p14:tracePt t="7479" x="3463925" y="5230813"/>
          <p14:tracePt t="7496" x="3441700" y="5176838"/>
          <p14:tracePt t="7513" x="3425825" y="5068888"/>
          <p14:tracePt t="7530" x="3463925" y="4992688"/>
          <p14:tracePt t="7546" x="3497263" y="4960938"/>
          <p14:tracePt t="7563" x="3632200" y="4891088"/>
          <p14:tracePt t="7580" x="3783013" y="4891088"/>
          <p14:tracePt t="7596" x="3825875" y="4906963"/>
          <p14:tracePt t="7613" x="3902075" y="4972050"/>
          <p14:tracePt t="7630" x="3906838" y="5064125"/>
          <p14:tracePt t="7646" x="3906838" y="5091113"/>
          <p14:tracePt t="7663" x="3906838" y="5176838"/>
          <p14:tracePt t="7680" x="3868738" y="5230813"/>
          <p14:tracePt t="7696" x="3852863" y="5241925"/>
          <p14:tracePt t="7713" x="3810000" y="5280025"/>
          <p14:tracePt t="7729" x="3798888" y="5284788"/>
          <p14:tracePt t="7746" x="3767138" y="5300663"/>
          <p14:tracePt t="7763" x="3729038" y="5307013"/>
          <p14:tracePt t="7779" x="3706813" y="5307013"/>
          <p14:tracePt t="7796" x="3702050" y="5307013"/>
          <p14:tracePt t="7813" x="3695700" y="5307013"/>
          <p14:tracePt t="7931" x="3690938" y="5307013"/>
          <p14:tracePt t="7951" x="3686175" y="5307013"/>
          <p14:tracePt t="7961" x="3679825" y="5311775"/>
          <p14:tracePt t="7972" x="3675063" y="5311775"/>
          <p14:tracePt t="8000" x="3668713" y="5318125"/>
          <p14:tracePt t="8010" x="3663950" y="5318125"/>
          <p14:tracePt t="8020" x="3663950" y="5322888"/>
          <p14:tracePt t="8031" x="3659188" y="5322888"/>
          <p14:tracePt t="8046" x="3652838" y="5327650"/>
          <p14:tracePt t="8071" x="3648075" y="5327650"/>
          <p14:tracePt t="8081" x="3641725" y="5327650"/>
          <p14:tracePt t="8110" x="3636963" y="5327650"/>
          <p14:tracePt t="8120" x="3632200" y="5327650"/>
          <p14:tracePt t="8130" x="3625850" y="5327650"/>
          <p14:tracePt t="8146" x="3621088" y="5327650"/>
          <p14:tracePt t="8163" x="3609975" y="5327650"/>
          <p14:tracePt t="8179" x="3605213" y="5327650"/>
          <p14:tracePt t="8196" x="3598863" y="5322888"/>
          <p14:tracePt t="8213" x="3594100" y="5318125"/>
          <p14:tracePt t="8313" x="3594100" y="5311775"/>
          <p14:tracePt t="8321" x="3598863" y="5307013"/>
          <p14:tracePt t="8332" x="3605213" y="5300663"/>
          <p14:tracePt t="8347" x="3625850" y="5291138"/>
          <p14:tracePt t="8363" x="3663950" y="5280025"/>
          <p14:tracePt t="8381" x="3841750" y="5273675"/>
          <p14:tracePt t="8396" x="4059238" y="5246688"/>
          <p14:tracePt t="8413" x="4286250" y="5246688"/>
          <p14:tracePt t="8430" x="4522788" y="5246688"/>
          <p14:tracePt t="8446" x="4625975" y="5246688"/>
          <p14:tracePt t="8463" x="4695825" y="5241925"/>
          <p14:tracePt t="8480" x="4718050" y="5237163"/>
          <p14:tracePt t="8496" x="4722813" y="5230813"/>
          <p14:tracePt t="8513" x="4729163" y="5230813"/>
          <p14:tracePt t="8560" x="4722813" y="5230813"/>
          <p14:tracePt t="8570" x="4718050" y="5237163"/>
          <p14:tracePt t="8673" x="4733925" y="5237163"/>
          <p14:tracePt t="8682" x="4760913" y="5237163"/>
          <p14:tracePt t="8696" x="4810125" y="5237163"/>
          <p14:tracePt t="8713" x="5037138" y="5237163"/>
          <p14:tracePt t="8730" x="5302250" y="5237163"/>
          <p14:tracePt t="8746" x="5399088" y="5237163"/>
          <p14:tracePt t="8763" x="5646738" y="5237163"/>
          <p14:tracePt t="8780" x="5803900" y="5241925"/>
          <p14:tracePt t="8796" x="5819775" y="5241925"/>
          <p14:tracePt t="8813" x="5826125" y="5246688"/>
          <p14:tracePt t="8831" x="5826125" y="5253038"/>
          <p14:tracePt t="8848" x="5826125" y="5257800"/>
          <p14:tracePt t="8863" x="5819775" y="5257800"/>
          <p14:tracePt t="8880" x="5815013" y="5264150"/>
          <p14:tracePt t="8896" x="5810250" y="5268913"/>
          <p14:tracePt t="8920" x="5803900" y="5268913"/>
          <p14:tracePt t="9052" x="5803900" y="5273675"/>
          <p14:tracePt t="9213" x="5803900" y="5268913"/>
          <p14:tracePt t="9221" x="5853113" y="5199063"/>
          <p14:tracePt t="9233" x="5884863" y="5149850"/>
          <p14:tracePt t="9246" x="5976938" y="5026025"/>
          <p14:tracePt t="9263" x="6080125" y="4852988"/>
          <p14:tracePt t="9280" x="6165850" y="4711700"/>
          <p14:tracePt t="9296" x="6284913" y="4491038"/>
          <p14:tracePt t="9313" x="6361113" y="4387850"/>
          <p14:tracePt t="9347" x="6392863" y="4291013"/>
          <p14:tracePt t="9380" x="6388100" y="4264025"/>
          <p14:tracePt t="9413" x="6381750" y="4264025"/>
          <p14:tracePt t="9447" x="6376988" y="4264025"/>
          <p14:tracePt t="9463" x="6365875" y="4264025"/>
          <p14:tracePt t="9480" x="6345238" y="4264025"/>
          <p14:tracePt t="9496" x="6338888" y="4264025"/>
          <p14:tracePt t="9513" x="6334125" y="4264025"/>
          <p14:tracePt t="9550" x="6327775" y="4257675"/>
          <p14:tracePt t="9563" x="6327775" y="4248150"/>
          <p14:tracePt t="9580" x="6323013" y="4221163"/>
          <p14:tracePt t="9597" x="6323013" y="4210050"/>
          <p14:tracePt t="9613" x="6296025" y="4156075"/>
          <p14:tracePt t="9630" x="6280150" y="4113213"/>
          <p14:tracePt t="9646" x="6269038" y="4102100"/>
          <p14:tracePt t="9663" x="6253163" y="4075113"/>
          <p14:tracePt t="9680" x="6246813" y="4064000"/>
          <p14:tracePt t="9696" x="6246813" y="4059238"/>
          <p14:tracePt t="9731" x="6246813" y="4052888"/>
          <p14:tracePt t="10394" x="6235700" y="4052888"/>
          <p14:tracePt t="10414" x="6230938" y="4059238"/>
          <p14:tracePt t="10422" x="6226175" y="4064000"/>
          <p14:tracePt t="10431" x="6219825" y="4064000"/>
          <p14:tracePt t="10448" x="6215063" y="4068763"/>
          <p14:tracePt t="10463" x="6203950" y="4079875"/>
          <p14:tracePt t="11282" x="6203950" y="4090988"/>
          <p14:tracePt t="11291" x="6203950" y="4113213"/>
          <p14:tracePt t="11305" x="6192838" y="4160838"/>
          <p14:tracePt t="11313" x="6192838" y="4183063"/>
          <p14:tracePt t="11330" x="6192838" y="4210050"/>
          <p14:tracePt t="11346" x="6192838" y="4275138"/>
          <p14:tracePt t="11363" x="6192838" y="4333875"/>
          <p14:tracePt t="11380" x="6192838" y="4394200"/>
          <p14:tracePt t="11413" x="6188075" y="4464050"/>
          <p14:tracePt t="11446" x="6188075" y="4522788"/>
          <p14:tracePt t="11480" x="6188075" y="4594225"/>
          <p14:tracePt t="11496" x="6188075" y="4598988"/>
          <p14:tracePt t="11513" x="6188075" y="4614863"/>
          <p14:tracePt t="11530" x="6188075" y="4630738"/>
          <p14:tracePt t="11546" x="6188075" y="4648200"/>
          <p14:tracePt t="11563" x="6188075" y="4679950"/>
          <p14:tracePt t="11580" x="6188075" y="4711700"/>
          <p14:tracePt t="11596" x="6188075" y="4722813"/>
          <p14:tracePt t="11613" x="6188075" y="4756150"/>
          <p14:tracePt t="11630" x="6188075" y="4772025"/>
          <p14:tracePt t="11646" x="6188075" y="4783138"/>
          <p14:tracePt t="11663" x="6199188" y="4810125"/>
          <p14:tracePt t="11680" x="6199188" y="4830763"/>
          <p14:tracePt t="11696" x="6203950" y="4848225"/>
          <p14:tracePt t="11713" x="6208713" y="4879975"/>
          <p14:tracePt t="11729" x="6219825" y="4891088"/>
          <p14:tracePt t="11746" x="6230938" y="4938713"/>
          <p14:tracePt t="11763" x="6246813" y="4983163"/>
          <p14:tracePt t="11780" x="6253163" y="4999038"/>
          <p14:tracePt t="11796" x="6262688" y="5014913"/>
          <p14:tracePt t="11812" x="6273800" y="5030788"/>
          <p14:tracePt t="11830" x="6273800" y="5041900"/>
          <p14:tracePt t="11847" x="6284913" y="5057775"/>
          <p14:tracePt t="11863" x="6289675" y="5080000"/>
          <p14:tracePt t="11880" x="6296025" y="5095875"/>
          <p14:tracePt t="11896" x="6296025" y="5106988"/>
          <p14:tracePt t="11913" x="6300788" y="5118100"/>
          <p14:tracePt t="11930" x="6300788" y="5129213"/>
          <p14:tracePt t="11963" x="6300788" y="5133975"/>
          <p14:tracePt t="11980" x="6300788" y="5145088"/>
          <p14:tracePt t="12013" x="6307138" y="5156200"/>
          <p14:tracePt t="12611" x="6311900" y="5156200"/>
          <p14:tracePt t="12631" x="6318250" y="5156200"/>
          <p14:tracePt t="12722" x="6323013" y="5149850"/>
          <p14:tracePt t="12733" x="6327775" y="5149850"/>
          <p14:tracePt t="13203" x="6338888" y="5149850"/>
          <p14:tracePt t="13220" x="6354763" y="5149850"/>
          <p14:tracePt t="13231" x="6372225" y="5149850"/>
          <p14:tracePt t="13240" x="6376988" y="5149850"/>
          <p14:tracePt t="13250" x="6388100" y="5149850"/>
          <p14:tracePt t="13262" x="6415088" y="5149850"/>
          <p14:tracePt t="13280" x="6435725" y="5149850"/>
          <p14:tracePt t="13296" x="6523038" y="5149850"/>
          <p14:tracePt t="13330" x="6684963" y="5149850"/>
          <p14:tracePt t="13363" x="6716713" y="5149850"/>
          <p14:tracePt t="13433" x="6734175" y="5149850"/>
          <p14:tracePt t="13443" x="6750050" y="5149850"/>
          <p14:tracePt t="13451" x="6761163" y="5149850"/>
          <p14:tracePt t="13463" x="6770688" y="5149850"/>
          <p14:tracePt t="13480" x="6788150" y="5149850"/>
          <p14:tracePt t="13513" x="6797675" y="5149850"/>
          <p14:tracePt t="13546" x="6808788" y="5156200"/>
          <p14:tracePt t="13563" x="6853238" y="5165725"/>
          <p14:tracePt t="13580" x="6884988" y="5172075"/>
          <p14:tracePt t="13596" x="6923088" y="5172075"/>
          <p14:tracePt t="13613" x="6977063" y="5172075"/>
          <p14:tracePt t="13630" x="7008813" y="5172075"/>
          <p14:tracePt t="13646" x="7042150" y="5172075"/>
          <p14:tracePt t="13663" x="7073900" y="5176838"/>
          <p14:tracePt t="13679" x="7096125" y="5176838"/>
          <p14:tracePt t="13696" x="7116763" y="5176838"/>
          <p14:tracePt t="13713" x="7150100" y="5176838"/>
          <p14:tracePt t="13729" x="7161213" y="5176838"/>
          <p14:tracePt t="13746" x="7192963" y="5176838"/>
          <p14:tracePt t="13763" x="7208838" y="5176838"/>
          <p14:tracePt t="13780" x="7235825" y="5176838"/>
          <p14:tracePt t="13796" x="7258050" y="5176838"/>
          <p14:tracePt t="13813" x="7300913" y="5176838"/>
          <p14:tracePt t="13830" x="7350125" y="5176838"/>
          <p14:tracePt t="13847" x="7377113" y="5176838"/>
          <p14:tracePt t="13863" x="7419975" y="5187950"/>
          <p14:tracePt t="13879" x="7446963" y="5192713"/>
          <p14:tracePt t="13896" x="7458075" y="5199063"/>
          <p14:tracePt t="13913" x="7478713" y="5203825"/>
          <p14:tracePt t="13930" x="7500938" y="5210175"/>
          <p14:tracePt t="13946" x="7512050" y="5210175"/>
          <p14:tracePt t="13963" x="7523163" y="5210175"/>
          <p14:tracePt t="13979" x="7527925" y="5210175"/>
          <p14:tracePt t="14114" x="7532688" y="5210175"/>
          <p14:tracePt t="14144" x="7539038" y="5210175"/>
          <p14:tracePt t="14180" x="7543800" y="5210175"/>
          <p14:tracePt t="14472" x="7539038" y="5210175"/>
          <p14:tracePt t="14483" x="7516813" y="5210175"/>
          <p14:tracePt t="14491" x="7500938" y="5214938"/>
          <p14:tracePt t="14501" x="7485063" y="5226050"/>
          <p14:tracePt t="14513" x="7469188" y="5230813"/>
          <p14:tracePt t="14530" x="7458075" y="5237163"/>
          <p14:tracePt t="14546" x="7424738" y="5253038"/>
          <p14:tracePt t="14579" x="7215188" y="5365750"/>
          <p14:tracePt t="14613" x="7069138" y="5480050"/>
          <p14:tracePt t="14646" x="6954838" y="5554663"/>
          <p14:tracePt t="14663" x="6884988" y="5603875"/>
          <p14:tracePt t="14680" x="6819900" y="5653088"/>
          <p14:tracePt t="14696" x="6797675" y="5668963"/>
          <p14:tracePt t="14712" x="6765925" y="5695950"/>
          <p14:tracePt t="14730" x="6750050" y="5700713"/>
          <p14:tracePt t="14746" x="6738938" y="5722938"/>
          <p14:tracePt t="14762" x="6727825" y="5738813"/>
          <p14:tracePt t="14780" x="6707188" y="5754688"/>
          <p14:tracePt t="14796" x="6700838" y="5754688"/>
          <p14:tracePt t="14813" x="6696075" y="5765800"/>
          <p14:tracePt t="15234" x="6684963" y="5765800"/>
          <p14:tracePt t="15404" x="6657975" y="5765800"/>
          <p14:tracePt t="15412" x="6646863" y="5765800"/>
          <p14:tracePt t="15421" x="6626225" y="5765800"/>
          <p14:tracePt t="15431" x="6615113" y="5765800"/>
          <p14:tracePt t="15446" x="6599238" y="5765800"/>
          <p14:tracePt t="15463" x="6581775" y="5761038"/>
          <p14:tracePt t="15480" x="6550025" y="5745163"/>
          <p14:tracePt t="15513" x="6523038" y="5738813"/>
          <p14:tracePt t="15580" x="6507163" y="5745163"/>
          <p14:tracePt t="15597" x="6500813" y="5749925"/>
          <p14:tracePt t="15613" x="6484938" y="5754688"/>
          <p14:tracePt t="15629" x="6457950" y="5754688"/>
          <p14:tracePt t="15647" x="6457950" y="5761038"/>
          <p14:tracePt t="18671" x="5291138" y="5403850"/>
          <p14:tracePt t="18681" x="5122863" y="5356225"/>
          <p14:tracePt t="18691" x="5048250" y="5334000"/>
          <p14:tracePt t="18701" x="4976813" y="5318125"/>
          <p14:tracePt t="18714" x="4864100" y="5295900"/>
          <p14:tracePt t="18730" x="4810125" y="5280025"/>
          <p14:tracePt t="18746" x="4630738" y="5237163"/>
          <p14:tracePt t="18780" x="4230688" y="5133975"/>
          <p14:tracePt t="18813" x="3967163" y="5037138"/>
          <p14:tracePt t="18847" x="3751263" y="4929188"/>
          <p14:tracePt t="18863" x="3605213" y="4857750"/>
          <p14:tracePt t="18880" x="3513138" y="4803775"/>
          <p14:tracePt t="18896" x="3452813" y="4745038"/>
          <p14:tracePt t="18913" x="3340100" y="4648200"/>
          <p14:tracePt t="18930" x="3225800" y="4572000"/>
          <p14:tracePt t="18946" x="3086100" y="4506913"/>
          <p14:tracePt t="18963" x="2820988" y="4398963"/>
          <p14:tracePt t="18980" x="2582863" y="4333875"/>
          <p14:tracePt t="18996" x="2355850" y="4257675"/>
          <p14:tracePt t="19013" x="1858963" y="4095750"/>
          <p14:tracePt t="19029" x="1681163" y="4059238"/>
          <p14:tracePt t="19046" x="1270000" y="3949700"/>
          <p14:tracePt t="19063" x="1054100" y="3906838"/>
          <p14:tracePt t="19081" x="1000125" y="3886200"/>
          <p14:tracePt t="19096" x="989013" y="3868738"/>
          <p14:tracePt t="19113" x="984250" y="3848100"/>
          <p14:tracePt t="19130" x="984250" y="3832225"/>
          <p14:tracePt t="19146" x="989013" y="3814763"/>
          <p14:tracePt t="19163" x="1000125" y="3798888"/>
          <p14:tracePt t="19180" x="1020763" y="3787775"/>
          <p14:tracePt t="19196" x="1031875" y="3783013"/>
          <p14:tracePt t="19213" x="1054100" y="3776663"/>
          <p14:tracePt t="19230" x="1096963" y="3776663"/>
          <p14:tracePt t="19246" x="1108075" y="3776663"/>
          <p14:tracePt t="19263" x="1119188" y="3783013"/>
          <p14:tracePt t="19280" x="1119188" y="3805238"/>
          <p14:tracePt t="19296" x="1128713" y="3841750"/>
          <p14:tracePt t="19313" x="1177925" y="3917950"/>
          <p14:tracePt t="19330" x="1366838" y="4059238"/>
          <p14:tracePt t="19346" x="1562100" y="4160838"/>
          <p14:tracePt t="19363" x="1782763" y="4237038"/>
          <p14:tracePt t="19379" x="1966913" y="4275138"/>
          <p14:tracePt t="19396" x="2016125" y="4275138"/>
          <p14:tracePt t="19413" x="2081213" y="4275138"/>
          <p14:tracePt t="19430" x="2144713" y="4252913"/>
          <p14:tracePt t="19446" x="2155825" y="4248150"/>
          <p14:tracePt t="19463" x="2205038" y="4230688"/>
          <p14:tracePt t="19480" x="2274888" y="4225925"/>
          <p14:tracePt t="19496" x="2301875" y="4225925"/>
          <p14:tracePt t="19513" x="2405063" y="4210050"/>
          <p14:tracePt t="19530" x="2490788" y="4171950"/>
          <p14:tracePt t="19546" x="2513013" y="4160838"/>
          <p14:tracePt t="19563" x="2528888" y="4133850"/>
          <p14:tracePt t="19580" x="2551113" y="4113213"/>
          <p14:tracePt t="19596" x="2551113" y="4106863"/>
          <p14:tracePt t="19613" x="2555875" y="4102100"/>
          <p14:tracePt t="19691" x="2562225" y="4102100"/>
          <p14:tracePt t="19700" x="2589213" y="4102100"/>
          <p14:tracePt t="19710" x="2598738" y="4102100"/>
          <p14:tracePt t="19721" x="2620963" y="4102100"/>
          <p14:tracePt t="19730" x="2625725" y="4102100"/>
          <p14:tracePt t="19880" x="2632075" y="4102100"/>
          <p14:tracePt t="19890" x="2636838" y="4102100"/>
          <p14:tracePt t="20173" x="2636838" y="4122738"/>
          <p14:tracePt t="20183" x="2643188" y="4149725"/>
          <p14:tracePt t="20192" x="2659063" y="4183063"/>
          <p14:tracePt t="20200" x="2690813" y="4275138"/>
          <p14:tracePt t="20213" x="2708275" y="4349750"/>
          <p14:tracePt t="20230" x="2771775" y="4522788"/>
          <p14:tracePt t="20246" x="2847975" y="4799013"/>
          <p14:tracePt t="20280" x="3160713" y="5761038"/>
          <p14:tracePt t="20313" x="3441700" y="6273800"/>
          <p14:tracePt t="20346" x="3582988" y="6446838"/>
          <p14:tracePt t="20363" x="3594100" y="64627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55714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過去と現在完了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5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The ship left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yesterday</a:t>
            </a:r>
            <a:r>
              <a:rPr kumimoji="1" lang="en-US" altLang="ja-JP" sz="3200" dirty="0"/>
              <a:t>.    	</a:t>
            </a:r>
            <a:r>
              <a:rPr kumimoji="1" lang="ja-JP" altLang="en-US" sz="3200" dirty="0"/>
              <a:t>船は昨日出港した。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FF0000"/>
                </a:solidFill>
              </a:rPr>
              <a:t>When</a:t>
            </a:r>
            <a:r>
              <a:rPr lang="en-US" altLang="ja-JP" sz="3200" dirty="0"/>
              <a:t> did the ship leave?     </a:t>
            </a:r>
            <a:r>
              <a:rPr lang="ja-JP" altLang="en-US" sz="3200" dirty="0"/>
              <a:t>船はいつ出港しましたか？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The ship has left.		 </a:t>
            </a:r>
            <a:r>
              <a:rPr lang="ja-JP" altLang="en-US" sz="3200" dirty="0"/>
              <a:t>船は出てしまった。　  （完了）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have</a:t>
            </a:r>
            <a:r>
              <a:rPr lang="ja-JP" altLang="en-US" sz="3200" dirty="0"/>
              <a:t> </a:t>
            </a:r>
            <a:r>
              <a:rPr lang="en-US" altLang="ja-JP" sz="3200" dirty="0"/>
              <a:t>sailed before.		</a:t>
            </a:r>
            <a:r>
              <a:rPr lang="ja-JP" altLang="en-US" sz="3200" dirty="0"/>
              <a:t> 航海したことがある。</a:t>
            </a:r>
            <a:r>
              <a:rPr lang="en-US" altLang="ja-JP" sz="3200" dirty="0"/>
              <a:t>  </a:t>
            </a:r>
            <a:r>
              <a:rPr lang="ja-JP" altLang="en-US" sz="3200" dirty="0"/>
              <a:t>（経験）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have been married		 </a:t>
            </a:r>
            <a:r>
              <a:rPr lang="ja-JP" altLang="en-US" sz="3200" dirty="0"/>
              <a:t>結婚して</a:t>
            </a:r>
            <a:r>
              <a:rPr lang="en-US" altLang="ja-JP" sz="3200" dirty="0"/>
              <a:t>10</a:t>
            </a:r>
            <a:r>
              <a:rPr lang="ja-JP" altLang="en-US" sz="3200" dirty="0"/>
              <a:t>年だ。　　　（継続）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for 10 years.		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89783" y="255714"/>
            <a:ext cx="5228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70C0"/>
                </a:solidFill>
              </a:rPr>
              <a:t>過去を表す語句・疑問詞</a:t>
            </a:r>
            <a:r>
              <a:rPr lang="ja-JP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when</a:t>
            </a:r>
            <a:r>
              <a:rPr kumimoji="1" lang="ja-JP" altLang="en-US" sz="3200" b="1" dirty="0">
                <a:solidFill>
                  <a:srgbClr val="0070C0"/>
                </a:solidFill>
              </a:rPr>
              <a:t>は過去形と。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243754" y="797169"/>
            <a:ext cx="1789723" cy="9456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841261" y="6043364"/>
            <a:ext cx="522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70C0"/>
                </a:solidFill>
              </a:rPr>
              <a:t>現在完了今のこと。</a:t>
            </a:r>
            <a:endParaRPr lang="en-US" altLang="ja-JP" sz="3200" b="1" dirty="0">
              <a:solidFill>
                <a:srgbClr val="0070C0"/>
              </a:solidFill>
            </a:endParaRPr>
          </a:p>
        </p:txBody>
      </p:sp>
      <p:sp>
        <p:nvSpPr>
          <p:cNvPr id="8" name="上矢印 7"/>
          <p:cNvSpPr/>
          <p:nvPr/>
        </p:nvSpPr>
        <p:spPr>
          <a:xfrm>
            <a:off x="5197231" y="5353538"/>
            <a:ext cx="609600" cy="5075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79B08AB-4BEC-4CDE-AFAF-B35C5F1AA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3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70"/>
    </mc:Choice>
    <mc:Fallback>
      <p:transition spd="slow" advTm="12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27" x="5695950" y="4819650"/>
          <p14:tracePt t="20034" x="5718175" y="4814888"/>
          <p14:tracePt t="20044" x="5727700" y="4803775"/>
          <p14:tracePt t="20056" x="5738813" y="4803775"/>
          <p14:tracePt t="20073" x="5754688" y="4799013"/>
          <p14:tracePt t="20089" x="5792788" y="4787900"/>
          <p14:tracePt t="20106" x="5891213" y="4765675"/>
          <p14:tracePt t="20123" x="5972175" y="4760913"/>
          <p14:tracePt t="20157" x="6073775" y="4760913"/>
          <p14:tracePt t="20189" x="6172200" y="4760913"/>
          <p14:tracePt t="20223" x="6327775" y="4772025"/>
          <p14:tracePt t="20239" x="6403975" y="4772025"/>
          <p14:tracePt t="20256" x="6604000" y="4765675"/>
          <p14:tracePt t="20273" x="6808788" y="4756150"/>
          <p14:tracePt t="20289" x="6846888" y="4745038"/>
          <p14:tracePt t="20306" x="6934200" y="4729163"/>
          <p14:tracePt t="20323" x="6961188" y="4706938"/>
          <p14:tracePt t="20339" x="6965950" y="4702175"/>
          <p14:tracePt t="20356" x="6992938" y="4684713"/>
          <p14:tracePt t="20372" x="7004050" y="4664075"/>
          <p14:tracePt t="20389" x="7004050" y="4529138"/>
          <p14:tracePt t="20406" x="6981825" y="4214813"/>
          <p14:tracePt t="20423" x="6889750" y="3929063"/>
          <p14:tracePt t="20439" x="6862763" y="3848100"/>
          <p14:tracePt t="20456" x="6761163" y="3675063"/>
          <p14:tracePt t="20473" x="6657975" y="3502025"/>
          <p14:tracePt t="20489" x="6608763" y="3432175"/>
          <p14:tracePt t="20506" x="6523038" y="3340100"/>
          <p14:tracePt t="20523" x="6496050" y="3313113"/>
          <p14:tracePt t="20539" x="6484938" y="3290888"/>
          <p14:tracePt t="20556" x="6462713" y="3248025"/>
          <p14:tracePt t="20573" x="6446838" y="3236913"/>
          <p14:tracePt t="20589" x="6442075" y="3214688"/>
          <p14:tracePt t="20606" x="6435725" y="3214688"/>
          <p14:tracePt t="20622" x="6435725" y="3209925"/>
          <p14:tracePt t="20656" x="6430963" y="3209925"/>
          <p14:tracePt t="20673" x="6426200" y="3209925"/>
          <p14:tracePt t="21045" x="6426200" y="3194050"/>
          <p14:tracePt t="21054" x="6435725" y="3171825"/>
          <p14:tracePt t="21064" x="6435725" y="3160713"/>
          <p14:tracePt t="21074" x="6442075" y="3151188"/>
          <p14:tracePt t="21106" x="6469063" y="3101975"/>
          <p14:tracePt t="21140" x="6484938" y="3070225"/>
          <p14:tracePt t="21173" x="6527800" y="3025775"/>
          <p14:tracePt t="21190" x="6550025" y="3005138"/>
          <p14:tracePt t="21206" x="6588125" y="2987675"/>
          <p14:tracePt t="21222" x="6615113" y="2967038"/>
          <p14:tracePt t="21239" x="6635750" y="2940050"/>
          <p14:tracePt t="21256" x="6646863" y="2928938"/>
          <p14:tracePt t="21272" x="6653213" y="2924175"/>
          <p14:tracePt t="21274" x="6657975" y="2917825"/>
          <p14:tracePt t="21367" x="6662738" y="2913063"/>
          <p14:tracePt t="21474" x="6657975" y="2917825"/>
          <p14:tracePt t="21485" x="6653213" y="2917825"/>
          <p14:tracePt t="21494" x="6646863" y="2917825"/>
          <p14:tracePt t="22025" x="6646863" y="2924175"/>
          <p14:tracePt t="22034" x="6635750" y="2928938"/>
          <p14:tracePt t="22044" x="6635750" y="2933700"/>
          <p14:tracePt t="22056" x="6630988" y="2933700"/>
          <p14:tracePt t="22073" x="6626225" y="2940050"/>
          <p14:tracePt t="22089" x="6619875" y="2944813"/>
          <p14:tracePt t="23215" x="6615113" y="2951163"/>
          <p14:tracePt t="23225" x="6608763" y="2960688"/>
          <p14:tracePt t="23234" x="6604000" y="2960688"/>
          <p14:tracePt t="23243" x="6599238" y="2960688"/>
          <p14:tracePt t="23256" x="6592888" y="2967038"/>
          <p14:tracePt t="23273" x="6592888" y="2971800"/>
          <p14:tracePt t="23289" x="6588125" y="2971800"/>
          <p14:tracePt t="23425" x="6581775" y="2971800"/>
          <p14:tracePt t="23444" x="6581775" y="2978150"/>
          <p14:tracePt t="23454" x="6577013" y="2978150"/>
          <p14:tracePt t="23473" x="6577013" y="2982913"/>
          <p14:tracePt t="23484" x="6570663" y="2982913"/>
          <p14:tracePt t="23505" x="6565900" y="2987675"/>
          <p14:tracePt t="24263" x="6543675" y="3009900"/>
          <p14:tracePt t="24274" x="6500813" y="3043238"/>
          <p14:tracePt t="24283" x="6453188" y="3079750"/>
          <p14:tracePt t="24294" x="6388100" y="3128963"/>
          <p14:tracePt t="24306" x="6235700" y="3252788"/>
          <p14:tracePt t="24323" x="6145213" y="3328988"/>
          <p14:tracePt t="24339" x="5749925" y="3614738"/>
          <p14:tracePt t="24372" x="5495925" y="3625850"/>
          <p14:tracePt t="24406" x="5241925" y="3486150"/>
          <p14:tracePt t="24439" x="4787900" y="3355975"/>
          <p14:tracePt t="24456" x="4441825" y="3275013"/>
          <p14:tracePt t="24473" x="4259263" y="3221038"/>
          <p14:tracePt t="24489" x="4129088" y="3178175"/>
          <p14:tracePt t="24506" x="4005263" y="3124200"/>
          <p14:tracePt t="24523" x="3913188" y="3048000"/>
          <p14:tracePt t="24539" x="3868738" y="3016250"/>
          <p14:tracePt t="24556" x="3814763" y="2982913"/>
          <p14:tracePt t="24573" x="3756025" y="2951163"/>
          <p14:tracePt t="24589" x="3733800" y="2940050"/>
          <p14:tracePt t="24606" x="3706813" y="2913063"/>
          <p14:tracePt t="24623" x="3686175" y="2859088"/>
          <p14:tracePt t="24639" x="3679825" y="2847975"/>
          <p14:tracePt t="24657" x="3668713" y="2816225"/>
          <p14:tracePt t="24673" x="3668713" y="2789238"/>
          <p14:tracePt t="24689" x="3668713" y="2778125"/>
          <p14:tracePt t="24706" x="3663950" y="2771775"/>
          <p14:tracePt t="24723" x="3663950" y="2755900"/>
          <p14:tracePt t="24740" x="3663950" y="2740025"/>
          <p14:tracePt t="24756" x="3636963" y="2697163"/>
          <p14:tracePt t="24772" x="3632200" y="2670175"/>
          <p14:tracePt t="24774" x="3614738" y="2636838"/>
          <p14:tracePt t="24789" x="3598863" y="2616200"/>
          <p14:tracePt t="24806" x="3533775" y="2555875"/>
          <p14:tracePt t="24823" x="3448050" y="2501900"/>
          <p14:tracePt t="24839" x="3414713" y="2490788"/>
          <p14:tracePt t="24856" x="3340100" y="2436813"/>
          <p14:tracePt t="24872" x="3317875" y="2416175"/>
          <p14:tracePt t="24889" x="3297238" y="2389188"/>
          <p14:tracePt t="24906" x="3279775" y="2328863"/>
          <p14:tracePt t="24923" x="3275013" y="2259013"/>
          <p14:tracePt t="24940" x="3275013" y="2247900"/>
          <p14:tracePt t="24956" x="3275013" y="2209800"/>
          <p14:tracePt t="24973" x="3275013" y="2178050"/>
          <p14:tracePt t="24989" x="3275013" y="2171700"/>
          <p14:tracePt t="25006" x="3297238" y="2128838"/>
          <p14:tracePt t="25023" x="3340100" y="2081213"/>
          <p14:tracePt t="25039" x="3367088" y="2047875"/>
          <p14:tracePt t="25056" x="3479800" y="1962150"/>
          <p14:tracePt t="25073" x="3524250" y="1924050"/>
          <p14:tracePt t="25089" x="3625850" y="1870075"/>
          <p14:tracePt t="25106" x="3686175" y="1836738"/>
          <p14:tracePt t="25123" x="3706813" y="1831975"/>
          <p14:tracePt t="25139" x="3767138" y="1800225"/>
          <p14:tracePt t="25157" x="3868738" y="1755775"/>
          <p14:tracePt t="25173" x="3922713" y="1739900"/>
          <p14:tracePt t="25189" x="3967163" y="1724025"/>
          <p14:tracePt t="25206" x="4010025" y="1708150"/>
          <p14:tracePt t="25222" x="4021138" y="1708150"/>
          <p14:tracePt t="25239" x="4075113" y="1708150"/>
          <p14:tracePt t="25256" x="4160838" y="1708150"/>
          <p14:tracePt t="25272" x="4198938" y="1708150"/>
          <p14:tracePt t="25274" x="4237038" y="1708150"/>
          <p14:tracePt t="25289" x="4340225" y="1712913"/>
          <p14:tracePt t="25306" x="4441825" y="1712913"/>
          <p14:tracePt t="25322" x="4506913" y="1712913"/>
          <p14:tracePt t="25339" x="4560888" y="1724025"/>
          <p14:tracePt t="25356" x="4587875" y="1728788"/>
          <p14:tracePt t="25372" x="4610100" y="1735138"/>
          <p14:tracePt t="25389" x="4657725" y="1766888"/>
          <p14:tracePt t="25406" x="4702175" y="1793875"/>
          <p14:tracePt t="25422" x="4733925" y="1809750"/>
          <p14:tracePt t="25439" x="4765675" y="1836738"/>
          <p14:tracePt t="25456" x="4810125" y="1881188"/>
          <p14:tracePt t="25473" x="4848225" y="1935163"/>
          <p14:tracePt t="25489" x="4857750" y="1955800"/>
          <p14:tracePt t="25506" x="4875213" y="1989138"/>
          <p14:tracePt t="25523" x="4895850" y="2005013"/>
          <p14:tracePt t="25539" x="4902200" y="2020888"/>
          <p14:tracePt t="25556" x="4918075" y="2036763"/>
          <p14:tracePt t="25573" x="4929188" y="2070100"/>
          <p14:tracePt t="25589" x="4929188" y="2090738"/>
          <p14:tracePt t="25606" x="4933950" y="2139950"/>
          <p14:tracePt t="25622" x="4945063" y="2162175"/>
          <p14:tracePt t="25639" x="4945063" y="2209800"/>
          <p14:tracePt t="25656" x="4945063" y="2247900"/>
          <p14:tracePt t="25673" x="4938713" y="2274888"/>
          <p14:tracePt t="25689" x="4938713" y="2286000"/>
          <p14:tracePt t="25706" x="4929188" y="2312988"/>
          <p14:tracePt t="25723" x="4902200" y="2344738"/>
          <p14:tracePt t="25740" x="4868863" y="2371725"/>
          <p14:tracePt t="25756" x="4760913" y="2452688"/>
          <p14:tracePt t="25772" x="4733925" y="2470150"/>
          <p14:tracePt t="25775" x="4702175" y="2486025"/>
          <p14:tracePt t="25789" x="4679950" y="2497138"/>
          <p14:tracePt t="25806" x="4679950" y="2501900"/>
          <p14:tracePt t="26715" x="4695825" y="2486025"/>
          <p14:tracePt t="26725" x="4718050" y="2474913"/>
          <p14:tracePt t="26735" x="4738688" y="2459038"/>
          <p14:tracePt t="26744" x="4794250" y="2405063"/>
          <p14:tracePt t="26756" x="4852988" y="2344738"/>
          <p14:tracePt t="26772" x="4933950" y="2274888"/>
          <p14:tracePt t="26806" x="5410200" y="1917700"/>
          <p14:tracePt t="26839" x="5680075" y="1755775"/>
          <p14:tracePt t="26872" x="5873750" y="1654175"/>
          <p14:tracePt t="26889" x="6008688" y="1582738"/>
          <p14:tracePt t="26908" x="6181725" y="1492250"/>
          <p14:tracePt t="26924" x="6388100" y="1400175"/>
          <p14:tracePt t="26939" x="6469063" y="1366838"/>
          <p14:tracePt t="26956" x="6653213" y="1274763"/>
          <p14:tracePt t="26972" x="6707188" y="1238250"/>
          <p14:tracePt t="26989" x="6815138" y="1128713"/>
          <p14:tracePt t="27006" x="6869113" y="1042988"/>
          <p14:tracePt t="27023" x="6889750" y="966788"/>
          <p14:tracePt t="27039" x="6900863" y="901700"/>
          <p14:tracePt t="27056" x="6916738" y="811213"/>
          <p14:tracePt t="27073" x="6938963" y="762000"/>
          <p14:tracePt t="27089" x="6943725" y="730250"/>
          <p14:tracePt t="27106" x="6943725" y="708025"/>
          <p14:tracePt t="27123" x="6943725" y="685800"/>
          <p14:tracePt t="27139" x="6938963" y="681038"/>
          <p14:tracePt t="27157" x="6923088" y="681038"/>
          <p14:tracePt t="27173" x="6884988" y="676275"/>
          <p14:tracePt t="27189" x="6835775" y="676275"/>
          <p14:tracePt t="27206" x="6777038" y="685800"/>
          <p14:tracePt t="27223" x="6696075" y="719138"/>
          <p14:tracePt t="27239" x="6646863" y="746125"/>
          <p14:tracePt t="27256" x="6615113" y="762000"/>
          <p14:tracePt t="27272" x="6604000" y="773113"/>
          <p14:tracePt t="27274" x="6599238" y="777875"/>
          <p14:tracePt t="27289" x="6592888" y="784225"/>
          <p14:tracePt t="27306" x="6588125" y="788988"/>
          <p14:tracePt t="27324" x="6577013" y="800100"/>
          <p14:tracePt t="27414" x="6599238" y="800100"/>
          <p14:tracePt t="27423" x="6608763" y="800100"/>
          <p14:tracePt t="27434" x="6630988" y="800100"/>
          <p14:tracePt t="27444" x="6669088" y="793750"/>
          <p14:tracePt t="27456" x="6689725" y="793750"/>
          <p14:tracePt t="27473" x="6788150" y="793750"/>
          <p14:tracePt t="27489" x="6835775" y="793750"/>
          <p14:tracePt t="27506" x="7004050" y="793750"/>
          <p14:tracePt t="27523" x="7143750" y="793750"/>
          <p14:tracePt t="27539" x="7181850" y="793750"/>
          <p14:tracePt t="27556" x="7262813" y="788988"/>
          <p14:tracePt t="27573" x="7354888" y="777875"/>
          <p14:tracePt t="27589" x="7392988" y="777875"/>
          <p14:tracePt t="27606" x="7543800" y="766763"/>
          <p14:tracePt t="27623" x="7597775" y="762000"/>
          <p14:tracePt t="27639" x="7727950" y="762000"/>
          <p14:tracePt t="27656" x="7793038" y="762000"/>
          <p14:tracePt t="27674" x="7858125" y="762000"/>
          <p14:tracePt t="27689" x="7878763" y="762000"/>
          <p14:tracePt t="27706" x="7943850" y="762000"/>
          <p14:tracePt t="27723" x="8047038" y="762000"/>
          <p14:tracePt t="27740" x="8089900" y="762000"/>
          <p14:tracePt t="27756" x="8177213" y="762000"/>
          <p14:tracePt t="27773" x="8208963" y="762000"/>
          <p14:tracePt t="27775" x="8235950" y="762000"/>
          <p14:tracePt t="27789" x="8262938" y="762000"/>
          <p14:tracePt t="27806" x="8305800" y="762000"/>
          <p14:tracePt t="27823" x="8321675" y="762000"/>
          <p14:tracePt t="27839" x="8382000" y="762000"/>
          <p14:tracePt t="27856" x="8447088" y="762000"/>
          <p14:tracePt t="27872" x="8474075" y="762000"/>
          <p14:tracePt t="27890" x="8521700" y="762000"/>
          <p14:tracePt t="27906" x="8575675" y="746125"/>
          <p14:tracePt t="27924" x="8613775" y="746125"/>
          <p14:tracePt t="27939" x="8640763" y="739775"/>
          <p14:tracePt t="27956" x="8689975" y="739775"/>
          <p14:tracePt t="27973" x="8770938" y="723900"/>
          <p14:tracePt t="27989" x="8813800" y="719138"/>
          <p14:tracePt t="28006" x="8829675" y="708025"/>
          <p14:tracePt t="28023" x="8836025" y="703263"/>
          <p14:tracePt t="28039" x="8840788" y="703263"/>
          <p14:tracePt t="28056" x="8840788" y="692150"/>
          <p14:tracePt t="28072" x="8851900" y="692150"/>
          <p14:tracePt t="28089" x="8867775" y="669925"/>
          <p14:tracePt t="28106" x="8890000" y="654050"/>
          <p14:tracePt t="28123" x="8894763" y="631825"/>
          <p14:tracePt t="28139" x="8901113" y="627063"/>
          <p14:tracePt t="28156" x="8901113" y="611188"/>
          <p14:tracePt t="28173" x="8905875" y="600075"/>
          <p14:tracePt t="28189" x="8921750" y="584200"/>
          <p14:tracePt t="28207" x="8932863" y="539750"/>
          <p14:tracePt t="28222" x="8943975" y="519113"/>
          <p14:tracePt t="28240" x="8943975" y="496888"/>
          <p14:tracePt t="28256" x="8943975" y="465138"/>
          <p14:tracePt t="28273" x="8943975" y="427038"/>
          <p14:tracePt t="28289" x="8943975" y="422275"/>
          <p14:tracePt t="28306" x="8928100" y="395288"/>
          <p14:tracePt t="28322" x="8921750" y="388938"/>
          <p14:tracePt t="28339" x="8905875" y="377825"/>
          <p14:tracePt t="28356" x="8874125" y="366713"/>
          <p14:tracePt t="28372" x="8851900" y="357188"/>
          <p14:tracePt t="28389" x="8782050" y="330200"/>
          <p14:tracePt t="28407" x="8701088" y="312738"/>
          <p14:tracePt t="28423" x="8620125" y="285750"/>
          <p14:tracePt t="28439" x="8586788" y="280988"/>
          <p14:tracePt t="28456" x="8494713" y="269875"/>
          <p14:tracePt t="28473" x="8397875" y="265113"/>
          <p14:tracePt t="28489" x="8332788" y="265113"/>
          <p14:tracePt t="28506" x="8193088" y="265113"/>
          <p14:tracePt t="28523" x="8089900" y="265113"/>
          <p14:tracePt t="28539" x="8051800" y="254000"/>
          <p14:tracePt t="28556" x="7966075" y="242888"/>
          <p14:tracePt t="28573" x="7835900" y="242888"/>
          <p14:tracePt t="28589" x="7786688" y="242888"/>
          <p14:tracePt t="28606" x="7620000" y="242888"/>
          <p14:tracePt t="28623" x="7496175" y="242888"/>
          <p14:tracePt t="28639" x="7404100" y="242888"/>
          <p14:tracePt t="28657" x="7289800" y="249238"/>
          <p14:tracePt t="28673" x="7231063" y="265113"/>
          <p14:tracePt t="28689" x="7177088" y="276225"/>
          <p14:tracePt t="28706" x="7096125" y="296863"/>
          <p14:tracePt t="28723" x="7069138" y="303213"/>
          <p14:tracePt t="28740" x="7062788" y="307975"/>
          <p14:tracePt t="28756" x="7058025" y="312738"/>
          <p14:tracePt t="28773" x="7051675" y="312738"/>
          <p14:tracePt t="28917" x="7046913" y="312738"/>
          <p14:tracePt t="28927" x="7035800" y="312738"/>
          <p14:tracePt t="28939" x="6997700" y="312738"/>
          <p14:tracePt t="28956" x="6950075" y="312738"/>
          <p14:tracePt t="28973" x="6873875" y="312738"/>
          <p14:tracePt t="28989" x="6846888" y="312738"/>
          <p14:tracePt t="29006" x="6788150" y="312738"/>
          <p14:tracePt t="29022" x="6761163" y="312738"/>
          <p14:tracePt t="29039" x="6727825" y="312738"/>
          <p14:tracePt t="29056" x="6684963" y="312738"/>
          <p14:tracePt t="29073" x="6646863" y="312738"/>
          <p14:tracePt t="29089" x="6642100" y="312738"/>
          <p14:tracePt t="29106" x="6635750" y="319088"/>
          <p14:tracePt t="29139" x="6630988" y="319088"/>
          <p14:tracePt t="29216" x="6619875" y="330200"/>
          <p14:tracePt t="29226" x="6615113" y="334963"/>
          <p14:tracePt t="29244" x="6604000" y="339725"/>
          <p14:tracePt t="29256" x="6599238" y="339725"/>
          <p14:tracePt t="29273" x="6588125" y="346075"/>
          <p14:tracePt t="30404" x="6534150" y="346075"/>
          <p14:tracePt t="30414" x="6392863" y="366713"/>
          <p14:tracePt t="30424" x="6273800" y="411163"/>
          <p14:tracePt t="30439" x="6208713" y="415925"/>
          <p14:tracePt t="30456" x="6069013" y="454025"/>
          <p14:tracePt t="30472" x="6046788" y="469900"/>
          <p14:tracePt t="30489" x="6008688" y="508000"/>
          <p14:tracePt t="30506" x="5965825" y="530225"/>
          <p14:tracePt t="30539" x="5772150" y="642938"/>
          <p14:tracePt t="30573" x="4992688" y="993775"/>
          <p14:tracePt t="30606" x="4787900" y="1112838"/>
          <p14:tracePt t="30623" x="4749800" y="1146175"/>
          <p14:tracePt t="30639" x="4745038" y="1150938"/>
          <p14:tracePt t="30656" x="4745038" y="1155700"/>
          <p14:tracePt t="30704" x="4749800" y="1166813"/>
          <p14:tracePt t="30714" x="4776788" y="1177925"/>
          <p14:tracePt t="30724" x="4830763" y="1184275"/>
          <p14:tracePt t="30739" x="4956175" y="1184275"/>
          <p14:tracePt t="30756" x="5322888" y="1193800"/>
          <p14:tracePt t="30773" x="5788025" y="1193800"/>
          <p14:tracePt t="30789" x="6327775" y="1162050"/>
          <p14:tracePt t="30806" x="7024688" y="1146175"/>
          <p14:tracePt t="30822" x="7181850" y="1146175"/>
          <p14:tracePt t="30839" x="7446963" y="1146175"/>
          <p14:tracePt t="30856" x="7615238" y="1146175"/>
          <p14:tracePt t="30872" x="7662863" y="1146175"/>
          <p14:tracePt t="30889" x="7851775" y="1146175"/>
          <p14:tracePt t="30906" x="8067675" y="1146175"/>
          <p14:tracePt t="30923" x="8220075" y="1146175"/>
          <p14:tracePt t="30939" x="8370888" y="1135063"/>
          <p14:tracePt t="30956" x="8386763" y="1128713"/>
          <p14:tracePt t="30989" x="8393113" y="1123950"/>
          <p14:tracePt t="31006" x="8408988" y="1119188"/>
          <p14:tracePt t="31022" x="8458200" y="1119188"/>
          <p14:tracePt t="31039" x="8570913" y="1123950"/>
          <p14:tracePt t="31056" x="8640763" y="1139825"/>
          <p14:tracePt t="31072" x="8647113" y="1139825"/>
          <p14:tracePt t="31106" x="8647113" y="1146175"/>
          <p14:tracePt t="31134" x="8647113" y="1150938"/>
          <p14:tracePt t="31154" x="8636000" y="1155700"/>
          <p14:tracePt t="31164" x="8624888" y="1162050"/>
          <p14:tracePt t="31174" x="8609013" y="1177925"/>
          <p14:tracePt t="31189" x="8586788" y="1184275"/>
          <p14:tracePt t="31206" x="8462963" y="1216025"/>
          <p14:tracePt t="31223" x="8220075" y="1258888"/>
          <p14:tracePt t="31239" x="8154988" y="1270000"/>
          <p14:tracePt t="31256" x="8013700" y="1296988"/>
          <p14:tracePt t="31272" x="7981950" y="1301750"/>
          <p14:tracePt t="31275" x="7923213" y="1301750"/>
          <p14:tracePt t="31289" x="7889875" y="1312863"/>
          <p14:tracePt t="31306" x="7750175" y="1323975"/>
          <p14:tracePt t="31323" x="7570788" y="1339850"/>
          <p14:tracePt t="31339" x="7496175" y="1350963"/>
          <p14:tracePt t="31355" x="7339013" y="1373188"/>
          <p14:tracePt t="31372" x="7300913" y="1377950"/>
          <p14:tracePt t="31389" x="7204075" y="1393825"/>
          <p14:tracePt t="31406" x="7085013" y="1420813"/>
          <p14:tracePt t="31423" x="6954838" y="1443038"/>
          <p14:tracePt t="31439" x="6911975" y="1447800"/>
          <p14:tracePt t="31456" x="6804025" y="1474788"/>
          <p14:tracePt t="31472" x="6777038" y="1492250"/>
          <p14:tracePt t="31489" x="6707188" y="1524000"/>
          <p14:tracePt t="31506" x="6669088" y="1546225"/>
          <p14:tracePt t="31522" x="6657975" y="1550988"/>
          <p14:tracePt t="31539" x="6642100" y="1562100"/>
          <p14:tracePt t="31556" x="6635750" y="1566863"/>
          <p14:tracePt t="31596" x="6653213" y="1573213"/>
          <p14:tracePt t="31606" x="6734175" y="1582738"/>
          <p14:tracePt t="31623" x="6808788" y="1582738"/>
          <p14:tracePt t="31639" x="7161213" y="1573213"/>
          <p14:tracePt t="31656" x="7777163" y="1497013"/>
          <p14:tracePt t="31673" x="8235950" y="1438275"/>
          <p14:tracePt t="31690" x="8732838" y="1382713"/>
          <p14:tracePt t="31706" x="9375775" y="1301750"/>
          <p14:tracePt t="31723" x="9678988" y="1301750"/>
          <p14:tracePt t="31740" x="9856788" y="1292225"/>
          <p14:tracePt t="31756" x="9959975" y="1292225"/>
          <p14:tracePt t="31773" x="9982200" y="1292225"/>
          <p14:tracePt t="31824" x="9975850" y="1292225"/>
          <p14:tracePt t="31945" x="9975850" y="1285875"/>
          <p14:tracePt t="31955" x="9975850" y="1281113"/>
          <p14:tracePt t="31964" x="9971088" y="1270000"/>
          <p14:tracePt t="31973" x="9971088" y="1265238"/>
          <p14:tracePt t="31989" x="9971088" y="1258888"/>
          <p14:tracePt t="32006" x="9971088" y="1231900"/>
          <p14:tracePt t="32023" x="9964738" y="1216025"/>
          <p14:tracePt t="32039" x="9964738" y="1204913"/>
          <p14:tracePt t="32056" x="9964738" y="1173163"/>
          <p14:tracePt t="32073" x="9964738" y="1150938"/>
          <p14:tracePt t="32089" x="9964738" y="1135063"/>
          <p14:tracePt t="32106" x="9971088" y="1112838"/>
          <p14:tracePt t="32123" x="9975850" y="1081088"/>
          <p14:tracePt t="32139" x="9975850" y="1074738"/>
          <p14:tracePt t="32157" x="9975850" y="1047750"/>
          <p14:tracePt t="32173" x="9971088" y="1042988"/>
          <p14:tracePt t="32206" x="9964738" y="1042988"/>
          <p14:tracePt t="32222" x="9964738" y="1038225"/>
          <p14:tracePt t="32304" x="9964738" y="1027113"/>
          <p14:tracePt t="32314" x="9955213" y="1020763"/>
          <p14:tracePt t="32324" x="9944100" y="1004888"/>
          <p14:tracePt t="32339" x="9937750" y="1004888"/>
          <p14:tracePt t="32356" x="9921875" y="993775"/>
          <p14:tracePt t="32372" x="9917113" y="984250"/>
          <p14:tracePt t="32389" x="9899650" y="973138"/>
          <p14:tracePt t="32406" x="9872663" y="962025"/>
          <p14:tracePt t="32422" x="9867900" y="962025"/>
          <p14:tracePt t="32439" x="9813925" y="957263"/>
          <p14:tracePt t="32456" x="9705975" y="939800"/>
          <p14:tracePt t="32473" x="9625013" y="923925"/>
          <p14:tracePt t="32489" x="9559925" y="923925"/>
          <p14:tracePt t="32506" x="9505950" y="923925"/>
          <p14:tracePt t="32522" x="9490075" y="923925"/>
          <p14:tracePt t="32539" x="9478963" y="923925"/>
          <p14:tracePt t="32556" x="9424988" y="939800"/>
          <p14:tracePt t="32573" x="9267825" y="977900"/>
          <p14:tracePt t="32589" x="9101138" y="1027113"/>
          <p14:tracePt t="32606" x="8856663" y="1092200"/>
          <p14:tracePt t="32623" x="8440738" y="1211263"/>
          <p14:tracePt t="32639" x="8181975" y="1285875"/>
          <p14:tracePt t="32656" x="7977188" y="1328738"/>
          <p14:tracePt t="32673" x="7608888" y="1416050"/>
          <p14:tracePt t="32689" x="7204075" y="1485900"/>
          <p14:tracePt t="32706" x="6754813" y="1573213"/>
          <p14:tracePt t="32723" x="6154738" y="1681163"/>
          <p14:tracePt t="32740" x="6030913" y="1690688"/>
          <p14:tracePt t="32756" x="5792788" y="1724025"/>
          <p14:tracePt t="32772" x="5727700" y="1724025"/>
          <p14:tracePt t="32775" x="5711825" y="1724025"/>
          <p14:tracePt t="32789" x="5707063" y="1728788"/>
          <p14:tracePt t="32910" x="5707063" y="1719263"/>
          <p14:tracePt t="32918" x="5727700" y="1708150"/>
          <p14:tracePt t="32928" x="5754688" y="1690688"/>
          <p14:tracePt t="32939" x="5761038" y="1685925"/>
          <p14:tracePt t="32956" x="5776913" y="1681163"/>
          <p14:tracePt t="32972" x="5781675" y="1681163"/>
          <p14:tracePt t="32989" x="5842000" y="1654175"/>
          <p14:tracePt t="33006" x="6030913" y="1643063"/>
          <p14:tracePt t="33022" x="6145213" y="1631950"/>
          <p14:tracePt t="33039" x="6489700" y="1555750"/>
          <p14:tracePt t="33056" x="6792913" y="1512888"/>
          <p14:tracePt t="33073" x="6961188" y="1474788"/>
          <p14:tracePt t="33089" x="7015163" y="1465263"/>
          <p14:tracePt t="33106" x="7073900" y="1458913"/>
          <p14:tracePt t="33122" x="7073900" y="1454150"/>
          <p14:tracePt t="33198" x="7069138" y="1458913"/>
          <p14:tracePt t="33221" x="7062788" y="1458913"/>
          <p14:tracePt t="33697" x="7058025" y="1465263"/>
          <p14:tracePt t="33709" x="7035800" y="1470025"/>
          <p14:tracePt t="33716" x="7008813" y="1474788"/>
          <p14:tracePt t="33725" x="6977063" y="1481138"/>
          <p14:tracePt t="33739" x="6938963" y="1492250"/>
          <p14:tracePt t="33756" x="6743700" y="1528763"/>
          <p14:tracePt t="33772" x="6581775" y="1555750"/>
          <p14:tracePt t="33774" x="6484938" y="1566863"/>
          <p14:tracePt t="33805" x="5976938" y="1674813"/>
          <p14:tracePt t="33839" x="5203825" y="1978025"/>
          <p14:tracePt t="33874" x="4648200" y="2247900"/>
          <p14:tracePt t="33891" x="4630738" y="2263775"/>
          <p14:tracePt t="33907" x="4567238" y="2317750"/>
          <p14:tracePt t="33923" x="4448175" y="2425700"/>
          <p14:tracePt t="33939" x="4376738" y="2474913"/>
          <p14:tracePt t="33956" x="4156075" y="2632075"/>
          <p14:tracePt t="33972" x="4052888" y="2697163"/>
          <p14:tracePt t="33989" x="3767138" y="2825750"/>
          <p14:tracePt t="34005" x="3560763" y="2924175"/>
          <p14:tracePt t="34022" x="3506788" y="2955925"/>
          <p14:tracePt t="34039" x="3382963" y="3009900"/>
          <p14:tracePt t="34056" x="3259138" y="3059113"/>
          <p14:tracePt t="34072" x="3194050" y="3063875"/>
          <p14:tracePt t="34089" x="2967038" y="3097213"/>
          <p14:tracePt t="34106" x="2605088" y="3097213"/>
          <p14:tracePt t="34123" x="2247900" y="3113088"/>
          <p14:tracePt t="34139" x="2135188" y="3113088"/>
          <p14:tracePt t="34156" x="1924050" y="3113088"/>
          <p14:tracePt t="34172" x="1870075" y="3113088"/>
          <p14:tracePt t="34189" x="1708150" y="3113088"/>
          <p14:tracePt t="34206" x="1501775" y="3086100"/>
          <p14:tracePt t="34223" x="1335088" y="3025775"/>
          <p14:tracePt t="34239" x="1200150" y="2967038"/>
          <p14:tracePt t="34256" x="977900" y="2847975"/>
          <p14:tracePt t="34273" x="874713" y="2762250"/>
          <p14:tracePt t="34289" x="827088" y="2690813"/>
          <p14:tracePt t="34306" x="800100" y="2593975"/>
          <p14:tracePt t="34322" x="800100" y="2555875"/>
          <p14:tracePt t="34339" x="804863" y="2459038"/>
          <p14:tracePt t="34356" x="847725" y="2351088"/>
          <p14:tracePt t="34372" x="912813" y="2270125"/>
          <p14:tracePt t="34389" x="1031875" y="2128838"/>
          <p14:tracePt t="34406" x="1231900" y="1939925"/>
          <p14:tracePt t="34422" x="1362075" y="1836738"/>
          <p14:tracePt t="34439" x="1535113" y="1735138"/>
          <p14:tracePt t="34456" x="1681163" y="1663700"/>
          <p14:tracePt t="34472" x="1816100" y="1609725"/>
          <p14:tracePt t="34489" x="2101850" y="1501775"/>
          <p14:tracePt t="34506" x="2501900" y="1427163"/>
          <p14:tracePt t="34523" x="3340100" y="1335088"/>
          <p14:tracePt t="34539" x="3648075" y="1335088"/>
          <p14:tracePt t="34556" x="4398963" y="1346200"/>
          <p14:tracePt t="34573" x="4749800" y="1409700"/>
          <p14:tracePt t="34589" x="4783138" y="1427163"/>
          <p14:tracePt t="34606" x="4810125" y="1454150"/>
          <p14:tracePt t="34623" x="4830763" y="1492250"/>
          <p14:tracePt t="34639" x="4852988" y="1508125"/>
          <p14:tracePt t="34656" x="4918075" y="1562100"/>
          <p14:tracePt t="34673" x="5003800" y="1627188"/>
          <p14:tracePt t="34689" x="5064125" y="1663700"/>
          <p14:tracePt t="34706" x="5257800" y="1755775"/>
          <p14:tracePt t="34722" x="5338763" y="1800225"/>
          <p14:tracePt t="34740" x="5545138" y="1820863"/>
          <p14:tracePt t="34756" x="5734050" y="1820863"/>
          <p14:tracePt t="34773" x="5961063" y="1800225"/>
          <p14:tracePt t="34789" x="6064250" y="1793875"/>
          <p14:tracePt t="34806" x="6419850" y="1755775"/>
          <p14:tracePt t="34822" x="6581775" y="1746250"/>
          <p14:tracePt t="34839" x="7161213" y="1719263"/>
          <p14:tracePt t="34856" x="7651750" y="1690688"/>
          <p14:tracePt t="34872" x="7739063" y="1681163"/>
          <p14:tracePt t="34889" x="7869238" y="1670050"/>
          <p14:tracePt t="34906" x="7916863" y="1670050"/>
          <p14:tracePt t="34923" x="8035925" y="1663700"/>
          <p14:tracePt t="34939" x="8101013" y="1663700"/>
          <p14:tracePt t="34956" x="8312150" y="1663700"/>
          <p14:tracePt t="34973" x="8512175" y="1663700"/>
          <p14:tracePt t="34989" x="8555038" y="1663700"/>
          <p14:tracePt t="35006" x="8566150" y="1663700"/>
          <p14:tracePt t="35054" x="8570913" y="1663700"/>
          <p14:tracePt t="35064" x="8575675" y="1663700"/>
          <p14:tracePt t="35096" x="8582025" y="1663700"/>
          <p14:tracePt t="35103" x="8582025" y="1658938"/>
          <p14:tracePt t="35154" x="8575675" y="1658938"/>
          <p14:tracePt t="35165" x="8559800" y="1654175"/>
          <p14:tracePt t="35174" x="8543925" y="1647825"/>
          <p14:tracePt t="35189" x="8494713" y="1636713"/>
          <p14:tracePt t="35206" x="8386763" y="1620838"/>
          <p14:tracePt t="35223" x="8197850" y="1600200"/>
          <p14:tracePt t="35239" x="8040688" y="1589088"/>
          <p14:tracePt t="35256" x="7813675" y="1589088"/>
          <p14:tracePt t="35273" x="7478713" y="1589088"/>
          <p14:tracePt t="35289" x="7289800" y="1589088"/>
          <p14:tracePt t="35306" x="7073900" y="1589088"/>
          <p14:tracePt t="35323" x="6862763" y="1589088"/>
          <p14:tracePt t="35339" x="6761163" y="1589088"/>
          <p14:tracePt t="35356" x="6680200" y="1582738"/>
          <p14:tracePt t="35373" x="6615113" y="1582738"/>
          <p14:tracePt t="35389" x="6592888" y="1582738"/>
          <p14:tracePt t="35405" x="6554788" y="1582738"/>
          <p14:tracePt t="35423" x="6534150" y="1582738"/>
          <p14:tracePt t="35484" x="6550025" y="1566863"/>
          <p14:tracePt t="35494" x="6570663" y="1555750"/>
          <p14:tracePt t="35505" x="6592888" y="1539875"/>
          <p14:tracePt t="35514" x="6615113" y="1535113"/>
          <p14:tracePt t="35523" x="6630988" y="1535113"/>
          <p14:tracePt t="35539" x="6669088" y="1535113"/>
          <p14:tracePt t="35556" x="6788150" y="1535113"/>
          <p14:tracePt t="35572" x="6862763" y="1535113"/>
          <p14:tracePt t="35589" x="7127875" y="1539875"/>
          <p14:tracePt t="35606" x="7516813" y="1539875"/>
          <p14:tracePt t="35622" x="7669213" y="1539875"/>
          <p14:tracePt t="35639" x="8132763" y="1528763"/>
          <p14:tracePt t="35656" x="8424863" y="1519238"/>
          <p14:tracePt t="35673" x="8613775" y="1508125"/>
          <p14:tracePt t="35689" x="8667750" y="1497013"/>
          <p14:tracePt t="35706" x="8797925" y="1497013"/>
          <p14:tracePt t="35722" x="8809038" y="1497013"/>
          <p14:tracePt t="35740" x="8820150" y="1497013"/>
          <p14:tracePt t="35794" x="8802688" y="1501775"/>
          <p14:tracePt t="35804" x="8775700" y="1519238"/>
          <p14:tracePt t="35814" x="8759825" y="1524000"/>
          <p14:tracePt t="35823" x="8694738" y="1535113"/>
          <p14:tracePt t="35839" x="8602663" y="1535113"/>
          <p14:tracePt t="35856" x="8262938" y="1535113"/>
          <p14:tracePt t="35872" x="8128000" y="1535113"/>
          <p14:tracePt t="35889" x="7743825" y="1535113"/>
          <p14:tracePt t="35906" x="7442200" y="1535113"/>
          <p14:tracePt t="35923" x="7273925" y="1535113"/>
          <p14:tracePt t="35939" x="7188200" y="1535113"/>
          <p14:tracePt t="35956" x="7085013" y="1546225"/>
          <p14:tracePt t="35973" x="7051675" y="1546225"/>
          <p14:tracePt t="35989" x="7019925" y="1546225"/>
          <p14:tracePt t="36006" x="7015163" y="1546225"/>
          <p14:tracePt t="36054" x="7031038" y="1528763"/>
          <p14:tracePt t="36065" x="7085013" y="1524000"/>
          <p14:tracePt t="36074" x="7134225" y="1524000"/>
          <p14:tracePt t="36089" x="7246938" y="1524000"/>
          <p14:tracePt t="36106" x="7424738" y="1512888"/>
          <p14:tracePt t="36122" x="7581900" y="1501775"/>
          <p14:tracePt t="36139" x="7889875" y="1501775"/>
          <p14:tracePt t="36156" x="8143875" y="1501775"/>
          <p14:tracePt t="36173" x="8462963" y="1501775"/>
          <p14:tracePt t="36189" x="8539163" y="1501775"/>
          <p14:tracePt t="36206" x="8609013" y="1501775"/>
          <p14:tracePt t="36255" x="8602663" y="1508125"/>
          <p14:tracePt t="36264" x="8597900" y="1512888"/>
          <p14:tracePt t="36274" x="8593138" y="1512888"/>
          <p14:tracePt t="36289" x="8593138" y="1519238"/>
          <p14:tracePt t="36306" x="8582025" y="1524000"/>
          <p14:tracePt t="36323" x="8582025" y="1528763"/>
          <p14:tracePt t="36339" x="8575675" y="1528763"/>
          <p14:tracePt t="36373" x="8570913" y="1535113"/>
          <p14:tracePt t="36414" x="8566150" y="1539875"/>
          <p14:tracePt t="36424" x="8566150" y="1577975"/>
          <p14:tracePt t="36433" x="8575675" y="1609725"/>
          <p14:tracePt t="36443" x="8602663" y="1681163"/>
          <p14:tracePt t="36455" x="8620125" y="1708150"/>
          <p14:tracePt t="36472" x="8647113" y="1755775"/>
          <p14:tracePt t="36489" x="8716963" y="1890713"/>
          <p14:tracePt t="36505" x="8759825" y="1989138"/>
          <p14:tracePt t="36523" x="8766175" y="2047875"/>
          <p14:tracePt t="36539" x="8766175" y="2074863"/>
          <p14:tracePt t="36556" x="8759825" y="2144713"/>
          <p14:tracePt t="36573" x="8721725" y="2227263"/>
          <p14:tracePt t="36589" x="8705850" y="2270125"/>
          <p14:tracePt t="36606" x="8647113" y="2405063"/>
          <p14:tracePt t="36622" x="8620125" y="2459038"/>
          <p14:tracePt t="36639" x="8548688" y="2598738"/>
          <p14:tracePt t="36656" x="8516938" y="2706688"/>
          <p14:tracePt t="36673" x="8501063" y="2767013"/>
          <p14:tracePt t="36689" x="8485188" y="2794000"/>
          <p14:tracePt t="36706" x="8462963" y="2832100"/>
          <p14:tracePt t="36723" x="8447088" y="2859088"/>
          <p14:tracePt t="36739" x="8413750" y="2886075"/>
          <p14:tracePt t="36756" x="8343900" y="2955925"/>
          <p14:tracePt t="36772" x="8301038" y="2982913"/>
          <p14:tracePt t="36774" x="8267700" y="3009900"/>
          <p14:tracePt t="36789" x="8197850" y="3048000"/>
          <p14:tracePt t="36806" x="8101013" y="3090863"/>
          <p14:tracePt t="36822" x="8067675" y="3097213"/>
          <p14:tracePt t="36839" x="7986713" y="3124200"/>
          <p14:tracePt t="36855" x="7927975" y="3124200"/>
          <p14:tracePt t="36873" x="7874000" y="3124200"/>
          <p14:tracePt t="36889" x="7840663" y="3128963"/>
          <p14:tracePt t="36908" x="7820025" y="3128963"/>
          <p14:tracePt t="36923" x="7804150" y="3140075"/>
          <p14:tracePt t="36974" x="7804150" y="3144838"/>
          <p14:tracePt t="36984" x="7797800" y="3144838"/>
          <p14:tracePt t="37076" x="7793038" y="3144838"/>
          <p14:tracePt t="37107" x="7793038" y="3151188"/>
          <p14:tracePt t="39544" x="7781925" y="3155950"/>
          <p14:tracePt t="40607" x="7797800" y="3144838"/>
          <p14:tracePt t="40620" x="7808913" y="3133725"/>
          <p14:tracePt t="41166" x="7777163" y="3160713"/>
          <p14:tracePt t="41176" x="7716838" y="3209925"/>
          <p14:tracePt t="41189" x="7570788" y="3317875"/>
          <p14:tracePt t="41206" x="7273925" y="3556000"/>
          <p14:tracePt t="41222" x="7089775" y="3679825"/>
          <p14:tracePt t="41239" x="6372225" y="4030663"/>
          <p14:tracePt t="41256" x="5734050" y="4318000"/>
          <p14:tracePt t="41272" x="5183188" y="4549775"/>
          <p14:tracePt t="41275" x="4976813" y="4610100"/>
          <p14:tracePt t="41306" x="4668838" y="4652963"/>
          <p14:tracePt t="41339" x="4518025" y="4695825"/>
          <p14:tracePt t="41373" x="4286250" y="4756150"/>
          <p14:tracePt t="41389" x="4187825" y="4765675"/>
          <p14:tracePt t="41406" x="4059238" y="4776788"/>
          <p14:tracePt t="41424" x="3940175" y="4787900"/>
          <p14:tracePt t="41439" x="3902075" y="4783138"/>
          <p14:tracePt t="41456" x="3794125" y="4776788"/>
          <p14:tracePt t="41473" x="3675063" y="4756150"/>
          <p14:tracePt t="41489" x="3636963" y="4756150"/>
          <p14:tracePt t="41505" x="3533775" y="4749800"/>
          <p14:tracePt t="41522" x="3459163" y="4738688"/>
          <p14:tracePt t="41539" x="3398838" y="4722813"/>
          <p14:tracePt t="41556" x="3344863" y="4691063"/>
          <p14:tracePt t="41572" x="3328988" y="4679950"/>
          <p14:tracePt t="41589" x="3317875" y="4664075"/>
          <p14:tracePt t="41606" x="3313113" y="4610100"/>
          <p14:tracePt t="41622" x="3313113" y="4583113"/>
          <p14:tracePt t="41639" x="3313113" y="4549775"/>
          <p14:tracePt t="41656" x="3306763" y="4518025"/>
          <p14:tracePt t="41673" x="3306763" y="4479925"/>
          <p14:tracePt t="41689" x="3302000" y="4464050"/>
          <p14:tracePt t="41706" x="3290888" y="4441825"/>
          <p14:tracePt t="41722" x="3286125" y="4437063"/>
          <p14:tracePt t="41739" x="3279775" y="4425950"/>
          <p14:tracePt t="41755" x="3279775" y="4414838"/>
          <p14:tracePt t="41772" x="3275013" y="4414838"/>
          <p14:tracePt t="41774" x="3275013" y="4403725"/>
          <p14:tracePt t="41789" x="3275013" y="4398963"/>
          <p14:tracePt t="41805" x="3275013" y="4367213"/>
          <p14:tracePt t="41822" x="3275013" y="4349750"/>
          <p14:tracePt t="41839" x="3290888" y="4313238"/>
          <p14:tracePt t="41856" x="3313113" y="4275138"/>
          <p14:tracePt t="41872" x="3317875" y="4268788"/>
          <p14:tracePt t="41889" x="3344863" y="4237038"/>
          <p14:tracePt t="41907" x="3398838" y="4176713"/>
          <p14:tracePt t="41923" x="3436938" y="4140200"/>
          <p14:tracePt t="41939" x="3517900" y="4048125"/>
          <p14:tracePt t="41956" x="3609975" y="3967163"/>
          <p14:tracePt t="41972" x="3652838" y="3940175"/>
          <p14:tracePt t="41989" x="3832225" y="3836988"/>
          <p14:tracePt t="42006" x="4052888" y="3749675"/>
          <p14:tracePt t="42022" x="4133850" y="3722688"/>
          <p14:tracePt t="42039" x="4221163" y="3679825"/>
          <p14:tracePt t="42056" x="4230688" y="3663950"/>
          <p14:tracePt t="42073" x="4230688" y="3659188"/>
          <p14:tracePt t="42089" x="4230688" y="3652838"/>
          <p14:tracePt t="42124" x="4225925" y="3663950"/>
          <p14:tracePt t="42134" x="4203700" y="3675063"/>
          <p14:tracePt t="42144" x="4194175" y="3679825"/>
          <p14:tracePt t="42156" x="4176713" y="3690938"/>
          <p14:tracePt t="42172" x="4176713" y="3695700"/>
          <p14:tracePt t="42189" x="4167188" y="3695700"/>
          <p14:tracePt t="42206" x="4160838" y="3702050"/>
          <p14:tracePt t="42239" x="4160838" y="3706813"/>
          <p14:tracePt t="42256" x="4156075" y="3706813"/>
          <p14:tracePt t="42784" x="4149725" y="3713163"/>
          <p14:tracePt t="42794" x="4122738" y="3740150"/>
          <p14:tracePt t="42804" x="4102100" y="3749675"/>
          <p14:tracePt t="42814" x="4075113" y="3776663"/>
          <p14:tracePt t="42825" x="4052888" y="3787775"/>
          <p14:tracePt t="42839" x="4021138" y="3805238"/>
          <p14:tracePt t="42856" x="3933825" y="3859213"/>
          <p14:tracePt t="42873" x="3875088" y="3906838"/>
          <p14:tracePt t="42906" x="3740150" y="3967163"/>
          <p14:tracePt t="42939" x="3614738" y="3976688"/>
          <p14:tracePt t="42973" x="3448050" y="4021138"/>
          <p14:tracePt t="42989" x="3421063" y="4021138"/>
          <p14:tracePt t="43006" x="3340100" y="4025900"/>
          <p14:tracePt t="43023" x="3275013" y="4037013"/>
          <p14:tracePt t="43039" x="3252788" y="4037013"/>
          <p14:tracePt t="43056" x="3178175" y="4041775"/>
          <p14:tracePt t="43073" x="3106738" y="4041775"/>
          <p14:tracePt t="43089" x="3097213" y="4041775"/>
          <p14:tracePt t="43106" x="3052763" y="4041775"/>
          <p14:tracePt t="43123" x="3032125" y="4041775"/>
          <p14:tracePt t="43139" x="3016250" y="4041775"/>
          <p14:tracePt t="43156" x="2960688" y="4041775"/>
          <p14:tracePt t="43173" x="2933700" y="4041775"/>
          <p14:tracePt t="43189" x="2874963" y="4041775"/>
          <p14:tracePt t="43206" x="2843213" y="4041775"/>
          <p14:tracePt t="43223" x="2832100" y="4041775"/>
          <p14:tracePt t="43239" x="2832100" y="4037013"/>
          <p14:tracePt t="43697" x="2832100" y="4030663"/>
          <p14:tracePt t="43744" x="2832100" y="4025900"/>
          <p14:tracePt t="43786" x="2836863" y="4025900"/>
          <p14:tracePt t="43794" x="2843213" y="4021138"/>
          <p14:tracePt t="43806" x="2847975" y="4021138"/>
          <p14:tracePt t="43823" x="2852738" y="4014788"/>
          <p14:tracePt t="43839" x="2863850" y="4003675"/>
          <p14:tracePt t="43856" x="2890838" y="3994150"/>
          <p14:tracePt t="43889" x="2951163" y="3976688"/>
          <p14:tracePt t="43924" x="3079750" y="3967163"/>
          <p14:tracePt t="43956" x="3167063" y="3956050"/>
          <p14:tracePt t="43973" x="3214688" y="3956050"/>
          <p14:tracePt t="43989" x="3236913" y="3956050"/>
          <p14:tracePt t="44006" x="3248025" y="3956050"/>
          <p14:tracePt t="44023" x="3252788" y="3956050"/>
          <p14:tracePt t="44056" x="3259138" y="3960813"/>
          <p14:tracePt t="44073" x="3275013" y="3960813"/>
          <p14:tracePt t="44089" x="3279775" y="3960813"/>
          <p14:tracePt t="44106" x="3286125" y="3960813"/>
          <p14:tracePt t="44123" x="3290888" y="3960813"/>
          <p14:tracePt t="44266" x="3297238" y="3960813"/>
          <p14:tracePt t="44286" x="3302000" y="3960813"/>
          <p14:tracePt t="44294" x="3306763" y="3960813"/>
          <p14:tracePt t="44306" x="3313113" y="3960813"/>
          <p14:tracePt t="44324" x="3317875" y="3960813"/>
          <p14:tracePt t="44769" x="3302000" y="3971925"/>
          <p14:tracePt t="44775" x="3290888" y="3987800"/>
          <p14:tracePt t="44789" x="3270250" y="4003675"/>
          <p14:tracePt t="44805" x="3194050" y="4068763"/>
          <p14:tracePt t="44822" x="3160713" y="4102100"/>
          <p14:tracePt t="44839" x="3124200" y="4156075"/>
          <p14:tracePt t="44856" x="3032125" y="4221163"/>
          <p14:tracePt t="44873" x="2928938" y="4306888"/>
          <p14:tracePt t="44906" x="2728913" y="4394200"/>
          <p14:tracePt t="44939" x="2481263" y="4457700"/>
          <p14:tracePt t="44973" x="2209800" y="4533900"/>
          <p14:tracePt t="44989" x="2171700" y="4545013"/>
          <p14:tracePt t="45006" x="2128838" y="4549775"/>
          <p14:tracePt t="45022" x="2124075" y="4556125"/>
          <p14:tracePt t="45056" x="2117725" y="4556125"/>
          <p14:tracePt t="45073" x="2101850" y="4560888"/>
          <p14:tracePt t="45106" x="2090738" y="4567238"/>
          <p14:tracePt t="45139" x="2085975" y="4567238"/>
          <p14:tracePt t="45185" x="2081213" y="4567238"/>
          <p14:tracePt t="45205" x="2081213" y="4572000"/>
          <p14:tracePt t="45603" x="2085975" y="4572000"/>
          <p14:tracePt t="45624" x="2090738" y="4567238"/>
          <p14:tracePt t="45634" x="2097088" y="4567238"/>
          <p14:tracePt t="45644" x="2097088" y="4560888"/>
          <p14:tracePt t="45656" x="2101850" y="4556125"/>
          <p14:tracePt t="45672" x="2108200" y="4556125"/>
          <p14:tracePt t="45706" x="2124075" y="4545013"/>
          <p14:tracePt t="45739" x="2139950" y="4529138"/>
          <p14:tracePt t="45772" x="2155825" y="4511675"/>
          <p14:tracePt t="45775" x="2155825" y="4506913"/>
          <p14:tracePt t="45789" x="2162175" y="4506913"/>
          <p14:tracePt t="45806" x="2171700" y="4502150"/>
          <p14:tracePt t="45822" x="2178050" y="4495800"/>
          <p14:tracePt t="45839" x="2189163" y="4491038"/>
          <p14:tracePt t="45856" x="2200275" y="4479925"/>
          <p14:tracePt t="45872" x="2209800" y="4475163"/>
          <p14:tracePt t="45889" x="2227263" y="4468813"/>
          <p14:tracePt t="45906" x="2254250" y="4464050"/>
          <p14:tracePt t="45924" x="2339975" y="4464050"/>
          <p14:tracePt t="45939" x="2362200" y="4457700"/>
          <p14:tracePt t="45956" x="2436813" y="4448175"/>
          <p14:tracePt t="45973" x="2513013" y="4441825"/>
          <p14:tracePt t="45989" x="2544763" y="4441825"/>
          <p14:tracePt t="46006" x="2605088" y="4430713"/>
          <p14:tracePt t="46022" x="2620963" y="4430713"/>
          <p14:tracePt t="46039" x="2690813" y="4430713"/>
          <p14:tracePt t="46056" x="2778125" y="4430713"/>
          <p14:tracePt t="46073" x="2805113" y="4430713"/>
          <p14:tracePt t="46089" x="2913063" y="4425950"/>
          <p14:tracePt t="46106" x="2998788" y="4414838"/>
          <p14:tracePt t="46123" x="3052763" y="4414838"/>
          <p14:tracePt t="46139" x="3074988" y="4410075"/>
          <p14:tracePt t="46156" x="3128963" y="4398963"/>
          <p14:tracePt t="46173" x="3205163" y="4398963"/>
          <p14:tracePt t="46189" x="3232150" y="4398963"/>
          <p14:tracePt t="46206" x="3367088" y="4398963"/>
          <p14:tracePt t="46223" x="3459163" y="4398963"/>
          <p14:tracePt t="46239" x="3506788" y="4398963"/>
          <p14:tracePt t="46256" x="3578225" y="4398963"/>
          <p14:tracePt t="46273" x="3609975" y="4398963"/>
          <p14:tracePt t="46289" x="3636963" y="4398963"/>
          <p14:tracePt t="46306" x="3686175" y="4398963"/>
          <p14:tracePt t="46322" x="3713163" y="4398963"/>
          <p14:tracePt t="46339" x="3794125" y="4403725"/>
          <p14:tracePt t="46356" x="3859213" y="4403725"/>
          <p14:tracePt t="46372" x="3863975" y="4403725"/>
          <p14:tracePt t="46389" x="3868738" y="4403725"/>
          <p14:tracePt t="46423" x="3875088" y="4403725"/>
          <p14:tracePt t="46439" x="3886200" y="4403725"/>
          <p14:tracePt t="46456" x="3917950" y="4410075"/>
          <p14:tracePt t="46472" x="3956050" y="4410075"/>
          <p14:tracePt t="46489" x="3998913" y="4421188"/>
          <p14:tracePt t="46506" x="4014788" y="4421188"/>
          <p14:tracePt t="46523" x="4025900" y="4421188"/>
          <p14:tracePt t="46539" x="4032250" y="4425950"/>
          <p14:tracePt t="46556" x="4041775" y="4425950"/>
          <p14:tracePt t="46572" x="4059238" y="4425950"/>
          <p14:tracePt t="46589" x="4075113" y="4425950"/>
          <p14:tracePt t="46605" x="4133850" y="4425950"/>
          <p14:tracePt t="46622" x="4171950" y="4425950"/>
          <p14:tracePt t="46639" x="4237038" y="4425950"/>
          <p14:tracePt t="46656" x="4306888" y="4430713"/>
          <p14:tracePt t="46673" x="4349750" y="4437063"/>
          <p14:tracePt t="46689" x="4356100" y="4437063"/>
          <p14:tracePt t="46705" x="4371975" y="4448175"/>
          <p14:tracePt t="46722" x="4383088" y="4452938"/>
          <p14:tracePt t="46739" x="4398963" y="4457700"/>
          <p14:tracePt t="46756" x="4448175" y="4468813"/>
          <p14:tracePt t="46772" x="4464050" y="4475163"/>
          <p14:tracePt t="46774" x="4491038" y="4475163"/>
          <p14:tracePt t="46789" x="4513263" y="4475163"/>
          <p14:tracePt t="46805" x="4540250" y="4484688"/>
          <p14:tracePt t="46822" x="4545013" y="4491038"/>
          <p14:tracePt t="46839" x="4567238" y="4502150"/>
          <p14:tracePt t="46856" x="4576763" y="4506913"/>
          <p14:tracePt t="46872" x="4576763" y="4511675"/>
          <p14:tracePt t="46889" x="4587875" y="4511675"/>
          <p14:tracePt t="46906" x="4594225" y="4518025"/>
          <p14:tracePt t="46923" x="4598988" y="4518025"/>
          <p14:tracePt t="46939" x="4603750" y="4518025"/>
          <p14:tracePt t="46956" x="4610100" y="4518025"/>
          <p14:tracePt t="47049" x="4603750" y="4522788"/>
          <p14:tracePt t="47058" x="4598988" y="4538663"/>
          <p14:tracePt t="47073" x="4587875" y="4549775"/>
          <p14:tracePt t="47089" x="4583113" y="4560888"/>
          <p14:tracePt t="47106" x="4556125" y="4576763"/>
          <p14:tracePt t="47122" x="4549775" y="4587875"/>
          <p14:tracePt t="47139" x="4502150" y="4621213"/>
          <p14:tracePt t="47156" x="4414838" y="4648200"/>
          <p14:tracePt t="47172" x="4387850" y="4648200"/>
          <p14:tracePt t="47189" x="4340225" y="4648200"/>
          <p14:tracePt t="47206" x="4302125" y="4648200"/>
          <p14:tracePt t="47222" x="4286250" y="4641850"/>
          <p14:tracePt t="47239" x="4286250" y="4630738"/>
          <p14:tracePt t="47255" x="4286250" y="4621213"/>
          <p14:tracePt t="47273" x="4286250" y="4610100"/>
          <p14:tracePt t="47275" x="4291013" y="4603750"/>
          <p14:tracePt t="47289" x="4306888" y="4594225"/>
          <p14:tracePt t="47306" x="4313238" y="4587875"/>
          <p14:tracePt t="47322" x="4318000" y="4583113"/>
          <p14:tracePt t="47339" x="4318000" y="4576763"/>
          <p14:tracePt t="47413" x="4313238" y="4583113"/>
          <p14:tracePt t="47434" x="4313238" y="4587875"/>
          <p14:tracePt t="47444" x="4306888" y="4587875"/>
          <p14:tracePt t="47455" x="4302125" y="4594225"/>
          <p14:tracePt t="47464" x="4295775" y="4598988"/>
          <p14:tracePt t="47484" x="4291013" y="4603750"/>
          <p14:tracePt t="47505" x="4286250" y="4603750"/>
          <p14:tracePt t="47523" x="4286250" y="4610100"/>
          <p14:tracePt t="47534" x="4279900" y="4610100"/>
          <p14:tracePt t="47544" x="4275138" y="4614863"/>
          <p14:tracePt t="47564" x="4268788" y="4614863"/>
          <p14:tracePt t="47593" x="4264025" y="4614863"/>
          <p14:tracePt t="47603" x="4264025" y="4621213"/>
          <p14:tracePt t="47623" x="4259263" y="4621213"/>
          <p14:tracePt t="47634" x="4252913" y="4621213"/>
          <p14:tracePt t="47797" x="4248150" y="4621213"/>
          <p14:tracePt t="47815" x="4241800" y="4621213"/>
          <p14:tracePt t="47824" x="4237038" y="4621213"/>
          <p14:tracePt t="47834" x="4230688" y="4621213"/>
          <p14:tracePt t="47846" x="4214813" y="4621213"/>
          <p14:tracePt t="47856" x="4203700" y="4621213"/>
          <p14:tracePt t="47873" x="4156075" y="4621213"/>
          <p14:tracePt t="47889" x="4133850" y="4625975"/>
          <p14:tracePt t="47906" x="4059238" y="4625975"/>
          <p14:tracePt t="47923" x="3971925" y="4625975"/>
          <p14:tracePt t="47939" x="3933825" y="4625975"/>
          <p14:tracePt t="47956" x="3825875" y="4614863"/>
          <p14:tracePt t="47972" x="3778250" y="4603750"/>
          <p14:tracePt t="47989" x="3641725" y="4576763"/>
          <p14:tracePt t="48006" x="3502025" y="4549775"/>
          <p14:tracePt t="48023" x="3448050" y="4529138"/>
          <p14:tracePt t="48039" x="3421063" y="4511675"/>
          <p14:tracePt t="48056" x="3394075" y="4479925"/>
          <p14:tracePt t="48073" x="3378200" y="4441825"/>
          <p14:tracePt t="48089" x="3378200" y="4425950"/>
          <p14:tracePt t="48106" x="3378200" y="4398963"/>
          <p14:tracePt t="48123" x="3378200" y="4383088"/>
          <p14:tracePt t="48139" x="3387725" y="4356100"/>
          <p14:tracePt t="48157" x="3425825" y="4318000"/>
          <p14:tracePt t="48172" x="3468688" y="4279900"/>
          <p14:tracePt t="48189" x="3571875" y="4198938"/>
          <p14:tracePt t="48206" x="3686175" y="4133850"/>
          <p14:tracePt t="48222" x="3836988" y="4075113"/>
          <p14:tracePt t="48239" x="4021138" y="4030663"/>
          <p14:tracePt t="48256" x="4068763" y="4030663"/>
          <p14:tracePt t="48272" x="4075113" y="4030663"/>
          <p14:tracePt t="48289" x="4075113" y="4059238"/>
          <p14:tracePt t="48305" x="4079875" y="4140200"/>
          <p14:tracePt t="48323" x="4102100" y="4279900"/>
          <p14:tracePt t="48339" x="4113213" y="4333875"/>
          <p14:tracePt t="48356" x="4117975" y="4464050"/>
          <p14:tracePt t="48372" x="4117975" y="4502150"/>
          <p14:tracePt t="48389" x="4117975" y="4533900"/>
          <p14:tracePt t="48406" x="4075113" y="4560888"/>
          <p14:tracePt t="48423" x="4037013" y="4583113"/>
          <p14:tracePt t="48439" x="4005263" y="4594225"/>
          <p14:tracePt t="48455" x="3848100" y="4621213"/>
          <p14:tracePt t="48472" x="3722688" y="4630738"/>
          <p14:tracePt t="48489" x="3486150" y="4630738"/>
          <p14:tracePt t="48507" x="3279775" y="4630738"/>
          <p14:tracePt t="48522" x="3252788" y="4630738"/>
          <p14:tracePt t="48539" x="3205163" y="4610100"/>
          <p14:tracePt t="48556" x="3205163" y="4567238"/>
          <p14:tracePt t="48572" x="3205163" y="4538663"/>
          <p14:tracePt t="48589" x="3232150" y="4479925"/>
          <p14:tracePt t="48606" x="3275013" y="4414838"/>
          <p14:tracePt t="48622" x="3297238" y="4394200"/>
          <p14:tracePt t="48639" x="3398838" y="4306888"/>
          <p14:tracePt t="48656" x="3517900" y="4225925"/>
          <p14:tracePt t="48673" x="3706813" y="4194175"/>
          <p14:tracePt t="48689" x="3740150" y="4176713"/>
          <p14:tracePt t="48706" x="3798888" y="4176713"/>
          <p14:tracePt t="48722" x="3825875" y="4176713"/>
          <p14:tracePt t="48739" x="3875088" y="4183063"/>
          <p14:tracePt t="48756" x="3913188" y="4210050"/>
          <p14:tracePt t="48772" x="3917950" y="4230688"/>
          <p14:tracePt t="48774" x="3933825" y="4257675"/>
          <p14:tracePt t="48789" x="3933825" y="4284663"/>
          <p14:tracePt t="48805" x="3933825" y="4333875"/>
          <p14:tracePt t="48822" x="3933825" y="4356100"/>
          <p14:tracePt t="48839" x="3886200" y="4410075"/>
          <p14:tracePt t="48855" x="3832225" y="4457700"/>
          <p14:tracePt t="48874" x="3798888" y="4475163"/>
          <p14:tracePt t="48892" x="3756025" y="4502150"/>
          <p14:tracePt t="48906" x="3605213" y="4518025"/>
          <p14:tracePt t="48923" x="3475038" y="4518025"/>
          <p14:tracePt t="48939" x="3387725" y="4518025"/>
          <p14:tracePt t="48956" x="3324225" y="4475163"/>
          <p14:tracePt t="48972" x="3306763" y="4464050"/>
          <p14:tracePt t="48989" x="3313113" y="4421188"/>
          <p14:tracePt t="49006" x="3328988" y="4387850"/>
          <p14:tracePt t="49023" x="3382963" y="4340225"/>
          <p14:tracePt t="49039" x="3432175" y="4306888"/>
          <p14:tracePt t="49056" x="3540125" y="4248150"/>
          <p14:tracePt t="49072" x="3659188" y="4214813"/>
          <p14:tracePt t="49089" x="3751263" y="4210050"/>
          <p14:tracePt t="49106" x="3756025" y="4210050"/>
          <p14:tracePt t="49139" x="3717925" y="4237038"/>
          <p14:tracePt t="49156" x="3702050" y="4252913"/>
          <p14:tracePt t="49173" x="3675063" y="4284663"/>
          <p14:tracePt t="49189" x="3668713" y="4302125"/>
          <p14:tracePt t="49206" x="3648075" y="4333875"/>
          <p14:tracePt t="49222" x="3636963" y="4344988"/>
          <p14:tracePt t="49240" x="3621088" y="4371975"/>
          <p14:tracePt t="49256" x="3605213" y="4398963"/>
          <p14:tracePt t="49272" x="3598863" y="4410075"/>
          <p14:tracePt t="49274" x="3594100" y="4414838"/>
          <p14:tracePt t="49289" x="3594100" y="4421188"/>
          <p14:tracePt t="49306" x="3582988" y="4425950"/>
          <p14:tracePt t="49396" x="3567113" y="4437063"/>
          <p14:tracePt t="49404" x="3544888" y="4452938"/>
          <p14:tracePt t="49414" x="3524250" y="4468813"/>
          <p14:tracePt t="49423" x="3475038" y="4511675"/>
          <p14:tracePt t="49439" x="3432175" y="4538663"/>
          <p14:tracePt t="49456" x="3275013" y="4668838"/>
          <p14:tracePt t="49472" x="3194050" y="4722813"/>
          <p14:tracePt t="49489" x="2967038" y="4857750"/>
          <p14:tracePt t="49506" x="2744788" y="4983163"/>
          <p14:tracePt t="49522" x="2670175" y="5010150"/>
          <p14:tracePt t="49539" x="2481263" y="5091113"/>
          <p14:tracePt t="49555" x="2351088" y="5129213"/>
          <p14:tracePt t="49572" x="2308225" y="5145088"/>
          <p14:tracePt t="49589" x="2200275" y="5165725"/>
          <p14:tracePt t="49606" x="2112963" y="5165725"/>
          <p14:tracePt t="49622" x="2090738" y="5165725"/>
          <p14:tracePt t="49639" x="2016125" y="5165725"/>
          <p14:tracePt t="49655" x="1928813" y="5165725"/>
          <p14:tracePt t="49672" x="1897063" y="5165725"/>
          <p14:tracePt t="49689" x="1789113" y="5172075"/>
          <p14:tracePt t="49706" x="1647825" y="5183188"/>
          <p14:tracePt t="49723" x="1555750" y="5187950"/>
          <p14:tracePt t="49739" x="1481138" y="5187950"/>
          <p14:tracePt t="49756" x="1409700" y="5199063"/>
          <p14:tracePt t="49772" x="1389063" y="5199063"/>
          <p14:tracePt t="49774" x="1377950" y="5199063"/>
          <p14:tracePt t="49789" x="1366838" y="5203825"/>
          <p14:tracePt t="49805" x="1362075" y="5203825"/>
          <p14:tracePt t="49824" x="1355725" y="5203825"/>
          <p14:tracePt t="49839" x="1350963" y="5210175"/>
          <p14:tracePt t="49856" x="1339850" y="5210175"/>
          <p14:tracePt t="49873" x="1335088" y="5214938"/>
          <p14:tracePt t="49954" x="1328738" y="5214938"/>
          <p14:tracePt t="50598" x="1335088" y="5214938"/>
          <p14:tracePt t="50606" x="1335088" y="5210175"/>
          <p14:tracePt t="50755" x="1346200" y="5210175"/>
          <p14:tracePt t="50765" x="1355725" y="5210175"/>
          <p14:tracePt t="50776" x="1382713" y="5210175"/>
          <p14:tracePt t="50789" x="1431925" y="5210175"/>
          <p14:tracePt t="50806" x="1501775" y="5219700"/>
          <p14:tracePt t="50822" x="1546225" y="5226050"/>
          <p14:tracePt t="50839" x="1582738" y="5237163"/>
          <p14:tracePt t="50872" x="1620838" y="5241925"/>
          <p14:tracePt t="50906" x="1827213" y="5237163"/>
          <p14:tracePt t="50939" x="2155825" y="5230813"/>
          <p14:tracePt t="50956" x="2216150" y="5246688"/>
          <p14:tracePt t="50973" x="2254250" y="5246688"/>
          <p14:tracePt t="50989" x="2281238" y="5257800"/>
          <p14:tracePt t="51006" x="2328863" y="5257800"/>
          <p14:tracePt t="51022" x="2366963" y="5273675"/>
          <p14:tracePt t="51039" x="2436813" y="5284788"/>
          <p14:tracePt t="51056" x="2589213" y="5284788"/>
          <p14:tracePt t="51073" x="2663825" y="5295900"/>
          <p14:tracePt t="51089" x="2724150" y="5295900"/>
          <p14:tracePt t="51106" x="2740025" y="5295900"/>
          <p14:tracePt t="51139" x="2744788" y="5295900"/>
          <p14:tracePt t="51156" x="2771775" y="5295900"/>
          <p14:tracePt t="51173" x="2859088" y="5291138"/>
          <p14:tracePt t="51190" x="2901950" y="5291138"/>
          <p14:tracePt t="51206" x="2982913" y="5291138"/>
          <p14:tracePt t="51223" x="3005138" y="5291138"/>
          <p14:tracePt t="51240" x="3036888" y="5291138"/>
          <p14:tracePt t="51256" x="3052763" y="5291138"/>
          <p14:tracePt t="51273" x="3063875" y="5291138"/>
          <p14:tracePt t="51275" x="3097213" y="5291138"/>
          <p14:tracePt t="51289" x="3113088" y="5291138"/>
          <p14:tracePt t="51306" x="3198813" y="5291138"/>
          <p14:tracePt t="51323" x="3290888" y="5291138"/>
          <p14:tracePt t="51339" x="3302000" y="5291138"/>
          <p14:tracePt t="51356" x="3324225" y="5291138"/>
          <p14:tracePt t="51389" x="3328988" y="5291138"/>
          <p14:tracePt t="51406" x="3340100" y="5291138"/>
          <p14:tracePt t="51422" x="3344863" y="5291138"/>
          <p14:tracePt t="51440" x="3355975" y="5291138"/>
          <p14:tracePt t="51744" x="3360738" y="5291138"/>
          <p14:tracePt t="51754" x="3367088" y="5295900"/>
          <p14:tracePt t="51774" x="3371850" y="5300663"/>
          <p14:tracePt t="51794" x="3378200" y="5307013"/>
          <p14:tracePt t="51804" x="3387725" y="5307013"/>
          <p14:tracePt t="51815" x="3394075" y="5311775"/>
          <p14:tracePt t="51824" x="3398838" y="5318125"/>
          <p14:tracePt t="51856" x="3409950" y="5322888"/>
          <p14:tracePt t="51889" x="3414713" y="5327650"/>
          <p14:tracePt t="51984" x="3414713" y="5334000"/>
          <p14:tracePt t="52045" x="3421063" y="5334000"/>
          <p14:tracePt t="52485" x="3425825" y="5334000"/>
          <p14:tracePt t="52494" x="3452813" y="5327650"/>
          <p14:tracePt t="52505" x="3463925" y="5318125"/>
          <p14:tracePt t="52514" x="3486150" y="5307013"/>
          <p14:tracePt t="52524" x="3517900" y="5280025"/>
          <p14:tracePt t="52539" x="3529013" y="5268913"/>
          <p14:tracePt t="52556" x="3582988" y="5219700"/>
          <p14:tracePt t="52589" x="3641725" y="5187950"/>
          <p14:tracePt t="52622" x="3702050" y="5165725"/>
          <p14:tracePt t="52656" x="3740150" y="5145088"/>
          <p14:tracePt t="53946" x="3810000" y="5106988"/>
          <p14:tracePt t="53964" x="3929063" y="5102225"/>
          <p14:tracePt t="53974" x="4068763" y="5091113"/>
          <p14:tracePt t="53984" x="4248150" y="5064125"/>
          <p14:tracePt t="53994" x="4648200" y="4992688"/>
          <p14:tracePt t="54006" x="4848225" y="4956175"/>
          <p14:tracePt t="54022" x="5041900" y="4929188"/>
          <p14:tracePt t="54055" x="5749925" y="4760913"/>
          <p14:tracePt t="54089" x="5922963" y="4706938"/>
          <p14:tracePt t="54122" x="6035675" y="4684713"/>
          <p14:tracePt t="54139" x="6127750" y="4664075"/>
          <p14:tracePt t="54156" x="6176963" y="4657725"/>
          <p14:tracePt t="54172" x="6188075" y="4657725"/>
          <p14:tracePt t="54189" x="6192838" y="4657725"/>
          <p14:tracePt t="54224" x="6199188" y="4657725"/>
          <p14:tracePt t="54244" x="6203950" y="4657725"/>
          <p14:tracePt t="54254" x="6219825" y="4657725"/>
          <p14:tracePt t="54264" x="6230938" y="4657725"/>
          <p14:tracePt t="54274" x="6257925" y="4648200"/>
          <p14:tracePt t="54289" x="6273800" y="4641850"/>
          <p14:tracePt t="54306" x="6307138" y="4637088"/>
          <p14:tracePt t="54322" x="6318250" y="4630738"/>
          <p14:tracePt t="54339" x="6345238" y="4610100"/>
          <p14:tracePt t="54356" x="6361113" y="4598988"/>
          <p14:tracePt t="54372" x="6365875" y="4598988"/>
          <p14:tracePt t="54389" x="6381750" y="4587875"/>
          <p14:tracePt t="54406" x="6426200" y="4567238"/>
          <p14:tracePt t="54422" x="6442075" y="4549775"/>
          <p14:tracePt t="54439" x="6473825" y="4522788"/>
          <p14:tracePt t="54456" x="6516688" y="4491038"/>
          <p14:tracePt t="54472" x="6516688" y="4484688"/>
          <p14:tracePt t="54489" x="6523038" y="4464050"/>
          <p14:tracePt t="54507" x="6523038" y="4452938"/>
          <p14:tracePt t="54522" x="6523038" y="4437063"/>
          <p14:tracePt t="54539" x="6523038" y="4403725"/>
          <p14:tracePt t="54555" x="6523038" y="4394200"/>
          <p14:tracePt t="54572" x="6516688" y="4383088"/>
          <p14:tracePt t="54589" x="6511925" y="4371975"/>
          <p14:tracePt t="54605" x="6511925" y="4360863"/>
          <p14:tracePt t="54622" x="6507163" y="4360863"/>
          <p14:tracePt t="54639" x="6489700" y="4349750"/>
          <p14:tracePt t="54657" x="6484938" y="4333875"/>
          <p14:tracePt t="54673" x="6480175" y="4322763"/>
          <p14:tracePt t="54689" x="6473825" y="4306888"/>
          <p14:tracePt t="54706" x="6430963" y="4264025"/>
          <p14:tracePt t="54722" x="6399213" y="4230688"/>
          <p14:tracePt t="54739" x="6365875" y="4198938"/>
          <p14:tracePt t="54756" x="6318250" y="4167188"/>
          <p14:tracePt t="54772" x="6296025" y="4144963"/>
          <p14:tracePt t="54774" x="6269038" y="4140200"/>
          <p14:tracePt t="54789" x="6235700" y="4122738"/>
          <p14:tracePt t="54806" x="6161088" y="4075113"/>
          <p14:tracePt t="54822" x="6107113" y="4048125"/>
          <p14:tracePt t="54839" x="6064250" y="4025900"/>
          <p14:tracePt t="54856" x="6026150" y="4003675"/>
          <p14:tracePt t="54872" x="6008688" y="3998913"/>
          <p14:tracePt t="54889" x="5949950" y="3983038"/>
          <p14:tracePt t="54906" x="5826125" y="3971925"/>
          <p14:tracePt t="54924" x="5619750" y="3971925"/>
          <p14:tracePt t="54939" x="5545138" y="3971925"/>
          <p14:tracePt t="54955" x="5372100" y="3971925"/>
          <p14:tracePt t="54972" x="5307013" y="3976688"/>
          <p14:tracePt t="54989" x="5084763" y="4021138"/>
          <p14:tracePt t="55005" x="4794250" y="4052888"/>
          <p14:tracePt t="55022" x="4679950" y="4064000"/>
          <p14:tracePt t="55039" x="4383088" y="4075113"/>
          <p14:tracePt t="55055" x="4171950" y="4075113"/>
          <p14:tracePt t="55072" x="4095750" y="4075113"/>
          <p14:tracePt t="55089" x="3929063" y="4075113"/>
          <p14:tracePt t="55106" x="3814763" y="4075113"/>
          <p14:tracePt t="55122" x="3787775" y="4075113"/>
          <p14:tracePt t="55139" x="3690938" y="4075113"/>
          <p14:tracePt t="55155" x="3560763" y="4075113"/>
          <p14:tracePt t="55172" x="3513138" y="4075113"/>
          <p14:tracePt t="55189" x="3409950" y="4075113"/>
          <p14:tracePt t="55206" x="3351213" y="4075113"/>
          <p14:tracePt t="55222" x="3340100" y="4075113"/>
          <p14:tracePt t="55239" x="3313113" y="4075113"/>
          <p14:tracePt t="55256" x="3297238" y="4075113"/>
          <p14:tracePt t="55272" x="3290888" y="4075113"/>
          <p14:tracePt t="55274" x="3286125" y="4075113"/>
          <p14:tracePt t="55444" x="3297238" y="4064000"/>
          <p14:tracePt t="55455" x="3328988" y="4037013"/>
          <p14:tracePt t="55463" x="3387725" y="3987800"/>
          <p14:tracePt t="55474" x="3421063" y="3971925"/>
          <p14:tracePt t="55489" x="3517900" y="3967163"/>
          <p14:tracePt t="55506" x="3587750" y="3967163"/>
          <p14:tracePt t="55522" x="3614738" y="3967163"/>
          <p14:tracePt t="55539" x="3659188" y="3971925"/>
          <p14:tracePt t="55556" x="3751263" y="4003675"/>
          <p14:tracePt t="55573" x="3825875" y="4025900"/>
          <p14:tracePt t="55589" x="3983038" y="4037013"/>
          <p14:tracePt t="55605" x="4237038" y="4037013"/>
          <p14:tracePt t="55623" x="4371975" y="4037013"/>
          <p14:tracePt t="55639" x="4457700" y="4048125"/>
          <p14:tracePt t="55656" x="4468813" y="4048125"/>
          <p14:tracePt t="55734" x="4475163" y="4048125"/>
          <p14:tracePt t="55743" x="4491038" y="4048125"/>
          <p14:tracePt t="55753" x="4522788" y="4048125"/>
          <p14:tracePt t="55764" x="4549775" y="4052888"/>
          <p14:tracePt t="55773" x="4598988" y="4052888"/>
          <p14:tracePt t="55789" x="4630738" y="4052888"/>
          <p14:tracePt t="55806" x="4756150" y="4052888"/>
          <p14:tracePt t="55822" x="4830763" y="4052888"/>
          <p14:tracePt t="55839" x="5041900" y="4048125"/>
          <p14:tracePt t="55856" x="5246688" y="4037013"/>
          <p14:tracePt t="55872" x="5311775" y="4030663"/>
          <p14:tracePt t="55889" x="5511800" y="4030663"/>
          <p14:tracePt t="55906" x="5792788" y="4030663"/>
          <p14:tracePt t="55922" x="5918200" y="4030663"/>
          <p14:tracePt t="55939" x="6269038" y="4030663"/>
          <p14:tracePt t="55955" x="6484938" y="4037013"/>
          <p14:tracePt t="55972" x="6523038" y="4037013"/>
          <p14:tracePt t="55989" x="6619875" y="4068763"/>
          <p14:tracePt t="56006" x="6727825" y="4106863"/>
          <p14:tracePt t="56022" x="6792913" y="4122738"/>
          <p14:tracePt t="56039" x="7024688" y="4144963"/>
          <p14:tracePt t="56055" x="7388225" y="4156075"/>
          <p14:tracePt t="56072" x="7523163" y="4156075"/>
          <p14:tracePt t="56089" x="7874000" y="4156075"/>
          <p14:tracePt t="56105" x="8089900" y="4156075"/>
          <p14:tracePt t="56122" x="8154988" y="4156075"/>
          <p14:tracePt t="56139" x="8316913" y="4156075"/>
          <p14:tracePt t="56156" x="8505825" y="4156075"/>
          <p14:tracePt t="56172" x="8597900" y="4156075"/>
          <p14:tracePt t="56189" x="8820150" y="4144963"/>
          <p14:tracePt t="56206" x="9013825" y="4133850"/>
          <p14:tracePt t="56222" x="9090025" y="4133850"/>
          <p14:tracePt t="56239" x="9155113" y="4122738"/>
          <p14:tracePt t="56315" x="9159875" y="4122738"/>
          <p14:tracePt t="56374" x="9159875" y="4117975"/>
          <p14:tracePt t="56404" x="9155113" y="4117975"/>
          <p14:tracePt t="56413" x="9148763" y="4122738"/>
          <p14:tracePt t="56434" x="9144000" y="4129088"/>
          <p14:tracePt t="56454" x="9132888" y="4129088"/>
          <p14:tracePt t="56464" x="9121775" y="4140200"/>
          <p14:tracePt t="56473" x="9101138" y="4140200"/>
          <p14:tracePt t="56489" x="9078913" y="4140200"/>
          <p14:tracePt t="56506" x="8993188" y="4140200"/>
          <p14:tracePt t="56522" x="8890000" y="4133850"/>
          <p14:tracePt t="56539" x="8766175" y="4133850"/>
          <p14:tracePt t="56556" x="8597900" y="4113213"/>
          <p14:tracePt t="56572" x="8570913" y="4106863"/>
          <p14:tracePt t="56589" x="8494713" y="4075113"/>
          <p14:tracePt t="56605" x="8447088" y="4030663"/>
          <p14:tracePt t="56622" x="8440738" y="4014788"/>
          <p14:tracePt t="56639" x="8404225" y="3956050"/>
          <p14:tracePt t="56657" x="8370888" y="3902075"/>
          <p14:tracePt t="56672" x="8366125" y="3879850"/>
          <p14:tracePt t="56689" x="8355013" y="3848100"/>
          <p14:tracePt t="56706" x="8355013" y="3814763"/>
          <p14:tracePt t="56722" x="8355013" y="3798888"/>
          <p14:tracePt t="56739" x="8370888" y="3740150"/>
          <p14:tracePt t="56755" x="8397875" y="3695700"/>
          <p14:tracePt t="56772" x="8420100" y="3675063"/>
          <p14:tracePt t="56774" x="8451850" y="3636963"/>
          <p14:tracePt t="56789" x="8467725" y="3625850"/>
          <p14:tracePt t="56805" x="8501063" y="3587750"/>
          <p14:tracePt t="56839" x="8505825" y="3587750"/>
          <p14:tracePt t="56855" x="8501063" y="3587750"/>
          <p14:tracePt t="56874" x="8494713" y="3594100"/>
          <p14:tracePt t="56889" x="8489950" y="3594100"/>
          <p14:tracePt t="56907" x="8489950" y="3598863"/>
          <p14:tracePt t="56944" x="8489950" y="3614738"/>
          <p14:tracePt t="56954" x="8501063" y="3621088"/>
          <p14:tracePt t="56964" x="8528050" y="3621088"/>
          <p14:tracePt t="56973" x="8555038" y="3625850"/>
          <p14:tracePt t="56989" x="8620125" y="3625850"/>
          <p14:tracePt t="57006" x="8748713" y="3636963"/>
          <p14:tracePt t="57022" x="8813800" y="3636963"/>
          <p14:tracePt t="57039" x="9002713" y="3636963"/>
          <p14:tracePt t="57056" x="9213850" y="3636963"/>
          <p14:tracePt t="57072" x="9290050" y="3641725"/>
          <p14:tracePt t="57089" x="9478963" y="3641725"/>
          <p14:tracePt t="57106" x="9598025" y="3652838"/>
          <p14:tracePt t="57122" x="9663113" y="3652838"/>
          <p14:tracePt t="57139" x="9755188" y="3668713"/>
          <p14:tracePt t="57156" x="9829800" y="3668713"/>
          <p14:tracePt t="57172" x="9910763" y="3690938"/>
          <p14:tracePt t="57189" x="10040938" y="3706813"/>
          <p14:tracePt t="57206" x="10106025" y="3706813"/>
          <p14:tracePt t="57222" x="10137775" y="3717925"/>
          <p14:tracePt t="57239" x="10148888" y="3717925"/>
          <p14:tracePt t="57754" x="10148888" y="3729038"/>
          <p14:tracePt t="57764" x="10148888" y="3749675"/>
          <p14:tracePt t="57774" x="10148888" y="3787775"/>
          <p14:tracePt t="57789" x="10148888" y="3814763"/>
          <p14:tracePt t="57805" x="10148888" y="3890963"/>
          <p14:tracePt t="57822" x="10148888" y="3917950"/>
          <p14:tracePt t="57839" x="10148888" y="3994150"/>
          <p14:tracePt t="57872" x="10110788" y="4095750"/>
          <p14:tracePt t="57907" x="10067925" y="4221163"/>
          <p14:tracePt t="57939" x="10052050" y="4284663"/>
          <p14:tracePt t="57956" x="10052050" y="4306888"/>
          <p14:tracePt t="57972" x="10052050" y="4318000"/>
          <p14:tracePt t="57989" x="10045700" y="4322763"/>
          <p14:tracePt t="58286" x="10045700" y="4344988"/>
          <p14:tracePt t="58294" x="10045700" y="4356100"/>
          <p14:tracePt t="58306" x="10045700" y="4376738"/>
          <p14:tracePt t="58322" x="10045700" y="4414838"/>
          <p14:tracePt t="58339" x="10029825" y="4506913"/>
          <p14:tracePt t="58356" x="10025063" y="4567238"/>
          <p14:tracePt t="58372" x="10025063" y="4630738"/>
          <p14:tracePt t="58389" x="10025063" y="4706938"/>
          <p14:tracePt t="58422" x="10025063" y="4852988"/>
          <p14:tracePt t="58456" x="10018713" y="4956175"/>
          <p14:tracePt t="58489" x="9998075" y="4999038"/>
          <p14:tracePt t="58506" x="9998075" y="5010150"/>
          <p14:tracePt t="58522" x="9991725" y="5010150"/>
          <p14:tracePt t="58539" x="9991725" y="5019675"/>
          <p14:tracePt t="58556" x="9991725" y="5030788"/>
          <p14:tracePt t="58572" x="9991725" y="5037138"/>
          <p14:tracePt t="58589" x="9991725" y="5041900"/>
          <p14:tracePt t="58686" x="9991725" y="5037138"/>
          <p14:tracePt t="58696" x="9998075" y="5037138"/>
          <p14:tracePt t="58707" x="10002838" y="5037138"/>
          <p14:tracePt t="58723" x="10009188" y="5030788"/>
          <p14:tracePt t="58739" x="10018713" y="5026025"/>
          <p14:tracePt t="58756" x="10029825" y="5014913"/>
          <p14:tracePt t="58772" x="10029825" y="5010150"/>
          <p14:tracePt t="58774" x="10036175" y="5003800"/>
          <p14:tracePt t="58789" x="10040938" y="5003800"/>
          <p14:tracePt t="58805" x="10045700" y="5003800"/>
          <p14:tracePt t="58823" x="10045700" y="4999038"/>
          <p14:tracePt t="58964" x="10040938" y="4999038"/>
          <p14:tracePt t="58974" x="10036175" y="4999038"/>
          <p14:tracePt t="58994" x="10029825" y="5003800"/>
          <p14:tracePt t="59074" x="10025063" y="5003800"/>
          <p14:tracePt t="59085" x="10025063" y="5010150"/>
          <p14:tracePt t="59134" x="10018713" y="5014913"/>
          <p14:tracePt t="59154" x="10013950" y="5019675"/>
          <p14:tracePt t="59365" x="10009188" y="5026025"/>
          <p14:tracePt t="59379" x="10002838" y="5030788"/>
          <p14:tracePt t="59395" x="9998075" y="5030788"/>
          <p14:tracePt t="59403" x="9991725" y="5037138"/>
          <p14:tracePt t="59423" x="9986963" y="5041900"/>
          <p14:tracePt t="59444" x="9982200" y="5046663"/>
          <p14:tracePt t="59472" x="9975850" y="5046663"/>
          <p14:tracePt t="59489" x="9971088" y="5053013"/>
          <p14:tracePt t="59506" x="9971088" y="5057775"/>
          <p14:tracePt t="59522" x="9964738" y="5057775"/>
          <p14:tracePt t="59539" x="9959975" y="5064125"/>
          <p14:tracePt t="59574" x="9955213" y="5068888"/>
          <p14:tracePt t="59595" x="9948863" y="5068888"/>
          <p14:tracePt t="59643" x="9948863" y="5073650"/>
          <p14:tracePt t="59675" x="9944100" y="5073650"/>
          <p14:tracePt t="60216" x="9937750" y="5080000"/>
          <p14:tracePt t="60226" x="9932988" y="5080000"/>
          <p14:tracePt t="60240" x="9932988" y="5084763"/>
          <p14:tracePt t="60256" x="9928225" y="5084763"/>
          <p14:tracePt t="61185" x="9852025" y="5095875"/>
          <p14:tracePt t="61194" x="9721850" y="5106988"/>
          <p14:tracePt t="61205" x="9656763" y="5106988"/>
          <p14:tracePt t="61214" x="9618663" y="5106988"/>
          <p14:tracePt t="61225" x="9517063" y="5084763"/>
          <p14:tracePt t="61239" x="9440863" y="5073650"/>
          <p14:tracePt t="61273" x="9166225" y="5014913"/>
          <p14:tracePt t="61274" x="9101138" y="5003800"/>
          <p14:tracePt t="61305" x="8856663" y="4945063"/>
          <p14:tracePt t="61339" x="8501063" y="4906963"/>
          <p14:tracePt t="61355" x="8166100" y="4830763"/>
          <p14:tracePt t="61372" x="8047038" y="4787900"/>
          <p14:tracePt t="61389" x="7712075" y="4691063"/>
          <p14:tracePt t="61405" x="7415213" y="4648200"/>
          <p14:tracePt t="61422" x="7327900" y="4637088"/>
          <p14:tracePt t="61439" x="7165975" y="4587875"/>
          <p14:tracePt t="61455" x="7069138" y="4511675"/>
          <p14:tracePt t="61472" x="7035800" y="4502150"/>
          <p14:tracePt t="61489" x="6950075" y="4464050"/>
          <p14:tracePt t="61505" x="6858000" y="4448175"/>
          <p14:tracePt t="61522" x="6815138" y="4448175"/>
          <p14:tracePt t="61539" x="6689725" y="4448175"/>
          <p14:tracePt t="61556" x="6550025" y="4448175"/>
          <p14:tracePt t="61572" x="6484938" y="4448175"/>
          <p14:tracePt t="61589" x="6372225" y="4448175"/>
          <p14:tracePt t="61605" x="6289675" y="4452938"/>
          <p14:tracePt t="61622" x="6269038" y="4457700"/>
          <p14:tracePt t="61639" x="6219825" y="4479925"/>
          <p14:tracePt t="61656" x="6176963" y="4506913"/>
          <p14:tracePt t="61673" x="6127750" y="4533900"/>
          <p14:tracePt t="61689" x="6026150" y="4610100"/>
          <p14:tracePt t="61706" x="5922963" y="4684713"/>
          <p14:tracePt t="61722" x="5837238" y="4756150"/>
          <p14:tracePt t="61739" x="5711825" y="4875213"/>
          <p14:tracePt t="61755" x="5653088" y="4945063"/>
          <p14:tracePt t="61772" x="5637213" y="4987925"/>
          <p14:tracePt t="61774" x="5619750" y="4999038"/>
          <p14:tracePt t="61789" x="5603875" y="5037138"/>
          <p14:tracePt t="61805" x="5565775" y="5080000"/>
          <p14:tracePt t="61822" x="5511800" y="5138738"/>
          <p14:tracePt t="61839" x="5464175" y="5192713"/>
          <p14:tracePt t="61856" x="5414963" y="5241925"/>
          <p14:tracePt t="61964" x="5419725" y="5241925"/>
          <p14:tracePt t="61984" x="5437188" y="5237163"/>
          <p14:tracePt t="61995" x="5446713" y="5219700"/>
          <p14:tracePt t="62004" x="5464175" y="5214938"/>
          <p14:tracePt t="62015" x="5484813" y="5210175"/>
          <p14:tracePt t="62024" x="5522913" y="5199063"/>
          <p14:tracePt t="62039" x="5572125" y="5199063"/>
          <p14:tracePt t="62056" x="5815013" y="5226050"/>
          <p14:tracePt t="62072" x="6008688" y="5253038"/>
          <p14:tracePt t="62089" x="6907213" y="5376863"/>
          <p14:tracePt t="62106" x="8004175" y="5491163"/>
          <p14:tracePt t="62122" x="8413750" y="5507038"/>
          <p14:tracePt t="62139" x="9274175" y="5561013"/>
          <p14:tracePt t="62156" x="9510713" y="5592763"/>
          <p14:tracePt t="62172" x="9528175" y="5592763"/>
          <p14:tracePt t="62457" x="9528175" y="5599113"/>
          <p14:tracePt t="62475" x="9510713" y="5610225"/>
          <p14:tracePt t="62485" x="9483725" y="5626100"/>
          <p14:tracePt t="62494" x="9447213" y="5626100"/>
          <p14:tracePt t="62506" x="9355138" y="5637213"/>
          <p14:tracePt t="62522" x="9278938" y="5646738"/>
          <p14:tracePt t="62539" x="9090025" y="5657850"/>
          <p14:tracePt t="62556" x="8932863" y="5664200"/>
          <p14:tracePt t="62572" x="8894763" y="5673725"/>
          <p14:tracePt t="62589" x="8836025" y="5691188"/>
          <p14:tracePt t="62606" x="8809038" y="5700713"/>
          <p14:tracePt t="62622" x="8797925" y="5707063"/>
          <p14:tracePt t="62639" x="8755063" y="5727700"/>
          <p14:tracePt t="62656" x="8705850" y="5738813"/>
          <p14:tracePt t="62673" x="8647113" y="5761038"/>
          <p14:tracePt t="62689" x="8629650" y="5765800"/>
          <p14:tracePt t="62706" x="8624888" y="5765800"/>
          <p14:tracePt t="63024" x="8624888" y="5754688"/>
          <p14:tracePt t="63035" x="8629650" y="5745163"/>
          <p14:tracePt t="63044" x="8636000" y="5727700"/>
          <p14:tracePt t="63056" x="8640763" y="5718175"/>
          <p14:tracePt t="63073" x="8640763" y="5707063"/>
          <p14:tracePt t="63106" x="8629650" y="5707063"/>
          <p14:tracePt t="63122" x="8624888" y="5707063"/>
          <p14:tracePt t="63139" x="8613775" y="5707063"/>
          <p14:tracePt t="63156" x="8602663" y="5711825"/>
          <p14:tracePt t="63190" x="8597900" y="5711825"/>
          <p14:tracePt t="63206" x="8593138" y="5711825"/>
          <p14:tracePt t="63222" x="8593138" y="5718175"/>
          <p14:tracePt t="63239" x="8570913" y="5727700"/>
          <p14:tracePt t="63256" x="8559800" y="5738813"/>
          <p14:tracePt t="63272" x="8543925" y="5745163"/>
          <p14:tracePt t="63275" x="8539163" y="5749925"/>
          <p14:tracePt t="63289" x="8528050" y="5749925"/>
          <p14:tracePt t="63306" x="8521700" y="5754688"/>
          <p14:tracePt t="63364" x="8512175" y="5761038"/>
          <p14:tracePt t="63375" x="8489950" y="5761038"/>
          <p14:tracePt t="63384" x="8462963" y="5772150"/>
          <p14:tracePt t="63395" x="8370888" y="5776913"/>
          <p14:tracePt t="63406" x="8294688" y="5776913"/>
          <p14:tracePt t="63422" x="8139113" y="5788025"/>
          <p14:tracePt t="63439" x="7939088" y="5808663"/>
          <p14:tracePt t="63456" x="7566025" y="5819775"/>
          <p14:tracePt t="63472" x="7197725" y="5857875"/>
          <p14:tracePt t="63489" x="6738938" y="5895975"/>
          <p14:tracePt t="63505" x="6057900" y="5945188"/>
          <p14:tracePt t="63522" x="5691188" y="5999163"/>
          <p14:tracePt t="63539" x="5484813" y="6019800"/>
          <p14:tracePt t="63556" x="5345113" y="6026150"/>
          <p14:tracePt t="63572" x="5329238" y="6026150"/>
          <p14:tracePt t="63589" x="5322888" y="6030913"/>
          <p14:tracePt t="63665" x="5318125" y="6035675"/>
          <p14:tracePt t="63674" x="5307013" y="6042025"/>
          <p14:tracePt t="63684" x="5307013" y="6046788"/>
          <p14:tracePt t="63695" x="5302250" y="6046788"/>
          <p14:tracePt t="63706" x="5302250" y="6053138"/>
          <p14:tracePt t="63736" x="5302250" y="6057900"/>
          <p14:tracePt t="63765" x="5291138" y="6062663"/>
          <p14:tracePt t="63774" x="5280025" y="6080125"/>
          <p14:tracePt t="63784" x="5257800" y="6089650"/>
          <p14:tracePt t="63795" x="5241925" y="6111875"/>
          <p14:tracePt t="63805" x="5210175" y="6134100"/>
          <p14:tracePt t="63822" x="5187950" y="6149975"/>
          <p14:tracePt t="63839" x="5080000" y="6230938"/>
          <p14:tracePt t="63855" x="4972050" y="6327775"/>
          <p14:tracePt t="63872" x="4929188" y="6365875"/>
          <p14:tracePt t="63889" x="4810125" y="6480175"/>
          <p14:tracePt t="63906" x="4718050" y="6565900"/>
          <p14:tracePt t="63924" x="4691063" y="6597650"/>
          <p14:tracePt t="63939" x="4648200" y="6642100"/>
          <p14:tracePt t="63956" x="4594225" y="6684963"/>
          <p14:tracePt t="63972" x="4572000" y="6707188"/>
          <p14:tracePt t="63989" x="4518025" y="6754813"/>
          <p14:tracePt t="64006" x="4479925" y="6792913"/>
          <p14:tracePt t="64022" x="4464050" y="6804025"/>
          <p14:tracePt t="64039" x="4448175" y="6824663"/>
          <p14:tracePt t="64055" x="4441825" y="6835775"/>
          <p14:tracePt t="64072" x="4441825" y="6842125"/>
          <p14:tracePt t="64344" x="4140200" y="6851650"/>
          <p14:tracePt t="64353" x="4117975" y="6851650"/>
          <p14:tracePt t="64364" x="4095750" y="6835775"/>
          <p14:tracePt t="64375" x="4086225" y="6831013"/>
          <p14:tracePt t="64389" x="4064000" y="6824663"/>
          <p14:tracePt t="64405" x="4025900" y="6797675"/>
          <p14:tracePt t="64422" x="4014788" y="6781800"/>
          <p14:tracePt t="64439" x="3960813" y="6743700"/>
          <p14:tracePt t="64456" x="3913188" y="6707188"/>
          <p14:tracePt t="64472" x="3895725" y="6684963"/>
          <p14:tracePt t="64489" x="3852863" y="6657975"/>
          <p14:tracePt t="64505" x="3814763" y="6619875"/>
          <p14:tracePt t="64522" x="3810000" y="6608763"/>
          <p14:tracePt t="64539" x="3783013" y="6577013"/>
          <p14:tracePt t="64555" x="3744913" y="6511925"/>
          <p14:tracePt t="64572" x="3729038" y="6489700"/>
          <p14:tracePt t="64589" x="3702050" y="6442075"/>
          <p14:tracePt t="64605" x="3686175" y="6399213"/>
          <p14:tracePt t="64622" x="3686175" y="6388100"/>
          <p14:tracePt t="64639" x="3679825" y="6343650"/>
          <p14:tracePt t="64655" x="3679825" y="6307138"/>
          <p14:tracePt t="64672" x="3679825" y="6284913"/>
          <p14:tracePt t="64689" x="3686175" y="6215063"/>
          <p14:tracePt t="64706" x="3702050" y="6165850"/>
          <p14:tracePt t="64722" x="3706813" y="6154738"/>
          <p14:tracePt t="64739" x="3717925" y="6107113"/>
          <p14:tracePt t="64756" x="3740150" y="6053138"/>
          <p14:tracePt t="64772" x="3744913" y="6042025"/>
          <p14:tracePt t="64775" x="3751263" y="6026150"/>
          <p14:tracePt t="64789" x="3760788" y="6015038"/>
          <p14:tracePt t="64805" x="3771900" y="5988050"/>
          <p14:tracePt t="64822" x="3778250" y="5976938"/>
          <p14:tracePt t="64839" x="3805238" y="5938838"/>
          <p14:tracePt t="64855" x="3832225" y="5922963"/>
          <p14:tracePt t="64872" x="3836988" y="5922963"/>
          <p14:tracePt t="64889" x="3852863" y="5911850"/>
          <p14:tracePt t="64906" x="3868738" y="5900738"/>
          <p14:tracePt t="64923" x="3886200" y="5880100"/>
          <p14:tracePt t="64939" x="3902075" y="5873750"/>
          <p14:tracePt t="64955" x="3917950" y="5862638"/>
          <p14:tracePt t="64972" x="3944938" y="5857875"/>
          <p14:tracePt t="64989" x="4014788" y="5842000"/>
          <p14:tracePt t="65005" x="4068763" y="5842000"/>
          <p14:tracePt t="65022" x="4090988" y="5835650"/>
          <p14:tracePt t="65039" x="4106863" y="5835650"/>
          <p14:tracePt t="65056" x="4117975" y="5835650"/>
          <p14:tracePt t="65072" x="4133850" y="5835650"/>
          <p14:tracePt t="65089" x="4156075" y="5835650"/>
          <p14:tracePt t="65106" x="4194175" y="5835650"/>
          <p14:tracePt t="65122" x="4221163" y="5835650"/>
          <p14:tracePt t="65139" x="4264025" y="5835650"/>
          <p14:tracePt t="65156" x="4313238" y="5835650"/>
          <p14:tracePt t="65172" x="4329113" y="5835650"/>
          <p14:tracePt t="65189" x="4340225" y="5835650"/>
          <p14:tracePt t="65205" x="4367213" y="5835650"/>
          <p14:tracePt t="65222" x="4387850" y="5835650"/>
          <p14:tracePt t="65239" x="4421188" y="5842000"/>
          <p14:tracePt t="65255" x="4457700" y="5853113"/>
          <p14:tracePt t="65272" x="4464050" y="5853113"/>
          <p14:tracePt t="65274" x="4468813" y="5853113"/>
          <p14:tracePt t="65289" x="4484688" y="5857875"/>
          <p14:tracePt t="65305" x="4502150" y="5868988"/>
          <p14:tracePt t="65322" x="4518025" y="5868988"/>
          <p14:tracePt t="65339" x="4560888" y="5900738"/>
          <p14:tracePt t="65355" x="4598988" y="5949950"/>
          <p14:tracePt t="65372" x="4614863" y="5972175"/>
          <p14:tracePt t="65389" x="4648200" y="6030913"/>
          <p14:tracePt t="65405" x="4675188" y="6084888"/>
          <p14:tracePt t="65422" x="4684713" y="6100763"/>
          <p14:tracePt t="65439" x="4684713" y="6172200"/>
          <p14:tracePt t="65456" x="4684713" y="6208713"/>
          <p14:tracePt t="65472" x="4679950" y="6226175"/>
          <p14:tracePt t="65489" x="4668838" y="6235700"/>
          <p14:tracePt t="65565" x="4675188" y="6230938"/>
          <p14:tracePt t="65574" x="4679950" y="6230938"/>
          <p14:tracePt t="65596" x="4684713" y="6226175"/>
          <p14:tracePt t="65604" x="4691063" y="6219825"/>
          <p14:tracePt t="65635" x="4695825" y="6219825"/>
          <p14:tracePt t="65645" x="4695825" y="6215063"/>
          <p14:tracePt t="65655" x="4706938" y="6215063"/>
          <p14:tracePt t="65665" x="4729163" y="6215063"/>
          <p14:tracePt t="65674" x="4749800" y="6215063"/>
          <p14:tracePt t="65689" x="4783138" y="6235700"/>
          <p14:tracePt t="65706" x="4826000" y="6257925"/>
          <p14:tracePt t="65723" x="4857750" y="6273800"/>
          <p14:tracePt t="65739" x="4895850" y="6289675"/>
          <p14:tracePt t="65756" x="4965700" y="6307138"/>
          <p14:tracePt t="65772" x="4999038" y="6311900"/>
          <p14:tracePt t="65775" x="5037138" y="6316663"/>
          <p14:tracePt t="65789" x="5111750" y="6327775"/>
          <p14:tracePt t="65805" x="5219700" y="6338888"/>
          <p14:tracePt t="65822" x="5334000" y="6350000"/>
          <p14:tracePt t="65839" x="5538788" y="6376988"/>
          <p14:tracePt t="65856" x="5653088" y="6388100"/>
          <p14:tracePt t="65872" x="5695950" y="6392863"/>
          <p14:tracePt t="65888" x="5711825" y="6399213"/>
          <p14:tracePt t="65964" x="5711825" y="6403975"/>
          <p14:tracePt t="65984" x="5711825" y="6408738"/>
          <p14:tracePt t="65994" x="5707063" y="6426200"/>
          <p14:tracePt t="66004" x="5700713" y="6430963"/>
          <p14:tracePt t="66014" x="5695950" y="6442075"/>
          <p14:tracePt t="66034" x="5691188" y="6446838"/>
          <p14:tracePt t="66054" x="5691188" y="6453188"/>
          <p14:tracePt t="66065" x="5684838" y="6462713"/>
          <p14:tracePt t="66084" x="5673725" y="6473825"/>
          <p14:tracePt t="66094" x="5668963" y="6480175"/>
          <p14:tracePt t="66105" x="5664200" y="6484938"/>
          <p14:tracePt t="66122" x="5653088" y="6500813"/>
          <p14:tracePt t="66139" x="5637213" y="6523038"/>
          <p14:tracePt t="66157" x="5614988" y="6543675"/>
          <p14:tracePt t="66172" x="5603875" y="6550025"/>
          <p14:tracePt t="66189" x="5583238" y="6577013"/>
          <p14:tracePt t="66206" x="5556250" y="6604000"/>
          <p14:tracePt t="66222" x="5549900" y="6615113"/>
          <p14:tracePt t="66239" x="5534025" y="6635750"/>
          <p14:tracePt t="66256" x="5522913" y="6653213"/>
          <p14:tracePt t="66272" x="5518150" y="6662738"/>
          <p14:tracePt t="66274" x="5507038" y="6680200"/>
          <p14:tracePt t="66289" x="5491163" y="6684963"/>
          <p14:tracePt t="66305" x="5464175" y="6716713"/>
          <p14:tracePt t="66322" x="5453063" y="6723063"/>
          <p14:tracePt t="66339" x="5426075" y="6743700"/>
          <p14:tracePt t="66355" x="5403850" y="6754813"/>
          <p14:tracePt t="66372" x="5392738" y="6761163"/>
          <p14:tracePt t="66389" x="5372100" y="6777038"/>
          <p14:tracePt t="66406" x="5311775" y="6781800"/>
          <p14:tracePt t="66422" x="5280025" y="6781800"/>
          <p14:tracePt t="66439" x="5203825" y="6781800"/>
          <p14:tracePt t="66455" x="5165725" y="6781800"/>
          <p14:tracePt t="66472" x="5160963" y="6781800"/>
          <p14:tracePt t="66488" x="5149850" y="6781800"/>
          <p14:tracePt t="66506" x="5133975" y="6777038"/>
          <p14:tracePt t="66522" x="5118100" y="6761163"/>
          <p14:tracePt t="66539" x="5064125" y="6723063"/>
          <p14:tracePt t="66555" x="5030788" y="6689725"/>
          <p14:tracePt t="66572" x="5014913" y="6673850"/>
          <p14:tracePt t="66589" x="4999038" y="6646863"/>
          <p14:tracePt t="66605" x="4992688" y="6630988"/>
          <p14:tracePt t="66622" x="4987925" y="6630988"/>
          <p14:tracePt t="66639" x="4972050" y="6615113"/>
          <p14:tracePt t="66656" x="4960938" y="6588125"/>
          <p14:tracePt t="66673" x="4945063" y="6565900"/>
          <p14:tracePt t="66689" x="4922838" y="6523038"/>
          <p14:tracePt t="66705" x="4911725" y="6484938"/>
          <p14:tracePt t="66722" x="4895850" y="6453188"/>
          <p14:tracePt t="66739" x="4875213" y="6403975"/>
          <p14:tracePt t="66755" x="4857750" y="6361113"/>
          <p14:tracePt t="66772" x="4852988" y="6338888"/>
          <p14:tracePt t="66774" x="4852988" y="6316663"/>
          <p14:tracePt t="66789" x="4852988" y="6289675"/>
          <p14:tracePt t="66805" x="4848225" y="6257925"/>
          <p14:tracePt t="66822" x="4848225" y="6246813"/>
          <p14:tracePt t="66839" x="4848225" y="6215063"/>
          <p14:tracePt t="66855" x="4848225" y="6165850"/>
          <p14:tracePt t="66872" x="4848225" y="6145213"/>
          <p14:tracePt t="66889" x="4864100" y="6116638"/>
          <p14:tracePt t="66906" x="4879975" y="6084888"/>
          <p14:tracePt t="66922" x="4891088" y="6062663"/>
          <p14:tracePt t="66939" x="4902200" y="6046788"/>
          <p14:tracePt t="66955" x="4911725" y="6015038"/>
          <p14:tracePt t="66972" x="4929188" y="5999163"/>
          <p14:tracePt t="66989" x="4933950" y="5981700"/>
          <p14:tracePt t="67005" x="4956175" y="5954713"/>
          <p14:tracePt t="67022" x="4972050" y="5945188"/>
          <p14:tracePt t="67039" x="4987925" y="5934075"/>
          <p14:tracePt t="67055" x="4992688" y="5927725"/>
          <p14:tracePt t="67072" x="4999038" y="5918200"/>
          <p14:tracePt t="67089" x="5014913" y="5907088"/>
          <p14:tracePt t="67106" x="5030788" y="5895975"/>
          <p14:tracePt t="67122" x="5041900" y="5891213"/>
          <p14:tracePt t="67139" x="5068888" y="5884863"/>
          <p14:tracePt t="67156" x="5080000" y="5884863"/>
          <p14:tracePt t="67172" x="5084763" y="5884863"/>
          <p14:tracePt t="67189" x="5091113" y="5884863"/>
          <p14:tracePt t="67205" x="5106988" y="5884863"/>
          <p14:tracePt t="67222" x="5111750" y="5884863"/>
          <p14:tracePt t="67239" x="5133975" y="5884863"/>
          <p14:tracePt t="67255" x="5165725" y="5884863"/>
          <p14:tracePt t="67272" x="5183188" y="5884863"/>
          <p14:tracePt t="67273" x="5219700" y="5895975"/>
          <p14:tracePt t="67288" x="5241925" y="5895975"/>
          <p14:tracePt t="67305" x="5295900" y="5900738"/>
          <p14:tracePt t="67322" x="5318125" y="5900738"/>
          <p14:tracePt t="67339" x="5349875" y="5900738"/>
          <p14:tracePt t="67355" x="5360988" y="5907088"/>
          <p14:tracePt t="67372" x="5365750" y="5907088"/>
          <p14:tracePt t="67389" x="5376863" y="5907088"/>
          <p14:tracePt t="67406" x="5392738" y="5907088"/>
          <p14:tracePt t="67422" x="5399088" y="5911850"/>
          <p14:tracePt t="67439" x="5403850" y="5918200"/>
          <p14:tracePt t="67456" x="5414963" y="5927725"/>
          <p14:tracePt t="67472" x="5419725" y="5927725"/>
          <p14:tracePt t="67489" x="5419725" y="5934075"/>
          <p14:tracePt t="67506" x="5426075" y="5949950"/>
          <p14:tracePt t="67522" x="5430838" y="5954713"/>
          <p14:tracePt t="67539" x="5446713" y="5988050"/>
          <p14:tracePt t="67556" x="5457825" y="6008688"/>
          <p14:tracePt t="67572" x="5464175" y="6030913"/>
          <p14:tracePt t="67589" x="5468938" y="6073775"/>
          <p14:tracePt t="67606" x="5468938" y="6096000"/>
          <p14:tracePt t="67622" x="5468938" y="6116638"/>
          <p14:tracePt t="67639" x="5468938" y="6138863"/>
          <p14:tracePt t="67656" x="5468938" y="6172200"/>
          <p14:tracePt t="67672" x="5468938" y="6188075"/>
          <p14:tracePt t="67689" x="5468938" y="6219825"/>
          <p14:tracePt t="67705" x="5468938" y="6242050"/>
          <p14:tracePt t="67722" x="5468938" y="6262688"/>
          <p14:tracePt t="67739" x="5468938" y="6296025"/>
          <p14:tracePt t="67755" x="5468938" y="6334125"/>
          <p14:tracePt t="67772" x="5468938" y="6361113"/>
          <p14:tracePt t="67774" x="5468938" y="6381750"/>
          <p14:tracePt t="67789" x="5468938" y="6392863"/>
          <p14:tracePt t="67805" x="5468938" y="6426200"/>
          <p14:tracePt t="67822" x="5468938" y="6430963"/>
          <p14:tracePt t="67839" x="5468938" y="6442075"/>
          <p14:tracePt t="67855" x="5468938" y="6446838"/>
          <p14:tracePt t="67872" x="5468938" y="6453188"/>
          <p14:tracePt t="67889" x="5468938" y="6462713"/>
          <p14:tracePt t="67905" x="5464175" y="6480175"/>
          <p14:tracePt t="67922" x="5464175" y="6484938"/>
          <p14:tracePt t="67939" x="5453063" y="6507163"/>
          <p14:tracePt t="67955" x="5446713" y="6516688"/>
          <p14:tracePt t="67972" x="5446713" y="6527800"/>
          <p14:tracePt t="67989" x="5441950" y="6527800"/>
          <p14:tracePt t="68005" x="5437188" y="6527800"/>
          <p14:tracePt t="68022" x="5437188" y="6534150"/>
          <p14:tracePt t="69085" x="5446713" y="6534150"/>
          <p14:tracePt t="69097" x="5453063" y="6534150"/>
          <p14:tracePt t="69106" x="5473700" y="6534150"/>
          <p14:tracePt t="69122" x="5522913" y="6543675"/>
          <p14:tracePt t="69139" x="5576888" y="6543675"/>
          <p14:tracePt t="69156" x="5630863" y="6554788"/>
          <p14:tracePt t="69173" x="5680075" y="6554788"/>
          <p14:tracePt t="69206" x="5907088" y="6615113"/>
          <p14:tracePt t="69239" x="6100763" y="6642100"/>
          <p14:tracePt t="69272" x="6154738" y="6642100"/>
          <p14:tracePt t="69395" x="6154738" y="6646863"/>
          <p14:tracePt t="69414" x="6149975" y="6646863"/>
          <p14:tracePt t="69546" x="6122988" y="6646863"/>
          <p14:tracePt t="69556" x="6096000" y="6646863"/>
          <p14:tracePt t="69565" x="6057900" y="6646863"/>
          <p14:tracePt t="69574" x="5981700" y="6630988"/>
          <p14:tracePt t="69589" x="5938838" y="6630988"/>
          <p14:tracePt t="69606" x="5857875" y="6608763"/>
          <p14:tracePt t="69622" x="5837238" y="6597650"/>
          <p14:tracePt t="69639" x="5819775" y="6581775"/>
          <p14:tracePt t="69656" x="5815013" y="6554788"/>
          <p14:tracePt t="69674" x="5792788" y="6511925"/>
          <p14:tracePt t="69689" x="5776913" y="6500813"/>
          <p14:tracePt t="69706" x="5738813" y="6435725"/>
          <p14:tracePt t="69722" x="5722938" y="6419850"/>
          <p14:tracePt t="69740" x="5695950" y="6370638"/>
          <p14:tracePt t="69755" x="5684838" y="6334125"/>
          <p14:tracePt t="69772" x="5684838" y="6311900"/>
          <p14:tracePt t="69775" x="5684838" y="6289675"/>
          <p14:tracePt t="69790" x="5684838" y="6280150"/>
          <p14:tracePt t="69805" x="5684838" y="6242050"/>
          <p14:tracePt t="69822" x="5684838" y="6219825"/>
          <p14:tracePt t="69839" x="5695950" y="6172200"/>
          <p14:tracePt t="69855" x="5718175" y="6107113"/>
          <p14:tracePt t="69872" x="5734050" y="6096000"/>
          <p14:tracePt t="69889" x="5772150" y="6030913"/>
          <p14:tracePt t="69906" x="5826125" y="5988050"/>
          <p14:tracePt t="69923" x="5880100" y="5938838"/>
          <p14:tracePt t="69939" x="5922963" y="5911850"/>
          <p14:tracePt t="69955" x="5999163" y="5873750"/>
          <p14:tracePt t="69972" x="6026150" y="5857875"/>
          <p14:tracePt t="69989" x="6100763" y="5819775"/>
          <p14:tracePt t="70005" x="6161088" y="5803900"/>
          <p14:tracePt t="70022" x="6176963" y="5799138"/>
          <p14:tracePt t="70038" x="6208713" y="5788025"/>
          <p14:tracePt t="70055" x="6257925" y="5788025"/>
          <p14:tracePt t="70072" x="6280150" y="5788025"/>
          <p14:tracePt t="70089" x="6327775" y="5781675"/>
          <p14:tracePt t="70105" x="6365875" y="5781675"/>
          <p14:tracePt t="70122" x="6392863" y="5781675"/>
          <p14:tracePt t="70139" x="6453188" y="5781675"/>
          <p14:tracePt t="70156" x="6500813" y="5781675"/>
          <p14:tracePt t="70172" x="6561138" y="5781675"/>
          <p14:tracePt t="70189" x="6646863" y="5788025"/>
          <p14:tracePt t="70205" x="6696075" y="5808663"/>
          <p14:tracePt t="70222" x="6738938" y="5826125"/>
          <p14:tracePt t="70239" x="6804025" y="5857875"/>
          <p14:tracePt t="70256" x="6831013" y="5868988"/>
          <p14:tracePt t="70272" x="6869113" y="5895975"/>
          <p14:tracePt t="70274" x="6900863" y="5900738"/>
          <p14:tracePt t="70290" x="6927850" y="5918200"/>
          <p14:tracePt t="70307" x="7004050" y="5961063"/>
          <p14:tracePt t="70322" x="7062788" y="5988050"/>
          <p14:tracePt t="70339" x="7100888" y="5992813"/>
          <p14:tracePt t="70355" x="7123113" y="6015038"/>
          <p14:tracePt t="70372" x="7134225" y="6019800"/>
          <p14:tracePt t="70389" x="7161213" y="6046788"/>
          <p14:tracePt t="70405" x="7181850" y="6096000"/>
          <p14:tracePt t="70422" x="7197725" y="6127750"/>
          <p14:tracePt t="70439" x="7197725" y="6176963"/>
          <p14:tracePt t="70455" x="7197725" y="6226175"/>
          <p14:tracePt t="70472" x="7197725" y="6253163"/>
          <p14:tracePt t="70489" x="7181850" y="6323013"/>
          <p14:tracePt t="70505" x="7165975" y="6392863"/>
          <p14:tracePt t="70522" x="7150100" y="6426200"/>
          <p14:tracePt t="70539" x="7100888" y="6500813"/>
          <p14:tracePt t="70555" x="7015163" y="6604000"/>
          <p14:tracePt t="70572" x="6981825" y="6630988"/>
          <p14:tracePt t="70589" x="6911975" y="6689725"/>
          <p14:tracePt t="70605" x="6831013" y="6734175"/>
          <p14:tracePt t="70622" x="6808788" y="6738938"/>
          <p14:tracePt t="70639" x="6711950" y="6754813"/>
          <p14:tracePt t="70656" x="6581775" y="6765925"/>
          <p14:tracePt t="70672" x="6543675" y="6765925"/>
          <p14:tracePt t="70689" x="6469063" y="6777038"/>
          <p14:tracePt t="70706" x="6457950" y="6777038"/>
          <p14:tracePt t="71474" x="6453188" y="6750050"/>
          <p14:tracePt t="71484" x="6430963" y="6684963"/>
          <p14:tracePt t="71494" x="6426200" y="6642100"/>
          <p14:tracePt t="71505" x="6403975" y="6554788"/>
          <p14:tracePt t="71523" x="6345238" y="6381750"/>
          <p14:tracePt t="71539" x="6165850" y="6015038"/>
          <p14:tracePt t="71555" x="6015038" y="5700713"/>
          <p14:tracePt t="71589" x="5576888" y="4972050"/>
          <p14:tracePt t="71622" x="5226050" y="4452938"/>
          <p14:tracePt t="71656" x="4679950" y="3695700"/>
          <p14:tracePt t="71672" x="4452938" y="3452813"/>
          <p14:tracePt t="71689" x="4279900" y="3275013"/>
          <p14:tracePt t="71705" x="4068763" y="3070225"/>
          <p14:tracePt t="71722" x="3929063" y="2917825"/>
          <p14:tracePt t="71739" x="3798888" y="2778125"/>
          <p14:tracePt t="71755" x="3641725" y="2632075"/>
          <p14:tracePt t="71772" x="3587750" y="2582863"/>
          <p14:tracePt t="71774" x="3529013" y="2544763"/>
          <p14:tracePt t="71789" x="3475038" y="2517775"/>
          <p14:tracePt t="71805" x="3324225" y="2443163"/>
          <p14:tracePt t="71822" x="3270250" y="2409825"/>
          <p14:tracePt t="71839" x="3097213" y="2351088"/>
          <p14:tracePt t="71855" x="2913063" y="2270125"/>
          <p14:tracePt t="71872" x="2879725" y="2236788"/>
          <p14:tracePt t="71889" x="2778125" y="2182813"/>
          <p14:tracePt t="71906" x="2679700" y="2144713"/>
          <p14:tracePt t="71922" x="2636838" y="2117725"/>
          <p14:tracePt t="71939" x="2490788" y="2058988"/>
          <p14:tracePt t="71955" x="2351088" y="1982788"/>
          <p14:tracePt t="71972" x="2297113" y="1966913"/>
          <p14:tracePt t="71989" x="2209800" y="1917700"/>
          <p14:tracePt t="72005" x="2155825" y="1881188"/>
          <p14:tracePt t="72022" x="2144713" y="1870075"/>
          <p14:tracePt t="72039" x="2097088" y="1804988"/>
          <p14:tracePt t="72055" x="2000250" y="1697038"/>
          <p14:tracePt t="72072" x="1955800" y="1663700"/>
          <p14:tracePt t="72089" x="1863725" y="1566863"/>
          <p14:tracePt t="72105" x="1800225" y="1528763"/>
          <p14:tracePt t="72122" x="1782763" y="1512888"/>
          <p14:tracePt t="72139" x="1773238" y="1508125"/>
          <p14:tracePt t="72215" x="1778000" y="1501775"/>
          <p14:tracePt t="72224" x="1782763" y="1492250"/>
          <p14:tracePt t="72237" x="1800225" y="1481138"/>
          <p14:tracePt t="72244" x="1804988" y="1474788"/>
          <p14:tracePt t="72255" x="1816100" y="1465263"/>
          <p14:tracePt t="72272" x="1827213" y="1458913"/>
          <p14:tracePt t="72289" x="1863725" y="1431925"/>
          <p14:tracePt t="72305" x="1908175" y="1404938"/>
          <p14:tracePt t="72322" x="1917700" y="1389063"/>
          <p14:tracePt t="72339" x="1946275" y="1366838"/>
          <p14:tracePt t="72356" x="1955800" y="1362075"/>
          <p14:tracePt t="72372" x="1962150" y="1355725"/>
          <p14:tracePt t="72389" x="1966913" y="1355725"/>
          <p14:tracePt t="72486" x="2027238" y="1427163"/>
          <p14:tracePt t="72494" x="2232025" y="1631950"/>
          <p14:tracePt t="72508" x="2447925" y="1820863"/>
          <p14:tracePt t="72522" x="2879725" y="2101850"/>
          <p14:tracePt t="72539" x="3448050" y="2362200"/>
          <p14:tracePt t="72555" x="4079875" y="2632075"/>
          <p14:tracePt t="72572" x="4398963" y="2767013"/>
          <p14:tracePt t="72589" x="4621213" y="2870200"/>
          <p14:tracePt t="72605" x="4933950" y="3016250"/>
          <p14:tracePt t="72622" x="5095875" y="3128963"/>
          <p14:tracePt t="72639" x="5237163" y="3214688"/>
          <p14:tracePt t="72656" x="5387975" y="3340100"/>
          <p14:tracePt t="72673" x="5426075" y="3371850"/>
          <p14:tracePt t="72689" x="5484813" y="3452813"/>
          <p14:tracePt t="72705" x="5500688" y="3490913"/>
          <p14:tracePt t="72722" x="5507038" y="3495675"/>
          <p14:tracePt t="72739" x="5507038" y="3502025"/>
          <p14:tracePt t="72755" x="5507038" y="3506788"/>
          <p14:tracePt t="72774" x="5500688" y="3513138"/>
          <p14:tracePt t="72789" x="5500688" y="3517900"/>
          <p14:tracePt t="72805" x="5480050" y="3524250"/>
          <p14:tracePt t="72822" x="5473700" y="3529013"/>
          <p14:tracePt t="72838" x="5457825" y="3533775"/>
          <p14:tracePt t="72855" x="5441950" y="3551238"/>
          <p14:tracePt t="72872" x="5437188" y="3556000"/>
          <p14:tracePt t="72889" x="5403850" y="3560763"/>
          <p14:tracePt t="72905" x="5365750" y="3567113"/>
          <p14:tracePt t="72922" x="5345113" y="3567113"/>
          <p14:tracePt t="72939" x="5284788" y="3567113"/>
          <p14:tracePt t="72955" x="5237163" y="3567113"/>
          <p14:tracePt t="72972" x="5214938" y="3567113"/>
          <p14:tracePt t="72989" x="5203825" y="3567113"/>
          <p14:tracePt t="73705" x="5203825" y="3560763"/>
          <p14:tracePt t="79096" x="5102225" y="3582988"/>
          <p14:tracePt t="79103" x="5091113" y="3582988"/>
          <p14:tracePt t="79113" x="5075238" y="3582988"/>
          <p14:tracePt t="79125" x="5064125" y="3582988"/>
          <p14:tracePt t="79138" x="5057775" y="3582988"/>
          <p14:tracePt t="79155" x="5048250" y="3578225"/>
          <p14:tracePt t="79172" x="5030788" y="3571875"/>
          <p14:tracePt t="79189" x="4987925" y="3560763"/>
          <p14:tracePt t="79222" x="4891088" y="3544888"/>
          <p14:tracePt t="79255" x="4765675" y="3544888"/>
          <p14:tracePt t="79289" x="4652963" y="3544888"/>
          <p14:tracePt t="79305" x="4545013" y="3544888"/>
          <p14:tracePt t="79322" x="4491038" y="3544888"/>
          <p14:tracePt t="79339" x="4318000" y="3540125"/>
          <p14:tracePt t="79355" x="4149725" y="3529013"/>
          <p14:tracePt t="79372" x="4095750" y="3517900"/>
          <p14:tracePt t="79389" x="3956050" y="3513138"/>
          <p14:tracePt t="79406" x="3825875" y="3502025"/>
          <p14:tracePt t="79422" x="3787775" y="3490913"/>
          <p14:tracePt t="79438" x="3641725" y="3486150"/>
          <p14:tracePt t="79455" x="3468688" y="3475038"/>
          <p14:tracePt t="79472" x="3405188" y="3463925"/>
          <p14:tracePt t="79489" x="3225800" y="3452813"/>
          <p14:tracePt t="79505" x="3106738" y="3441700"/>
          <p14:tracePt t="79522" x="3070225" y="3436938"/>
          <p14:tracePt t="79539" x="2960688" y="3421063"/>
          <p14:tracePt t="79555" x="2782888" y="3387725"/>
          <p14:tracePt t="79572" x="2701925" y="3371850"/>
          <p14:tracePt t="79589" x="2490788" y="3328988"/>
          <p14:tracePt t="79605" x="2371725" y="3306763"/>
          <p14:tracePt t="79622" x="2335213" y="3302000"/>
          <p14:tracePt t="79639" x="2236788" y="3279775"/>
          <p14:tracePt t="79656" x="2144713" y="3259138"/>
          <p14:tracePt t="79672" x="2112963" y="3248025"/>
          <p14:tracePt t="79689" x="1993900" y="3194050"/>
          <p14:tracePt t="79705" x="1816100" y="3101975"/>
          <p14:tracePt t="79722" x="1751013" y="3059113"/>
          <p14:tracePt t="79739" x="1589088" y="2960688"/>
          <p14:tracePt t="79755" x="1492250" y="2863850"/>
          <p14:tracePt t="79772" x="1431925" y="2794000"/>
          <p14:tracePt t="79774" x="1400175" y="2762250"/>
          <p14:tracePt t="79789" x="1339850" y="2690813"/>
          <p14:tracePt t="79805" x="1258888" y="2620963"/>
          <p14:tracePt t="79822" x="1211263" y="2551113"/>
          <p14:tracePt t="79839" x="1135063" y="2447925"/>
          <p14:tracePt t="79855" x="1108075" y="2393950"/>
          <p14:tracePt t="79872" x="1092200" y="2339975"/>
          <p14:tracePt t="79889" x="1081088" y="2263775"/>
          <p14:tracePt t="79905" x="1074738" y="2193925"/>
          <p14:tracePt t="79922" x="1074738" y="2144713"/>
          <p14:tracePt t="79939" x="1081088" y="2085975"/>
          <p14:tracePt t="79955" x="1139825" y="1973263"/>
          <p14:tracePt t="79972" x="1189038" y="1908175"/>
          <p14:tracePt t="79989" x="1247775" y="1827213"/>
          <p14:tracePt t="80005" x="1389063" y="1697038"/>
          <p14:tracePt t="80022" x="1474788" y="1620838"/>
          <p14:tracePt t="80039" x="1577975" y="1550988"/>
          <p14:tracePt t="80055" x="1739900" y="1458913"/>
          <p14:tracePt t="80072" x="1858963" y="1393825"/>
          <p14:tracePt t="80088" x="1993900" y="1335088"/>
          <p14:tracePt t="80105" x="2189163" y="1265238"/>
          <p14:tracePt t="80122" x="2254250" y="1243013"/>
          <p14:tracePt t="80139" x="2447925" y="1211263"/>
          <p14:tracePt t="80155" x="2647950" y="1189038"/>
          <p14:tracePt t="80172" x="2740025" y="1173163"/>
          <p14:tracePt t="80189" x="3016250" y="1150938"/>
          <p14:tracePt t="80205" x="3297238" y="1128713"/>
          <p14:tracePt t="80222" x="3382963" y="1119188"/>
          <p14:tracePt t="80239" x="3551238" y="1108075"/>
          <p14:tracePt t="80255" x="3663950" y="1108075"/>
          <p14:tracePt t="80272" x="3702050" y="1108075"/>
          <p14:tracePt t="80273" x="3783013" y="1128713"/>
          <p14:tracePt t="80289" x="3825875" y="1146175"/>
          <p14:tracePt t="80305" x="3998913" y="1216025"/>
          <p14:tracePt t="80322" x="4075113" y="1258888"/>
          <p14:tracePt t="80339" x="4302125" y="1355725"/>
          <p14:tracePt t="80355" x="4549775" y="1470025"/>
          <p14:tracePt t="80372" x="4630738" y="1497013"/>
          <p14:tracePt t="80388" x="4783138" y="1600200"/>
          <p14:tracePt t="80406" x="4810125" y="1631950"/>
          <p14:tracePt t="80422" x="4814888" y="1643063"/>
          <p14:tracePt t="80438" x="4848225" y="1697038"/>
          <p14:tracePt t="80455" x="4857750" y="1724025"/>
          <p14:tracePt t="81115" x="4857750" y="1746250"/>
          <p14:tracePt t="81128" x="4857750" y="1773238"/>
          <p14:tracePt t="81134" x="4857750" y="1820863"/>
          <p14:tracePt t="81144" x="4868863" y="1955800"/>
          <p14:tracePt t="81155" x="4879975" y="2009775"/>
          <p14:tracePt t="81172" x="4879975" y="2074863"/>
          <p14:tracePt t="81188" x="4911725" y="2301875"/>
          <p14:tracePt t="81222" x="4987925" y="2616200"/>
          <p14:tracePt t="81255" x="5048250" y="2890838"/>
          <p14:tracePt t="81289" x="5080000" y="3171825"/>
          <p14:tracePt t="81305" x="5084763" y="3328988"/>
          <p14:tracePt t="81322" x="5084763" y="3414713"/>
          <p14:tracePt t="81339" x="5084763" y="3578225"/>
          <p14:tracePt t="81355" x="5084763" y="3756025"/>
          <p14:tracePt t="81372" x="5084763" y="3805238"/>
          <p14:tracePt t="81389" x="5084763" y="3922713"/>
          <p14:tracePt t="81406" x="5118100" y="4064000"/>
          <p14:tracePt t="81422" x="5156200" y="4167188"/>
          <p14:tracePt t="81438" x="5226050" y="4318000"/>
          <p14:tracePt t="81455" x="5322888" y="4506913"/>
          <p14:tracePt t="81472" x="5338763" y="4572000"/>
          <p14:tracePt t="81489" x="5372100" y="4760913"/>
          <p14:tracePt t="81505" x="5383213" y="4956175"/>
          <p14:tracePt t="81522" x="5383213" y="5030788"/>
          <p14:tracePt t="81539" x="5383213" y="5219700"/>
          <p14:tracePt t="81555" x="5387975" y="5360988"/>
          <p14:tracePt t="81572" x="5387975" y="5399088"/>
          <p14:tracePt t="81589" x="5403850" y="5491163"/>
          <p14:tracePt t="81605" x="5403850" y="5581650"/>
          <p14:tracePt t="81622" x="5403850" y="5610225"/>
          <p14:tracePt t="81639" x="5403850" y="5727700"/>
          <p14:tracePt t="81656" x="5403850" y="5857875"/>
          <p14:tracePt t="81672" x="5403850" y="5895975"/>
          <p14:tracePt t="81689" x="5403850" y="5976938"/>
          <p14:tracePt t="81705" x="5403850" y="6053138"/>
          <p14:tracePt t="81722" x="5403850" y="6062663"/>
          <p14:tracePt t="81739" x="5403850" y="6107113"/>
          <p14:tracePt t="81755" x="5387975" y="6138863"/>
          <p14:tracePt t="81772" x="5383213" y="6145213"/>
          <p14:tracePt t="81774" x="5376863" y="6154738"/>
          <p14:tracePt t="81789" x="5376863" y="6172200"/>
          <p14:tracePt t="81805" x="5376863" y="6181725"/>
          <p14:tracePt t="81864" x="5372100" y="6188075"/>
          <p14:tracePt t="81874" x="5372100" y="6192838"/>
          <p14:tracePt t="81895" x="5372100" y="6199188"/>
          <p14:tracePt t="81914" x="5372100" y="6203950"/>
          <p14:tracePt t="81925" x="5365750" y="6203950"/>
          <p14:tracePt t="81944" x="5360988" y="6203950"/>
          <p14:tracePt t="82025" x="5356225" y="6203950"/>
          <p14:tracePt t="82034" x="5349875" y="6203950"/>
          <p14:tracePt t="82044" x="5345113" y="6203950"/>
          <p14:tracePt t="82064" x="5338763" y="6203950"/>
          <p14:tracePt t="82074" x="5334000" y="6203950"/>
          <p14:tracePt t="88771" x="5037138" y="4538663"/>
          <p14:tracePt t="88778" x="4956175" y="4491038"/>
          <p14:tracePt t="88789" x="4875213" y="4441825"/>
          <p14:tracePt t="88805" x="4745038" y="4371975"/>
          <p14:tracePt t="89196" x="4729163" y="4371975"/>
          <p14:tracePt t="89206" x="4679950" y="4376738"/>
          <p14:tracePt t="89215" x="4641850" y="4376738"/>
          <p14:tracePt t="89225" x="4603750" y="4376738"/>
          <p14:tracePt t="89239" x="4567238" y="4356100"/>
          <p14:tracePt t="89255" x="4430713" y="4291013"/>
          <p14:tracePt t="89272" x="4313238" y="4225925"/>
          <p14:tracePt t="89273" x="4230688" y="4183063"/>
          <p14:tracePt t="89289" x="4140200" y="4144963"/>
          <p14:tracePt t="89322" x="3814763" y="4010025"/>
          <p14:tracePt t="89355" x="3713163" y="4010025"/>
          <p14:tracePt t="89389" x="3706813" y="4010025"/>
          <p14:tracePt t="89405" x="3702050" y="4010025"/>
          <p14:tracePt t="89438" x="3668713" y="4021138"/>
          <p14:tracePt t="89456" x="3560763" y="4021138"/>
          <p14:tracePt t="89472" x="3497263" y="4021138"/>
          <p14:tracePt t="89489" x="3317875" y="4014788"/>
          <p14:tracePt t="89505" x="3117850" y="4003675"/>
          <p14:tracePt t="89522" x="3043238" y="3994150"/>
          <p14:tracePt t="89539" x="2897188" y="3976688"/>
          <p14:tracePt t="89555" x="2847975" y="3960813"/>
          <p14:tracePt t="89572" x="2843213" y="3960813"/>
          <p14:tracePt t="89589" x="2836863" y="3956050"/>
          <p14:tracePt t="97318" x="2951163" y="4160838"/>
          <p14:tracePt t="97383" x="2951163" y="4167188"/>
          <p14:tracePt t="97394" x="2951163" y="4171950"/>
          <p14:tracePt t="97514" x="2944813" y="4176713"/>
          <p14:tracePt t="97524" x="2933700" y="4183063"/>
          <p14:tracePt t="97535" x="2933700" y="4187825"/>
          <p14:tracePt t="97555" x="2917825" y="4198938"/>
          <p14:tracePt t="97572" x="2913063" y="4203700"/>
          <p14:tracePt t="97589" x="2886075" y="4221163"/>
          <p14:tracePt t="97605" x="2870200" y="4241800"/>
          <p14:tracePt t="97622" x="2863850" y="4252913"/>
          <p14:tracePt t="97639" x="2847975" y="4279900"/>
          <p14:tracePt t="97655" x="2843213" y="4295775"/>
          <p14:tracePt t="97672" x="2843213" y="4302125"/>
          <p14:tracePt t="97689" x="2836863" y="4322763"/>
          <p14:tracePt t="97705" x="2832100" y="4329113"/>
          <p14:tracePt t="97722" x="2825750" y="4333875"/>
          <p14:tracePt t="97738" x="2820988" y="4333875"/>
          <p14:tracePt t="105687" x="2825750" y="4583113"/>
          <p14:tracePt t="105695" x="2843213" y="4625975"/>
          <p14:tracePt t="105706" x="2847975" y="4652963"/>
          <p14:tracePt t="105722" x="2852738" y="4679950"/>
          <p14:tracePt t="105738" x="2870200" y="4718050"/>
          <p14:tracePt t="105755" x="2874963" y="4738688"/>
          <p14:tracePt t="105772" x="2879725" y="4760913"/>
          <p14:tracePt t="105774" x="2890838" y="4783138"/>
          <p14:tracePt t="105805" x="2913063" y="4814888"/>
          <p14:tracePt t="105838" x="2928938" y="4826000"/>
          <p14:tracePt t="105974" x="2933700" y="4826000"/>
          <p14:tracePt t="105985" x="2940050" y="4826000"/>
          <p14:tracePt t="117066" x="2890838" y="5210175"/>
          <p14:tracePt t="117075" x="2890838" y="5237163"/>
          <p14:tracePt t="117085" x="2890838" y="5253038"/>
          <p14:tracePt t="117095" x="2890838" y="5264150"/>
          <p14:tracePt t="117105" x="2890838" y="5273675"/>
          <p14:tracePt t="117122" x="2890838" y="5284788"/>
          <p14:tracePt t="117138" x="2886075" y="5338763"/>
          <p14:tracePt t="117172" x="2886075" y="5410200"/>
          <p14:tracePt t="117205" x="2928938" y="5500688"/>
          <p14:tracePt t="117239" x="2967038" y="5549900"/>
          <p14:tracePt t="117255" x="2982913" y="5581650"/>
          <p14:tracePt t="117272" x="2998788" y="5599113"/>
          <p14:tracePt t="117274" x="3043238" y="5637213"/>
          <p14:tracePt t="117288" x="3074988" y="5673725"/>
          <p14:tracePt t="117305" x="3225800" y="5761038"/>
          <p14:tracePt t="117322" x="3279775" y="5788025"/>
          <p14:tracePt t="117338" x="3497263" y="5873750"/>
          <p14:tracePt t="117355" x="3722688" y="5938838"/>
          <p14:tracePt t="117372" x="3825875" y="5972175"/>
          <p14:tracePt t="117388" x="4149725" y="6069013"/>
          <p14:tracePt t="117406" x="4522788" y="6181725"/>
          <p14:tracePt t="117422" x="4652963" y="6215063"/>
          <p14:tracePt t="117438" x="4918075" y="6300788"/>
          <p14:tracePt t="117455" x="5102225" y="6376988"/>
          <p14:tracePt t="117471" x="5156200" y="6392863"/>
          <p14:tracePt t="117488" x="5219700" y="6426200"/>
          <p14:tracePt t="117505" x="5230813" y="6426200"/>
          <p14:tracePt t="117522" x="5237163" y="6430963"/>
          <p14:tracePt t="117538" x="5253038" y="6442075"/>
          <p14:tracePt t="117555" x="5257800" y="6453188"/>
          <p14:tracePt t="117572" x="5264150" y="6457950"/>
          <p14:tracePt t="117588" x="5264150" y="6469063"/>
          <p14:tracePt t="117605" x="5264150" y="6484938"/>
          <p14:tracePt t="117621" x="5264150" y="6489700"/>
          <p14:tracePt t="117638" x="5253038" y="6516688"/>
          <p14:tracePt t="117655" x="5237163" y="6534150"/>
          <p14:tracePt t="117672" x="5226050" y="6543675"/>
          <p14:tracePt t="117688" x="5214938" y="6565900"/>
          <p14:tracePt t="117705" x="5210175" y="6577013"/>
          <p14:tracePt t="117722" x="5199063" y="6581775"/>
          <p14:tracePt t="117739" x="5187950" y="6592888"/>
          <p14:tracePt t="117755" x="5176838" y="6597650"/>
          <p14:tracePt t="117772" x="5145088" y="6615113"/>
          <p14:tracePt t="117774" x="5122863" y="6619875"/>
          <p14:tracePt t="117788" x="5095875" y="6624638"/>
          <p14:tracePt t="117805" x="4987925" y="6646863"/>
          <p14:tracePt t="117822" x="4911725" y="6646863"/>
          <p14:tracePt t="117838" x="4810125" y="6646863"/>
          <p14:tracePt t="117855" x="4675188" y="6646863"/>
          <p14:tracePt t="117872" x="4621213" y="6646863"/>
          <p14:tracePt t="117888" x="4506913" y="6646863"/>
          <p14:tracePt t="117905" x="4414838" y="6646863"/>
          <p14:tracePt t="117922" x="4394200" y="6646863"/>
          <p14:tracePt t="117938" x="4333875" y="6642100"/>
          <p14:tracePt t="117955" x="4279900" y="6630988"/>
          <p14:tracePt t="117972" x="4248150" y="6615113"/>
          <p14:tracePt t="117988" x="4149725" y="6565900"/>
          <p14:tracePt t="118005" x="4068763" y="6507163"/>
          <p14:tracePt t="118021" x="4048125" y="6484938"/>
          <p14:tracePt t="118038" x="3967163" y="6403975"/>
          <p14:tracePt t="118055" x="3890963" y="6311900"/>
          <p14:tracePt t="118072" x="3868738" y="6280150"/>
          <p14:tracePt t="118088" x="3805238" y="6165850"/>
          <p14:tracePt t="118105" x="3778250" y="6073775"/>
          <p14:tracePt t="118122" x="3778250" y="6030913"/>
          <p14:tracePt t="118138" x="3778250" y="5907088"/>
          <p14:tracePt t="118155" x="3810000" y="5761038"/>
          <p14:tracePt t="118172" x="3825875" y="5707063"/>
          <p14:tracePt t="118188" x="3886200" y="5561013"/>
          <p14:tracePt t="118205" x="3944938" y="5399088"/>
          <p14:tracePt t="118222" x="3976688" y="5334000"/>
          <p14:tracePt t="118239" x="4079875" y="5160963"/>
          <p14:tracePt t="118256" x="4214813" y="4992688"/>
          <p14:tracePt t="118272" x="4264025" y="4922838"/>
          <p14:tracePt t="118275" x="4313238" y="4875213"/>
          <p14:tracePt t="118288" x="4394200" y="4792663"/>
          <p14:tracePt t="118305" x="4533900" y="4691063"/>
          <p14:tracePt t="118322" x="4598988" y="4652963"/>
          <p14:tracePt t="118338" x="4814888" y="4556125"/>
          <p14:tracePt t="118355" x="4976813" y="4495800"/>
          <p14:tracePt t="118372" x="5118100" y="4464050"/>
          <p14:tracePt t="118388" x="5322888" y="4437063"/>
          <p14:tracePt t="118406" x="5453063" y="4414838"/>
          <p14:tracePt t="118422" x="5556250" y="4403725"/>
          <p14:tracePt t="118439" x="5722938" y="4403725"/>
          <p14:tracePt t="118456" x="5873750" y="4403725"/>
          <p14:tracePt t="118471" x="5981700" y="4403725"/>
          <p14:tracePt t="118489" x="6188075" y="4403725"/>
          <p14:tracePt t="118505" x="6323013" y="4403725"/>
          <p14:tracePt t="118522" x="6426200" y="4410075"/>
          <p14:tracePt t="118538" x="6516688" y="4410075"/>
          <p14:tracePt t="118555" x="6626225" y="4425950"/>
          <p14:tracePt t="118572" x="6680200" y="4437063"/>
          <p14:tracePt t="118588" x="6727825" y="4475163"/>
          <p14:tracePt t="118605" x="6835775" y="4560888"/>
          <p14:tracePt t="118622" x="6927850" y="4621213"/>
          <p14:tracePt t="118638" x="7069138" y="4718050"/>
          <p14:tracePt t="118655" x="7327900" y="4906963"/>
          <p14:tracePt t="118672" x="7505700" y="5041900"/>
          <p14:tracePt t="118688" x="7685088" y="5149850"/>
          <p14:tracePt t="118705" x="7824788" y="5264150"/>
          <p14:tracePt t="118721" x="7847013" y="5284788"/>
          <p14:tracePt t="118739" x="7858125" y="5311775"/>
          <p14:tracePt t="118755" x="7862888" y="5360988"/>
          <p14:tracePt t="118772" x="7862888" y="5387975"/>
          <p14:tracePt t="118773" x="7862888" y="5457825"/>
          <p14:tracePt t="118788" x="7862888" y="5507038"/>
          <p14:tracePt t="118805" x="7862888" y="5637213"/>
          <p14:tracePt t="118822" x="7840663" y="5691188"/>
          <p14:tracePt t="118838" x="7770813" y="5862638"/>
          <p14:tracePt t="118855" x="7689850" y="6026150"/>
          <p14:tracePt t="118872" x="7673975" y="6062663"/>
          <p14:tracePt t="118888" x="7642225" y="6149975"/>
          <p14:tracePt t="118905" x="7620000" y="6188075"/>
          <p14:tracePt t="118922" x="7615238" y="6199188"/>
          <p14:tracePt t="118938" x="7581900" y="6226175"/>
          <p14:tracePt t="118955" x="7505700" y="6284913"/>
          <p14:tracePt t="118972" x="7462838" y="6300788"/>
          <p14:tracePt t="118988" x="7350125" y="6376988"/>
          <p14:tracePt t="119005" x="7224713" y="6453188"/>
          <p14:tracePt t="119022" x="7181850" y="6473825"/>
          <p14:tracePt t="119038" x="7035800" y="6516688"/>
          <p14:tracePt t="119055" x="6858000" y="6538913"/>
          <p14:tracePt t="119072" x="6770688" y="6538913"/>
          <p14:tracePt t="119088" x="6446838" y="6538913"/>
          <p14:tracePt t="119105" x="6122988" y="6534150"/>
          <p14:tracePt t="119121" x="6008688" y="6534150"/>
          <p14:tracePt t="119138" x="5653088" y="6507163"/>
          <p14:tracePt t="119156" x="5329238" y="6496050"/>
          <p14:tracePt t="119172" x="5214938" y="6484938"/>
          <p14:tracePt t="119188" x="4933950" y="6462713"/>
          <p14:tracePt t="119205" x="4729163" y="6430963"/>
          <p14:tracePt t="119221" x="4594225" y="6419850"/>
          <p14:tracePt t="119238" x="4344988" y="6399213"/>
          <p14:tracePt t="119255" x="4129088" y="6388100"/>
          <p14:tracePt t="119272" x="3933825" y="6376988"/>
          <p14:tracePt t="119274" x="3821113" y="6365875"/>
          <p14:tracePt t="119288" x="3625850" y="6343650"/>
          <p14:tracePt t="119305" x="3432175" y="6300788"/>
          <p14:tracePt t="119322" x="3306763" y="6269038"/>
          <p14:tracePt t="119338" x="3160713" y="6219825"/>
          <p14:tracePt t="119355" x="3106738" y="6192838"/>
          <p14:tracePt t="119372" x="3074988" y="6165850"/>
          <p14:tracePt t="119388" x="3063875" y="6149975"/>
          <p14:tracePt t="119405" x="3063875" y="6100763"/>
          <p14:tracePt t="119422" x="3063875" y="6053138"/>
          <p14:tracePt t="119439" x="3063875" y="5999163"/>
          <p14:tracePt t="119455" x="3101975" y="5873750"/>
          <p14:tracePt t="119471" x="3133725" y="5799138"/>
          <p14:tracePt t="119488" x="3187700" y="5684838"/>
          <p14:tracePt t="119506" x="3313113" y="5522913"/>
          <p14:tracePt t="119521" x="3414713" y="5392738"/>
          <p14:tracePt t="119538" x="3571875" y="5257800"/>
          <p14:tracePt t="119555" x="3794125" y="5111750"/>
          <p14:tracePt t="119572" x="3886200" y="5073650"/>
          <p14:tracePt t="119588" x="4183063" y="4965700"/>
          <p14:tracePt t="119605" x="4513263" y="4884738"/>
          <p14:tracePt t="119621" x="4637088" y="4875213"/>
          <p14:tracePt t="119638" x="5026025" y="4848225"/>
          <p14:tracePt t="119655" x="5360988" y="4848225"/>
          <p14:tracePt t="119672" x="5457825" y="4848225"/>
          <p14:tracePt t="119688" x="5722938" y="4852988"/>
          <p14:tracePt t="119705" x="5949950" y="4884738"/>
          <p14:tracePt t="119722" x="6053138" y="4895850"/>
          <p14:tracePt t="119738" x="6284913" y="4949825"/>
          <p14:tracePt t="119755" x="6527800" y="5014913"/>
          <p14:tracePt t="119772" x="6604000" y="5030788"/>
          <p14:tracePt t="119773" x="6734175" y="5064125"/>
          <p14:tracePt t="119788" x="6788150" y="5084763"/>
          <p14:tracePt t="119805" x="6907213" y="5118100"/>
          <p14:tracePt t="119821" x="6938963" y="5129213"/>
          <p14:tracePt t="119838" x="7042150" y="5145088"/>
          <p14:tracePt t="119855" x="7123113" y="5156200"/>
          <p14:tracePt t="119872" x="7143750" y="5160963"/>
          <p14:tracePt t="119888" x="7188200" y="5165725"/>
          <p14:tracePt t="119906" x="7224713" y="5183188"/>
          <p14:tracePt t="119922" x="7242175" y="5183188"/>
          <p14:tracePt t="119938" x="7258050" y="5183188"/>
          <p14:tracePt t="119955" x="7262813" y="5187950"/>
          <p14:tracePt t="120004" x="7269163" y="5187950"/>
          <p14:tracePt t="123038" x="7138988" y="5522913"/>
          <p14:tracePt t="123044" x="7127875" y="5545138"/>
          <p14:tracePt t="123055" x="7116763" y="5565775"/>
          <p14:tracePt t="123072" x="7112000" y="5576888"/>
          <p14:tracePt t="123088" x="7096125" y="5603875"/>
          <p14:tracePt t="123105" x="7085013" y="5630863"/>
          <p14:tracePt t="123122" x="7069138" y="5637213"/>
          <p14:tracePt t="123138" x="7035800" y="5680075"/>
          <p14:tracePt t="123173" x="6981825" y="5727700"/>
          <p14:tracePt t="123205" x="6911975" y="5819775"/>
          <p14:tracePt t="123240" x="6831013" y="5907088"/>
          <p14:tracePt t="123255" x="6792913" y="5949950"/>
          <p14:tracePt t="123272" x="6770688" y="5972175"/>
          <p14:tracePt t="123275" x="6761163" y="5988050"/>
          <p14:tracePt t="123288" x="6738938" y="6008688"/>
          <p14:tracePt t="123305" x="6727825" y="6019800"/>
          <p14:tracePt t="123322" x="6711950" y="6030913"/>
          <p14:tracePt t="123338" x="6700838" y="6046788"/>
          <p14:tracePt t="123355" x="6684963" y="6073775"/>
          <p14:tracePt t="123372" x="6673850" y="6089650"/>
          <p14:tracePt t="123388" x="6662738" y="6100763"/>
          <p14:tracePt t="123406" x="6653213" y="6122988"/>
          <p14:tracePt t="123422" x="6646863" y="6127750"/>
          <p14:tracePt t="123439" x="6646863" y="6138863"/>
          <p14:tracePt t="123455" x="6642100" y="6138863"/>
          <p14:tracePt t="123715" x="6646863" y="6134100"/>
          <p14:tracePt t="123725" x="6684963" y="6127750"/>
          <p14:tracePt t="123736" x="6727825" y="6116638"/>
          <p14:tracePt t="123744" x="6815138" y="6116638"/>
          <p14:tracePt t="123755" x="6880225" y="6116638"/>
          <p14:tracePt t="123771" x="6938963" y="6116638"/>
          <p14:tracePt t="123788" x="7096125" y="6111875"/>
          <p14:tracePt t="123805" x="7273925" y="6100763"/>
          <p14:tracePt t="123822" x="7332663" y="6100763"/>
          <p14:tracePt t="123838" x="7485063" y="6100763"/>
          <p14:tracePt t="123855" x="7581900" y="6100763"/>
          <p14:tracePt t="123872" x="7597775" y="6100763"/>
          <p14:tracePt t="123888" x="7646988" y="6107113"/>
          <p14:tracePt t="123905" x="7662863" y="6107113"/>
          <p14:tracePt t="123923" x="7669213" y="6107113"/>
          <p14:tracePt t="123938" x="7673975" y="6107113"/>
          <p14:tracePt t="124076" x="7678738" y="6107113"/>
          <p14:tracePt t="124098" x="7685088" y="6100763"/>
          <p14:tracePt t="124105" x="7689850" y="6100763"/>
          <p14:tracePt t="124114" x="7696200" y="6096000"/>
          <p14:tracePt t="124134" x="7700963" y="6089650"/>
          <p14:tracePt t="124154" x="7705725" y="60896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1  </a:t>
            </a:r>
            <a:r>
              <a:rPr lang="ja-JP" altLang="ja-JP" sz="3200" dirty="0"/>
              <a:t>彼女はちょうど出て行ったところです。</a:t>
            </a:r>
            <a:r>
              <a:rPr lang="en-US" altLang="ja-JP" sz="3200" dirty="0"/>
              <a:t>(just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2  </a:t>
            </a:r>
            <a:r>
              <a:rPr lang="ja-JP" altLang="ja-JP" sz="3200" dirty="0"/>
              <a:t>彼女は</a:t>
            </a:r>
            <a:r>
              <a:rPr lang="en-US" altLang="ja-JP" sz="3200" dirty="0"/>
              <a:t>2</a:t>
            </a:r>
            <a:r>
              <a:rPr lang="ja-JP" altLang="ja-JP" sz="3200" dirty="0"/>
              <a:t>時間前に出て行きました。</a:t>
            </a:r>
          </a:p>
          <a:p>
            <a:pPr marL="0" indent="0">
              <a:buNone/>
            </a:pPr>
            <a:r>
              <a:rPr lang="en-US" altLang="ja-JP" sz="3200" dirty="0"/>
              <a:t>3  </a:t>
            </a:r>
            <a:r>
              <a:rPr lang="ja-JP" altLang="ja-JP" sz="3200" dirty="0"/>
              <a:t>彼にはいつ会いましたか。</a:t>
            </a:r>
          </a:p>
          <a:p>
            <a:pPr marL="0" lv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私は彼に先週の土曜日に会いました。</a:t>
            </a:r>
          </a:p>
          <a:p>
            <a:pPr marL="0" lv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私は英語を教えたことがありません。</a:t>
            </a:r>
            <a:r>
              <a:rPr lang="en-US" altLang="ja-JP" sz="3200" dirty="0"/>
              <a:t>(never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3916A00-F1C8-43A7-8C4B-94BABF58F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5"/>
    </mc:Choice>
    <mc:Fallback>
      <p:transition spd="slow" advTm="2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77" x="6970713" y="5480050"/>
          <p14:tracePt t="7985" x="6869113" y="5372100"/>
          <p14:tracePt t="7994" x="6743700" y="5226050"/>
          <p14:tracePt t="8004" x="6619875" y="5106988"/>
          <p14:tracePt t="8017" x="6516688" y="4987925"/>
          <p14:tracePt t="8034" x="6053138" y="4603750"/>
          <p14:tracePt t="8051" x="5961063" y="4529138"/>
          <p14:tracePt t="8084" x="5349875" y="4079875"/>
          <p14:tracePt t="8118" x="5129213" y="3917950"/>
          <p14:tracePt t="8151" x="4965700" y="3794125"/>
          <p14:tracePt t="8168" x="4864100" y="3733800"/>
          <p14:tracePt t="8184" x="4783138" y="3695700"/>
          <p14:tracePt t="8201" x="4702175" y="3668713"/>
          <p14:tracePt t="8218" x="4545013" y="3621088"/>
          <p14:tracePt t="8234" x="4410075" y="3551238"/>
          <p14:tracePt t="8251" x="4286250" y="3475038"/>
          <p14:tracePt t="8268" x="4090988" y="3344863"/>
          <p14:tracePt t="8284" x="3956050" y="3263900"/>
          <p14:tracePt t="8301" x="3810000" y="3171825"/>
          <p14:tracePt t="8304" x="3717925" y="3117850"/>
          <p14:tracePt t="8318" x="3625850" y="3070225"/>
          <p14:tracePt t="8334" x="3297238" y="2906713"/>
          <p14:tracePt t="8351" x="3063875" y="2798763"/>
          <p14:tracePt t="8368" x="2859088" y="2717800"/>
          <p14:tracePt t="8384" x="2636838" y="2625725"/>
          <p14:tracePt t="8401" x="2555875" y="2598738"/>
          <p14:tracePt t="8418" x="2501900" y="2582863"/>
          <p14:tracePt t="8434" x="2497138" y="2578100"/>
          <p14:tracePt t="8563" x="2497138" y="2571750"/>
          <p14:tracePt t="8573" x="2524125" y="2551113"/>
          <p14:tracePt t="8583" x="2540000" y="2540000"/>
          <p14:tracePt t="8594" x="2562225" y="2535238"/>
          <p14:tracePt t="8603" x="2647950" y="2535238"/>
          <p14:tracePt t="8618" x="2751138" y="2535238"/>
          <p14:tracePt t="8634" x="3133725" y="2551113"/>
          <p14:tracePt t="8651" x="3290888" y="2551113"/>
          <p14:tracePt t="8668" x="3686175" y="2551113"/>
          <p14:tracePt t="8685" x="3913188" y="2551113"/>
          <p14:tracePt t="8701" x="3987800" y="2551113"/>
          <p14:tracePt t="8717" x="4102100" y="2551113"/>
          <p14:tracePt t="8734" x="4210050" y="2555875"/>
          <p14:tracePt t="8751" x="4248150" y="2566988"/>
          <p14:tracePt t="8767" x="4425950" y="2589213"/>
          <p14:tracePt t="8784" x="4583113" y="2616200"/>
          <p14:tracePt t="8801" x="4637088" y="2625725"/>
          <p14:tracePt t="8803" x="4722813" y="2636838"/>
          <p14:tracePt t="8817" x="4765675" y="2643188"/>
          <p14:tracePt t="8834" x="4857750" y="2643188"/>
          <p14:tracePt t="8851" x="4895850" y="2643188"/>
          <p14:tracePt t="8868" x="4987925" y="2643188"/>
          <p14:tracePt t="8884" x="5129213" y="2652713"/>
          <p14:tracePt t="8900" x="5203825" y="2652713"/>
          <p14:tracePt t="8918" x="5403850" y="2652713"/>
          <p14:tracePt t="8935" x="5603875" y="2663825"/>
          <p14:tracePt t="8951" x="5680075" y="2663825"/>
          <p14:tracePt t="8967" x="5857875" y="2663825"/>
          <p14:tracePt t="8984" x="6035675" y="2663825"/>
          <p14:tracePt t="9000" x="6111875" y="2663825"/>
          <p14:tracePt t="9017" x="6273800" y="2659063"/>
          <p14:tracePt t="9034" x="6350000" y="2643188"/>
          <p14:tracePt t="9051" x="6388100" y="2632075"/>
          <p14:tracePt t="9068" x="6403975" y="2625725"/>
          <p14:tracePt t="9084" x="6408738" y="2620963"/>
          <p14:tracePt t="9266" x="6415088" y="2616200"/>
          <p14:tracePt t="9275" x="6430963" y="2609850"/>
          <p14:tracePt t="9285" x="6435725" y="2605088"/>
          <p14:tracePt t="9301" x="6442075" y="2605088"/>
          <p14:tracePt t="9317" x="6457950" y="2589213"/>
          <p14:tracePt t="9334" x="6480175" y="2571750"/>
          <p14:tracePt t="9394" x="6480175" y="2566988"/>
          <p14:tracePt t="9636" x="6473825" y="2571750"/>
          <p14:tracePt t="9656" x="6469063" y="2578100"/>
          <p14:tracePt t="9796" x="6462713" y="2582863"/>
          <p14:tracePt t="9816" x="6457950" y="2582863"/>
          <p14:tracePt t="9834" x="6457950" y="2589213"/>
          <p14:tracePt t="9914" x="6453188" y="2589213"/>
          <p14:tracePt t="9923" x="6446838" y="2593975"/>
          <p14:tracePt t="9944" x="6442075" y="2593975"/>
          <p14:tracePt t="9953" x="6442075" y="2598738"/>
          <p14:tracePt t="10053" x="6442075" y="2605088"/>
          <p14:tracePt t="10083" x="6435725" y="2605088"/>
          <p14:tracePt t="10104" x="6430963" y="2605088"/>
          <p14:tracePt t="10113" x="6430963" y="2609850"/>
          <p14:tracePt t="10215" x="6426200" y="2609850"/>
          <p14:tracePt t="10226" x="6426200" y="2616200"/>
          <p14:tracePt t="10235" x="6426200" y="2620963"/>
          <p14:tracePt t="11128" x="6419850" y="2620963"/>
          <p14:tracePt t="11135" x="6415088" y="2625725"/>
          <p14:tracePt t="11205" x="6408738" y="2632075"/>
          <p14:tracePt t="11215" x="6392863" y="2647950"/>
          <p14:tracePt t="11225" x="6381750" y="2652713"/>
          <p14:tracePt t="11234" x="6372225" y="2659063"/>
          <p14:tracePt t="11268" x="6280150" y="2679700"/>
          <p14:tracePt t="11301" x="6073775" y="2701925"/>
          <p14:tracePt t="11303" x="6026150" y="2701925"/>
          <p14:tracePt t="11334" x="5857875" y="2706688"/>
          <p14:tracePt t="11351" x="5815013" y="2717800"/>
          <p14:tracePt t="11367" x="5745163" y="2733675"/>
          <p14:tracePt t="11384" x="5626100" y="2762250"/>
          <p14:tracePt t="11401" x="5572125" y="2767013"/>
          <p14:tracePt t="11418" x="5410200" y="2778125"/>
          <p14:tracePt t="11434" x="5253038" y="2798763"/>
          <p14:tracePt t="11452" x="5199063" y="2809875"/>
          <p14:tracePt t="11468" x="5084763" y="2809875"/>
          <p14:tracePt t="11485" x="4983163" y="2816225"/>
          <p14:tracePt t="11501" x="4918075" y="2816225"/>
          <p14:tracePt t="11517" x="4711700" y="2836863"/>
          <p14:tracePt t="11534" x="4513263" y="2859088"/>
          <p14:tracePt t="11551" x="4437063" y="2859088"/>
          <p14:tracePt t="11567" x="4221163" y="2874963"/>
          <p14:tracePt t="11584" x="4032250" y="2897188"/>
          <p14:tracePt t="11601" x="3967163" y="2906713"/>
          <p14:tracePt t="11617" x="3760788" y="2917825"/>
          <p14:tracePt t="11634" x="3560763" y="2940050"/>
          <p14:tracePt t="11651" x="3479800" y="2951163"/>
          <p14:tracePt t="11668" x="3263900" y="2978150"/>
          <p14:tracePt t="11685" x="3063875" y="2987675"/>
          <p14:tracePt t="11701" x="2982913" y="2987675"/>
          <p14:tracePt t="11717" x="2809875" y="2998788"/>
          <p14:tracePt t="11734" x="2690813" y="3009900"/>
          <p14:tracePt t="11751" x="2652713" y="3009900"/>
          <p14:tracePt t="11768" x="2544763" y="3016250"/>
          <p14:tracePt t="11784" x="2454275" y="3025775"/>
          <p14:tracePt t="11801" x="2425700" y="3032125"/>
          <p14:tracePt t="11803" x="2398713" y="3032125"/>
          <p14:tracePt t="11817" x="2351088" y="3043238"/>
          <p14:tracePt t="11834" x="2270125" y="3043238"/>
          <p14:tracePt t="11851" x="2243138" y="3048000"/>
          <p14:tracePt t="11868" x="2200275" y="3052763"/>
          <p14:tracePt t="11884" x="2166938" y="3063875"/>
          <p14:tracePt t="11901" x="2155825" y="3063875"/>
          <p14:tracePt t="11917" x="2139950" y="3063875"/>
          <p14:tracePt t="11934" x="2135188" y="3063875"/>
          <p14:tracePt t="12023" x="2128838" y="3063875"/>
          <p14:tracePt t="12245" x="2144713" y="3063875"/>
          <p14:tracePt t="12255" x="2155825" y="3063875"/>
          <p14:tracePt t="12266" x="2178050" y="3063875"/>
          <p14:tracePt t="12274" x="2209800" y="3070225"/>
          <p14:tracePt t="12284" x="2236788" y="3074988"/>
          <p14:tracePt t="12301" x="2317750" y="3106738"/>
          <p14:tracePt t="12334" x="2589213" y="3155950"/>
          <p14:tracePt t="12368" x="2652713" y="3160713"/>
          <p14:tracePt t="12401" x="2713038" y="3155950"/>
          <p14:tracePt t="12417" x="2755900" y="3151188"/>
          <p14:tracePt t="12434" x="2870200" y="3144838"/>
          <p14:tracePt t="12451" x="2967038" y="3144838"/>
          <p14:tracePt t="12468" x="3059113" y="3144838"/>
          <p14:tracePt t="12484" x="3151188" y="3144838"/>
          <p14:tracePt t="12501" x="3198813" y="3133725"/>
          <p14:tracePt t="12518" x="3263900" y="3128963"/>
          <p14:tracePt t="12534" x="3340100" y="3117850"/>
          <p14:tracePt t="12551" x="3378200" y="3117850"/>
          <p14:tracePt t="12567" x="3517900" y="3106738"/>
          <p14:tracePt t="12584" x="3686175" y="3106738"/>
          <p14:tracePt t="12601" x="3733800" y="3106738"/>
          <p14:tracePt t="12617" x="3848100" y="3106738"/>
          <p14:tracePt t="12634" x="3949700" y="3106738"/>
          <p14:tracePt t="12651" x="3994150" y="3106738"/>
          <p14:tracePt t="12667" x="4068763" y="3106738"/>
          <p14:tracePt t="12684" x="4156075" y="3106738"/>
          <p14:tracePt t="12701" x="4210050" y="3106738"/>
          <p14:tracePt t="12718" x="4349750" y="3113088"/>
          <p14:tracePt t="12734" x="4464050" y="3124200"/>
          <p14:tracePt t="12751" x="4506913" y="3124200"/>
          <p14:tracePt t="12767" x="4576763" y="3133725"/>
          <p14:tracePt t="12784" x="4598988" y="3140075"/>
          <p14:tracePt t="13915" x="4598988" y="3144838"/>
          <p14:tracePt t="13925" x="4583113" y="3151188"/>
          <p14:tracePt t="13934" x="4576763" y="3155950"/>
          <p14:tracePt t="13951" x="4572000" y="3160713"/>
          <p14:tracePt t="13968" x="4556125" y="3171825"/>
          <p14:tracePt t="13984" x="4518025" y="3182938"/>
          <p14:tracePt t="14001" x="4502150" y="3194050"/>
          <p14:tracePt t="14034" x="4225925" y="3248025"/>
          <p14:tracePt t="14068" x="3971925" y="3286125"/>
          <p14:tracePt t="14101" x="3771900" y="3324225"/>
          <p14:tracePt t="14118" x="3679825" y="3351213"/>
          <p14:tracePt t="14135" x="3571875" y="3367088"/>
          <p14:tracePt t="14151" x="3544888" y="3378200"/>
          <p14:tracePt t="14168" x="3398838" y="3405188"/>
          <p14:tracePt t="14185" x="3306763" y="3421063"/>
          <p14:tracePt t="14201" x="3225800" y="3432175"/>
          <p14:tracePt t="14218" x="3106738" y="3459163"/>
          <p14:tracePt t="14234" x="3025775" y="3475038"/>
          <p14:tracePt t="14251" x="2960688" y="3486150"/>
          <p14:tracePt t="14268" x="2843213" y="3513138"/>
          <p14:tracePt t="14284" x="2771775" y="3529013"/>
          <p14:tracePt t="14301" x="2690813" y="3533775"/>
          <p14:tracePt t="14303" x="2652713" y="3544888"/>
          <p14:tracePt t="14318" x="2589213" y="3556000"/>
          <p14:tracePt t="14334" x="2513013" y="3560763"/>
          <p14:tracePt t="14351" x="2474913" y="3560763"/>
          <p14:tracePt t="14367" x="2443163" y="3578225"/>
          <p14:tracePt t="14384" x="2393950" y="3587750"/>
          <p14:tracePt t="14401" x="2355850" y="3587750"/>
          <p14:tracePt t="14417" x="2324100" y="3605213"/>
          <p14:tracePt t="14434" x="2297113" y="3609975"/>
          <p14:tracePt t="14451" x="2290763" y="3609975"/>
          <p14:tracePt t="14468" x="2286000" y="3609975"/>
          <p14:tracePt t="14768" x="2297113" y="3609975"/>
          <p14:tracePt t="14776" x="2308225" y="3625850"/>
          <p14:tracePt t="14794" x="2324100" y="3636963"/>
          <p14:tracePt t="14818" x="2344738" y="3648075"/>
          <p14:tracePt t="14834" x="2366963" y="3668713"/>
          <p14:tracePt t="14851" x="2382838" y="3679825"/>
          <p14:tracePt t="14868" x="2436813" y="3702050"/>
          <p14:tracePt t="14884" x="2513013" y="3717925"/>
          <p14:tracePt t="14901" x="2540000" y="3722688"/>
          <p14:tracePt t="14917" x="2616200" y="3740150"/>
          <p14:tracePt t="14934" x="2686050" y="3756025"/>
          <p14:tracePt t="14953" x="2771775" y="3760788"/>
          <p14:tracePt t="14968" x="2805113" y="3771900"/>
          <p14:tracePt t="14984" x="2897188" y="3776663"/>
          <p14:tracePt t="15001" x="2924175" y="3776663"/>
          <p14:tracePt t="15018" x="2967038" y="3794125"/>
          <p14:tracePt t="15034" x="2998788" y="3798888"/>
          <p14:tracePt t="15051" x="3009900" y="3798888"/>
          <p14:tracePt t="15067" x="3043238" y="3805238"/>
          <p14:tracePt t="15084" x="3113088" y="3805238"/>
          <p14:tracePt t="15101" x="3151188" y="3805238"/>
          <p14:tracePt t="15117" x="3252788" y="3814763"/>
          <p14:tracePt t="15134" x="3394075" y="3814763"/>
          <p14:tracePt t="15151" x="3432175" y="3814763"/>
          <p14:tracePt t="15167" x="3540125" y="3814763"/>
          <p14:tracePt t="15184" x="3605213" y="3814763"/>
          <p14:tracePt t="15201" x="3625850" y="3814763"/>
          <p14:tracePt t="15218" x="3679825" y="3814763"/>
          <p14:tracePt t="15234" x="3767138" y="3814763"/>
          <p14:tracePt t="15251" x="3810000" y="3814763"/>
          <p14:tracePt t="15267" x="3913188" y="3805238"/>
          <p14:tracePt t="15284" x="4005263" y="3805238"/>
          <p14:tracePt t="15301" x="4041775" y="3805238"/>
          <p14:tracePt t="15303" x="4068763" y="3805238"/>
          <p14:tracePt t="15317" x="4102100" y="3805238"/>
          <p14:tracePt t="15334" x="4140200" y="3805238"/>
          <p14:tracePt t="15351" x="4160838" y="3805238"/>
          <p14:tracePt t="15367" x="4210050" y="3805238"/>
          <p14:tracePt t="15384" x="4259263" y="3805238"/>
          <p14:tracePt t="15401" x="4295775" y="3805238"/>
          <p14:tracePt t="15417" x="4371975" y="3805238"/>
          <p14:tracePt t="15434" x="4452938" y="3814763"/>
          <p14:tracePt t="15451" x="4506913" y="3814763"/>
          <p14:tracePt t="15468" x="4594225" y="3814763"/>
          <p14:tracePt t="15484" x="4641850" y="3814763"/>
          <p14:tracePt t="15501" x="4679950" y="3814763"/>
          <p14:tracePt t="15518" x="4738688" y="3814763"/>
          <p14:tracePt t="15534" x="4787900" y="3814763"/>
          <p14:tracePt t="15551" x="4837113" y="3814763"/>
          <p14:tracePt t="15568" x="4875213" y="3814763"/>
          <p14:tracePt t="15584" x="4945063" y="3814763"/>
          <p14:tracePt t="15601" x="4983163" y="3814763"/>
          <p14:tracePt t="15617" x="5003800" y="3814763"/>
          <p14:tracePt t="15634" x="5048250" y="3814763"/>
          <p14:tracePt t="15651" x="5075238" y="3814763"/>
          <p14:tracePt t="15667" x="5106988" y="3814763"/>
          <p14:tracePt t="15685" x="5183188" y="3814763"/>
          <p14:tracePt t="15701" x="5230813" y="3814763"/>
          <p14:tracePt t="15717" x="5302250" y="3810000"/>
          <p14:tracePt t="15734" x="5387975" y="3810000"/>
          <p14:tracePt t="15751" x="5414963" y="3810000"/>
          <p14:tracePt t="15767" x="5464175" y="3805238"/>
          <p14:tracePt t="15784" x="5511800" y="3805238"/>
          <p14:tracePt t="15801" x="5545138" y="3805238"/>
          <p14:tracePt t="15803" x="5588000" y="3805238"/>
          <p14:tracePt t="15818" x="5630863" y="3805238"/>
          <p14:tracePt t="15834" x="5722938" y="3805238"/>
          <p14:tracePt t="15851" x="5749925" y="3805238"/>
          <p14:tracePt t="15867" x="5826125" y="3794125"/>
          <p14:tracePt t="15884" x="5884863" y="3787775"/>
          <p14:tracePt t="15901" x="5907088" y="3787775"/>
          <p14:tracePt t="15918" x="5972175" y="3787775"/>
          <p14:tracePt t="15934" x="6053138" y="3783013"/>
          <p14:tracePt t="15952" x="6118225" y="3771900"/>
          <p14:tracePt t="15968" x="6138863" y="3771900"/>
          <p14:tracePt t="15984" x="6199188" y="3767138"/>
          <p14:tracePt t="16001" x="6219825" y="3767138"/>
          <p14:tracePt t="16017" x="6284913" y="3767138"/>
          <p14:tracePt t="16034" x="6327775" y="3760788"/>
          <p14:tracePt t="16051" x="6350000" y="3760788"/>
          <p14:tracePt t="16067" x="6381750" y="3749675"/>
          <p14:tracePt t="16084" x="6392863" y="3749675"/>
          <p14:tracePt t="16205" x="6392863" y="3744913"/>
          <p14:tracePt t="16285" x="6392863" y="3740150"/>
          <p14:tracePt t="17335" x="6388100" y="3740150"/>
          <p14:tracePt t="17395" x="6376988" y="3740150"/>
          <p14:tracePt t="17404" x="6354763" y="3740150"/>
          <p14:tracePt t="17414" x="6338888" y="3744913"/>
          <p14:tracePt t="17425" x="6311900" y="3749675"/>
          <p14:tracePt t="17453" x="6057900" y="3776663"/>
          <p14:tracePt t="17484" x="5754688" y="3798888"/>
          <p14:tracePt t="17518" x="5592763" y="3814763"/>
          <p14:tracePt t="17534" x="5500688" y="3841750"/>
          <p14:tracePt t="17551" x="5446713" y="3841750"/>
          <p14:tracePt t="17568" x="5172075" y="3879850"/>
          <p14:tracePt t="17584" x="4794250" y="3940175"/>
          <p14:tracePt t="17601" x="4641850" y="3976688"/>
          <p14:tracePt t="17617" x="4214813" y="4052888"/>
          <p14:tracePt t="17634" x="4048125" y="4075113"/>
          <p14:tracePt t="17651" x="3960813" y="4086225"/>
          <p14:tracePt t="17667" x="3848100" y="4086225"/>
          <p14:tracePt t="17684" x="3740150" y="4095750"/>
          <p14:tracePt t="17701" x="3641725" y="4095750"/>
          <p14:tracePt t="17718" x="3425825" y="4102100"/>
          <p14:tracePt t="17734" x="3259138" y="4133850"/>
          <p14:tracePt t="17751" x="3117850" y="4156075"/>
          <p14:tracePt t="17767" x="2913063" y="4187825"/>
          <p14:tracePt t="17784" x="2820988" y="4187825"/>
          <p14:tracePt t="17800" x="2755900" y="4194175"/>
          <p14:tracePt t="17817" x="2686050" y="4210050"/>
          <p14:tracePt t="17834" x="2636838" y="4214813"/>
          <p14:tracePt t="17850" x="2609850" y="4214813"/>
          <p14:tracePt t="17867" x="2582863" y="4225925"/>
          <p14:tracePt t="17884" x="2555875" y="4230688"/>
          <p14:tracePt t="17901" x="2551113" y="4230688"/>
          <p14:tracePt t="17917" x="2544763" y="4230688"/>
          <p14:tracePt t="17934" x="2528888" y="4237038"/>
          <p14:tracePt t="17951" x="2524125" y="4241800"/>
          <p14:tracePt t="17967" x="2513013" y="4241800"/>
          <p14:tracePt t="17984" x="2501900" y="4248150"/>
          <p14:tracePt t="18001" x="2501900" y="4252913"/>
          <p14:tracePt t="18017" x="2497138" y="4252913"/>
          <p14:tracePt t="18161" x="2497138" y="4257675"/>
          <p14:tracePt t="18165" x="2497138" y="4264025"/>
          <p14:tracePt t="18173" x="2497138" y="4268788"/>
          <p14:tracePt t="18184" x="2497138" y="4275138"/>
          <p14:tracePt t="18201" x="2497138" y="4279900"/>
          <p14:tracePt t="18218" x="2497138" y="4291013"/>
          <p14:tracePt t="18234" x="2508250" y="4306888"/>
          <p14:tracePt t="18251" x="2513013" y="4313238"/>
          <p14:tracePt t="18268" x="2517775" y="4318000"/>
          <p14:tracePt t="18284" x="2535238" y="4322763"/>
          <p14:tracePt t="18300" x="2544763" y="4329113"/>
          <p14:tracePt t="18303" x="2566988" y="4329113"/>
          <p14:tracePt t="18317" x="2589213" y="4329113"/>
          <p14:tracePt t="18334" x="2690813" y="4333875"/>
          <p14:tracePt t="18351" x="2728913" y="4333875"/>
          <p14:tracePt t="18367" x="2886075" y="4344988"/>
          <p14:tracePt t="18384" x="2989263" y="4344988"/>
          <p14:tracePt t="18401" x="3025775" y="4344988"/>
          <p14:tracePt t="18418" x="3101975" y="4344988"/>
          <p14:tracePt t="18434" x="3167063" y="4344988"/>
          <p14:tracePt t="18452" x="3194050" y="4344988"/>
          <p14:tracePt t="18467" x="3324225" y="4322763"/>
          <p14:tracePt t="18484" x="3452813" y="4306888"/>
          <p14:tracePt t="18501" x="3506788" y="4306888"/>
          <p14:tracePt t="18517" x="3621088" y="4295775"/>
          <p14:tracePt t="18534" x="3690938" y="4291013"/>
          <p14:tracePt t="18551" x="3744913" y="4291013"/>
          <p14:tracePt t="18567" x="3810000" y="4279900"/>
          <p14:tracePt t="18584" x="3859213" y="4279900"/>
          <p14:tracePt t="18600" x="3917950" y="4279900"/>
          <p14:tracePt t="18617" x="4010025" y="4275138"/>
          <p14:tracePt t="18634" x="4059238" y="4275138"/>
          <p14:tracePt t="18650" x="4079875" y="4268788"/>
          <p14:tracePt t="18667" x="4086225" y="4268788"/>
          <p14:tracePt t="18825" x="4090988" y="4268788"/>
          <p14:tracePt t="18836" x="4102100" y="4268788"/>
          <p14:tracePt t="18844" x="4122738" y="4268788"/>
          <p14:tracePt t="18853" x="4129088" y="4268788"/>
          <p14:tracePt t="18867" x="4133850" y="4268788"/>
          <p14:tracePt t="18884" x="4160838" y="4268788"/>
          <p14:tracePt t="18901" x="4183063" y="4268788"/>
          <p14:tracePt t="18918" x="4248150" y="4268788"/>
          <p14:tracePt t="18934" x="4329113" y="4268788"/>
          <p14:tracePt t="18953" x="4403725" y="4268788"/>
          <p14:tracePt t="18968" x="4430713" y="4268788"/>
          <p14:tracePt t="18985" x="4502150" y="4268788"/>
          <p14:tracePt t="19001" x="4529138" y="4268788"/>
          <p14:tracePt t="19017" x="4603750" y="4268788"/>
          <p14:tracePt t="19034" x="4679950" y="4268788"/>
          <p14:tracePt t="19050" x="4706938" y="4268788"/>
          <p14:tracePt t="19067" x="4776788" y="4268788"/>
          <p14:tracePt t="19084" x="4814888" y="4279900"/>
          <p14:tracePt t="19101" x="4837113" y="4279900"/>
          <p14:tracePt t="19117" x="4868863" y="4284663"/>
          <p14:tracePt t="19134" x="4929188" y="4284663"/>
          <p14:tracePt t="19151" x="4956175" y="4284663"/>
          <p14:tracePt t="19167" x="5026025" y="4284663"/>
          <p14:tracePt t="19184" x="5064125" y="4284663"/>
          <p14:tracePt t="19201" x="5075238" y="4284663"/>
          <p14:tracePt t="19218" x="5102225" y="4284663"/>
          <p14:tracePt t="19234" x="5138738" y="4284663"/>
          <p14:tracePt t="19251" x="5160963" y="4284663"/>
          <p14:tracePt t="19268" x="5237163" y="4284663"/>
          <p14:tracePt t="19284" x="5311775" y="4284663"/>
          <p14:tracePt t="19301" x="5345113" y="4284663"/>
          <p14:tracePt t="19303" x="5372100" y="4291013"/>
          <p14:tracePt t="19317" x="5426075" y="4302125"/>
          <p14:tracePt t="19334" x="5527675" y="4302125"/>
          <p14:tracePt t="19350" x="5565775" y="4306888"/>
          <p14:tracePt t="19367" x="5646738" y="4318000"/>
          <p14:tracePt t="19384" x="5722938" y="4318000"/>
          <p14:tracePt t="19401" x="5749925" y="4318000"/>
          <p14:tracePt t="19417" x="5873750" y="4318000"/>
          <p14:tracePt t="19434" x="5954713" y="4318000"/>
          <p14:tracePt t="19451" x="5992813" y="4322763"/>
          <p14:tracePt t="19467" x="6069013" y="4322763"/>
          <p14:tracePt t="19484" x="6118225" y="4333875"/>
          <p14:tracePt t="19501" x="6165850" y="4340225"/>
          <p14:tracePt t="19517" x="6257925" y="4349750"/>
          <p14:tracePt t="19534" x="6323013" y="4356100"/>
          <p14:tracePt t="19551" x="6388100" y="4367213"/>
          <p14:tracePt t="19567" x="6507163" y="4367213"/>
          <p14:tracePt t="19584" x="6608763" y="4383088"/>
          <p14:tracePt t="19601" x="6696075" y="4383088"/>
          <p14:tracePt t="19617" x="6835775" y="4383088"/>
          <p14:tracePt t="19634" x="7015163" y="4394200"/>
          <p14:tracePt t="19651" x="7116763" y="4394200"/>
          <p14:tracePt t="19667" x="7242175" y="4394200"/>
          <p14:tracePt t="19684" x="7435850" y="4398963"/>
          <p14:tracePt t="19701" x="7570788" y="4398963"/>
          <p14:tracePt t="19717" x="7723188" y="4410075"/>
          <p14:tracePt t="19734" x="7939088" y="4410075"/>
          <p14:tracePt t="19751" x="8035925" y="4410075"/>
          <p14:tracePt t="19767" x="8116888" y="4410075"/>
          <p14:tracePt t="19784" x="8181975" y="4394200"/>
          <p14:tracePt t="19801" x="8204200" y="4387850"/>
          <p14:tracePt t="19802" x="8231188" y="4371975"/>
          <p14:tracePt t="19817" x="8251825" y="4367213"/>
          <p14:tracePt t="19834" x="8321675" y="4349750"/>
          <p14:tracePt t="19851" x="8348663" y="4340225"/>
          <p14:tracePt t="19867" x="8451850" y="4333875"/>
          <p14:tracePt t="19884" x="8539163" y="4318000"/>
          <p14:tracePt t="19901" x="8559800" y="4302125"/>
          <p14:tracePt t="19917" x="8593138" y="4291013"/>
          <p14:tracePt t="19934" x="8620125" y="4268788"/>
          <p14:tracePt t="19951" x="8624888" y="4264025"/>
          <p14:tracePt t="19967" x="8640763" y="4248150"/>
          <p14:tracePt t="19984" x="8647113" y="4221163"/>
          <p14:tracePt t="20001" x="8647113" y="4210050"/>
          <p14:tracePt t="20017" x="8647113" y="4176713"/>
          <p14:tracePt t="20034" x="8624888" y="4144963"/>
          <p14:tracePt t="20051" x="8613775" y="4133850"/>
          <p14:tracePt t="20068" x="8575675" y="4090988"/>
          <p14:tracePt t="20084" x="8532813" y="4059238"/>
          <p14:tracePt t="20101" x="8501063" y="4041775"/>
          <p14:tracePt t="20117" x="8447088" y="4003675"/>
          <p14:tracePt t="20134" x="8359775" y="3960813"/>
          <p14:tracePt t="20151" x="8321675" y="3940175"/>
          <p14:tracePt t="20167" x="8213725" y="3913188"/>
          <p14:tracePt t="20184" x="8105775" y="3906838"/>
          <p14:tracePt t="20201" x="8078788" y="3906838"/>
          <p14:tracePt t="20218" x="7993063" y="3906838"/>
          <p14:tracePt t="20234" x="7912100" y="3895725"/>
          <p14:tracePt t="20251" x="7885113" y="3895725"/>
          <p14:tracePt t="20267" x="7813675" y="3906838"/>
          <p14:tracePt t="20284" x="7739063" y="3940175"/>
          <p14:tracePt t="20300" x="7705725" y="3949700"/>
          <p14:tracePt t="20303" x="7689850" y="3960813"/>
          <p14:tracePt t="20317" x="7646988" y="3976688"/>
          <p14:tracePt t="20334" x="7615238" y="4003675"/>
          <p14:tracePt t="20351" x="7597775" y="4025900"/>
          <p14:tracePt t="20367" x="7577138" y="4059238"/>
          <p14:tracePt t="20384" x="7566025" y="4102100"/>
          <p14:tracePt t="20401" x="7566025" y="4129088"/>
          <p14:tracePt t="20417" x="7566025" y="4171950"/>
          <p14:tracePt t="20434" x="7566025" y="4187825"/>
          <p14:tracePt t="20451" x="7577138" y="4198938"/>
          <p14:tracePt t="20467" x="7593013" y="4203700"/>
          <p14:tracePt t="20484" x="7604125" y="4214813"/>
          <p14:tracePt t="20501" x="7608888" y="4214813"/>
          <p14:tracePt t="20517" x="7615238" y="4225925"/>
          <p14:tracePt t="20683" x="7608888" y="4225925"/>
          <p14:tracePt t="20693" x="7581900" y="4225925"/>
          <p14:tracePt t="20703" x="7523163" y="4225925"/>
          <p14:tracePt t="20717" x="7485063" y="4225925"/>
          <p14:tracePt t="20734" x="7366000" y="4214813"/>
          <p14:tracePt t="20751" x="7339013" y="4210050"/>
          <p14:tracePt t="20768" x="7312025" y="4187825"/>
          <p14:tracePt t="20784" x="7289800" y="4171950"/>
          <p14:tracePt t="20801" x="7285038" y="4160838"/>
          <p14:tracePt t="20803" x="7262813" y="4117975"/>
          <p14:tracePt t="20817" x="7242175" y="4095750"/>
          <p14:tracePt t="20834" x="7143750" y="4003675"/>
          <p14:tracePt t="20851" x="7100888" y="3967163"/>
          <p14:tracePt t="20867" x="6997700" y="3902075"/>
          <p14:tracePt t="20884" x="6943725" y="3841750"/>
          <p14:tracePt t="20901" x="6927850" y="3821113"/>
          <p14:tracePt t="20917" x="6889750" y="3749675"/>
          <p14:tracePt t="20934" x="6846888" y="3663950"/>
          <p14:tracePt t="20951" x="6808788" y="3632200"/>
          <p14:tracePt t="20968" x="6716713" y="3524250"/>
          <p14:tracePt t="20984" x="6635750" y="3452813"/>
          <p14:tracePt t="21000" x="6626225" y="3441700"/>
          <p14:tracePt t="21017" x="6581775" y="3409950"/>
          <p14:tracePt t="21034" x="6527800" y="3371850"/>
          <p14:tracePt t="21052" x="6507163" y="3360738"/>
          <p14:tracePt t="21067" x="6442075" y="3313113"/>
          <p14:tracePt t="21084" x="6365875" y="3275013"/>
          <p14:tracePt t="21101" x="6345238" y="3259138"/>
          <p14:tracePt t="21117" x="6300788" y="3225800"/>
          <p14:tracePt t="21134" x="6246813" y="3178175"/>
          <p14:tracePt t="21151" x="6215063" y="3160713"/>
          <p14:tracePt t="21167" x="6118225" y="3097213"/>
          <p14:tracePt t="21184" x="6015038" y="3016250"/>
          <p14:tracePt t="21201" x="5981700" y="2987675"/>
          <p14:tracePt t="21218" x="5880100" y="2933700"/>
          <p14:tracePt t="21234" x="5803900" y="2879725"/>
          <p14:tracePt t="21251" x="5745163" y="2852738"/>
          <p14:tracePt t="21269" x="5664200" y="2832100"/>
          <p14:tracePt t="21284" x="5610225" y="2805113"/>
          <p14:tracePt t="21301" x="5561013" y="2789238"/>
          <p14:tracePt t="21303" x="5538788" y="2778125"/>
          <p14:tracePt t="21317" x="5500688" y="2751138"/>
          <p14:tracePt t="21334" x="5457825" y="2740025"/>
          <p14:tracePt t="21351" x="5426075" y="2724150"/>
          <p14:tracePt t="21367" x="5392738" y="2701925"/>
          <p14:tracePt t="21384" x="5383213" y="2697163"/>
          <p14:tracePt t="21401" x="5365750" y="2686050"/>
          <p14:tracePt t="21417" x="5349875" y="2663825"/>
          <p14:tracePt t="21435" x="5345113" y="2659063"/>
          <p14:tracePt t="21451" x="5338763" y="2652713"/>
          <p14:tracePt t="21468" x="5334000" y="2652713"/>
          <p14:tracePt t="21533" x="5329238" y="2652713"/>
          <p14:tracePt t="21554" x="5322888" y="2652713"/>
          <p14:tracePt t="21645" x="5318125" y="2652713"/>
          <p14:tracePt t="21654" x="5307013" y="2652713"/>
          <p14:tracePt t="21664" x="5302250" y="2647950"/>
          <p14:tracePt t="21674" x="5284788" y="2643188"/>
          <p14:tracePt t="21684" x="5280025" y="2636838"/>
          <p14:tracePt t="21701" x="5273675" y="2636838"/>
          <p14:tracePt t="21717" x="5257800" y="2625725"/>
          <p14:tracePt t="21734" x="5253038" y="2620963"/>
          <p14:tracePt t="21751" x="5253038" y="2616200"/>
          <p14:tracePt t="21813" x="5264150" y="2605088"/>
          <p14:tracePt t="21823" x="5322888" y="2605088"/>
          <p14:tracePt t="21833" x="5437188" y="2605088"/>
          <p14:tracePt t="21844" x="5522913" y="2605088"/>
          <p14:tracePt t="21853" x="5673725" y="2605088"/>
          <p14:tracePt t="21868" x="5765800" y="2605088"/>
          <p14:tracePt t="21884" x="6003925" y="2605088"/>
          <p14:tracePt t="21901" x="6096000" y="2605088"/>
          <p14:tracePt t="21917" x="6372225" y="2620963"/>
          <p14:tracePt t="21934" x="6581775" y="2620963"/>
          <p14:tracePt t="21951" x="6646863" y="2620963"/>
          <p14:tracePt t="21967" x="6797675" y="2620963"/>
          <p14:tracePt t="21984" x="6889750" y="2616200"/>
          <p14:tracePt t="22001" x="6923088" y="2616200"/>
          <p14:tracePt t="22017" x="6970713" y="2609850"/>
          <p14:tracePt t="22034" x="7024688" y="2609850"/>
          <p14:tracePt t="22051" x="7042150" y="2609850"/>
          <p14:tracePt t="22067" x="7078663" y="2598738"/>
          <p14:tracePt t="22084" x="7134225" y="2593975"/>
          <p14:tracePt t="22101" x="7188200" y="2582863"/>
          <p14:tracePt t="22117" x="7300913" y="2566988"/>
          <p14:tracePt t="22134" x="7431088" y="2544763"/>
          <p14:tracePt t="22151" x="7532688" y="2540000"/>
          <p14:tracePt t="22167" x="7651750" y="2508250"/>
          <p14:tracePt t="22184" x="7696200" y="2501900"/>
          <p14:tracePt t="22201" x="7700963" y="2497138"/>
          <p14:tracePt t="22218" x="7705725" y="2497138"/>
          <p14:tracePt t="22274" x="7705725" y="2490788"/>
          <p14:tracePt t="22285" x="7712075" y="2490788"/>
          <p14:tracePt t="22364" x="7705725" y="2490788"/>
          <p14:tracePt t="22375" x="7700963" y="2490788"/>
          <p14:tracePt t="22384" x="7696200" y="2490788"/>
          <p14:tracePt t="22395" x="7685088" y="2497138"/>
          <p14:tracePt t="22405" x="7678738" y="2501900"/>
          <p14:tracePt t="22418" x="7673975" y="2501900"/>
          <p14:tracePt t="22434" x="7669213" y="2508250"/>
          <p14:tracePt t="22452" x="7662863" y="2508250"/>
          <p14:tracePt t="22468" x="7658100" y="2513013"/>
          <p14:tracePt t="22494" x="7646988" y="2517775"/>
          <p14:tracePt t="22503" x="7624763" y="2517775"/>
          <p14:tracePt t="22517" x="7597775" y="2517775"/>
          <p14:tracePt t="22534" x="7485063" y="2497138"/>
          <p14:tracePt t="22551" x="7419975" y="2490788"/>
          <p14:tracePt t="22568" x="7188200" y="2447925"/>
          <p14:tracePt t="22584" x="6938963" y="2416175"/>
          <p14:tracePt t="22601" x="6846888" y="2405063"/>
          <p14:tracePt t="22617" x="6642100" y="2382838"/>
          <p14:tracePt t="22634" x="6527800" y="2382838"/>
          <p14:tracePt t="22651" x="6500813" y="2382838"/>
          <p14:tracePt t="22668" x="6388100" y="2371725"/>
          <p14:tracePt t="22684" x="6208713" y="2362200"/>
          <p14:tracePt t="22701" x="6149975" y="2362200"/>
          <p14:tracePt t="22717" x="5954713" y="2355850"/>
          <p14:tracePt t="22734" x="5842000" y="2355850"/>
          <p14:tracePt t="22751" x="5815013" y="2344738"/>
          <p14:tracePt t="22768" x="5734050" y="2328863"/>
          <p14:tracePt t="22784" x="5646738" y="2312988"/>
          <p14:tracePt t="22801" x="5630863" y="2308225"/>
          <p14:tracePt t="22817" x="5572125" y="2297113"/>
          <p14:tracePt t="22834" x="5511800" y="2297113"/>
          <p14:tracePt t="22851" x="5491163" y="2297113"/>
          <p14:tracePt t="22867" x="5441950" y="2297113"/>
          <p14:tracePt t="22884" x="5410200" y="2297113"/>
          <p14:tracePt t="22901" x="5403850" y="2297113"/>
          <p14:tracePt t="22917" x="5372100" y="2297113"/>
          <p14:tracePt t="22934" x="5318125" y="2297113"/>
          <p14:tracePt t="22952" x="5295900" y="2290763"/>
          <p14:tracePt t="22967" x="5253038" y="2281238"/>
          <p14:tracePt t="22984" x="5219700" y="2281238"/>
          <p14:tracePt t="23001" x="5192713" y="2263775"/>
          <p14:tracePt t="23017" x="5106988" y="2247900"/>
          <p14:tracePt t="23034" x="5010150" y="2209800"/>
          <p14:tracePt t="23051" x="4918075" y="2182813"/>
          <p14:tracePt t="23067" x="4760913" y="2139950"/>
          <p14:tracePt t="23084" x="4641850" y="2101850"/>
          <p14:tracePt t="23101" x="4540250" y="2063750"/>
          <p14:tracePt t="23117" x="4356100" y="1993900"/>
          <p14:tracePt t="23134" x="4113213" y="1912938"/>
          <p14:tracePt t="23151" x="3949700" y="1881188"/>
          <p14:tracePt t="23167" x="3783013" y="1858963"/>
          <p14:tracePt t="23184" x="3582988" y="1847850"/>
          <p14:tracePt t="23201" x="3459163" y="1836738"/>
          <p14:tracePt t="23218" x="3279775" y="1831975"/>
          <p14:tracePt t="23234" x="3113088" y="1831975"/>
          <p14:tracePt t="23251" x="3016250" y="1831975"/>
          <p14:tracePt t="23268" x="2897188" y="1820863"/>
          <p14:tracePt t="23284" x="2728913" y="1800225"/>
          <p14:tracePt t="23301" x="2663825" y="1789113"/>
          <p14:tracePt t="23303" x="2562225" y="1773238"/>
          <p14:tracePt t="23317" x="2535238" y="1773238"/>
          <p14:tracePt t="23334" x="2474913" y="1762125"/>
          <p14:tracePt t="23405" x="2474913" y="1755775"/>
          <p14:tracePt t="23414" x="2474913" y="1751013"/>
          <p14:tracePt t="23426" x="2490788" y="1739900"/>
          <p14:tracePt t="23437" x="2508250" y="1735138"/>
          <p14:tracePt t="23452" x="2517775" y="1728788"/>
          <p14:tracePt t="23468" x="2578100" y="1697038"/>
          <p14:tracePt t="23484" x="2778125" y="1697038"/>
          <p14:tracePt t="23501" x="2890838" y="1697038"/>
          <p14:tracePt t="23517" x="3225800" y="1701800"/>
          <p14:tracePt t="23534" x="3659188" y="1739900"/>
          <p14:tracePt t="23551" x="3794125" y="1751013"/>
          <p14:tracePt t="23567" x="4237038" y="1773238"/>
          <p14:tracePt t="23584" x="4594225" y="1782763"/>
          <p14:tracePt t="23601" x="4695825" y="1782763"/>
          <p14:tracePt t="23617" x="4906963" y="1793875"/>
          <p14:tracePt t="23634" x="5149850" y="1804988"/>
          <p14:tracePt t="23651" x="5268913" y="1816100"/>
          <p14:tracePt t="23667" x="5626100" y="1843088"/>
          <p14:tracePt t="23685" x="5911850" y="1854200"/>
          <p14:tracePt t="23701" x="5999163" y="1863725"/>
          <p14:tracePt t="23717" x="6165850" y="1870075"/>
          <p14:tracePt t="23734" x="6296025" y="1881188"/>
          <p14:tracePt t="23750" x="6361113" y="1881188"/>
          <p14:tracePt t="23767" x="6561138" y="1901825"/>
          <p14:tracePt t="23784" x="6765925" y="1924050"/>
          <p14:tracePt t="23801" x="6842125" y="1924050"/>
          <p14:tracePt t="23803" x="6916738" y="1935163"/>
          <p14:tracePt t="23817" x="7031038" y="1944688"/>
          <p14:tracePt t="23834" x="7150100" y="1951038"/>
          <p14:tracePt t="23850" x="7251700" y="1973263"/>
          <p14:tracePt t="23867" x="7381875" y="2000250"/>
          <p14:tracePt t="23884" x="7462838" y="2009775"/>
          <p14:tracePt t="23901" x="7527925" y="2020888"/>
          <p14:tracePt t="23917" x="7631113" y="2036763"/>
          <p14:tracePt t="23934" x="7689850" y="2047875"/>
          <p14:tracePt t="23951" x="7732713" y="2058988"/>
          <p14:tracePt t="23967" x="7777163" y="2070100"/>
          <p14:tracePt t="23984" x="7808913" y="2101850"/>
          <p14:tracePt t="24001" x="7847013" y="2108200"/>
          <p14:tracePt t="24017" x="7878763" y="2117725"/>
          <p14:tracePt t="24034" x="7905750" y="2139950"/>
          <p14:tracePt t="24051" x="7923213" y="2144713"/>
          <p14:tracePt t="24067" x="7939088" y="2155825"/>
          <p14:tracePt t="24084" x="7939088" y="2182813"/>
          <p14:tracePt t="24101" x="7939088" y="2193925"/>
          <p14:tracePt t="24117" x="7939088" y="2205038"/>
          <p14:tracePt t="24134" x="7916863" y="2227263"/>
          <p14:tracePt t="24151" x="7905750" y="2236788"/>
          <p14:tracePt t="24167" x="7878763" y="2243138"/>
          <p14:tracePt t="24185" x="7862888" y="2247900"/>
          <p14:tracePt t="24201" x="7840663" y="2247900"/>
          <p14:tracePt t="24218" x="7804150" y="2247900"/>
          <p14:tracePt t="24234" x="7743825" y="2232025"/>
          <p14:tracePt t="24250" x="7716838" y="2227263"/>
          <p14:tracePt t="24268" x="7624763" y="2162175"/>
          <p14:tracePt t="24284" x="7532688" y="2090738"/>
          <p14:tracePt t="24301" x="7516813" y="2070100"/>
          <p14:tracePt t="24303" x="7496175" y="2036763"/>
          <p14:tracePt t="24317" x="7489825" y="2027238"/>
          <p14:tracePt t="24334" x="7458075" y="1944688"/>
          <p14:tracePt t="24351" x="7458075" y="1924050"/>
          <p14:tracePt t="24367" x="7442200" y="1863725"/>
          <p14:tracePt t="24384" x="7442200" y="1793875"/>
          <p14:tracePt t="24401" x="7442200" y="1778000"/>
          <p14:tracePt t="24417" x="7442200" y="1719263"/>
          <p14:tracePt t="24434" x="7485063" y="1654175"/>
          <p14:tracePt t="24451" x="7505700" y="1620838"/>
          <p14:tracePt t="24467" x="7566025" y="1546225"/>
          <p14:tracePt t="24484" x="7635875" y="1474788"/>
          <p14:tracePt t="24501" x="7651750" y="1443038"/>
          <p14:tracePt t="24517" x="7732713" y="1382713"/>
          <p14:tracePt t="24534" x="7781925" y="1346200"/>
          <p14:tracePt t="24550" x="7804150" y="1328738"/>
          <p14:tracePt t="24567" x="7858125" y="1308100"/>
          <p14:tracePt t="24584" x="7916863" y="1308100"/>
          <p14:tracePt t="24601" x="7943850" y="1308100"/>
          <p14:tracePt t="24617" x="8020050" y="1308100"/>
          <p14:tracePt t="24634" x="8112125" y="1312863"/>
          <p14:tracePt t="24651" x="8132763" y="1312863"/>
          <p14:tracePt t="24667" x="8197850" y="1319213"/>
          <p14:tracePt t="24684" x="8258175" y="1335088"/>
          <p14:tracePt t="24701" x="8278813" y="1355725"/>
          <p14:tracePt t="24717" x="8332788" y="1404938"/>
          <p14:tracePt t="24734" x="8370888" y="1447800"/>
          <p14:tracePt t="24751" x="8404225" y="1485900"/>
          <p14:tracePt t="24767" x="8431213" y="1539875"/>
          <p14:tracePt t="24784" x="8447088" y="1577975"/>
          <p14:tracePt t="24801" x="8474075" y="1620838"/>
          <p14:tracePt t="24802" x="8478838" y="1647825"/>
          <p14:tracePt t="24817" x="8494713" y="1690688"/>
          <p14:tracePt t="24834" x="8512175" y="1735138"/>
          <p14:tracePt t="24851" x="8512175" y="1793875"/>
          <p14:tracePt t="24867" x="8512175" y="1847850"/>
          <p14:tracePt t="24884" x="8512175" y="1924050"/>
          <p14:tracePt t="24901" x="8512175" y="1962150"/>
          <p14:tracePt t="24917" x="8501063" y="2016125"/>
          <p14:tracePt t="24934" x="8478838" y="2063750"/>
          <p14:tracePt t="24951" x="8458200" y="2097088"/>
          <p14:tracePt t="24967" x="8420100" y="2139950"/>
          <p14:tracePt t="24984" x="8370888" y="2178050"/>
          <p14:tracePt t="25000" x="8359775" y="2182813"/>
          <p14:tracePt t="25017" x="8339138" y="2205038"/>
          <p14:tracePt t="25034" x="8301038" y="2216150"/>
          <p14:tracePt t="25050" x="8267700" y="2227263"/>
          <p14:tracePt t="25067" x="8177213" y="2232025"/>
          <p14:tracePt t="25084" x="8094663" y="2243138"/>
          <p14:tracePt t="25101" x="8067675" y="2243138"/>
          <p14:tracePt t="25117" x="8013700" y="2243138"/>
          <p14:tracePt t="25134" x="7954963" y="2243138"/>
          <p14:tracePt t="25151" x="7932738" y="2232025"/>
          <p14:tracePt t="25167" x="7851775" y="2205038"/>
          <p14:tracePt t="25184" x="7781925" y="2151063"/>
          <p14:tracePt t="25201" x="7766050" y="2128838"/>
          <p14:tracePt t="25218" x="7712075" y="2085975"/>
          <p14:tracePt t="25234" x="7696200" y="2047875"/>
          <p14:tracePt t="25251" x="7685088" y="2036763"/>
          <p14:tracePt t="25268" x="7658100" y="1993900"/>
          <p14:tracePt t="25284" x="7642225" y="1944688"/>
          <p14:tracePt t="25301" x="7642225" y="1924050"/>
          <p14:tracePt t="25303" x="7642225" y="1874838"/>
          <p14:tracePt t="25317" x="7642225" y="1847850"/>
          <p14:tracePt t="25334" x="7669213" y="1762125"/>
          <p14:tracePt t="25350" x="7685088" y="1728788"/>
          <p14:tracePt t="25367" x="7739063" y="1643063"/>
          <p14:tracePt t="25384" x="7766050" y="1616075"/>
          <p14:tracePt t="25401" x="7777163" y="1604963"/>
          <p14:tracePt t="25417" x="7786688" y="1593850"/>
          <p14:tracePt t="25434" x="7804150" y="1582738"/>
          <p14:tracePt t="25452" x="7808913" y="1577975"/>
          <p14:tracePt t="25467" x="7813675" y="15732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彼女はちょうど出て行ったところです。</a:t>
            </a:r>
            <a:r>
              <a:rPr lang="en-US" altLang="ja-JP" sz="3200" dirty="0"/>
              <a:t>(just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has just left/gone out.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3200" dirty="0"/>
              <a:t>2  </a:t>
            </a:r>
            <a:r>
              <a:rPr lang="ja-JP" altLang="ja-JP" sz="3200" dirty="0"/>
              <a:t>彼女は</a:t>
            </a:r>
            <a:r>
              <a:rPr lang="en-US" altLang="ja-JP" sz="3200" dirty="0"/>
              <a:t>2</a:t>
            </a:r>
            <a:r>
              <a:rPr lang="ja-JP" altLang="ja-JP" sz="3200" dirty="0"/>
              <a:t>時間前に出て行きました。</a:t>
            </a:r>
          </a:p>
          <a:p>
            <a:pPr marL="0" indent="0">
              <a:buNone/>
            </a:pPr>
            <a:r>
              <a:rPr lang="en-US" altLang="ja-JP" sz="3200" dirty="0"/>
              <a:t>3  </a:t>
            </a:r>
            <a:r>
              <a:rPr lang="ja-JP" altLang="ja-JP" sz="3200" dirty="0"/>
              <a:t>彼にはいつ会いましたか。</a:t>
            </a:r>
          </a:p>
          <a:p>
            <a:pPr marL="0" lv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私は彼に先週の土曜日に会いました。</a:t>
            </a:r>
          </a:p>
          <a:p>
            <a:pPr marL="0" lv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私は英語を教えたことがありません。</a:t>
            </a:r>
            <a:r>
              <a:rPr lang="en-US" altLang="ja-JP" sz="3200" dirty="0"/>
              <a:t>(never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7DF4E66-9BAE-4699-B49B-74BBC9AC6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2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0"/>
    </mc:Choice>
    <mc:Fallback>
      <p:transition spd="slow" advTm="2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3" x="8193088" y="2308225"/>
          <p14:tracePt t="5919" x="8301038" y="2393950"/>
          <p14:tracePt t="5929" x="8332788" y="2425700"/>
          <p14:tracePt t="5941" x="8339138" y="2432050"/>
          <p14:tracePt t="5958" x="8339138" y="2443163"/>
          <p14:tracePt t="5975" x="8321675" y="2459038"/>
          <p14:tracePt t="5991" x="8294688" y="2474913"/>
          <p14:tracePt t="6008" x="8274050" y="2490788"/>
          <p14:tracePt t="6041" x="8240713" y="2490788"/>
          <p14:tracePt t="6075" x="8186738" y="2490788"/>
          <p14:tracePt t="6108" x="8128000" y="2481263"/>
          <p14:tracePt t="6125" x="8116888" y="2470150"/>
          <p14:tracePt t="6142" x="8094663" y="2409825"/>
          <p14:tracePt t="6158" x="8067675" y="2312988"/>
          <p14:tracePt t="6175" x="8067675" y="2274888"/>
          <p14:tracePt t="6192" x="8067675" y="2135188"/>
          <p14:tracePt t="6208" x="8078788" y="1993900"/>
          <p14:tracePt t="6225" x="8105775" y="1939925"/>
          <p14:tracePt t="6227" x="8150225" y="1843088"/>
          <p14:tracePt t="6242" x="8177213" y="1800225"/>
          <p14:tracePt t="6258" x="8247063" y="1708150"/>
          <p14:tracePt t="6275" x="8274050" y="1674813"/>
          <p14:tracePt t="6291" x="8332788" y="1627188"/>
          <p14:tracePt t="6308" x="8375650" y="1589088"/>
          <p14:tracePt t="6325" x="8386763" y="1589088"/>
          <p14:tracePt t="6358" x="8397875" y="1589088"/>
          <p14:tracePt t="6375" x="8404225" y="1589088"/>
          <p14:tracePt t="6392" x="8413750" y="1609725"/>
          <p14:tracePt t="6408" x="8435975" y="1643063"/>
          <p14:tracePt t="6425" x="8447088" y="1654175"/>
          <p14:tracePt t="6441" x="8467725" y="1708150"/>
          <p14:tracePt t="6458" x="8467725" y="1739900"/>
          <p14:tracePt t="6475" x="8467725" y="1746250"/>
          <p14:tracePt t="6491" x="8447088" y="1778000"/>
          <p14:tracePt t="6508" x="8404225" y="1816100"/>
          <p14:tracePt t="6525" x="8382000" y="1836738"/>
          <p14:tracePt t="6541" x="8316913" y="1874838"/>
          <p14:tracePt t="6558" x="8258175" y="1924050"/>
          <p14:tracePt t="6575" x="8224838" y="1935163"/>
          <p14:tracePt t="6591" x="8067675" y="1966913"/>
          <p14:tracePt t="6608" x="7954963" y="1966913"/>
          <p14:tracePt t="6625" x="7912100" y="1966913"/>
          <p14:tracePt t="6642" x="7862888" y="1966913"/>
          <p14:tracePt t="6658" x="7847013" y="1955800"/>
          <p14:tracePt t="6692" x="7847013" y="1951038"/>
          <p14:tracePt t="6738" x="7840663" y="1951038"/>
          <p14:tracePt t="6748" x="7835900" y="1951038"/>
          <p14:tracePt t="6758" x="7831138" y="1955800"/>
          <p14:tracePt t="6768" x="7820025" y="1962150"/>
          <p14:tracePt t="6778" x="7797800" y="1973263"/>
          <p14:tracePt t="6791" x="7759700" y="1989138"/>
          <p14:tracePt t="6808" x="7673975" y="2005013"/>
          <p14:tracePt t="6824" x="7570788" y="2043113"/>
          <p14:tracePt t="6841" x="7312025" y="2124075"/>
          <p14:tracePt t="6858" x="6896100" y="2247900"/>
          <p14:tracePt t="6875" x="6588125" y="2344738"/>
          <p14:tracePt t="6891" x="6257925" y="2420938"/>
          <p14:tracePt t="6908" x="5810250" y="2490788"/>
          <p14:tracePt t="6924" x="5556250" y="2528888"/>
          <p14:tracePt t="6941" x="5329238" y="2562225"/>
          <p14:tracePt t="6958" x="5010150" y="2598738"/>
          <p14:tracePt t="6974" x="4848225" y="2632075"/>
          <p14:tracePt t="6991" x="4679950" y="2663825"/>
          <p14:tracePt t="7008" x="4475163" y="2690813"/>
          <p14:tracePt t="7025" x="4360863" y="2701925"/>
          <p14:tracePt t="7041" x="4183063" y="2701925"/>
          <p14:tracePt t="7058" x="4005263" y="2713038"/>
          <p14:tracePt t="7075" x="3944938" y="2713038"/>
          <p14:tracePt t="7092" x="3740150" y="2713038"/>
          <p14:tracePt t="7110" x="3540125" y="2713038"/>
          <p14:tracePt t="7125" x="3463925" y="2713038"/>
          <p14:tracePt t="7141" x="3236913" y="2724150"/>
          <p14:tracePt t="7159" x="3048000" y="2724150"/>
          <p14:tracePt t="7175" x="3009900" y="2724150"/>
          <p14:tracePt t="7192" x="2897188" y="2724150"/>
          <p14:tracePt t="7208" x="2805113" y="2724150"/>
          <p14:tracePt t="7225" x="2767013" y="2724150"/>
          <p14:tracePt t="7228" x="2701925" y="2724150"/>
          <p14:tracePt t="7242" x="2663825" y="2724150"/>
          <p14:tracePt t="7258" x="2535238" y="2724150"/>
          <p14:tracePt t="7275" x="2497138" y="2724150"/>
          <p14:tracePt t="7291" x="2405063" y="2724150"/>
          <p14:tracePt t="7308" x="2351088" y="2724150"/>
          <p14:tracePt t="7325" x="2328863" y="2724150"/>
          <p14:tracePt t="7341" x="2301875" y="2724150"/>
          <p14:tracePt t="7358" x="2290763" y="2724150"/>
          <p14:tracePt t="7579" x="2290763" y="2717800"/>
          <p14:tracePt t="7589" x="2297113" y="2713038"/>
          <p14:tracePt t="7598" x="2312988" y="2706688"/>
          <p14:tracePt t="7608" x="2324100" y="2697163"/>
          <p14:tracePt t="7625" x="2382838" y="2697163"/>
          <p14:tracePt t="7641" x="2562225" y="2690813"/>
          <p14:tracePt t="7658" x="2713038" y="2690813"/>
          <p14:tracePt t="7674" x="2798763" y="2690813"/>
          <p14:tracePt t="7692" x="2863850" y="2690813"/>
          <p14:tracePt t="7708" x="2879725" y="2690813"/>
          <p14:tracePt t="7857" x="2874963" y="2690813"/>
          <p14:tracePt t="7867" x="2863850" y="2690813"/>
          <p14:tracePt t="7877" x="2859088" y="2697163"/>
          <p14:tracePt t="7891" x="2847975" y="2697163"/>
          <p14:tracePt t="7908" x="2836863" y="2697163"/>
          <p14:tracePt t="7925" x="2832100" y="2697163"/>
          <p14:tracePt t="7967" x="2836863" y="2697163"/>
          <p14:tracePt t="7977" x="2847975" y="2690813"/>
          <p14:tracePt t="7988" x="2852738" y="2686050"/>
          <p14:tracePt t="7997" x="2859088" y="2679700"/>
          <p14:tracePt t="8008" x="2870200" y="2674938"/>
          <p14:tracePt t="8024" x="2886075" y="2659063"/>
          <p14:tracePt t="8041" x="2971800" y="2659063"/>
          <p14:tracePt t="8058" x="3198813" y="2659063"/>
          <p14:tracePt t="8075" x="3313113" y="2659063"/>
          <p14:tracePt t="8091" x="3652838" y="2659063"/>
          <p14:tracePt t="8108" x="3960813" y="2659063"/>
          <p14:tracePt t="8125" x="4037013" y="2659063"/>
          <p14:tracePt t="8141" x="4113213" y="2659063"/>
          <p14:tracePt t="8218" x="4106863" y="2659063"/>
          <p14:tracePt t="8228" x="4102100" y="2663825"/>
          <p14:tracePt t="8238" x="4102100" y="2670175"/>
          <p14:tracePt t="8248" x="4095750" y="2670175"/>
          <p14:tracePt t="8258" x="4090988" y="2674938"/>
          <p14:tracePt t="8699" x="4102100" y="2674938"/>
          <p14:tracePt t="8708" x="4113213" y="2659063"/>
          <p14:tracePt t="8719" x="4117975" y="2652713"/>
          <p14:tracePt t="8728" x="4129088" y="2647950"/>
          <p14:tracePt t="8741" x="4144963" y="2647950"/>
          <p14:tracePt t="8758" x="4241800" y="2643188"/>
          <p14:tracePt t="8775" x="4302125" y="2643188"/>
          <p14:tracePt t="8791" x="4529138" y="2643188"/>
          <p14:tracePt t="8825" x="4902200" y="2632075"/>
          <p14:tracePt t="8858" x="5192713" y="2620963"/>
          <p14:tracePt t="8891" x="5264150" y="2616200"/>
          <p14:tracePt t="8908" x="5307013" y="2605088"/>
          <p14:tracePt t="8925" x="5329238" y="2605088"/>
          <p14:tracePt t="8941" x="5392738" y="2605088"/>
          <p14:tracePt t="8958" x="5480050" y="2609850"/>
          <p14:tracePt t="8975" x="5522913" y="2609850"/>
          <p14:tracePt t="8991" x="5637213" y="2609850"/>
          <p14:tracePt t="9008" x="5711825" y="2609850"/>
          <p14:tracePt t="9025" x="5803900" y="2609850"/>
          <p14:tracePt t="9041" x="5954713" y="2609850"/>
          <p14:tracePt t="9058" x="6107113" y="2605088"/>
          <p14:tracePt t="9075" x="6208713" y="2593975"/>
          <p14:tracePt t="9091" x="6388100" y="2582863"/>
          <p14:tracePt t="9108" x="6469063" y="2566988"/>
          <p14:tracePt t="9124" x="6496050" y="2566988"/>
          <p14:tracePt t="9141" x="6511925" y="2562225"/>
          <p14:tracePt t="15073" x="5927725" y="2798763"/>
          <p14:tracePt t="15081" x="5799138" y="2825750"/>
          <p14:tracePt t="15091" x="5522913" y="2870200"/>
          <p14:tracePt t="15108" x="5187950" y="2917825"/>
          <p14:tracePt t="15125" x="4891088" y="2967038"/>
          <p14:tracePt t="15141" x="4614863" y="2998788"/>
          <p14:tracePt t="15158" x="4506913" y="3016250"/>
          <p14:tracePt t="15191" x="4376738" y="3070225"/>
          <p14:tracePt t="15225" x="4340225" y="3074988"/>
          <p14:tracePt t="15227" x="4329113" y="3074988"/>
          <p14:tracePt t="15258" x="4306888" y="3079750"/>
          <p14:tracePt t="15274" x="4302125" y="3079750"/>
          <p14:tracePt t="15348" x="4295775" y="3086100"/>
          <p14:tracePt t="15369" x="4275138" y="3090863"/>
          <p14:tracePt t="15382" x="4268788" y="3097213"/>
          <p14:tracePt t="15388" x="4259263" y="3101975"/>
          <p14:tracePt t="15398" x="4248150" y="3106738"/>
          <p14:tracePt t="15408" x="4241800" y="3113088"/>
          <p14:tracePt t="15425" x="4214813" y="3128963"/>
          <p14:tracePt t="15441" x="4167188" y="3151188"/>
          <p14:tracePt t="15458" x="4068763" y="3167063"/>
          <p14:tracePt t="15475" x="4021138" y="3167063"/>
          <p14:tracePt t="15491" x="3852863" y="3178175"/>
          <p14:tracePt t="15508" x="3679825" y="3178175"/>
          <p14:tracePt t="15525" x="3636963" y="3178175"/>
          <p14:tracePt t="15541" x="3533775" y="3182938"/>
          <p14:tracePt t="15558" x="3463925" y="3194050"/>
          <p14:tracePt t="15574" x="3436938" y="3194050"/>
          <p14:tracePt t="15591" x="3351213" y="3209925"/>
          <p14:tracePt t="15608" x="3232150" y="3225800"/>
          <p14:tracePt t="15625" x="3198813" y="3236913"/>
          <p14:tracePt t="15642" x="3106738" y="3236913"/>
          <p14:tracePt t="15658" x="3021013" y="3236913"/>
          <p14:tracePt t="15674" x="2994025" y="3236913"/>
          <p14:tracePt t="15692" x="2870200" y="3232150"/>
          <p14:tracePt t="15708" x="2762250" y="3182938"/>
          <p14:tracePt t="15725" x="2717800" y="3167063"/>
          <p14:tracePt t="15726" x="2647950" y="3128963"/>
          <p14:tracePt t="15741" x="2620963" y="3113088"/>
          <p14:tracePt t="15758" x="2528888" y="3059113"/>
          <p14:tracePt t="15775" x="2508250" y="3025775"/>
          <p14:tracePt t="15791" x="2454275" y="2940050"/>
          <p14:tracePt t="15808" x="2398713" y="2847975"/>
          <p14:tracePt t="15825" x="2382838" y="2825750"/>
          <p14:tracePt t="15841" x="2355850" y="2778125"/>
          <p14:tracePt t="15858" x="2355850" y="2728913"/>
          <p14:tracePt t="15875" x="2355850" y="2706688"/>
          <p14:tracePt t="15892" x="2366963" y="2647950"/>
          <p14:tracePt t="15908" x="2436813" y="2555875"/>
          <p14:tracePt t="15924" x="2474913" y="2524125"/>
          <p14:tracePt t="15941" x="2566988" y="2432050"/>
          <p14:tracePt t="15958" x="2659063" y="2355850"/>
          <p14:tracePt t="15974" x="2740025" y="2308225"/>
          <p14:tracePt t="15991" x="2897188" y="2227263"/>
          <p14:tracePt t="16008" x="3021013" y="2198688"/>
          <p14:tracePt t="16025" x="3124200" y="2178050"/>
          <p14:tracePt t="16041" x="3275013" y="2166938"/>
          <p14:tracePt t="16058" x="3351213" y="2166938"/>
          <p14:tracePt t="16075" x="3441700" y="2166938"/>
          <p14:tracePt t="16091" x="3605213" y="2182813"/>
          <p14:tracePt t="16108" x="3751263" y="2198688"/>
          <p14:tracePt t="16125" x="3825875" y="2220913"/>
          <p14:tracePt t="16141" x="3886200" y="2243138"/>
          <p14:tracePt t="16158" x="3913188" y="2263775"/>
          <p14:tracePt t="16174" x="3929063" y="2281238"/>
          <p14:tracePt t="16191" x="3940175" y="2290763"/>
          <p14:tracePt t="16208" x="3956050" y="2328863"/>
          <p14:tracePt t="16224" x="3971925" y="2371725"/>
          <p14:tracePt t="16227" x="3987800" y="2393950"/>
          <p14:tracePt t="16241" x="3994150" y="2420938"/>
          <p14:tracePt t="16258" x="4032250" y="2508250"/>
          <p14:tracePt t="16274" x="4059238" y="2566988"/>
          <p14:tracePt t="16291" x="4090988" y="2652713"/>
          <p14:tracePt t="16308" x="4117975" y="2762250"/>
          <p14:tracePt t="16325" x="4117975" y="2789238"/>
          <p14:tracePt t="16341" x="4117975" y="2847975"/>
          <p14:tracePt t="16358" x="4086225" y="2901950"/>
          <p14:tracePt t="16375" x="4068763" y="2913063"/>
          <p14:tracePt t="16391" x="4005263" y="2971800"/>
          <p14:tracePt t="16408" x="3913188" y="3032125"/>
          <p14:tracePt t="16425" x="3868738" y="3059113"/>
          <p14:tracePt t="16441" x="3690938" y="3160713"/>
          <p14:tracePt t="16458" x="3479800" y="3248025"/>
          <p14:tracePt t="16475" x="3398838" y="3270250"/>
          <p14:tracePt t="16491" x="3198813" y="3306763"/>
          <p14:tracePt t="16508" x="3043238" y="3306763"/>
          <p14:tracePt t="16525" x="3005138" y="3297238"/>
          <p14:tracePt t="16541" x="2890838" y="3263900"/>
          <p14:tracePt t="16558" x="2755900" y="3205163"/>
          <p14:tracePt t="16574" x="2701925" y="3182938"/>
          <p14:tracePt t="16591" x="2566988" y="3117850"/>
          <p14:tracePt t="16608" x="2454275" y="3063875"/>
          <p14:tracePt t="16625" x="2420938" y="3036888"/>
          <p14:tracePt t="16641" x="2362200" y="2987675"/>
          <p14:tracePt t="16658" x="2335213" y="2928938"/>
          <p14:tracePt t="16675" x="2335213" y="2906713"/>
          <p14:tracePt t="16691" x="2335213" y="2843213"/>
          <p14:tracePt t="16708" x="2335213" y="2762250"/>
          <p14:tracePt t="16725" x="2351088" y="2733675"/>
          <p14:tracePt t="16726" x="2366963" y="2701925"/>
          <p14:tracePt t="16741" x="2382838" y="2659063"/>
          <p14:tracePt t="16758" x="2425700" y="2582863"/>
          <p14:tracePt t="16775" x="2447925" y="2562225"/>
          <p14:tracePt t="16791" x="2517775" y="2501900"/>
          <p14:tracePt t="16808" x="2620963" y="2425700"/>
          <p14:tracePt t="16825" x="2663825" y="2398713"/>
          <p14:tracePt t="16841" x="2870200" y="2362200"/>
          <p14:tracePt t="16858" x="3063875" y="2328863"/>
          <p14:tracePt t="16875" x="3198813" y="2328863"/>
          <p14:tracePt t="16891" x="3378200" y="2335213"/>
          <p14:tracePt t="16908" x="3436938" y="2339975"/>
          <p14:tracePt t="16924" x="3475038" y="2351088"/>
          <p14:tracePt t="16941" x="3544888" y="2366963"/>
          <p14:tracePt t="16958" x="3652838" y="2393950"/>
          <p14:tracePt t="16974" x="3798888" y="2425700"/>
          <p14:tracePt t="16991" x="4075113" y="2508250"/>
          <p14:tracePt t="17008" x="4221163" y="2566988"/>
          <p14:tracePt t="17025" x="4286250" y="2605088"/>
          <p14:tracePt t="17041" x="4322763" y="2647950"/>
          <p14:tracePt t="17058" x="4344988" y="2690813"/>
          <p14:tracePt t="17075" x="4349750" y="2717800"/>
          <p14:tracePt t="17091" x="4367213" y="2744788"/>
          <p14:tracePt t="17108" x="4367213" y="2782888"/>
          <p14:tracePt t="17125" x="4367213" y="2816225"/>
          <p14:tracePt t="17141" x="4349750" y="2863850"/>
          <p14:tracePt t="17158" x="4302125" y="2940050"/>
          <p14:tracePt t="17174" x="4268788" y="2998788"/>
          <p14:tracePt t="17191" x="4214813" y="3063875"/>
          <p14:tracePt t="17208" x="4117975" y="3144838"/>
          <p14:tracePt t="17224" x="4086225" y="3182938"/>
          <p14:tracePt t="17227" x="4014788" y="3232150"/>
          <p14:tracePt t="17241" x="3971925" y="3248025"/>
          <p14:tracePt t="17258" x="3836988" y="3306763"/>
          <p14:tracePt t="17275" x="3783013" y="3324225"/>
          <p14:tracePt t="17291" x="3614738" y="3355975"/>
          <p14:tracePt t="17308" x="3463925" y="3378200"/>
          <p14:tracePt t="17325" x="3398838" y="3378200"/>
          <p14:tracePt t="17341" x="3275013" y="3378200"/>
          <p14:tracePt t="17358" x="3155950" y="3360738"/>
          <p14:tracePt t="17375" x="3113088" y="3355975"/>
          <p14:tracePt t="17391" x="3005138" y="3317875"/>
          <p14:tracePt t="17408" x="2879725" y="3259138"/>
          <p14:tracePt t="17424" x="2825750" y="3232150"/>
          <p14:tracePt t="17441" x="2724150" y="3178175"/>
          <p14:tracePt t="17458" x="2647950" y="3128963"/>
          <p14:tracePt t="17474" x="2625725" y="3113088"/>
          <p14:tracePt t="17491" x="2582863" y="3059113"/>
          <p14:tracePt t="17508" x="2551113" y="3005138"/>
          <p14:tracePt t="17524" x="2544763" y="2982913"/>
          <p14:tracePt t="17541" x="2544763" y="2906713"/>
          <p14:tracePt t="17558" x="2544763" y="2843213"/>
          <p14:tracePt t="17574" x="2555875" y="2809875"/>
          <p14:tracePt t="17591" x="2605088" y="2733675"/>
          <p14:tracePt t="17608" x="2674938" y="2663825"/>
          <p14:tracePt t="17624" x="2697163" y="2643188"/>
          <p14:tracePt t="17641" x="2771775" y="2593975"/>
          <p14:tracePt t="17658" x="2863850" y="2540000"/>
          <p14:tracePt t="17675" x="2906713" y="2524125"/>
          <p14:tracePt t="17691" x="3074988" y="2474913"/>
          <p14:tracePt t="17708" x="3205163" y="2452688"/>
          <p14:tracePt t="17724" x="3243263" y="2452688"/>
          <p14:tracePt t="17741" x="3328988" y="2452688"/>
          <p14:tracePt t="17758" x="3398838" y="2447925"/>
          <p14:tracePt t="17775" x="3448050" y="2447925"/>
          <p14:tracePt t="17791" x="3605213" y="2459038"/>
          <p14:tracePt t="17808" x="3722688" y="2490788"/>
          <p14:tracePt t="17825" x="3814763" y="2508250"/>
          <p14:tracePt t="17841" x="3913188" y="2551113"/>
          <p14:tracePt t="17858" x="3956050" y="2582863"/>
          <p14:tracePt t="17875" x="3976688" y="2593975"/>
          <p14:tracePt t="17891" x="4005263" y="2620963"/>
          <p14:tracePt t="17908" x="4032250" y="2647950"/>
          <p14:tracePt t="17925" x="4052888" y="2670175"/>
          <p14:tracePt t="17941" x="4086225" y="2706688"/>
          <p14:tracePt t="17958" x="4113213" y="2740025"/>
          <p14:tracePt t="17974" x="4117975" y="2771775"/>
          <p14:tracePt t="17991" x="4122738" y="2805113"/>
          <p14:tracePt t="18008" x="4122738" y="2859088"/>
          <p14:tracePt t="18025" x="4122738" y="2897188"/>
          <p14:tracePt t="18041" x="4106863" y="2951163"/>
          <p14:tracePt t="18058" x="4059238" y="3025775"/>
          <p14:tracePt t="18075" x="4010025" y="3079750"/>
          <p14:tracePt t="18091" x="3929063" y="3155950"/>
          <p14:tracePt t="18108" x="3863975" y="3209925"/>
          <p14:tracePt t="18127" x="3783013" y="3263900"/>
          <p14:tracePt t="18142" x="3756025" y="3279775"/>
          <p14:tracePt t="18158" x="3641725" y="3328988"/>
          <p14:tracePt t="18175" x="3605213" y="3333750"/>
          <p14:tracePt t="18191" x="3448050" y="3344863"/>
          <p14:tracePt t="18208" x="3297238" y="3355975"/>
          <p14:tracePt t="18225" x="3232150" y="3355975"/>
          <p14:tracePt t="18228" x="3144838" y="3355975"/>
          <p14:tracePt t="18242" x="3106738" y="3355975"/>
          <p14:tracePt t="18258" x="3025775" y="3351213"/>
          <p14:tracePt t="18275" x="2982913" y="3344863"/>
          <p14:tracePt t="18291" x="2852738" y="3324225"/>
          <p14:tracePt t="18308" x="2744788" y="3290888"/>
          <p14:tracePt t="18325" x="2713038" y="3263900"/>
          <p14:tracePt t="18341" x="2609850" y="3209925"/>
          <p14:tracePt t="18358" x="2544763" y="3171825"/>
          <p14:tracePt t="18375" x="2524125" y="3151188"/>
          <p14:tracePt t="18391" x="2481263" y="3113088"/>
          <p14:tracePt t="18408" x="2447925" y="3079750"/>
          <p14:tracePt t="18425" x="2443163" y="3063875"/>
          <p14:tracePt t="18441" x="2420938" y="3021013"/>
          <p14:tracePt t="18458" x="2416175" y="2971800"/>
          <p14:tracePt t="18475" x="2416175" y="2960688"/>
          <p14:tracePt t="18491" x="2416175" y="2906713"/>
          <p14:tracePt t="18508" x="2447925" y="2847975"/>
          <p14:tracePt t="18525" x="2459038" y="2825750"/>
          <p14:tracePt t="18541" x="2517775" y="2762250"/>
          <p14:tracePt t="18558" x="2598738" y="2690813"/>
          <p14:tracePt t="18575" x="2620963" y="2670175"/>
          <p14:tracePt t="18591" x="2724150" y="2582863"/>
          <p14:tracePt t="18609" x="2820988" y="2528888"/>
          <p14:tracePt t="18625" x="2940050" y="2474913"/>
          <p14:tracePt t="18641" x="3144838" y="2425700"/>
          <p14:tracePt t="18658" x="3275013" y="2416175"/>
          <p14:tracePt t="18675" x="3351213" y="2405063"/>
          <p14:tracePt t="18692" x="3436938" y="2389188"/>
          <p14:tracePt t="18708" x="3490913" y="2382838"/>
          <p14:tracePt t="18725" x="3567113" y="2382838"/>
          <p14:tracePt t="18727" x="3621088" y="2382838"/>
          <p14:tracePt t="18742" x="3733800" y="2382838"/>
          <p14:tracePt t="18758" x="3886200" y="2382838"/>
          <p14:tracePt t="18775" x="3998913" y="2393950"/>
          <p14:tracePt t="18791" x="4106863" y="2443163"/>
          <p14:tracePt t="18808" x="4144963" y="2486025"/>
          <p14:tracePt t="18825" x="4160838" y="2513013"/>
          <p14:tracePt t="18841" x="4183063" y="2551113"/>
          <p14:tracePt t="18858" x="4214813" y="2582863"/>
          <p14:tracePt t="18875" x="4237038" y="2616200"/>
          <p14:tracePt t="18891" x="4268788" y="2659063"/>
          <p14:tracePt t="18908" x="4302125" y="2724150"/>
          <p14:tracePt t="18925" x="4318000" y="2762250"/>
          <p14:tracePt t="18942" x="4322763" y="2820988"/>
          <p14:tracePt t="18958" x="4333875" y="2897188"/>
          <p14:tracePt t="18974" x="4333875" y="2913063"/>
          <p14:tracePt t="18991" x="4329113" y="2971800"/>
          <p14:tracePt t="19008" x="4306888" y="3021013"/>
          <p14:tracePt t="19024" x="4295775" y="3043238"/>
          <p14:tracePt t="19041" x="4248150" y="3097213"/>
          <p14:tracePt t="19058" x="4203700" y="3151188"/>
          <p14:tracePt t="19076" x="4183063" y="3167063"/>
          <p14:tracePt t="19092" x="4095750" y="3214688"/>
          <p14:tracePt t="19108" x="3940175" y="3252788"/>
          <p14:tracePt t="19125" x="3886200" y="3263900"/>
          <p14:tracePt t="19142" x="3722688" y="3263900"/>
          <p14:tracePt t="19158" x="3598863" y="3263900"/>
          <p14:tracePt t="19175" x="3567113" y="3263900"/>
          <p14:tracePt t="19192" x="3506788" y="3263900"/>
          <p14:tracePt t="19208" x="3502025" y="3263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彼女はちょうど出て行ったところです。</a:t>
            </a:r>
            <a:r>
              <a:rPr lang="en-US" altLang="ja-JP" sz="3200" dirty="0"/>
              <a:t>(just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has just left/gone out.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2"/>
            </a:pPr>
            <a:r>
              <a:rPr lang="ja-JP" altLang="ja-JP" sz="3200" dirty="0"/>
              <a:t>彼女は</a:t>
            </a:r>
            <a:r>
              <a:rPr lang="en-US" altLang="ja-JP" sz="3200" dirty="0"/>
              <a:t>2</a:t>
            </a:r>
            <a:r>
              <a:rPr lang="ja-JP" altLang="ja-JP" sz="3200" dirty="0"/>
              <a:t>時間前に出て行きました。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left/went out two hours ago.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3"/>
            </a:pPr>
            <a:r>
              <a:rPr lang="ja-JP" altLang="ja-JP" sz="3200" dirty="0"/>
              <a:t>彼にはいつ会いましたか。</a:t>
            </a: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私は彼に先週の土曜日に会いました。</a:t>
            </a:r>
          </a:p>
          <a:p>
            <a:pPr marL="0" lv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私は英語を教えたことがありません。</a:t>
            </a:r>
            <a:r>
              <a:rPr lang="en-US" altLang="ja-JP" sz="3200" dirty="0"/>
              <a:t>(never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434F43B-D3E5-4A60-BE63-2A89D6EF3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0"/>
    </mc:Choice>
    <mc:Fallback>
      <p:transition spd="slow" advTm="1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77" x="3463925" y="3706813"/>
          <p14:tracePt t="7988" x="3436938" y="3760788"/>
          <p14:tracePt t="7997" x="3421063" y="3783013"/>
          <p14:tracePt t="8007" x="3409950" y="3794125"/>
          <p14:tracePt t="8024" x="3378200" y="3825875"/>
          <p14:tracePt t="8040" x="3324225" y="3863975"/>
          <p14:tracePt t="8057" x="3290888" y="3879850"/>
          <p14:tracePt t="8091" x="3225800" y="3902075"/>
          <p14:tracePt t="8124" x="3113088" y="3933825"/>
          <p14:tracePt t="8157" x="2879725" y="3967163"/>
          <p14:tracePt t="8176" x="2805113" y="3967163"/>
          <p14:tracePt t="8191" x="2735263" y="3967163"/>
          <p14:tracePt t="8207" x="2659063" y="3933825"/>
          <p14:tracePt t="8224" x="2625725" y="3917950"/>
          <p14:tracePt t="8241" x="2620963" y="3906838"/>
          <p14:tracePt t="8257" x="2620963" y="3902075"/>
          <p14:tracePt t="8274" x="2616200" y="3895725"/>
          <p14:tracePt t="8291" x="2598738" y="3875088"/>
          <p14:tracePt t="8307" x="2598738" y="3832225"/>
          <p14:tracePt t="8324" x="2598738" y="3814763"/>
          <p14:tracePt t="8341" x="2598738" y="3744913"/>
          <p14:tracePt t="8357" x="2636838" y="3675063"/>
          <p14:tracePt t="8374" x="2647950" y="3648075"/>
          <p14:tracePt t="8391" x="2697163" y="3598863"/>
          <p14:tracePt t="8407" x="2735263" y="3560763"/>
          <p14:tracePt t="8424" x="2755900" y="3551238"/>
          <p14:tracePt t="8441" x="2825750" y="3517900"/>
          <p14:tracePt t="8457" x="2994025" y="3475038"/>
          <p14:tracePt t="8474" x="3070225" y="3468688"/>
          <p14:tracePt t="8490" x="3259138" y="3468688"/>
          <p14:tracePt t="8508" x="3436938" y="3468688"/>
          <p14:tracePt t="8524" x="3486150" y="3468688"/>
          <p14:tracePt t="8526" x="3556000" y="3502025"/>
          <p14:tracePt t="8541" x="3587750" y="3513138"/>
          <p14:tracePt t="8557" x="3632200" y="3578225"/>
          <p14:tracePt t="8574" x="3648075" y="3609975"/>
          <p14:tracePt t="8591" x="3663950" y="3679825"/>
          <p14:tracePt t="8607" x="3663950" y="3740150"/>
          <p14:tracePt t="8624" x="3663950" y="3767138"/>
          <p14:tracePt t="8641" x="3652838" y="3825875"/>
          <p14:tracePt t="8657" x="3598863" y="3913188"/>
          <p14:tracePt t="8674" x="3582988" y="3944938"/>
          <p14:tracePt t="8691" x="3540125" y="3998913"/>
          <p14:tracePt t="8708" x="3502025" y="4025900"/>
          <p14:tracePt t="8724" x="3497263" y="40306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彼女はちょうど出て行ったところです。</a:t>
            </a:r>
            <a:r>
              <a:rPr lang="en-US" altLang="ja-JP" sz="3200" dirty="0"/>
              <a:t>(just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has just left/gone out.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2"/>
            </a:pPr>
            <a:r>
              <a:rPr lang="ja-JP" altLang="ja-JP" sz="3200" dirty="0"/>
              <a:t>彼女は</a:t>
            </a:r>
            <a:r>
              <a:rPr lang="en-US" altLang="ja-JP" sz="3200" dirty="0"/>
              <a:t>2</a:t>
            </a:r>
            <a:r>
              <a:rPr lang="ja-JP" altLang="ja-JP" sz="3200" dirty="0"/>
              <a:t>時間前に出て行きました。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left/went out two hours ago.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3"/>
            </a:pPr>
            <a:r>
              <a:rPr lang="ja-JP" altLang="ja-JP" sz="3200" dirty="0"/>
              <a:t>彼にはいつ会いましたか。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did you see him?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私は彼に先週の土曜日に会いました。</a:t>
            </a:r>
          </a:p>
          <a:p>
            <a:pPr marL="0" lv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私は英語を教えたことがありません。</a:t>
            </a:r>
            <a:r>
              <a:rPr lang="en-US" altLang="ja-JP" sz="3200" dirty="0"/>
              <a:t>(never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D09EC77-AF38-4E17-8261-A1C2572C7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1"/>
    </mc:Choice>
    <mc:Fallback>
      <p:transition spd="slow" advTm="1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62" x="1912938" y="4938713"/>
          <p14:tracePt t="4769" x="1881188" y="4972050"/>
          <p14:tracePt t="4777" x="1847850" y="5010150"/>
          <p14:tracePt t="4786" x="1827213" y="5030788"/>
          <p14:tracePt t="4803" x="1809750" y="5041900"/>
          <p14:tracePt t="4820" x="1793875" y="5064125"/>
          <p14:tracePt t="4836" x="1782763" y="5068888"/>
          <p14:tracePt t="5058" x="1793875" y="5068888"/>
          <p14:tracePt t="5099" x="1847850" y="5068888"/>
          <p14:tracePt t="5107" x="1939925" y="5068888"/>
          <p14:tracePt t="5120" x="2005013" y="5068888"/>
          <p14:tracePt t="5136" x="2135188" y="5080000"/>
          <p14:tracePt t="5153" x="2209800" y="5080000"/>
          <p14:tracePt t="5170" x="2389188" y="5102225"/>
          <p14:tracePt t="5187" x="2540000" y="5118100"/>
          <p14:tracePt t="5203" x="2582863" y="5118100"/>
          <p14:tracePt t="5220" x="2713038" y="5138738"/>
          <p14:tracePt t="5236" x="2825750" y="5149850"/>
          <p14:tracePt t="5253" x="2870200" y="5156200"/>
          <p14:tracePt t="5270" x="3036888" y="5187950"/>
          <p14:tracePt t="5287" x="3225800" y="5203825"/>
          <p14:tracePt t="5303" x="3290888" y="5214938"/>
          <p14:tracePt t="5320" x="3432175" y="5226050"/>
          <p14:tracePt t="5337" x="3524250" y="5230813"/>
          <p14:tracePt t="5353" x="3560763" y="5230813"/>
          <p14:tracePt t="5355" x="3605213" y="5230813"/>
          <p14:tracePt t="5370" x="3663950" y="5230813"/>
          <p14:tracePt t="5386" x="3805238" y="5230813"/>
          <p14:tracePt t="5403" x="3859213" y="5230813"/>
          <p14:tracePt t="5420" x="4010025" y="5230813"/>
          <p14:tracePt t="5436" x="4140200" y="5230813"/>
          <p14:tracePt t="5453" x="4167188" y="5230813"/>
          <p14:tracePt t="5470" x="4210050" y="5210175"/>
          <p14:tracePt t="5486" x="4225925" y="5192713"/>
          <p14:tracePt t="5503" x="4237038" y="5176838"/>
          <p14:tracePt t="5520" x="4302125" y="5172075"/>
          <p14:tracePt t="5536" x="4367213" y="5172075"/>
          <p14:tracePt t="5553" x="4452938" y="5172075"/>
          <p14:tracePt t="5570" x="4594225" y="5172075"/>
          <p14:tracePt t="5586" x="4675188" y="5172075"/>
          <p14:tracePt t="5603" x="4733925" y="5172075"/>
          <p14:tracePt t="5620" x="4814888" y="5183188"/>
          <p14:tracePt t="5637" x="4864100" y="5187950"/>
          <p14:tracePt t="5653" x="4911725" y="5187950"/>
          <p14:tracePt t="5670" x="4983163" y="5199063"/>
          <p14:tracePt t="5687" x="5075238" y="5199063"/>
          <p14:tracePt t="5703" x="5138738" y="5203825"/>
          <p14:tracePt t="5720" x="5219700" y="5214938"/>
          <p14:tracePt t="5737" x="5311775" y="5214938"/>
          <p14:tracePt t="5753" x="5360988" y="5219700"/>
          <p14:tracePt t="5770" x="5410200" y="5230813"/>
          <p14:tracePt t="5786" x="5480050" y="5237163"/>
          <p14:tracePt t="5803" x="5518150" y="5246688"/>
          <p14:tracePt t="5821" x="5561013" y="5253038"/>
          <p14:tracePt t="5837" x="5637213" y="5257800"/>
          <p14:tracePt t="5853" x="5657850" y="5257800"/>
          <p14:tracePt t="5856" x="5695950" y="5268913"/>
          <p14:tracePt t="5870" x="5707063" y="5268913"/>
          <p14:tracePt t="5887" x="5734050" y="5268913"/>
          <p14:tracePt t="5903" x="5738813" y="5268913"/>
          <p14:tracePt t="5920" x="5754688" y="5273675"/>
          <p14:tracePt t="5937" x="5776913" y="5273675"/>
          <p14:tracePt t="5953" x="5799138" y="5273675"/>
          <p14:tracePt t="5970" x="5837238" y="5273675"/>
          <p14:tracePt t="5987" x="5868988" y="5273675"/>
          <p14:tracePt t="6003" x="5884863" y="5273675"/>
          <p14:tracePt t="6020" x="5895975" y="5273675"/>
          <p14:tracePt t="6156" x="5895975" y="5280025"/>
          <p14:tracePt t="6166" x="5891213" y="5284788"/>
          <p14:tracePt t="6178" x="5884863" y="5284788"/>
          <p14:tracePt t="6186" x="5868988" y="5291138"/>
          <p14:tracePt t="6203" x="5864225" y="5295900"/>
          <p14:tracePt t="6220" x="5830888" y="5307013"/>
          <p14:tracePt t="6236" x="5772150" y="5327650"/>
          <p14:tracePt t="6253" x="5745163" y="5334000"/>
          <p14:tracePt t="6270" x="5664200" y="5345113"/>
          <p14:tracePt t="6287" x="5588000" y="5345113"/>
          <p14:tracePt t="6303" x="5561013" y="5334000"/>
          <p14:tracePt t="6320" x="5534025" y="5307013"/>
          <p14:tracePt t="6336" x="5534025" y="5273675"/>
          <p14:tracePt t="6353" x="5534025" y="5246688"/>
          <p14:tracePt t="6355" x="5549900" y="5226050"/>
          <p14:tracePt t="6370" x="5588000" y="5183188"/>
          <p14:tracePt t="6386" x="5664200" y="5138738"/>
          <p14:tracePt t="6403" x="5745163" y="5122863"/>
          <p14:tracePt t="6420" x="5895975" y="5102225"/>
          <p14:tracePt t="6436" x="6026150" y="5102225"/>
          <p14:tracePt t="6453" x="6138863" y="5102225"/>
          <p14:tracePt t="6470" x="6327775" y="5102225"/>
          <p14:tracePt t="6486" x="6480175" y="5118100"/>
          <p14:tracePt t="6505" x="6581775" y="5122863"/>
          <p14:tracePt t="6520" x="6680200" y="5160963"/>
          <p14:tracePt t="6536" x="6804025" y="5210175"/>
          <p14:tracePt t="6553" x="6869113" y="5237163"/>
          <p14:tracePt t="6570" x="6927850" y="5257800"/>
          <p14:tracePt t="6586" x="6992938" y="5273675"/>
          <p14:tracePt t="6603" x="7019925" y="5280025"/>
          <p14:tracePt t="6620" x="7069138" y="5291138"/>
          <p14:tracePt t="6636" x="7154863" y="5291138"/>
          <p14:tracePt t="6653" x="7204075" y="5291138"/>
          <p14:tracePt t="6670" x="7269163" y="5291138"/>
          <p14:tracePt t="6687" x="7377113" y="5284788"/>
          <p14:tracePt t="6703" x="7404100" y="5284788"/>
          <p14:tracePt t="6720" x="7473950" y="5273675"/>
          <p14:tracePt t="6737" x="7527925" y="5273675"/>
          <p14:tracePt t="6753" x="7543800" y="5273675"/>
          <p14:tracePt t="6770" x="7577138" y="5273675"/>
          <p14:tracePt t="6787" x="7593013" y="5273675"/>
          <p14:tracePt t="9158" x="6523038" y="6053138"/>
          <p14:tracePt t="9177" x="6516688" y="6053138"/>
          <p14:tracePt t="9207" x="6511925" y="6062663"/>
          <p14:tracePt t="9216" x="6484938" y="6069013"/>
          <p14:tracePt t="9226" x="6392863" y="6100763"/>
          <p14:tracePt t="9236" x="6318250" y="6111875"/>
          <p14:tracePt t="9270" x="5754688" y="6199188"/>
          <p14:tracePt t="9303" x="5273675" y="6361113"/>
          <p14:tracePt t="9337" x="4918075" y="6480175"/>
          <p14:tracePt t="9354" x="4837113" y="6500813"/>
          <p14:tracePt t="9359" x="4722813" y="6534150"/>
          <p14:tracePt t="9370" x="4641850" y="6550025"/>
          <p14:tracePt t="9386" x="4414838" y="6570663"/>
          <p14:tracePt t="9403" x="4329113" y="6570663"/>
          <p14:tracePt t="9420" x="4113213" y="6570663"/>
          <p14:tracePt t="9436" x="3971925" y="6565900"/>
          <p14:tracePt t="9453" x="3944938" y="6565900"/>
          <p14:tracePt t="9470" x="3875088" y="6554788"/>
          <p14:tracePt t="9486" x="3805238" y="6527800"/>
          <p14:tracePt t="9503" x="3771900" y="6511925"/>
          <p14:tracePt t="9520" x="3632200" y="6496050"/>
          <p14:tracePt t="9536" x="3452813" y="6462713"/>
          <p14:tracePt t="9553" x="3398838" y="6446838"/>
          <p14:tracePt t="9570" x="3279775" y="6419850"/>
          <p14:tracePt t="9586" x="3205163" y="6388100"/>
          <p14:tracePt t="9603" x="3187700" y="6370638"/>
          <p14:tracePt t="9620" x="3167063" y="6327775"/>
          <p14:tracePt t="9636" x="3124200" y="6242050"/>
          <p14:tracePt t="9653" x="3113088" y="6208713"/>
          <p14:tracePt t="9670" x="3052763" y="6111875"/>
          <p14:tracePt t="9687" x="3016250" y="6046788"/>
          <p14:tracePt t="9703" x="2978150" y="5965825"/>
          <p14:tracePt t="9719" x="2901950" y="5862638"/>
          <p14:tracePt t="9737" x="2879725" y="5803900"/>
          <p14:tracePt t="9753" x="2870200" y="5749925"/>
          <p14:tracePt t="9770" x="2870200" y="5684838"/>
          <p14:tracePt t="9787" x="2870200" y="5630863"/>
          <p14:tracePt t="9803" x="2897188" y="5576888"/>
          <p14:tracePt t="9820" x="2913063" y="5527675"/>
          <p14:tracePt t="9837" x="2940050" y="5441950"/>
          <p14:tracePt t="9853" x="2944813" y="5392738"/>
          <p14:tracePt t="9870" x="2960688" y="5334000"/>
          <p14:tracePt t="9886" x="2994025" y="5257800"/>
          <p14:tracePt t="9903" x="3021013" y="5214938"/>
          <p14:tracePt t="9920" x="3048000" y="5172075"/>
          <p14:tracePt t="9936" x="3086100" y="5129213"/>
          <p14:tracePt t="9953" x="3117850" y="5095875"/>
          <p14:tracePt t="9970" x="3155950" y="5057775"/>
          <p14:tracePt t="9986" x="3198813" y="5030788"/>
          <p14:tracePt t="10003" x="3214688" y="5026025"/>
          <p14:tracePt t="10020" x="3270250" y="4987925"/>
          <p14:tracePt t="10037" x="3328988" y="4965700"/>
          <p14:tracePt t="10053" x="3360738" y="4949825"/>
          <p14:tracePt t="10070" x="3448050" y="4922838"/>
          <p14:tracePt t="10087" x="3529013" y="4895850"/>
          <p14:tracePt t="10103" x="3571875" y="4891088"/>
          <p14:tracePt t="10119" x="3686175" y="4879975"/>
          <p14:tracePt t="10137" x="3798888" y="4879975"/>
          <p14:tracePt t="10153" x="3841750" y="4879975"/>
          <p14:tracePt t="10170" x="3956050" y="4879975"/>
          <p14:tracePt t="10187" x="4048125" y="4879975"/>
          <p14:tracePt t="10203" x="4075113" y="4879975"/>
          <p14:tracePt t="10220" x="4140200" y="4879975"/>
          <p14:tracePt t="10237" x="4230688" y="4902200"/>
          <p14:tracePt t="10256" x="4329113" y="4918075"/>
          <p14:tracePt t="10270" x="4371975" y="4933950"/>
          <p14:tracePt t="10287" x="4479925" y="4983163"/>
          <p14:tracePt t="10303" x="4522788" y="5010150"/>
          <p14:tracePt t="10321" x="4625975" y="5080000"/>
          <p14:tracePt t="10336" x="4718050" y="5145088"/>
          <p14:tracePt t="10353" x="4745038" y="5160963"/>
          <p14:tracePt t="10357" x="4765675" y="5172075"/>
          <p14:tracePt t="10370" x="4787900" y="5187950"/>
          <p14:tracePt t="10387" x="4814888" y="5210175"/>
          <p14:tracePt t="10403" x="4821238" y="5214938"/>
          <p14:tracePt t="10420" x="4821238" y="5230813"/>
          <p14:tracePt t="10437" x="4821238" y="5253038"/>
          <p14:tracePt t="10453" x="4821238" y="5264150"/>
          <p14:tracePt t="10470" x="4821238" y="5291138"/>
          <p14:tracePt t="10486" x="4810125" y="5307013"/>
          <p14:tracePt t="10503" x="4803775" y="5318125"/>
          <p14:tracePt t="10520" x="4776788" y="5345113"/>
          <p14:tracePt t="10536" x="4765675" y="5356225"/>
          <p14:tracePt t="10553" x="4756150" y="5372100"/>
          <p14:tracePt t="10570" x="4718050" y="5387975"/>
          <p14:tracePt t="10586" x="4684713" y="5410200"/>
          <p14:tracePt t="10603" x="4637088" y="5426075"/>
          <p14:tracePt t="10620" x="4540250" y="5464175"/>
          <p14:tracePt t="10636" x="4479925" y="5473700"/>
          <p14:tracePt t="10653" x="4414838" y="5484813"/>
          <p14:tracePt t="10670" x="4329113" y="5511800"/>
          <p14:tracePt t="10687" x="4279900" y="5511800"/>
          <p14:tracePt t="10703" x="4241800" y="5518150"/>
          <p14:tracePt t="10720" x="4183063" y="5527675"/>
          <p14:tracePt t="10736" x="4068763" y="5527675"/>
          <p14:tracePt t="10753" x="3917950" y="5527675"/>
          <p14:tracePt t="10770" x="3879850" y="5522913"/>
          <p14:tracePt t="10786" x="3783013" y="5507038"/>
          <p14:tracePt t="10803" x="3717925" y="5495925"/>
          <p14:tracePt t="10820" x="3659188" y="5484813"/>
          <p14:tracePt t="10837" x="3587750" y="5457825"/>
          <p14:tracePt t="10853" x="3556000" y="5441950"/>
          <p14:tracePt t="10870" x="3502025" y="5414963"/>
          <p14:tracePt t="10886" x="3463925" y="5360988"/>
          <p14:tracePt t="10903" x="3452813" y="5338763"/>
          <p14:tracePt t="10920" x="3421063" y="5280025"/>
          <p14:tracePt t="10936" x="3398838" y="5214938"/>
          <p14:tracePt t="10953" x="3398838" y="5203825"/>
          <p14:tracePt t="10970" x="3398838" y="5165725"/>
          <p14:tracePt t="10986" x="3405188" y="5122863"/>
          <p14:tracePt t="11003" x="3409950" y="5111750"/>
          <p14:tracePt t="11020" x="3441700" y="5073650"/>
          <p14:tracePt t="11037" x="3475038" y="5030788"/>
          <p14:tracePt t="11053" x="3490913" y="5019675"/>
          <p14:tracePt t="11070" x="3551238" y="4976813"/>
          <p14:tracePt t="11087" x="3648075" y="4960938"/>
          <p14:tracePt t="11103" x="3702050" y="4956175"/>
          <p14:tracePt t="11120" x="3832225" y="4933950"/>
          <p14:tracePt t="11137" x="3960813" y="4918075"/>
          <p14:tracePt t="11153" x="3998913" y="4906963"/>
          <p14:tracePt t="11170" x="4095750" y="4902200"/>
          <p14:tracePt t="11186" x="4171950" y="4902200"/>
          <p14:tracePt t="11203" x="4198938" y="4902200"/>
          <p14:tracePt t="11220" x="4313238" y="4918075"/>
          <p14:tracePt t="11237" x="4448175" y="4945063"/>
          <p14:tracePt t="11253" x="4491038" y="4960938"/>
          <p14:tracePt t="11270" x="4625975" y="5019675"/>
          <p14:tracePt t="11287" x="4745038" y="5064125"/>
          <p14:tracePt t="11303" x="4787900" y="5084763"/>
          <p14:tracePt t="11320" x="4879975" y="5133975"/>
          <p14:tracePt t="11336" x="4918075" y="5172075"/>
          <p14:tracePt t="11353" x="4933950" y="5192713"/>
          <p14:tracePt t="11370" x="4960938" y="5241925"/>
          <p14:tracePt t="11386" x="4972050" y="5264150"/>
          <p14:tracePt t="11403" x="4972050" y="5273675"/>
          <p14:tracePt t="11420" x="4972050" y="5291138"/>
          <p14:tracePt t="11436" x="4972050" y="5300663"/>
          <p14:tracePt t="11453" x="4956175" y="5311775"/>
          <p14:tracePt t="11470" x="4911725" y="5338763"/>
          <p14:tracePt t="11487" x="4864100" y="5360988"/>
          <p14:tracePt t="11503" x="4799013" y="5383213"/>
          <p14:tracePt t="11520" x="4702175" y="5410200"/>
          <p14:tracePt t="11536" x="4641850" y="5419725"/>
          <p14:tracePt t="11553" x="4603750" y="5419725"/>
          <p14:tracePt t="11570" x="4572000" y="5419725"/>
          <p14:tracePt t="11586" x="4513263" y="5419725"/>
          <p14:tracePt t="11603" x="4464050" y="5419725"/>
          <p14:tracePt t="11620" x="4398963" y="5419725"/>
          <p14:tracePt t="11636" x="4306888" y="5419725"/>
          <p14:tracePt t="11653" x="4259263" y="5419725"/>
          <p14:tracePt t="11670" x="4225925" y="5419725"/>
          <p14:tracePt t="11686" x="4187825" y="5430838"/>
          <p14:tracePt t="11703" x="4160838" y="5430838"/>
          <p14:tracePt t="11720" x="4102100" y="5430838"/>
          <p14:tracePt t="11736" x="4037013" y="5430838"/>
          <p14:tracePt t="11753" x="4010025" y="5430838"/>
          <p14:tracePt t="11770" x="3940175" y="5410200"/>
          <p14:tracePt t="11787" x="3863975" y="5383213"/>
          <p14:tracePt t="11803" x="3841750" y="5365750"/>
          <p14:tracePt t="11820" x="3783013" y="5318125"/>
          <p14:tracePt t="11837" x="3733800" y="5264150"/>
          <p14:tracePt t="11853" x="3717925" y="5241925"/>
          <p14:tracePt t="11855" x="3713163" y="5214938"/>
          <p14:tracePt t="11870" x="3695700" y="5192713"/>
          <p14:tracePt t="11887" x="3686175" y="5145088"/>
          <p14:tracePt t="11903" x="3686175" y="5133975"/>
          <p14:tracePt t="11920" x="3686175" y="5102225"/>
          <p14:tracePt t="11937" x="3690938" y="5073650"/>
          <p14:tracePt t="11953" x="3695700" y="5057775"/>
          <p14:tracePt t="11970" x="3733800" y="5026025"/>
          <p14:tracePt t="11986" x="3778250" y="4983163"/>
          <p14:tracePt t="12004" x="3798888" y="4972050"/>
          <p14:tracePt t="12020" x="3852863" y="4933950"/>
          <p14:tracePt t="12036" x="3913188" y="4906963"/>
          <p14:tracePt t="12053" x="3944938" y="4895850"/>
          <p14:tracePt t="12070" x="4014788" y="4879975"/>
          <p14:tracePt t="12087" x="4129088" y="4879975"/>
          <p14:tracePt t="12103" x="4176713" y="4879975"/>
          <p14:tracePt t="12120" x="4322763" y="4906963"/>
          <p14:tracePt t="12136" x="4452938" y="4945063"/>
          <p14:tracePt t="12153" x="4513263" y="4960938"/>
          <p14:tracePt t="12170" x="4621213" y="5014913"/>
          <p14:tracePt t="12186" x="4706938" y="5057775"/>
          <p14:tracePt t="12203" x="4729163" y="5068888"/>
          <p14:tracePt t="12220" x="4760913" y="5084763"/>
          <p14:tracePt t="12237" x="4783138" y="5111750"/>
          <p14:tracePt t="12254" x="4799013" y="5129213"/>
          <p14:tracePt t="12270" x="4821238" y="5172075"/>
          <p14:tracePt t="12287" x="4830763" y="5203825"/>
          <p14:tracePt t="12303" x="4837113" y="5226050"/>
          <p14:tracePt t="12320" x="4837113" y="5241925"/>
          <p14:tracePt t="12336" x="4837113" y="5253038"/>
          <p14:tracePt t="12491" x="4848225" y="5253038"/>
          <p14:tracePt t="12513" x="4852988" y="5246688"/>
          <p14:tracePt t="12518" x="4857750" y="5246688"/>
          <p14:tracePt t="12526" x="4864100" y="52419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彼女はちょうど出て行ったところです。</a:t>
            </a:r>
            <a:r>
              <a:rPr lang="en-US" altLang="ja-JP" sz="3200" dirty="0"/>
              <a:t>(just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has just left/gone out.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2"/>
            </a:pPr>
            <a:r>
              <a:rPr lang="ja-JP" altLang="ja-JP" sz="3200" dirty="0"/>
              <a:t>彼女は</a:t>
            </a:r>
            <a:r>
              <a:rPr lang="en-US" altLang="ja-JP" sz="3200" dirty="0"/>
              <a:t>2</a:t>
            </a:r>
            <a:r>
              <a:rPr lang="ja-JP" altLang="ja-JP" sz="3200" dirty="0"/>
              <a:t>時間前に出て行きました。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She left/went out two hours ago.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3"/>
            </a:pPr>
            <a:r>
              <a:rPr lang="ja-JP" altLang="ja-JP" sz="3200" dirty="0"/>
              <a:t>彼にはいつ会いましたか。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did you see him?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lvl="0" indent="-514350">
              <a:buAutoNum type="arabicPlain" startAt="4"/>
            </a:pPr>
            <a:r>
              <a:rPr lang="ja-JP" altLang="ja-JP" sz="3200" dirty="0"/>
              <a:t>私は彼に先週の土曜日に会いました。</a:t>
            </a: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I saw him last Saturday.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17BDAA9-587D-482F-B6D1-237EBE900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2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4"/>
    </mc:Choice>
    <mc:Fallback>
      <p:transition spd="slow" advTm="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514350" lvl="0" indent="-514350">
              <a:buAutoNum type="arabicPlain" startAt="5"/>
            </a:pPr>
            <a:r>
              <a:rPr lang="ja-JP" altLang="ja-JP" sz="3200" dirty="0"/>
              <a:t>私は英語を教えたことがありません。</a:t>
            </a:r>
            <a:r>
              <a:rPr lang="en-US" altLang="ja-JP" sz="3200" dirty="0"/>
              <a:t>(never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</a:p>
          <a:p>
            <a:pPr marL="0" lvl="0" indent="0">
              <a:buNone/>
            </a:pPr>
            <a:r>
              <a:rPr lang="en-US" altLang="ja-JP" sz="3200" dirty="0"/>
              <a:t>      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86FECCC-5D7A-41B7-9547-AE739E83E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1"/>
    </mc:Choice>
    <mc:Fallback>
      <p:transition spd="slow" advTm="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2" x="4857750" y="4425950"/>
          <p14:tracePt t="1619" x="4864100" y="4333875"/>
          <p14:tracePt t="1630" x="4864100" y="4248150"/>
          <p14:tracePt t="1646" x="4891088" y="4014788"/>
          <p14:tracePt t="1662" x="4911725" y="3836988"/>
          <p14:tracePt t="1678" x="4933950" y="3587750"/>
          <p14:tracePt t="1695" x="4945063" y="3544888"/>
          <p14:tracePt t="1712" x="4972050" y="3459163"/>
          <p14:tracePt t="1745" x="4983163" y="3448050"/>
          <p14:tracePt t="1779" x="5019675" y="3441700"/>
          <p14:tracePt t="2133" x="5138738" y="3394075"/>
          <p14:tracePt t="2141" x="5280025" y="3333750"/>
          <p14:tracePt t="2150" x="5356225" y="3302000"/>
          <p14:tracePt t="2162" x="5511800" y="3248025"/>
          <p14:tracePt t="2178" x="5684838" y="3167063"/>
          <p14:tracePt t="2195" x="5907088" y="3086100"/>
          <p14:tracePt t="2212" x="6296025" y="2971800"/>
          <p14:tracePt t="2245" x="6707188" y="2832100"/>
          <p14:tracePt t="2279" x="7078663" y="2771775"/>
          <p14:tracePt t="2312" x="7285038" y="2755900"/>
          <p14:tracePt t="2329" x="7404100" y="2733675"/>
          <p14:tracePt t="2346" x="7451725" y="2728913"/>
          <p14:tracePt t="2362" x="7489825" y="2724150"/>
          <p14:tracePt t="2379" x="7505700" y="2713038"/>
          <p14:tracePt t="2396" x="7512050" y="2713038"/>
          <p14:tracePt t="2399" x="7512050" y="2706688"/>
          <p14:tracePt t="2412" x="7512050" y="2701925"/>
          <p14:tracePt t="2429" x="7527925" y="2697163"/>
          <p14:tracePt t="2446" x="7532688" y="2690813"/>
          <p14:tracePt t="2462" x="7554913" y="2679700"/>
          <p14:tracePt t="2479" x="7597775" y="2670175"/>
          <p14:tracePt t="2496" x="7624763" y="2670175"/>
          <p14:tracePt t="2512" x="7689850" y="2659063"/>
          <p14:tracePt t="2529" x="7770813" y="2659063"/>
          <p14:tracePt t="2548" x="7804150" y="2659063"/>
          <p14:tracePt t="2562" x="7896225" y="2659063"/>
          <p14:tracePt t="2579" x="7986713" y="2652713"/>
          <p14:tracePt t="2596" x="8031163" y="2643188"/>
          <p14:tracePt t="2612" x="8132763" y="2625725"/>
          <p14:tracePt t="2629" x="8240713" y="2609850"/>
          <p14:tracePt t="2645" x="8278813" y="2598738"/>
          <p14:tracePt t="2662" x="8355013" y="2589213"/>
          <p14:tracePt t="2679" x="8375650" y="2582863"/>
          <p14:tracePt t="2749" x="8370888" y="2582863"/>
          <p14:tracePt t="2758" x="8366125" y="2582863"/>
          <p14:tracePt t="2769" x="8359775" y="2582863"/>
          <p14:tracePt t="2778" x="8343900" y="2582863"/>
          <p14:tracePt t="2795" x="8332788" y="2578100"/>
          <p14:tracePt t="2812" x="8262938" y="2555875"/>
          <p14:tracePt t="2829" x="8139113" y="2486025"/>
          <p14:tracePt t="2845" x="8078788" y="2459038"/>
          <p14:tracePt t="2862" x="7981950" y="2405063"/>
          <p14:tracePt t="2879" x="7916863" y="2366963"/>
          <p14:tracePt t="2896" x="7896225" y="2351088"/>
          <p14:tracePt t="2897" x="7878763" y="2328863"/>
          <p14:tracePt t="2912" x="7847013" y="2286000"/>
          <p14:tracePt t="2929" x="7781925" y="2189163"/>
          <p14:tracePt t="2945" x="7766050" y="2155825"/>
          <p14:tracePt t="2962" x="7743825" y="2058988"/>
          <p14:tracePt t="2979" x="7727950" y="2020888"/>
          <p14:tracePt t="2995" x="7727950" y="1982788"/>
          <p14:tracePt t="3012" x="7727950" y="1912938"/>
          <p14:tracePt t="3029" x="7727950" y="1870075"/>
          <p14:tracePt t="3046" x="7743825" y="1843088"/>
          <p14:tracePt t="3062" x="7793038" y="1778000"/>
          <p14:tracePt t="3079" x="7824788" y="1735138"/>
          <p14:tracePt t="3096" x="7874000" y="1681163"/>
          <p14:tracePt t="3112" x="7966075" y="1604963"/>
          <p14:tracePt t="3129" x="8031163" y="1555750"/>
          <p14:tracePt t="3145" x="8078788" y="1528763"/>
          <p14:tracePt t="3162" x="8116888" y="1501775"/>
          <p14:tracePt t="3178" x="8181975" y="1470025"/>
          <p14:tracePt t="3195" x="8208963" y="1465263"/>
          <p14:tracePt t="3212" x="8258175" y="1447800"/>
          <p14:tracePt t="3229" x="8348663" y="1447800"/>
          <p14:tracePt t="3245" x="8413750" y="1447800"/>
          <p14:tracePt t="3262" x="8478838" y="1454150"/>
          <p14:tracePt t="3279" x="8543925" y="1465263"/>
          <p14:tracePt t="3295" x="8570913" y="1481138"/>
          <p14:tracePt t="3313" x="8602663" y="1519238"/>
          <p14:tracePt t="3329" x="8620125" y="1550988"/>
          <p14:tracePt t="3345" x="8636000" y="1573213"/>
          <p14:tracePt t="3363" x="8658225" y="1643063"/>
          <p14:tracePt t="3379" x="8667750" y="1681163"/>
          <p14:tracePt t="3396" x="8667750" y="1690688"/>
          <p14:tracePt t="3398" x="8667750" y="1712913"/>
          <p14:tracePt t="3412" x="8667750" y="1724025"/>
          <p14:tracePt t="3429" x="8667750" y="1746250"/>
          <p14:tracePt t="3446" x="8667750" y="1751013"/>
          <p14:tracePt t="3462" x="8667750" y="1755775"/>
          <p14:tracePt t="3479" x="8662988" y="1762125"/>
          <p14:tracePt t="3512" x="8658225" y="1762125"/>
          <p14:tracePt t="3649" x="8647113" y="1778000"/>
          <p14:tracePt t="3661" x="8636000" y="1800225"/>
          <p14:tracePt t="3669" x="8620125" y="1816100"/>
          <p14:tracePt t="3679" x="8597900" y="1854200"/>
          <p14:tracePt t="3695" x="8582025" y="1874838"/>
          <p14:tracePt t="3712" x="8539163" y="1917700"/>
          <p14:tracePt t="3729" x="8521700" y="1935163"/>
          <p14:tracePt t="3745" x="8505825" y="1951038"/>
          <p14:tracePt t="3762" x="8474075" y="1978025"/>
          <p14:tracePt t="3779" x="8420100" y="2005013"/>
          <p14:tracePt t="3795" x="8393113" y="2016125"/>
          <p14:tracePt t="3812" x="8321675" y="2032000"/>
          <p14:tracePt t="3829" x="8294688" y="2032000"/>
          <p14:tracePt t="3845" x="8289925" y="2032000"/>
          <p14:tracePt t="3879" x="8285163" y="20320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C39D53-9B3E-4B39-8035-4B60911B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628" y="1740216"/>
            <a:ext cx="8647827" cy="2880646"/>
          </a:xfrm>
        </p:spPr>
        <p:txBody>
          <a:bodyPr>
            <a:normAutofit/>
          </a:bodyPr>
          <a:lstStyle/>
          <a:p>
            <a:r>
              <a:rPr lang="ja-JP" altLang="en-US" dirty="0"/>
              <a:t>教科書</a:t>
            </a:r>
            <a:r>
              <a:rPr lang="en-US" altLang="ja-JP" dirty="0"/>
              <a:t>5</a:t>
            </a:r>
            <a:r>
              <a:rPr lang="ja-JP" altLang="en-US" dirty="0"/>
              <a:t>章を読んで、</a:t>
            </a:r>
            <a:br>
              <a:rPr lang="en-US" altLang="ja-JP" dirty="0"/>
            </a:br>
            <a:r>
              <a:rPr lang="ja-JP" altLang="en-US" dirty="0"/>
              <a:t>練習問題 </a:t>
            </a:r>
            <a:r>
              <a:rPr lang="en-US" altLang="ja-JP" dirty="0"/>
              <a:t>5-1, 5-2, 5-3, 5-4 </a:t>
            </a:r>
            <a:r>
              <a:rPr lang="ja-JP" altLang="en-US" dirty="0"/>
              <a:t>をやり、</a:t>
            </a:r>
            <a:br>
              <a:rPr lang="en-US" altLang="ja-JP" dirty="0"/>
            </a:br>
            <a:r>
              <a:rPr lang="ja-JP" altLang="en-US" dirty="0"/>
              <a:t>答え合わせをしながら</a:t>
            </a:r>
            <a:br>
              <a:rPr lang="en-US" altLang="ja-JP" dirty="0"/>
            </a:br>
            <a:r>
              <a:rPr lang="ja-JP" altLang="en-US" dirty="0"/>
              <a:t>このスライドショーを見よう</a:t>
            </a:r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F709561F-8A40-4E87-8826-24EAC9085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2"/>
    </mc:Choice>
    <mc:Fallback xmlns="">
      <p:transition spd="slow" advTm="1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121"/>
          </a:xfrm>
        </p:spPr>
        <p:txBody>
          <a:bodyPr/>
          <a:lstStyle/>
          <a:p>
            <a:r>
              <a:rPr lang="ja-JP" altLang="en-US" dirty="0"/>
              <a:t>練習 </a:t>
            </a:r>
            <a:r>
              <a:rPr lang="en-US" altLang="ja-JP" dirty="0"/>
              <a:t>5.2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91164"/>
            <a:ext cx="10515600" cy="4864344"/>
          </a:xfrm>
        </p:spPr>
        <p:txBody>
          <a:bodyPr/>
          <a:lstStyle/>
          <a:p>
            <a:pPr marL="514350" lvl="0" indent="-514350">
              <a:buAutoNum type="arabicPlain" startAt="5"/>
            </a:pPr>
            <a:r>
              <a:rPr lang="ja-JP" altLang="ja-JP" sz="3200" dirty="0"/>
              <a:t>私は英語を教えたことがありません。</a:t>
            </a:r>
            <a:r>
              <a:rPr lang="en-US" altLang="ja-JP" sz="3200" dirty="0"/>
              <a:t>(never</a:t>
            </a:r>
            <a:r>
              <a:rPr lang="ja-JP" altLang="ja-JP" sz="3200" dirty="0"/>
              <a:t>を使って</a:t>
            </a:r>
            <a:r>
              <a:rPr lang="en-US" altLang="ja-JP" sz="3200" dirty="0"/>
              <a:t>)</a:t>
            </a:r>
          </a:p>
          <a:p>
            <a:pPr marL="0" lv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I have never taught English.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9B6962A-4135-437E-B322-5E6AC8B8C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4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1"/>
    </mc:Choice>
    <mc:Fallback>
      <p:transition spd="slow" advTm="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過去完了と過去進行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8107" y="1841256"/>
            <a:ext cx="10830169" cy="2738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dirty="0"/>
              <a:t>彼に電話をしたとき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When I called him, </a:t>
            </a:r>
          </a:p>
          <a:p>
            <a:pPr marL="0" indent="0">
              <a:buNone/>
            </a:pPr>
            <a:r>
              <a:rPr lang="ja-JP" altLang="en-US" sz="3200" dirty="0"/>
              <a:t>　　</a:t>
            </a:r>
            <a:r>
              <a:rPr lang="en-US" altLang="ja-JP" sz="3200" dirty="0"/>
              <a:t>he </a:t>
            </a:r>
            <a:r>
              <a:rPr lang="en-US" altLang="ja-JP" sz="3200" u="sng" dirty="0"/>
              <a:t>had finished</a:t>
            </a:r>
            <a:r>
              <a:rPr lang="en-US" altLang="ja-JP" sz="3200" dirty="0"/>
              <a:t> dinner.</a:t>
            </a:r>
            <a:r>
              <a:rPr lang="ja-JP" altLang="ja-JP" sz="3200" dirty="0"/>
              <a:t>　彼は夕飯を</a:t>
            </a:r>
            <a:r>
              <a:rPr lang="ja-JP" altLang="ja-JP" sz="3200" u="sng" dirty="0"/>
              <a:t>済ませていた</a:t>
            </a:r>
            <a:r>
              <a:rPr lang="ja-JP" altLang="ja-JP" sz="3200" dirty="0"/>
              <a:t>。</a:t>
            </a:r>
            <a:r>
              <a:rPr lang="en-US" altLang="ja-JP" sz="3200" dirty="0"/>
              <a:t> (</a:t>
            </a:r>
            <a:r>
              <a:rPr lang="ja-JP" altLang="en-US" sz="3200" dirty="0"/>
              <a:t>完了</a:t>
            </a:r>
            <a:r>
              <a:rPr lang="en-US" altLang="ja-JP" sz="3200" dirty="0"/>
              <a:t>)</a:t>
            </a:r>
          </a:p>
          <a:p>
            <a:pPr marL="0" indent="0">
              <a:buNone/>
            </a:pPr>
            <a:r>
              <a:rPr lang="ja-JP" altLang="en-US" sz="3200" dirty="0"/>
              <a:t>　　</a:t>
            </a:r>
            <a:r>
              <a:rPr lang="en-US" altLang="ja-JP" sz="3200" dirty="0"/>
              <a:t>he </a:t>
            </a:r>
            <a:r>
              <a:rPr lang="en-US" altLang="ja-JP" sz="3200" u="sng" dirty="0"/>
              <a:t>was having</a:t>
            </a:r>
            <a:r>
              <a:rPr lang="en-US" altLang="ja-JP" sz="3200" dirty="0"/>
              <a:t> dinner.</a:t>
            </a:r>
            <a:r>
              <a:rPr lang="ja-JP" altLang="ja-JP" sz="3200" dirty="0"/>
              <a:t>　</a:t>
            </a:r>
            <a:r>
              <a:rPr lang="ja-JP" altLang="en-US" sz="3200" dirty="0"/>
              <a:t>　</a:t>
            </a:r>
            <a:r>
              <a:rPr lang="ja-JP" altLang="ja-JP" sz="3200" dirty="0"/>
              <a:t>彼は夕飯を</a:t>
            </a:r>
            <a:r>
              <a:rPr lang="ja-JP" altLang="ja-JP" sz="3200" u="sng" dirty="0"/>
              <a:t>食べていた</a:t>
            </a:r>
            <a:r>
              <a:rPr lang="ja-JP" altLang="ja-JP" sz="3200" dirty="0"/>
              <a:t>。</a:t>
            </a:r>
            <a:r>
              <a:rPr lang="en-US" altLang="ja-JP" sz="3200" dirty="0"/>
              <a:t>    (</a:t>
            </a:r>
            <a:r>
              <a:rPr lang="ja-JP" altLang="en-US" sz="3200" dirty="0"/>
              <a:t>進行）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下矢印 3"/>
          <p:cNvSpPr/>
          <p:nvPr/>
        </p:nvSpPr>
        <p:spPr>
          <a:xfrm>
            <a:off x="7877908" y="4306277"/>
            <a:ext cx="351692" cy="437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73261" y="4925764"/>
            <a:ext cx="5228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「</a:t>
            </a:r>
            <a:r>
              <a:rPr lang="ja-JP" altLang="en-US" sz="3200" dirty="0" err="1"/>
              <a:t>～して</a:t>
            </a:r>
            <a:r>
              <a:rPr lang="ja-JP" altLang="en-US" sz="3200" dirty="0"/>
              <a:t>いた」が完了か進行か、事柄を考えて選択！</a:t>
            </a:r>
            <a:endParaRPr lang="en-US" altLang="ja-JP" sz="32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73638E40-784F-4863-9985-C21E8895F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3"/>
    </mc:Choice>
    <mc:Fallback>
      <p:transition spd="slow" advTm="6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86" x="8123238" y="2043113"/>
          <p14:tracePt t="8095" x="8112125" y="2043113"/>
          <p14:tracePt t="8105" x="8089900" y="2043113"/>
          <p14:tracePt t="8115" x="8078788" y="2043113"/>
          <p14:tracePt t="8128" x="8058150" y="2043113"/>
          <p14:tracePt t="8145" x="7986713" y="2063750"/>
          <p14:tracePt t="8162" x="7923213" y="2085975"/>
          <p14:tracePt t="8195" x="7743825" y="2128838"/>
          <p14:tracePt t="8228" x="7577138" y="2155825"/>
          <p14:tracePt t="8261" x="7404100" y="2189163"/>
          <p14:tracePt t="8278" x="7305675" y="2216150"/>
          <p14:tracePt t="8295" x="7251700" y="2227263"/>
          <p14:tracePt t="8312" x="7242175" y="2227263"/>
          <p14:tracePt t="8328" x="7192963" y="2232025"/>
          <p14:tracePt t="8345" x="7134225" y="2247900"/>
          <p14:tracePt t="8361" x="7100888" y="2247900"/>
          <p14:tracePt t="8378" x="7004050" y="2254250"/>
          <p14:tracePt t="8395" x="6873875" y="2263775"/>
          <p14:tracePt t="8412" x="6819900" y="2274888"/>
          <p14:tracePt t="8428" x="6689725" y="2281238"/>
          <p14:tracePt t="8445" x="6588125" y="2281238"/>
          <p14:tracePt t="8462" x="6550025" y="2290763"/>
          <p14:tracePt t="8478" x="6419850" y="2301875"/>
          <p14:tracePt t="8495" x="6262688" y="2317750"/>
          <p14:tracePt t="8512" x="6188075" y="2339975"/>
          <p14:tracePt t="8528" x="5992813" y="2378075"/>
          <p14:tracePt t="8545" x="5815013" y="2398713"/>
          <p14:tracePt t="8562" x="5749925" y="2398713"/>
          <p14:tracePt t="8578" x="5610225" y="2409825"/>
          <p14:tracePt t="8595" x="5518150" y="2409825"/>
          <p14:tracePt t="8612" x="5480050" y="2409825"/>
          <p14:tracePt t="8628" x="5318125" y="2420938"/>
          <p14:tracePt t="8645" x="5080000" y="2452688"/>
          <p14:tracePt t="8661" x="4965700" y="2470150"/>
          <p14:tracePt t="8679" x="4648200" y="2528888"/>
          <p14:tracePt t="8695" x="4376738" y="2562225"/>
          <p14:tracePt t="8712" x="4291013" y="2571750"/>
          <p14:tracePt t="8728" x="4095750" y="2582863"/>
          <p14:tracePt t="8745" x="3956050" y="2593975"/>
          <p14:tracePt t="8762" x="3890963" y="2605088"/>
          <p14:tracePt t="8778" x="3702050" y="2620963"/>
          <p14:tracePt t="8795" x="3544888" y="2652713"/>
          <p14:tracePt t="8812" x="3405188" y="2674938"/>
          <p14:tracePt t="8828" x="3214688" y="2690813"/>
          <p14:tracePt t="8845" x="3097213" y="2690813"/>
          <p14:tracePt t="8861" x="2998788" y="2690813"/>
          <p14:tracePt t="8878" x="2886075" y="2690813"/>
          <p14:tracePt t="8895" x="2794000" y="2690813"/>
          <p14:tracePt t="8911" x="2690813" y="2690813"/>
          <p14:tracePt t="8928" x="2513013" y="2686050"/>
          <p14:tracePt t="8945" x="2362200" y="2686050"/>
          <p14:tracePt t="8962" x="2236788" y="2670175"/>
          <p14:tracePt t="8978" x="2128838" y="2643188"/>
          <p14:tracePt t="8995" x="2016125" y="2582863"/>
          <p14:tracePt t="9011" x="1951038" y="2555875"/>
          <p14:tracePt t="9028" x="1897063" y="2517775"/>
          <p14:tracePt t="9045" x="1809750" y="2470150"/>
          <p14:tracePt t="9061" x="1766888" y="2432050"/>
          <p14:tracePt t="9078" x="1728788" y="2393950"/>
          <p14:tracePt t="9095" x="1692275" y="2344738"/>
          <p14:tracePt t="9111" x="1674813" y="2301875"/>
          <p14:tracePt t="9128" x="1654175" y="2243138"/>
          <p14:tracePt t="9145" x="1636713" y="2189163"/>
          <p14:tracePt t="9162" x="1636713" y="2178050"/>
          <p14:tracePt t="9178" x="1636713" y="2144713"/>
          <p14:tracePt t="9195" x="1647825" y="2101850"/>
          <p14:tracePt t="9211" x="1654175" y="2081213"/>
          <p14:tracePt t="9228" x="1692275" y="2032000"/>
          <p14:tracePt t="9245" x="1746250" y="1978025"/>
          <p14:tracePt t="9261" x="1766888" y="1955800"/>
          <p14:tracePt t="9278" x="1836738" y="1874838"/>
          <p14:tracePt t="9295" x="1928813" y="1804988"/>
          <p14:tracePt t="9312" x="1973263" y="1778000"/>
          <p14:tracePt t="9328" x="2085975" y="1701800"/>
          <p14:tracePt t="9345" x="2189163" y="1654175"/>
          <p14:tracePt t="9362" x="2216150" y="1636713"/>
          <p14:tracePt t="9378" x="2301875" y="1620838"/>
          <p14:tracePt t="9395" x="2378075" y="1616075"/>
          <p14:tracePt t="9411" x="2420938" y="1616075"/>
          <p14:tracePt t="9428" x="2535238" y="1604963"/>
          <p14:tracePt t="9445" x="2686050" y="1604963"/>
          <p14:tracePt t="9461" x="2762250" y="1604963"/>
          <p14:tracePt t="9478" x="2951163" y="1609725"/>
          <p14:tracePt t="9495" x="3144838" y="1631950"/>
          <p14:tracePt t="9511" x="3198813" y="1643063"/>
          <p14:tracePt t="9528" x="3317875" y="1685925"/>
          <p14:tracePt t="9545" x="3421063" y="1751013"/>
          <p14:tracePt t="9562" x="3441700" y="1778000"/>
          <p14:tracePt t="9578" x="3479800" y="1827213"/>
          <p14:tracePt t="9595" x="3490913" y="1854200"/>
          <p14:tracePt t="9612" x="3497263" y="1858963"/>
          <p14:tracePt t="9628" x="3502025" y="1870075"/>
          <p14:tracePt t="9645" x="3502025" y="1874838"/>
          <p14:tracePt t="9966" x="3506788" y="1874838"/>
          <p14:tracePt t="9976" x="3517900" y="1874838"/>
          <p14:tracePt t="9986" x="3533775" y="1881188"/>
          <p14:tracePt t="9997" x="3556000" y="1890713"/>
          <p14:tracePt t="10012" x="3614738" y="1924050"/>
          <p14:tracePt t="10028" x="3722688" y="1973263"/>
          <p14:tracePt t="10045" x="3956050" y="2081213"/>
          <p14:tracePt t="10061" x="4129088" y="2166938"/>
          <p14:tracePt t="10078" x="4302125" y="2270125"/>
          <p14:tracePt t="10095" x="4468813" y="2393950"/>
          <p14:tracePt t="10112" x="4529138" y="2463800"/>
          <p14:tracePt t="10128" x="4614863" y="2578100"/>
          <p14:tracePt t="10145" x="4776788" y="2724150"/>
          <p14:tracePt t="10161" x="4922838" y="2832100"/>
          <p14:tracePt t="10178" x="5111750" y="2944813"/>
          <p14:tracePt t="10195" x="5349875" y="3090863"/>
          <p14:tracePt t="10211" x="5430838" y="3144838"/>
          <p14:tracePt t="10228" x="5610225" y="3248025"/>
          <p14:tracePt t="10245" x="5711825" y="3324225"/>
          <p14:tracePt t="10262" x="5745163" y="3340100"/>
          <p14:tracePt t="10278" x="5776913" y="3351213"/>
          <p14:tracePt t="10295" x="5792788" y="3355975"/>
          <p14:tracePt t="10328" x="5799138" y="3355975"/>
          <p14:tracePt t="10355" x="5803900" y="3355975"/>
          <p14:tracePt t="10365" x="5810250" y="3355975"/>
          <p14:tracePt t="10378" x="5815013" y="3355975"/>
          <p14:tracePt t="10395" x="5837238" y="3360738"/>
          <p14:tracePt t="10411" x="5842000" y="3360738"/>
          <p14:tracePt t="10428" x="5846763" y="3360738"/>
          <p14:tracePt t="10496" x="5853113" y="3360738"/>
          <p14:tracePt t="10526" x="5857875" y="3360738"/>
          <p14:tracePt t="10857" x="5864225" y="3360738"/>
          <p14:tracePt t="10884" x="5864225" y="3355975"/>
          <p14:tracePt t="10986" x="5880100" y="3355975"/>
          <p14:tracePt t="10995" x="5907088" y="3355975"/>
          <p14:tracePt t="11005" x="5934075" y="3355975"/>
          <p14:tracePt t="11015" x="5992813" y="3355975"/>
          <p14:tracePt t="11045" x="6084888" y="3355975"/>
          <p14:tracePt t="11078" x="6145213" y="3355975"/>
          <p14:tracePt t="11112" x="6199188" y="3367088"/>
          <p14:tracePt t="11128" x="6242050" y="3367088"/>
          <p14:tracePt t="11145" x="6289675" y="3367088"/>
          <p14:tracePt t="11162" x="6311900" y="3371850"/>
          <p14:tracePt t="11179" x="6361113" y="3371850"/>
          <p14:tracePt t="11195" x="6408738" y="3371850"/>
          <p14:tracePt t="11211" x="6426200" y="3371850"/>
          <p14:tracePt t="11228" x="6469063" y="3371850"/>
          <p14:tracePt t="11245" x="6500813" y="3371850"/>
          <p14:tracePt t="11261" x="6523038" y="3371850"/>
          <p14:tracePt t="11278" x="6570663" y="3371850"/>
          <p14:tracePt t="11295" x="6619875" y="3371850"/>
          <p14:tracePt t="11312" x="6630988" y="3371850"/>
          <p14:tracePt t="11328" x="6669088" y="3371850"/>
          <p14:tracePt t="11345" x="6700838" y="3371850"/>
          <p14:tracePt t="11362" x="6716713" y="3360738"/>
          <p14:tracePt t="11378" x="6738938" y="3360738"/>
          <p14:tracePt t="11395" x="6765925" y="3360738"/>
          <p14:tracePt t="11412" x="6770688" y="3360738"/>
          <p14:tracePt t="11428" x="6788150" y="3360738"/>
          <p14:tracePt t="11445" x="6808788" y="3360738"/>
          <p14:tracePt t="11461" x="6831013" y="3360738"/>
          <p14:tracePt t="11478" x="6880225" y="3360738"/>
          <p14:tracePt t="11495" x="6907213" y="3360738"/>
          <p14:tracePt t="11512" x="6934200" y="3360738"/>
          <p14:tracePt t="11528" x="6988175" y="3360738"/>
          <p14:tracePt t="11545" x="7031038" y="3360738"/>
          <p14:tracePt t="11562" x="7069138" y="3360738"/>
          <p14:tracePt t="11578" x="7116763" y="3360738"/>
          <p14:tracePt t="11595" x="7165975" y="3360738"/>
          <p14:tracePt t="11611" x="7215188" y="3360738"/>
          <p14:tracePt t="11628" x="7285038" y="3367088"/>
          <p14:tracePt t="11645" x="7354888" y="3367088"/>
          <p14:tracePt t="11662" x="7381875" y="3367088"/>
          <p14:tracePt t="11678" x="7415213" y="3360738"/>
          <p14:tracePt t="11695" x="7431088" y="3360738"/>
          <p14:tracePt t="11712" x="7435850" y="3360738"/>
          <p14:tracePt t="11728" x="7446963" y="3360738"/>
          <p14:tracePt t="11745" x="7478713" y="3360738"/>
          <p14:tracePt t="11762" x="7505700" y="3360738"/>
          <p14:tracePt t="11778" x="7532688" y="3360738"/>
          <p14:tracePt t="11795" x="7581900" y="3351213"/>
          <p14:tracePt t="11811" x="7620000" y="3351213"/>
          <p14:tracePt t="11828" x="7651750" y="3344863"/>
          <p14:tracePt t="11845" x="7700963" y="3344863"/>
          <p14:tracePt t="11862" x="7723188" y="3344863"/>
          <p14:tracePt t="11879" x="7793038" y="3340100"/>
          <p14:tracePt t="11895" x="7847013" y="3340100"/>
          <p14:tracePt t="11911" x="7869238" y="3340100"/>
          <p14:tracePt t="11928" x="7878763" y="3340100"/>
          <p14:tracePt t="11965" x="7878763" y="3333750"/>
          <p14:tracePt t="12697" x="7878763" y="3328988"/>
          <p14:tracePt t="12717" x="7878763" y="3324225"/>
          <p14:tracePt t="12766" x="7878763" y="3317875"/>
          <p14:tracePt t="12776" x="7878763" y="3306763"/>
          <p14:tracePt t="12787" x="7874000" y="3302000"/>
          <p14:tracePt t="12796" x="7869238" y="3286125"/>
          <p14:tracePt t="12828" x="7858125" y="3270250"/>
          <p14:tracePt t="12863" x="7847013" y="3259138"/>
          <p14:tracePt t="12895" x="7835900" y="3248025"/>
          <p14:tracePt t="12928" x="7831138" y="3241675"/>
          <p14:tracePt t="12961" x="7824788" y="3241675"/>
          <p14:tracePt t="12978" x="7813675" y="3236913"/>
          <p14:tracePt t="12995" x="7786688" y="3225800"/>
          <p14:tracePt t="13011" x="7739063" y="3214688"/>
          <p14:tracePt t="13028" x="7624763" y="3198813"/>
          <p14:tracePt t="13045" x="7505700" y="3198813"/>
          <p14:tracePt t="13061" x="7392988" y="3198813"/>
          <p14:tracePt t="13078" x="7219950" y="3198813"/>
          <p14:tracePt t="13095" x="7078663" y="3198813"/>
          <p14:tracePt t="13112" x="6954838" y="3198813"/>
          <p14:tracePt t="13128" x="6657975" y="3187700"/>
          <p14:tracePt t="13145" x="6235700" y="3171825"/>
          <p14:tracePt t="13162" x="5949950" y="3171825"/>
          <p14:tracePt t="13178" x="5664200" y="3160713"/>
          <p14:tracePt t="13195" x="5295900" y="3133725"/>
          <p14:tracePt t="13211" x="5080000" y="3097213"/>
          <p14:tracePt t="13228" x="4837113" y="3052763"/>
          <p14:tracePt t="13245" x="4464050" y="3005138"/>
          <p14:tracePt t="13261" x="4149725" y="2944813"/>
          <p14:tracePt t="13278" x="3794125" y="2859088"/>
          <p14:tracePt t="13295" x="3340100" y="2762250"/>
          <p14:tracePt t="13312" x="3117850" y="2724150"/>
          <p14:tracePt t="13328" x="2960688" y="2674938"/>
          <p14:tracePt t="13345" x="2794000" y="2632075"/>
          <p14:tracePt t="13362" x="2762250" y="2620963"/>
          <p14:tracePt t="13378" x="2701925" y="2605088"/>
          <p14:tracePt t="13395" x="2659063" y="2589213"/>
          <p14:tracePt t="13411" x="2647950" y="2589213"/>
          <p14:tracePt t="13428" x="2632075" y="2589213"/>
          <p14:tracePt t="13445" x="2620963" y="2582863"/>
          <p14:tracePt t="13461" x="2616200" y="2582863"/>
          <p14:tracePt t="13478" x="2571750" y="2578100"/>
          <p14:tracePt t="13495" x="2524125" y="2566988"/>
          <p14:tracePt t="13512" x="2497138" y="2566988"/>
          <p14:tracePt t="13528" x="2409825" y="2555875"/>
          <p14:tracePt t="13545" x="2259013" y="2555875"/>
          <p14:tracePt t="13562" x="2200275" y="2555875"/>
          <p14:tracePt t="13578" x="1993900" y="2544763"/>
          <p14:tracePt t="13595" x="1766888" y="2535238"/>
          <p14:tracePt t="13612" x="1681163" y="2513013"/>
          <p14:tracePt t="13628" x="1409700" y="2481263"/>
          <p14:tracePt t="13645" x="1173163" y="2416175"/>
          <p14:tracePt t="13661" x="1081088" y="2371725"/>
          <p14:tracePt t="13679" x="858838" y="2274888"/>
          <p14:tracePt t="13695" x="735013" y="2189163"/>
          <p14:tracePt t="13711" x="696913" y="2155825"/>
          <p14:tracePt t="13728" x="658813" y="2081213"/>
          <p14:tracePt t="13745" x="642938" y="2009775"/>
          <p14:tracePt t="13761" x="642938" y="1982788"/>
          <p14:tracePt t="13778" x="642938" y="1901825"/>
          <p14:tracePt t="13795" x="654050" y="1836738"/>
          <p14:tracePt t="13812" x="665163" y="1816100"/>
          <p14:tracePt t="13828" x="735013" y="1746250"/>
          <p14:tracePt t="13845" x="827088" y="1663700"/>
          <p14:tracePt t="13862" x="885825" y="1627188"/>
          <p14:tracePt t="13878" x="1042988" y="1535113"/>
          <p14:tracePt t="13895" x="1216025" y="1465263"/>
          <p14:tracePt t="13911" x="1366838" y="1404938"/>
          <p14:tracePt t="13928" x="1620838" y="1328738"/>
          <p14:tracePt t="13945" x="1789113" y="1296988"/>
          <p14:tracePt t="13962" x="1917700" y="1274763"/>
          <p14:tracePt t="13978" x="2108200" y="1265238"/>
          <p14:tracePt t="13994" x="2259013" y="1265238"/>
          <p14:tracePt t="14011" x="2393950" y="1265238"/>
          <p14:tracePt t="14028" x="2609850" y="1265238"/>
          <p14:tracePt t="14045" x="2751138" y="1270000"/>
          <p14:tracePt t="14061" x="2825750" y="1270000"/>
          <p14:tracePt t="14078" x="2955925" y="1285875"/>
          <p14:tracePt t="14095" x="3074988" y="1308100"/>
          <p14:tracePt t="14111" x="3167063" y="1335088"/>
          <p14:tracePt t="14128" x="3324225" y="1377950"/>
          <p14:tracePt t="14145" x="3441700" y="1420813"/>
          <p14:tracePt t="14161" x="3513138" y="1454150"/>
          <p14:tracePt t="14179" x="3598863" y="1497013"/>
          <p14:tracePt t="14195" x="3713163" y="1562100"/>
          <p14:tracePt t="14211" x="3771900" y="1620838"/>
          <p14:tracePt t="14228" x="3863975" y="1701800"/>
          <p14:tracePt t="14245" x="3971925" y="1863725"/>
          <p14:tracePt t="14261" x="3994150" y="1955800"/>
          <p14:tracePt t="14278" x="4005263" y="2005013"/>
          <p14:tracePt t="14295" x="3994150" y="2032000"/>
          <p14:tracePt t="14377" x="3998913" y="2027238"/>
          <p14:tracePt t="14387" x="4014788" y="2020888"/>
          <p14:tracePt t="14396" x="4021138" y="2020888"/>
          <p14:tracePt t="14411" x="4025900" y="2020888"/>
          <p14:tracePt t="14428" x="4064000" y="2020888"/>
          <p14:tracePt t="14445" x="4171950" y="2063750"/>
          <p14:tracePt t="14461" x="4241800" y="2117725"/>
          <p14:tracePt t="14478" x="4491038" y="2286000"/>
          <p14:tracePt t="14495" x="4976813" y="2701925"/>
          <p14:tracePt t="14511" x="5199063" y="2906713"/>
          <p14:tracePt t="14528" x="5864225" y="3495675"/>
          <p14:tracePt t="14545" x="6327775" y="4010025"/>
          <p14:tracePt t="14562" x="6480175" y="4176713"/>
          <p14:tracePt t="14578" x="6815138" y="4603750"/>
          <p14:tracePt t="14595" x="7051675" y="4922838"/>
          <p14:tracePt t="14612" x="7116763" y="5003800"/>
          <p14:tracePt t="14628" x="7192963" y="5138738"/>
          <p14:tracePt t="14645" x="7215188" y="5160963"/>
          <p14:tracePt t="14705" x="7215188" y="5156200"/>
          <p14:tracePt t="14715" x="7192963" y="5149850"/>
          <p14:tracePt t="14726" x="7154863" y="5149850"/>
          <p14:tracePt t="14735" x="7127875" y="5149850"/>
          <p14:tracePt t="14745" x="7069138" y="5149850"/>
          <p14:tracePt t="14762" x="7019925" y="5149850"/>
          <p14:tracePt t="14778" x="6862763" y="5156200"/>
          <p14:tracePt t="14795" x="6727825" y="5156200"/>
          <p14:tracePt t="14811" x="6673850" y="5138738"/>
          <p14:tracePt t="14828" x="6511925" y="5080000"/>
          <p14:tracePt t="14845" x="6327775" y="5010150"/>
          <p14:tracePt t="14862" x="6273800" y="4972050"/>
          <p14:tracePt t="14879" x="6100763" y="4879975"/>
          <p14:tracePt t="14895" x="5988050" y="4814888"/>
          <p14:tracePt t="14912" x="5918200" y="4776788"/>
          <p14:tracePt t="14928" x="5830888" y="4722813"/>
          <p14:tracePt t="14945" x="5788025" y="4695825"/>
          <p14:tracePt t="14961" x="5745163" y="4668838"/>
          <p14:tracePt t="14978" x="5695950" y="4648200"/>
          <p14:tracePt t="14994" x="5668963" y="4637088"/>
          <p14:tracePt t="15011" x="5657850" y="4625975"/>
          <p14:tracePt t="15028" x="5619750" y="4614863"/>
          <p14:tracePt t="15044" x="5599113" y="4610100"/>
          <p14:tracePt t="15061" x="5592763" y="4603750"/>
          <p14:tracePt t="15078" x="5583238" y="4598988"/>
          <p14:tracePt t="15095" x="5576888" y="4594225"/>
          <p14:tracePt t="15111" x="5556250" y="4587875"/>
          <p14:tracePt t="15128" x="5538788" y="4583113"/>
          <p14:tracePt t="15145" x="5507038" y="4567238"/>
          <p14:tracePt t="15161" x="5495925" y="4556125"/>
          <p14:tracePt t="15179" x="5473700" y="4556125"/>
          <p14:tracePt t="15195" x="5453063" y="4538663"/>
          <p14:tracePt t="15212" x="5437188" y="4538663"/>
          <p14:tracePt t="15228" x="5426075" y="4533900"/>
          <p14:tracePt t="15245" x="5410200" y="4522788"/>
          <p14:tracePt t="15261" x="5403850" y="4522788"/>
          <p14:tracePt t="15278" x="5399088" y="4518025"/>
          <p14:tracePt t="15295" x="5392738" y="4511675"/>
          <p14:tracePt t="15328" x="5383213" y="4511675"/>
          <p14:tracePt t="15345" x="5383213" y="4502150"/>
          <p14:tracePt t="15468" x="5403850" y="4502150"/>
          <p14:tracePt t="15479" x="5414963" y="4502150"/>
          <p14:tracePt t="15486" x="5441950" y="4495800"/>
          <p14:tracePt t="15495" x="5495925" y="4475163"/>
          <p14:tracePt t="15512" x="5538788" y="4475163"/>
          <p14:tracePt t="15528" x="5653088" y="4457700"/>
          <p14:tracePt t="15545" x="5745163" y="4448175"/>
          <p14:tracePt t="15561" x="5776913" y="4448175"/>
          <p14:tracePt t="15578" x="5842000" y="4448175"/>
          <p14:tracePt t="15595" x="5873750" y="4441825"/>
          <p14:tracePt t="15611" x="5891213" y="4441825"/>
          <p14:tracePt t="15628" x="5976938" y="4430713"/>
          <p14:tracePt t="15645" x="6064250" y="4430713"/>
          <p14:tracePt t="15661" x="6091238" y="4430713"/>
          <p14:tracePt t="15679" x="6149975" y="4425950"/>
          <p14:tracePt t="15695" x="6181725" y="4421188"/>
          <p14:tracePt t="15712" x="6199188" y="4421188"/>
          <p14:tracePt t="15728" x="6296025" y="4403725"/>
          <p14:tracePt t="15745" x="6392863" y="4376738"/>
          <p14:tracePt t="15761" x="6430963" y="4367213"/>
          <p14:tracePt t="15778" x="6527800" y="4349750"/>
          <p14:tracePt t="15795" x="6608763" y="4333875"/>
          <p14:tracePt t="15811" x="6630988" y="4329113"/>
          <p14:tracePt t="15828" x="6700838" y="4313238"/>
          <p14:tracePt t="15845" x="6781800" y="4295775"/>
          <p14:tracePt t="15862" x="6869113" y="4284663"/>
          <p14:tracePt t="15878" x="7024688" y="4268788"/>
          <p14:tracePt t="15895" x="7143750" y="4241800"/>
          <p14:tracePt t="15912" x="7235825" y="4230688"/>
          <p14:tracePt t="15928" x="7316788" y="4214813"/>
          <p14:tracePt t="15945" x="7366000" y="4198938"/>
          <p14:tracePt t="15961" x="7388225" y="4198938"/>
          <p14:tracePt t="15978" x="7424738" y="4194175"/>
          <p14:tracePt t="15995" x="7469188" y="4194175"/>
          <p14:tracePt t="16011" x="7505700" y="4194175"/>
          <p14:tracePt t="16028" x="7543800" y="4194175"/>
          <p14:tracePt t="16045" x="7586663" y="4194175"/>
          <p14:tracePt t="16062" x="7624763" y="4194175"/>
          <p14:tracePt t="16078" x="7689850" y="4194175"/>
          <p14:tracePt t="16095" x="7781925" y="4183063"/>
          <p14:tracePt t="16112" x="7858125" y="4183063"/>
          <p14:tracePt t="16128" x="7927975" y="4176713"/>
          <p14:tracePt t="16145" x="8004175" y="4167188"/>
          <p14:tracePt t="16161" x="8040688" y="4160838"/>
          <p14:tracePt t="16179" x="8085138" y="4160838"/>
          <p14:tracePt t="16195" x="8159750" y="4149725"/>
          <p14:tracePt t="16211" x="8208963" y="4144963"/>
          <p14:tracePt t="16228" x="8278813" y="4133850"/>
          <p14:tracePt t="16245" x="8321675" y="4129088"/>
          <p14:tracePt t="16261" x="8332788" y="4129088"/>
          <p14:tracePt t="16278" x="8343900" y="4129088"/>
          <p14:tracePt t="16295" x="8375650" y="4122738"/>
          <p14:tracePt t="16311" x="8397875" y="4122738"/>
          <p14:tracePt t="16328" x="8458200" y="4122738"/>
          <p14:tracePt t="16345" x="8521700" y="4122738"/>
          <p14:tracePt t="16361" x="8548688" y="4122738"/>
          <p14:tracePt t="16378" x="8613775" y="4122738"/>
          <p14:tracePt t="16395" x="8689975" y="4129088"/>
          <p14:tracePt t="16412" x="8701088" y="4133850"/>
          <p14:tracePt t="16428" x="8743950" y="4144963"/>
          <p14:tracePt t="16445" x="8755063" y="4144963"/>
          <p14:tracePt t="16462" x="8759825" y="4144963"/>
          <p14:tracePt t="16478" x="8766175" y="4144963"/>
          <p14:tracePt t="16495" x="8775700" y="4144963"/>
          <p14:tracePt t="16511" x="8782050" y="4144963"/>
          <p14:tracePt t="16528" x="8786813" y="4144963"/>
          <p14:tracePt t="17298" x="8782050" y="4144963"/>
          <p14:tracePt t="17316" x="8770938" y="4144963"/>
          <p14:tracePt t="17326" x="8766175" y="4144963"/>
          <p14:tracePt t="17336" x="8759825" y="4144963"/>
          <p14:tracePt t="17362" x="8748713" y="4144963"/>
          <p14:tracePt t="17395" x="8739188" y="4144963"/>
          <p14:tracePt t="17428" x="8728075" y="4144963"/>
          <p14:tracePt t="17445" x="8721725" y="4144963"/>
          <p14:tracePt t="17462" x="8716963" y="4144963"/>
          <p14:tracePt t="17478" x="8701088" y="4140200"/>
          <p14:tracePt t="17495" x="8678863" y="4133850"/>
          <p14:tracePt t="17512" x="8674100" y="4129088"/>
          <p14:tracePt t="17528" x="8667750" y="4122738"/>
          <p14:tracePt t="17545" x="8662988" y="4122738"/>
          <p14:tracePt t="17578" x="8651875" y="4117975"/>
          <p14:tracePt t="17595" x="8640763" y="4117975"/>
          <p14:tracePt t="17612" x="8636000" y="4117975"/>
          <p14:tracePt t="17628" x="8629650" y="4113213"/>
          <p14:tracePt t="17645" x="8613775" y="4106863"/>
          <p14:tracePt t="17663" x="8609013" y="4106863"/>
          <p14:tracePt t="17679" x="8586788" y="4090988"/>
          <p14:tracePt t="17695" x="8570913" y="4086225"/>
          <p14:tracePt t="17712" x="8566150" y="4086225"/>
          <p14:tracePt t="17716" x="8559800" y="4086225"/>
          <p14:tracePt t="17736" x="8555038" y="4079875"/>
          <p14:tracePt t="17756" x="8548688" y="4079875"/>
          <p14:tracePt t="17775" x="8543925" y="4079875"/>
          <p14:tracePt t="17795" x="8539163" y="4075113"/>
          <p14:tracePt t="17805" x="8516938" y="4068763"/>
          <p14:tracePt t="17816" x="8512175" y="4064000"/>
          <p14:tracePt t="17828" x="8501063" y="4064000"/>
          <p14:tracePt t="17845" x="8501063" y="4059238"/>
          <p14:tracePt t="17916" x="8501063" y="4052888"/>
          <p14:tracePt t="17926" x="8501063" y="4037013"/>
          <p14:tracePt t="17936" x="8501063" y="4010025"/>
          <p14:tracePt t="17947" x="8501063" y="3987800"/>
          <p14:tracePt t="17961" x="8505825" y="3940175"/>
          <p14:tracePt t="17978" x="8512175" y="3868738"/>
          <p14:tracePt t="17994" x="8501063" y="3729038"/>
          <p14:tracePt t="18011" x="8467725" y="3625850"/>
          <p14:tracePt t="18028" x="8408988" y="3502025"/>
          <p14:tracePt t="18045" x="8332788" y="3360738"/>
          <p14:tracePt t="18061" x="8274050" y="3290888"/>
          <p14:tracePt t="18078" x="8224838" y="3236913"/>
          <p14:tracePt t="18095" x="8186738" y="3194050"/>
          <p14:tracePt t="18112" x="8166100" y="3178175"/>
          <p14:tracePt t="18129" x="8139113" y="3167063"/>
          <p14:tracePt t="18145" x="8123238" y="3167063"/>
          <p14:tracePt t="18161" x="8116888" y="3167063"/>
          <p14:tracePt t="18179" x="8105775" y="3167063"/>
          <p14:tracePt t="18195" x="8089900" y="3167063"/>
          <p14:tracePt t="18211" x="8078788" y="3171825"/>
          <p14:tracePt t="18228" x="8040688" y="3194050"/>
          <p14:tracePt t="18245" x="8008938" y="3214688"/>
          <p14:tracePt t="18261" x="8004175" y="3214688"/>
          <p14:tracePt t="18278" x="7986713" y="3236913"/>
          <p14:tracePt t="18295" x="7959725" y="3252788"/>
          <p14:tracePt t="18311" x="7954963" y="3270250"/>
          <p14:tracePt t="18328" x="7932738" y="3302000"/>
          <p14:tracePt t="18345" x="7912100" y="3317875"/>
          <p14:tracePt t="18368" x="7900988" y="3328988"/>
          <p14:tracePt t="18378" x="7900988" y="3333750"/>
          <p14:tracePt t="18395" x="7889875" y="3340100"/>
          <p14:tracePt t="18428" x="7885113" y="3344863"/>
          <p14:tracePt t="18445" x="7878763" y="3351213"/>
          <p14:tracePt t="18478" x="7874000" y="3351213"/>
          <p14:tracePt t="18495" x="7874000" y="3355975"/>
          <p14:tracePt t="18525" x="7869238" y="3355975"/>
          <p14:tracePt t="18536" x="7862888" y="3355975"/>
          <p14:tracePt t="18565" x="7858125" y="3355975"/>
          <p14:tracePt t="18697" x="7858125" y="3360738"/>
          <p14:tracePt t="18707" x="7862888" y="3360738"/>
          <p14:tracePt t="18717" x="7869238" y="3367088"/>
          <p14:tracePt t="18728" x="7874000" y="3367088"/>
          <p14:tracePt t="18745" x="7896225" y="3382963"/>
          <p14:tracePt t="18761" x="7923213" y="3382963"/>
          <p14:tracePt t="18778" x="7970838" y="3382963"/>
          <p14:tracePt t="18795" x="8013700" y="3382963"/>
          <p14:tracePt t="18811" x="8040688" y="3382963"/>
          <p14:tracePt t="18828" x="8089900" y="3382963"/>
          <p14:tracePt t="18845" x="8112125" y="3382963"/>
          <p14:tracePt t="18862" x="8150225" y="3382963"/>
          <p14:tracePt t="18878" x="8208963" y="3382963"/>
          <p14:tracePt t="18895" x="8285163" y="3382963"/>
          <p14:tracePt t="18912" x="8312150" y="3382963"/>
          <p14:tracePt t="18928" x="8343900" y="3382963"/>
          <p14:tracePt t="18945" x="8404225" y="3382963"/>
          <p14:tracePt t="18962" x="8440738" y="3382963"/>
          <p14:tracePt t="18978" x="8494713" y="3382963"/>
          <p14:tracePt t="18995" x="8543925" y="3382963"/>
          <p14:tracePt t="19011" x="8582025" y="3382963"/>
          <p14:tracePt t="19028" x="8647113" y="3382963"/>
          <p14:tracePt t="19044" x="8775700" y="3382963"/>
          <p14:tracePt t="19061" x="8813800" y="3378200"/>
          <p14:tracePt t="19078" x="8905875" y="3378200"/>
          <p14:tracePt t="19095" x="8948738" y="3378200"/>
          <p14:tracePt t="19112" x="8955088" y="3378200"/>
          <p14:tracePt t="19128" x="8955088" y="3371850"/>
          <p14:tracePt t="19307" x="8948738" y="3378200"/>
          <p14:tracePt t="19317" x="8939213" y="3382963"/>
          <p14:tracePt t="19329" x="8921750" y="3394075"/>
          <p14:tracePt t="19345" x="8901113" y="3409950"/>
          <p14:tracePt t="19362" x="8878888" y="3425825"/>
          <p14:tracePt t="19378" x="8813800" y="3475038"/>
          <p14:tracePt t="19395" x="8721725" y="3567113"/>
          <p14:tracePt t="19411" x="8689975" y="3587750"/>
          <p14:tracePt t="19428" x="8593138" y="3695700"/>
          <p14:tracePt t="19445" x="8501063" y="3776663"/>
          <p14:tracePt t="19462" x="8478838" y="3794125"/>
          <p14:tracePt t="19478" x="8424863" y="3821113"/>
          <p14:tracePt t="19495" x="8343900" y="3852863"/>
          <p14:tracePt t="19511" x="8289925" y="3868738"/>
          <p14:tracePt t="19528" x="8112125" y="3917950"/>
          <p14:tracePt t="19545" x="7959725" y="3976688"/>
          <p14:tracePt t="19561" x="7916863" y="3994150"/>
          <p14:tracePt t="19578" x="7847013" y="4025900"/>
          <p14:tracePt t="19595" x="7840663" y="4030663"/>
          <p14:tracePt t="19611" x="7840663" y="4037013"/>
          <p14:tracePt t="19676" x="7862888" y="4030663"/>
          <p14:tracePt t="19685" x="7878763" y="4030663"/>
          <p14:tracePt t="19695" x="7939088" y="4030663"/>
          <p14:tracePt t="19712" x="8089900" y="4030663"/>
          <p14:tracePt t="19728" x="8447088" y="4014788"/>
          <p14:tracePt t="19745" x="8685213" y="4014788"/>
          <p14:tracePt t="19762" x="8824913" y="4014788"/>
          <p14:tracePt t="19778" x="8939213" y="4014788"/>
          <p14:tracePt t="19795" x="8948738" y="4014788"/>
          <p14:tracePt t="19966" x="8948738" y="3998913"/>
          <p14:tracePt t="19976" x="8948738" y="3976688"/>
          <p14:tracePt t="19986" x="8948738" y="3949700"/>
          <p14:tracePt t="19996" x="8948738" y="3922713"/>
          <p14:tracePt t="20011" x="8959850" y="3890963"/>
          <p14:tracePt t="20028" x="8982075" y="3832225"/>
          <p14:tracePt t="20045" x="9013825" y="3760788"/>
          <p14:tracePt t="20062" x="9029700" y="3729038"/>
          <p14:tracePt t="20078" x="9056688" y="3679825"/>
          <p14:tracePt t="20095" x="9101138" y="3648075"/>
          <p14:tracePt t="20112" x="9121775" y="3632200"/>
          <p14:tracePt t="20128" x="9213850" y="3609975"/>
          <p14:tracePt t="20145" x="9305925" y="3598863"/>
          <p14:tracePt t="20162" x="9328150" y="3598863"/>
          <p14:tracePt t="20178" x="9364663" y="3598863"/>
          <p14:tracePt t="20256" x="9364663" y="3605213"/>
          <p14:tracePt t="20266" x="9355138" y="3605213"/>
          <p14:tracePt t="20276" x="9337675" y="3621088"/>
          <p14:tracePt t="20288" x="9328150" y="3621088"/>
          <p14:tracePt t="20296" x="9290050" y="3625850"/>
          <p14:tracePt t="20312" x="9256713" y="3625850"/>
          <p14:tracePt t="20328" x="9137650" y="3636963"/>
          <p14:tracePt t="20345" x="8975725" y="3636963"/>
          <p14:tracePt t="20362" x="8921750" y="3636963"/>
          <p14:tracePt t="20378" x="8820150" y="3632200"/>
          <p14:tracePt t="20395" x="8732838" y="3587750"/>
          <p14:tracePt t="20412" x="8689975" y="3571875"/>
          <p14:tracePt t="20428" x="8586788" y="3486150"/>
          <p14:tracePt t="20445" x="8494713" y="3405188"/>
          <p14:tracePt t="20462" x="8458200" y="3371850"/>
          <p14:tracePt t="20478" x="8393113" y="3302000"/>
          <p14:tracePt t="20495" x="8359775" y="3248025"/>
          <p14:tracePt t="20511" x="8355013" y="3232150"/>
          <p14:tracePt t="20528" x="8348663" y="3178175"/>
          <p14:tracePt t="20545" x="8348663" y="3144838"/>
          <p14:tracePt t="20561" x="8348663" y="3117850"/>
          <p14:tracePt t="20578" x="8370888" y="3074988"/>
          <p14:tracePt t="20595" x="8397875" y="3048000"/>
          <p14:tracePt t="20612" x="8431213" y="3016250"/>
          <p14:tracePt t="20629" x="8494713" y="2967038"/>
          <p14:tracePt t="20645" x="8548688" y="2940050"/>
          <p14:tracePt t="20662" x="8613775" y="2928938"/>
          <p14:tracePt t="20679" x="8775700" y="2928938"/>
          <p14:tracePt t="20695" x="8916988" y="2944813"/>
          <p14:tracePt t="20712" x="9036050" y="2971800"/>
          <p14:tracePt t="20714" x="9090025" y="3005138"/>
          <p14:tracePt t="20728" x="9170988" y="3052763"/>
          <p14:tracePt t="20745" x="9229725" y="3101975"/>
          <p14:tracePt t="20762" x="9240838" y="3117850"/>
          <p14:tracePt t="20778" x="9240838" y="3124200"/>
          <p14:tracePt t="20950" x="9240838" y="3133725"/>
          <p14:tracePt t="20957" x="9240838" y="3151188"/>
          <p14:tracePt t="20965" x="9240838" y="3171825"/>
          <p14:tracePt t="20978" x="9240838" y="3182938"/>
          <p14:tracePt t="20995" x="9256713" y="3241675"/>
          <p14:tracePt t="21011" x="9283700" y="3286125"/>
          <p14:tracePt t="21028" x="9359900" y="3421063"/>
          <p14:tracePt t="21045" x="9474200" y="3587750"/>
          <p14:tracePt t="21061" x="9510713" y="3632200"/>
          <p14:tracePt t="21078" x="9609138" y="3744913"/>
          <p14:tracePt t="21095" x="9663113" y="3848100"/>
          <p14:tracePt t="21112" x="9663113" y="3875088"/>
          <p14:tracePt t="21128" x="9663113" y="3944938"/>
          <p14:tracePt t="21145" x="9645650" y="4003675"/>
          <p14:tracePt t="21161" x="9618663" y="4025900"/>
          <p14:tracePt t="21179" x="9564688" y="4090988"/>
          <p14:tracePt t="21195" x="9474200" y="4167188"/>
          <p14:tracePt t="21211" x="9440863" y="4187825"/>
          <p14:tracePt t="21228" x="9364663" y="4241800"/>
          <p14:tracePt t="21245" x="9290050" y="4275138"/>
          <p14:tracePt t="21261" x="9256713" y="4279900"/>
          <p14:tracePt t="21278" x="9128125" y="4302125"/>
          <p14:tracePt t="21295" x="8916988" y="4313238"/>
          <p14:tracePt t="21311" x="8824913" y="4313238"/>
          <p14:tracePt t="21328" x="8582025" y="4322763"/>
          <p14:tracePt t="21345" x="8355013" y="4322763"/>
          <p14:tracePt t="21361" x="8278813" y="4322763"/>
          <p14:tracePt t="21378" x="8101013" y="4306888"/>
          <p14:tracePt t="21395" x="7954963" y="4268788"/>
          <p14:tracePt t="21411" x="7927975" y="4252913"/>
          <p14:tracePt t="21428" x="7835900" y="4176713"/>
          <p14:tracePt t="21445" x="7754938" y="4095750"/>
          <p14:tracePt t="21461" x="7727950" y="4064000"/>
          <p14:tracePt t="21478" x="7696200" y="3976688"/>
          <p14:tracePt t="21495" x="7696200" y="3929063"/>
          <p14:tracePt t="21511" x="7696200" y="3890963"/>
          <p14:tracePt t="21528" x="7696200" y="3841750"/>
          <p14:tracePt t="21545" x="7716838" y="3814763"/>
          <p14:tracePt t="21561" x="7739063" y="3787775"/>
          <p14:tracePt t="21578" x="7793038" y="3749675"/>
          <p14:tracePt t="21595" x="7847013" y="3713163"/>
          <p14:tracePt t="21612" x="7939088" y="3668713"/>
          <p14:tracePt t="21628" x="8123238" y="3621088"/>
          <p14:tracePt t="21645" x="8251825" y="3594100"/>
          <p14:tracePt t="21662" x="8343900" y="3571875"/>
          <p14:tracePt t="21679" x="8447088" y="3560763"/>
          <p14:tracePt t="21695" x="8528050" y="3560763"/>
          <p14:tracePt t="21711" x="8566150" y="3560763"/>
          <p14:tracePt t="21728" x="8620125" y="3560763"/>
          <p14:tracePt t="21745" x="8705850" y="3567113"/>
          <p14:tracePt t="21761" x="8770938" y="3571875"/>
          <p14:tracePt t="21778" x="8856663" y="3587750"/>
          <p14:tracePt t="21795" x="8966200" y="3625850"/>
          <p14:tracePt t="21811" x="9040813" y="3648075"/>
          <p14:tracePt t="21828" x="9117013" y="3686175"/>
          <p14:tracePt t="21845" x="9220200" y="3740150"/>
          <p14:tracePt t="21862" x="9251950" y="3776663"/>
          <p14:tracePt t="21878" x="9274175" y="3798888"/>
          <p14:tracePt t="21895" x="9278938" y="3825875"/>
          <p14:tracePt t="21912" x="9278938" y="3848100"/>
          <p14:tracePt t="21928" x="9278938" y="3879850"/>
          <p14:tracePt t="21945" x="9278938" y="3913188"/>
          <p14:tracePt t="21962" x="9278938" y="3922713"/>
          <p14:tracePt t="21978" x="9278938" y="3933825"/>
          <p14:tracePt t="21995" x="9278938" y="3940175"/>
          <p14:tracePt t="22371" x="9274175" y="3940175"/>
          <p14:tracePt t="22376" x="9263063" y="3940175"/>
          <p14:tracePt t="22385" x="9256713" y="3933825"/>
          <p14:tracePt t="22395" x="9247188" y="3929063"/>
          <p14:tracePt t="22411" x="9240838" y="3929063"/>
          <p14:tracePt t="22428" x="9236075" y="3929063"/>
          <p14:tracePt t="25027" x="9170988" y="3886200"/>
          <p14:tracePt t="25035" x="9166225" y="3886200"/>
          <p14:tracePt t="25616" x="9148763" y="3886200"/>
          <p14:tracePt t="25626" x="9128125" y="3890963"/>
          <p14:tracePt t="25636" x="9101138" y="3890963"/>
          <p14:tracePt t="25649" x="9020175" y="3890963"/>
          <p14:tracePt t="25662" x="8955088" y="3890963"/>
          <p14:tracePt t="25679" x="8743950" y="3814763"/>
          <p14:tracePt t="25695" x="8501063" y="3614738"/>
          <p14:tracePt t="25728" x="8224838" y="3306763"/>
          <p14:tracePt t="25761" x="8101013" y="3182938"/>
          <p14:tracePt t="25795" x="7905750" y="3140075"/>
          <p14:tracePt t="25811" x="7862888" y="3133725"/>
          <p14:tracePt t="25828" x="7766050" y="3086100"/>
          <p14:tracePt t="25845" x="7712075" y="3048000"/>
          <p14:tracePt t="25862" x="7700963" y="3036888"/>
          <p14:tracePt t="25878" x="7673975" y="3005138"/>
          <p14:tracePt t="25895" x="7662863" y="2982913"/>
          <p14:tracePt t="25911" x="7658100" y="2978150"/>
          <p14:tracePt t="25928" x="7646988" y="2971800"/>
          <p14:tracePt t="25945" x="7635875" y="2971800"/>
          <p14:tracePt t="25961" x="7620000" y="2971800"/>
          <p14:tracePt t="25978" x="7604125" y="2971800"/>
          <p14:tracePt t="25995" x="7586663" y="2987675"/>
          <p14:tracePt t="26011" x="7570788" y="3009900"/>
          <p14:tracePt t="26028" x="7523163" y="3048000"/>
          <p14:tracePt t="26044" x="7458075" y="3097213"/>
          <p14:tracePt t="26061" x="7397750" y="3133725"/>
          <p14:tracePt t="26078" x="7305675" y="3194050"/>
          <p14:tracePt t="26094" x="7251700" y="3236913"/>
          <p14:tracePt t="26111" x="7231063" y="3248025"/>
          <p14:tracePt t="26128" x="7215188" y="3259138"/>
          <p14:tracePt t="26145" x="7197725" y="3270250"/>
          <p14:tracePt t="26161" x="7177088" y="3279775"/>
          <p14:tracePt t="26178" x="7165975" y="3279775"/>
          <p14:tracePt t="26195" x="7150100" y="3290888"/>
          <p14:tracePt t="26211" x="7143750" y="3297238"/>
          <p14:tracePt t="26228" x="7134225" y="3302000"/>
          <p14:tracePt t="26245" x="7127875" y="3302000"/>
          <p14:tracePt t="26261" x="7123113" y="3306763"/>
          <p14:tracePt t="26427" x="7116763" y="3306763"/>
          <p14:tracePt t="26466" x="7112000" y="3306763"/>
          <p14:tracePt t="26697" x="7116763" y="3306763"/>
          <p14:tracePt t="26707" x="7123113" y="3306763"/>
          <p14:tracePt t="26715" x="7127875" y="3306763"/>
          <p14:tracePt t="26728" x="7138988" y="3306763"/>
          <p14:tracePt t="26745" x="7170738" y="3306763"/>
          <p14:tracePt t="26778" x="7219950" y="3306763"/>
          <p14:tracePt t="26811" x="7269163" y="3306763"/>
          <p14:tracePt t="26845" x="7343775" y="3306763"/>
          <p14:tracePt t="26862" x="7381875" y="3306763"/>
          <p14:tracePt t="26878" x="7431088" y="3306763"/>
          <p14:tracePt t="26895" x="7462838" y="3306763"/>
          <p14:tracePt t="26912" x="7478713" y="3306763"/>
          <p14:tracePt t="26928" x="7523163" y="3306763"/>
          <p14:tracePt t="26945" x="7554913" y="3306763"/>
          <p14:tracePt t="26962" x="7593013" y="3306763"/>
          <p14:tracePt t="26978" x="7615238" y="3306763"/>
          <p14:tracePt t="26995" x="7673975" y="3306763"/>
          <p14:tracePt t="27011" x="7712075" y="3306763"/>
          <p14:tracePt t="27028" x="7766050" y="3306763"/>
          <p14:tracePt t="27044" x="7851775" y="3306763"/>
          <p14:tracePt t="27061" x="7905750" y="3306763"/>
          <p14:tracePt t="27078" x="7959725" y="3306763"/>
          <p14:tracePt t="27094" x="8062913" y="3297238"/>
          <p14:tracePt t="27111" x="8159750" y="3297238"/>
          <p14:tracePt t="27128" x="8278813" y="3297238"/>
          <p14:tracePt t="27145" x="8404225" y="3297238"/>
          <p14:tracePt t="27161" x="8435975" y="3297238"/>
          <p14:tracePt t="27178" x="8451850" y="3297238"/>
          <p14:tracePt t="27278" x="8451850" y="3302000"/>
          <p14:tracePt t="27290" x="8431213" y="3317875"/>
          <p14:tracePt t="27296" x="8382000" y="3324225"/>
          <p14:tracePt t="27312" x="8301038" y="3333750"/>
          <p14:tracePt t="27328" x="7997825" y="3344863"/>
          <p14:tracePt t="27345" x="7743825" y="3344863"/>
          <p14:tracePt t="27361" x="7662863" y="3344863"/>
          <p14:tracePt t="27378" x="7566025" y="3302000"/>
          <p14:tracePt t="27395" x="7539038" y="3259138"/>
          <p14:tracePt t="27412" x="7527925" y="3236913"/>
          <p14:tracePt t="27428" x="7527925" y="3209925"/>
          <p14:tracePt t="27445" x="7597775" y="3155950"/>
          <p14:tracePt t="27461" x="7651750" y="3140075"/>
          <p14:tracePt t="27478" x="7835900" y="3086100"/>
          <p14:tracePt t="27495" x="8024813" y="3079750"/>
          <p14:tracePt t="27511" x="8101013" y="3079750"/>
          <p14:tracePt t="27528" x="8278813" y="3090863"/>
          <p14:tracePt t="27545" x="8424863" y="3140075"/>
          <p14:tracePt t="27562" x="8467725" y="3160713"/>
          <p14:tracePt t="27578" x="8512175" y="3187700"/>
          <p14:tracePt t="27595" x="8516938" y="3205163"/>
          <p14:tracePt t="27611" x="8516938" y="3209925"/>
          <p14:tracePt t="27628" x="8516938" y="3225800"/>
          <p14:tracePt t="27645" x="8489950" y="3248025"/>
          <p14:tracePt t="27661" x="8485188" y="3252788"/>
          <p14:tracePt t="27679" x="8474075" y="3263900"/>
          <p14:tracePt t="28144" x="8474075" y="3270250"/>
          <p14:tracePt t="28266" x="8474075" y="3275013"/>
          <p14:tracePt t="28287" x="8474075" y="3279775"/>
          <p14:tracePt t="28355" x="8474075" y="3286125"/>
          <p14:tracePt t="28367" x="8474075" y="3290888"/>
          <p14:tracePt t="28376" x="8467725" y="3297238"/>
          <p14:tracePt t="28395" x="8458200" y="3306763"/>
          <p14:tracePt t="28428" x="8440738" y="3317875"/>
          <p14:tracePt t="28445" x="8435975" y="3324225"/>
          <p14:tracePt t="28462" x="8431213" y="3324225"/>
          <p14:tracePt t="28478" x="8420100" y="3324225"/>
          <p14:tracePt t="28587" x="8413750" y="3324225"/>
          <p14:tracePt t="28777" x="8420100" y="3324225"/>
          <p14:tracePt t="28819" x="8420100" y="3328988"/>
          <p14:tracePt t="29546" x="8424863" y="3328988"/>
          <p14:tracePt t="29566" x="8431213" y="3328988"/>
          <p14:tracePt t="29576" x="8435975" y="3328988"/>
          <p14:tracePt t="29586" x="8440738" y="3328988"/>
          <p14:tracePt t="29596" x="8447088" y="3324225"/>
          <p14:tracePt t="29612" x="8451850" y="3324225"/>
          <p14:tracePt t="29628" x="8467725" y="3324225"/>
          <p14:tracePt t="29645" x="8489950" y="3317875"/>
          <p14:tracePt t="29678" x="8521700" y="3306763"/>
          <p14:tracePt t="29711" x="8543925" y="3306763"/>
          <p14:tracePt t="29714" x="8555038" y="3306763"/>
          <p14:tracePt t="29745" x="8685213" y="3302000"/>
          <p14:tracePt t="29761" x="8748713" y="3302000"/>
          <p14:tracePt t="29778" x="9013825" y="3290888"/>
          <p14:tracePt t="29795" x="9224963" y="3279775"/>
          <p14:tracePt t="29812" x="9364663" y="3270250"/>
          <p14:tracePt t="29828" x="9555163" y="3259138"/>
          <p14:tracePt t="29845" x="9656763" y="3259138"/>
          <p14:tracePt t="29864" x="9771063" y="3259138"/>
          <p14:tracePt t="29878" x="9872663" y="3263900"/>
          <p14:tracePt t="29895" x="10052050" y="3275013"/>
          <p14:tracePt t="29911" x="10164763" y="3275013"/>
          <p14:tracePt t="29928" x="10294938" y="3290888"/>
          <p14:tracePt t="29945" x="10364788" y="3306763"/>
          <p14:tracePt t="29962" x="10402888" y="3306763"/>
          <p14:tracePt t="29978" x="10434638" y="3313113"/>
          <p14:tracePt t="29995" x="10440988" y="3317875"/>
          <p14:tracePt t="30135" x="10425113" y="3328988"/>
          <p14:tracePt t="30145" x="10402888" y="3328988"/>
          <p14:tracePt t="30155" x="10364788" y="3328988"/>
          <p14:tracePt t="30164" x="10279063" y="3328988"/>
          <p14:tracePt t="30178" x="10225088" y="3328988"/>
          <p14:tracePt t="30195" x="10072688" y="3340100"/>
          <p14:tracePt t="30211" x="10036175" y="3340100"/>
          <p14:tracePt t="30228" x="9921875" y="3340100"/>
          <p14:tracePt t="30244" x="9840913" y="3333750"/>
          <p14:tracePt t="30261" x="9809163" y="3328988"/>
          <p14:tracePt t="30278" x="9771063" y="3306763"/>
          <p14:tracePt t="30294" x="9721850" y="3263900"/>
          <p14:tracePt t="30311" x="9710738" y="3241675"/>
          <p14:tracePt t="30328" x="9667875" y="3178175"/>
          <p14:tracePt t="30345" x="9663113" y="3117850"/>
          <p14:tracePt t="30362" x="9663113" y="3090863"/>
          <p14:tracePt t="30378" x="9701213" y="3009900"/>
          <p14:tracePt t="30395" x="9791700" y="2917825"/>
          <p14:tracePt t="30411" x="9825038" y="2879725"/>
          <p14:tracePt t="30428" x="9928225" y="2820988"/>
          <p14:tracePt t="30444" x="9959975" y="2794000"/>
          <p14:tracePt t="30461" x="10083800" y="2733675"/>
          <p14:tracePt t="30478" x="10240963" y="2686050"/>
          <p14:tracePt t="30495" x="10398125" y="2659063"/>
          <p14:tracePt t="30511" x="10445750" y="2659063"/>
          <p14:tracePt t="30528" x="10553700" y="2647950"/>
          <p14:tracePt t="30545" x="10641013" y="2647950"/>
          <p14:tracePt t="30561" x="10668000" y="2643188"/>
          <p14:tracePt t="30578" x="10760075" y="2643188"/>
          <p14:tracePt t="30595" x="10825163" y="2636838"/>
          <p14:tracePt t="30611" x="10845800" y="2636838"/>
          <p14:tracePt t="30628" x="10895013" y="2636838"/>
          <p14:tracePt t="30645" x="10937875" y="2647950"/>
          <p14:tracePt t="30661" x="10948988" y="2663825"/>
          <p14:tracePt t="30678" x="10975975" y="2697163"/>
          <p14:tracePt t="30695" x="10991850" y="2740025"/>
          <p14:tracePt t="30711" x="10998200" y="2778125"/>
          <p14:tracePt t="30728" x="10998200" y="2852738"/>
          <p14:tracePt t="30745" x="10998200" y="2924175"/>
          <p14:tracePt t="30761" x="10998200" y="2982913"/>
          <p14:tracePt t="30778" x="10980738" y="3079750"/>
          <p14:tracePt t="30795" x="10937875" y="3155950"/>
          <p14:tracePt t="30811" x="10899775" y="3198813"/>
          <p14:tracePt t="30828" x="10829925" y="3270250"/>
          <p14:tracePt t="30845" x="10787063" y="3302000"/>
          <p14:tracePt t="30861" x="10771188" y="3306763"/>
          <p14:tracePt t="30878" x="10760075" y="3313113"/>
          <p14:tracePt t="31337" x="10753725" y="3313113"/>
          <p14:tracePt t="31385" x="10744200" y="3313113"/>
          <p14:tracePt t="31395" x="10726738" y="3313113"/>
          <p14:tracePt t="31405" x="10710863" y="3313113"/>
          <p14:tracePt t="31416" x="10672763" y="3313113"/>
          <p14:tracePt t="31428" x="10656888" y="3313113"/>
          <p14:tracePt t="31461" x="10548938" y="3313113"/>
          <p14:tracePt t="31495" x="10402888" y="3344863"/>
          <p14:tracePt t="31528" x="10283825" y="3382963"/>
          <p14:tracePt t="31545" x="10110788" y="3425825"/>
          <p14:tracePt t="31561" x="10045700" y="3441700"/>
          <p14:tracePt t="31578" x="9813925" y="3486150"/>
          <p14:tracePt t="31595" x="9598025" y="3540125"/>
          <p14:tracePt t="31611" x="9532938" y="3544888"/>
          <p14:tracePt t="31628" x="9337675" y="3587750"/>
          <p14:tracePt t="31645" x="9101138" y="3621088"/>
          <p14:tracePt t="31661" x="8986838" y="3641725"/>
          <p14:tracePt t="31679" x="8629650" y="3702050"/>
          <p14:tracePt t="31695" x="8404225" y="3733800"/>
          <p14:tracePt t="31711" x="8321675" y="3756025"/>
          <p14:tracePt t="31728" x="8170863" y="3771900"/>
          <p14:tracePt t="31745" x="8040688" y="3771900"/>
          <p14:tracePt t="31761" x="7986713" y="3783013"/>
          <p14:tracePt t="31778" x="7808913" y="3794125"/>
          <p14:tracePt t="31795" x="7608888" y="3814763"/>
          <p14:tracePt t="31811" x="7516813" y="3821113"/>
          <p14:tracePt t="31828" x="7300913" y="3852863"/>
          <p14:tracePt t="31845" x="7069138" y="3886200"/>
          <p14:tracePt t="31861" x="6988175" y="3906838"/>
          <p14:tracePt t="31879" x="6754813" y="3971925"/>
          <p14:tracePt t="31895" x="6534150" y="4010025"/>
          <p14:tracePt t="31912" x="6457950" y="4030663"/>
          <p14:tracePt t="31928" x="6289675" y="4059238"/>
          <p14:tracePt t="31945" x="6192838" y="4095750"/>
          <p14:tracePt t="31962" x="6127750" y="4106863"/>
          <p14:tracePt t="31978" x="6069013" y="4129088"/>
          <p14:tracePt t="31995" x="6042025" y="4140200"/>
          <p14:tracePt t="32012" x="6019800" y="4140200"/>
          <p14:tracePt t="32028" x="5999163" y="4140200"/>
          <p14:tracePt t="32044" x="5988050" y="4140200"/>
          <p14:tracePt t="32061" x="5976938" y="4140200"/>
          <p14:tracePt t="32078" x="5949950" y="4140200"/>
          <p14:tracePt t="32095" x="5945188" y="4140200"/>
          <p14:tracePt t="32235" x="5938838" y="4140200"/>
          <p14:tracePt t="32426" x="5949950" y="4140200"/>
          <p14:tracePt t="32435" x="5961063" y="4140200"/>
          <p14:tracePt t="32455" x="5965825" y="4140200"/>
          <p14:tracePt t="32465" x="5972175" y="4140200"/>
          <p14:tracePt t="32478" x="5976938" y="4140200"/>
          <p14:tracePt t="32495" x="5981700" y="4140200"/>
          <p14:tracePt t="32511" x="5999163" y="4140200"/>
          <p14:tracePt t="32545" x="6026150" y="4133850"/>
          <p14:tracePt t="32578" x="6064250" y="4129088"/>
          <p14:tracePt t="32611" x="6096000" y="4122738"/>
          <p14:tracePt t="32628" x="6134100" y="4117975"/>
          <p14:tracePt t="32645" x="6181725" y="4117975"/>
          <p14:tracePt t="32661" x="6219825" y="4106863"/>
          <p14:tracePt t="32678" x="6300788" y="4106863"/>
          <p14:tracePt t="32695" x="6354763" y="4102100"/>
          <p14:tracePt t="32711" x="6372225" y="4095750"/>
          <p14:tracePt t="32728" x="6388100" y="4095750"/>
          <p14:tracePt t="32745" x="6403975" y="4090988"/>
          <p14:tracePt t="32761" x="6419850" y="4086225"/>
          <p14:tracePt t="32778" x="6469063" y="4075113"/>
          <p14:tracePt t="32795" x="6550025" y="4068763"/>
          <p14:tracePt t="32811" x="6588125" y="4059238"/>
          <p14:tracePt t="32828" x="6669088" y="4059238"/>
          <p14:tracePt t="32845" x="6707188" y="4059238"/>
          <p14:tracePt t="32862" x="6723063" y="4064000"/>
          <p14:tracePt t="32878" x="6761163" y="4068763"/>
          <p14:tracePt t="32895" x="6819900" y="4075113"/>
          <p14:tracePt t="32911" x="6846888" y="4075113"/>
          <p14:tracePt t="32928" x="6988175" y="4075113"/>
          <p14:tracePt t="32945" x="7123113" y="4075113"/>
          <p14:tracePt t="32961" x="7188200" y="4075113"/>
          <p14:tracePt t="32978" x="7339013" y="4075113"/>
          <p14:tracePt t="32995" x="7478713" y="4075113"/>
          <p14:tracePt t="33011" x="7516813" y="4075113"/>
          <p14:tracePt t="33028" x="7635875" y="4064000"/>
          <p14:tracePt t="33044" x="7716838" y="4064000"/>
          <p14:tracePt t="33061" x="7781925" y="4052888"/>
          <p14:tracePt t="33078" x="7874000" y="4037013"/>
          <p14:tracePt t="33094" x="7932738" y="4037013"/>
          <p14:tracePt t="33111" x="7959725" y="4037013"/>
          <p14:tracePt t="33128" x="7981950" y="4037013"/>
          <p14:tracePt t="33144" x="7993063" y="4037013"/>
          <p14:tracePt t="33161" x="8004175" y="4037013"/>
          <p14:tracePt t="33179" x="8035925" y="4037013"/>
          <p14:tracePt t="33194" x="8051800" y="4037013"/>
          <p14:tracePt t="33211" x="8067675" y="4037013"/>
          <p14:tracePt t="33228" x="8101013" y="4037013"/>
          <p14:tracePt t="33245" x="8132763" y="4030663"/>
          <p14:tracePt t="33261" x="8150225" y="4030663"/>
          <p14:tracePt t="33278" x="8170863" y="4030663"/>
          <p14:tracePt t="33294" x="8181975" y="4030663"/>
          <p14:tracePt t="33389" x="8186738" y="4030663"/>
          <p14:tracePt t="33618" x="8197850" y="4030663"/>
          <p14:tracePt t="33667" x="8208963" y="4030663"/>
          <p14:tracePt t="33677" x="8220075" y="4030663"/>
          <p14:tracePt t="33685" x="8224838" y="4030663"/>
          <p14:tracePt t="33696" x="8240713" y="4030663"/>
          <p14:tracePt t="33711" x="8251825" y="4030663"/>
          <p14:tracePt t="33728" x="8289925" y="4030663"/>
          <p14:tracePt t="33745" x="8316913" y="4030663"/>
          <p14:tracePt t="33778" x="8321675" y="4030663"/>
          <p14:tracePt t="33795" x="8294688" y="4048125"/>
          <p14:tracePt t="33811" x="8274050" y="4059238"/>
          <p14:tracePt t="33828" x="8193088" y="4090988"/>
          <p14:tracePt t="33845" x="8101013" y="4102100"/>
          <p14:tracePt t="33861" x="8062913" y="4102100"/>
          <p14:tracePt t="33878" x="7959725" y="4102100"/>
          <p14:tracePt t="33895" x="7900988" y="4102100"/>
          <p14:tracePt t="33912" x="7874000" y="4090988"/>
          <p14:tracePt t="33928" x="7835900" y="4052888"/>
          <p14:tracePt t="33945" x="7824788" y="4003675"/>
          <p14:tracePt t="33961" x="7824788" y="3967163"/>
          <p14:tracePt t="33978" x="7824788" y="3922713"/>
          <p14:tracePt t="33995" x="7889875" y="3875088"/>
          <p14:tracePt t="34011" x="8020050" y="3841750"/>
          <p14:tracePt t="34028" x="8251825" y="3821113"/>
          <p14:tracePt t="34044" x="8420100" y="3814763"/>
          <p14:tracePt t="34061" x="8543925" y="3814763"/>
          <p14:tracePt t="34078" x="8602663" y="3814763"/>
          <p14:tracePt t="34094" x="8620125" y="3832225"/>
          <p14:tracePt t="34112" x="8620125" y="3852863"/>
          <p14:tracePt t="34128" x="8620125" y="3875088"/>
          <p14:tracePt t="34144" x="8593138" y="3895725"/>
          <p14:tracePt t="34161" x="8559800" y="3917950"/>
          <p14:tracePt t="34178" x="8478838" y="3956050"/>
          <p14:tracePt t="34194" x="8274050" y="3983038"/>
          <p14:tracePt t="34211" x="8094663" y="3998913"/>
          <p14:tracePt t="34228" x="7970838" y="4003675"/>
          <p14:tracePt t="34244" x="7885113" y="4003675"/>
          <p14:tracePt t="34261" x="7874000" y="3998913"/>
          <p14:tracePt t="34278" x="7851775" y="3987800"/>
          <p14:tracePt t="34294" x="7813675" y="3987800"/>
          <p14:tracePt t="34311" x="7793038" y="3987800"/>
          <p14:tracePt t="34328" x="7739063" y="3987800"/>
          <p14:tracePt t="34344" x="7696200" y="3987800"/>
          <p14:tracePt t="34362" x="7689850" y="3987800"/>
          <p14:tracePt t="34378" x="7658100" y="3994150"/>
          <p14:tracePt t="34395" x="7566025" y="4014788"/>
          <p14:tracePt t="34411" x="7489825" y="4025900"/>
          <p14:tracePt t="34428" x="7204075" y="4059238"/>
          <p14:tracePt t="34444" x="6770688" y="4113213"/>
          <p14:tracePt t="34461" x="6680200" y="4113213"/>
          <p14:tracePt t="34478" x="6550025" y="4129088"/>
          <p14:tracePt t="34495" x="6543675" y="4129088"/>
          <p14:tracePt t="34556" x="6570663" y="4129088"/>
          <p14:tracePt t="34566" x="6653213" y="4122738"/>
          <p14:tracePt t="34576" x="6711950" y="4122738"/>
          <p14:tracePt t="34585" x="6792913" y="4117975"/>
          <p14:tracePt t="34595" x="6950075" y="4106863"/>
          <p14:tracePt t="34612" x="7046913" y="4095750"/>
          <p14:tracePt t="34628" x="7327900" y="4075113"/>
          <p14:tracePt t="34645" x="7527925" y="4052888"/>
          <p14:tracePt t="34661" x="7593013" y="4041775"/>
          <p14:tracePt t="34678" x="7750175" y="4014788"/>
          <p14:tracePt t="34695" x="7905750" y="3994150"/>
          <p14:tracePt t="34711" x="7954963" y="3994150"/>
          <p14:tracePt t="34728" x="8105775" y="3983038"/>
          <p14:tracePt t="34745" x="8247063" y="3983038"/>
          <p14:tracePt t="34761" x="8301038" y="3983038"/>
          <p14:tracePt t="34778" x="8348663" y="3983038"/>
          <p14:tracePt t="34795" x="8355013" y="3983038"/>
          <p14:tracePt t="35295" x="8359775" y="3983038"/>
          <p14:tracePt t="35305" x="8366125" y="3983038"/>
          <p14:tracePt t="35316" x="8386763" y="3983038"/>
          <p14:tracePt t="35328" x="8408988" y="3983038"/>
          <p14:tracePt t="35362" x="8582025" y="3983038"/>
          <p14:tracePt t="35394" x="8959850" y="3971925"/>
          <p14:tracePt t="35428" x="9236075" y="3971925"/>
          <p14:tracePt t="35444" x="9375775" y="3971925"/>
          <p14:tracePt t="35461" x="9429750" y="3971925"/>
          <p14:tracePt t="35478" x="9602788" y="3971925"/>
          <p14:tracePt t="35495" x="9782175" y="3971925"/>
          <p14:tracePt t="35511" x="9845675" y="3971925"/>
          <p14:tracePt t="35528" x="9971088" y="3971925"/>
          <p14:tracePt t="35545" x="10063163" y="3983038"/>
          <p14:tracePt t="35561" x="10079038" y="3983038"/>
          <p14:tracePt t="35578" x="10126663" y="3987800"/>
          <p14:tracePt t="35594" x="10171113" y="3998913"/>
          <p14:tracePt t="35611" x="10175875" y="3998913"/>
          <p14:tracePt t="35628" x="10209213" y="4010025"/>
          <p14:tracePt t="35645" x="10240963" y="4014788"/>
          <p14:tracePt t="35661" x="10263188" y="4021138"/>
          <p14:tracePt t="35678" x="10279063" y="4030663"/>
          <p14:tracePt t="35695" x="10290175" y="4037013"/>
          <p14:tracePt t="35775" x="10290175" y="4041775"/>
          <p14:tracePt t="35795" x="10272713" y="4041775"/>
          <p14:tracePt t="35805" x="10225088" y="4059238"/>
          <p14:tracePt t="35816" x="10171113" y="4059238"/>
          <p14:tracePt t="35828" x="10106025" y="4064000"/>
          <p14:tracePt t="35844" x="9937750" y="4075113"/>
          <p14:tracePt t="35861" x="9863138" y="4075113"/>
          <p14:tracePt t="35878" x="9802813" y="4075113"/>
          <p14:tracePt t="35895" x="9764713" y="4064000"/>
          <p14:tracePt t="35911" x="9748838" y="4059238"/>
          <p14:tracePt t="35928" x="9717088" y="4037013"/>
          <p14:tracePt t="35944" x="9663113" y="4025900"/>
          <p14:tracePt t="35962" x="9636125" y="4010025"/>
          <p14:tracePt t="35978" x="9609138" y="3998913"/>
          <p14:tracePt t="35995" x="9586913" y="3971925"/>
          <p14:tracePt t="36011" x="9582150" y="3967163"/>
          <p14:tracePt t="36028" x="9564688" y="3933825"/>
          <p14:tracePt t="36044" x="9548813" y="3890963"/>
          <p14:tracePt t="36061" x="9548813" y="3879850"/>
          <p14:tracePt t="36078" x="9544050" y="3848100"/>
          <p14:tracePt t="36094" x="9544050" y="3805238"/>
          <p14:tracePt t="36112" x="9544050" y="3794125"/>
          <p14:tracePt t="36128" x="9559925" y="3744913"/>
          <p14:tracePt t="36145" x="9613900" y="3679825"/>
          <p14:tracePt t="36161" x="9645650" y="3659188"/>
          <p14:tracePt t="36178" x="9737725" y="3594100"/>
          <p14:tracePt t="36194" x="9813925" y="3551238"/>
          <p14:tracePt t="36211" x="9840913" y="3533775"/>
          <p14:tracePt t="36228" x="9928225" y="3506788"/>
          <p14:tracePt t="36244" x="9986963" y="3495675"/>
          <p14:tracePt t="36261" x="10013950" y="3486150"/>
          <p14:tracePt t="36278" x="10099675" y="3463925"/>
          <p14:tracePt t="36294" x="10180638" y="3448050"/>
          <p14:tracePt t="36311" x="10209213" y="3448050"/>
          <p14:tracePt t="36328" x="10267950" y="3436938"/>
          <p14:tracePt t="36344" x="10317163" y="3436938"/>
          <p14:tracePt t="36361" x="10337800" y="3436938"/>
          <p14:tracePt t="36378" x="10418763" y="3448050"/>
          <p14:tracePt t="36395" x="10510838" y="3463925"/>
          <p14:tracePt t="36411" x="10553700" y="3463925"/>
          <p14:tracePt t="36428" x="10634663" y="3479800"/>
          <p14:tracePt t="36445" x="10683875" y="3486150"/>
          <p14:tracePt t="36461" x="10706100" y="3486150"/>
          <p14:tracePt t="36478" x="10753725" y="3502025"/>
          <p14:tracePt t="36495" x="10807700" y="3517900"/>
          <p14:tracePt t="36511" x="10829925" y="3517900"/>
          <p14:tracePt t="36528" x="10879138" y="3529013"/>
          <p14:tracePt t="36544" x="10915650" y="3540125"/>
          <p14:tracePt t="36561" x="10948988" y="3556000"/>
          <p14:tracePt t="36578" x="10991850" y="3582988"/>
          <p14:tracePt t="36594" x="11018838" y="3605213"/>
          <p14:tracePt t="36611" x="11056938" y="3625850"/>
          <p14:tracePt t="36628" x="11115675" y="3675063"/>
          <p14:tracePt t="36645" x="11142663" y="3717925"/>
          <p14:tracePt t="36661" x="11160125" y="3744913"/>
          <p14:tracePt t="36678" x="11169650" y="3787775"/>
          <p14:tracePt t="36695" x="11187113" y="3814763"/>
          <p14:tracePt t="36711" x="11191875" y="3825875"/>
          <p14:tracePt t="36728" x="11191875" y="3852863"/>
          <p14:tracePt t="36744" x="11191875" y="3886200"/>
          <p14:tracePt t="36761" x="11191875" y="3895725"/>
          <p14:tracePt t="36778" x="11180763" y="3922713"/>
          <p14:tracePt t="36794" x="11153775" y="3956050"/>
          <p14:tracePt t="36811" x="11142663" y="3976688"/>
          <p14:tracePt t="36828" x="11115675" y="4010025"/>
          <p14:tracePt t="36844" x="11079163" y="4041775"/>
          <p14:tracePt t="36862" x="11056938" y="4052888"/>
          <p14:tracePt t="36878" x="11034713" y="4059238"/>
          <p14:tracePt t="36895" x="10991850" y="4075113"/>
          <p14:tracePt t="36911" x="10964863" y="4079875"/>
          <p14:tracePt t="36928" x="10926763" y="4086225"/>
          <p14:tracePt t="36945" x="10868025" y="4113213"/>
          <p14:tracePt t="36961" x="10845800" y="4117975"/>
          <p14:tracePt t="36978" x="10814050" y="4122738"/>
          <p14:tracePt t="36994" x="10791825" y="4129088"/>
          <p14:tracePt t="37011" x="10787063" y="4133850"/>
          <p14:tracePt t="37028" x="10760075" y="4133850"/>
          <p14:tracePt t="37044" x="10737850" y="4133850"/>
          <p14:tracePt t="37061" x="10726738" y="4133850"/>
          <p14:tracePt t="37078" x="10694988" y="4133850"/>
          <p14:tracePt t="37094" x="10661650" y="4133850"/>
          <p14:tracePt t="37111" x="10645775" y="4133850"/>
          <p14:tracePt t="37128" x="10634663" y="4133850"/>
          <p14:tracePt t="37145" x="10614025" y="4133850"/>
          <p14:tracePt t="37161" x="10607675" y="4133850"/>
          <p14:tracePt t="37178" x="10575925" y="4133850"/>
          <p14:tracePt t="37194" x="10553700" y="4133850"/>
          <p14:tracePt t="37211" x="10544175" y="4133850"/>
          <p14:tracePt t="37228" x="10521950" y="4140200"/>
          <p14:tracePt t="37244" x="10517188" y="4144963"/>
          <p14:tracePt t="37261" x="10510838" y="4144963"/>
          <p14:tracePt t="37278" x="10506075" y="4144963"/>
          <p14:tracePt t="37294" x="10483850" y="4144963"/>
          <p14:tracePt t="37311" x="10479088" y="4144963"/>
          <p14:tracePt t="37328" x="10463213" y="4144963"/>
          <p14:tracePt t="37344" x="10456863" y="4144963"/>
          <p14:tracePt t="37362" x="10440988" y="4149725"/>
          <p14:tracePt t="37378" x="10418763" y="4149725"/>
          <p14:tracePt t="37395" x="10402888" y="4149725"/>
          <p14:tracePt t="37428" x="10391775" y="4149725"/>
          <p14:tracePt t="37465" x="10387013" y="4149725"/>
          <p14:tracePt t="37478" x="10380663" y="4149725"/>
          <p14:tracePt t="37495" x="10375900" y="4149725"/>
          <p14:tracePt t="37511" x="10371138" y="4149725"/>
          <p14:tracePt t="37528" x="10360025" y="4156075"/>
          <p14:tracePt t="37544" x="10353675" y="4156075"/>
          <p14:tracePt t="37578" x="10344150" y="4160838"/>
          <p14:tracePt t="37594" x="10333038" y="4160838"/>
          <p14:tracePt t="37611" x="10326688" y="4167188"/>
          <p14:tracePt t="37628" x="10317163" y="4167188"/>
          <p14:tracePt t="37644" x="10317163" y="4171950"/>
          <p14:tracePt t="37661" x="10310813" y="4171950"/>
          <p14:tracePt t="37694" x="10310813" y="4183063"/>
          <p14:tracePt t="37728" x="10306050" y="4183063"/>
          <p14:tracePt t="37745" x="10299700" y="4187825"/>
          <p14:tracePt t="37775" x="10299700" y="4194175"/>
          <p14:tracePt t="37794" x="10294938" y="4194175"/>
          <p14:tracePt t="37864" x="10290175" y="4194175"/>
          <p14:tracePt t="37879" x="10290175" y="4198938"/>
          <p14:tracePt t="37887" x="10283825" y="4198938"/>
          <p14:tracePt t="37897" x="10279063" y="4198938"/>
          <p14:tracePt t="37947" x="10279063" y="4203700"/>
          <p14:tracePt t="37977" x="10272713" y="4203700"/>
          <p14:tracePt t="37997" x="10272713" y="4210050"/>
          <p14:tracePt t="38007" x="10267950" y="4210050"/>
          <p14:tracePt t="38027" x="10267950" y="4214813"/>
          <p14:tracePt t="38036" x="10263188" y="4214813"/>
          <p14:tracePt t="38681" x="10256838" y="4214813"/>
          <p14:tracePt t="38686" x="10252075" y="4214813"/>
          <p14:tracePt t="38715" x="10245725" y="4214813"/>
          <p14:tracePt t="38755" x="10240963" y="4210050"/>
          <p14:tracePt t="38765" x="10236200" y="4210050"/>
          <p14:tracePt t="38775" x="10229850" y="4203700"/>
          <p14:tracePt t="38786" x="10225088" y="4203700"/>
          <p14:tracePt t="38811" x="10213975" y="4198938"/>
          <p14:tracePt t="38845" x="10202863" y="4194175"/>
          <p14:tracePt t="38878" x="10180638" y="4187825"/>
          <p14:tracePt t="38895" x="10175875" y="4187825"/>
          <p14:tracePt t="38928" x="10171113" y="4187825"/>
          <p14:tracePt t="39009" x="10171113" y="4183063"/>
          <p14:tracePt t="39207" x="10171113" y="4176713"/>
          <p14:tracePt t="39216" x="10148888" y="4176713"/>
          <p14:tracePt t="39228" x="10133013" y="4176713"/>
          <p14:tracePt t="39245" x="10094913" y="4176713"/>
          <p14:tracePt t="39261" x="9964738" y="4171950"/>
          <p14:tracePt t="39278" x="9845675" y="4160838"/>
          <p14:tracePt t="39295" x="9791700" y="4149725"/>
          <p14:tracePt t="39311" x="9786938" y="4149725"/>
          <p14:tracePt t="39328" x="9771063" y="4144963"/>
          <p14:tracePt t="39344" x="9759950" y="4140200"/>
          <p14:tracePt t="39361" x="9755188" y="4140200"/>
          <p14:tracePt t="39378" x="9705975" y="4133850"/>
          <p14:tracePt t="39394" x="9640888" y="4133850"/>
          <p14:tracePt t="39411" x="9613900" y="4133850"/>
          <p14:tracePt t="39428" x="9555163" y="4129088"/>
          <p14:tracePt t="39445" x="9510713" y="4113213"/>
          <p14:tracePt t="39461" x="9483725" y="4106863"/>
          <p14:tracePt t="39478" x="9402763" y="4090988"/>
          <p14:tracePt t="39494" x="9247188" y="4064000"/>
          <p14:tracePt t="39511" x="9182100" y="4041775"/>
          <p14:tracePt t="39528" x="8993188" y="4021138"/>
          <p14:tracePt t="39544" x="8802688" y="4014788"/>
          <p14:tracePt t="39561" x="8748713" y="4003675"/>
          <p14:tracePt t="39578" x="8640763" y="3976688"/>
          <p14:tracePt t="39594" x="8570913" y="3960813"/>
          <p14:tracePt t="39611" x="8516938" y="3944938"/>
          <p14:tracePt t="39628" x="8408988" y="3917950"/>
          <p14:tracePt t="39645" x="8312150" y="3890963"/>
          <p14:tracePt t="39662" x="8247063" y="3868738"/>
          <p14:tracePt t="39678" x="8186738" y="3859213"/>
          <p14:tracePt t="39695" x="8177213" y="3859213"/>
          <p14:tracePt t="39711" x="8177213" y="3852863"/>
          <p14:tracePt t="39735" x="8170863" y="3852863"/>
          <p14:tracePt t="39745" x="8159750" y="3848100"/>
          <p14:tracePt t="39761" x="8154988" y="3848100"/>
          <p14:tracePt t="39778" x="8150225" y="3848100"/>
          <p14:tracePt t="39794" x="8143875" y="3848100"/>
          <p14:tracePt t="39878" x="8139113" y="3848100"/>
          <p14:tracePt t="39887" x="8128000" y="3852863"/>
          <p14:tracePt t="39896" x="8112125" y="3859213"/>
          <p14:tracePt t="39911" x="8089900" y="3879850"/>
          <p14:tracePt t="39928" x="8062913" y="3906838"/>
          <p14:tracePt t="39944" x="8035925" y="3929063"/>
          <p14:tracePt t="39962" x="8024813" y="3940175"/>
          <p14:tracePt t="39978" x="8008938" y="3949700"/>
          <p14:tracePt t="39995" x="7981950" y="3971925"/>
          <p14:tracePt t="40011" x="7970838" y="3971925"/>
          <p14:tracePt t="40028" x="7889875" y="3976688"/>
          <p14:tracePt t="40044" x="7739063" y="3976688"/>
          <p14:tracePt t="40061" x="7658100" y="3967163"/>
          <p14:tracePt t="40078" x="7397750" y="3875088"/>
          <p14:tracePt t="40094" x="7181850" y="3756025"/>
          <p14:tracePt t="40111" x="7123113" y="3706813"/>
          <p14:tracePt t="40128" x="7031038" y="3571875"/>
          <p14:tracePt t="40144" x="6992938" y="3436938"/>
          <p14:tracePt t="40161" x="6988175" y="3371850"/>
          <p14:tracePt t="40178" x="6977063" y="3232150"/>
          <p14:tracePt t="40194" x="6977063" y="3128963"/>
          <p14:tracePt t="40211" x="6981825" y="3086100"/>
          <p14:tracePt t="40214" x="7019925" y="3021013"/>
          <p14:tracePt t="40228" x="7051675" y="2971800"/>
          <p14:tracePt t="40244" x="7112000" y="2924175"/>
          <p14:tracePt t="40261" x="7339013" y="2755900"/>
          <p14:tracePt t="40278" x="7631113" y="2616200"/>
          <p14:tracePt t="40294" x="7986713" y="2528888"/>
          <p14:tracePt t="40311" x="8101013" y="2517775"/>
          <p14:tracePt t="40328" x="8355013" y="2508250"/>
          <p14:tracePt t="40344" x="8505825" y="2540000"/>
          <p14:tracePt t="40362" x="8555038" y="2566988"/>
          <p14:tracePt t="40378" x="8728075" y="2690813"/>
          <p14:tracePt t="40394" x="8912225" y="2820988"/>
          <p14:tracePt t="40411" x="8975725" y="2859088"/>
          <p14:tracePt t="40428" x="9105900" y="2955925"/>
          <p14:tracePt t="40445" x="9186863" y="3048000"/>
          <p14:tracePt t="40461" x="9197975" y="3070225"/>
          <p14:tracePt t="40478" x="9202738" y="3113088"/>
          <p14:tracePt t="40494" x="9186863" y="3155950"/>
          <p14:tracePt t="40511" x="9182100" y="3167063"/>
          <p14:tracePt t="40528" x="9159875" y="3194050"/>
          <p14:tracePt t="40544" x="9132888" y="3221038"/>
          <p14:tracePt t="40561" x="9128125" y="3225800"/>
          <p14:tracePt t="40578" x="9101138" y="3252788"/>
          <p14:tracePt t="40594" x="9090025" y="3263900"/>
          <p14:tracePt t="40611" x="9067800" y="3270250"/>
          <p14:tracePt t="40628" x="8997950" y="3290888"/>
          <p14:tracePt t="40644" x="8894763" y="3290888"/>
          <p14:tracePt t="40661" x="8793163" y="3302000"/>
          <p14:tracePt t="40678" x="8624888" y="3302000"/>
          <p14:tracePt t="40694" x="8501063" y="3313113"/>
          <p14:tracePt t="40711" x="8386763" y="3313113"/>
          <p14:tracePt t="40728" x="8181975" y="3306763"/>
          <p14:tracePt t="40744" x="7997825" y="3306763"/>
          <p14:tracePt t="40761" x="7824788" y="3306763"/>
          <p14:tracePt t="40778" x="7608888" y="3306763"/>
          <p14:tracePt t="40794" x="7381875" y="3306763"/>
          <p14:tracePt t="40811" x="7069138" y="3297238"/>
          <p14:tracePt t="40828" x="6853238" y="3275013"/>
          <p14:tracePt t="40844" x="6543675" y="3252788"/>
          <p14:tracePt t="40861" x="6327775" y="3241675"/>
          <p14:tracePt t="40878" x="6035675" y="3221038"/>
          <p14:tracePt t="40895" x="5507038" y="3187700"/>
          <p14:tracePt t="40911" x="5192713" y="3160713"/>
          <p14:tracePt t="40928" x="4929188" y="3140075"/>
          <p14:tracePt t="40945" x="4549775" y="3113088"/>
          <p14:tracePt t="40961" x="4356100" y="3101975"/>
          <p14:tracePt t="40978" x="4122738" y="3070225"/>
          <p14:tracePt t="40994" x="3902075" y="3036888"/>
          <p14:tracePt t="41011" x="3814763" y="3025775"/>
          <p14:tracePt t="41028" x="3598863" y="2998788"/>
          <p14:tracePt t="41044" x="3378200" y="2967038"/>
          <p14:tracePt t="41061" x="3313113" y="2955925"/>
          <p14:tracePt t="41078" x="3182938" y="2951163"/>
          <p14:tracePt t="41094" x="3124200" y="2933700"/>
          <p14:tracePt t="41111" x="3090863" y="2917825"/>
          <p14:tracePt t="41128" x="3005138" y="2874963"/>
          <p14:tracePt t="41144" x="2901950" y="2809875"/>
          <p14:tracePt t="41161" x="2874963" y="2794000"/>
          <p14:tracePt t="41178" x="2809875" y="2755900"/>
          <p14:tracePt t="41195" x="2794000" y="2728913"/>
          <p14:tracePt t="41211" x="2789238" y="2724150"/>
          <p14:tracePt t="41228" x="2771775" y="2690813"/>
          <p14:tracePt t="41244" x="2724150" y="2636838"/>
          <p14:tracePt t="41261" x="2690813" y="2616200"/>
          <p14:tracePt t="41278" x="2652713" y="2578100"/>
          <p14:tracePt t="41294" x="2636838" y="2562225"/>
          <p14:tracePt t="41328" x="2636838" y="2555875"/>
          <p14:tracePt t="41344" x="2643188" y="2535238"/>
          <p14:tracePt t="41361" x="2652713" y="2528888"/>
          <p14:tracePt t="41378" x="2659063" y="2524125"/>
          <p14:tracePt t="41394" x="2674938" y="2513013"/>
          <p14:tracePt t="41411" x="2686050" y="2508250"/>
          <p14:tracePt t="41428" x="2697163" y="2497138"/>
          <p14:tracePt t="41445" x="2701925" y="2490788"/>
          <p14:tracePt t="41607" x="2708275" y="2490788"/>
          <p14:tracePt t="41617" x="2717800" y="2486025"/>
          <p14:tracePt t="41629" x="2767013" y="2486025"/>
          <p14:tracePt t="41645" x="2874963" y="2497138"/>
          <p14:tracePt t="41661" x="3009900" y="2508250"/>
          <p14:tracePt t="41679" x="3333750" y="2528888"/>
          <p14:tracePt t="41695" x="3614738" y="2562225"/>
          <p14:tracePt t="41711" x="3987800" y="2593975"/>
          <p14:tracePt t="41728" x="4572000" y="2659063"/>
          <p14:tracePt t="41745" x="5010150" y="2713038"/>
          <p14:tracePt t="41761" x="5430838" y="2744788"/>
          <p14:tracePt t="41778" x="5938838" y="2805113"/>
          <p14:tracePt t="41795" x="6457950" y="2843213"/>
          <p14:tracePt t="41811" x="7231063" y="2960688"/>
          <p14:tracePt t="41828" x="7777163" y="3052763"/>
          <p14:tracePt t="41844" x="8348663" y="3144838"/>
          <p14:tracePt t="41862" x="8624888" y="3209925"/>
          <p14:tracePt t="41878" x="8829675" y="3248025"/>
          <p14:tracePt t="41895" x="9029700" y="3324225"/>
          <p14:tracePt t="41911" x="9121775" y="3367088"/>
          <p14:tracePt t="41928" x="9224963" y="3421063"/>
          <p14:tracePt t="41945" x="9348788" y="3486150"/>
          <p14:tracePt t="41962" x="9391650" y="3513138"/>
          <p14:tracePt t="41978" x="9483725" y="3582988"/>
          <p14:tracePt t="41995" x="9544050" y="3652838"/>
          <p14:tracePt t="42012" x="9559925" y="3686175"/>
          <p14:tracePt t="42028" x="9591675" y="3756025"/>
          <p14:tracePt t="42044" x="9613900" y="3798888"/>
          <p14:tracePt t="42061" x="9613900" y="3814763"/>
          <p14:tracePt t="42078" x="9613900" y="3836988"/>
          <p14:tracePt t="42094" x="9598025" y="3859213"/>
          <p14:tracePt t="42112" x="9544050" y="3895725"/>
          <p14:tracePt t="42128" x="9386888" y="3956050"/>
          <p14:tracePt t="42145" x="9047163" y="4079875"/>
          <p14:tracePt t="42161" x="8943975" y="4102100"/>
          <p14:tracePt t="42178" x="8651875" y="4160838"/>
          <p14:tracePt t="42194" x="8451850" y="4187825"/>
          <p14:tracePt t="42211" x="8370888" y="4198938"/>
          <p14:tracePt t="42228" x="8154988" y="4221163"/>
          <p14:tracePt t="42244" x="8067675" y="4221163"/>
          <p14:tracePt t="42261" x="7804150" y="4221163"/>
          <p14:tracePt t="42278" x="7577138" y="4203700"/>
          <p14:tracePt t="42295" x="7415213" y="4144963"/>
          <p14:tracePt t="42311" x="7381875" y="4113213"/>
          <p14:tracePt t="42328" x="7332663" y="4037013"/>
          <p14:tracePt t="42344" x="7300913" y="3902075"/>
          <p14:tracePt t="42361" x="7300913" y="3875088"/>
          <p14:tracePt t="42378" x="7296150" y="3783013"/>
          <p14:tracePt t="42394" x="7296150" y="3706813"/>
          <p14:tracePt t="42411" x="7296150" y="3686175"/>
          <p14:tracePt t="42428" x="7327900" y="3625850"/>
          <p14:tracePt t="42444" x="7377113" y="3571875"/>
          <p14:tracePt t="42461" x="7397750" y="3540125"/>
          <p14:tracePt t="42478" x="7500938" y="3463925"/>
          <p14:tracePt t="42494" x="7651750" y="3387725"/>
          <p14:tracePt t="42511" x="7716838" y="3367088"/>
          <p14:tracePt t="42528" x="7923213" y="3328988"/>
          <p14:tracePt t="42544" x="8078788" y="3297238"/>
          <p14:tracePt t="42561" x="8204200" y="3275013"/>
          <p14:tracePt t="42578" x="8386763" y="3259138"/>
          <p14:tracePt t="42594" x="8485188" y="3259138"/>
          <p14:tracePt t="42611" x="8555038" y="3270250"/>
          <p14:tracePt t="42628" x="8685213" y="3306763"/>
          <p14:tracePt t="42644" x="8728075" y="3333750"/>
          <p14:tracePt t="42661" x="8856663" y="3409950"/>
          <p14:tracePt t="42678" x="8982075" y="3490913"/>
          <p14:tracePt t="42694" x="9083675" y="3560763"/>
          <p14:tracePt t="42711" x="9155113" y="3614738"/>
          <p14:tracePt t="42728" x="9220200" y="3679825"/>
          <p14:tracePt t="42744" x="9251950" y="3787775"/>
          <p14:tracePt t="42761" x="9251950" y="3859213"/>
          <p14:tracePt t="42778" x="9209088" y="3922713"/>
          <p14:tracePt t="42794" x="9090025" y="4021138"/>
          <p14:tracePt t="42811" x="9036050" y="4068763"/>
          <p14:tracePt t="42828" x="8997950" y="4090988"/>
          <p14:tracePt t="42845" x="8993188" y="4090988"/>
          <p14:tracePt t="42966" x="8997950" y="4090988"/>
          <p14:tracePt t="42987" x="9002713" y="4090988"/>
          <p14:tracePt t="43064" x="9002713" y="4086225"/>
          <p14:tracePt t="43930" x="9009063" y="4086225"/>
          <p14:tracePt t="43936" x="9024938" y="4064000"/>
          <p14:tracePt t="43947" x="9047163" y="4052888"/>
          <p14:tracePt t="43961" x="9067800" y="4037013"/>
          <p14:tracePt t="43978" x="9110663" y="4010025"/>
          <p14:tracePt t="43994" x="9144000" y="3994150"/>
          <p14:tracePt t="44011" x="9240838" y="3949700"/>
          <p14:tracePt t="44028" x="9290050" y="3929063"/>
          <p14:tracePt t="44809" x="9251950" y="3967163"/>
          <p14:tracePt t="44820" x="9229725" y="3998913"/>
          <p14:tracePt t="44828" x="9213850" y="4052888"/>
          <p14:tracePt t="44844" x="9202738" y="4079875"/>
          <p14:tracePt t="44861" x="9175750" y="4198938"/>
          <p14:tracePt t="44878" x="9121775" y="4313238"/>
          <p14:tracePt t="44895" x="9047163" y="4403725"/>
          <p14:tracePt t="44928" x="8867775" y="4583113"/>
          <p14:tracePt t="44961" x="8597900" y="4799013"/>
          <p14:tracePt t="44994" x="8247063" y="5073650"/>
          <p14:tracePt t="45011" x="8150225" y="5149850"/>
          <p14:tracePt t="45028" x="8062913" y="5210175"/>
          <p14:tracePt t="45045" x="7970838" y="5273675"/>
          <p14:tracePt t="45061" x="7916863" y="5300663"/>
          <p14:tracePt t="45078" x="7840663" y="5334000"/>
          <p14:tracePt t="45094" x="7786688" y="5345113"/>
          <p14:tracePt t="45112" x="7705725" y="5372100"/>
          <p14:tracePt t="45128" x="7646988" y="5383213"/>
          <p14:tracePt t="45145" x="7593013" y="5414963"/>
          <p14:tracePt t="45161" x="7577138" y="5419725"/>
          <p14:tracePt t="45178" x="7478713" y="5464175"/>
          <p14:tracePt t="45194" x="7415213" y="5495925"/>
          <p14:tracePt t="45211" x="7408863" y="5495925"/>
          <p14:tracePt t="45228" x="7404100" y="5495925"/>
          <p14:tracePt t="45295" x="7408863" y="5495925"/>
          <p14:tracePt t="45316" x="7415213" y="5491163"/>
          <p14:tracePt t="45325" x="7419975" y="5491163"/>
          <p14:tracePt t="45337" x="7424738" y="5491163"/>
          <p14:tracePt t="45345" x="7431088" y="5484813"/>
          <p14:tracePt t="45361" x="7435850" y="5480050"/>
          <p14:tracePt t="45378" x="7451725" y="5468938"/>
          <p14:tracePt t="45395" x="7496175" y="5437188"/>
          <p14:tracePt t="45411" x="7512050" y="5426075"/>
          <p14:tracePt t="45428" x="7554913" y="5399088"/>
          <p14:tracePt t="45444" x="7586663" y="5376863"/>
          <p14:tracePt t="45461" x="7604125" y="5376863"/>
          <p14:tracePt t="45478" x="7635875" y="5365750"/>
          <p14:tracePt t="45494" x="7678738" y="5349875"/>
          <p14:tracePt t="45511" x="7696200" y="5349875"/>
          <p14:tracePt t="45528" x="7766050" y="5334000"/>
          <p14:tracePt t="45544" x="7862888" y="5300663"/>
          <p14:tracePt t="45561" x="7896225" y="5300663"/>
          <p14:tracePt t="45578" x="7916863" y="5300663"/>
          <p14:tracePt t="45595" x="7923213" y="5300663"/>
          <p14:tracePt t="45668" x="7923213" y="5295900"/>
          <p14:tracePt t="52041" x="8013700" y="4906963"/>
          <p14:tracePt t="52047" x="8013700" y="4868863"/>
          <p14:tracePt t="52061" x="8013700" y="4848225"/>
          <p14:tracePt t="52078" x="8013700" y="4787900"/>
          <p14:tracePt t="52094" x="8024813" y="4711700"/>
          <p14:tracePt t="52112" x="8040688" y="4679950"/>
          <p14:tracePt t="52128" x="8067675" y="4637088"/>
          <p14:tracePt t="52161" x="8094663" y="4614863"/>
          <p14:tracePt t="52195" x="8116888" y="4587875"/>
          <p14:tracePt t="52228" x="8154988" y="4556125"/>
          <p14:tracePt t="52245" x="8170863" y="4538663"/>
          <p14:tracePt t="52261" x="8177213" y="4522788"/>
          <p14:tracePt t="52278" x="8186738" y="4506913"/>
          <p14:tracePt t="52294" x="8186738" y="4502150"/>
          <p14:tracePt t="52311" x="8193088" y="4495800"/>
          <p14:tracePt t="52328" x="8193088" y="4475163"/>
          <p14:tracePt t="52344" x="8197850" y="4430713"/>
          <p14:tracePt t="52361" x="8197850" y="4410075"/>
          <p14:tracePt t="52378" x="8213725" y="4306888"/>
          <p14:tracePt t="52394" x="8224838" y="4149725"/>
          <p14:tracePt t="52411" x="8224838" y="4064000"/>
          <p14:tracePt t="52428" x="8235950" y="3960813"/>
          <p14:tracePt t="52444" x="8235950" y="3902075"/>
          <p14:tracePt t="52462" x="8235950" y="3863975"/>
          <p14:tracePt t="52478" x="8235950" y="3810000"/>
          <p14:tracePt t="52494" x="8235950" y="3760788"/>
          <p14:tracePt t="52511" x="8235950" y="3713163"/>
          <p14:tracePt t="52527" x="8235950" y="3668713"/>
          <p14:tracePt t="52544" x="8240713" y="3652838"/>
          <p14:tracePt t="52561" x="8240713" y="3641725"/>
          <p14:tracePt t="52578" x="8247063" y="3636963"/>
          <p14:tracePt t="52594" x="8247063" y="3632200"/>
          <p14:tracePt t="52611" x="8247063" y="3625850"/>
          <p14:tracePt t="52628" x="8247063" y="3621088"/>
          <p14:tracePt t="52644" x="8251825" y="3609975"/>
          <p14:tracePt t="52661" x="8258175" y="3594100"/>
          <p14:tracePt t="52679" x="8258175" y="3587750"/>
          <p14:tracePt t="52694" x="8258175" y="3582988"/>
          <p14:tracePt t="52711" x="8262938" y="3582988"/>
          <p14:tracePt t="52728" x="8262938" y="3571875"/>
          <p14:tracePt t="52745" x="8262938" y="3567113"/>
          <p14:tracePt t="52761" x="8262938" y="3556000"/>
          <p14:tracePt t="52778" x="8262938" y="3551238"/>
          <p14:tracePt t="52795" x="8262938" y="3540125"/>
          <p14:tracePt t="52811" x="8262938" y="3533775"/>
          <p14:tracePt t="52828" x="8262938" y="3529013"/>
          <p14:tracePt t="52845" x="8262938" y="3524250"/>
          <p14:tracePt t="53178" x="8258175" y="3524250"/>
          <p14:tracePt t="53187" x="8220075" y="3524250"/>
          <p14:tracePt t="53197" x="8128000" y="3524250"/>
          <p14:tracePt t="53211" x="8051800" y="3513138"/>
          <p14:tracePt t="53228" x="7786688" y="3513138"/>
          <p14:tracePt t="53244" x="7646988" y="3513138"/>
          <p14:tracePt t="53261" x="7181850" y="3513138"/>
          <p14:tracePt t="53278" x="6538913" y="3513138"/>
          <p14:tracePt t="53294" x="5745163" y="3513138"/>
          <p14:tracePt t="53311" x="5457825" y="3524250"/>
          <p14:tracePt t="53328" x="4648200" y="3571875"/>
          <p14:tracePt t="53344" x="4048125" y="3582988"/>
          <p14:tracePt t="53361" x="3863975" y="3598863"/>
          <p14:tracePt t="53379" x="3524250" y="3621088"/>
          <p14:tracePt t="53394" x="3279775" y="3632200"/>
          <p14:tracePt t="53411" x="3178175" y="3632200"/>
          <p14:tracePt t="53428" x="2933700" y="3641725"/>
          <p14:tracePt t="53444" x="2636838" y="3652838"/>
          <p14:tracePt t="53461" x="2524125" y="3652838"/>
          <p14:tracePt t="53478" x="2286000" y="3648075"/>
          <p14:tracePt t="53494" x="2155825" y="3632200"/>
          <p14:tracePt t="53511" x="2135188" y="3632200"/>
          <p14:tracePt t="53527" x="2112963" y="3609975"/>
          <p14:tracePt t="53544" x="2097088" y="3598863"/>
          <p14:tracePt t="53561" x="2090738" y="3598863"/>
          <p14:tracePt t="53578" x="2090738" y="3594100"/>
          <p14:tracePt t="53646" x="2090738" y="3587750"/>
          <p14:tracePt t="53655" x="2090738" y="3582988"/>
          <p14:tracePt t="53686" x="2090738" y="3578225"/>
          <p14:tracePt t="53696" x="2090738" y="3571875"/>
          <p14:tracePt t="53727" x="2090738" y="3567113"/>
          <p14:tracePt t="53736" x="2090738" y="3560763"/>
          <p14:tracePt t="53756" x="2085975" y="3556000"/>
          <p14:tracePt t="53775" x="2085975" y="3551238"/>
          <p14:tracePt t="53786" x="2085975" y="3540125"/>
          <p14:tracePt t="53795" x="2085975" y="3533775"/>
          <p14:tracePt t="53811" x="2085975" y="3529013"/>
          <p14:tracePt t="53828" x="2081213" y="3524250"/>
          <p14:tracePt t="53876" x="2081213" y="3517900"/>
          <p14:tracePt t="53886" x="2085975" y="3513138"/>
          <p14:tracePt t="53896" x="2090738" y="3506788"/>
          <p14:tracePt t="53926" x="2097088" y="3506788"/>
          <p14:tracePt t="53935" x="2097088" y="3502025"/>
          <p14:tracePt t="54635" x="2097088" y="3506788"/>
          <p14:tracePt t="54647" x="2090738" y="3506788"/>
          <p14:tracePt t="54685" x="2090738" y="3513138"/>
          <p14:tracePt t="54697" x="2085975" y="3513138"/>
          <p14:tracePt t="54706" x="2081213" y="3513138"/>
          <p14:tracePt t="54715" x="2081213" y="3517900"/>
          <p14:tracePt t="54996" x="2085975" y="3517900"/>
          <p14:tracePt t="55006" x="2090738" y="3517900"/>
          <p14:tracePt t="55016" x="2097088" y="3517900"/>
          <p14:tracePt t="55028" x="2108200" y="3513138"/>
          <p14:tracePt t="55044" x="2139950" y="3502025"/>
          <p14:tracePt t="55078" x="2151063" y="3502025"/>
          <p14:tracePt t="55386" x="2193925" y="3452813"/>
          <p14:tracePt t="55396" x="2263775" y="3367088"/>
          <p14:tracePt t="55405" x="2362200" y="3286125"/>
          <p14:tracePt t="55415" x="2405063" y="3236913"/>
          <p14:tracePt t="55428" x="2454275" y="3198813"/>
          <p14:tracePt t="55445" x="2497138" y="3167063"/>
          <p14:tracePt t="55461" x="2513013" y="3144838"/>
          <p14:tracePt t="55585" x="2508250" y="3151188"/>
          <p14:tracePt t="55615" x="2501900" y="3151188"/>
          <p14:tracePt t="55635" x="2497138" y="3155950"/>
          <p14:tracePt t="55644" x="2490788" y="3160713"/>
          <p14:tracePt t="55655" x="2486025" y="3160713"/>
          <p14:tracePt t="55665" x="2474913" y="3171825"/>
          <p14:tracePt t="55756" x="2463800" y="3187700"/>
          <p14:tracePt t="55766" x="2443163" y="3209925"/>
          <p14:tracePt t="55778" x="2436813" y="3221038"/>
          <p14:tracePt t="55795" x="2425700" y="3241675"/>
          <p14:tracePt t="55811" x="2405063" y="3302000"/>
          <p14:tracePt t="55828" x="2371725" y="3367088"/>
          <p14:tracePt t="55845" x="2362200" y="3387725"/>
          <p14:tracePt t="55861" x="2312988" y="3448050"/>
          <p14:tracePt t="55878" x="2270125" y="3490913"/>
          <p14:tracePt t="55895" x="2232025" y="3517900"/>
          <p14:tracePt t="55911" x="2220913" y="3533775"/>
          <p14:tracePt t="55928" x="2189163" y="3544888"/>
          <p14:tracePt t="55945" x="2124075" y="3560763"/>
          <p14:tracePt t="55961" x="2108200" y="3567113"/>
          <p14:tracePt t="55978" x="2063750" y="3567113"/>
          <p14:tracePt t="55994" x="2027238" y="3567113"/>
          <p14:tracePt t="56011" x="2009775" y="3567113"/>
          <p14:tracePt t="56028" x="1989138" y="3556000"/>
          <p14:tracePt t="56044" x="1939925" y="3556000"/>
          <p14:tracePt t="56061" x="1917700" y="3556000"/>
          <p14:tracePt t="56077" x="1908175" y="3551238"/>
          <p14:tracePt t="56381" x="1908175" y="3544888"/>
          <p14:tracePt t="56389" x="1912938" y="3544888"/>
          <p14:tracePt t="56402" x="1924050" y="3540125"/>
          <p14:tracePt t="56413" x="1928813" y="3540125"/>
          <p14:tracePt t="56428" x="1993900" y="3540125"/>
          <p14:tracePt t="56445" x="2236788" y="3517900"/>
          <p14:tracePt t="56478" x="2805113" y="3452813"/>
          <p14:tracePt t="56512" x="3328988" y="3414713"/>
          <p14:tracePt t="56545" x="3733800" y="3475038"/>
          <p14:tracePt t="56562" x="3778250" y="3490913"/>
          <p14:tracePt t="56578" x="3814763" y="3529013"/>
          <p14:tracePt t="56596" x="3814763" y="3540125"/>
          <p14:tracePt t="56611" x="3810000" y="3544888"/>
          <p14:tracePt t="56628" x="3778250" y="3560763"/>
          <p14:tracePt t="56644" x="3722688" y="3587750"/>
          <p14:tracePt t="56661" x="3695700" y="3587750"/>
          <p14:tracePt t="56678" x="3497263" y="3609975"/>
          <p14:tracePt t="56695" x="3317875" y="3614738"/>
          <p14:tracePt t="56711" x="3182938" y="3614738"/>
          <p14:tracePt t="56728" x="3016250" y="3614738"/>
          <p14:tracePt t="56745" x="2933700" y="3598863"/>
          <p14:tracePt t="56762" x="2886075" y="3560763"/>
          <p14:tracePt t="56778" x="2863850" y="3517900"/>
          <p14:tracePt t="56795" x="2852738" y="3495675"/>
          <p14:tracePt t="56812" x="2852738" y="3459163"/>
          <p14:tracePt t="56828" x="2879725" y="3394075"/>
          <p14:tracePt t="56845" x="2933700" y="3351213"/>
          <p14:tracePt t="56861" x="3005138" y="3286125"/>
          <p14:tracePt t="56879" x="3140075" y="3221038"/>
          <p14:tracePt t="56895" x="3355975" y="3178175"/>
          <p14:tracePt t="56913" x="3556000" y="3155950"/>
          <p14:tracePt t="56928" x="3717925" y="3155950"/>
          <p14:tracePt t="56946" x="3821113" y="3205163"/>
          <p14:tracePt t="56962" x="3836988" y="3236913"/>
          <p14:tracePt t="56978" x="3836988" y="3263900"/>
          <p14:tracePt t="56995" x="3832225" y="3286125"/>
          <p14:tracePt t="57011" x="3814763" y="3302000"/>
          <p14:tracePt t="57028" x="3805238" y="3313113"/>
          <p14:tracePt t="57045" x="3794125" y="3317875"/>
          <p14:tracePt t="57179" x="3794125" y="3324225"/>
          <p14:tracePt t="57188" x="3787775" y="3324225"/>
          <p14:tracePt t="57198" x="3783013" y="3324225"/>
          <p14:tracePt t="57211" x="3778250" y="3324225"/>
          <p14:tracePt t="57228" x="3767138" y="3333750"/>
          <p14:tracePt t="57244" x="3756025" y="3340100"/>
          <p14:tracePt t="57261" x="3702050" y="3360738"/>
          <p14:tracePt t="57278" x="3659188" y="3382963"/>
          <p14:tracePt t="57294" x="3636963" y="3394075"/>
          <p14:tracePt t="57311" x="3632200" y="3394075"/>
          <p14:tracePt t="57328" x="3625850" y="3398838"/>
          <p14:tracePt t="57344" x="3621088" y="3405188"/>
          <p14:tracePt t="57361" x="3605213" y="3414713"/>
          <p14:tracePt t="57378" x="3540125" y="3436938"/>
          <p14:tracePt t="57395" x="3405188" y="3463925"/>
          <p14:tracePt t="57411" x="3351213" y="3486150"/>
          <p14:tracePt t="57428" x="3182938" y="3513138"/>
          <p14:tracePt t="57444" x="3052763" y="3533775"/>
          <p14:tracePt t="57461" x="3025775" y="3540125"/>
          <p14:tracePt t="57478" x="2978150" y="3544888"/>
          <p14:tracePt t="57494" x="2944813" y="3556000"/>
          <p14:tracePt t="57511" x="2924175" y="3556000"/>
          <p14:tracePt t="57528" x="2852738" y="3556000"/>
          <p14:tracePt t="57544" x="2816225" y="3556000"/>
          <p14:tracePt t="57561" x="2713038" y="3556000"/>
          <p14:tracePt t="57578" x="2636838" y="3556000"/>
          <p14:tracePt t="57594" x="2609850" y="3556000"/>
          <p14:tracePt t="57611" x="2582863" y="3556000"/>
          <p14:tracePt t="57628" x="2571750" y="3556000"/>
          <p14:tracePt t="57644" x="2544763" y="3560763"/>
          <p14:tracePt t="57661" x="2535238" y="3567113"/>
          <p14:tracePt t="57678" x="2501900" y="3567113"/>
          <p14:tracePt t="57694" x="2470150" y="3571875"/>
          <p14:tracePt t="57711" x="2447925" y="3571875"/>
          <p14:tracePt t="57728" x="2443163" y="3578225"/>
          <p14:tracePt t="57744" x="2436813" y="3578225"/>
          <p14:tracePt t="57778" x="2420938" y="3582988"/>
          <p14:tracePt t="57794" x="2416175" y="3582988"/>
          <p14:tracePt t="57811" x="2382838" y="3587750"/>
          <p14:tracePt t="57828" x="2366963" y="3594100"/>
          <p14:tracePt t="57845" x="2362200" y="3594100"/>
          <p14:tracePt t="58217" x="2355850" y="3598863"/>
          <p14:tracePt t="58226" x="2351088" y="3605213"/>
          <p14:tracePt t="58236" x="2344738" y="3605213"/>
          <p14:tracePt t="58247" x="2344738" y="3609975"/>
          <p14:tracePt t="58261" x="2339975" y="3609975"/>
          <p14:tracePt t="58386" x="2339975" y="3614738"/>
          <p14:tracePt t="58396" x="2339975" y="3621088"/>
          <p14:tracePt t="58405" x="2339975" y="3625850"/>
          <p14:tracePt t="58507" x="2339975" y="3632200"/>
          <p14:tracePt t="58516" x="2339975" y="3636963"/>
          <p14:tracePt t="58528" x="2351088" y="3652838"/>
          <p14:tracePt t="58547" x="2362200" y="3659188"/>
          <p14:tracePt t="58566" x="2366963" y="3663950"/>
          <p14:tracePt t="58578" x="2371725" y="3663950"/>
          <p14:tracePt t="58594" x="2378075" y="3663950"/>
          <p14:tracePt t="58615" x="2382838" y="3663950"/>
          <p14:tracePt t="58628" x="2389188" y="3663950"/>
          <p14:tracePt t="58644" x="2398713" y="3663950"/>
          <p14:tracePt t="58661" x="2420938" y="3663950"/>
          <p14:tracePt t="58678" x="2470150" y="3663950"/>
          <p14:tracePt t="58695" x="2508250" y="3663950"/>
          <p14:tracePt t="58711" x="2528888" y="3663950"/>
          <p14:tracePt t="58728" x="2598738" y="3663950"/>
          <p14:tracePt t="58744" x="2625725" y="3663950"/>
          <p14:tracePt t="58761" x="2724150" y="3652838"/>
          <p14:tracePt t="58777" x="2874963" y="3652838"/>
          <p14:tracePt t="58794" x="3016250" y="3652838"/>
          <p14:tracePt t="58811" x="3128963" y="3641725"/>
          <p14:tracePt t="58828" x="3259138" y="3636963"/>
          <p14:tracePt t="58844" x="3333750" y="3614738"/>
          <p14:tracePt t="58861" x="3421063" y="3605213"/>
          <p14:tracePt t="58878" x="3468688" y="3598863"/>
          <p14:tracePt t="58895" x="3560763" y="3594100"/>
          <p14:tracePt t="58911" x="3609975" y="3594100"/>
          <p14:tracePt t="58928" x="3702050" y="3582988"/>
          <p14:tracePt t="58945" x="3890963" y="3582988"/>
          <p14:tracePt t="58961" x="4005263" y="3571875"/>
          <p14:tracePt t="58978" x="4144963" y="3571875"/>
          <p14:tracePt t="58995" x="4264025" y="3567113"/>
          <p14:tracePt t="59011" x="4291013" y="3567113"/>
          <p14:tracePt t="59028" x="4356100" y="3556000"/>
          <p14:tracePt t="59044" x="4398963" y="3556000"/>
          <p14:tracePt t="59061" x="4421188" y="3556000"/>
          <p14:tracePt t="59078" x="4484688" y="3551238"/>
          <p14:tracePt t="59094" x="4518025" y="3551238"/>
          <p14:tracePt t="59111" x="4518025" y="3544888"/>
          <p14:tracePt t="59869" x="4533900" y="3544888"/>
          <p14:tracePt t="59878" x="4567238" y="3544888"/>
          <p14:tracePt t="59886" x="4652963" y="3556000"/>
          <p14:tracePt t="59897" x="4733925" y="3578225"/>
          <p14:tracePt t="59911" x="4821238" y="3582988"/>
          <p14:tracePt t="59928" x="5165725" y="3636963"/>
          <p14:tracePt t="59945" x="5545138" y="3686175"/>
          <p14:tracePt t="59977" x="5999163" y="3740150"/>
          <p14:tracePt t="60011" x="6300788" y="3836988"/>
          <p14:tracePt t="60044" x="6534150" y="3956050"/>
          <p14:tracePt t="60061" x="6565900" y="3971925"/>
          <p14:tracePt t="60078" x="6635750" y="3998913"/>
          <p14:tracePt t="60094" x="6653213" y="4003675"/>
          <p14:tracePt t="60128" x="6653213" y="4010025"/>
          <p14:tracePt t="60335" x="6653213" y="4014788"/>
          <p14:tracePt t="60385" x="6653213" y="4021138"/>
          <p14:tracePt t="60395" x="6646863" y="4021138"/>
          <p14:tracePt t="60405" x="6646863" y="4025900"/>
          <p14:tracePt t="60415" x="6642100" y="4025900"/>
          <p14:tracePt t="60516" x="6635750" y="4025900"/>
          <p14:tracePt t="60588" x="6635750" y="4021138"/>
          <p14:tracePt t="60598" x="6635750" y="4003675"/>
          <p14:tracePt t="60606" x="6642100" y="3998913"/>
          <p14:tracePt t="60616" x="6646863" y="3994150"/>
          <p14:tracePt t="60628" x="6657975" y="3983038"/>
          <p14:tracePt t="60644" x="6673850" y="3976688"/>
          <p14:tracePt t="60661" x="6716713" y="3940175"/>
          <p14:tracePt t="60678" x="6765925" y="3902075"/>
          <p14:tracePt t="60694" x="6808788" y="3875088"/>
          <p14:tracePt t="60711" x="6824663" y="3852863"/>
          <p14:tracePt t="60728" x="6873875" y="3825875"/>
          <p14:tracePt t="60744" x="6938963" y="3794125"/>
          <p14:tracePt t="60761" x="6965950" y="3787775"/>
          <p14:tracePt t="60778" x="7078663" y="3787775"/>
          <p14:tracePt t="60794" x="7170738" y="3787775"/>
          <p14:tracePt t="60811" x="7235825" y="3787775"/>
          <p14:tracePt t="60828" x="7339013" y="3787775"/>
          <p14:tracePt t="60844" x="7361238" y="3787775"/>
          <p14:tracePt t="60861" x="7408863" y="3787775"/>
          <p14:tracePt t="60878" x="7458075" y="3798888"/>
          <p14:tracePt t="60894" x="7478713" y="3798888"/>
          <p14:tracePt t="60911" x="7527925" y="3798888"/>
          <p14:tracePt t="60928" x="7577138" y="3805238"/>
          <p14:tracePt t="60945" x="7615238" y="3810000"/>
          <p14:tracePt t="60961" x="7635875" y="3810000"/>
          <p14:tracePt t="60978" x="7662863" y="3821113"/>
          <p14:tracePt t="60994" x="7689850" y="3848100"/>
          <p14:tracePt t="61011" x="7712075" y="3859213"/>
          <p14:tracePt t="61028" x="7743825" y="3902075"/>
          <p14:tracePt t="61044" x="7786688" y="3967163"/>
          <p14:tracePt t="61061" x="7820025" y="3998913"/>
          <p14:tracePt t="61078" x="7851775" y="4052888"/>
          <p14:tracePt t="61094" x="7878763" y="4113213"/>
          <p14:tracePt t="61111" x="7889875" y="4144963"/>
          <p14:tracePt t="61128" x="7896225" y="4160838"/>
          <p14:tracePt t="61144" x="7896225" y="4171950"/>
          <p14:tracePt t="61675" x="7889875" y="4171950"/>
          <p14:tracePt t="61685" x="7878763" y="4171950"/>
          <p14:tracePt t="61696" x="7869238" y="4171950"/>
          <p14:tracePt t="61705" x="7835900" y="4171950"/>
          <p14:tracePt t="61714" x="7770813" y="4171950"/>
          <p14:tracePt t="61728" x="7678738" y="4171950"/>
          <p14:tracePt t="61744" x="7339013" y="4171950"/>
          <p14:tracePt t="61778" x="6842125" y="4167188"/>
          <p14:tracePt t="61812" x="6345238" y="4167188"/>
          <p14:tracePt t="61845" x="5830888" y="4171950"/>
          <p14:tracePt t="61861" x="5372100" y="4210050"/>
          <p14:tracePt t="61878" x="4810125" y="4268788"/>
          <p14:tracePt t="61895" x="4329113" y="4306888"/>
          <p14:tracePt t="61911" x="4187825" y="4318000"/>
          <p14:tracePt t="61928" x="3832225" y="4356100"/>
          <p14:tracePt t="61947" x="3524250" y="4376738"/>
          <p14:tracePt t="61961" x="3421063" y="4376738"/>
          <p14:tracePt t="61978" x="3113088" y="4387850"/>
          <p14:tracePt t="61995" x="2789238" y="4387850"/>
          <p14:tracePt t="62011" x="2555875" y="4387850"/>
          <p14:tracePt t="62028" x="2270125" y="4387850"/>
          <p14:tracePt t="62045" x="2193925" y="4387850"/>
          <p14:tracePt t="62061" x="2070100" y="4383088"/>
          <p14:tracePt t="62078" x="2000250" y="4383088"/>
          <p14:tracePt t="62094" x="1962150" y="4383088"/>
          <p14:tracePt t="62111" x="1912938" y="4383088"/>
          <p14:tracePt t="62128" x="1854200" y="4383088"/>
          <p14:tracePt t="62145" x="1816100" y="4376738"/>
          <p14:tracePt t="62161" x="1793875" y="4376738"/>
          <p14:tracePt t="62178" x="1746250" y="4360863"/>
          <p14:tracePt t="62194" x="1712913" y="4356100"/>
          <p14:tracePt t="62211" x="1681163" y="4340225"/>
          <p14:tracePt t="62228" x="1647825" y="4333875"/>
          <p14:tracePt t="62244" x="1643063" y="4333875"/>
          <p14:tracePt t="62261" x="1636713" y="4333875"/>
          <p14:tracePt t="62277" x="1631950" y="4333875"/>
          <p14:tracePt t="62311" x="1631950" y="4329113"/>
          <p14:tracePt t="62328" x="1627188" y="4329113"/>
          <p14:tracePt t="62344" x="1627188" y="4322763"/>
          <p14:tracePt t="62361" x="1627188" y="4318000"/>
          <p14:tracePt t="62378" x="1627188" y="4306888"/>
          <p14:tracePt t="62394" x="1627188" y="4295775"/>
          <p14:tracePt t="62411" x="1627188" y="4284663"/>
          <p14:tracePt t="62428" x="1636713" y="4275138"/>
          <p14:tracePt t="62444" x="1643063" y="4268788"/>
          <p14:tracePt t="62461" x="1654175" y="4268788"/>
          <p14:tracePt t="62478" x="1658938" y="4264025"/>
          <p14:tracePt t="62494" x="1663700" y="4257675"/>
          <p14:tracePt t="62511" x="1674813" y="4252913"/>
          <p14:tracePt t="62528" x="1685925" y="4248150"/>
          <p14:tracePt t="62544" x="1692275" y="4241800"/>
          <p14:tracePt t="62561" x="1708150" y="4237038"/>
          <p14:tracePt t="62578" x="1719263" y="4225925"/>
          <p14:tracePt t="62611" x="1728788" y="4221163"/>
          <p14:tracePt t="62628" x="1735138" y="4214813"/>
          <p14:tracePt t="62644" x="1739900" y="4214813"/>
          <p14:tracePt t="62661" x="1751013" y="4210050"/>
          <p14:tracePt t="62678" x="1766888" y="4203700"/>
          <p14:tracePt t="62694" x="1778000" y="4198938"/>
          <p14:tracePt t="62711" x="1793875" y="4198938"/>
          <p14:tracePt t="62826" x="1800225" y="4198938"/>
          <p14:tracePt t="62867" x="1804988" y="4194175"/>
          <p14:tracePt t="62886" x="1809750" y="4187825"/>
          <p14:tracePt t="62897" x="1816100" y="4183063"/>
          <p14:tracePt t="62906" x="1820863" y="4183063"/>
          <p14:tracePt t="62915" x="1827213" y="4176713"/>
          <p14:tracePt t="62935" x="1836738" y="4171950"/>
          <p14:tracePt t="62945" x="1847850" y="4171950"/>
          <p14:tracePt t="62961" x="1854200" y="4167188"/>
          <p14:tracePt t="62978" x="1858963" y="4167188"/>
          <p14:tracePt t="63056" x="1863725" y="4167188"/>
          <p14:tracePt t="63065" x="1870075" y="4167188"/>
          <p14:tracePt t="63075" x="1885950" y="4167188"/>
          <p14:tracePt t="63085" x="1901825" y="4167188"/>
          <p14:tracePt t="63095" x="1908175" y="4167188"/>
          <p14:tracePt t="63111" x="1912938" y="4167188"/>
          <p14:tracePt t="63128" x="1924050" y="4171950"/>
          <p14:tracePt t="63176" x="1928813" y="4171950"/>
          <p14:tracePt t="63246" x="1935163" y="4171950"/>
          <p14:tracePt t="63256" x="1951038" y="4171950"/>
          <p14:tracePt t="63265" x="1962150" y="4171950"/>
          <p14:tracePt t="63278" x="1978025" y="4171950"/>
          <p14:tracePt t="63295" x="2005013" y="4171950"/>
          <p14:tracePt t="63311" x="2036763" y="4176713"/>
          <p14:tracePt t="63328" x="2070100" y="4176713"/>
          <p14:tracePt t="63345" x="2090738" y="4176713"/>
          <p14:tracePt t="63361" x="2112963" y="4176713"/>
          <p14:tracePt t="63379" x="2124075" y="4176713"/>
          <p14:tracePt t="63395" x="2162175" y="4176713"/>
          <p14:tracePt t="63411" x="2178050" y="4171950"/>
          <p14:tracePt t="63428" x="2227263" y="4171950"/>
          <p14:tracePt t="63445" x="2274888" y="4171950"/>
          <p14:tracePt t="63461" x="2286000" y="4171950"/>
          <p14:tracePt t="63478" x="2312988" y="4167188"/>
          <p14:tracePt t="63495" x="2328863" y="4167188"/>
          <p14:tracePt t="63511" x="2378075" y="4167188"/>
          <p14:tracePt t="63528" x="2490788" y="4167188"/>
          <p14:tracePt t="63544" x="2566988" y="4167188"/>
          <p14:tracePt t="63561" x="2632075" y="4167188"/>
          <p14:tracePt t="63578" x="2701925" y="4167188"/>
          <p14:tracePt t="63594" x="2728913" y="4167188"/>
          <p14:tracePt t="63611" x="2755900" y="4167188"/>
          <p14:tracePt t="63628" x="2778125" y="4167188"/>
          <p14:tracePt t="63645" x="2809875" y="4156075"/>
          <p14:tracePt t="63661" x="2820988" y="4156075"/>
          <p14:tracePt t="63678" x="2863850" y="4149725"/>
          <p14:tracePt t="63694" x="2874963" y="4149725"/>
          <p14:tracePt t="63711" x="2906713" y="4144963"/>
          <p14:tracePt t="63728" x="2940050" y="4144963"/>
          <p14:tracePt t="63744" x="2960688" y="4144963"/>
          <p14:tracePt t="63761" x="3005138" y="4144963"/>
          <p14:tracePt t="63778" x="3070225" y="4144963"/>
          <p14:tracePt t="63794" x="3079750" y="4144963"/>
          <p14:tracePt t="63811" x="3151188" y="4144963"/>
          <p14:tracePt t="63827" x="3225800" y="4144963"/>
          <p14:tracePt t="63844" x="3252788" y="4144963"/>
          <p14:tracePt t="63861" x="3302000" y="4156075"/>
          <p14:tracePt t="63878" x="3317875" y="4160838"/>
          <p14:tracePt t="63895" x="3328988" y="4160838"/>
          <p14:tracePt t="63928" x="3340100" y="4160838"/>
          <p14:tracePt t="63947" x="3360738" y="4160838"/>
          <p14:tracePt t="63961" x="3367088" y="4160838"/>
          <p14:tracePt t="63978" x="3382963" y="4160838"/>
          <p14:tracePt t="63994" x="3387725" y="4160838"/>
          <p14:tracePt t="64011" x="3394075" y="4160838"/>
          <p14:tracePt t="64045" x="3398838" y="4160838"/>
          <p14:tracePt t="64407" x="3394075" y="4160838"/>
          <p14:tracePt t="64425" x="3394075" y="4167188"/>
          <p14:tracePt t="64446" x="3387725" y="4167188"/>
          <p14:tracePt t="64724" x="3382963" y="4171950"/>
          <p14:tracePt t="65227" x="3371850" y="4176713"/>
          <p14:tracePt t="65235" x="3371850" y="4183063"/>
          <p14:tracePt t="65246" x="3367088" y="4183063"/>
          <p14:tracePt t="65265" x="3367088" y="4187825"/>
          <p14:tracePt t="65385" x="3382963" y="4183063"/>
          <p14:tracePt t="65395" x="3421063" y="4176713"/>
          <p14:tracePt t="65405" x="3432175" y="4176713"/>
          <p14:tracePt t="65428" x="3441700" y="41719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5"/>
            <a:ext cx="10515600" cy="4351338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私が部屋に入った時、彼女はピアノを弾いていた。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2  </a:t>
            </a:r>
            <a:r>
              <a:rPr lang="ja-JP" altLang="ja-JP" sz="3200" dirty="0"/>
              <a:t>私が駅に着いたとき、私の列車は出発していた。</a:t>
            </a:r>
          </a:p>
          <a:p>
            <a:pPr marL="0" indent="0">
              <a:buNone/>
            </a:pPr>
            <a:r>
              <a:rPr lang="en-US" altLang="ja-JP" sz="3200" dirty="0"/>
              <a:t>3  </a:t>
            </a:r>
            <a:r>
              <a:rPr lang="ja-JP" altLang="ja-JP" sz="3200" dirty="0"/>
              <a:t>私が家に帰ったとき、妻はシャワーを浴びていた。</a:t>
            </a:r>
          </a:p>
          <a:p>
            <a:pPr mar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彼女が私に電話をくれたとき、私は料理をしていた。</a:t>
            </a:r>
          </a:p>
          <a:p>
            <a:pPr mar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彼と知り合ったとき、彼は結婚していた。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517BCB5-6C95-4430-981A-952FC99FB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8"/>
    </mc:Choice>
    <mc:Fallback>
      <p:transition spd="slow" advTm="2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92" x="3486150" y="4214813"/>
          <p14:tracePt t="2863" x="3490913" y="4214813"/>
          <p14:tracePt t="2924" x="3490913" y="4221163"/>
          <p14:tracePt t="2932" x="3497263" y="4225925"/>
          <p14:tracePt t="2952" x="3502025" y="4225925"/>
          <p14:tracePt t="2973" x="3502025" y="4230688"/>
          <p14:tracePt t="3004" x="3551238" y="4171950"/>
          <p14:tracePt t="3037" x="3836988" y="3922713"/>
          <p14:tracePt t="3055" x="4230688" y="3648075"/>
          <p14:tracePt t="3071" x="4394200" y="3490913"/>
          <p14:tracePt t="3087" x="4430713" y="3436938"/>
          <p14:tracePt t="3104" x="4441825" y="3328988"/>
          <p14:tracePt t="3121" x="4437063" y="3290888"/>
          <p14:tracePt t="3138" x="4371975" y="3167063"/>
          <p14:tracePt t="3154" x="4259263" y="3070225"/>
          <p14:tracePt t="3171" x="4210050" y="3043238"/>
          <p14:tracePt t="3187" x="4122738" y="2998788"/>
          <p14:tracePt t="3204" x="4048125" y="2955925"/>
          <p14:tracePt t="3221" x="3949700" y="2913063"/>
          <p14:tracePt t="3237" x="3895725" y="2886075"/>
          <p14:tracePt t="3254" x="3760788" y="2836863"/>
          <p14:tracePt t="3271" x="3706813" y="2816225"/>
          <p14:tracePt t="3287" x="3560763" y="2762250"/>
          <p14:tracePt t="3304" x="3436938" y="2713038"/>
          <p14:tracePt t="3321" x="3351213" y="2679700"/>
          <p14:tracePt t="3337" x="3275013" y="2659063"/>
          <p14:tracePt t="3354" x="3194050" y="2647950"/>
          <p14:tracePt t="3371" x="3144838" y="2643188"/>
          <p14:tracePt t="3387" x="3097213" y="2643188"/>
          <p14:tracePt t="3404" x="3025775" y="2620963"/>
          <p14:tracePt t="3421" x="3005138" y="2605088"/>
          <p14:tracePt t="3437" x="2951163" y="2555875"/>
          <p14:tracePt t="3454" x="2906713" y="2524125"/>
          <p14:tracePt t="3470" x="2886075" y="2486025"/>
          <p14:tracePt t="3487" x="2886075" y="2481263"/>
          <p14:tracePt t="3504" x="2879725" y="2459038"/>
          <p14:tracePt t="3521" x="2879725" y="2432050"/>
          <p14:tracePt t="3537" x="2874963" y="2389188"/>
          <p14:tracePt t="3554" x="2874963" y="2378075"/>
          <p14:tracePt t="3571" x="2879725" y="2362200"/>
          <p14:tracePt t="3587" x="2901950" y="2339975"/>
          <p14:tracePt t="3604" x="2978150" y="2297113"/>
          <p14:tracePt t="3621" x="3160713" y="2254250"/>
          <p14:tracePt t="3637" x="3275013" y="2236788"/>
          <p14:tracePt t="3654" x="3463925" y="2216150"/>
          <p14:tracePt t="3671" x="3567113" y="2205038"/>
          <p14:tracePt t="3687" x="3659188" y="2205038"/>
          <p14:tracePt t="3704" x="3740150" y="2205038"/>
          <p14:tracePt t="3721" x="3814763" y="2205038"/>
          <p14:tracePt t="3737" x="3852863" y="2205038"/>
          <p14:tracePt t="3754" x="3933825" y="2209800"/>
          <p14:tracePt t="3771" x="3983038" y="2209800"/>
          <p14:tracePt t="3787" x="4005263" y="2209800"/>
          <p14:tracePt t="3943" x="3998913" y="2216150"/>
          <p14:tracePt t="3969" x="3994150" y="2220913"/>
          <p14:tracePt t="3973" x="3987800" y="2220913"/>
          <p14:tracePt t="4072" x="3960813" y="2232025"/>
          <p14:tracePt t="4082" x="3929063" y="2259013"/>
          <p14:tracePt t="4092" x="3875088" y="2286000"/>
          <p14:tracePt t="4104" x="3783013" y="2344738"/>
          <p14:tracePt t="4121" x="3632200" y="2447925"/>
          <p14:tracePt t="4137" x="3598863" y="2470150"/>
          <p14:tracePt t="4154" x="3524250" y="2517775"/>
          <p14:tracePt t="4171" x="3463925" y="2551113"/>
          <p14:tracePt t="4187" x="3394075" y="2571750"/>
          <p14:tracePt t="4204" x="3275013" y="2598738"/>
          <p14:tracePt t="4221" x="3171825" y="2616200"/>
          <p14:tracePt t="4237" x="3090863" y="2632075"/>
          <p14:tracePt t="4254" x="2998788" y="2652713"/>
          <p14:tracePt t="4271" x="2967038" y="2659063"/>
          <p14:tracePt t="4287" x="2933700" y="2659063"/>
          <p14:tracePt t="4362" x="2940050" y="2659063"/>
          <p14:tracePt t="4372" x="2960688" y="2647950"/>
          <p14:tracePt t="4382" x="2994025" y="2620963"/>
          <p14:tracePt t="4392" x="3021013" y="2605088"/>
          <p14:tracePt t="4404" x="3086100" y="2598738"/>
          <p14:tracePt t="4421" x="3382963" y="2589213"/>
          <p14:tracePt t="4437" x="3636963" y="2571750"/>
          <p14:tracePt t="4454" x="3859213" y="2571750"/>
          <p14:tracePt t="4471" x="3987800" y="2589213"/>
          <p14:tracePt t="4487" x="4048125" y="2605088"/>
          <p14:tracePt t="4504" x="4048125" y="2609850"/>
          <p14:tracePt t="4521" x="4032250" y="2625725"/>
          <p14:tracePt t="4537" x="4010025" y="2643188"/>
          <p14:tracePt t="4554" x="3998913" y="2652713"/>
          <p14:tracePt t="4571" x="3987800" y="2663825"/>
          <p14:tracePt t="4587" x="3976688" y="2663825"/>
          <p14:tracePt t="4604" x="3971925" y="2674938"/>
          <p14:tracePt t="4621" x="3949700" y="2679700"/>
          <p14:tracePt t="4637" x="3944938" y="2679700"/>
          <p14:tracePt t="4654" x="3940175" y="2679700"/>
          <p14:tracePt t="4671" x="3933825" y="2679700"/>
          <p14:tracePt t="4731" x="3933825" y="2690813"/>
          <p14:tracePt t="4741" x="3933825" y="2713038"/>
          <p14:tracePt t="4751" x="3933825" y="2733675"/>
          <p14:tracePt t="4761" x="3933825" y="2771775"/>
          <p14:tracePt t="4771" x="3944938" y="2836863"/>
          <p14:tracePt t="4787" x="3949700" y="2863850"/>
          <p14:tracePt t="4804" x="3960813" y="3005138"/>
          <p14:tracePt t="4821" x="3944938" y="3194050"/>
          <p14:tracePt t="4837" x="3922713" y="3275013"/>
          <p14:tracePt t="4854" x="3852863" y="3459163"/>
          <p14:tracePt t="4871" x="3836988" y="3502025"/>
          <p14:tracePt t="4887" x="3810000" y="3594100"/>
          <p14:tracePt t="4904" x="3756025" y="3686175"/>
          <p14:tracePt t="4921" x="3733800" y="3706813"/>
          <p14:tracePt t="4937" x="3636963" y="3821113"/>
          <p14:tracePt t="4954" x="3475038" y="3956050"/>
          <p14:tracePt t="4971" x="3378200" y="4021138"/>
          <p14:tracePt t="4987" x="3167063" y="4167188"/>
          <p14:tracePt t="5004" x="3016250" y="4248150"/>
          <p14:tracePt t="5021" x="2971800" y="4264025"/>
          <p14:tracePt t="5037" x="2879725" y="4291013"/>
          <p14:tracePt t="5054" x="2771775" y="4291013"/>
          <p14:tracePt t="5071" x="2605088" y="4295775"/>
          <p14:tracePt t="5087" x="2528888" y="4295775"/>
          <p14:tracePt t="5104" x="2254250" y="4237038"/>
          <p14:tracePt t="5121" x="1973263" y="4090988"/>
          <p14:tracePt t="5137" x="1881188" y="4030663"/>
          <p14:tracePt t="5154" x="1692275" y="3825875"/>
          <p14:tracePt t="5170" x="1636713" y="3744913"/>
          <p14:tracePt t="5187" x="1528763" y="3529013"/>
          <p14:tracePt t="5204" x="1447800" y="3270250"/>
          <p14:tracePt t="5220" x="1416050" y="3167063"/>
          <p14:tracePt t="5237" x="1382713" y="2890838"/>
          <p14:tracePt t="5254" x="1382713" y="2647950"/>
          <p14:tracePt t="5271" x="1389063" y="2470150"/>
          <p14:tracePt t="5287" x="1420813" y="2328863"/>
          <p14:tracePt t="5304" x="1512888" y="2081213"/>
          <p14:tracePt t="5321" x="1577975" y="1935163"/>
          <p14:tracePt t="5337" x="1620838" y="1820863"/>
          <p14:tracePt t="5354" x="1724025" y="1670050"/>
          <p14:tracePt t="5371" x="1804988" y="1566863"/>
          <p14:tracePt t="5387" x="1890713" y="1470025"/>
          <p14:tracePt t="5404" x="2036763" y="1339850"/>
          <p14:tracePt t="5421" x="2090738" y="1301750"/>
          <p14:tracePt t="5437" x="2243138" y="1189038"/>
          <p14:tracePt t="5454" x="2355850" y="1112838"/>
          <p14:tracePt t="5471" x="2463800" y="1058863"/>
          <p14:tracePt t="5488" x="2632075" y="989013"/>
          <p14:tracePt t="5504" x="2789238" y="962025"/>
          <p14:tracePt t="5520" x="2917825" y="939800"/>
          <p14:tracePt t="5537" x="3117850" y="930275"/>
          <p14:tracePt t="5554" x="3248025" y="930275"/>
          <p14:tracePt t="5571" x="3355975" y="977900"/>
          <p14:tracePt t="5587" x="3414713" y="1027113"/>
          <p14:tracePt t="5604" x="3497263" y="1108075"/>
          <p14:tracePt t="5621" x="3605213" y="1247775"/>
          <p14:tracePt t="5637" x="3652838" y="1308100"/>
          <p14:tracePt t="5654" x="3771900" y="1447800"/>
          <p14:tracePt t="5671" x="3886200" y="1589088"/>
          <p14:tracePt t="5687" x="3922713" y="1631950"/>
          <p14:tracePt t="5704" x="3998913" y="1755775"/>
          <p14:tracePt t="5721" x="4048125" y="1901825"/>
          <p14:tracePt t="5737" x="4059238" y="1966913"/>
          <p14:tracePt t="5754" x="4075113" y="2135188"/>
          <p14:tracePt t="5771" x="4086225" y="2236788"/>
          <p14:tracePt t="5787" x="4129088" y="2393950"/>
          <p14:tracePt t="5804" x="4167188" y="2582863"/>
          <p14:tracePt t="5821" x="4187825" y="2663825"/>
          <p14:tracePt t="5837" x="4198938" y="2863850"/>
          <p14:tracePt t="5855" x="4198938" y="3079750"/>
          <p14:tracePt t="5871" x="4167188" y="3367088"/>
          <p14:tracePt t="5887" x="4156075" y="3468688"/>
          <p14:tracePt t="5904" x="4064000" y="3744913"/>
          <p14:tracePt t="5921" x="4021138" y="3825875"/>
          <p14:tracePt t="5937" x="3929063" y="4021138"/>
          <p14:tracePt t="5954" x="3841750" y="4133850"/>
          <p14:tracePt t="5971" x="3810000" y="4167188"/>
          <p14:tracePt t="5987" x="3733800" y="4257675"/>
          <p14:tracePt t="6004" x="3663950" y="4329113"/>
          <p14:tracePt t="6021" x="3632200" y="4356100"/>
          <p14:tracePt t="6037" x="3556000" y="4414838"/>
          <p14:tracePt t="6055" x="3486150" y="4452938"/>
          <p14:tracePt t="6071" x="3398838" y="4468813"/>
          <p14:tracePt t="6087" x="3371850" y="4475163"/>
          <p14:tracePt t="6104" x="3259138" y="4475163"/>
          <p14:tracePt t="6121" x="3214688" y="4464050"/>
          <p14:tracePt t="6137" x="3052763" y="4387850"/>
          <p14:tracePt t="6154" x="2863850" y="4203700"/>
          <p14:tracePt t="6171" x="2789238" y="4122738"/>
          <p14:tracePt t="6187" x="2598738" y="3852863"/>
          <p14:tracePt t="6204" x="2517775" y="3641725"/>
          <p14:tracePt t="6221" x="2497138" y="3578225"/>
          <p14:tracePt t="6237" x="2497138" y="3387725"/>
          <p14:tracePt t="6254" x="2544763" y="3205163"/>
          <p14:tracePt t="6271" x="2605088" y="3117850"/>
          <p14:tracePt t="6287" x="2652713" y="3059113"/>
          <p14:tracePt t="6304" x="2679700" y="3032125"/>
          <p14:tracePt t="6321" x="2690813" y="3025775"/>
          <p14:tracePt t="6472" x="2690813" y="3021013"/>
          <p14:tracePt t="6482" x="2701925" y="3016250"/>
          <p14:tracePt t="6494" x="2708275" y="3009900"/>
          <p14:tracePt t="6504" x="2713038" y="3005138"/>
          <p14:tracePt t="6520" x="2724150" y="2994025"/>
          <p14:tracePt t="6537" x="2751138" y="2971800"/>
          <p14:tracePt t="6554" x="2782888" y="2944813"/>
          <p14:tracePt t="6571" x="2890838" y="2917825"/>
          <p14:tracePt t="6587" x="2994025" y="2901950"/>
          <p14:tracePt t="6604" x="3421063" y="2820988"/>
          <p14:tracePt t="6621" x="4117975" y="2724150"/>
          <p14:tracePt t="6637" x="4414838" y="2674938"/>
          <p14:tracePt t="6654" x="5291138" y="2535238"/>
          <p14:tracePt t="6671" x="6107113" y="2425700"/>
          <p14:tracePt t="6687" x="6323013" y="2416175"/>
          <p14:tracePt t="6704" x="6765925" y="2382838"/>
          <p14:tracePt t="6721" x="7042150" y="2371725"/>
          <p14:tracePt t="6737" x="7127875" y="2371725"/>
          <p14:tracePt t="6754" x="7327900" y="2371725"/>
          <p14:tracePt t="6772" x="7554913" y="2362200"/>
          <p14:tracePt t="6787" x="7620000" y="2362200"/>
          <p14:tracePt t="6804" x="7777163" y="2371725"/>
          <p14:tracePt t="6821" x="7878763" y="2371725"/>
          <p14:tracePt t="6837" x="7905750" y="2371725"/>
          <p14:tracePt t="6854" x="7943850" y="2371725"/>
          <p14:tracePt t="6871" x="7954963" y="2371725"/>
          <p14:tracePt t="6911" x="7966075" y="2371725"/>
          <p14:tracePt t="6922" x="7986713" y="2371725"/>
          <p14:tracePt t="6937" x="7997825" y="2371725"/>
          <p14:tracePt t="6954" x="8024813" y="2371725"/>
          <p14:tracePt t="7012" x="8031163" y="2371725"/>
          <p14:tracePt t="7133" x="8035925" y="2371725"/>
          <p14:tracePt t="7142" x="8040688" y="2371725"/>
          <p14:tracePt t="7162" x="8040688" y="2366963"/>
          <p14:tracePt t="7833" x="8047038" y="2366963"/>
          <p14:tracePt t="7883" x="8051800" y="2366963"/>
          <p14:tracePt t="8111" x="8024813" y="2366963"/>
          <p14:tracePt t="8123" x="7997825" y="2362200"/>
          <p14:tracePt t="8131" x="7923213" y="2362200"/>
          <p14:tracePt t="8141" x="7869238" y="2351088"/>
          <p14:tracePt t="8154" x="7793038" y="2344738"/>
          <p14:tracePt t="8187" x="7469188" y="2301875"/>
          <p14:tracePt t="8221" x="7107238" y="2243138"/>
          <p14:tracePt t="8254" x="6977063" y="2193925"/>
          <p14:tracePt t="8271" x="6900863" y="2135188"/>
          <p14:tracePt t="8287" x="6858000" y="2108200"/>
          <p14:tracePt t="8304" x="6777038" y="2043113"/>
          <p14:tracePt t="8321" x="6738938" y="2005013"/>
          <p14:tracePt t="8337" x="6734175" y="1993900"/>
          <p14:tracePt t="8354" x="6727825" y="1944688"/>
          <p14:tracePt t="8371" x="6716713" y="1924050"/>
          <p14:tracePt t="8387" x="6700838" y="1858963"/>
          <p14:tracePt t="8404" x="6696075" y="1782763"/>
          <p14:tracePt t="8421" x="6696075" y="1762125"/>
          <p14:tracePt t="8437" x="6696075" y="1739900"/>
          <p14:tracePt t="8454" x="6734175" y="1701800"/>
          <p14:tracePt t="8471" x="6754813" y="1685925"/>
          <p14:tracePt t="8487" x="6815138" y="1643063"/>
          <p14:tracePt t="8504" x="6900863" y="1573213"/>
          <p14:tracePt t="8521" x="6943725" y="1546225"/>
          <p14:tracePt t="8537" x="7096125" y="1454150"/>
          <p14:tracePt t="8554" x="7258050" y="1382713"/>
          <p14:tracePt t="8571" x="7392988" y="1339850"/>
          <p14:tracePt t="8587" x="7419975" y="1323975"/>
          <p14:tracePt t="8604" x="7577138" y="1301750"/>
          <p14:tracePt t="8622" x="7777163" y="1292225"/>
          <p14:tracePt t="8639" x="7869238" y="1292225"/>
          <p14:tracePt t="8654" x="8067675" y="1292225"/>
          <p14:tracePt t="8671" x="8247063" y="1296988"/>
          <p14:tracePt t="8687" x="8301038" y="1319213"/>
          <p14:tracePt t="8704" x="8447088" y="1366838"/>
          <p14:tracePt t="8721" x="8489950" y="1382713"/>
          <p14:tracePt t="8737" x="8624888" y="1454150"/>
          <p14:tracePt t="8754" x="8728075" y="1524000"/>
          <p14:tracePt t="8771" x="8802688" y="1577975"/>
          <p14:tracePt t="8787" x="8824913" y="1600200"/>
          <p14:tracePt t="8804" x="8851900" y="1616075"/>
          <p14:tracePt t="8821" x="8851900" y="1620838"/>
          <p14:tracePt t="8837" x="8856663" y="1627188"/>
          <p14:tracePt t="8871" x="8856663" y="1631950"/>
          <p14:tracePt t="8887" x="8856663" y="1636713"/>
          <p14:tracePt t="8904" x="8867775" y="1647825"/>
          <p14:tracePt t="8937" x="8878888" y="1658938"/>
          <p14:tracePt t="8954" x="8890000" y="1670050"/>
          <p14:tracePt t="8971" x="8912225" y="1697038"/>
          <p14:tracePt t="8987" x="8916988" y="1719263"/>
          <p14:tracePt t="9004" x="8916988" y="1739900"/>
          <p14:tracePt t="9021" x="8921750" y="1782763"/>
          <p14:tracePt t="9037" x="8921750" y="1804988"/>
          <p14:tracePt t="9054" x="8901113" y="1836738"/>
          <p14:tracePt t="9071" x="8856663" y="1874838"/>
          <p14:tracePt t="9087" x="8836025" y="1897063"/>
          <p14:tracePt t="9104" x="8802688" y="1924050"/>
          <p14:tracePt t="9121" x="8759825" y="1944688"/>
          <p14:tracePt t="9137" x="8748713" y="1951038"/>
          <p14:tracePt t="9154" x="8667750" y="1973263"/>
          <p14:tracePt t="9171" x="8602663" y="1993900"/>
          <p14:tracePt t="9187" x="8521700" y="2005013"/>
          <p14:tracePt t="9204" x="8431213" y="2009775"/>
          <p14:tracePt t="9221" x="8386763" y="2009775"/>
          <p14:tracePt t="15813" x="7451725" y="2108200"/>
          <p14:tracePt t="15822" x="7242175" y="2117725"/>
          <p14:tracePt t="15831" x="7112000" y="2128838"/>
          <p14:tracePt t="15841" x="6988175" y="2128838"/>
          <p14:tracePt t="15854" x="6777038" y="2139950"/>
          <p14:tracePt t="15871" x="6662738" y="2139950"/>
          <p14:tracePt t="15887" x="6372225" y="2151063"/>
          <p14:tracePt t="15921" x="6015038" y="2162175"/>
          <p14:tracePt t="15954" x="5653088" y="2162175"/>
          <p14:tracePt t="15987" x="5457825" y="2139950"/>
          <p14:tracePt t="16004" x="5360988" y="2128838"/>
          <p14:tracePt t="16021" x="5322888" y="2124075"/>
          <p14:tracePt t="16037" x="5253038" y="2117725"/>
          <p14:tracePt t="16054" x="5183188" y="2108200"/>
          <p14:tracePt t="16071" x="5133975" y="2101850"/>
          <p14:tracePt t="16087" x="5118100" y="2097088"/>
          <p14:tracePt t="16104" x="5075238" y="2081213"/>
          <p14:tracePt t="16121" x="5003800" y="2063750"/>
          <p14:tracePt t="16137" x="4949825" y="2058988"/>
          <p14:tracePt t="16154" x="4902200" y="2058988"/>
          <p14:tracePt t="16171" x="4875213" y="2058988"/>
          <p14:tracePt t="16187" x="4864100" y="2058988"/>
          <p14:tracePt t="16204" x="4857750" y="2058988"/>
          <p14:tracePt t="16252" x="4852988" y="2058988"/>
          <p14:tracePt t="16262" x="4848225" y="2058988"/>
          <p14:tracePt t="16291" x="4841875" y="2058988"/>
          <p14:tracePt t="16701" x="4848225" y="2058988"/>
          <p14:tracePt t="16741" x="4852988" y="2058988"/>
          <p14:tracePt t="16751" x="4857750" y="2054225"/>
          <p14:tracePt t="16761" x="4864100" y="2047875"/>
          <p14:tracePt t="16787" x="4875213" y="2043113"/>
          <p14:tracePt t="16821" x="4879975" y="2036763"/>
          <p14:tracePt t="16854" x="4918075" y="2032000"/>
          <p14:tracePt t="16871" x="4992688" y="2032000"/>
          <p14:tracePt t="16887" x="5014913" y="2032000"/>
          <p14:tracePt t="16904" x="5064125" y="2032000"/>
          <p14:tracePt t="16921" x="5091113" y="2036763"/>
          <p14:tracePt t="16938" x="5160963" y="2047875"/>
          <p14:tracePt t="16954" x="5230813" y="2054225"/>
          <p14:tracePt t="16971" x="5257800" y="2063750"/>
          <p14:tracePt t="16987" x="5372100" y="2063750"/>
          <p14:tracePt t="17004" x="5561013" y="2063750"/>
          <p14:tracePt t="17021" x="5727700" y="2058988"/>
          <p14:tracePt t="17037" x="5864225" y="2047875"/>
          <p14:tracePt t="17054" x="6069013" y="2027238"/>
          <p14:tracePt t="17071" x="6219825" y="2027238"/>
          <p14:tracePt t="17087" x="6334125" y="2016125"/>
          <p14:tracePt t="17104" x="6511925" y="2016125"/>
          <p14:tracePt t="17121" x="6635750" y="2016125"/>
          <p14:tracePt t="17137" x="6750050" y="2016125"/>
          <p14:tracePt t="17154" x="6880225" y="2005013"/>
          <p14:tracePt t="17171" x="7078663" y="2000250"/>
          <p14:tracePt t="17187" x="7208838" y="2000250"/>
          <p14:tracePt t="17204" x="7361238" y="2000250"/>
          <p14:tracePt t="17221" x="7473950" y="2000250"/>
          <p14:tracePt t="17237" x="7635875" y="2000250"/>
          <p14:tracePt t="17254" x="7727950" y="2000250"/>
          <p14:tracePt t="17271" x="7831138" y="2000250"/>
          <p14:tracePt t="17287" x="7889875" y="2000250"/>
          <p14:tracePt t="17304" x="7939088" y="2000250"/>
          <p14:tracePt t="17321" x="7981950" y="2000250"/>
          <p14:tracePt t="17337" x="7986713" y="2000250"/>
          <p14:tracePt t="17421" x="7997825" y="2000250"/>
          <p14:tracePt t="17432" x="8008938" y="2000250"/>
          <p14:tracePt t="17442" x="8031163" y="2000250"/>
          <p14:tracePt t="17454" x="8040688" y="2000250"/>
          <p14:tracePt t="17471" x="8062913" y="2000250"/>
          <p14:tracePt t="17487" x="8105775" y="2009775"/>
          <p14:tracePt t="17504" x="8139113" y="2027238"/>
          <p14:tracePt t="17521" x="8154988" y="2032000"/>
          <p14:tracePt t="17572" x="8154988" y="2036763"/>
          <p14:tracePt t="17582" x="8154988" y="2043113"/>
          <p14:tracePt t="17592" x="8150225" y="2054225"/>
          <p14:tracePt t="17604" x="8132763" y="2058988"/>
          <p14:tracePt t="17622" x="8094663" y="2081213"/>
          <p14:tracePt t="17637" x="8074025" y="2097088"/>
          <p14:tracePt t="17654" x="7959725" y="2097088"/>
          <p14:tracePt t="17671" x="7777163" y="2097088"/>
          <p14:tracePt t="17687" x="7700963" y="2097088"/>
          <p14:tracePt t="17704" x="7485063" y="2090738"/>
          <p14:tracePt t="17720" x="7442200" y="2081213"/>
          <p14:tracePt t="17737" x="7361238" y="2058988"/>
          <p14:tracePt t="17754" x="7323138" y="2027238"/>
          <p14:tracePt t="17771" x="7296150" y="1982788"/>
          <p14:tracePt t="17787" x="7278688" y="1962150"/>
          <p14:tracePt t="17804" x="7273925" y="1908175"/>
          <p14:tracePt t="17821" x="7273925" y="1858963"/>
          <p14:tracePt t="17837" x="7273925" y="1843088"/>
          <p14:tracePt t="17854" x="7305675" y="1800225"/>
          <p14:tracePt t="17871" x="7343775" y="1766888"/>
          <p14:tracePt t="17887" x="7366000" y="1751013"/>
          <p14:tracePt t="17904" x="7424738" y="1719263"/>
          <p14:tracePt t="17921" x="7489825" y="1712913"/>
          <p14:tracePt t="17937" x="7608888" y="1690688"/>
          <p14:tracePt t="17954" x="7808913" y="1690688"/>
          <p14:tracePt t="17971" x="7896225" y="1681163"/>
          <p14:tracePt t="17987" x="8150225" y="1681163"/>
          <p14:tracePt t="18004" x="8366125" y="1685925"/>
          <p14:tracePt t="18021" x="8431213" y="1685925"/>
          <p14:tracePt t="18037" x="8559800" y="1719263"/>
          <p14:tracePt t="18054" x="8609013" y="1739900"/>
          <p14:tracePt t="18071" x="8629650" y="1762125"/>
          <p14:tracePt t="18088" x="8636000" y="1778000"/>
          <p14:tracePt t="18104" x="8636000" y="1789113"/>
          <p14:tracePt t="18120" x="8636000" y="1804988"/>
          <p14:tracePt t="18137" x="8636000" y="1809750"/>
          <p14:tracePt t="18154" x="8647113" y="1816100"/>
          <p14:tracePt t="18170" x="8647113" y="1827213"/>
          <p14:tracePt t="18204" x="8647113" y="1831975"/>
          <p14:tracePt t="18574" x="8647113" y="1836738"/>
          <p14:tracePt t="18583" x="8647113" y="1843088"/>
          <p14:tracePt t="18591" x="8647113" y="1847850"/>
          <p14:tracePt t="18604" x="8647113" y="1858963"/>
          <p14:tracePt t="18621" x="8647113" y="1890713"/>
          <p14:tracePt t="18654" x="8609013" y="1955800"/>
          <p14:tracePt t="18687" x="8566150" y="2009775"/>
          <p14:tracePt t="18720" x="8532813" y="20367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5"/>
            <a:ext cx="10515600" cy="4351338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私が部屋に入った時、彼女はピアノを弾いていた。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entered the room, she was playing the piano.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3200" dirty="0"/>
              <a:t>2  </a:t>
            </a:r>
            <a:r>
              <a:rPr lang="ja-JP" altLang="ja-JP" sz="3200" dirty="0"/>
              <a:t>私が駅に着いたとき、私の列車は出発していた。</a:t>
            </a:r>
          </a:p>
          <a:p>
            <a:pPr marL="0" indent="0">
              <a:buNone/>
            </a:pPr>
            <a:r>
              <a:rPr lang="en-US" altLang="ja-JP" sz="3200" dirty="0"/>
              <a:t>3  </a:t>
            </a:r>
            <a:r>
              <a:rPr lang="ja-JP" altLang="ja-JP" sz="3200" dirty="0"/>
              <a:t>私が家に帰ったとき、妻はシャワーを浴びていた。</a:t>
            </a:r>
          </a:p>
          <a:p>
            <a:pPr mar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彼女が私に電話をくれたとき、私は料理をしていた。</a:t>
            </a:r>
          </a:p>
          <a:p>
            <a:pPr mar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彼と知り合ったとき、彼は結婚していた。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24B5301-B63A-44CD-8168-E30719F1D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8"/>
    </mc:Choice>
    <mc:Fallback>
      <p:transition spd="slow" advTm="1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97" x="7813675" y="2382838"/>
          <p14:tracePt t="5503" x="7743825" y="2432050"/>
          <p14:tracePt t="5513" x="7543800" y="2566988"/>
          <p14:tracePt t="5525" x="7408863" y="2679700"/>
          <p14:tracePt t="5542" x="7269163" y="2794000"/>
          <p14:tracePt t="5559" x="6970713" y="3036888"/>
          <p14:tracePt t="5575" x="6734175" y="3167063"/>
          <p14:tracePt t="5609" x="6392863" y="3328988"/>
          <p14:tracePt t="5642" x="6181725" y="3448050"/>
          <p14:tracePt t="5675" x="6073775" y="3495675"/>
          <p14:tracePt t="5692" x="5965825" y="3517900"/>
          <p14:tracePt t="5708" x="5911850" y="3524250"/>
          <p14:tracePt t="5725" x="5810250" y="3524250"/>
          <p14:tracePt t="5742" x="5718175" y="3502025"/>
          <p14:tracePt t="5758" x="5684838" y="3495675"/>
          <p14:tracePt t="5775" x="5576888" y="3468688"/>
          <p14:tracePt t="5792" x="5437188" y="3459163"/>
          <p14:tracePt t="5808" x="5383213" y="3452813"/>
          <p14:tracePt t="5825" x="5268913" y="3452813"/>
          <p14:tracePt t="5842" x="5241925" y="3452813"/>
          <p14:tracePt t="5858" x="5172075" y="3459163"/>
          <p14:tracePt t="5875" x="5106988" y="3468688"/>
          <p14:tracePt t="5892" x="5084763" y="3468688"/>
          <p14:tracePt t="5909" x="5026025" y="3468688"/>
          <p14:tracePt t="5925" x="4938713" y="3468688"/>
          <p14:tracePt t="5942" x="4891088" y="3468688"/>
          <p14:tracePt t="5958" x="4733925" y="3468688"/>
          <p14:tracePt t="5975" x="4583113" y="3463925"/>
          <p14:tracePt t="5992" x="4491038" y="3452813"/>
          <p14:tracePt t="6008" x="4437063" y="3448050"/>
          <p14:tracePt t="6026" x="4387850" y="3432175"/>
          <p14:tracePt t="6042" x="4344988" y="3414713"/>
          <p14:tracePt t="6059" x="4322763" y="3409950"/>
          <p14:tracePt t="6075" x="4306888" y="3405188"/>
          <p14:tracePt t="6092" x="4291013" y="3405188"/>
          <p14:tracePt t="6108" x="4286250" y="3398838"/>
          <p14:tracePt t="6125" x="4279900" y="3398838"/>
          <p14:tracePt t="6142" x="4275138" y="3398838"/>
          <p14:tracePt t="6342" x="4268788" y="3398838"/>
          <p14:tracePt t="6392" x="4268788" y="3394075"/>
          <p14:tracePt t="6403" x="4268788" y="3387725"/>
          <p14:tracePt t="6413" x="4275138" y="3378200"/>
          <p14:tracePt t="6425" x="4279900" y="3371850"/>
          <p14:tracePt t="6442" x="4295775" y="3367088"/>
          <p14:tracePt t="6458" x="4333875" y="3344863"/>
          <p14:tracePt t="6475" x="4502150" y="3317875"/>
          <p14:tracePt t="6492" x="4787900" y="3270250"/>
          <p14:tracePt t="6509" x="4902200" y="3259138"/>
          <p14:tracePt t="6525" x="5192713" y="3214688"/>
          <p14:tracePt t="6542" x="5399088" y="3205163"/>
          <p14:tracePt t="6558" x="5446713" y="3198813"/>
          <p14:tracePt t="6575" x="5538788" y="3198813"/>
          <p14:tracePt t="6592" x="5572125" y="3198813"/>
          <p14:tracePt t="6609" x="5592763" y="3198813"/>
          <p14:tracePt t="6625" x="5664200" y="3198813"/>
          <p14:tracePt t="6642" x="5738813" y="3198813"/>
          <p14:tracePt t="6659" x="5837238" y="3198813"/>
          <p14:tracePt t="6675" x="5965825" y="3198813"/>
          <p14:tracePt t="6692" x="6008688" y="3187700"/>
          <p14:tracePt t="6708" x="6064250" y="3187700"/>
          <p14:tracePt t="6725" x="6096000" y="3182938"/>
          <p14:tracePt t="6742" x="6122988" y="3178175"/>
          <p14:tracePt t="6758" x="6127750" y="3171825"/>
          <p14:tracePt t="6775" x="6154738" y="3160713"/>
          <p14:tracePt t="6792" x="6203950" y="3155950"/>
          <p14:tracePt t="6808" x="6253163" y="3155950"/>
          <p14:tracePt t="6825" x="6323013" y="3151188"/>
          <p14:tracePt t="6842" x="6399213" y="3140075"/>
          <p14:tracePt t="6858" x="6426200" y="3140075"/>
          <p14:tracePt t="6875" x="6435725" y="3133725"/>
          <p14:tracePt t="6892" x="6453188" y="3133725"/>
          <p14:tracePt t="6908" x="6484938" y="3128963"/>
          <p14:tracePt t="6925" x="6523038" y="3128963"/>
          <p14:tracePt t="6942" x="6550025" y="3128963"/>
          <p14:tracePt t="6958" x="6619875" y="3128963"/>
          <p14:tracePt t="6975" x="6657975" y="3128963"/>
          <p14:tracePt t="6992" x="6680200" y="3128963"/>
          <p14:tracePt t="7009" x="6684963" y="3128963"/>
          <p14:tracePt t="7025" x="6689725" y="3128963"/>
          <p14:tracePt t="7042" x="6707188" y="3128963"/>
          <p14:tracePt t="7058" x="6716713" y="3128963"/>
          <p14:tracePt t="7075" x="6761163" y="3128963"/>
          <p14:tracePt t="7092" x="6797675" y="3128963"/>
          <p14:tracePt t="7108" x="6842125" y="3128963"/>
          <p14:tracePt t="7125" x="6880225" y="3140075"/>
          <p14:tracePt t="7142" x="6900863" y="3140075"/>
          <p14:tracePt t="7158" x="6923088" y="3140075"/>
          <p14:tracePt t="7175" x="6954838" y="3140075"/>
          <p14:tracePt t="7192" x="6997700" y="3140075"/>
          <p14:tracePt t="7208" x="7019925" y="3140075"/>
          <p14:tracePt t="7225" x="7085013" y="3140075"/>
          <p14:tracePt t="7242" x="7161213" y="3144838"/>
          <p14:tracePt t="7258" x="7181850" y="3144838"/>
          <p14:tracePt t="7275" x="7269163" y="3155950"/>
          <p14:tracePt t="7292" x="7339013" y="3155950"/>
          <p14:tracePt t="7308" x="7361238" y="3155950"/>
          <p14:tracePt t="7325" x="7419975" y="3160713"/>
          <p14:tracePt t="7342" x="7435850" y="3160713"/>
          <p14:tracePt t="7358" x="7505700" y="3160713"/>
          <p14:tracePt t="7375" x="7570788" y="3160713"/>
          <p14:tracePt t="7392" x="7593013" y="3160713"/>
          <p14:tracePt t="7408" x="7651750" y="3160713"/>
          <p14:tracePt t="7425" x="7685088" y="3160713"/>
          <p14:tracePt t="7442" x="7696200" y="3160713"/>
          <p14:tracePt t="7458" x="7754938" y="3160713"/>
          <p14:tracePt t="7475" x="7820025" y="3160713"/>
          <p14:tracePt t="7492" x="7889875" y="3160713"/>
          <p14:tracePt t="7508" x="7916863" y="3160713"/>
          <p14:tracePt t="7525" x="7954963" y="3151188"/>
          <p14:tracePt t="7542" x="7981950" y="3151188"/>
          <p14:tracePt t="7575" x="7993063" y="3151188"/>
          <p14:tracePt t="7592" x="7997825" y="3144838"/>
          <p14:tracePt t="7608" x="8008938" y="3144838"/>
          <p14:tracePt t="7625" x="8024813" y="3140075"/>
          <p14:tracePt t="7642" x="8031163" y="3140075"/>
          <p14:tracePt t="7675" x="8035925" y="3140075"/>
          <p14:tracePt t="8497" x="8040688" y="3133725"/>
          <p14:tracePt t="8503" x="8040688" y="3128963"/>
          <p14:tracePt t="8513" x="8047038" y="3128963"/>
          <p14:tracePt t="8525" x="8058150" y="3117850"/>
          <p14:tracePt t="8542" x="8074025" y="3106738"/>
          <p14:tracePt t="8559" x="8132763" y="3074988"/>
          <p14:tracePt t="8575" x="8240713" y="3036888"/>
          <p14:tracePt t="8608" x="8375650" y="3016250"/>
          <p14:tracePt t="8642" x="8532813" y="3005138"/>
          <p14:tracePt t="8675" x="8575675" y="3005138"/>
          <p14:tracePt t="8786" x="8575675" y="29987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5"/>
            <a:ext cx="10515600" cy="4351338"/>
          </a:xfrm>
        </p:spPr>
        <p:txBody>
          <a:bodyPr/>
          <a:lstStyle/>
          <a:p>
            <a:pPr marL="514350" indent="-514350">
              <a:buAutoNum type="arabicPlain"/>
            </a:pPr>
            <a:r>
              <a:rPr lang="ja-JP" altLang="ja-JP" sz="3200" dirty="0"/>
              <a:t>私が部屋に入った時、彼女はピアノを弾いていた。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entered the room, she was playing the piano.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2"/>
            </a:pPr>
            <a:r>
              <a:rPr lang="ja-JP" altLang="ja-JP" sz="3200" dirty="0"/>
              <a:t>私が駅に着いたとき、私の列車は出発していた。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got to the station, my train had (already) left.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3200" dirty="0"/>
              <a:t>3  </a:t>
            </a:r>
            <a:r>
              <a:rPr lang="ja-JP" altLang="ja-JP" sz="3200" dirty="0"/>
              <a:t>私が家に帰ったとき、妻はシャワーを浴びていた。</a:t>
            </a:r>
          </a:p>
          <a:p>
            <a:pPr marL="0" indent="0">
              <a:buNone/>
            </a:pPr>
            <a:r>
              <a:rPr lang="en-US" altLang="ja-JP" sz="3200" dirty="0"/>
              <a:t>4  </a:t>
            </a:r>
            <a:r>
              <a:rPr lang="ja-JP" altLang="ja-JP" sz="3200" dirty="0"/>
              <a:t>彼女が私に電話をくれたとき、私は料理をしていた。</a:t>
            </a:r>
          </a:p>
          <a:p>
            <a:pPr marL="0" indent="0">
              <a:buNone/>
            </a:pPr>
            <a:r>
              <a:rPr lang="en-US" altLang="ja-JP" sz="3200" dirty="0"/>
              <a:t>5  </a:t>
            </a:r>
            <a:r>
              <a:rPr lang="ja-JP" altLang="ja-JP" sz="3200" dirty="0"/>
              <a:t>彼と知り合ったとき、彼は結婚していた。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1991A71-3284-4C5C-9976-CC52CE7F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3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76"/>
    </mc:Choice>
    <mc:Fallback>
      <p:transition spd="slow" advTm="25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01" x="9728200" y="3722688"/>
          <p14:tracePt t="20808" x="9809163" y="3776663"/>
          <p14:tracePt t="20820" x="9879013" y="3836988"/>
          <p14:tracePt t="20836" x="9917113" y="3902075"/>
          <p14:tracePt t="20853" x="9917113" y="3917950"/>
          <p14:tracePt t="20869" x="9932988" y="3960813"/>
          <p14:tracePt t="20886" x="9964738" y="4003675"/>
          <p14:tracePt t="20919" x="10029825" y="4048125"/>
          <p14:tracePt t="20953" x="10094913" y="4079875"/>
          <p14:tracePt t="20986" x="10171113" y="4113213"/>
          <p14:tracePt t="21003" x="10202863" y="4129088"/>
          <p14:tracePt t="21020" x="10272713" y="4149725"/>
          <p14:tracePt t="21036" x="10294938" y="4156075"/>
          <p14:tracePt t="21053" x="10299700" y="4156075"/>
          <p14:tracePt t="21095" x="10299700" y="4171950"/>
          <p14:tracePt t="21104" x="10290175" y="4198938"/>
          <p14:tracePt t="21119" x="10263188" y="4252913"/>
          <p14:tracePt t="21136" x="10240963" y="4340225"/>
          <p14:tracePt t="21170" x="10236200" y="4360863"/>
          <p14:tracePt t="21187" x="10236200" y="43672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4"/>
            <a:ext cx="10515600" cy="4965943"/>
          </a:xfrm>
        </p:spPr>
        <p:txBody>
          <a:bodyPr>
            <a:normAutofit/>
          </a:bodyPr>
          <a:lstStyle/>
          <a:p>
            <a:pPr marL="514350" indent="-514350">
              <a:buAutoNum type="arabicPlain"/>
            </a:pPr>
            <a:r>
              <a:rPr lang="ja-JP" altLang="ja-JP" sz="3200" dirty="0"/>
              <a:t>私が部屋に入った時、彼女はピアノを弾いていた。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entered the room, she was playing the piano.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2"/>
            </a:pPr>
            <a:r>
              <a:rPr lang="ja-JP" altLang="ja-JP" sz="3200" dirty="0"/>
              <a:t>私が駅に着いたとき、私の列車は出発していた。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got to the station, my train had (already) left.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3"/>
            </a:pPr>
            <a:r>
              <a:rPr lang="ja-JP" altLang="ja-JP" sz="3200" dirty="0"/>
              <a:t>私が家に帰ったとき、妻はシャワーを浴びていた。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came home, my</a:t>
            </a:r>
            <a:r>
              <a:rPr lang="ja-JP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wife was taking a shower.</a:t>
            </a:r>
            <a:endParaRPr lang="ja-JP" altLang="ja-JP" sz="3200" b="1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5669D6C-01CF-4FCF-999C-3641C720D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5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3"/>
    </mc:Choice>
    <mc:Fallback>
      <p:transition spd="slow" advTm="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4"/>
            <a:ext cx="10515600" cy="4965943"/>
          </a:xfrm>
        </p:spPr>
        <p:txBody>
          <a:bodyPr>
            <a:normAutofit/>
          </a:bodyPr>
          <a:lstStyle/>
          <a:p>
            <a:pPr marL="514350" indent="-514350">
              <a:buAutoNum type="arabicPlain" startAt="4"/>
            </a:pPr>
            <a:r>
              <a:rPr lang="ja-JP" altLang="ja-JP" sz="3200" dirty="0"/>
              <a:t>彼女が私に電話をくれたとき、私は料理をしていた。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5   </a:t>
            </a:r>
            <a:r>
              <a:rPr lang="ja-JP" altLang="ja-JP" sz="3200" dirty="0"/>
              <a:t>彼と知り合ったとき、彼は結婚していた。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275D154-47E5-41EA-BE36-E6776541D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4"/>
    </mc:Choice>
    <mc:Fallback>
      <p:transition spd="slow" advTm="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4"/>
            <a:ext cx="10515600" cy="4965943"/>
          </a:xfrm>
        </p:spPr>
        <p:txBody>
          <a:bodyPr>
            <a:normAutofit/>
          </a:bodyPr>
          <a:lstStyle/>
          <a:p>
            <a:pPr marL="514350" indent="-514350">
              <a:buAutoNum type="arabicPlain" startAt="4"/>
            </a:pPr>
            <a:r>
              <a:rPr lang="ja-JP" altLang="ja-JP" sz="3200" dirty="0"/>
              <a:t>彼女が私に電話をくれたとき、私は料理をしていた。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she called me, I was cooking.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3200" dirty="0"/>
              <a:t>5   </a:t>
            </a:r>
            <a:r>
              <a:rPr lang="ja-JP" altLang="ja-JP" sz="3200" dirty="0"/>
              <a:t>彼と知り合ったとき、彼は結婚していた。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31C74FF-4D11-4DD8-84FA-99714E687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0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0"/>
    </mc:Choice>
    <mc:Fallback>
      <p:transition spd="slow" advTm="1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33863"/>
            <a:ext cx="10515600" cy="108072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練習 </a:t>
            </a:r>
            <a:r>
              <a:rPr kumimoji="1" lang="en-US" altLang="ja-JP" sz="3200" dirty="0"/>
              <a:t>5.3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2908" y="1606794"/>
            <a:ext cx="10515600" cy="4965943"/>
          </a:xfrm>
        </p:spPr>
        <p:txBody>
          <a:bodyPr>
            <a:normAutofit/>
          </a:bodyPr>
          <a:lstStyle/>
          <a:p>
            <a:pPr marL="514350" indent="-514350">
              <a:buAutoNum type="arabicPlain" startAt="4"/>
            </a:pPr>
            <a:r>
              <a:rPr lang="ja-JP" altLang="ja-JP" sz="3200" dirty="0"/>
              <a:t>彼女が私に電話をくれたとき、私は料理をしていた。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she called me, I was cooking.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5"/>
            </a:pPr>
            <a:r>
              <a:rPr lang="ja-JP" altLang="ja-JP" sz="3200" dirty="0"/>
              <a:t>彼と知り合ったとき、彼は結婚していた。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      </a:t>
            </a:r>
            <a:r>
              <a:rPr lang="en-US" altLang="ja-JP" sz="3200" b="1" dirty="0">
                <a:solidFill>
                  <a:srgbClr val="FF0000"/>
                </a:solidFill>
              </a:rPr>
              <a:t>When I met him, he was married.</a:t>
            </a:r>
            <a:endParaRPr lang="ja-JP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4B6F465-4E67-4FA7-AC50-5F8CBC10A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6"/>
    </mc:Choice>
    <mc:Fallback>
      <p:transition spd="slow" advTm="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will </a:t>
            </a:r>
            <a:r>
              <a:rPr kumimoji="1" lang="ja-JP" altLang="en-US" dirty="0"/>
              <a:t>と </a:t>
            </a:r>
            <a:r>
              <a:rPr kumimoji="1" lang="en-US" altLang="ja-JP" dirty="0"/>
              <a:t>be going to/</a:t>
            </a:r>
            <a:r>
              <a:rPr kumimoji="1" lang="ja-JP" altLang="en-US" dirty="0"/>
              <a:t>進行形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rgbClr val="FF0000"/>
                </a:solidFill>
              </a:rPr>
              <a:t>Will 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推測・約束で、決定済みは進行形　</a:t>
            </a:r>
            <a:endParaRPr kumimoji="1" lang="en-US" altLang="ja-JP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dirty="0"/>
              <a:t>　　</a:t>
            </a:r>
            <a:r>
              <a:rPr kumimoji="1" lang="en-US" altLang="ja-JP" dirty="0"/>
              <a:t>will </a:t>
            </a:r>
            <a:r>
              <a:rPr kumimoji="1" lang="ja-JP" altLang="en-US" dirty="0"/>
              <a:t>は推測か約束（主語が </a:t>
            </a:r>
            <a:r>
              <a:rPr kumimoji="1" lang="en-US" altLang="ja-JP" dirty="0"/>
              <a:t>I </a:t>
            </a:r>
            <a:r>
              <a:rPr kumimoji="1" lang="ja-JP" altLang="en-US" dirty="0"/>
              <a:t>のとき）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dirty="0"/>
              <a:t>be going to </a:t>
            </a:r>
            <a:r>
              <a:rPr lang="ja-JP" altLang="en-US" dirty="0"/>
              <a:t>や進行形は、すでに決定済み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sz="3200" dirty="0"/>
              <a:t>If I fail this class, I (will be/am going to be) in trouble.</a:t>
            </a:r>
          </a:p>
          <a:p>
            <a:pPr marL="0" indent="0">
              <a:buNone/>
            </a:pPr>
            <a:r>
              <a:rPr lang="en-US" altLang="ja-JP" sz="3200" dirty="0"/>
              <a:t>A: The phone is ringing.    B: I (will/am going to) get it.</a:t>
            </a:r>
          </a:p>
          <a:p>
            <a:pPr marL="0" indent="0">
              <a:buNone/>
            </a:pPr>
            <a:r>
              <a:rPr lang="en-US" altLang="ja-JP" sz="3200" dirty="0"/>
              <a:t>I (will get/am getting) married tomorrow.</a:t>
            </a:r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円/楕円 3"/>
          <p:cNvSpPr/>
          <p:nvPr/>
        </p:nvSpPr>
        <p:spPr>
          <a:xfrm>
            <a:off x="4290647" y="3938774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967051" y="4521023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087081" y="5072007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875E3FBE-314F-45A2-A3F4-09B895700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93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36"/>
    </mc:Choice>
    <mc:Fallback>
      <p:transition spd="slow" advTm="11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3653" x="8458200" y="4614863"/>
          <p14:tracePt t="13661" x="8451850" y="4614863"/>
          <p14:tracePt t="13681" x="8447088" y="4614863"/>
          <p14:tracePt t="13692" x="8440738" y="4621213"/>
          <p14:tracePt t="13701" x="8431213" y="4621213"/>
          <p14:tracePt t="13715" x="8413750" y="4621213"/>
          <p14:tracePt t="13732" x="8339138" y="4594225"/>
          <p14:tracePt t="13749" x="8285163" y="4556125"/>
          <p14:tracePt t="13782" x="7981950" y="4387850"/>
          <p14:tracePt t="13816" x="7689850" y="4214813"/>
          <p14:tracePt t="13849" x="7332663" y="3998913"/>
          <p14:tracePt t="13865" x="7154863" y="3895725"/>
          <p14:tracePt t="13882" x="6938963" y="3787775"/>
          <p14:tracePt t="13899" x="6835775" y="3744913"/>
          <p14:tracePt t="13915" x="6511925" y="3625850"/>
          <p14:tracePt t="13932" x="6161088" y="3463925"/>
          <p14:tracePt t="13949" x="6030913" y="3409950"/>
          <p14:tracePt t="13965" x="5576888" y="3232150"/>
          <p14:tracePt t="13982" x="5133975" y="3086100"/>
          <p14:tracePt t="13999" x="5019675" y="3052763"/>
          <p14:tracePt t="14015" x="4749800" y="2960688"/>
          <p14:tracePt t="14032" x="4556125" y="2879725"/>
          <p14:tracePt t="14049" x="4475163" y="2847975"/>
          <p14:tracePt t="14065" x="4259263" y="2820988"/>
          <p14:tracePt t="14082" x="3967163" y="2805113"/>
          <p14:tracePt t="14099" x="3863975" y="2805113"/>
          <p14:tracePt t="14115" x="3609975" y="2805113"/>
          <p14:tracePt t="14132" x="3382963" y="2794000"/>
          <p14:tracePt t="14149" x="3297238" y="2794000"/>
          <p14:tracePt t="14165" x="3086100" y="2794000"/>
          <p14:tracePt t="14182" x="2897188" y="2794000"/>
          <p14:tracePt t="14199" x="2832100" y="2798763"/>
          <p14:tracePt t="14215" x="2625725" y="2820988"/>
          <p14:tracePt t="14232" x="2378075" y="2843213"/>
          <p14:tracePt t="14249" x="2281238" y="2852738"/>
          <p14:tracePt t="14265" x="2000250" y="2886075"/>
          <p14:tracePt t="14282" x="1773238" y="2897188"/>
          <p14:tracePt t="14300" x="1643063" y="2897188"/>
          <p14:tracePt t="14316" x="1566863" y="2897188"/>
          <p14:tracePt t="14332" x="1470025" y="2863850"/>
          <p14:tracePt t="14348" x="1427163" y="2847975"/>
          <p14:tracePt t="14365" x="1281113" y="2767013"/>
          <p14:tracePt t="14382" x="1092200" y="2663825"/>
          <p14:tracePt t="14399" x="1031875" y="2616200"/>
          <p14:tracePt t="14415" x="892175" y="2508250"/>
          <p14:tracePt t="14432" x="820738" y="2425700"/>
          <p14:tracePt t="14448" x="762000" y="2355850"/>
          <p14:tracePt t="14465" x="681038" y="2254250"/>
          <p14:tracePt t="14482" x="620713" y="2182813"/>
          <p14:tracePt t="14498" x="593725" y="2139950"/>
          <p14:tracePt t="14515" x="566738" y="2070100"/>
          <p14:tracePt t="14532" x="561975" y="2009775"/>
          <p14:tracePt t="14548" x="561975" y="1973263"/>
          <p14:tracePt t="14565" x="573088" y="1912938"/>
          <p14:tracePt t="14582" x="584200" y="1885950"/>
          <p14:tracePt t="14599" x="600075" y="1847850"/>
          <p14:tracePt t="14615" x="638175" y="1804988"/>
          <p14:tracePt t="14632" x="665163" y="1762125"/>
          <p14:tracePt t="14648" x="696913" y="1728788"/>
          <p14:tracePt t="14665" x="730250" y="1701800"/>
          <p14:tracePt t="14682" x="804863" y="1636713"/>
          <p14:tracePt t="14698" x="854075" y="1600200"/>
          <p14:tracePt t="14715" x="923925" y="1573213"/>
          <p14:tracePt t="14732" x="989013" y="1539875"/>
          <p14:tracePt t="14748" x="1027113" y="1535113"/>
          <p14:tracePt t="14765" x="1085850" y="1528763"/>
          <p14:tracePt t="14782" x="1146175" y="1528763"/>
          <p14:tracePt t="14799" x="1166813" y="1539875"/>
          <p14:tracePt t="14815" x="1231900" y="1609725"/>
          <p14:tracePt t="14832" x="1346200" y="1697038"/>
          <p14:tracePt t="14849" x="1416050" y="1735138"/>
          <p14:tracePt t="14865" x="1539875" y="1831975"/>
          <p14:tracePt t="14882" x="1609725" y="1901825"/>
          <p14:tracePt t="14898" x="1631950" y="1924050"/>
          <p14:tracePt t="14915" x="1663700" y="1973263"/>
          <p14:tracePt t="14932" x="1674813" y="2027238"/>
          <p14:tracePt t="14949" x="1681163" y="2036763"/>
          <p14:tracePt t="14965" x="1681163" y="2070100"/>
          <p14:tracePt t="14982" x="1692275" y="2101850"/>
          <p14:tracePt t="14999" x="1697038" y="2112963"/>
          <p14:tracePt t="15015" x="1701800" y="2166938"/>
          <p14:tracePt t="15032" x="1724025" y="2227263"/>
          <p14:tracePt t="15049" x="1735138" y="2247900"/>
          <p14:tracePt t="15066" x="1751013" y="2281238"/>
          <p14:tracePt t="15082" x="1800225" y="2317750"/>
          <p14:tracePt t="15098" x="1820863" y="2328863"/>
          <p14:tracePt t="15116" x="1901825" y="2362200"/>
          <p14:tracePt t="15132" x="1989138" y="2405063"/>
          <p14:tracePt t="15149" x="2009775" y="2420938"/>
          <p14:tracePt t="15165" x="2043113" y="2443163"/>
          <p14:tracePt t="15182" x="2054225" y="2452688"/>
          <p14:tracePt t="15198" x="2058988" y="2452688"/>
          <p14:tracePt t="15215" x="2058988" y="2459038"/>
          <p14:tracePt t="15232" x="2058988" y="2463800"/>
          <p14:tracePt t="15265" x="2047875" y="2474913"/>
          <p14:tracePt t="15282" x="2036763" y="2481263"/>
          <p14:tracePt t="15299" x="2027238" y="2481263"/>
          <p14:tracePt t="15315" x="1955800" y="2481263"/>
          <p14:tracePt t="15332" x="1901825" y="2474913"/>
          <p14:tracePt t="15349" x="1847850" y="2470150"/>
          <p14:tracePt t="15365" x="1751013" y="2443163"/>
          <p14:tracePt t="15382" x="1663700" y="2389188"/>
          <p14:tracePt t="15398" x="1620838" y="2362200"/>
          <p14:tracePt t="15415" x="1539875" y="2312988"/>
          <p14:tracePt t="15432" x="1512888" y="2259013"/>
          <p14:tracePt t="15448" x="1485900" y="2216150"/>
          <p14:tracePt t="15465" x="1458913" y="2128838"/>
          <p14:tracePt t="15482" x="1443038" y="2070100"/>
          <p14:tracePt t="15498" x="1443038" y="2032000"/>
          <p14:tracePt t="15515" x="1438275" y="2000250"/>
          <p14:tracePt t="15532" x="1447800" y="1955800"/>
          <p14:tracePt t="15548" x="1458913" y="1917700"/>
          <p14:tracePt t="15565" x="1474788" y="1881188"/>
          <p14:tracePt t="15582" x="1508125" y="1820863"/>
          <p14:tracePt t="15598" x="1524000" y="1789113"/>
          <p14:tracePt t="15615" x="1539875" y="1766888"/>
          <p14:tracePt t="15632" x="1555750" y="1739900"/>
          <p14:tracePt t="15648" x="1566863" y="1719263"/>
          <p14:tracePt t="15665" x="1604963" y="1670050"/>
          <p14:tracePt t="15682" x="1681163" y="1600200"/>
          <p14:tracePt t="15699" x="1701800" y="1577975"/>
          <p14:tracePt t="15715" x="1735138" y="1550988"/>
          <p14:tracePt t="15732" x="1746250" y="1539875"/>
          <p14:tracePt t="15748" x="1746250" y="1535113"/>
          <p14:tracePt t="15765" x="1755775" y="1524000"/>
          <p14:tracePt t="15782" x="1773238" y="1519238"/>
          <p14:tracePt t="15799" x="1778000" y="1512888"/>
          <p14:tracePt t="15816" x="1827213" y="1512888"/>
          <p14:tracePt t="15832" x="1890713" y="1501775"/>
          <p14:tracePt t="15849" x="1912938" y="1501775"/>
          <p14:tracePt t="15865" x="1962150" y="1519238"/>
          <p14:tracePt t="15882" x="2000250" y="1550988"/>
          <p14:tracePt t="15898" x="2005013" y="1562100"/>
          <p14:tracePt t="15915" x="2009775" y="1589088"/>
          <p14:tracePt t="15932" x="2009775" y="1609725"/>
          <p14:tracePt t="15949" x="2009775" y="1636713"/>
          <p14:tracePt t="15965" x="2009775" y="1712913"/>
          <p14:tracePt t="15982" x="2020888" y="1831975"/>
          <p14:tracePt t="15999" x="2027238" y="1874838"/>
          <p14:tracePt t="16015" x="2063750" y="1955800"/>
          <p14:tracePt t="16032" x="2074863" y="1993900"/>
          <p14:tracePt t="16065" x="2074863" y="2000250"/>
          <p14:tracePt t="16171" x="2081213" y="2000250"/>
          <p14:tracePt t="16182" x="2085975" y="2000250"/>
          <p14:tracePt t="16211" x="2085975" y="1993900"/>
          <p14:tracePt t="16231" x="2090738" y="1993900"/>
          <p14:tracePt t="16261" x="2101850" y="1989138"/>
          <p14:tracePt t="16273" x="2101850" y="1982788"/>
          <p14:tracePt t="16291" x="2117725" y="1982788"/>
          <p14:tracePt t="16301" x="2128838" y="1982788"/>
          <p14:tracePt t="16315" x="2155825" y="1982788"/>
          <p14:tracePt t="16332" x="2220913" y="2020888"/>
          <p14:tracePt t="16349" x="2312988" y="2063750"/>
          <p14:tracePt t="16365" x="2486025" y="2135188"/>
          <p14:tracePt t="16382" x="2767013" y="2247900"/>
          <p14:tracePt t="16398" x="2917825" y="2317750"/>
          <p14:tracePt t="16415" x="3043238" y="2389188"/>
          <p14:tracePt t="16432" x="3194050" y="2459038"/>
          <p14:tracePt t="16448" x="3306763" y="2513013"/>
          <p14:tracePt t="16465" x="3490913" y="2551113"/>
          <p14:tracePt t="16482" x="3767138" y="2643188"/>
          <p14:tracePt t="16499" x="3917950" y="2690813"/>
          <p14:tracePt t="16515" x="4032250" y="2744788"/>
          <p14:tracePt t="16532" x="4095750" y="2782888"/>
          <p14:tracePt t="16548" x="4117975" y="2798763"/>
          <p14:tracePt t="16565" x="4176713" y="2836863"/>
          <p14:tracePt t="16582" x="4264025" y="2863850"/>
          <p14:tracePt t="16598" x="4313238" y="2863850"/>
          <p14:tracePt t="16615" x="4529138" y="2863850"/>
          <p14:tracePt t="16632" x="4718050" y="2859088"/>
          <p14:tracePt t="16648" x="4745038" y="2859088"/>
          <p14:tracePt t="16665" x="4772025" y="2847975"/>
          <p14:tracePt t="16682" x="4772025" y="2843213"/>
          <p14:tracePt t="16699" x="4765675" y="2843213"/>
          <p14:tracePt t="16715" x="4722813" y="2843213"/>
          <p14:tracePt t="16732" x="4691063" y="2843213"/>
          <p14:tracePt t="16748" x="4684713" y="2843213"/>
          <p14:tracePt t="16765" x="4675188" y="2843213"/>
          <p14:tracePt t="16782" x="4668838" y="2843213"/>
          <p14:tracePt t="16821" x="4684713" y="2836863"/>
          <p14:tracePt t="16832" x="4711700" y="2820988"/>
          <p14:tracePt t="16849" x="4756150" y="2816225"/>
          <p14:tracePt t="16865" x="4960938" y="2794000"/>
          <p14:tracePt t="16882" x="5356225" y="2767013"/>
          <p14:tracePt t="16898" x="5491163" y="2755900"/>
          <p14:tracePt t="16915" x="5754688" y="2755900"/>
          <p14:tracePt t="16932" x="5907088" y="2755900"/>
          <p14:tracePt t="16948" x="5949950" y="2755900"/>
          <p14:tracePt t="16965" x="5954713" y="2755900"/>
          <p14:tracePt t="16991" x="5945188" y="2755900"/>
          <p14:tracePt t="17000" x="5927725" y="2767013"/>
          <p14:tracePt t="17015" x="5884863" y="2782888"/>
          <p14:tracePt t="17032" x="5722938" y="2794000"/>
          <p14:tracePt t="17049" x="5641975" y="2794000"/>
          <p14:tracePt t="17066" x="5419725" y="2789238"/>
          <p14:tracePt t="17082" x="5264150" y="2755900"/>
          <p14:tracePt t="17100" x="5080000" y="2717800"/>
          <p14:tracePt t="17115" x="4956175" y="2686050"/>
          <p14:tracePt t="17132" x="4799013" y="2670175"/>
          <p14:tracePt t="17149" x="4625975" y="2652713"/>
          <p14:tracePt t="17165" x="4344988" y="2620963"/>
          <p14:tracePt t="17182" x="4214813" y="2616200"/>
          <p14:tracePt t="17199" x="4160838" y="2616200"/>
          <p14:tracePt t="17215" x="4140200" y="2605088"/>
          <p14:tracePt t="17232" x="4140200" y="2598738"/>
          <p14:tracePt t="17249" x="4133850" y="2598738"/>
          <p14:tracePt t="17301" x="4133850" y="2593975"/>
          <p14:tracePt t="17310" x="4140200" y="2589213"/>
          <p14:tracePt t="17401" x="4133850" y="2593975"/>
          <p14:tracePt t="17411" x="4129088" y="2593975"/>
          <p14:tracePt t="17420" x="4113213" y="2598738"/>
          <p14:tracePt t="17432" x="4095750" y="2609850"/>
          <p14:tracePt t="17448" x="4048125" y="2609850"/>
          <p14:tracePt t="17465" x="3821113" y="2609850"/>
          <p14:tracePt t="17482" x="3502025" y="2605088"/>
          <p14:tracePt t="17499" x="3367088" y="2605088"/>
          <p14:tracePt t="17515" x="2971800" y="2578100"/>
          <p14:tracePt t="17532" x="2647950" y="2544763"/>
          <p14:tracePt t="17549" x="2571750" y="2528888"/>
          <p14:tracePt t="17565" x="2393950" y="2486025"/>
          <p14:tracePt t="17582" x="2290763" y="2432050"/>
          <p14:tracePt t="17598" x="2259013" y="2405063"/>
          <p14:tracePt t="17615" x="2193925" y="2344738"/>
          <p14:tracePt t="17632" x="2162175" y="2274888"/>
          <p14:tracePt t="17648" x="2151063" y="2243138"/>
          <p14:tracePt t="17665" x="2124075" y="2124075"/>
          <p14:tracePt t="17682" x="2124075" y="2020888"/>
          <p14:tracePt t="17698" x="2124075" y="1973263"/>
          <p14:tracePt t="17715" x="2135188" y="1863725"/>
          <p14:tracePt t="17732" x="2209800" y="1751013"/>
          <p14:tracePt t="17748" x="2236788" y="1719263"/>
          <p14:tracePt t="17765" x="2328863" y="1627188"/>
          <p14:tracePt t="17782" x="2432050" y="1539875"/>
          <p14:tracePt t="17799" x="2486025" y="1501775"/>
          <p14:tracePt t="17816" x="2598738" y="1438275"/>
          <p14:tracePt t="17832" x="2724150" y="1400175"/>
          <p14:tracePt t="17849" x="2771775" y="1389063"/>
          <p14:tracePt t="17865" x="2978150" y="1373188"/>
          <p14:tracePt t="17882" x="3275013" y="1373188"/>
          <p14:tracePt t="17898" x="3387725" y="1373188"/>
          <p14:tracePt t="17915" x="3632200" y="1438275"/>
          <p14:tracePt t="17932" x="3771900" y="1528763"/>
          <p14:tracePt t="17948" x="3794125" y="1550988"/>
          <p14:tracePt t="17965" x="3794125" y="1600200"/>
          <p14:tracePt t="17982" x="3794125" y="1636713"/>
          <p14:tracePt t="17999" x="3783013" y="1697038"/>
          <p14:tracePt t="18015" x="3771900" y="1782763"/>
          <p14:tracePt t="18032" x="3771900" y="1854200"/>
          <p14:tracePt t="18049" x="3771900" y="1912938"/>
          <p14:tracePt t="18066" x="3733800" y="2020888"/>
          <p14:tracePt t="18082" x="3713163" y="2097088"/>
          <p14:tracePt t="18099" x="3679825" y="2182813"/>
          <p14:tracePt t="18115" x="3652838" y="2227263"/>
          <p14:tracePt t="18132" x="3641725" y="2247900"/>
          <p14:tracePt t="18148" x="3625850" y="2259013"/>
          <p14:tracePt t="18165" x="3609975" y="2281238"/>
          <p14:tracePt t="18182" x="3582988" y="2301875"/>
          <p14:tracePt t="18198" x="3560763" y="2308225"/>
          <p14:tracePt t="18215" x="3529013" y="2328863"/>
          <p14:tracePt t="18232" x="3448050" y="2355850"/>
          <p14:tracePt t="18249" x="3355975" y="2362200"/>
          <p14:tracePt t="18265" x="3275013" y="2389188"/>
          <p14:tracePt t="18282" x="3205163" y="2393950"/>
          <p14:tracePt t="18299" x="3187700" y="2393950"/>
          <p14:tracePt t="20122" x="3198813" y="2393950"/>
          <p14:tracePt t="20131" x="3205163" y="2389188"/>
          <p14:tracePt t="20140" x="3214688" y="2389188"/>
          <p14:tracePt t="20150" x="3252788" y="2409825"/>
          <p14:tracePt t="20165" x="3297238" y="2416175"/>
          <p14:tracePt t="20182" x="3463925" y="2447925"/>
          <p14:tracePt t="20199" x="3517900" y="2463800"/>
          <p14:tracePt t="20232" x="3859213" y="2562225"/>
          <p14:tracePt t="20265" x="4149725" y="2605088"/>
          <p14:tracePt t="20299" x="4441825" y="2609850"/>
          <p14:tracePt t="20316" x="4513263" y="2609850"/>
          <p14:tracePt t="20332" x="4518025" y="2609850"/>
          <p14:tracePt t="20349" x="4522788" y="2609850"/>
          <p14:tracePt t="20365" x="4533900" y="2609850"/>
          <p14:tracePt t="20382" x="4545013" y="2609850"/>
          <p14:tracePt t="20398" x="4549775" y="2609850"/>
          <p14:tracePt t="20415" x="4576763" y="2609850"/>
          <p14:tracePt t="20432" x="4587875" y="2616200"/>
          <p14:tracePt t="20465" x="4610100" y="2620963"/>
          <p14:tracePt t="20482" x="4652963" y="2620963"/>
          <p14:tracePt t="20499" x="4664075" y="2620963"/>
          <p14:tracePt t="20515" x="4706938" y="2609850"/>
          <p14:tracePt t="20532" x="4722813" y="2609850"/>
          <p14:tracePt t="20549" x="4729163" y="2609850"/>
          <p14:tracePt t="20565" x="4729163" y="2605088"/>
          <p14:tracePt t="20600" x="4733925" y="2598738"/>
          <p14:tracePt t="20615" x="4745038" y="2582863"/>
          <p14:tracePt t="20632" x="4749800" y="2571750"/>
          <p14:tracePt t="20648" x="4756150" y="2566988"/>
          <p14:tracePt t="20665" x="4756150" y="2562225"/>
          <p14:tracePt t="20681" x="4756150" y="2555875"/>
          <p14:tracePt t="20741" x="4760913" y="2555875"/>
          <p14:tracePt t="20750" x="4760913" y="2551113"/>
          <p14:tracePt t="20760" x="4760913" y="2544763"/>
          <p14:tracePt t="20802" x="4760913" y="2540000"/>
          <p14:tracePt t="20871" x="4760913" y="2535238"/>
          <p14:tracePt t="20880" x="4765675" y="2535238"/>
          <p14:tracePt t="20910" x="4765675" y="2528888"/>
          <p14:tracePt t="20940" x="4765675" y="2524125"/>
          <p14:tracePt t="20971" x="4765675" y="2517775"/>
          <p14:tracePt t="20980" x="4765675" y="2508250"/>
          <p14:tracePt t="20991" x="4756150" y="2481263"/>
          <p14:tracePt t="21000" x="4729163" y="2436813"/>
          <p14:tracePt t="21015" x="4706938" y="2405063"/>
          <p14:tracePt t="21032" x="4614863" y="2317750"/>
          <p14:tracePt t="21049" x="4545013" y="2281238"/>
          <p14:tracePt t="21066" x="4302125" y="2166938"/>
          <p14:tracePt t="21082" x="4025900" y="2054225"/>
          <p14:tracePt t="21100" x="3798888" y="1951038"/>
          <p14:tracePt t="21115" x="3729038" y="1924050"/>
          <p14:tracePt t="21132" x="3556000" y="1831975"/>
          <p14:tracePt t="21148" x="3490913" y="1793875"/>
          <p14:tracePt t="21165" x="3351213" y="1712913"/>
          <p14:tracePt t="21182" x="3243263" y="1670050"/>
          <p14:tracePt t="21198" x="3209925" y="1654175"/>
          <p14:tracePt t="21215" x="3113088" y="1604963"/>
          <p14:tracePt t="21232" x="3036888" y="1555750"/>
          <p14:tracePt t="21249" x="3016250" y="1539875"/>
          <p14:tracePt t="21265" x="2978150" y="1508125"/>
          <p14:tracePt t="21282" x="2967038" y="1492250"/>
          <p14:tracePt t="21299" x="2960688" y="1485900"/>
          <p14:tracePt t="21315" x="2951163" y="1481138"/>
          <p14:tracePt t="21332" x="2933700" y="1465263"/>
          <p14:tracePt t="21410" x="2933700" y="1458913"/>
          <p14:tracePt t="21421" x="2933700" y="1454150"/>
          <p14:tracePt t="21430" x="2940050" y="1454150"/>
          <p14:tracePt t="21440" x="2955925" y="1447800"/>
          <p14:tracePt t="21450" x="2955925" y="1443038"/>
          <p14:tracePt t="21465" x="2967038" y="1438275"/>
          <p14:tracePt t="21482" x="2971800" y="1431925"/>
          <p14:tracePt t="21781" x="2989263" y="1431925"/>
          <p14:tracePt t="21791" x="3048000" y="1431925"/>
          <p14:tracePt t="21801" x="3086100" y="1431925"/>
          <p14:tracePt t="21816" x="3171825" y="1431925"/>
          <p14:tracePt t="21832" x="3313113" y="1431925"/>
          <p14:tracePt t="21849" x="3468688" y="1431925"/>
          <p14:tracePt t="21865" x="3641725" y="1431925"/>
          <p14:tracePt t="21882" x="3729038" y="1431925"/>
          <p14:tracePt t="21899" x="3740150" y="1431925"/>
          <p14:tracePt t="21916" x="3751263" y="1438275"/>
          <p14:tracePt t="21932" x="3787775" y="1454150"/>
          <p14:tracePt t="21949" x="3832225" y="1474788"/>
          <p14:tracePt t="21965" x="3929063" y="1501775"/>
          <p14:tracePt t="21982" x="4095750" y="1539875"/>
          <p14:tracePt t="21999" x="4171950" y="1550988"/>
          <p14:tracePt t="22015" x="4241800" y="1577975"/>
          <p14:tracePt t="22032" x="4333875" y="1582738"/>
          <p14:tracePt t="22049" x="4387850" y="1593850"/>
          <p14:tracePt t="22066" x="4576763" y="1593850"/>
          <p14:tracePt t="22082" x="4803775" y="1593850"/>
          <p14:tracePt t="22099" x="4906963" y="1589088"/>
          <p14:tracePt t="22115" x="5149850" y="1577975"/>
          <p14:tracePt t="22132" x="5403850" y="1555750"/>
          <p14:tracePt t="22149" x="5468938" y="1546225"/>
          <p14:tracePt t="22165" x="5657850" y="1519238"/>
          <p14:tracePt t="22182" x="5873750" y="1465263"/>
          <p14:tracePt t="22199" x="5976938" y="1443038"/>
          <p14:tracePt t="22215" x="6246813" y="1377950"/>
          <p14:tracePt t="22232" x="6462713" y="1328738"/>
          <p14:tracePt t="22249" x="6534150" y="1296988"/>
          <p14:tracePt t="22265" x="6630988" y="1243013"/>
          <p14:tracePt t="22282" x="6673850" y="1211263"/>
          <p14:tracePt t="22300" x="6723063" y="1139825"/>
          <p14:tracePt t="22316" x="6750050" y="1108075"/>
          <p14:tracePt t="22332" x="6804025" y="1011238"/>
          <p14:tracePt t="22348" x="6819900" y="966788"/>
          <p14:tracePt t="22365" x="6853238" y="908050"/>
          <p14:tracePt t="22382" x="6858000" y="874713"/>
          <p14:tracePt t="22398" x="6858000" y="869950"/>
          <p14:tracePt t="22415" x="6853238" y="847725"/>
          <p14:tracePt t="22432" x="6831013" y="820738"/>
          <p14:tracePt t="22448" x="6819900" y="804863"/>
          <p14:tracePt t="22465" x="6777038" y="788988"/>
          <p14:tracePt t="22482" x="6716713" y="762000"/>
          <p14:tracePt t="22499" x="6684963" y="762000"/>
          <p14:tracePt t="22515" x="6599238" y="757238"/>
          <p14:tracePt t="22532" x="6469063" y="746125"/>
          <p14:tracePt t="22549" x="6430963" y="746125"/>
          <p14:tracePt t="22566" x="6327775" y="746125"/>
          <p14:tracePt t="22582" x="6257925" y="757238"/>
          <p14:tracePt t="22598" x="6203950" y="773113"/>
          <p14:tracePt t="22615" x="6134100" y="820738"/>
          <p14:tracePt t="22632" x="6069013" y="854075"/>
          <p14:tracePt t="22648" x="6008688" y="901700"/>
          <p14:tracePt t="22665" x="5922963" y="966788"/>
          <p14:tracePt t="22682" x="5853113" y="1038225"/>
          <p14:tracePt t="22698" x="5792788" y="1085850"/>
          <p14:tracePt t="22715" x="5711825" y="1189038"/>
          <p14:tracePt t="22732" x="5680075" y="1238250"/>
          <p14:tracePt t="22749" x="5664200" y="1292225"/>
          <p14:tracePt t="22765" x="5653088" y="1346200"/>
          <p14:tracePt t="22782" x="5653088" y="1389063"/>
          <p14:tracePt t="22799" x="5653088" y="1409700"/>
          <p14:tracePt t="22816" x="5653088" y="1431925"/>
          <p14:tracePt t="22832" x="5641975" y="1458913"/>
          <p14:tracePt t="22848" x="5641975" y="1474788"/>
          <p14:tracePt t="22865" x="5641975" y="1492250"/>
          <p14:tracePt t="22882" x="5653088" y="1535113"/>
          <p14:tracePt t="22899" x="5673725" y="1577975"/>
          <p14:tracePt t="22915" x="5707063" y="1636713"/>
          <p14:tracePt t="22932" x="5734050" y="1681163"/>
          <p14:tracePt t="22948" x="5745163" y="1697038"/>
          <p14:tracePt t="22965" x="5761038" y="1724025"/>
          <p14:tracePt t="22982" x="5788025" y="1746250"/>
          <p14:tracePt t="22998" x="5799138" y="1751013"/>
          <p14:tracePt t="23015" x="5842000" y="1782763"/>
          <p14:tracePt t="23032" x="5884863" y="1804988"/>
          <p14:tracePt t="23049" x="5907088" y="1809750"/>
          <p14:tracePt t="23066" x="5934075" y="1820863"/>
          <p14:tracePt t="23082" x="5938838" y="1827213"/>
          <p14:tracePt t="23115" x="5945188" y="1827213"/>
          <p14:tracePt t="25657" x="5507038" y="2108200"/>
          <p14:tracePt t="25664" x="5426075" y="2178050"/>
          <p14:tracePt t="25671" x="5257800" y="2317750"/>
          <p14:tracePt t="25682" x="5149850" y="2409825"/>
          <p14:tracePt t="25698" x="5010150" y="2524125"/>
          <p14:tracePt t="25715" x="4657725" y="2755900"/>
          <p14:tracePt t="25731" x="4437063" y="2901950"/>
          <p14:tracePt t="25765" x="4214813" y="3070225"/>
          <p14:tracePt t="25799" x="4041775" y="3205163"/>
          <p14:tracePt t="25832" x="3787775" y="3409950"/>
          <p14:tracePt t="25849" x="3729038" y="3441700"/>
          <p14:tracePt t="25865" x="3625850" y="3513138"/>
          <p14:tracePt t="25882" x="3524250" y="3587750"/>
          <p14:tracePt t="25898" x="3490913" y="3614738"/>
          <p14:tracePt t="25915" x="3398838" y="3686175"/>
          <p14:tracePt t="25932" x="3302000" y="3740150"/>
          <p14:tracePt t="25948" x="3263900" y="3767138"/>
          <p14:tracePt t="25965" x="3167063" y="3821113"/>
          <p14:tracePt t="25982" x="3052763" y="3886200"/>
          <p14:tracePt t="25998" x="3009900" y="3913188"/>
          <p14:tracePt t="26015" x="2870200" y="3987800"/>
          <p14:tracePt t="26032" x="2755900" y="4064000"/>
          <p14:tracePt t="26048" x="2713038" y="4090988"/>
          <p14:tracePt t="26065" x="2625725" y="4144963"/>
          <p14:tracePt t="26082" x="2582863" y="4183063"/>
          <p14:tracePt t="26099" x="2566988" y="4187825"/>
          <p14:tracePt t="26115" x="2501900" y="4237038"/>
          <p14:tracePt t="26132" x="2425700" y="4295775"/>
          <p14:tracePt t="26149" x="2378075" y="4322763"/>
          <p14:tracePt t="26165" x="2290763" y="4376738"/>
          <p14:tracePt t="26182" x="2227263" y="4414838"/>
          <p14:tracePt t="26198" x="2171700" y="4452938"/>
          <p14:tracePt t="26215" x="2101850" y="4502150"/>
          <p14:tracePt t="26231" x="2081213" y="4518025"/>
          <p14:tracePt t="26248" x="2063750" y="4529138"/>
          <p14:tracePt t="26265" x="2054225" y="4538663"/>
          <p14:tracePt t="26282" x="2047875" y="4538663"/>
          <p14:tracePt t="26298" x="2043113" y="4538663"/>
          <p14:tracePt t="26315" x="2043113" y="4545013"/>
          <p14:tracePt t="26400" x="2036763" y="4545013"/>
          <p14:tracePt t="26411" x="2036763" y="4549775"/>
          <p14:tracePt t="26420" x="2032000" y="4549775"/>
          <p14:tracePt t="26432" x="2032000" y="4556125"/>
          <p14:tracePt t="26448" x="2027238" y="4556125"/>
          <p14:tracePt t="26465" x="2020888" y="4560888"/>
          <p14:tracePt t="26482" x="2016125" y="4567238"/>
          <p14:tracePt t="26515" x="2009775" y="4567238"/>
          <p14:tracePt t="27321" x="2016125" y="4567238"/>
          <p14:tracePt t="27332" x="2043113" y="4560888"/>
          <p14:tracePt t="27340" x="2063750" y="4556125"/>
          <p14:tracePt t="27350" x="2085975" y="4545013"/>
          <p14:tracePt t="27365" x="2097088" y="4538663"/>
          <p14:tracePt t="27382" x="2112963" y="4533900"/>
          <p14:tracePt t="27398" x="2117725" y="4533900"/>
          <p14:tracePt t="27432" x="2162175" y="4522788"/>
          <p14:tracePt t="27465" x="2259013" y="4518025"/>
          <p14:tracePt t="27499" x="2344738" y="4518025"/>
          <p14:tracePt t="27515" x="2371725" y="4518025"/>
          <p14:tracePt t="27532" x="2382838" y="4511675"/>
          <p14:tracePt t="27549" x="2389188" y="4511675"/>
          <p14:tracePt t="27566" x="2420938" y="4502150"/>
          <p14:tracePt t="27582" x="2470150" y="4502150"/>
          <p14:tracePt t="27599" x="2490788" y="4502150"/>
          <p14:tracePt t="27615" x="2544763" y="4502150"/>
          <p14:tracePt t="27632" x="2555875" y="4502150"/>
          <p14:tracePt t="27648" x="2566988" y="4502150"/>
          <p14:tracePt t="27665" x="2578100" y="4502150"/>
          <p14:tracePt t="27682" x="2605088" y="4495800"/>
          <p14:tracePt t="27698" x="2625725" y="4491038"/>
          <p14:tracePt t="27715" x="2701925" y="4484688"/>
          <p14:tracePt t="27732" x="2794000" y="4464050"/>
          <p14:tracePt t="27749" x="2859088" y="4464050"/>
          <p14:tracePt t="27765" x="2890838" y="4464050"/>
          <p14:tracePt t="27782" x="2901950" y="4464050"/>
          <p14:tracePt t="27815" x="2906713" y="4457700"/>
          <p14:tracePt t="27832" x="2924175" y="4452938"/>
          <p14:tracePt t="27848" x="2944813" y="4452938"/>
          <p14:tracePt t="27865" x="2982913" y="4452938"/>
          <p14:tracePt t="27882" x="3016250" y="4452938"/>
          <p14:tracePt t="27898" x="3021013" y="4452938"/>
          <p14:tracePt t="27915" x="3025775" y="4452938"/>
          <p14:tracePt t="27932" x="3032125" y="4452938"/>
          <p14:tracePt t="27961" x="3036888" y="4452938"/>
          <p14:tracePt t="27991" x="3036888" y="4448175"/>
          <p14:tracePt t="28072" x="3043238" y="4448175"/>
          <p14:tracePt t="28091" x="3043238" y="4441825"/>
          <p14:tracePt t="28101" x="3048000" y="4441825"/>
          <p14:tracePt t="28529" x="3059113" y="4441825"/>
          <p14:tracePt t="28534" x="3090863" y="4441825"/>
          <p14:tracePt t="28548" x="3140075" y="4448175"/>
          <p14:tracePt t="28566" x="3378200" y="4457700"/>
          <p14:tracePt t="28582" x="3706813" y="4457700"/>
          <p14:tracePt t="28598" x="3771900" y="4468813"/>
          <p14:tracePt t="28615" x="3832225" y="4468813"/>
          <p14:tracePt t="28648" x="3868738" y="4468813"/>
          <p14:tracePt t="28683" x="3879850" y="4452938"/>
          <p14:tracePt t="28716" x="3890963" y="4448175"/>
          <p14:tracePt t="28749" x="3890963" y="4441825"/>
          <p14:tracePt t="28765" x="3895725" y="4437063"/>
          <p14:tracePt t="28782" x="3895725" y="4430713"/>
          <p14:tracePt t="28820" x="3902075" y="4430713"/>
          <p14:tracePt t="28840" x="3902075" y="4425950"/>
          <p14:tracePt t="29514" x="3906838" y="4421188"/>
          <p14:tracePt t="29525" x="3983038" y="4414838"/>
          <p14:tracePt t="29532" x="4106863" y="4414838"/>
          <p14:tracePt t="29549" x="4171950" y="4414838"/>
          <p14:tracePt t="29565" x="4333875" y="4421188"/>
          <p14:tracePt t="29582" x="4430713" y="4437063"/>
          <p14:tracePt t="29598" x="4441825" y="4437063"/>
          <p14:tracePt t="29615" x="4448175" y="4441825"/>
          <p14:tracePt t="29702" x="4448175" y="4448175"/>
          <p14:tracePt t="29712" x="4441825" y="4448175"/>
          <p14:tracePt t="29722" x="4437063" y="4452938"/>
          <p14:tracePt t="29742" x="4437063" y="4457700"/>
          <p14:tracePt t="29752" x="4430713" y="4457700"/>
          <p14:tracePt t="29765" x="4430713" y="4464050"/>
          <p14:tracePt t="29782" x="4425950" y="4464050"/>
          <p14:tracePt t="29820" x="4421188" y="4464050"/>
          <p14:tracePt t="29831" x="4421188" y="4468813"/>
          <p14:tracePt t="29851" x="4414838" y="4468813"/>
          <p14:tracePt t="29932" x="4410075" y="4468813"/>
          <p14:tracePt t="29961" x="4403725" y="4468813"/>
          <p14:tracePt t="29992" x="4398963" y="4468813"/>
          <p14:tracePt t="30011" x="4398963" y="4464050"/>
          <p14:tracePt t="30022" x="4394200" y="4452938"/>
          <p14:tracePt t="30042" x="4394200" y="4448175"/>
          <p14:tracePt t="30051" x="4387850" y="4441825"/>
          <p14:tracePt t="30066" x="4387850" y="4437063"/>
          <p14:tracePt t="30082" x="4383088" y="4430713"/>
          <p14:tracePt t="30099" x="4383088" y="4421188"/>
          <p14:tracePt t="30115" x="4383088" y="4414838"/>
          <p14:tracePt t="30192" x="4387850" y="4414838"/>
          <p14:tracePt t="30201" x="4398963" y="4414838"/>
          <p14:tracePt t="30210" x="4430713" y="4403725"/>
          <p14:tracePt t="30223" x="4495800" y="4398963"/>
          <p14:tracePt t="30232" x="4533900" y="4387850"/>
          <p14:tracePt t="30248" x="4587875" y="4387850"/>
          <p14:tracePt t="30265" x="4787900" y="4376738"/>
          <p14:tracePt t="30282" x="5026025" y="4376738"/>
          <p14:tracePt t="30299" x="5118100" y="4376738"/>
          <p14:tracePt t="30315" x="5345113" y="4376738"/>
          <p14:tracePt t="30332" x="5495925" y="4376738"/>
          <p14:tracePt t="30349" x="5549900" y="4371975"/>
          <p14:tracePt t="30365" x="5641975" y="4371975"/>
          <p14:tracePt t="30382" x="5680075" y="4371975"/>
          <p14:tracePt t="30398" x="5695950" y="4371975"/>
          <p14:tracePt t="30415" x="5718175" y="4371975"/>
          <p14:tracePt t="30432" x="5722938" y="4371975"/>
          <p14:tracePt t="30571" x="5734050" y="4371975"/>
          <p14:tracePt t="30582" x="5754688" y="4371975"/>
          <p14:tracePt t="30591" x="5765800" y="4371975"/>
          <p14:tracePt t="30601" x="5788025" y="4371975"/>
          <p14:tracePt t="30615" x="5837238" y="4376738"/>
          <p14:tracePt t="30632" x="5954713" y="4376738"/>
          <p14:tracePt t="30649" x="6019800" y="4387850"/>
          <p14:tracePt t="30665" x="6192838" y="4387850"/>
          <p14:tracePt t="30682" x="6338888" y="4383088"/>
          <p14:tracePt t="30699" x="6462713" y="4383088"/>
          <p14:tracePt t="30715" x="6662738" y="4367213"/>
          <p14:tracePt t="30732" x="6792913" y="4356100"/>
          <p14:tracePt t="30749" x="6880225" y="4356100"/>
          <p14:tracePt t="30765" x="7008813" y="4356100"/>
          <p14:tracePt t="30782" x="7062788" y="4356100"/>
          <p14:tracePt t="30799" x="7096125" y="4356100"/>
          <p14:tracePt t="30815" x="7127875" y="4356100"/>
          <p14:tracePt t="30832" x="7161213" y="4356100"/>
          <p14:tracePt t="30848" x="7188200" y="4356100"/>
          <p14:tracePt t="30865" x="7208838" y="4356100"/>
          <p14:tracePt t="30881" x="7251700" y="4356100"/>
          <p14:tracePt t="30898" x="7289800" y="4356100"/>
          <p14:tracePt t="30915" x="7327900" y="4356100"/>
          <p14:tracePt t="30932" x="7397750" y="4344988"/>
          <p14:tracePt t="30948" x="7446963" y="4344988"/>
          <p14:tracePt t="30965" x="7496175" y="4344988"/>
          <p14:tracePt t="30982" x="7554913" y="4344988"/>
          <p14:tracePt t="30998" x="7604125" y="4340225"/>
          <p14:tracePt t="31015" x="7651750" y="4340225"/>
          <p14:tracePt t="31032" x="7712075" y="4340225"/>
          <p14:tracePt t="31049" x="7727950" y="4340225"/>
          <p14:tracePt t="31066" x="7770813" y="4340225"/>
          <p14:tracePt t="31082" x="7808913" y="4333875"/>
          <p14:tracePt t="31100" x="7851775" y="4322763"/>
          <p14:tracePt t="31115" x="7874000" y="4318000"/>
          <p14:tracePt t="31132" x="7912100" y="4313238"/>
          <p14:tracePt t="31148" x="7927975" y="4313238"/>
          <p14:tracePt t="31165" x="7959725" y="4313238"/>
          <p14:tracePt t="31182" x="7993063" y="4313238"/>
          <p14:tracePt t="31198" x="7997825" y="4313238"/>
          <p14:tracePt t="31215" x="8024813" y="4313238"/>
          <p14:tracePt t="31232" x="8035925" y="4306888"/>
          <p14:tracePt t="31248" x="8040688" y="4306888"/>
          <p14:tracePt t="31265" x="8067675" y="4295775"/>
          <p14:tracePt t="31282" x="8101013" y="4295775"/>
          <p14:tracePt t="31299" x="8112125" y="4295775"/>
          <p14:tracePt t="31316" x="8154988" y="4284663"/>
          <p14:tracePt t="31331" x="8208963" y="4284663"/>
          <p14:tracePt t="31348" x="8231188" y="4279900"/>
          <p14:tracePt t="31365" x="8294688" y="4279900"/>
          <p14:tracePt t="31382" x="8366125" y="4275138"/>
          <p14:tracePt t="31398" x="8393113" y="4275138"/>
          <p14:tracePt t="31415" x="8462963" y="4275138"/>
          <p14:tracePt t="31432" x="8539163" y="4264025"/>
          <p14:tracePt t="31448" x="8559800" y="4264025"/>
          <p14:tracePt t="31465" x="8624888" y="4264025"/>
          <p14:tracePt t="31482" x="8701088" y="4264025"/>
          <p14:tracePt t="31498" x="8732838" y="4264025"/>
          <p14:tracePt t="31515" x="8770938" y="4264025"/>
          <p14:tracePt t="31532" x="8793163" y="4264025"/>
          <p14:tracePt t="31549" x="8793163" y="4257675"/>
          <p14:tracePt t="31565" x="8793163" y="4252913"/>
          <p14:tracePt t="31722" x="8786813" y="4252913"/>
          <p14:tracePt t="31732" x="8782050" y="4252913"/>
          <p14:tracePt t="31743" x="8766175" y="4252913"/>
          <p14:tracePt t="31752" x="8759825" y="4252913"/>
          <p14:tracePt t="31772" x="8755063" y="4252913"/>
          <p14:tracePt t="31880" x="8748713" y="4252913"/>
          <p14:tracePt t="31891" x="8743950" y="4252913"/>
          <p14:tracePt t="32152" x="8739188" y="4252913"/>
          <p14:tracePt t="32162" x="8732838" y="4252913"/>
          <p14:tracePt t="32171" x="8721725" y="4257675"/>
          <p14:tracePt t="32192" x="8716963" y="4264025"/>
          <p14:tracePt t="32312" x="8716963" y="4241800"/>
          <p14:tracePt t="32322" x="8716963" y="4214813"/>
          <p14:tracePt t="32332" x="8716963" y="4194175"/>
          <p14:tracePt t="32348" x="8716963" y="4171950"/>
          <p14:tracePt t="32382" x="8728075" y="4075113"/>
          <p14:tracePt t="32415" x="8732838" y="4041775"/>
          <p14:tracePt t="32448" x="8743950" y="4021138"/>
          <p14:tracePt t="32465" x="8743950" y="4014788"/>
          <p14:tracePt t="32482" x="8755063" y="4010025"/>
          <p14:tracePt t="32531" x="8759825" y="4010025"/>
          <p14:tracePt t="32550" x="8759825" y="4014788"/>
          <p14:tracePt t="32560" x="8759825" y="4021138"/>
          <p14:tracePt t="32601" x="8766175" y="4021138"/>
          <p14:tracePt t="32612" x="8770938" y="4021138"/>
          <p14:tracePt t="32621" x="8775700" y="4021138"/>
          <p14:tracePt t="32632" x="8786813" y="4010025"/>
          <p14:tracePt t="32649" x="8797925" y="4003675"/>
          <p14:tracePt t="32665" x="8802688" y="3998913"/>
          <p14:tracePt t="32783" x="8820150" y="3994150"/>
          <p14:tracePt t="32792" x="8824913" y="3987800"/>
          <p14:tracePt t="32803" x="8829675" y="3983038"/>
          <p14:tracePt t="32816" x="8840788" y="3971925"/>
          <p14:tracePt t="32831" x="8840788" y="3967163"/>
          <p14:tracePt t="35624" x="8766175" y="3787775"/>
          <p14:tracePt t="35631" x="8743950" y="3787775"/>
          <p14:tracePt t="35640" x="8685213" y="3787775"/>
          <p14:tracePt t="35650" x="8636000" y="3787775"/>
          <p14:tracePt t="35665" x="8593138" y="3794125"/>
          <p14:tracePt t="35682" x="8462963" y="3821113"/>
          <p14:tracePt t="35698" x="8359775" y="3841750"/>
          <p14:tracePt t="35732" x="8047038" y="3917950"/>
          <p14:tracePt t="35765" x="7804150" y="3949700"/>
          <p14:tracePt t="35799" x="7554913" y="3976688"/>
          <p14:tracePt t="35816" x="7366000" y="4010025"/>
          <p14:tracePt t="35833" x="7170738" y="4048125"/>
          <p14:tracePt t="35849" x="7096125" y="4068763"/>
          <p14:tracePt t="35865" x="6911975" y="4117975"/>
          <p14:tracePt t="35882" x="6727825" y="4167188"/>
          <p14:tracePt t="35898" x="6662738" y="4187825"/>
          <p14:tracePt t="35915" x="6496050" y="4225925"/>
          <p14:tracePt t="35932" x="6388100" y="4248150"/>
          <p14:tracePt t="35948" x="6361113" y="4252913"/>
          <p14:tracePt t="35965" x="6242050" y="4275138"/>
          <p14:tracePt t="35982" x="6091238" y="4291013"/>
          <p14:tracePt t="35998" x="6026150" y="4302125"/>
          <p14:tracePt t="36015" x="5830888" y="4313238"/>
          <p14:tracePt t="36031" x="5680075" y="4333875"/>
          <p14:tracePt t="36049" x="5626100" y="4340225"/>
          <p14:tracePt t="36065" x="5534025" y="4360863"/>
          <p14:tracePt t="36082" x="5507038" y="4360863"/>
          <p14:tracePt t="36099" x="5500688" y="4360863"/>
          <p14:tracePt t="36132" x="5484813" y="4376738"/>
          <p14:tracePt t="36148" x="5473700" y="4383088"/>
          <p14:tracePt t="36165" x="5457825" y="4387850"/>
          <p14:tracePt t="36182" x="5446713" y="4394200"/>
          <p14:tracePt t="36215" x="5446713" y="4398963"/>
          <p14:tracePt t="36261" x="5446713" y="4394200"/>
          <p14:tracePt t="36270" x="5446713" y="4387850"/>
          <p14:tracePt t="36281" x="5437188" y="4376738"/>
          <p14:tracePt t="36301" x="5430838" y="4371975"/>
          <p14:tracePt t="36310" x="5426075" y="4367213"/>
          <p14:tracePt t="36330" x="5419725" y="4360863"/>
          <p14:tracePt t="36350" x="5419725" y="4356100"/>
          <p14:tracePt t="36360" x="5419725" y="4349750"/>
          <p14:tracePt t="36443" x="5414963" y="4349750"/>
          <p14:tracePt t="36470" x="5414963" y="4356100"/>
          <p14:tracePt t="36500" x="5410200" y="4360863"/>
          <p14:tracePt t="36520" x="5410200" y="4367213"/>
          <p14:tracePt t="36533" x="5410200" y="4371975"/>
          <p14:tracePt t="36543" x="5403850" y="4376738"/>
          <p14:tracePt t="36561" x="5399088" y="4383088"/>
          <p14:tracePt t="36570" x="5392738" y="4387850"/>
          <p14:tracePt t="36591" x="5392738" y="4394200"/>
          <p14:tracePt t="36600" x="5387975" y="4394200"/>
          <p14:tracePt t="36621" x="5383213" y="4394200"/>
          <p14:tracePt t="36671" x="5383213" y="4398963"/>
          <p14:tracePt t="36691" x="5376863" y="4403725"/>
          <p14:tracePt t="36741" x="5376863" y="4410075"/>
          <p14:tracePt t="37380" x="5376863" y="4403725"/>
          <p14:tracePt t="37400" x="5383213" y="4403725"/>
          <p14:tracePt t="37410" x="5383213" y="4398963"/>
          <p14:tracePt t="37440" x="5387975" y="4394200"/>
          <p14:tracePt t="37450" x="5392738" y="4387850"/>
          <p14:tracePt t="37461" x="5399088" y="4387850"/>
          <p14:tracePt t="37471" x="5403850" y="4387850"/>
          <p14:tracePt t="37498" x="5430838" y="4387850"/>
          <p14:tracePt t="37532" x="5500688" y="4383088"/>
          <p14:tracePt t="37566" x="5592763" y="4367213"/>
          <p14:tracePt t="37582" x="5646738" y="4367213"/>
          <p14:tracePt t="37598" x="5680075" y="4367213"/>
          <p14:tracePt t="37615" x="5765800" y="4367213"/>
          <p14:tracePt t="37632" x="5895975" y="4376738"/>
          <p14:tracePt t="37648" x="5961063" y="4376738"/>
          <p14:tracePt t="37665" x="6138863" y="4398963"/>
          <p14:tracePt t="37682" x="6253163" y="4414838"/>
          <p14:tracePt t="37698" x="6284913" y="4414838"/>
          <p14:tracePt t="37715" x="6361113" y="4425950"/>
          <p14:tracePt t="37732" x="6453188" y="4430713"/>
          <p14:tracePt t="37748" x="6496050" y="4441825"/>
          <p14:tracePt t="37765" x="6673850" y="4457700"/>
          <p14:tracePt t="37782" x="6815138" y="4468813"/>
          <p14:tracePt t="37799" x="6938963" y="4468813"/>
          <p14:tracePt t="37816" x="7127875" y="4464050"/>
          <p14:tracePt t="37832" x="7246938" y="4448175"/>
          <p14:tracePt t="37849" x="7300913" y="4437063"/>
          <p14:tracePt t="37865" x="7392988" y="4410075"/>
          <p14:tracePt t="37882" x="7446963" y="4394200"/>
          <p14:tracePt t="37898" x="7489825" y="4367213"/>
          <p14:tracePt t="37915" x="7586663" y="4340225"/>
          <p14:tracePt t="37931" x="7669213" y="4302125"/>
          <p14:tracePt t="37948" x="7723188" y="4284663"/>
          <p14:tracePt t="37965" x="7808913" y="4268788"/>
          <p14:tracePt t="37982" x="7878763" y="4268788"/>
          <p14:tracePt t="37998" x="7939088" y="4268788"/>
          <p14:tracePt t="38015" x="8004175" y="4268788"/>
          <p14:tracePt t="38032" x="8105775" y="4268788"/>
          <p14:tracePt t="38048" x="8177213" y="4279900"/>
          <p14:tracePt t="38066" x="8235950" y="4302125"/>
          <p14:tracePt t="38082" x="8294688" y="4344988"/>
          <p14:tracePt t="38098" x="8316913" y="4356100"/>
          <p14:tracePt t="38115" x="8332788" y="4376738"/>
          <p14:tracePt t="38132" x="8348663" y="4376738"/>
          <p14:tracePt t="38148" x="8359775" y="4376738"/>
          <p14:tracePt t="38165" x="8375650" y="4376738"/>
          <p14:tracePt t="38182" x="8404225" y="4376738"/>
          <p14:tracePt t="38198" x="8408988" y="4371975"/>
          <p14:tracePt t="38215" x="8420100" y="4371975"/>
          <p14:tracePt t="38231" x="8424863" y="4371975"/>
          <p14:tracePt t="38282" x="8424863" y="4367213"/>
          <p14:tracePt t="38350" x="8424863" y="4360863"/>
          <p14:tracePt t="38401" x="8420100" y="4360863"/>
          <p14:tracePt t="38451" x="8413750" y="4360863"/>
          <p14:tracePt t="38541" x="8408988" y="4360863"/>
          <p14:tracePt t="38550" x="8397875" y="4360863"/>
          <p14:tracePt t="38561" x="8382000" y="4360863"/>
          <p14:tracePt t="38571" x="8370888" y="4360863"/>
          <p14:tracePt t="38582" x="8348663" y="4360863"/>
          <p14:tracePt t="38598" x="8305800" y="4360863"/>
          <p14:tracePt t="38615" x="8177213" y="4356100"/>
          <p14:tracePt t="38632" x="8047038" y="4340225"/>
          <p14:tracePt t="38648" x="7954963" y="4318000"/>
          <p14:tracePt t="38665" x="7858125" y="4275138"/>
          <p14:tracePt t="38682" x="7820025" y="4237038"/>
          <p14:tracePt t="38699" x="7804150" y="4198938"/>
          <p14:tracePt t="38715" x="7797800" y="4117975"/>
          <p14:tracePt t="38732" x="7797800" y="4037013"/>
          <p14:tracePt t="38749" x="7797800" y="4010025"/>
          <p14:tracePt t="38765" x="7804150" y="3998913"/>
          <p14:tracePt t="38782" x="7820025" y="3983038"/>
          <p14:tracePt t="38799" x="7831138" y="3971925"/>
          <p14:tracePt t="38816" x="7858125" y="3967163"/>
          <p14:tracePt t="38832" x="7885113" y="3967163"/>
          <p14:tracePt t="38849" x="7900988" y="3967163"/>
          <p14:tracePt t="38865" x="7923213" y="3983038"/>
          <p14:tracePt t="38882" x="7932738" y="3998913"/>
          <p14:tracePt t="38899" x="7932738" y="4014788"/>
          <p14:tracePt t="38915" x="7932738" y="4041775"/>
          <p14:tracePt t="38932" x="7916863" y="4079875"/>
          <p14:tracePt t="38948" x="7905750" y="4095750"/>
          <p14:tracePt t="38965" x="7840663" y="4149725"/>
          <p14:tracePt t="38982" x="7770813" y="4221163"/>
          <p14:tracePt t="38998" x="7739063" y="4241800"/>
          <p14:tracePt t="39015" x="7678738" y="4295775"/>
          <p14:tracePt t="39032" x="7635875" y="4329113"/>
          <p14:tracePt t="39048" x="7624763" y="4340225"/>
          <p14:tracePt t="39065" x="7586663" y="4367213"/>
          <p14:tracePt t="39082" x="7516813" y="4387850"/>
          <p14:tracePt t="39099" x="7478713" y="4394200"/>
          <p14:tracePt t="39115" x="7332663" y="4425950"/>
          <p14:tracePt t="39132" x="7165975" y="4464050"/>
          <p14:tracePt t="39148" x="7089775" y="4475163"/>
          <p14:tracePt t="39165" x="6923088" y="4484688"/>
          <p14:tracePt t="39182" x="6761163" y="4495800"/>
          <p14:tracePt t="39198" x="6689725" y="4502150"/>
          <p14:tracePt t="39215" x="6516688" y="4502150"/>
          <p14:tracePt t="39231" x="6365875" y="4502150"/>
          <p14:tracePt t="39248" x="6327775" y="4502150"/>
          <p14:tracePt t="39265" x="6192838" y="4475163"/>
          <p14:tracePt t="39282" x="6035675" y="4421188"/>
          <p14:tracePt t="39298" x="5965825" y="4403725"/>
          <p14:tracePt t="39316" x="5799138" y="4360863"/>
          <p14:tracePt t="39332" x="5641975" y="4322763"/>
          <p14:tracePt t="39348" x="5599113" y="4306888"/>
          <p14:tracePt t="39365" x="5484813" y="4230688"/>
          <p14:tracePt t="39382" x="5410200" y="4171950"/>
          <p14:tracePt t="39398" x="5387975" y="4149725"/>
          <p14:tracePt t="39415" x="5365750" y="4090988"/>
          <p14:tracePt t="39432" x="5365750" y="4030663"/>
          <p14:tracePt t="39448" x="5365750" y="4010025"/>
          <p14:tracePt t="39465" x="5410200" y="3956050"/>
          <p14:tracePt t="39482" x="5468938" y="3890963"/>
          <p14:tracePt t="39498" x="5527675" y="3841750"/>
          <p14:tracePt t="39515" x="5641975" y="3756025"/>
          <p14:tracePt t="39532" x="5754688" y="3690938"/>
          <p14:tracePt t="39549" x="5891213" y="3648075"/>
          <p14:tracePt t="39566" x="6134100" y="3614738"/>
          <p14:tracePt t="39581" x="6300788" y="3614738"/>
          <p14:tracePt t="39598" x="6435725" y="3614738"/>
          <p14:tracePt t="39615" x="6680200" y="3614738"/>
          <p14:tracePt t="39631" x="6853238" y="3614738"/>
          <p14:tracePt t="39648" x="6981825" y="3621088"/>
          <p14:tracePt t="39665" x="7123113" y="3641725"/>
          <p14:tracePt t="39682" x="7269163" y="3668713"/>
          <p14:tracePt t="39698" x="7332663" y="3695700"/>
          <p14:tracePt t="39715" x="7366000" y="3713163"/>
          <p14:tracePt t="39732" x="7388225" y="3744913"/>
          <p14:tracePt t="39748" x="7404100" y="3776663"/>
          <p14:tracePt t="39765" x="7431088" y="3805238"/>
          <p14:tracePt t="39782" x="7442200" y="3852863"/>
          <p14:tracePt t="39798" x="7442200" y="3879850"/>
          <p14:tracePt t="39815" x="7419975" y="3922713"/>
          <p14:tracePt t="39832" x="7377113" y="3976688"/>
          <p14:tracePt t="39848" x="7361238" y="3998913"/>
          <p14:tracePt t="39865" x="7300913" y="4075113"/>
          <p14:tracePt t="39882" x="7235825" y="4144963"/>
          <p14:tracePt t="39898" x="7197725" y="4176713"/>
          <p14:tracePt t="39915" x="7085013" y="4241800"/>
          <p14:tracePt t="39932" x="6938963" y="4302125"/>
          <p14:tracePt t="39948" x="6873875" y="4313238"/>
          <p14:tracePt t="39965" x="6684963" y="4313238"/>
          <p14:tracePt t="39982" x="6457950" y="4306888"/>
          <p14:tracePt t="39998" x="6372225" y="4295775"/>
          <p14:tracePt t="40015" x="6138863" y="4264025"/>
          <p14:tracePt t="40032" x="5907088" y="4241800"/>
          <p14:tracePt t="40049" x="5826125" y="4237038"/>
          <p14:tracePt t="40066" x="5576888" y="4194175"/>
          <p14:tracePt t="40082" x="5419725" y="4140200"/>
          <p14:tracePt t="40099" x="5387975" y="4129088"/>
          <p14:tracePt t="40115" x="5329238" y="4079875"/>
          <p14:tracePt t="40131" x="5302250" y="4014788"/>
          <p14:tracePt t="40148" x="5291138" y="4003675"/>
          <p14:tracePt t="40165" x="5284788" y="3940175"/>
          <p14:tracePt t="40182" x="5284788" y="3848100"/>
          <p14:tracePt t="40198" x="5284788" y="3821113"/>
          <p14:tracePt t="40215" x="5322888" y="3695700"/>
          <p14:tracePt t="40232" x="5360988" y="3641725"/>
          <p14:tracePt t="40248" x="5383213" y="3632200"/>
          <p14:tracePt t="40265" x="5473700" y="3556000"/>
          <p14:tracePt t="40282" x="5534025" y="3517900"/>
          <p14:tracePt t="40299" x="5565775" y="3513138"/>
          <p14:tracePt t="40315" x="5707063" y="3495675"/>
          <p14:tracePt t="40331" x="5895975" y="3486150"/>
          <p14:tracePt t="40348" x="5972175" y="3486150"/>
          <p14:tracePt t="40365" x="6219825" y="3486150"/>
          <p14:tracePt t="40382" x="6554788" y="3486150"/>
          <p14:tracePt t="40398" x="6788150" y="3486150"/>
          <p14:tracePt t="40415" x="7031038" y="3513138"/>
          <p14:tracePt t="40431" x="7107238" y="3540125"/>
          <p14:tracePt t="40448" x="7123113" y="3571875"/>
          <p14:tracePt t="40465" x="7100888" y="3636963"/>
          <p14:tracePt t="40481" x="7024688" y="3722688"/>
          <p14:tracePt t="40498" x="6934200" y="3821113"/>
          <p14:tracePt t="40515" x="6777038" y="3967163"/>
          <p14:tracePt t="40531" x="6696075" y="4048125"/>
          <p14:tracePt t="40548" x="6653213" y="4090988"/>
          <p14:tracePt t="40565" x="6615113" y="4144963"/>
          <p14:tracePt t="40582" x="6592888" y="4160838"/>
          <p14:tracePt t="40598" x="6581775" y="4167188"/>
          <p14:tracePt t="40615" x="6570663" y="4176713"/>
          <p14:tracePt t="40632" x="6561138" y="4183063"/>
          <p14:tracePt t="40648" x="6554788" y="4183063"/>
          <p14:tracePt t="40731" x="6550025" y="4183063"/>
          <p14:tracePt t="40801" x="6550025" y="4187825"/>
          <p14:tracePt t="40811" x="6538913" y="4203700"/>
          <p14:tracePt t="40821" x="6523038" y="4214813"/>
          <p14:tracePt t="40832" x="6511925" y="4221163"/>
          <p14:tracePt t="40849" x="6500813" y="4230688"/>
          <p14:tracePt t="40865" x="6489700" y="4241800"/>
          <p14:tracePt t="40890" x="6489700" y="4248150"/>
          <p14:tracePt t="40950" x="6484938" y="4248150"/>
          <p14:tracePt t="40971" x="6480175" y="4252913"/>
          <p14:tracePt t="40980" x="6473825" y="4257675"/>
          <p14:tracePt t="41030" x="6469063" y="4257675"/>
          <p14:tracePt t="41100" x="6469063" y="4264025"/>
          <p14:tracePt t="41111" x="6462713" y="4264025"/>
          <p14:tracePt t="41120" x="6457950" y="4268788"/>
          <p14:tracePt t="41132" x="6453188" y="4275138"/>
          <p14:tracePt t="41151" x="6446838" y="4275138"/>
          <p14:tracePt t="41165" x="6442075" y="4275138"/>
          <p14:tracePt t="41182" x="6442075" y="4279900"/>
          <p14:tracePt t="41198" x="6435725" y="4279900"/>
          <p14:tracePt t="41215" x="6430963" y="4279900"/>
          <p14:tracePt t="41232" x="6408738" y="4264025"/>
          <p14:tracePt t="41248" x="6403975" y="4264025"/>
          <p14:tracePt t="41265" x="6399213" y="4257675"/>
          <p14:tracePt t="41282" x="6392863" y="4252913"/>
          <p14:tracePt t="41316" x="6388100" y="4248150"/>
          <p14:tracePt t="41332" x="6388100" y="4237038"/>
          <p14:tracePt t="41348" x="6376988" y="4214813"/>
          <p14:tracePt t="41365" x="6376988" y="4171950"/>
          <p14:tracePt t="41382" x="6376988" y="4149725"/>
          <p14:tracePt t="41398" x="6376988" y="4140200"/>
          <p14:tracePt t="41415" x="6376988" y="4133850"/>
          <p14:tracePt t="41432" x="6376988" y="4129088"/>
          <p14:tracePt t="41494" x="6372225" y="4129088"/>
          <p14:tracePt t="41513" x="6365875" y="4129088"/>
          <p14:tracePt t="41522" x="6354763" y="4129088"/>
          <p14:tracePt t="41532" x="6350000" y="4129088"/>
          <p14:tracePt t="41549" x="6338888" y="4129088"/>
          <p14:tracePt t="41565" x="6318250" y="4129088"/>
          <p14:tracePt t="41582" x="6273800" y="4106863"/>
          <p14:tracePt t="41598" x="6230938" y="4079875"/>
          <p14:tracePt t="41615" x="6134100" y="4037013"/>
          <p14:tracePt t="41631" x="5927725" y="3994150"/>
          <p14:tracePt t="41648" x="5738813" y="3994150"/>
          <p14:tracePt t="41665" x="5484813" y="3983038"/>
          <p14:tracePt t="41682" x="4976813" y="3983038"/>
          <p14:tracePt t="41698" x="4772025" y="3983038"/>
          <p14:tracePt t="41715" x="4286250" y="3983038"/>
          <p14:tracePt t="41732" x="3913188" y="3971925"/>
          <p14:tracePt t="41748" x="3825875" y="3960813"/>
          <p14:tracePt t="41765" x="3609975" y="3944938"/>
          <p14:tracePt t="41782" x="3394075" y="3913188"/>
          <p14:tracePt t="41799" x="3302000" y="3902075"/>
          <p14:tracePt t="41815" x="3074988" y="3879850"/>
          <p14:tracePt t="41832" x="2924175" y="3868738"/>
          <p14:tracePt t="41848" x="2890838" y="3863975"/>
          <p14:tracePt t="41865" x="2859088" y="3863975"/>
          <p14:tracePt t="42080" x="2852738" y="3863975"/>
          <p14:tracePt t="43151" x="2847975" y="3863975"/>
          <p14:tracePt t="43322" x="2843213" y="3863975"/>
          <p14:tracePt t="43332" x="2836863" y="3868738"/>
          <p14:tracePt t="43341" x="2836863" y="3875088"/>
          <p14:tracePt t="43351" x="2836863" y="3879850"/>
          <p14:tracePt t="43365" x="2836863" y="3890963"/>
          <p14:tracePt t="43382" x="2836863" y="3922713"/>
          <p14:tracePt t="43398" x="2836863" y="3929063"/>
          <p14:tracePt t="43432" x="2832100" y="3983038"/>
          <p14:tracePt t="43465" x="2825750" y="4037013"/>
          <p14:tracePt t="43499" x="2805113" y="4086225"/>
          <p14:tracePt t="43515" x="2778125" y="4113213"/>
          <p14:tracePt t="43532" x="2762250" y="4129088"/>
          <p14:tracePt t="43549" x="2740025" y="4149725"/>
          <p14:tracePt t="43566" x="2717800" y="4171950"/>
          <p14:tracePt t="43582" x="2697163" y="4194175"/>
          <p14:tracePt t="43599" x="2686050" y="4203700"/>
          <p14:tracePt t="43615" x="2674938" y="4214813"/>
          <p14:tracePt t="43631" x="2659063" y="4241800"/>
          <p14:tracePt t="43648" x="2643188" y="4257675"/>
          <p14:tracePt t="43665" x="2625725" y="4268788"/>
          <p14:tracePt t="43682" x="2598738" y="4291013"/>
          <p14:tracePt t="43698" x="2589213" y="4302125"/>
          <p14:tracePt t="43715" x="2578100" y="4313238"/>
          <p14:tracePt t="43732" x="2562225" y="4322763"/>
          <p14:tracePt t="43748" x="2540000" y="4329113"/>
          <p14:tracePt t="43765" x="2513013" y="4349750"/>
          <p14:tracePt t="43782" x="2463800" y="4356100"/>
          <p14:tracePt t="43799" x="2436813" y="4367213"/>
          <p14:tracePt t="43815" x="2393950" y="4371975"/>
          <p14:tracePt t="43832" x="2378075" y="4376738"/>
          <p14:tracePt t="43849" x="2371725" y="4376738"/>
          <p14:tracePt t="43865" x="2344738" y="4376738"/>
          <p14:tracePt t="43881" x="2297113" y="4376738"/>
          <p14:tracePt t="43898" x="2270125" y="4376738"/>
          <p14:tracePt t="43915" x="2209800" y="4376738"/>
          <p14:tracePt t="43931" x="2171700" y="4371975"/>
          <p14:tracePt t="43948" x="2155825" y="4360863"/>
          <p14:tracePt t="43965" x="2112963" y="4340225"/>
          <p14:tracePt t="43981" x="2081213" y="4313238"/>
          <p14:tracePt t="43998" x="2070100" y="4302125"/>
          <p14:tracePt t="44015" x="2032000" y="4264025"/>
          <p14:tracePt t="44031" x="1993900" y="4221163"/>
          <p14:tracePt t="44048" x="1982788" y="4210050"/>
          <p14:tracePt t="44066" x="1962150" y="4171950"/>
          <p14:tracePt t="44082" x="1939925" y="4140200"/>
          <p14:tracePt t="44099" x="1939925" y="4129088"/>
          <p14:tracePt t="44115" x="1928813" y="4106863"/>
          <p14:tracePt t="44132" x="1912938" y="4090988"/>
          <p14:tracePt t="44148" x="1912938" y="4086225"/>
          <p14:tracePt t="44165" x="1908175" y="4048125"/>
          <p14:tracePt t="44182" x="1908175" y="4010025"/>
          <p14:tracePt t="44198" x="1908175" y="3987800"/>
          <p14:tracePt t="44215" x="1912938" y="3940175"/>
          <p14:tracePt t="44231" x="1917700" y="3879850"/>
          <p14:tracePt t="44248" x="1924050" y="3859213"/>
          <p14:tracePt t="44265" x="1955800" y="3814763"/>
          <p14:tracePt t="44282" x="1966913" y="3787775"/>
          <p14:tracePt t="44298" x="1973263" y="3776663"/>
          <p14:tracePt t="44316" x="1978025" y="3760788"/>
          <p14:tracePt t="44333" x="1989138" y="3744913"/>
          <p14:tracePt t="44348" x="2000250" y="3729038"/>
          <p14:tracePt t="44365" x="2020888" y="3702050"/>
          <p14:tracePt t="44382" x="2043113" y="3686175"/>
          <p14:tracePt t="44398" x="2058988" y="3668713"/>
          <p14:tracePt t="44415" x="2081213" y="3659188"/>
          <p14:tracePt t="44432" x="2090738" y="3648075"/>
          <p14:tracePt t="44448" x="2097088" y="3641725"/>
          <p14:tracePt t="44465" x="2108200" y="3636963"/>
          <p14:tracePt t="44482" x="2124075" y="3632200"/>
          <p14:tracePt t="44498" x="2139950" y="3625850"/>
          <p14:tracePt t="44515" x="2171700" y="3605213"/>
          <p14:tracePt t="44532" x="2200275" y="3598863"/>
          <p14:tracePt t="44548" x="2220913" y="3587750"/>
          <p14:tracePt t="44565" x="2243138" y="3582988"/>
          <p14:tracePt t="44582" x="2270125" y="3578225"/>
          <p14:tracePt t="44598" x="2286000" y="3571875"/>
          <p14:tracePt t="44615" x="2312988" y="3556000"/>
          <p14:tracePt t="44631" x="2355850" y="3551238"/>
          <p14:tracePt t="44648" x="2382838" y="3544888"/>
          <p14:tracePt t="44665" x="2432050" y="3529013"/>
          <p14:tracePt t="44681" x="2501900" y="3529013"/>
          <p14:tracePt t="44698" x="2513013" y="3529013"/>
          <p14:tracePt t="44715" x="2535238" y="3524250"/>
          <p14:tracePt t="44732" x="2540000" y="3524250"/>
          <p14:tracePt t="44748" x="2544763" y="3524250"/>
          <p14:tracePt t="44765" x="2562225" y="3524250"/>
          <p14:tracePt t="44782" x="2609850" y="3524250"/>
          <p14:tracePt t="44798" x="2647950" y="3524250"/>
          <p14:tracePt t="44815" x="2724150" y="3524250"/>
          <p14:tracePt t="44832" x="2778125" y="3540125"/>
          <p14:tracePt t="44848" x="2789238" y="3544888"/>
          <p14:tracePt t="44865" x="2805113" y="3556000"/>
          <p14:tracePt t="44882" x="2816225" y="3567113"/>
          <p14:tracePt t="44898" x="2816225" y="3571875"/>
          <p14:tracePt t="44915" x="2836863" y="3598863"/>
          <p14:tracePt t="44932" x="2852738" y="3621088"/>
          <p14:tracePt t="44948" x="2859088" y="3625850"/>
          <p14:tracePt t="44965" x="2879725" y="3659188"/>
          <p14:tracePt t="44982" x="2886075" y="3675063"/>
          <p14:tracePt t="44998" x="2890838" y="3679825"/>
          <p14:tracePt t="45015" x="2897188" y="3713163"/>
          <p14:tracePt t="45031" x="2906713" y="3744913"/>
          <p14:tracePt t="45048" x="2906713" y="3756025"/>
          <p14:tracePt t="45065" x="2924175" y="3798888"/>
          <p14:tracePt t="45082" x="2933700" y="3832225"/>
          <p14:tracePt t="45099" x="2933700" y="3841750"/>
          <p14:tracePt t="45115" x="2933700" y="3875088"/>
          <p14:tracePt t="45131" x="2933700" y="3906838"/>
          <p14:tracePt t="45148" x="2933700" y="3922713"/>
          <p14:tracePt t="45165" x="2933700" y="3944938"/>
          <p14:tracePt t="45182" x="2933700" y="3971925"/>
          <p14:tracePt t="45198" x="2933700" y="3976688"/>
          <p14:tracePt t="45215" x="2933700" y="4003675"/>
          <p14:tracePt t="45232" x="2933700" y="4037013"/>
          <p14:tracePt t="45248" x="2933700" y="4041775"/>
          <p14:tracePt t="45265" x="2924175" y="4075113"/>
          <p14:tracePt t="45282" x="2897188" y="4117975"/>
          <p14:tracePt t="45298" x="2886075" y="4140200"/>
          <p14:tracePt t="45315" x="2859088" y="4183063"/>
          <p14:tracePt t="45332" x="2836863" y="4214813"/>
          <p14:tracePt t="45348" x="2825750" y="4237038"/>
          <p14:tracePt t="45365" x="2798763" y="4264025"/>
          <p14:tracePt t="45382" x="2778125" y="4291013"/>
          <p14:tracePt t="45398" x="2755900" y="4318000"/>
          <p14:tracePt t="45415" x="2724150" y="4344988"/>
          <p14:tracePt t="45431" x="2713038" y="4371975"/>
          <p14:tracePt t="45448" x="2690813" y="4387850"/>
          <p14:tracePt t="45465" x="2663825" y="4410075"/>
          <p14:tracePt t="45481" x="2636838" y="4437063"/>
          <p14:tracePt t="45498" x="2598738" y="4448175"/>
          <p14:tracePt t="45515" x="2551113" y="4464050"/>
          <p14:tracePt t="45532" x="2481263" y="4475163"/>
          <p14:tracePt t="45548" x="2432050" y="4475163"/>
          <p14:tracePt t="45565" x="2371725" y="4475163"/>
          <p14:tracePt t="45582" x="2297113" y="4475163"/>
          <p14:tracePt t="45598" x="2247900" y="4464050"/>
          <p14:tracePt t="45615" x="2193925" y="4452938"/>
          <p14:tracePt t="45632" x="2108200" y="4421188"/>
          <p14:tracePt t="45648" x="2063750" y="4403725"/>
          <p14:tracePt t="45665" x="2020888" y="4376738"/>
          <p14:tracePt t="45682" x="1966913" y="4340225"/>
          <p14:tracePt t="45698" x="1955800" y="4322763"/>
          <p14:tracePt t="45715" x="1901825" y="4268788"/>
          <p14:tracePt t="45732" x="1858963" y="4203700"/>
          <p14:tracePt t="45748" x="1858963" y="4183063"/>
          <p14:tracePt t="45765" x="1858963" y="4133850"/>
          <p14:tracePt t="45781" x="1863725" y="4075113"/>
          <p14:tracePt t="45799" x="1874838" y="4064000"/>
          <p14:tracePt t="45815" x="1885950" y="4021138"/>
          <p14:tracePt t="45832" x="1901825" y="3976688"/>
          <p14:tracePt t="45848" x="1908175" y="3967163"/>
          <p14:tracePt t="45865" x="1939925" y="3886200"/>
          <p14:tracePt t="45882" x="2020888" y="3794125"/>
          <p14:tracePt t="45898" x="2058988" y="3760788"/>
          <p14:tracePt t="45915" x="2144713" y="3686175"/>
          <p14:tracePt t="45932" x="2189163" y="3652838"/>
          <p14:tracePt t="45948" x="2205038" y="3636963"/>
          <p14:tracePt t="45965" x="2232025" y="3625850"/>
          <p14:tracePt t="45982" x="2254250" y="3605213"/>
          <p14:tracePt t="45998" x="2270125" y="3598863"/>
          <p14:tracePt t="46015" x="2366963" y="3582988"/>
          <p14:tracePt t="46031" x="2544763" y="3582988"/>
          <p14:tracePt t="46048" x="2643188" y="3582988"/>
          <p14:tracePt t="46065" x="2755900" y="3614738"/>
          <p14:tracePt t="46082" x="2820988" y="3663950"/>
          <p14:tracePt t="46099" x="2832100" y="3675063"/>
          <p14:tracePt t="46115" x="2870200" y="3740150"/>
          <p14:tracePt t="46132" x="2913063" y="3810000"/>
          <p14:tracePt t="46148" x="2928938" y="3841750"/>
          <p14:tracePt t="46165" x="2951163" y="3913188"/>
          <p14:tracePt t="46182" x="2951163" y="3976688"/>
          <p14:tracePt t="46198" x="2951163" y="4010025"/>
          <p14:tracePt t="46215" x="2924175" y="4090988"/>
          <p14:tracePt t="46231" x="2879725" y="4156075"/>
          <p14:tracePt t="46248" x="2832100" y="4214813"/>
          <p14:tracePt t="46265" x="2751138" y="4295775"/>
          <p14:tracePt t="46281" x="2686050" y="4344988"/>
          <p14:tracePt t="46298" x="2625725" y="4383088"/>
          <p14:tracePt t="46315" x="2528888" y="4421188"/>
          <p14:tracePt t="46332" x="2474913" y="4425950"/>
          <p14:tracePt t="46348" x="2425700" y="4425950"/>
          <p14:tracePt t="46366" x="2351088" y="4421188"/>
          <p14:tracePt t="46370" x="2317750" y="4410075"/>
          <p14:tracePt t="46382" x="2274888" y="4383088"/>
          <p14:tracePt t="46398" x="2216150" y="4333875"/>
          <p14:tracePt t="46415" x="2144713" y="4264025"/>
          <p14:tracePt t="46432" x="2108200" y="4214813"/>
          <p14:tracePt t="46448" x="2101850" y="4187825"/>
          <p14:tracePt t="46465" x="2085975" y="4160838"/>
          <p14:tracePt t="46482" x="2085975" y="4129088"/>
          <p14:tracePt t="46498" x="2090738" y="4090988"/>
          <p14:tracePt t="46515" x="2101850" y="4048125"/>
          <p14:tracePt t="46532" x="2144713" y="3987800"/>
          <p14:tracePt t="46548" x="2166938" y="3956050"/>
          <p14:tracePt t="46565" x="2209800" y="3922713"/>
          <p14:tracePt t="46581" x="2290763" y="3868738"/>
          <p14:tracePt t="46598" x="2312988" y="3859213"/>
          <p14:tracePt t="46615" x="2459038" y="3832225"/>
          <p14:tracePt t="46631" x="2609850" y="3832225"/>
          <p14:tracePt t="46648" x="2636838" y="3832225"/>
          <p14:tracePt t="46665" x="2690813" y="3852863"/>
          <p14:tracePt t="46681" x="2717800" y="3890963"/>
          <p14:tracePt t="46698" x="2728913" y="3917950"/>
          <p14:tracePt t="46715" x="2728913" y="3967163"/>
          <p14:tracePt t="46732" x="2701925" y="4037013"/>
          <p14:tracePt t="46748" x="2679700" y="4059238"/>
          <p14:tracePt t="46765" x="2589213" y="4133850"/>
          <p14:tracePt t="46782" x="2474913" y="4187825"/>
          <p14:tracePt t="46799" x="2447925" y="4187825"/>
          <p14:tracePt t="46816" x="2378075" y="4187825"/>
          <p14:tracePt t="46832" x="2335213" y="4149725"/>
          <p14:tracePt t="46848" x="2324100" y="4144963"/>
          <p14:tracePt t="46865" x="2324100" y="4140200"/>
          <p14:tracePt t="46882" x="2362200" y="4102100"/>
          <p14:tracePt t="46898" x="2393950" y="4079875"/>
          <p14:tracePt t="46915" x="2501900" y="4030663"/>
          <p14:tracePt t="46932" x="2620963" y="4030663"/>
          <p14:tracePt t="46948" x="2632075" y="4030663"/>
          <p14:tracePt t="46965" x="2636838" y="4030663"/>
          <p14:tracePt t="46982" x="2636838" y="4041775"/>
          <p14:tracePt t="46998" x="2636838" y="4048125"/>
          <p14:tracePt t="47015" x="2625725" y="4052888"/>
          <p14:tracePt t="47130" x="2625725" y="4059238"/>
          <p14:tracePt t="47361" x="2625725" y="4064000"/>
          <p14:tracePt t="49758" x="4383088" y="4237038"/>
          <p14:tracePt t="49760" x="4594225" y="4237038"/>
          <p14:tracePt t="49782" x="4884738" y="4237038"/>
          <p14:tracePt t="49799" x="5010150" y="4237038"/>
          <p14:tracePt t="49815" x="5403850" y="4221163"/>
          <p14:tracePt t="49832" x="5610225" y="4210050"/>
          <p14:tracePt t="49849" x="5637213" y="4210050"/>
          <p14:tracePt t="49882" x="5772150" y="4230688"/>
          <p14:tracePt t="49915" x="5873750" y="4279900"/>
          <p14:tracePt t="49948" x="6057900" y="4306888"/>
          <p14:tracePt t="49965" x="6215063" y="4329113"/>
          <p14:tracePt t="49982" x="6388100" y="4329113"/>
          <p14:tracePt t="49998" x="6430963" y="4329113"/>
          <p14:tracePt t="50015" x="6507163" y="4329113"/>
          <p14:tracePt t="50032" x="6561138" y="4329113"/>
          <p14:tracePt t="50049" x="6588125" y="4329113"/>
          <p14:tracePt t="50065" x="6727825" y="4329113"/>
          <p14:tracePt t="50081" x="6916738" y="4329113"/>
          <p14:tracePt t="50098" x="7004050" y="4333875"/>
          <p14:tracePt t="50115" x="7208838" y="4344988"/>
          <p14:tracePt t="50131" x="7339013" y="4356100"/>
          <p14:tracePt t="50148" x="7377113" y="4356100"/>
          <p14:tracePt t="50165" x="7408863" y="4356100"/>
          <p14:tracePt t="50181" x="7415213" y="4356100"/>
          <p14:tracePt t="50215" x="7419975" y="4356100"/>
          <p14:tracePt t="50232" x="7424738" y="4349750"/>
          <p14:tracePt t="50390" x="7419975" y="4349750"/>
          <p14:tracePt t="50400" x="7419975" y="4356100"/>
          <p14:tracePt t="50410" x="7415213" y="4360863"/>
          <p14:tracePt t="50421" x="7408863" y="4360863"/>
          <p14:tracePt t="50471" x="7366000" y="4367213"/>
          <p14:tracePt t="50481" x="7300913" y="4367213"/>
          <p14:tracePt t="50491" x="7188200" y="4367213"/>
          <p14:tracePt t="50501" x="7112000" y="4367213"/>
          <p14:tracePt t="50515" x="7046913" y="4367213"/>
          <p14:tracePt t="50532" x="6923088" y="4367213"/>
          <p14:tracePt t="50549" x="6858000" y="4367213"/>
          <p14:tracePt t="50565" x="6765925" y="4367213"/>
          <p14:tracePt t="50582" x="6565900" y="4367213"/>
          <p14:tracePt t="50598" x="6430963" y="4367213"/>
          <p14:tracePt t="50615" x="6230938" y="4367213"/>
          <p14:tracePt t="50632" x="6042025" y="4367213"/>
          <p14:tracePt t="50648" x="6008688" y="4367213"/>
          <p14:tracePt t="50665" x="5992813" y="4376738"/>
          <p14:tracePt t="50823" x="6003925" y="4371975"/>
          <p14:tracePt t="50832" x="6008688" y="4367213"/>
          <p14:tracePt t="50840" x="6015038" y="4367213"/>
          <p14:tracePt t="50860" x="6015038" y="4360863"/>
          <p14:tracePt t="50880" x="6026150" y="4356100"/>
          <p14:tracePt t="50891" x="6026150" y="4349750"/>
          <p14:tracePt t="50900" x="6035675" y="4349750"/>
          <p14:tracePt t="50915" x="6042025" y="4344988"/>
          <p14:tracePt t="50931" x="6096000" y="4344988"/>
          <p14:tracePt t="50948" x="6138863" y="4344988"/>
          <p14:tracePt t="50965" x="6226175" y="4344988"/>
          <p14:tracePt t="50982" x="6345238" y="4344988"/>
          <p14:tracePt t="50998" x="6392863" y="4344988"/>
          <p14:tracePt t="51015" x="6523038" y="4344988"/>
          <p14:tracePt t="51032" x="6570663" y="4344988"/>
          <p14:tracePt t="51048" x="6581775" y="4344988"/>
          <p14:tracePt t="51130" x="6581775" y="4349750"/>
          <p14:tracePt t="51476" x="6581775" y="4344988"/>
          <p14:tracePt t="51484" x="6581775" y="4322763"/>
          <p14:tracePt t="51498" x="6581775" y="4318000"/>
          <p14:tracePt t="51515" x="6577013" y="4306888"/>
          <p14:tracePt t="51532" x="6570663" y="4306888"/>
          <p14:tracePt t="51571" x="6570663" y="4302125"/>
          <p14:tracePt t="51600" x="6565900" y="4291013"/>
          <p14:tracePt t="51632" x="6538913" y="4248150"/>
          <p14:tracePt t="51665" x="6462713" y="4176713"/>
          <p14:tracePt t="51682" x="6430963" y="4140200"/>
          <p14:tracePt t="51698" x="6399213" y="4106863"/>
          <p14:tracePt t="51715" x="6300788" y="4014788"/>
          <p14:tracePt t="51732" x="6226175" y="3944938"/>
          <p14:tracePt t="51748" x="6165850" y="3886200"/>
          <p14:tracePt t="51765" x="6100763" y="3836988"/>
          <p14:tracePt t="51782" x="6046788" y="3798888"/>
          <p14:tracePt t="51799" x="6015038" y="3783013"/>
          <p14:tracePt t="51815" x="5972175" y="3760788"/>
          <p14:tracePt t="51831" x="5938838" y="3749675"/>
          <p14:tracePt t="51848" x="5918200" y="3749675"/>
          <p14:tracePt t="51865" x="5907088" y="3740150"/>
          <p14:tracePt t="51881" x="5895975" y="3733800"/>
          <p14:tracePt t="51898" x="5895975" y="3729038"/>
          <p14:tracePt t="51915" x="5891213" y="3729038"/>
          <p14:tracePt t="52190" x="5884863" y="3729038"/>
          <p14:tracePt t="52211" x="5884863" y="3722688"/>
          <p14:tracePt t="55068" x="1409700" y="4706938"/>
          <p14:tracePt t="55076" x="1166813" y="4733925"/>
          <p14:tracePt t="55083" x="962025" y="4733925"/>
          <p14:tracePt t="55099" x="465138" y="4684713"/>
          <p14:tracePt t="55115" x="173038" y="4594225"/>
          <p14:tracePt t="55131" x="0" y="4457700"/>
          <p14:tracePt t="55148" x="0" y="4452938"/>
          <p14:tracePt t="55198" x="31750" y="4448175"/>
          <p14:tracePt t="55232" x="96838" y="4425950"/>
          <p14:tracePt t="55331" x="58738" y="4457700"/>
          <p14:tracePt t="55340" x="0" y="4506913"/>
          <p14:tracePt t="55350" x="0" y="4567238"/>
          <p14:tracePt t="55365" x="0" y="4702175"/>
          <p14:tracePt t="55381" x="0" y="4884738"/>
          <p14:tracePt t="55398" x="0" y="4933950"/>
          <p14:tracePt t="55415" x="0" y="5064125"/>
          <p14:tracePt t="55431" x="0" y="5133975"/>
          <p14:tracePt t="55448" x="0" y="5160963"/>
          <p14:tracePt t="55465" x="0" y="5176838"/>
          <p14:tracePt t="55498" x="0" y="5160963"/>
          <p14:tracePt t="55515" x="0" y="5084763"/>
          <p14:tracePt t="55531" x="0" y="4976813"/>
          <p14:tracePt t="55548" x="0" y="4879975"/>
          <p14:tracePt t="55565" x="0" y="4691063"/>
          <p14:tracePt t="55582" x="31750" y="4567238"/>
          <p14:tracePt t="55598" x="96838" y="4464050"/>
          <p14:tracePt t="55615" x="227013" y="4322763"/>
          <p14:tracePt t="55631" x="600075" y="4068763"/>
          <p14:tracePt t="55648" x="865188" y="3976688"/>
          <p14:tracePt t="55665" x="1069975" y="3922713"/>
          <p14:tracePt t="55682" x="1328738" y="3902075"/>
          <p14:tracePt t="55698" x="1481138" y="3902075"/>
          <p14:tracePt t="55715" x="1663700" y="3944938"/>
          <p14:tracePt t="55731" x="1908175" y="4059238"/>
          <p14:tracePt t="55748" x="2085975" y="4144963"/>
          <p14:tracePt t="55765" x="2247900" y="4248150"/>
          <p14:tracePt t="55781" x="2393950" y="4398963"/>
          <p14:tracePt t="55799" x="2454275" y="4457700"/>
          <p14:tracePt t="55815" x="2463800" y="4475163"/>
          <p14:tracePt t="55832" x="2463800" y="4484688"/>
          <p14:tracePt t="55848" x="2459038" y="4491038"/>
          <p14:tracePt t="55865" x="2447925" y="4502150"/>
          <p14:tracePt t="55881" x="2443163" y="4502150"/>
          <p14:tracePt t="56271" x="2447925" y="4495800"/>
          <p14:tracePt t="56280" x="2454275" y="4491038"/>
          <p14:tracePt t="56290" x="2459038" y="4484688"/>
          <p14:tracePt t="56300" x="2470150" y="4479925"/>
          <p14:tracePt t="56332" x="2513013" y="4437063"/>
          <p14:tracePt t="56365" x="2555875" y="4398963"/>
          <p14:tracePt t="56398" x="2825750" y="4344988"/>
          <p14:tracePt t="56415" x="3225800" y="4306888"/>
          <p14:tracePt t="56431" x="3814763" y="4306888"/>
          <p14:tracePt t="56448" x="4005263" y="4313238"/>
          <p14:tracePt t="56465" x="4448175" y="4367213"/>
          <p14:tracePt t="56481" x="4668838" y="4437063"/>
          <p14:tracePt t="56498" x="4702175" y="4452938"/>
          <p14:tracePt t="56515" x="4765675" y="4502150"/>
          <p14:tracePt t="56531" x="4772025" y="4511675"/>
          <p14:tracePt t="56548" x="4772025" y="4518025"/>
          <p14:tracePt t="56565" x="4772025" y="4533900"/>
          <p14:tracePt t="56582" x="4745038" y="4556125"/>
          <p14:tracePt t="56598" x="4733925" y="4560888"/>
          <p14:tracePt t="56615" x="4711700" y="4572000"/>
          <p14:tracePt t="56631" x="4691063" y="4572000"/>
          <p14:tracePt t="56648" x="4675188" y="4567238"/>
          <p14:tracePt t="56665" x="4664075" y="4518025"/>
          <p14:tracePt t="56681" x="4648200" y="4457700"/>
          <p14:tracePt t="56698" x="4648200" y="4430713"/>
          <p14:tracePt t="56715" x="4668838" y="4340225"/>
          <p14:tracePt t="56731" x="4738688" y="4264025"/>
          <p14:tracePt t="56748" x="4837113" y="4176713"/>
          <p14:tracePt t="56765" x="5075238" y="4030663"/>
          <p14:tracePt t="56782" x="5284788" y="3944938"/>
          <p14:tracePt t="56798" x="5484813" y="3895725"/>
          <p14:tracePt t="56815" x="5857875" y="3875088"/>
          <p14:tracePt t="56832" x="6111875" y="3879850"/>
          <p14:tracePt t="56848" x="6311900" y="3917950"/>
          <p14:tracePt t="56865" x="6523038" y="4025900"/>
          <p14:tracePt t="56881" x="6608763" y="4106863"/>
          <p14:tracePt t="56898" x="6619875" y="4160838"/>
          <p14:tracePt t="56915" x="6604000" y="4241800"/>
          <p14:tracePt t="56931" x="6527800" y="4356100"/>
          <p14:tracePt t="56948" x="6480175" y="4414838"/>
          <p14:tracePt t="56965" x="6446838" y="4457700"/>
          <p14:tracePt t="56981" x="6426200" y="4464050"/>
          <p14:tracePt t="57063" x="6430963" y="4464050"/>
          <p14:tracePt t="57073" x="6430963" y="4457700"/>
          <p14:tracePt t="57084" x="6435725" y="4457700"/>
          <p14:tracePt t="57099" x="6442075" y="4452938"/>
          <p14:tracePt t="57115" x="6446838" y="4448175"/>
          <p14:tracePt t="57132" x="6453188" y="4441825"/>
          <p14:tracePt t="57230" x="6457950" y="4437063"/>
          <p14:tracePt t="57260" x="6462713" y="4437063"/>
          <p14:tracePt t="57270" x="6469063" y="4430713"/>
          <p14:tracePt t="57301" x="6473825" y="4425950"/>
          <p14:tracePt t="57411" x="6457950" y="4414838"/>
          <p14:tracePt t="57421" x="6408738" y="4398963"/>
          <p14:tracePt t="57431" x="6300788" y="4367213"/>
          <p14:tracePt t="57441" x="6226175" y="4349750"/>
          <p14:tracePt t="57450" x="6096000" y="4318000"/>
          <p14:tracePt t="57465" x="6019800" y="4295775"/>
          <p14:tracePt t="57483" x="5826125" y="4268788"/>
          <p14:tracePt t="57499" x="5772150" y="4257675"/>
          <p14:tracePt t="57515" x="5718175" y="4241800"/>
          <p14:tracePt t="57532" x="5711825" y="4241800"/>
          <p14:tracePt t="57611" x="5722938" y="4237038"/>
          <p14:tracePt t="57621" x="5727700" y="4237038"/>
          <p14:tracePt t="57631" x="5745163" y="4237038"/>
          <p14:tracePt t="57640" x="5761038" y="4237038"/>
          <p14:tracePt t="57651" x="5772150" y="4237038"/>
          <p14:tracePt t="57665" x="5792788" y="4237038"/>
          <p14:tracePt t="57682" x="5846763" y="4248150"/>
          <p14:tracePt t="57698" x="5922963" y="4248150"/>
          <p14:tracePt t="57715" x="6118225" y="4264025"/>
          <p14:tracePt t="57732" x="6296025" y="4284663"/>
          <p14:tracePt t="57748" x="6507163" y="4295775"/>
          <p14:tracePt t="57765" x="6777038" y="4306888"/>
          <p14:tracePt t="57782" x="6889750" y="4306888"/>
          <p14:tracePt t="57798" x="6943725" y="4306888"/>
          <p14:tracePt t="57815" x="6992938" y="4306888"/>
          <p14:tracePt t="57832" x="7004050" y="4306888"/>
          <p14:tracePt t="57849" x="7008813" y="4306888"/>
          <p14:tracePt t="61164" x="6824663" y="4340225"/>
          <p14:tracePt t="61232" x="6819900" y="4340225"/>
          <p14:tracePt t="61241" x="6792913" y="4344988"/>
          <p14:tracePt t="61252" x="6761163" y="4349750"/>
          <p14:tracePt t="61265" x="6743700" y="4367213"/>
          <p14:tracePt t="61298" x="6619875" y="4533900"/>
          <p14:tracePt t="61332" x="6527800" y="4695825"/>
          <p14:tracePt t="61365" x="6426200" y="4799013"/>
          <p14:tracePt t="61381" x="6284913" y="4922838"/>
          <p14:tracePt t="61398" x="6203950" y="4972050"/>
          <p14:tracePt t="61415" x="5972175" y="5080000"/>
          <p14:tracePt t="61431" x="5641975" y="5176838"/>
          <p14:tracePt t="61448" x="5527675" y="5176838"/>
          <p14:tracePt t="61465" x="5273675" y="5187950"/>
          <p14:tracePt t="61481" x="5084763" y="5187950"/>
          <p14:tracePt t="61498" x="5026025" y="5187950"/>
          <p14:tracePt t="61515" x="4868863" y="5187950"/>
          <p14:tracePt t="61531" x="4745038" y="5199063"/>
          <p14:tracePt t="61548" x="4679950" y="5199063"/>
          <p14:tracePt t="61565" x="4540250" y="5199063"/>
          <p14:tracePt t="61582" x="4387850" y="5210175"/>
          <p14:tracePt t="61598" x="4349750" y="5210175"/>
          <p14:tracePt t="61615" x="4241800" y="5210175"/>
          <p14:tracePt t="61631" x="4176713" y="5210175"/>
          <p14:tracePt t="61648" x="4149725" y="5210175"/>
          <p14:tracePt t="61665" x="4090988" y="5203825"/>
          <p14:tracePt t="61681" x="4014788" y="5199063"/>
          <p14:tracePt t="61698" x="3976688" y="5199063"/>
          <p14:tracePt t="61715" x="3859213" y="5199063"/>
          <p14:tracePt t="61731" x="3767138" y="5176838"/>
          <p14:tracePt t="61748" x="3740150" y="5176838"/>
          <p14:tracePt t="61765" x="3659188" y="5172075"/>
          <p14:tracePt t="61781" x="3587750" y="5156200"/>
          <p14:tracePt t="61798" x="3560763" y="5149850"/>
          <p14:tracePt t="61815" x="3486150" y="5133975"/>
          <p14:tracePt t="61832" x="3441700" y="5118100"/>
          <p14:tracePt t="61848" x="3432175" y="5111750"/>
          <p14:tracePt t="61865" x="3394075" y="5084763"/>
          <p14:tracePt t="61881" x="3367088" y="5053013"/>
          <p14:tracePt t="61898" x="3351213" y="5037138"/>
          <p14:tracePt t="61915" x="3340100" y="5014913"/>
          <p14:tracePt t="61931" x="3333750" y="4987925"/>
          <p14:tracePt t="61948" x="3324225" y="4976813"/>
          <p14:tracePt t="61965" x="3306763" y="4972050"/>
          <p14:tracePt t="61981" x="3302000" y="4965700"/>
          <p14:tracePt t="61998" x="3297238" y="4965700"/>
          <p14:tracePt t="62015" x="3290888" y="4965700"/>
          <p14:tracePt t="62123" x="3290888" y="4960938"/>
          <p14:tracePt t="62132" x="3297238" y="4960938"/>
          <p14:tracePt t="62141" x="3306763" y="4945063"/>
          <p14:tracePt t="62161" x="3313113" y="4945063"/>
          <p14:tracePt t="62181" x="3317875" y="4945063"/>
          <p14:tracePt t="62281" x="3317875" y="4938713"/>
          <p14:tracePt t="62290" x="3328988" y="4938713"/>
          <p14:tracePt t="62310" x="3333750" y="4938713"/>
          <p14:tracePt t="73246" x="5372100" y="5581650"/>
          <p14:tracePt t="73253" x="5518150" y="5603875"/>
          <p14:tracePt t="73265" x="5837238" y="5653088"/>
          <p14:tracePt t="73281" x="6138863" y="5680075"/>
          <p14:tracePt t="73298" x="6203950" y="5680075"/>
          <p14:tracePt t="73315" x="6269038" y="5680075"/>
          <p14:tracePt t="73332" x="6307138" y="5664200"/>
          <p14:tracePt t="73364" x="6372225" y="5592763"/>
          <p14:tracePt t="73398" x="6430963" y="5484813"/>
          <p14:tracePt t="73431" x="6462713" y="5334000"/>
          <p14:tracePt t="73448" x="6462713" y="5280025"/>
          <p14:tracePt t="73465" x="6462713" y="5214938"/>
          <p14:tracePt t="73481" x="6462713" y="5176838"/>
          <p14:tracePt t="73498" x="6453188" y="5133975"/>
          <p14:tracePt t="73515" x="6442075" y="5111750"/>
          <p14:tracePt t="73531" x="6435725" y="5084763"/>
          <p14:tracePt t="73548" x="6435725" y="5073650"/>
          <p14:tracePt t="73565" x="6419850" y="5041900"/>
          <p14:tracePt t="73581" x="6408738" y="5003800"/>
          <p14:tracePt t="73598" x="6403975" y="4999038"/>
          <p14:tracePt t="73641" x="6399213" y="4999038"/>
          <p14:tracePt t="73700" x="6408738" y="5014913"/>
          <p14:tracePt t="73710" x="6435725" y="5019675"/>
          <p14:tracePt t="73721" x="6500813" y="5019675"/>
          <p14:tracePt t="73731" x="6554788" y="5019675"/>
          <p14:tracePt t="73748" x="6630988" y="5019675"/>
          <p14:tracePt t="73765" x="6831013" y="5019675"/>
          <p14:tracePt t="73781" x="7031038" y="5019675"/>
          <p14:tracePt t="73798" x="7107238" y="5019675"/>
          <p14:tracePt t="73815" x="7258050" y="5019675"/>
          <p14:tracePt t="73832" x="7424738" y="5019675"/>
          <p14:tracePt t="73848" x="7500938" y="5019675"/>
          <p14:tracePt t="73865" x="7689850" y="5003800"/>
          <p14:tracePt t="73881" x="7797800" y="4976813"/>
          <p14:tracePt t="73898" x="7808913" y="4972050"/>
          <p14:tracePt t="73915" x="7831138" y="4956175"/>
          <p14:tracePt t="73931" x="7840663" y="4945063"/>
          <p14:tracePt t="73948" x="7847013" y="4938713"/>
          <p14:tracePt t="73965" x="7862888" y="4911725"/>
          <p14:tracePt t="73981" x="7896225" y="4868863"/>
          <p14:tracePt t="73998" x="7905750" y="4848225"/>
          <p14:tracePt t="74015" x="7912100" y="4810125"/>
          <p14:tracePt t="74031" x="7932738" y="4729163"/>
          <p14:tracePt t="74048" x="7939088" y="4684713"/>
          <p14:tracePt t="74065" x="7939088" y="4610100"/>
          <p14:tracePt t="74081" x="7889875" y="4556125"/>
          <p14:tracePt t="74098" x="7869238" y="4533900"/>
          <p14:tracePt t="74115" x="7781925" y="4502150"/>
          <p14:tracePt t="74131" x="7678738" y="4502150"/>
          <p14:tracePt t="74148" x="7651750" y="4502150"/>
          <p14:tracePt t="74165" x="7593013" y="4506913"/>
          <p14:tracePt t="74182" x="7559675" y="4538663"/>
          <p14:tracePt t="74198" x="7543800" y="4545013"/>
          <p14:tracePt t="74215" x="7512050" y="4576763"/>
          <p14:tracePt t="74231" x="7505700" y="4625975"/>
          <p14:tracePt t="74248" x="7505700" y="4668838"/>
          <p14:tracePt t="74265" x="7523163" y="4729163"/>
          <p14:tracePt t="74281" x="7577138" y="4783138"/>
          <p14:tracePt t="74298" x="7620000" y="4799013"/>
          <p14:tracePt t="74315" x="7669213" y="4810125"/>
          <p14:tracePt t="74332" x="7689850" y="4810125"/>
          <p14:tracePt t="74348" x="7696200" y="4810125"/>
          <p14:tracePt t="74420" x="7700963" y="4810125"/>
          <p14:tracePt t="74480" x="7700963" y="4814888"/>
          <p14:tracePt t="74490" x="7696200" y="4814888"/>
          <p14:tracePt t="74501" x="7689850" y="4814888"/>
          <p14:tracePt t="74522" x="7685088" y="4814888"/>
          <p14:tracePt t="74540" x="7678738" y="4819650"/>
          <p14:tracePt t="74570" x="7673975" y="4826000"/>
          <p14:tracePt t="74590" x="7669213" y="4830763"/>
          <p14:tracePt t="74601" x="7662863" y="4830763"/>
          <p14:tracePt t="74611" x="7658100" y="4830763"/>
          <p14:tracePt t="74621" x="7651750" y="4830763"/>
          <p14:tracePt t="74631" x="7646988" y="4830763"/>
          <p14:tracePt t="74648" x="7642225" y="4830763"/>
          <p14:tracePt t="74665" x="7631113" y="4830763"/>
          <p14:tracePt t="74681" x="7615238" y="4830763"/>
          <p14:tracePt t="74698" x="7604125" y="4830763"/>
          <p14:tracePt t="74715" x="7593013" y="4830763"/>
          <p14:tracePt t="74731" x="7554913" y="4830763"/>
          <p14:tracePt t="74748" x="7516813" y="4826000"/>
          <p14:tracePt t="74764" x="7397750" y="4799013"/>
          <p14:tracePt t="74781" x="7215188" y="4772025"/>
          <p14:tracePt t="74798" x="7127875" y="4760913"/>
          <p14:tracePt t="74816" x="6835775" y="4729163"/>
          <p14:tracePt t="74832" x="6608763" y="4706938"/>
          <p14:tracePt t="74848" x="6534150" y="4706938"/>
          <p14:tracePt t="74865" x="6376988" y="4695825"/>
          <p14:tracePt t="74881" x="6262688" y="4684713"/>
          <p14:tracePt t="74898" x="6208713" y="4684713"/>
          <p14:tracePt t="74915" x="6057900" y="4684713"/>
          <p14:tracePt t="74931" x="5895975" y="4684713"/>
          <p14:tracePt t="74948" x="5830888" y="4684713"/>
          <p14:tracePt t="74965" x="5711825" y="4702175"/>
          <p14:tracePt t="74981" x="5630863" y="4718050"/>
          <p14:tracePt t="74998" x="5603875" y="4722813"/>
          <p14:tracePt t="75015" x="5534025" y="4745038"/>
          <p14:tracePt t="75031" x="5426075" y="4772025"/>
          <p14:tracePt t="75048" x="5383213" y="4783138"/>
          <p14:tracePt t="75066" x="5264150" y="4787900"/>
          <p14:tracePt t="75081" x="5172075" y="4799013"/>
          <p14:tracePt t="75099" x="5145088" y="4799013"/>
          <p14:tracePt t="75115" x="5084763" y="4799013"/>
          <p14:tracePt t="75131" x="5037138" y="4799013"/>
          <p14:tracePt t="75148" x="4999038" y="4799013"/>
          <p14:tracePt t="75165" x="4933950" y="4792663"/>
          <p14:tracePt t="75181" x="4884738" y="4792663"/>
          <p14:tracePt t="75198" x="4868863" y="4792663"/>
          <p14:tracePt t="75215" x="4857750" y="4787900"/>
          <p14:tracePt t="75282" x="4852988" y="4787900"/>
          <p14:tracePt t="75292" x="4848225" y="4787900"/>
          <p14:tracePt t="75301" x="4837113" y="4787900"/>
          <p14:tracePt t="75316" x="4814888" y="4787900"/>
          <p14:tracePt t="75333" x="4772025" y="4787900"/>
          <p14:tracePt t="75349" x="4749800" y="4787900"/>
          <p14:tracePt t="75365" x="4733925" y="4787900"/>
          <p14:tracePt t="75410" x="4729163" y="4787900"/>
          <p14:tracePt t="75420" x="4722813" y="4792663"/>
          <p14:tracePt t="75431" x="4722813" y="4799013"/>
          <p14:tracePt t="75441" x="4718050" y="4799013"/>
          <p14:tracePt t="78895" x="4684713" y="4814888"/>
          <p14:tracePt t="79242" x="4787900" y="4841875"/>
          <p14:tracePt t="79254" x="4987925" y="4864100"/>
          <p14:tracePt t="79261" x="5129213" y="4875213"/>
          <p14:tracePt t="79271" x="5318125" y="4884738"/>
          <p14:tracePt t="79281" x="5810250" y="4906963"/>
          <p14:tracePt t="79298" x="6096000" y="4922838"/>
          <p14:tracePt t="79315" x="6727825" y="4965700"/>
          <p14:tracePt t="79332" x="6954838" y="4976813"/>
          <p14:tracePt t="79365" x="7170738" y="4987925"/>
          <p14:tracePt t="79398" x="7489825" y="4987925"/>
          <p14:tracePt t="79431" x="8067675" y="5010150"/>
          <p14:tracePt t="79448" x="8143875" y="5019675"/>
          <p14:tracePt t="79465" x="8247063" y="5019675"/>
          <p14:tracePt t="79481" x="8305800" y="5014913"/>
          <p14:tracePt t="79498" x="8328025" y="5010150"/>
          <p14:tracePt t="79514" x="8386763" y="4976813"/>
          <p14:tracePt t="79531" x="8413750" y="4965700"/>
          <p14:tracePt t="79548" x="8435975" y="4960938"/>
          <p14:tracePt t="79564" x="8451850" y="4945063"/>
          <p14:tracePt t="79581" x="8451850" y="4938713"/>
          <p14:tracePt t="79598" x="8458200" y="4933950"/>
          <p14:tracePt t="79615" x="8474075" y="4922838"/>
          <p14:tracePt t="79631" x="8474075" y="4918075"/>
          <p14:tracePt t="79648" x="8478838" y="4911725"/>
          <p14:tracePt t="79665" x="8478838" y="4895850"/>
          <p14:tracePt t="79681" x="8478838" y="4879975"/>
          <p14:tracePt t="79698" x="8478838" y="4868863"/>
          <p14:tracePt t="79715" x="8474075" y="4868863"/>
          <p14:tracePt t="79731" x="8467725" y="4868863"/>
          <p14:tracePt t="79748" x="8462963" y="4868863"/>
          <p14:tracePt t="79765" x="8447088" y="4868863"/>
          <p14:tracePt t="79781" x="8431213" y="4868863"/>
          <p14:tracePt t="79798" x="8420100" y="4868863"/>
          <p14:tracePt t="79816" x="8393113" y="4868863"/>
          <p14:tracePt t="79831" x="8382000" y="4875213"/>
          <p14:tracePt t="79848" x="8366125" y="4875213"/>
          <p14:tracePt t="79865" x="8321675" y="4875213"/>
          <p14:tracePt t="79881" x="8247063" y="4879975"/>
          <p14:tracePt t="79898" x="8208963" y="4891088"/>
          <p14:tracePt t="79915" x="8128000" y="4906963"/>
          <p14:tracePt t="79931" x="8047038" y="4922838"/>
          <p14:tracePt t="79948" x="8013700" y="4929188"/>
          <p14:tracePt t="79965" x="7923213" y="4938713"/>
          <p14:tracePt t="79981" x="7770813" y="4949825"/>
          <p14:tracePt t="79998" x="7705725" y="4956175"/>
          <p14:tracePt t="80015" x="7500938" y="4976813"/>
          <p14:tracePt t="80031" x="7312025" y="4999038"/>
          <p14:tracePt t="80048" x="7246938" y="5003800"/>
          <p14:tracePt t="80066" x="7127875" y="5037138"/>
          <p14:tracePt t="80081" x="7019925" y="5041900"/>
          <p14:tracePt t="80098" x="6981825" y="5041900"/>
          <p14:tracePt t="80115" x="6880225" y="5053013"/>
          <p14:tracePt t="80131" x="6761163" y="5064125"/>
          <p14:tracePt t="80148" x="6723063" y="5064125"/>
          <p14:tracePt t="80165" x="6653213" y="5068888"/>
          <p14:tracePt t="80181" x="6608763" y="5068888"/>
          <p14:tracePt t="80198" x="6599238" y="5068888"/>
          <p14:tracePt t="80215" x="6577013" y="5068888"/>
          <p14:tracePt t="80231" x="6543675" y="5068888"/>
          <p14:tracePt t="80248" x="6527800" y="5068888"/>
          <p14:tracePt t="80264" x="6496050" y="5068888"/>
          <p14:tracePt t="80281" x="6473825" y="5068888"/>
          <p14:tracePt t="80316" x="6469063" y="5068888"/>
          <p14:tracePt t="80371" x="6462713" y="5068888"/>
          <p14:tracePt t="80382" x="6446838" y="5073650"/>
          <p14:tracePt t="80390" x="6415088" y="5073650"/>
          <p14:tracePt t="80401" x="6392863" y="5084763"/>
          <p14:tracePt t="80414" x="6365875" y="5084763"/>
          <p14:tracePt t="80431" x="6334125" y="5084763"/>
          <p14:tracePt t="80448" x="6323013" y="5084763"/>
          <p14:tracePt t="80465" x="6311900" y="5084763"/>
          <p14:tracePt t="80552" x="6300788" y="5084763"/>
          <p14:tracePt t="80561" x="6296025" y="5084763"/>
          <p14:tracePt t="80570" x="6289675" y="5084763"/>
          <p14:tracePt t="81022" x="6289675" y="5080000"/>
          <p14:tracePt t="81041" x="6300788" y="5068888"/>
          <p14:tracePt t="81052" x="6300788" y="5064125"/>
          <p14:tracePt t="81061" x="6307138" y="5064125"/>
          <p14:tracePt t="81194" x="6307138" y="5057775"/>
          <p14:tracePt t="81442" x="6311900" y="5053013"/>
          <p14:tracePt t="81451" x="6318250" y="5053013"/>
          <p14:tracePt t="81461" x="6318250" y="5046663"/>
          <p14:tracePt t="81471" x="6323013" y="5046663"/>
          <p14:tracePt t="81498" x="6327775" y="5041900"/>
          <p14:tracePt t="81661" x="6334125" y="5041900"/>
          <p14:tracePt t="81670" x="6338888" y="5037138"/>
          <p14:tracePt t="81712" x="6338888" y="5030788"/>
          <p14:tracePt t="81802" x="6350000" y="5026025"/>
          <p14:tracePt t="81821" x="6354763" y="5019675"/>
          <p14:tracePt t="82082" x="6350000" y="5019675"/>
          <p14:tracePt t="82231" x="6338888" y="5026025"/>
          <p14:tracePt t="82242" x="6334125" y="5026025"/>
          <p14:tracePt t="82255" x="6327775" y="5030788"/>
          <p14:tracePt t="82271" x="6323013" y="5030788"/>
          <p14:tracePt t="82514" x="6323013" y="5037138"/>
          <p14:tracePt t="84441" x="6307138" y="5053013"/>
          <p14:tracePt t="84444" x="6262688" y="5073650"/>
          <p14:tracePt t="84460" x="6253163" y="5091113"/>
          <p14:tracePt t="84470" x="6219825" y="5122863"/>
          <p14:tracePt t="84498" x="6165850" y="5160963"/>
          <p14:tracePt t="84531" x="5922963" y="5334000"/>
          <p14:tracePt t="84564" x="5718175" y="5468938"/>
          <p14:tracePt t="84581" x="5626100" y="5534025"/>
          <p14:tracePt t="84598" x="5603875" y="5545138"/>
          <p14:tracePt t="84614" x="5576888" y="5561013"/>
          <p14:tracePt t="84631" x="5576888" y="5565775"/>
          <p14:tracePt t="84792" x="5565775" y="5565775"/>
          <p14:tracePt t="84803" x="5561013" y="5572125"/>
          <p14:tracePt t="84811" x="5556250" y="5576888"/>
          <p14:tracePt t="84820" x="5549900" y="5576888"/>
          <p14:tracePt t="84831" x="5549900" y="5581650"/>
          <p14:tracePt t="84848" x="5545138" y="5588000"/>
          <p14:tracePt t="84870" x="5545138" y="5592763"/>
          <p14:tracePt t="84890" x="5538788" y="5592763"/>
          <p14:tracePt t="84910" x="5534025" y="5599113"/>
          <p14:tracePt t="84931" x="5527675" y="5610225"/>
          <p14:tracePt t="84941" x="5518150" y="5610225"/>
          <p14:tracePt t="84950" x="5518150" y="5614988"/>
          <p14:tracePt t="84965" x="5511800" y="5619750"/>
          <p14:tracePt t="84981" x="5500688" y="5626100"/>
          <p14:tracePt t="85100" x="5500688" y="5630863"/>
          <p14:tracePt t="85110" x="5495925" y="5630863"/>
          <p14:tracePt t="85130" x="5491163" y="5637213"/>
          <p14:tracePt t="85140" x="5484813" y="5637213"/>
          <p14:tracePt t="85150" x="5484813" y="5641975"/>
          <p14:tracePt t="85480" x="5480050" y="5641975"/>
          <p14:tracePt t="85700" x="5480050" y="5646738"/>
          <p14:tracePt t="85710" x="5473700" y="5646738"/>
          <p14:tracePt t="95471" x="5241925" y="5761038"/>
          <p14:tracePt t="95480" x="5210175" y="5765800"/>
          <p14:tracePt t="95490" x="5156200" y="5781675"/>
          <p14:tracePt t="95501" x="5129213" y="5781675"/>
          <p14:tracePt t="95514" x="5095875" y="5792788"/>
          <p14:tracePt t="95531" x="5075238" y="5799138"/>
          <p14:tracePt t="95549" x="5068888" y="5803900"/>
          <p14:tracePt t="95566" x="5053013" y="5808663"/>
          <p14:tracePt t="95599" x="5003800" y="5808663"/>
          <p14:tracePt t="95632" x="4938713" y="5815013"/>
          <p14:tracePt t="95666" x="4938713" y="5819775"/>
          <p14:tracePt t="95702" x="4933950" y="5819775"/>
          <p14:tracePt t="95715" x="4933950" y="5826125"/>
          <p14:tracePt t="95732" x="4922838" y="5826125"/>
          <p14:tracePt t="95750" x="4922838" y="5830888"/>
          <p14:tracePt t="95880" x="4929188" y="5826125"/>
          <p14:tracePt t="95890" x="4945063" y="5815013"/>
          <p14:tracePt t="95900" x="5003800" y="5803900"/>
          <p14:tracePt t="95914" x="5057775" y="5792788"/>
          <p14:tracePt t="95931" x="5219700" y="5792788"/>
          <p14:tracePt t="95948" x="5284788" y="5792788"/>
          <p14:tracePt t="95964" x="5426075" y="5792788"/>
          <p14:tracePt t="95981" x="5549900" y="5788025"/>
          <p14:tracePt t="95998" x="5592763" y="5776913"/>
          <p14:tracePt t="96014" x="5749925" y="5738813"/>
          <p14:tracePt t="96031" x="6053138" y="5668963"/>
          <p14:tracePt t="96048" x="6327775" y="5626100"/>
          <p14:tracePt t="96065" x="6403975" y="5614988"/>
          <p14:tracePt t="96081" x="6592888" y="5603875"/>
          <p14:tracePt t="96098" x="6615113" y="5603875"/>
          <p14:tracePt t="96115" x="6642100" y="5599113"/>
          <p14:tracePt t="96131" x="6653213" y="5581650"/>
          <p14:tracePt t="96148" x="6669088" y="5576888"/>
          <p14:tracePt t="96164" x="6754813" y="5511800"/>
          <p14:tracePt t="96181" x="6923088" y="5392738"/>
          <p14:tracePt t="96198" x="7004050" y="5356225"/>
          <p14:tracePt t="96214" x="7188200" y="5253038"/>
          <p14:tracePt t="96231" x="7224713" y="5214938"/>
          <p14:tracePt t="96248" x="7231063" y="5210175"/>
          <p14:tracePt t="96265" x="7231063" y="5203825"/>
          <p14:tracePt t="96281" x="7231063" y="5165725"/>
          <p14:tracePt t="96298" x="7231063" y="5156200"/>
          <p14:tracePt t="96315" x="7224713" y="5095875"/>
          <p14:tracePt t="96332" x="7219950" y="5064125"/>
          <p14:tracePt t="96348" x="7215188" y="5057775"/>
          <p14:tracePt t="96365" x="7188200" y="5041900"/>
          <p14:tracePt t="96381" x="7154863" y="5037138"/>
          <p14:tracePt t="96398" x="7143750" y="5037138"/>
          <p14:tracePt t="96414" x="7100888" y="5030788"/>
          <p14:tracePt t="96431" x="7062788" y="5030788"/>
          <p14:tracePt t="96448" x="7024688" y="5014913"/>
          <p14:tracePt t="96464" x="6943725" y="5003800"/>
          <p14:tracePt t="96481" x="6873875" y="4999038"/>
          <p14:tracePt t="96498" x="6815138" y="4999038"/>
          <p14:tracePt t="96514" x="6707188" y="5003800"/>
          <p14:tracePt t="96531" x="6592888" y="5010150"/>
          <p14:tracePt t="96548" x="6500813" y="5019675"/>
          <p14:tracePt t="96565" x="6399213" y="5019675"/>
          <p14:tracePt t="96581" x="6323013" y="5019675"/>
          <p14:tracePt t="96598" x="6242050" y="5014913"/>
          <p14:tracePt t="96615" x="6138863" y="5014913"/>
          <p14:tracePt t="96631" x="5976938" y="5014913"/>
          <p14:tracePt t="96648" x="5864225" y="5030788"/>
          <p14:tracePt t="96664" x="5734050" y="5053013"/>
          <p14:tracePt t="96681" x="5588000" y="5080000"/>
          <p14:tracePt t="96698" x="5522913" y="5095875"/>
          <p14:tracePt t="96714" x="5464175" y="5095875"/>
          <p14:tracePt t="96731" x="5392738" y="5122863"/>
          <p14:tracePt t="96748" x="5365750" y="5145088"/>
          <p14:tracePt t="96764" x="5322888" y="5183188"/>
          <p14:tracePt t="96781" x="5241925" y="5230813"/>
          <p14:tracePt t="96798" x="5210175" y="5257800"/>
          <p14:tracePt t="96815" x="5118100" y="5334000"/>
          <p14:tracePt t="96831" x="5057775" y="5376863"/>
          <p14:tracePt t="96848" x="5041900" y="5399088"/>
          <p14:tracePt t="96865" x="5019675" y="5437188"/>
          <p14:tracePt t="96881" x="4999038" y="5484813"/>
          <p14:tracePt t="96898" x="4992688" y="5511800"/>
          <p14:tracePt t="96914" x="4992688" y="5581650"/>
          <p14:tracePt t="96931" x="4992688" y="5646738"/>
          <p14:tracePt t="96948" x="4992688" y="5668963"/>
          <p14:tracePt t="96964" x="4992688" y="5695950"/>
          <p14:tracePt t="96981" x="4999038" y="5718175"/>
          <p14:tracePt t="96998" x="4999038" y="5722938"/>
          <p14:tracePt t="97014" x="5010150" y="5745163"/>
          <p14:tracePt t="97031" x="5037138" y="5772150"/>
          <p14:tracePt t="97048" x="5057775" y="5776913"/>
          <p14:tracePt t="97065" x="5111750" y="5819775"/>
          <p14:tracePt t="97081" x="5176838" y="5862638"/>
          <p14:tracePt t="97098" x="5203825" y="5868988"/>
          <p14:tracePt t="97115" x="5302250" y="5907088"/>
          <p14:tracePt t="97131" x="5511800" y="5907088"/>
          <p14:tracePt t="97148" x="5614988" y="5907088"/>
          <p14:tracePt t="97165" x="5972175" y="5835650"/>
          <p14:tracePt t="97181" x="6273800" y="5738813"/>
          <p14:tracePt t="97198" x="6350000" y="5711825"/>
          <p14:tracePt t="97214" x="6442075" y="5657850"/>
          <p14:tracePt t="97231" x="6457950" y="5637213"/>
          <p14:tracePt t="97248" x="6462713" y="5619750"/>
          <p14:tracePt t="97264" x="6480175" y="5507038"/>
          <p14:tracePt t="97281" x="6500813" y="5360988"/>
          <p14:tracePt t="97298" x="6507163" y="5311775"/>
          <p14:tracePt t="97315" x="6507163" y="5210175"/>
          <p14:tracePt t="97331" x="6500813" y="5138738"/>
          <p14:tracePt t="97348" x="6484938" y="5106988"/>
          <p14:tracePt t="97365" x="6446838" y="5073650"/>
          <p14:tracePt t="97381" x="6419850" y="5057775"/>
          <p14:tracePt t="97397" x="6399213" y="5046663"/>
          <p14:tracePt t="97415" x="6365875" y="5030788"/>
          <p14:tracePt t="97431" x="6345238" y="5030788"/>
          <p14:tracePt t="97448" x="6311900" y="5030788"/>
          <p14:tracePt t="97464" x="6262688" y="5026025"/>
          <p14:tracePt t="97481" x="6208713" y="5026025"/>
          <p14:tracePt t="97498" x="6161088" y="5026025"/>
          <p14:tracePt t="97515" x="6096000" y="5026025"/>
          <p14:tracePt t="97531" x="6015038" y="5026025"/>
          <p14:tracePt t="97548" x="5965825" y="5030788"/>
          <p14:tracePt t="97565" x="5895975" y="5030788"/>
          <p14:tracePt t="97581" x="5815013" y="5041900"/>
          <p14:tracePt t="97597" x="5749925" y="5064125"/>
          <p14:tracePt t="97614" x="5680075" y="5091113"/>
          <p14:tracePt t="97631" x="5576888" y="5149850"/>
          <p14:tracePt t="97648" x="5495925" y="5192713"/>
          <p14:tracePt t="97664" x="5414963" y="5253038"/>
          <p14:tracePt t="97681" x="5349875" y="5295900"/>
          <p14:tracePt t="97698" x="5318125" y="5318125"/>
          <p14:tracePt t="97714" x="5291138" y="5345113"/>
          <p14:tracePt t="97731" x="5268913" y="5372100"/>
          <p14:tracePt t="97748" x="5264150" y="5383213"/>
          <p14:tracePt t="97765" x="5226050" y="5430838"/>
          <p14:tracePt t="97781" x="5165725" y="5507038"/>
          <p14:tracePt t="97798" x="5156200" y="5518150"/>
          <p14:tracePt t="97815" x="5133975" y="5534025"/>
          <p14:tracePt t="97832" x="5122863" y="5545138"/>
          <p14:tracePt t="97848" x="5118100" y="5549900"/>
          <p14:tracePt t="97865" x="5111750" y="5554663"/>
          <p14:tracePt t="97881" x="5095875" y="5572125"/>
          <p14:tracePt t="97898" x="5091113" y="5576888"/>
          <p14:tracePt t="97914" x="5075238" y="5588000"/>
          <p14:tracePt t="97931" x="5064125" y="5592763"/>
          <p14:tracePt t="98093" x="5064125" y="5599113"/>
          <p14:tracePt t="98570" x="5064125" y="5592763"/>
          <p14:tracePt t="98581" x="5057775" y="5592763"/>
          <p14:tracePt t="98590" x="5057775" y="5588000"/>
          <p14:tracePt t="98671" x="5053013" y="5588000"/>
          <p14:tracePt t="98681" x="5048250" y="5588000"/>
          <p14:tracePt t="98692" x="5041900" y="5588000"/>
          <p14:tracePt t="98713" x="5037138" y="5588000"/>
          <p14:tracePt t="98731" x="5030788" y="5592763"/>
          <p14:tracePt t="98764" x="5019675" y="5592763"/>
          <p14:tracePt t="100000" x="5019675" y="5581650"/>
          <p14:tracePt t="100011" x="5019675" y="5561013"/>
          <p14:tracePt t="100021" x="5019675" y="5511800"/>
          <p14:tracePt t="100031" x="5019675" y="5468938"/>
          <p14:tracePt t="100048" x="5041900" y="5403850"/>
          <p14:tracePt t="100065" x="5064125" y="5199063"/>
          <p14:tracePt t="100081" x="5080000" y="4987925"/>
          <p14:tracePt t="100098" x="5080000" y="4895850"/>
          <p14:tracePt t="100131" x="5230813" y="4275138"/>
          <p14:tracePt t="100165" x="5241925" y="3929063"/>
          <p14:tracePt t="100198" x="5237163" y="3690938"/>
          <p14:tracePt t="100214" x="5230813" y="3560763"/>
          <p14:tracePt t="100231" x="5219700" y="3421063"/>
          <p14:tracePt t="100248" x="5210175" y="3355975"/>
          <p14:tracePt t="100264" x="5149850" y="3171825"/>
          <p14:tracePt t="100281" x="5075238" y="2928938"/>
          <p14:tracePt t="100298" x="5041900" y="2847975"/>
          <p14:tracePt t="100315" x="5014913" y="2717800"/>
          <p14:tracePt t="100331" x="4972050" y="2620963"/>
          <p14:tracePt t="100348" x="4956175" y="2589213"/>
          <p14:tracePt t="100365" x="4922838" y="2544763"/>
          <p14:tracePt t="100381" x="4875213" y="2474913"/>
          <p14:tracePt t="100398" x="4857750" y="2443163"/>
          <p14:tracePt t="100415" x="4803775" y="2393950"/>
          <p14:tracePt t="100431" x="4776788" y="2366963"/>
          <p14:tracePt t="100448" x="4749800" y="2362200"/>
          <p14:tracePt t="100464" x="4668838" y="2335213"/>
          <p14:tracePt t="100481" x="4583113" y="2317750"/>
          <p14:tracePt t="100498" x="4495800" y="2297113"/>
          <p14:tracePt t="100515" x="4376738" y="2297113"/>
          <p14:tracePt t="100531" x="4344988" y="2290763"/>
          <p14:tracePt t="100548" x="4333875" y="2290763"/>
          <p14:tracePt t="100564" x="4329113" y="2290763"/>
          <p14:tracePt t="100581" x="4322763" y="2290763"/>
          <p14:tracePt t="100598" x="4313238" y="2297113"/>
          <p14:tracePt t="100614" x="4295775" y="2301875"/>
          <p14:tracePt t="100631" x="4279900" y="2317750"/>
          <p14:tracePt t="100714" x="4279900" y="2324100"/>
          <p14:tracePt t="100725" x="4279900" y="2328863"/>
          <p14:tracePt t="100741" x="4291013" y="2339975"/>
          <p14:tracePt t="100750" x="4313238" y="2344738"/>
          <p14:tracePt t="100764" x="4349750" y="2362200"/>
          <p14:tracePt t="100781" x="4545013" y="2405063"/>
          <p14:tracePt t="100798" x="4630738" y="2420938"/>
          <p14:tracePt t="100816" x="4879975" y="2447925"/>
          <p14:tracePt t="100831" x="5084763" y="2459038"/>
          <p14:tracePt t="100848" x="5133975" y="2459038"/>
          <p14:tracePt t="100864" x="5264150" y="2459038"/>
          <p14:tracePt t="100881" x="5383213" y="2443163"/>
          <p14:tracePt t="100898" x="5437188" y="2425700"/>
          <p14:tracePt t="100914" x="5572125" y="2344738"/>
          <p14:tracePt t="100931" x="5711825" y="2247900"/>
          <p14:tracePt t="100948" x="5754688" y="2216150"/>
          <p14:tracePt t="100964" x="5837238" y="2144713"/>
          <p14:tracePt t="100981" x="5873750" y="2101850"/>
          <p14:tracePt t="100998" x="5895975" y="2070100"/>
          <p14:tracePt t="101014" x="5961063" y="1966913"/>
          <p14:tracePt t="101031" x="5976938" y="1885950"/>
          <p14:tracePt t="101048" x="5976938" y="1863725"/>
          <p14:tracePt t="101065" x="5976938" y="1816100"/>
          <p14:tracePt t="101081" x="5945188" y="1762125"/>
          <p14:tracePt t="101098" x="5922963" y="1751013"/>
          <p14:tracePt t="101115" x="5830888" y="1697038"/>
          <p14:tracePt t="101131" x="5657850" y="1658938"/>
          <p14:tracePt t="101148" x="5583238" y="1647825"/>
          <p14:tracePt t="101164" x="5383213" y="1627188"/>
          <p14:tracePt t="101181" x="5226050" y="1627188"/>
          <p14:tracePt t="101198" x="5187950" y="1627188"/>
          <p14:tracePt t="101214" x="5095875" y="1636713"/>
          <p14:tracePt t="101231" x="4992688" y="1690688"/>
          <p14:tracePt t="101248" x="4938713" y="1728788"/>
          <p14:tracePt t="101264" x="4711700" y="1854200"/>
          <p14:tracePt t="101281" x="4484688" y="2016125"/>
          <p14:tracePt t="101298" x="4403725" y="2074863"/>
          <p14:tracePt t="101315" x="4248150" y="2243138"/>
          <p14:tracePt t="101332" x="4160838" y="2393950"/>
          <p14:tracePt t="101348" x="4133850" y="2436813"/>
          <p14:tracePt t="101364" x="4122738" y="2555875"/>
          <p14:tracePt t="101381" x="4129088" y="2620963"/>
          <p14:tracePt t="101398" x="4156075" y="2690813"/>
          <p14:tracePt t="101414" x="4237038" y="2782888"/>
          <p14:tracePt t="101431" x="4313238" y="2825750"/>
          <p14:tracePt t="101448" x="4394200" y="2852738"/>
          <p14:tracePt t="101465" x="4502150" y="2870200"/>
          <p14:tracePt t="101481" x="4583113" y="2879725"/>
          <p14:tracePt t="101498" x="4641850" y="2879725"/>
          <p14:tracePt t="101515" x="4718050" y="2852738"/>
          <p14:tracePt t="101531" x="4749800" y="2836863"/>
          <p14:tracePt t="101548" x="4756150" y="2832100"/>
          <p14:tracePt t="101600" x="4738688" y="2847975"/>
          <p14:tracePt t="101611" x="4695825" y="2870200"/>
          <p14:tracePt t="101621" x="4630738" y="2940050"/>
          <p14:tracePt t="101631" x="4587875" y="2987675"/>
          <p14:tracePt t="101648" x="4502150" y="3074988"/>
          <p14:tracePt t="101664" x="4403725" y="3198813"/>
          <p14:tracePt t="101681" x="4264025" y="3394075"/>
          <p14:tracePt t="101698" x="4194175" y="3533775"/>
          <p14:tracePt t="101714" x="4113213" y="3690938"/>
          <p14:tracePt t="101731" x="4014788" y="3940175"/>
          <p14:tracePt t="101748" x="3983038" y="4030663"/>
          <p14:tracePt t="101764" x="3917950" y="4268788"/>
          <p14:tracePt t="101781" x="3895725" y="4457700"/>
          <p14:tracePt t="101798" x="3895725" y="4511675"/>
          <p14:tracePt t="101815" x="3895725" y="4587875"/>
          <p14:tracePt t="101832" x="3906838" y="4621213"/>
          <p14:tracePt t="101848" x="3906838" y="4625975"/>
          <p14:tracePt t="101865" x="3913188" y="4648200"/>
          <p14:tracePt t="101881" x="3917950" y="4679950"/>
          <p14:tracePt t="101898" x="3917950" y="4706938"/>
          <p14:tracePt t="101914" x="3917950" y="4765675"/>
          <p14:tracePt t="101931" x="3917950" y="4814888"/>
          <p14:tracePt t="101947" x="3906838" y="4837113"/>
          <p14:tracePt t="101964" x="3890963" y="4875213"/>
          <p14:tracePt t="101981" x="3852863" y="4929188"/>
          <p14:tracePt t="101998" x="3836988" y="4960938"/>
          <p14:tracePt t="102014" x="3783013" y="5046663"/>
          <p14:tracePt t="102031" x="3695700" y="5176838"/>
          <p14:tracePt t="102048" x="3659188" y="5219700"/>
          <p14:tracePt t="102065" x="3560763" y="5334000"/>
          <p14:tracePt t="102081" x="3479800" y="5414963"/>
          <p14:tracePt t="102099" x="3448050" y="5441950"/>
          <p14:tracePt t="102114" x="3387725" y="5507038"/>
          <p14:tracePt t="102131" x="3306763" y="5592763"/>
          <p14:tracePt t="102148" x="3286125" y="5614988"/>
          <p14:tracePt t="102164" x="3243263" y="5668963"/>
          <p14:tracePt t="102181" x="3214688" y="5700713"/>
          <p14:tracePt t="102198" x="3205163" y="5718175"/>
          <p14:tracePt t="102214" x="3194050" y="5734050"/>
          <p14:tracePt t="102231" x="3187700" y="5745163"/>
          <p14:tracePt t="102248" x="3182938" y="5745163"/>
          <p14:tracePt t="102301" x="3205163" y="5738813"/>
          <p14:tracePt t="102311" x="3236913" y="5700713"/>
          <p14:tracePt t="102321" x="3243263" y="5695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817" y="155446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「</a:t>
            </a:r>
            <a:r>
              <a:rPr lang="ja-JP" altLang="en-US" sz="4000" dirty="0" err="1"/>
              <a:t>～して</a:t>
            </a:r>
            <a:r>
              <a:rPr lang="ja-JP" altLang="en-US" sz="4000" dirty="0"/>
              <a:t>いる」と英語の時制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2231" y="1411410"/>
            <a:ext cx="10515600" cy="5012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今歯を磨い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んだ。</a:t>
            </a:r>
            <a:r>
              <a:rPr lang="en-US" altLang="ja-JP" dirty="0"/>
              <a:t>			</a:t>
            </a:r>
          </a:p>
          <a:p>
            <a:pPr marL="0" indent="0">
              <a:buNone/>
            </a:pPr>
            <a:r>
              <a:rPr lang="ja-JP" altLang="en-US" dirty="0"/>
              <a:t>私は数学を研究し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en-US" altLang="ja-JP" b="1" dirty="0">
                <a:solidFill>
                  <a:srgbClr val="FF0000"/>
                </a:solidFill>
              </a:rPr>
              <a:t>		</a:t>
            </a:r>
            <a:r>
              <a:rPr lang="en-US" altLang="ja-JP" dirty="0"/>
              <a:t>	</a:t>
            </a:r>
          </a:p>
          <a:p>
            <a:pPr marL="0" indent="0">
              <a:buNone/>
            </a:pPr>
            <a:r>
              <a:rPr lang="ja-JP" altLang="en-US" dirty="0"/>
              <a:t>彼は日立で働い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私は英語を教え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今教え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ところです。</a:t>
            </a:r>
            <a:endParaRPr lang="ja-JP" alt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私は結婚し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</a:p>
          <a:p>
            <a:pPr marL="0" indent="0">
              <a:buNone/>
            </a:pPr>
            <a:r>
              <a:rPr lang="ja-JP" altLang="en-US" dirty="0"/>
              <a:t>彼は怒っ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</a:p>
          <a:p>
            <a:pPr marL="0" indent="0">
              <a:buNone/>
            </a:pPr>
            <a:r>
              <a:rPr lang="ja-JP" altLang="en-US" dirty="0"/>
              <a:t>私はジョンをよく知っ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Q.  know </a:t>
            </a:r>
            <a:r>
              <a:rPr kumimoji="1" lang="ja-JP" altLang="en-US" dirty="0"/>
              <a:t>を進行形で使える？　（</a:t>
            </a:r>
            <a:r>
              <a:rPr kumimoji="1" lang="en-US" altLang="ja-JP" dirty="0"/>
              <a:t>e.g.   I  am knowing her.)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22462" y="6019563"/>
            <a:ext cx="530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      状態動詞に進行無し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82941" y="1370616"/>
            <a:ext cx="604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進行形</a:t>
            </a:r>
            <a:r>
              <a:rPr kumimoji="1" lang="en-US" altLang="ja-JP" sz="2800" dirty="0"/>
              <a:t>:</a:t>
            </a:r>
            <a:r>
              <a:rPr lang="ja-JP" altLang="en-US" sz="2800" dirty="0"/>
              <a:t> </a:t>
            </a:r>
            <a:r>
              <a:rPr lang="en-US" altLang="ja-JP" sz="2800" dirty="0"/>
              <a:t>I am brushing my teeth.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8563" y="1844930"/>
            <a:ext cx="509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kumimoji="1" lang="en-US" altLang="ja-JP" sz="2800" dirty="0"/>
              <a:t>: I study mathematics.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98563" y="2328951"/>
            <a:ext cx="563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kumimoji="1" lang="en-US" altLang="ja-JP" sz="2800" dirty="0"/>
              <a:t>: He works for Hitachi.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89949" y="3894116"/>
            <a:ext cx="805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現在形</a:t>
            </a:r>
            <a:r>
              <a:rPr lang="en-US" altLang="ja-JP" sz="2800" dirty="0"/>
              <a:t>+</a:t>
            </a:r>
            <a:r>
              <a:rPr lang="ja-JP" altLang="en-US" sz="2800" dirty="0"/>
              <a:t>形容詞</a:t>
            </a:r>
            <a:r>
              <a:rPr lang="en-US" altLang="ja-JP" sz="2800" dirty="0"/>
              <a:t>: I am married.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95388" y="4376339"/>
            <a:ext cx="8141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現在形</a:t>
            </a:r>
            <a:r>
              <a:rPr lang="en-US" altLang="ja-JP" sz="2800" dirty="0"/>
              <a:t>+</a:t>
            </a:r>
            <a:r>
              <a:rPr lang="ja-JP" altLang="en-US" sz="2800" dirty="0"/>
              <a:t>形容詞</a:t>
            </a:r>
            <a:r>
              <a:rPr lang="en-US" altLang="ja-JP" sz="2800" dirty="0"/>
              <a:t>: He is angry.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36051" y="4908130"/>
            <a:ext cx="696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kumimoji="1" lang="en-US" altLang="ja-JP" sz="2800" dirty="0"/>
              <a:t>: I know John very well.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82940" y="2877672"/>
            <a:ext cx="604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lang="en-US" altLang="ja-JP" sz="2800" dirty="0"/>
              <a:t>: I teach English.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43596" y="3344846"/>
            <a:ext cx="672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進行形</a:t>
            </a:r>
            <a:r>
              <a:rPr lang="en-US" altLang="ja-JP" sz="2800" dirty="0"/>
              <a:t>: I am teaching now.</a:t>
            </a:r>
            <a:endParaRPr kumimoji="1" lang="ja-JP" altLang="en-US" sz="2800" dirty="0"/>
          </a:p>
        </p:txBody>
      </p:sp>
      <p:sp>
        <p:nvSpPr>
          <p:cNvPr id="16" name="乗算記号 15"/>
          <p:cNvSpPr/>
          <p:nvPr/>
        </p:nvSpPr>
        <p:spPr>
          <a:xfrm>
            <a:off x="5875617" y="6015245"/>
            <a:ext cx="508000" cy="5275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76B1459A-D240-4F65-A8EA-E11595C71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66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11"/>
    </mc:Choice>
    <mc:Fallback>
      <p:transition spd="slow" advTm="14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10763" x="788988" y="4999038"/>
          <p14:tracePt t="11166" x="811213" y="4999038"/>
          <p14:tracePt t="11180" x="858838" y="4999038"/>
          <p14:tracePt t="11191" x="1016000" y="4987925"/>
          <p14:tracePt t="11208" x="1108075" y="4965700"/>
          <p14:tracePt t="11225" x="1177925" y="4841875"/>
          <p14:tracePt t="11241" x="1220788" y="4691063"/>
          <p14:tracePt t="11258" x="1281113" y="4410075"/>
          <p14:tracePt t="11291" x="1600200" y="3560763"/>
          <p14:tracePt t="11325" x="1966913" y="3205163"/>
          <p14:tracePt t="11358" x="2036763" y="3140075"/>
          <p14:tracePt t="11375" x="2112963" y="3009900"/>
          <p14:tracePt t="11391" x="2144713" y="2917825"/>
          <p14:tracePt t="11408" x="2200275" y="2679700"/>
          <p14:tracePt t="11424" x="2200275" y="2443163"/>
          <p14:tracePt t="11441" x="2182813" y="2362200"/>
          <p14:tracePt t="11458" x="2144713" y="2166938"/>
          <p14:tracePt t="11475" x="2144713" y="2054225"/>
          <p14:tracePt t="11491" x="2144713" y="2027238"/>
          <p14:tracePt t="11508" x="2166938" y="1924050"/>
          <p14:tracePt t="11525" x="2189163" y="1863725"/>
          <p14:tracePt t="11541" x="2193925" y="1854200"/>
          <p14:tracePt t="11558" x="2200275" y="1800225"/>
          <p14:tracePt t="11575" x="2200275" y="1782763"/>
          <p14:tracePt t="11608" x="2193925" y="1766888"/>
          <p14:tracePt t="11625" x="2178050" y="1762125"/>
          <p14:tracePt t="11641" x="2171700" y="1762125"/>
          <p14:tracePt t="11658" x="2162175" y="1755775"/>
          <p14:tracePt t="11691" x="2155825" y="1755775"/>
          <p14:tracePt t="11713" x="2144713" y="1755775"/>
          <p14:tracePt t="11724" x="2124075" y="1773238"/>
          <p14:tracePt t="11741" x="2097088" y="1778000"/>
          <p14:tracePt t="11758" x="2043113" y="1789113"/>
          <p14:tracePt t="11774" x="2020888" y="1804988"/>
          <p14:tracePt t="12254" x="2005013" y="1809750"/>
          <p14:tracePt t="12266" x="1993900" y="1827213"/>
          <p14:tracePt t="12275" x="1962150" y="1836738"/>
          <p14:tracePt t="12291" x="1939925" y="1836738"/>
          <p14:tracePt t="12308" x="1874838" y="1836738"/>
          <p14:tracePt t="12325" x="1870075" y="1836738"/>
          <p14:tracePt t="12735" x="1890713" y="1836738"/>
          <p14:tracePt t="12745" x="1924050" y="1836738"/>
          <p14:tracePt t="12758" x="2016125" y="1836738"/>
          <p14:tracePt t="12775" x="2166938" y="1836738"/>
          <p14:tracePt t="12791" x="2220913" y="1847850"/>
          <p14:tracePt t="12808" x="2297113" y="1847850"/>
          <p14:tracePt t="12825" x="2312988" y="1847850"/>
          <p14:tracePt t="12858" x="2344738" y="1843088"/>
          <p14:tracePt t="12892" x="2571750" y="1843088"/>
          <p14:tracePt t="12925" x="2825750" y="1843088"/>
          <p14:tracePt t="13065" x="2832100" y="1836738"/>
          <p14:tracePt t="13084" x="2836863" y="1836738"/>
          <p14:tracePt t="13094" x="2843213" y="1831975"/>
          <p14:tracePt t="13108" x="2847975" y="1827213"/>
          <p14:tracePt t="13125" x="2886075" y="1816100"/>
          <p14:tracePt t="13141" x="2924175" y="1804988"/>
          <p14:tracePt t="13158" x="3032125" y="1789113"/>
          <p14:tracePt t="13175" x="3151188" y="1789113"/>
          <p14:tracePt t="13191" x="3187700" y="1789113"/>
          <p14:tracePt t="13208" x="3340100" y="1804988"/>
          <p14:tracePt t="13225" x="3513138" y="1843088"/>
          <p14:tracePt t="13241" x="3578225" y="1870075"/>
          <p14:tracePt t="13258" x="3722688" y="1901825"/>
          <p14:tracePt t="13274" x="3836988" y="1908175"/>
          <p14:tracePt t="13291" x="3879850" y="1917700"/>
          <p14:tracePt t="13308" x="3983038" y="1917700"/>
          <p14:tracePt t="13325" x="4086225" y="1917700"/>
          <p14:tracePt t="13341" x="4113213" y="1917700"/>
          <p14:tracePt t="13358" x="4183063" y="1917700"/>
          <p14:tracePt t="13375" x="4221163" y="1917700"/>
          <p14:tracePt t="13391" x="4225925" y="1917700"/>
          <p14:tracePt t="13408" x="4241800" y="1912938"/>
          <p14:tracePt t="13425" x="4268788" y="1901825"/>
          <p14:tracePt t="13441" x="4279900" y="1897063"/>
          <p14:tracePt t="13458" x="4318000" y="1881188"/>
          <p14:tracePt t="13475" x="4383088" y="1874838"/>
          <p14:tracePt t="13491" x="4410075" y="1874838"/>
          <p14:tracePt t="13508" x="4437063" y="1874838"/>
          <p14:tracePt t="13543" x="4437063" y="1881188"/>
          <p14:tracePt t="14054" x="4410075" y="1901825"/>
          <p14:tracePt t="14062" x="4371975" y="1924050"/>
          <p14:tracePt t="14075" x="4340225" y="1939925"/>
          <p14:tracePt t="14091" x="4259263" y="1962150"/>
          <p14:tracePt t="14108" x="4113213" y="2009775"/>
          <p14:tracePt t="14125" x="3983038" y="2032000"/>
          <p14:tracePt t="14141" x="3940175" y="2054225"/>
          <p14:tracePt t="14175" x="3756025" y="2135188"/>
          <p14:tracePt t="14208" x="3582988" y="2182813"/>
          <p14:tracePt t="14241" x="3486150" y="2220913"/>
          <p14:tracePt t="14258" x="3432175" y="2247900"/>
          <p14:tracePt t="14275" x="3387725" y="2263775"/>
          <p14:tracePt t="14291" x="3371850" y="2263775"/>
          <p14:tracePt t="14308" x="3290888" y="2281238"/>
          <p14:tracePt t="14325" x="3225800" y="2286000"/>
          <p14:tracePt t="14341" x="3214688" y="2286000"/>
          <p14:tracePt t="14358" x="3209925" y="2286000"/>
          <p14:tracePt t="14383" x="3194050" y="2290763"/>
          <p14:tracePt t="14393" x="3167063" y="2317750"/>
          <p14:tracePt t="14408" x="3133725" y="2324100"/>
          <p14:tracePt t="14424" x="3052763" y="2351088"/>
          <p14:tracePt t="14441" x="3021013" y="2355850"/>
          <p14:tracePt t="14458" x="2994025" y="2362200"/>
          <p14:tracePt t="14554" x="2978150" y="2371725"/>
          <p14:tracePt t="14566" x="2971800" y="2371725"/>
          <p14:tracePt t="14575" x="2967038" y="2371725"/>
          <p14:tracePt t="14593" x="2960688" y="2371725"/>
          <p14:tracePt t="14608" x="2955925" y="2371725"/>
          <p14:tracePt t="14632" x="2951163" y="2371725"/>
          <p14:tracePt t="14783" x="2967038" y="2362200"/>
          <p14:tracePt t="14793" x="2982913" y="2355850"/>
          <p14:tracePt t="14803" x="3016250" y="2355850"/>
          <p14:tracePt t="14813" x="3079750" y="2355850"/>
          <p14:tracePt t="14825" x="3144838" y="2355850"/>
          <p14:tracePt t="14841" x="3270250" y="2355850"/>
          <p14:tracePt t="14858" x="3436938" y="2355850"/>
          <p14:tracePt t="14875" x="3679825" y="2362200"/>
          <p14:tracePt t="14891" x="3832225" y="2362200"/>
          <p14:tracePt t="14908" x="3994150" y="2362200"/>
          <p14:tracePt t="14924" x="4183063" y="2362200"/>
          <p14:tracePt t="14941" x="4259263" y="2362200"/>
          <p14:tracePt t="14958" x="4464050" y="2362200"/>
          <p14:tracePt t="14975" x="4664075" y="2362200"/>
          <p14:tracePt t="14991" x="4711700" y="2362200"/>
          <p14:tracePt t="15008" x="4799013" y="2362200"/>
          <p14:tracePt t="15103" x="4799013" y="2366963"/>
          <p14:tracePt t="15384" x="4776788" y="2371725"/>
          <p14:tracePt t="15395" x="4711700" y="2382838"/>
          <p14:tracePt t="15408" x="4545013" y="2432050"/>
          <p14:tracePt t="15425" x="4376738" y="2470150"/>
          <p14:tracePt t="15441" x="4203700" y="2528888"/>
          <p14:tracePt t="15458" x="3875088" y="2643188"/>
          <p14:tracePt t="15475" x="3621088" y="2701925"/>
          <p14:tracePt t="15491" x="3414713" y="2755900"/>
          <p14:tracePt t="15525" x="3106738" y="2825750"/>
          <p14:tracePt t="15558" x="2982913" y="2843213"/>
          <p14:tracePt t="15591" x="2913063" y="2843213"/>
          <p14:tracePt t="15608" x="2906713" y="2843213"/>
          <p14:tracePt t="15766" x="2913063" y="2825750"/>
          <p14:tracePt t="15779" x="2933700" y="2820988"/>
          <p14:tracePt t="15791" x="3005138" y="2820988"/>
          <p14:tracePt t="15808" x="3333750" y="2836863"/>
          <p14:tracePt t="15824" x="3879850" y="2886075"/>
          <p14:tracePt t="15841" x="4032250" y="2917825"/>
          <p14:tracePt t="15858" x="4403725" y="2982913"/>
          <p14:tracePt t="15875" x="4533900" y="3005138"/>
          <p14:tracePt t="15891" x="4540250" y="3009900"/>
          <p14:tracePt t="16155" x="4540250" y="3016250"/>
          <p14:tracePt t="16165" x="4529138" y="3025775"/>
          <p14:tracePt t="16174" x="4495800" y="3043238"/>
          <p14:tracePt t="16191" x="4475163" y="3059113"/>
          <p14:tracePt t="16208" x="4403725" y="3079750"/>
          <p14:tracePt t="16224" x="4333875" y="3101975"/>
          <p14:tracePt t="16241" x="4306888" y="3113088"/>
          <p14:tracePt t="16258" x="4068763" y="3151188"/>
          <p14:tracePt t="16274" x="3733800" y="3225800"/>
          <p14:tracePt t="16291" x="3605213" y="3248025"/>
          <p14:tracePt t="16308" x="3236913" y="3324225"/>
          <p14:tracePt t="16324" x="2967038" y="3398838"/>
          <p14:tracePt t="16341" x="2901950" y="3421063"/>
          <p14:tracePt t="16358" x="2825750" y="3452813"/>
          <p14:tracePt t="16375" x="2820988" y="3459163"/>
          <p14:tracePt t="16408" x="2816225" y="3459163"/>
          <p14:tracePt t="16464" x="2816225" y="3463925"/>
          <p14:tracePt t="16474" x="2809875" y="3463925"/>
          <p14:tracePt t="16485" x="2805113" y="3468688"/>
          <p14:tracePt t="16503" x="2798763" y="3468688"/>
          <p14:tracePt t="16753" x="2816225" y="3468688"/>
          <p14:tracePt t="16762" x="2843213" y="3463925"/>
          <p14:tracePt t="16772" x="2897188" y="3463925"/>
          <p14:tracePt t="16783" x="2924175" y="3463925"/>
          <p14:tracePt t="16793" x="2994025" y="3463925"/>
          <p14:tracePt t="16808" x="3032125" y="3463925"/>
          <p14:tracePt t="16824" x="3133725" y="3475038"/>
          <p14:tracePt t="16841" x="3198813" y="3486150"/>
          <p14:tracePt t="16858" x="3405188" y="3490913"/>
          <p14:tracePt t="16874" x="3729038" y="3517900"/>
          <p14:tracePt t="16891" x="3852863" y="3517900"/>
          <p14:tracePt t="16908" x="4210050" y="3529013"/>
          <p14:tracePt t="16924" x="4437063" y="3529013"/>
          <p14:tracePt t="16941" x="4484688" y="3529013"/>
          <p14:tracePt t="16958" x="4513263" y="3529013"/>
          <p14:tracePt t="16992" x="4491038" y="3540125"/>
          <p14:tracePt t="17008" x="4468813" y="3556000"/>
          <p14:tracePt t="17025" x="4441825" y="3560763"/>
          <p14:tracePt t="17042" x="4430713" y="3560763"/>
          <p14:tracePt t="17061" x="4425950" y="3567113"/>
          <p14:tracePt t="17095" x="4421188" y="3571875"/>
          <p14:tracePt t="17106" x="4410075" y="3578225"/>
          <p14:tracePt t="17116" x="4387850" y="3582988"/>
          <p14:tracePt t="17128" x="4360863" y="3582988"/>
          <p14:tracePt t="17141" x="4291013" y="3582988"/>
          <p14:tracePt t="17159" x="4237038" y="3582988"/>
          <p14:tracePt t="17175" x="4221163" y="3582988"/>
          <p14:tracePt t="17552" x="4210050" y="3582988"/>
          <p14:tracePt t="17564" x="4129088" y="3609975"/>
          <p14:tracePt t="17575" x="4014788" y="3641725"/>
          <p14:tracePt t="17591" x="3886200" y="3675063"/>
          <p14:tracePt t="17625" x="2870200" y="3875088"/>
          <p14:tracePt t="17658" x="2371725" y="3971925"/>
          <p14:tracePt t="17691" x="2308225" y="4021138"/>
          <p14:tracePt t="17708" x="2220913" y="4068763"/>
          <p14:tracePt t="17725" x="2058988" y="4079875"/>
          <p14:tracePt t="17741" x="2005013" y="4079875"/>
          <p14:tracePt t="17758" x="1912938" y="4090988"/>
          <p14:tracePt t="17774" x="1908175" y="4090988"/>
          <p14:tracePt t="17882" x="1901825" y="4095750"/>
          <p14:tracePt t="17893" x="1897063" y="4102100"/>
          <p14:tracePt t="18006" x="1890713" y="4113213"/>
          <p14:tracePt t="18023" x="1885950" y="4122738"/>
          <p14:tracePt t="18032" x="1885950" y="4129088"/>
          <p14:tracePt t="18058" x="1870075" y="4144963"/>
          <p14:tracePt t="18075" x="1847850" y="4167188"/>
          <p14:tracePt t="18091" x="1827213" y="4176713"/>
          <p14:tracePt t="18108" x="1809750" y="4187825"/>
          <p14:tracePt t="18125" x="1804988" y="4194175"/>
          <p14:tracePt t="18225" x="1800225" y="4194175"/>
          <p14:tracePt t="18434" x="1793875" y="4198938"/>
          <p14:tracePt t="18444" x="1755775" y="4221163"/>
          <p14:tracePt t="18458" x="1746250" y="4237038"/>
          <p14:tracePt t="18475" x="1712913" y="4284663"/>
          <p14:tracePt t="18491" x="1708150" y="4302125"/>
          <p14:tracePt t="18524" x="1735138" y="4394200"/>
          <p14:tracePt t="18558" x="1762125" y="4468813"/>
          <p14:tracePt t="18591" x="1762125" y="4475163"/>
          <p14:tracePt t="18766" x="1766888" y="4475163"/>
          <p14:tracePt t="18776" x="1773238" y="4464050"/>
          <p14:tracePt t="18791" x="1789113" y="4464050"/>
          <p14:tracePt t="18808" x="1820863" y="4448175"/>
          <p14:tracePt t="18825" x="1955800" y="4410075"/>
          <p14:tracePt t="18841" x="2081213" y="4410075"/>
          <p14:tracePt t="18858" x="2540000" y="4394200"/>
          <p14:tracePt t="18875" x="3009900" y="4383088"/>
          <p14:tracePt t="18891" x="3243263" y="4383088"/>
          <p14:tracePt t="18908" x="3436938" y="4398963"/>
          <p14:tracePt t="18924" x="3506788" y="4414838"/>
          <p14:tracePt t="18941" x="3544888" y="4414838"/>
          <p14:tracePt t="18958" x="3614738" y="4410075"/>
          <p14:tracePt t="18974" x="3686175" y="4394200"/>
          <p14:tracePt t="18991" x="3751263" y="4387850"/>
          <p14:tracePt t="19008" x="3798888" y="4367213"/>
          <p14:tracePt t="19365" x="3751263" y="4367213"/>
          <p14:tracePt t="19376" x="3706813" y="4371975"/>
          <p14:tracePt t="19384" x="3663950" y="4398963"/>
          <p14:tracePt t="19393" x="3560763" y="4441825"/>
          <p14:tracePt t="19408" x="3497263" y="4464050"/>
          <p14:tracePt t="19425" x="3263900" y="4549775"/>
          <p14:tracePt t="19441" x="3182938" y="4567238"/>
          <p14:tracePt t="19475" x="2816225" y="4711700"/>
          <p14:tracePt t="19508" x="2620963" y="4799013"/>
          <p14:tracePt t="19541" x="2486025" y="4841875"/>
          <p14:tracePt t="19559" x="2389188" y="4868863"/>
          <p14:tracePt t="19566" x="2362200" y="4868863"/>
          <p14:tracePt t="19576" x="2324100" y="4875213"/>
          <p14:tracePt t="19591" x="2308225" y="4875213"/>
          <p14:tracePt t="19608" x="2297113" y="4875213"/>
          <p14:tracePt t="19624" x="2281238" y="4875213"/>
          <p14:tracePt t="19641" x="2270125" y="4875213"/>
          <p14:tracePt t="19658" x="2200275" y="4875213"/>
          <p14:tracePt t="19674" x="2112963" y="4875213"/>
          <p14:tracePt t="19691" x="2070100" y="4875213"/>
          <p14:tracePt t="19708" x="2016125" y="4884738"/>
          <p14:tracePt t="19724" x="2000250" y="4884738"/>
          <p14:tracePt t="19741" x="1989138" y="4891088"/>
          <p14:tracePt t="19758" x="1973263" y="4902200"/>
          <p14:tracePt t="19774" x="1962150" y="4906963"/>
          <p14:tracePt t="19791" x="1962150" y="4911725"/>
          <p14:tracePt t="19933" x="1966913" y="4911725"/>
          <p14:tracePt t="19943" x="1982788" y="4911725"/>
          <p14:tracePt t="19953" x="2020888" y="4911725"/>
          <p14:tracePt t="19963" x="2135188" y="4911725"/>
          <p14:tracePt t="19975" x="2247900" y="4911725"/>
          <p14:tracePt t="19991" x="2474913" y="4911725"/>
          <p14:tracePt t="20008" x="2836863" y="4911725"/>
          <p14:tracePt t="20024" x="3328988" y="4895850"/>
          <p14:tracePt t="20041" x="3394075" y="4895850"/>
          <p14:tracePt t="20058" x="3459163" y="4902200"/>
          <p14:tracePt t="20407" x="3452813" y="4911725"/>
          <p14:tracePt t="20423" x="3436938" y="4929188"/>
          <p14:tracePt t="20441" x="3432175" y="4933950"/>
          <p14:tracePt t="20458" x="3371850" y="4965700"/>
          <p14:tracePt t="20474" x="3236913" y="5010150"/>
          <p14:tracePt t="20491" x="3155950" y="5041900"/>
          <p14:tracePt t="20508" x="3021013" y="5111750"/>
          <p14:tracePt t="20541" x="2944813" y="5172075"/>
          <p14:tracePt t="20575" x="2870200" y="5241925"/>
          <p14:tracePt t="20608" x="2832100" y="5273675"/>
          <p14:tracePt t="20624" x="2832100" y="5280025"/>
          <p14:tracePt t="20674" x="2832100" y="5284788"/>
          <p14:tracePt t="20693" x="2832100" y="5291138"/>
          <p14:tracePt t="20703" x="2832100" y="5295900"/>
          <p14:tracePt t="20713" x="2843213" y="5300663"/>
          <p14:tracePt t="20725" x="2847975" y="5307013"/>
          <p14:tracePt t="20743" x="2863850" y="5311775"/>
          <p14:tracePt t="20758" x="2901950" y="5322888"/>
          <p14:tracePt t="20774" x="2998788" y="5322888"/>
          <p14:tracePt t="20791" x="3113088" y="5322888"/>
          <p14:tracePt t="20808" x="3340100" y="5334000"/>
          <p14:tracePt t="20825" x="3760788" y="5334000"/>
          <p14:tracePt t="20841" x="3917950" y="5334000"/>
          <p14:tracePt t="20858" x="4356100" y="5345113"/>
          <p14:tracePt t="20875" x="4679950" y="5372100"/>
          <p14:tracePt t="20891" x="4760913" y="5387975"/>
          <p14:tracePt t="20908" x="4960938" y="5410200"/>
          <p14:tracePt t="20924" x="5057775" y="5414963"/>
          <p14:tracePt t="20958" x="5057775" y="5419725"/>
          <p14:tracePt t="21358" x="5053013" y="5419725"/>
          <p14:tracePt t="21370" x="5041900" y="5419725"/>
          <p14:tracePt t="21378" x="5037138" y="5419725"/>
          <p14:tracePt t="21393" x="5030788" y="5419725"/>
          <p14:tracePt t="21413" x="5026025" y="5419725"/>
          <p14:tracePt t="21433" x="5019675" y="5419725"/>
          <p14:tracePt t="21453" x="5014913" y="5419725"/>
          <p14:tracePt t="21463" x="5010150" y="5419725"/>
          <p14:tracePt t="21491" x="4999038" y="5419725"/>
          <p14:tracePt t="21558" x="4992688" y="5419725"/>
          <p14:tracePt t="21656" x="4999038" y="5410200"/>
          <p14:tracePt t="21666" x="5003800" y="5410200"/>
          <p14:tracePt t="21683" x="5010150" y="5403850"/>
          <p14:tracePt t="21807" x="5014913" y="5403850"/>
          <p14:tracePt t="21823" x="5014913" y="5399088"/>
          <p14:tracePt t="23126" x="5010150" y="5399088"/>
          <p14:tracePt t="23143" x="4992688" y="5392738"/>
          <p14:tracePt t="23154" x="4972050" y="5387975"/>
          <p14:tracePt t="23163" x="4965700" y="5387975"/>
          <p14:tracePt t="23191" x="4949825" y="5383213"/>
          <p14:tracePt t="23224" x="4945063" y="5376863"/>
          <p14:tracePt t="26824" x="4906963" y="5356225"/>
          <p14:tracePt t="26883" x="4902200" y="5356225"/>
          <p14:tracePt t="26892" x="4895850" y="5356225"/>
          <p14:tracePt t="26903" x="4879975" y="5356225"/>
          <p14:tracePt t="26913" x="4875213" y="5356225"/>
          <p14:tracePt t="26941" x="4857750" y="5356225"/>
          <p14:tracePt t="26974" x="4852988" y="5356225"/>
          <p14:tracePt t="27073" x="4848225" y="5356225"/>
          <p14:tracePt t="27823" x="4848225" y="5349875"/>
          <p14:tracePt t="29216" x="4848225" y="5322888"/>
          <p14:tracePt t="29235" x="4848225" y="5257800"/>
          <p14:tracePt t="29245" x="4848225" y="5230813"/>
          <p14:tracePt t="29258" x="4848225" y="5210175"/>
          <p14:tracePt t="29274" x="4848225" y="5149850"/>
          <p14:tracePt t="29291" x="4848225" y="5129213"/>
          <p14:tracePt t="29308" x="4852988" y="5053013"/>
          <p14:tracePt t="29341" x="4895850" y="4884738"/>
          <p14:tracePt t="29374" x="4956175" y="4598988"/>
          <p14:tracePt t="29407" x="4956175" y="4479925"/>
          <p14:tracePt t="29424" x="4956175" y="4441825"/>
          <p14:tracePt t="29441" x="4956175" y="4437063"/>
          <p14:tracePt t="29457" x="4956175" y="4421188"/>
          <p14:tracePt t="29474" x="4949825" y="4414838"/>
          <p14:tracePt t="30186" x="4938713" y="4360863"/>
          <p14:tracePt t="30195" x="4911725" y="4295775"/>
          <p14:tracePt t="30208" x="4875213" y="4214813"/>
          <p14:tracePt t="30224" x="4583113" y="3841750"/>
          <p14:tracePt t="30241" x="4468813" y="3706813"/>
          <p14:tracePt t="30258" x="3967163" y="3182938"/>
          <p14:tracePt t="30275" x="3506788" y="2697163"/>
          <p14:tracePt t="30308" x="3016250" y="2259013"/>
          <p14:tracePt t="30341" x="2566988" y="2000250"/>
          <p14:tracePt t="30375" x="2274888" y="1890713"/>
          <p14:tracePt t="30391" x="2232025" y="1874838"/>
          <p14:tracePt t="30408" x="2162175" y="1836738"/>
          <p14:tracePt t="30424" x="2135188" y="1831975"/>
          <p14:tracePt t="30441" x="2135188" y="1827213"/>
          <p14:tracePt t="30458" x="2112963" y="1809750"/>
          <p14:tracePt t="30474" x="2058988" y="1773238"/>
          <p14:tracePt t="30491" x="2027238" y="1755775"/>
          <p14:tracePt t="30508" x="1912938" y="1670050"/>
          <p14:tracePt t="30524" x="1735138" y="1546225"/>
          <p14:tracePt t="30541" x="1654175" y="1492250"/>
          <p14:tracePt t="30558" x="1443038" y="1339850"/>
          <p14:tracePt t="30575" x="1281113" y="1247775"/>
          <p14:tracePt t="30591" x="1227138" y="1211263"/>
          <p14:tracePt t="30608" x="1189038" y="1204913"/>
          <p14:tracePt t="30624" x="1184275" y="1204913"/>
          <p14:tracePt t="30658" x="1177925" y="1204913"/>
          <p14:tracePt t="30674" x="1166813" y="1211263"/>
          <p14:tracePt t="30691" x="1166813" y="1227138"/>
          <p14:tracePt t="30708" x="1166813" y="1254125"/>
          <p14:tracePt t="30724" x="1200150" y="1296988"/>
          <p14:tracePt t="30741" x="1243013" y="1328738"/>
          <p14:tracePt t="30758" x="1377950" y="1377950"/>
          <p14:tracePt t="30774" x="1724025" y="1465263"/>
          <p14:tracePt t="30791" x="2097088" y="1512888"/>
          <p14:tracePt t="30807" x="2490788" y="1528763"/>
          <p14:tracePt t="30824" x="3036888" y="1519238"/>
          <p14:tracePt t="30841" x="3302000" y="1501775"/>
          <p14:tracePt t="30858" x="3479800" y="1481138"/>
          <p14:tracePt t="30875" x="3659188" y="1465263"/>
          <p14:tracePt t="30891" x="3695700" y="1465263"/>
          <p14:tracePt t="30908" x="3787775" y="1465263"/>
          <p14:tracePt t="30924" x="3836988" y="1485900"/>
          <p14:tracePt t="30941" x="3841750" y="1485900"/>
          <p14:tracePt t="30958" x="3848100" y="1492250"/>
          <p14:tracePt t="31023" x="3852863" y="1497013"/>
          <p14:tracePt t="31033" x="3868738" y="1508125"/>
          <p14:tracePt t="31043" x="3879850" y="1528763"/>
          <p14:tracePt t="31058" x="3895725" y="1550988"/>
          <p14:tracePt t="31074" x="3922713" y="1589088"/>
          <p14:tracePt t="31091" x="3929063" y="1593850"/>
          <p14:tracePt t="31124" x="3956050" y="1616075"/>
          <p14:tracePt t="31141" x="3987800" y="1643063"/>
          <p14:tracePt t="31158" x="4144963" y="1690688"/>
          <p14:tracePt t="31174" x="4387850" y="1724025"/>
          <p14:tracePt t="31191" x="4479925" y="1739900"/>
          <p14:tracePt t="31208" x="4637088" y="1793875"/>
          <p14:tracePt t="31224" x="4664075" y="1804988"/>
          <p14:tracePt t="31385" x="4675188" y="1809750"/>
          <p14:tracePt t="31396" x="4684713" y="1820863"/>
          <p14:tracePt t="31408" x="4729163" y="1827213"/>
          <p14:tracePt t="31424" x="4749800" y="1831975"/>
          <p14:tracePt t="37469" x="4641850" y="1935163"/>
          <p14:tracePt t="37480" x="4598988" y="1966913"/>
          <p14:tracePt t="37491" x="4576763" y="2005013"/>
          <p14:tracePt t="37508" x="4529138" y="2063750"/>
          <p14:tracePt t="37524" x="4491038" y="2128838"/>
          <p14:tracePt t="37541" x="4475163" y="2151063"/>
          <p14:tracePt t="37558" x="4448175" y="2198688"/>
          <p14:tracePt t="37591" x="4410075" y="2263775"/>
          <p14:tracePt t="37625" x="4376738" y="2308225"/>
          <p14:tracePt t="37658" x="4360863" y="2339975"/>
          <p14:tracePt t="37674" x="4356100" y="2344738"/>
          <p14:tracePt t="37691" x="4349750" y="2344738"/>
          <p14:tracePt t="37708" x="4340225" y="2351088"/>
          <p14:tracePt t="37724" x="4333875" y="2355850"/>
          <p14:tracePt t="37741" x="4329113" y="2362200"/>
          <p14:tracePt t="37758" x="4322763" y="2366963"/>
          <p14:tracePt t="37774" x="4318000" y="2366963"/>
          <p14:tracePt t="37791" x="4318000" y="2371725"/>
          <p14:tracePt t="37807" x="4313238" y="2371725"/>
          <p14:tracePt t="37824" x="4306888" y="2378075"/>
          <p14:tracePt t="37841" x="4302125" y="2378075"/>
          <p14:tracePt t="37858" x="4286250" y="2382838"/>
          <p14:tracePt t="37875" x="4252913" y="2393950"/>
          <p14:tracePt t="37891" x="4241800" y="2398713"/>
          <p14:tracePt t="37908" x="4198938" y="2416175"/>
          <p14:tracePt t="37924" x="4167188" y="2436813"/>
          <p14:tracePt t="37941" x="4149725" y="2443163"/>
          <p14:tracePt t="37957" x="4064000" y="2459038"/>
          <p14:tracePt t="37974" x="3956050" y="2486025"/>
          <p14:tracePt t="37991" x="3913188" y="2490788"/>
          <p14:tracePt t="38007" x="3832225" y="2490788"/>
          <p14:tracePt t="38024" x="3756025" y="2490788"/>
          <p14:tracePt t="38041" x="3729038" y="2490788"/>
          <p14:tracePt t="38058" x="3632200" y="2490788"/>
          <p14:tracePt t="38074" x="3544888" y="2481263"/>
          <p14:tracePt t="38091" x="3513138" y="2474913"/>
          <p14:tracePt t="38108" x="3441700" y="2443163"/>
          <p14:tracePt t="38124" x="3398838" y="2416175"/>
          <p14:tracePt t="38141" x="3382963" y="2398713"/>
          <p14:tracePt t="38158" x="3355975" y="2355850"/>
          <p14:tracePt t="38174" x="3340100" y="2297113"/>
          <p14:tracePt t="38191" x="3340100" y="2274888"/>
          <p14:tracePt t="38208" x="3340100" y="2227263"/>
          <p14:tracePt t="38224" x="3340100" y="2193925"/>
          <p14:tracePt t="38241" x="3351213" y="2182813"/>
          <p14:tracePt t="38258" x="3371850" y="2162175"/>
          <p14:tracePt t="38274" x="3414713" y="2135188"/>
          <p14:tracePt t="38291" x="3463925" y="2135188"/>
          <p14:tracePt t="38308" x="3540125" y="2135188"/>
          <p14:tracePt t="38325" x="3578225" y="2139950"/>
          <p14:tracePt t="38341" x="3582988" y="2144713"/>
          <p14:tracePt t="38357" x="3605213" y="2162175"/>
          <p14:tracePt t="38375" x="3609975" y="2171700"/>
          <p14:tracePt t="38391" x="3609975" y="2178050"/>
          <p14:tracePt t="38407" x="3609975" y="2205038"/>
          <p14:tracePt t="38424" x="3614738" y="2220913"/>
          <p14:tracePt t="38441" x="3614738" y="2232025"/>
          <p14:tracePt t="38458" x="3614738" y="2247900"/>
          <p14:tracePt t="38474" x="3614738" y="2254250"/>
          <p14:tracePt t="38564" x="3609975" y="2254250"/>
          <p14:tracePt t="38574" x="3605213" y="2247900"/>
          <p14:tracePt t="38593" x="3598863" y="2247900"/>
          <p14:tracePt t="38604" x="3594100" y="2247900"/>
          <p14:tracePt t="38613" x="3578225" y="2247900"/>
          <p14:tracePt t="38624" x="3560763" y="2247900"/>
          <p14:tracePt t="38641" x="3544888" y="2247900"/>
          <p14:tracePt t="38658" x="3513138" y="2247900"/>
          <p14:tracePt t="38674" x="3479800" y="2247900"/>
          <p14:tracePt t="38691" x="3468688" y="2247900"/>
          <p14:tracePt t="38707" x="3441700" y="2247900"/>
          <p14:tracePt t="38724" x="3409950" y="2259013"/>
          <p14:tracePt t="38741" x="3398838" y="2259013"/>
          <p14:tracePt t="38757" x="3328988" y="2274888"/>
          <p14:tracePt t="38774" x="3243263" y="2274888"/>
          <p14:tracePt t="38791" x="3187700" y="2274888"/>
          <p14:tracePt t="38807" x="3036888" y="2301875"/>
          <p14:tracePt t="38824" x="2870200" y="2312988"/>
          <p14:tracePt t="38841" x="2816225" y="2317750"/>
          <p14:tracePt t="38858" x="2701925" y="2328863"/>
          <p14:tracePt t="38874" x="2582863" y="2339975"/>
          <p14:tracePt t="38891" x="2528888" y="2351088"/>
          <p14:tracePt t="38908" x="2425700" y="2355850"/>
          <p14:tracePt t="38924" x="2339975" y="2366963"/>
          <p14:tracePt t="38941" x="2317750" y="2371725"/>
          <p14:tracePt t="38958" x="2297113" y="2371725"/>
          <p14:tracePt t="38974" x="2290763" y="2378075"/>
          <p14:tracePt t="39047" x="2274888" y="2382838"/>
          <p14:tracePt t="39057" x="2274888" y="2389188"/>
          <p14:tracePt t="39294" x="2270125" y="2393950"/>
          <p14:tracePt t="39333" x="2247900" y="2393950"/>
          <p14:tracePt t="39344" x="2220913" y="2393950"/>
          <p14:tracePt t="39354" x="2205038" y="2393950"/>
          <p14:tracePt t="39363" x="2193925" y="2393950"/>
          <p14:tracePt t="39391" x="2144713" y="2393950"/>
          <p14:tracePt t="39424" x="2027238" y="2389188"/>
          <p14:tracePt t="39441" x="2009775" y="2389188"/>
          <p14:tracePt t="39457" x="1951038" y="2389188"/>
          <p14:tracePt t="39474" x="1935163" y="2389188"/>
          <p14:tracePt t="39491" x="1928813" y="2389188"/>
          <p14:tracePt t="39573" x="1924050" y="2389188"/>
          <p14:tracePt t="39665" x="1935163" y="2389188"/>
          <p14:tracePt t="39677" x="1955800" y="2389188"/>
          <p14:tracePt t="39691" x="1982788" y="2389188"/>
          <p14:tracePt t="39708" x="1993900" y="2393950"/>
          <p14:tracePt t="39724" x="2000250" y="2398713"/>
          <p14:tracePt t="39741" x="2005013" y="2398713"/>
          <p14:tracePt t="39813" x="2009775" y="2398713"/>
          <p14:tracePt t="39822" x="2020888" y="2398713"/>
          <p14:tracePt t="39833" x="2043113" y="2398713"/>
          <p14:tracePt t="39843" x="2054225" y="2398713"/>
          <p14:tracePt t="39857" x="2063750" y="2398713"/>
          <p14:tracePt t="39874" x="2090738" y="2398713"/>
          <p14:tracePt t="39891" x="2101850" y="2398713"/>
          <p14:tracePt t="39908" x="2124075" y="2405063"/>
          <p14:tracePt t="39924" x="2139950" y="2405063"/>
          <p14:tracePt t="39941" x="2144713" y="2405063"/>
          <p14:tracePt t="39958" x="2162175" y="2409825"/>
          <p14:tracePt t="39974" x="2171700" y="2409825"/>
          <p14:tracePt t="39991" x="2178050" y="2409825"/>
          <p14:tracePt t="40008" x="2193925" y="2409825"/>
          <p14:tracePt t="40024" x="2227263" y="2409825"/>
          <p14:tracePt t="40041" x="2236788" y="2416175"/>
          <p14:tracePt t="40058" x="2281238" y="2416175"/>
          <p14:tracePt t="40075" x="2351088" y="2416175"/>
          <p14:tracePt t="40091" x="2378075" y="2416175"/>
          <p14:tracePt t="40108" x="2454275" y="2416175"/>
          <p14:tracePt t="40125" x="2508250" y="2416175"/>
          <p14:tracePt t="40141" x="2524125" y="2416175"/>
          <p14:tracePt t="40157" x="2540000" y="2416175"/>
          <p14:tracePt t="40174" x="2562225" y="2416175"/>
          <p14:tracePt t="40191" x="2582863" y="2416175"/>
          <p14:tracePt t="40207" x="2659063" y="2409825"/>
          <p14:tracePt t="40224" x="2767013" y="2398713"/>
          <p14:tracePt t="40241" x="2794000" y="2398713"/>
          <p14:tracePt t="40257" x="2847975" y="2398713"/>
          <p14:tracePt t="40274" x="2890838" y="2398713"/>
          <p14:tracePt t="40291" x="2913063" y="2393950"/>
          <p14:tracePt t="40308" x="2978150" y="2393950"/>
          <p14:tracePt t="40325" x="3043238" y="2393950"/>
          <p14:tracePt t="40341" x="3133725" y="2393950"/>
          <p14:tracePt t="40358" x="3286125" y="2382838"/>
          <p14:tracePt t="40374" x="3367088" y="2382838"/>
          <p14:tracePt t="40391" x="3405188" y="2382838"/>
          <p14:tracePt t="40408" x="3436938" y="2382838"/>
          <p14:tracePt t="40424" x="3441700" y="2382838"/>
          <p14:tracePt t="40441" x="3448050" y="2378075"/>
          <p14:tracePt t="40458" x="3479800" y="2371725"/>
          <p14:tracePt t="40474" x="3578225" y="2371725"/>
          <p14:tracePt t="40491" x="3675063" y="2362200"/>
          <p14:tracePt t="40508" x="3778250" y="2362200"/>
          <p14:tracePt t="40524" x="3895725" y="2351088"/>
          <p14:tracePt t="40541" x="3922713" y="2351088"/>
          <p14:tracePt t="40558" x="3933825" y="2351088"/>
          <p14:tracePt t="41154" x="3929063" y="2351088"/>
          <p14:tracePt t="41164" x="3922713" y="2351088"/>
          <p14:tracePt t="41174" x="3917950" y="2351088"/>
          <p14:tracePt t="41191" x="3902075" y="2351088"/>
          <p14:tracePt t="41208" x="3868738" y="2351088"/>
          <p14:tracePt t="41224" x="3821113" y="2351088"/>
          <p14:tracePt t="41241" x="3787775" y="2362200"/>
          <p14:tracePt t="41258" x="3729038" y="2378075"/>
          <p14:tracePt t="41291" x="3425825" y="2481263"/>
          <p14:tracePt t="41325" x="2897188" y="2706688"/>
          <p14:tracePt t="41357" x="2286000" y="2971800"/>
          <p14:tracePt t="41375" x="2058988" y="3059113"/>
          <p14:tracePt t="41391" x="1978025" y="3079750"/>
          <p14:tracePt t="41408" x="1820863" y="3128963"/>
          <p14:tracePt t="41424" x="1724025" y="3155950"/>
          <p14:tracePt t="41441" x="1692275" y="3171825"/>
          <p14:tracePt t="41458" x="1589088" y="3198813"/>
          <p14:tracePt t="41474" x="1481138" y="3214688"/>
          <p14:tracePt t="41491" x="1458913" y="3221038"/>
          <p14:tracePt t="41508" x="1416050" y="3225800"/>
          <p14:tracePt t="41524" x="1409700" y="3225800"/>
          <p14:tracePt t="41541" x="1404938" y="3225800"/>
          <p14:tracePt t="41558" x="1404938" y="3232150"/>
          <p14:tracePt t="41724" x="1409700" y="3225800"/>
          <p14:tracePt t="41736" x="1416050" y="3221038"/>
          <p14:tracePt t="41745" x="1420813" y="3209925"/>
          <p14:tracePt t="41758" x="1420813" y="3205163"/>
          <p14:tracePt t="41774" x="1420813" y="3198813"/>
          <p14:tracePt t="41793" x="1420813" y="3194050"/>
          <p14:tracePt t="41843" x="1427163" y="3194050"/>
          <p14:tracePt t="41853" x="1427163" y="3187700"/>
          <p14:tracePt t="41863" x="1431925" y="3182938"/>
          <p14:tracePt t="41874" x="1438275" y="3178175"/>
          <p14:tracePt t="41891" x="1443038" y="3167063"/>
          <p14:tracePt t="41908" x="1458913" y="3155950"/>
          <p14:tracePt t="41924" x="1470025" y="3151188"/>
          <p14:tracePt t="41941" x="1474788" y="3144838"/>
          <p14:tracePt t="41958" x="1485900" y="3140075"/>
          <p14:tracePt t="41974" x="1519238" y="3128963"/>
          <p14:tracePt t="41991" x="1555750" y="3128963"/>
          <p14:tracePt t="42008" x="1604963" y="3128963"/>
          <p14:tracePt t="42024" x="1663700" y="3124200"/>
          <p14:tracePt t="42041" x="1692275" y="3124200"/>
          <p14:tracePt t="42058" x="1739900" y="3124200"/>
          <p14:tracePt t="42075" x="1804988" y="3124200"/>
          <p14:tracePt t="42091" x="1831975" y="3124200"/>
          <p14:tracePt t="42107" x="1908175" y="3124200"/>
          <p14:tracePt t="42124" x="1966913" y="3124200"/>
          <p14:tracePt t="42141" x="1978025" y="3117850"/>
          <p14:tracePt t="42158" x="2005013" y="3117850"/>
          <p14:tracePt t="42174" x="2047875" y="3113088"/>
          <p14:tracePt t="42191" x="2074863" y="3113088"/>
          <p14:tracePt t="42207" x="2162175" y="3101975"/>
          <p14:tracePt t="42224" x="2263775" y="3090863"/>
          <p14:tracePt t="42241" x="2308225" y="3090863"/>
          <p14:tracePt t="42257" x="2420938" y="3086100"/>
          <p14:tracePt t="42274" x="2508250" y="3086100"/>
          <p14:tracePt t="42291" x="2544763" y="3086100"/>
          <p14:tracePt t="42308" x="2674938" y="3086100"/>
          <p14:tracePt t="42324" x="2852738" y="3086100"/>
          <p14:tracePt t="42341" x="2913063" y="3086100"/>
          <p14:tracePt t="42358" x="3079750" y="3086100"/>
          <p14:tracePt t="42374" x="3182938" y="3086100"/>
          <p14:tracePt t="42391" x="3232150" y="3086100"/>
          <p14:tracePt t="42408" x="3270250" y="3086100"/>
          <p14:tracePt t="42424" x="3340100" y="3086100"/>
          <p14:tracePt t="42441" x="3378200" y="3074988"/>
          <p14:tracePt t="42458" x="3497263" y="3070225"/>
          <p14:tracePt t="42474" x="3625850" y="3048000"/>
          <p14:tracePt t="42491" x="3652838" y="3048000"/>
          <p14:tracePt t="42508" x="3713163" y="3048000"/>
          <p14:tracePt t="42524" x="3729038" y="3048000"/>
          <p14:tracePt t="42541" x="3733800" y="3048000"/>
          <p14:tracePt t="42558" x="3740150" y="3048000"/>
          <p14:tracePt t="42574" x="3744913" y="3048000"/>
          <p14:tracePt t="43006" x="3740150" y="3048000"/>
          <p14:tracePt t="43017" x="3690938" y="3052763"/>
          <p14:tracePt t="43024" x="3648075" y="3059113"/>
          <p14:tracePt t="43041" x="3533775" y="3090863"/>
          <p14:tracePt t="43057" x="3340100" y="3155950"/>
          <p14:tracePt t="43074" x="2998788" y="3236913"/>
          <p14:tracePt t="43091" x="2874963" y="3270250"/>
          <p14:tracePt t="43108" x="2517775" y="3382963"/>
          <p14:tracePt t="43141" x="2058988" y="3513138"/>
          <p14:tracePt t="43174" x="1647825" y="3641725"/>
          <p14:tracePt t="43208" x="1582738" y="3659188"/>
          <p14:tracePt t="43224" x="1550988" y="3675063"/>
          <p14:tracePt t="43241" x="1546225" y="3675063"/>
          <p14:tracePt t="43258" x="1528763" y="3675063"/>
          <p14:tracePt t="43274" x="1512888" y="3679825"/>
          <p14:tracePt t="43291" x="1508125" y="3679825"/>
          <p14:tracePt t="43308" x="1481138" y="3679825"/>
          <p14:tracePt t="43324" x="1443038" y="3679825"/>
          <p14:tracePt t="43341" x="1431925" y="3679825"/>
          <p14:tracePt t="43357" x="1366838" y="3679825"/>
          <p14:tracePt t="43375" x="1285875" y="3679825"/>
          <p14:tracePt t="43391" x="1247775" y="3679825"/>
          <p14:tracePt t="43407" x="1108075" y="3679825"/>
          <p14:tracePt t="43424" x="939800" y="3675063"/>
          <p14:tracePt t="43441" x="874713" y="3668713"/>
          <p14:tracePt t="43458" x="773113" y="3668713"/>
          <p14:tracePt t="43474" x="739775" y="3659188"/>
          <p14:tracePt t="43843" x="739775" y="3652838"/>
          <p14:tracePt t="43853" x="739775" y="3648075"/>
          <p14:tracePt t="43883" x="739775" y="3641725"/>
          <p14:tracePt t="43954" x="739775" y="3636963"/>
          <p14:tracePt t="43964" x="762000" y="3632200"/>
          <p14:tracePt t="43974" x="811213" y="3632200"/>
          <p14:tracePt t="44008" x="1069975" y="3632200"/>
          <p14:tracePt t="44024" x="1389063" y="3632200"/>
          <p14:tracePt t="44041" x="1519238" y="3632200"/>
          <p14:tracePt t="44058" x="1728788" y="3636963"/>
          <p14:tracePt t="44075" x="1809750" y="3652838"/>
          <p14:tracePt t="44091" x="1831975" y="3659188"/>
          <p14:tracePt t="44108" x="1874838" y="3675063"/>
          <p14:tracePt t="44124" x="1897063" y="3675063"/>
          <p14:tracePt t="44141" x="1955800" y="3679825"/>
          <p14:tracePt t="44158" x="2085975" y="3690938"/>
          <p14:tracePt t="44174" x="2205038" y="3706813"/>
          <p14:tracePt t="44191" x="2297113" y="3717925"/>
          <p14:tracePt t="44208" x="2389188" y="3733800"/>
          <p14:tracePt t="44224" x="2420938" y="3744913"/>
          <p14:tracePt t="44241" x="2447925" y="3749675"/>
          <p14:tracePt t="44257" x="2501900" y="3749675"/>
          <p14:tracePt t="44274" x="2589213" y="3749675"/>
          <p14:tracePt t="44291" x="2663825" y="3749675"/>
          <p14:tracePt t="44307" x="2794000" y="3749675"/>
          <p14:tracePt t="44325" x="2924175" y="3749675"/>
          <p14:tracePt t="44341" x="2971800" y="3749675"/>
          <p14:tracePt t="44358" x="3032125" y="3749675"/>
          <p14:tracePt t="44375" x="3097213" y="3749675"/>
          <p14:tracePt t="44391" x="3155950" y="3749675"/>
          <p14:tracePt t="44408" x="3248025" y="3744913"/>
          <p14:tracePt t="44424" x="3378200" y="3729038"/>
          <p14:tracePt t="44441" x="3425825" y="3729038"/>
          <p14:tracePt t="44458" x="3571875" y="3717925"/>
          <p14:tracePt t="44474" x="3722688" y="3717925"/>
          <p14:tracePt t="44491" x="3771900" y="3717925"/>
          <p14:tracePt t="44507" x="3940175" y="3706813"/>
          <p14:tracePt t="44524" x="4117975" y="3668713"/>
          <p14:tracePt t="44541" x="4187825" y="3648075"/>
          <p14:tracePt t="44558" x="4367213" y="3587750"/>
          <p14:tracePt t="44575" x="4518025" y="3502025"/>
          <p14:tracePt t="44591" x="4576763" y="3463925"/>
          <p14:tracePt t="44608" x="4679950" y="3378200"/>
          <p14:tracePt t="44624" x="4760913" y="3275013"/>
          <p14:tracePt t="44641" x="4799013" y="3241675"/>
          <p14:tracePt t="44658" x="4906963" y="3124200"/>
          <p14:tracePt t="44674" x="4983163" y="3009900"/>
          <p14:tracePt t="44691" x="5010150" y="2967038"/>
          <p14:tracePt t="44707" x="5075238" y="2843213"/>
          <p14:tracePt t="44724" x="5106988" y="2744788"/>
          <p14:tracePt t="44741" x="5118100" y="2701925"/>
          <p14:tracePt t="44757" x="5122863" y="2620963"/>
          <p14:tracePt t="44774" x="5111750" y="2544763"/>
          <p14:tracePt t="44791" x="5106988" y="2524125"/>
          <p14:tracePt t="44807" x="5053013" y="2447925"/>
          <p14:tracePt t="44824" x="5003800" y="2382838"/>
          <p14:tracePt t="44841" x="4983163" y="2362200"/>
          <p14:tracePt t="44858" x="4938713" y="2308225"/>
          <p14:tracePt t="44874" x="4884738" y="2243138"/>
          <p14:tracePt t="44891" x="4814888" y="2182813"/>
          <p14:tracePt t="44908" x="4711700" y="2085975"/>
          <p14:tracePt t="44924" x="4614863" y="2032000"/>
          <p14:tracePt t="44941" x="4506913" y="1978025"/>
          <p14:tracePt t="44958" x="4333875" y="1890713"/>
          <p14:tracePt t="44974" x="4176713" y="1827213"/>
          <p14:tracePt t="44991" x="4068763" y="1800225"/>
          <p14:tracePt t="45008" x="3949700" y="1762125"/>
          <p14:tracePt t="45024" x="3836988" y="1751013"/>
          <p14:tracePt t="45041" x="3767138" y="1735138"/>
          <p14:tracePt t="45057" x="3652838" y="1735138"/>
          <p14:tracePt t="45074" x="3452813" y="1724025"/>
          <p14:tracePt t="45091" x="3313113" y="1724025"/>
          <p14:tracePt t="45107" x="3151188" y="1724025"/>
          <p14:tracePt t="45124" x="2933700" y="1724025"/>
          <p14:tracePt t="45141" x="2820988" y="1728788"/>
          <p14:tracePt t="45157" x="2670175" y="1735138"/>
          <p14:tracePt t="45174" x="2454275" y="1746250"/>
          <p14:tracePt t="45191" x="2366963" y="1746250"/>
          <p14:tracePt t="45208" x="2108200" y="1773238"/>
          <p14:tracePt t="45224" x="1858963" y="1789113"/>
          <p14:tracePt t="45241" x="1773238" y="1789113"/>
          <p14:tracePt t="45257" x="1546225" y="1789113"/>
          <p14:tracePt t="45274" x="1346200" y="1800225"/>
          <p14:tracePt t="45292" x="1177925" y="1809750"/>
          <p14:tracePt t="45308" x="1128713" y="1820863"/>
          <p14:tracePt t="45324" x="1031875" y="1858963"/>
          <p14:tracePt t="45341" x="1000125" y="1870075"/>
          <p14:tracePt t="45358" x="939800" y="1912938"/>
          <p14:tracePt t="45375" x="896938" y="1966913"/>
          <p14:tracePt t="45391" x="881063" y="1989138"/>
          <p14:tracePt t="45408" x="827088" y="2054225"/>
          <p14:tracePt t="45424" x="777875" y="2162175"/>
          <p14:tracePt t="45441" x="773113" y="2205038"/>
          <p14:tracePt t="45457" x="712788" y="2351088"/>
          <p14:tracePt t="45474" x="676275" y="2481263"/>
          <p14:tracePt t="45491" x="665163" y="2535238"/>
          <p14:tracePt t="45508" x="649288" y="2679700"/>
          <p14:tracePt t="45524" x="649288" y="2782888"/>
          <p14:tracePt t="45541" x="649288" y="2820988"/>
          <p14:tracePt t="45558" x="658813" y="2886075"/>
          <p14:tracePt t="45574" x="685800" y="2940050"/>
          <p14:tracePt t="45591" x="703263" y="2960688"/>
          <p14:tracePt t="45607" x="757238" y="2998788"/>
          <p14:tracePt t="45624" x="800100" y="3021013"/>
          <p14:tracePt t="45641" x="854075" y="3036888"/>
          <p14:tracePt t="45658" x="962025" y="3063875"/>
          <p14:tracePt t="45674" x="1054100" y="3090863"/>
          <p14:tracePt t="45691" x="1162050" y="3124200"/>
          <p14:tracePt t="45707" x="1328738" y="3160713"/>
          <p14:tracePt t="45724" x="1458913" y="3171825"/>
          <p14:tracePt t="45741" x="1573213" y="3182938"/>
          <p14:tracePt t="45757" x="1735138" y="3182938"/>
          <p14:tracePt t="45774" x="2047875" y="3182938"/>
          <p14:tracePt t="45791" x="2281238" y="3194050"/>
          <p14:tracePt t="45807" x="2497138" y="3214688"/>
          <p14:tracePt t="45824" x="2713038" y="3225800"/>
          <p14:tracePt t="45841" x="2825750" y="3236913"/>
          <p14:tracePt t="45857" x="2967038" y="3248025"/>
          <p14:tracePt t="45874" x="3167063" y="3259138"/>
          <p14:tracePt t="45891" x="3243263" y="3259138"/>
          <p14:tracePt t="45908" x="3459163" y="3275013"/>
          <p14:tracePt t="45924" x="3648075" y="3286125"/>
          <p14:tracePt t="45941" x="3702050" y="3297238"/>
          <p14:tracePt t="45958" x="3787775" y="3313113"/>
          <p14:tracePt t="45974" x="3810000" y="3317875"/>
          <p14:tracePt t="45991" x="3814763" y="3317875"/>
          <p14:tracePt t="46008" x="3814763" y="3324225"/>
          <p14:tracePt t="46033" x="3821113" y="3324225"/>
          <p14:tracePt t="46158" x="3825875" y="3324225"/>
          <p14:tracePt t="46171" x="3836988" y="3324225"/>
          <p14:tracePt t="46178" x="3841750" y="3324225"/>
          <p14:tracePt t="46193" x="3848100" y="3324225"/>
          <p14:tracePt t="46213" x="3859213" y="3324225"/>
          <p14:tracePt t="46224" x="3868738" y="3324225"/>
          <p14:tracePt t="46241" x="3895725" y="3324225"/>
          <p14:tracePt t="46257" x="4014788" y="3344863"/>
          <p14:tracePt t="46274" x="4198938" y="3371850"/>
          <p14:tracePt t="46291" x="4275138" y="3382963"/>
          <p14:tracePt t="46308" x="4475163" y="3382963"/>
          <p14:tracePt t="46324" x="4533900" y="3382963"/>
          <p14:tracePt t="46341" x="4556125" y="3382963"/>
          <p14:tracePt t="46666" x="4567238" y="3382963"/>
          <p14:tracePt t="46684" x="4594225" y="3382963"/>
          <p14:tracePt t="65167" x="4518025" y="3409950"/>
          <p14:tracePt t="65234" x="4518025" y="3414713"/>
          <p14:tracePt t="66005" x="4549775" y="3414713"/>
          <p14:tracePt t="66017" x="4684713" y="3414713"/>
          <p14:tracePt t="66025" x="4760913" y="3414713"/>
          <p14:tracePt t="66041" x="4848225" y="3414713"/>
          <p14:tracePt t="66057" x="5053013" y="3414713"/>
          <p14:tracePt t="66074" x="5268913" y="3398838"/>
          <p14:tracePt t="66091" x="5365750" y="3387725"/>
          <p14:tracePt t="66124" x="5619750" y="3333750"/>
          <p14:tracePt t="66158" x="5668963" y="3306763"/>
          <p14:tracePt t="66191" x="5734050" y="3279775"/>
          <p14:tracePt t="66207" x="5772150" y="3259138"/>
          <p14:tracePt t="66224" x="5857875" y="3214688"/>
          <p14:tracePt t="66241" x="5873750" y="3205163"/>
          <p14:tracePt t="66257" x="5918200" y="3167063"/>
          <p14:tracePt t="66274" x="5927725" y="3133725"/>
          <p14:tracePt t="66291" x="5934075" y="3117850"/>
          <p14:tracePt t="66307" x="5934075" y="3101975"/>
          <p14:tracePt t="66324" x="5934075" y="3090863"/>
          <p14:tracePt t="66358" x="5934075" y="3086100"/>
          <p14:tracePt t="67493" x="5911850" y="3101975"/>
          <p14:tracePt t="67503" x="5891213" y="3133725"/>
          <p14:tracePt t="67514" x="5864225" y="3167063"/>
          <p14:tracePt t="67524" x="5815013" y="3225800"/>
          <p14:tracePt t="67541" x="5781675" y="3259138"/>
          <p14:tracePt t="67557" x="5691188" y="3351213"/>
          <p14:tracePt t="67574" x="5576888" y="3436938"/>
          <p14:tracePt t="67591" x="5538788" y="3475038"/>
          <p14:tracePt t="67624" x="5453063" y="3513138"/>
          <p14:tracePt t="67691" x="5453063" y="3517900"/>
          <p14:tracePt t="89578" x="5192713" y="3729038"/>
          <p14:tracePt t="89589" x="5172075" y="3749675"/>
          <p14:tracePt t="89597" x="5133975" y="3805238"/>
          <p14:tracePt t="89607" x="5111750" y="3825875"/>
          <p14:tracePt t="89624" x="5041900" y="3895725"/>
          <p14:tracePt t="89641" x="5019675" y="3913188"/>
          <p14:tracePt t="89657" x="4965700" y="3956050"/>
          <p14:tracePt t="89691" x="4929188" y="3998913"/>
          <p14:tracePt t="89724" x="4895850" y="4048125"/>
          <p14:tracePt t="89757" x="4884738" y="4122738"/>
          <p14:tracePt t="89774" x="4864100" y="4194175"/>
          <p14:tracePt t="89791" x="4852988" y="4221163"/>
          <p14:tracePt t="89807" x="4830763" y="4275138"/>
          <p14:tracePt t="89824" x="4814888" y="4291013"/>
          <p14:tracePt t="89841" x="4810125" y="4313238"/>
          <p14:tracePt t="89857" x="4810125" y="4322763"/>
          <p14:tracePt t="89874" x="4803775" y="4329113"/>
          <p14:tracePt t="126005" x="4729163" y="4545013"/>
          <p14:tracePt t="126013" x="4722813" y="4560888"/>
          <p14:tracePt t="126023" x="4718050" y="4572000"/>
          <p14:tracePt t="126040" x="4702175" y="4603750"/>
          <p14:tracePt t="126057" x="4691063" y="4641850"/>
          <p14:tracePt t="126074" x="4675188" y="4684713"/>
          <p14:tracePt t="126091" x="4668838" y="4706938"/>
          <p14:tracePt t="126123" x="4664075" y="4749800"/>
          <p14:tracePt t="126157" x="4664075" y="4772025"/>
          <p14:tracePt t="126190" x="4657725" y="4787900"/>
          <p14:tracePt t="126207" x="4641850" y="4810125"/>
          <p14:tracePt t="126224" x="4637088" y="4830763"/>
          <p14:tracePt t="126240" x="4637088" y="4837113"/>
          <p14:tracePt t="126257" x="4625975" y="4848225"/>
          <p14:tracePt t="126274" x="4625975" y="4857750"/>
          <p14:tracePt t="126307" x="4614863" y="4868863"/>
          <p14:tracePt t="126324" x="4603750" y="4891088"/>
          <p14:tracePt t="126340" x="4598988" y="4895850"/>
          <p14:tracePt t="126357" x="4587875" y="4922838"/>
          <p14:tracePt t="126374" x="4576763" y="4945063"/>
          <p14:tracePt t="126390" x="4572000" y="4956175"/>
          <p14:tracePt t="126407" x="4556125" y="4992688"/>
          <p14:tracePt t="126423" x="4533900" y="5026025"/>
          <p14:tracePt t="126441" x="4533900" y="5037138"/>
          <p14:tracePt t="126457" x="4522788" y="5068888"/>
          <p14:tracePt t="126474" x="4518025" y="5095875"/>
          <p14:tracePt t="126490" x="4513263" y="5102225"/>
          <p14:tracePt t="126523" x="4513263" y="5106988"/>
          <p14:tracePt t="126823" x="4513263" y="5118100"/>
          <p14:tracePt t="126833" x="4506913" y="5138738"/>
          <p14:tracePt t="126843" x="4484688" y="5192713"/>
          <p14:tracePt t="126857" x="4468813" y="5214938"/>
          <p14:tracePt t="126873" x="4403725" y="5300663"/>
          <p14:tracePt t="126890" x="4383088" y="5334000"/>
          <p14:tracePt t="126907" x="4241800" y="5437188"/>
          <p14:tracePt t="126923" x="3976688" y="5538788"/>
          <p14:tracePt t="126957" x="3517900" y="5646738"/>
          <p14:tracePt t="126990" x="3178175" y="5695950"/>
          <p14:tracePt t="127023" x="2847975" y="5799138"/>
          <p14:tracePt t="127040" x="2809875" y="5803900"/>
          <p14:tracePt t="127057" x="2713038" y="5842000"/>
          <p14:tracePt t="127073" x="2625725" y="5862638"/>
          <p14:tracePt t="127090" x="2598738" y="5873750"/>
          <p14:tracePt t="127107" x="2517775" y="5880100"/>
          <p14:tracePt t="127123" x="2463800" y="5880100"/>
          <p14:tracePt t="127140" x="2416175" y="5880100"/>
          <p14:tracePt t="127157" x="2344738" y="5891213"/>
          <p14:tracePt t="127173" x="2263775" y="5895975"/>
          <p14:tracePt t="127190" x="2200275" y="5907088"/>
          <p14:tracePt t="127207" x="2108200" y="5922963"/>
          <p14:tracePt t="127224" x="2074863" y="5922963"/>
          <p14:tracePt t="127243" x="2047875" y="5922963"/>
          <p14:tracePt t="127258" x="2047875" y="5927725"/>
          <p14:tracePt t="127275" x="2043113" y="5927725"/>
          <p14:tracePt t="127291" x="2036763" y="5927725"/>
          <p14:tracePt t="127307" x="2032000" y="5927725"/>
          <p14:tracePt t="127324" x="2027238" y="5927725"/>
          <p14:tracePt t="127341" x="2016125" y="5927725"/>
          <p14:tracePt t="127358" x="1989138" y="5922963"/>
          <p14:tracePt t="127375" x="1973263" y="5918200"/>
          <p14:tracePt t="127391" x="1966913" y="5911850"/>
          <p14:tracePt t="127407" x="1962150" y="5907088"/>
          <p14:tracePt t="127424" x="1962150" y="5895975"/>
          <p14:tracePt t="127441" x="1962150" y="5891213"/>
          <p14:tracePt t="127457" x="1962150" y="5884863"/>
          <p14:tracePt t="127474" x="1962150" y="5873750"/>
          <p14:tracePt t="127491" x="1962150" y="5868988"/>
          <p14:tracePt t="127507" x="1962150" y="5857875"/>
          <p14:tracePt t="127524" x="1966913" y="5842000"/>
          <p14:tracePt t="127540" x="1973263" y="5835650"/>
          <p14:tracePt t="127557" x="1989138" y="5819775"/>
          <p14:tracePt t="127574" x="2000250" y="5808663"/>
          <p14:tracePt t="127608" x="2005013" y="5808663"/>
          <p14:tracePt t="127634" x="2005013" y="5803900"/>
          <p14:tracePt t="127644" x="2009775" y="5803900"/>
          <p14:tracePt t="127675" x="2016125" y="5799138"/>
          <p14:tracePt t="127786" x="2020888" y="5799138"/>
          <p14:tracePt t="127805" x="2032000" y="5792788"/>
          <p14:tracePt t="127813" x="2036763" y="5792788"/>
          <p14:tracePt t="127823" x="2047875" y="5792788"/>
          <p14:tracePt t="127840" x="2058988" y="5792788"/>
          <p14:tracePt t="127858" x="2081213" y="5792788"/>
          <p14:tracePt t="127873" x="2090738" y="5792788"/>
          <p14:tracePt t="127890" x="2112963" y="5792788"/>
          <p14:tracePt t="127907" x="2128838" y="5792788"/>
          <p14:tracePt t="127924" x="2151063" y="5792788"/>
          <p14:tracePt t="127940" x="2166938" y="5792788"/>
          <p14:tracePt t="127957" x="2182813" y="5792788"/>
          <p14:tracePt t="127973" x="2189163" y="5792788"/>
          <p14:tracePt t="127990" x="2193925" y="5792788"/>
          <p14:tracePt t="128007" x="2205038" y="5792788"/>
          <p14:tracePt t="128024" x="2216150" y="5792788"/>
          <p14:tracePt t="128040" x="2227263" y="5792788"/>
          <p14:tracePt t="128057" x="2247900" y="5792788"/>
          <p14:tracePt t="128073" x="2274888" y="5792788"/>
          <p14:tracePt t="128090" x="2290763" y="5792788"/>
          <p14:tracePt t="128107" x="2301875" y="5792788"/>
          <p14:tracePt t="128124" x="2312988" y="5792788"/>
          <p14:tracePt t="128140" x="2317750" y="5792788"/>
          <p14:tracePt t="128173" x="2328863" y="5792788"/>
          <p14:tracePt t="128207" x="2339975" y="5792788"/>
          <p14:tracePt t="128223" x="2344738" y="5792788"/>
          <p14:tracePt t="128284" x="2351088" y="5792788"/>
          <p14:tracePt t="128614" x="2355850" y="5792788"/>
          <p14:tracePt t="128624" x="2362200" y="5792788"/>
          <p14:tracePt t="128635" x="2366963" y="5792788"/>
          <p14:tracePt t="128643" x="2371725" y="5792788"/>
          <p14:tracePt t="128657" x="2382838" y="5792788"/>
          <p14:tracePt t="128674" x="2393950" y="5792788"/>
          <p14:tracePt t="128690" x="2398713" y="5792788"/>
          <p14:tracePt t="128707" x="2405063" y="5792788"/>
          <p14:tracePt t="128723" x="2416175" y="5792788"/>
          <p14:tracePt t="128740" x="2420938" y="5792788"/>
          <p14:tracePt t="128757" x="2447925" y="5792788"/>
          <p14:tracePt t="128773" x="2470150" y="5792788"/>
          <p14:tracePt t="128790" x="2501900" y="5799138"/>
          <p14:tracePt t="128807" x="2551113" y="5799138"/>
          <p14:tracePt t="128823" x="2566988" y="5799138"/>
          <p14:tracePt t="129866" x="2571750" y="5799138"/>
          <p14:tracePt t="129913" x="2578100" y="5799138"/>
          <p14:tracePt t="129923" x="2589213" y="5792788"/>
          <p14:tracePt t="129933" x="2598738" y="5792788"/>
          <p14:tracePt t="129944" x="2620963" y="5792788"/>
          <p14:tracePt t="129957" x="2659063" y="5792788"/>
          <p14:tracePt t="129990" x="2767013" y="5792788"/>
          <p14:tracePt t="130023" x="2982913" y="5792788"/>
          <p14:tracePt t="130057" x="3101975" y="5792788"/>
          <p14:tracePt t="130074" x="3124200" y="5792788"/>
          <p14:tracePt t="130090" x="3151188" y="5792788"/>
          <p14:tracePt t="130107" x="3182938" y="57816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時・条件の副詞節 未来のことも現在形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4661" y="1802177"/>
            <a:ext cx="11275646" cy="464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He</a:t>
            </a:r>
            <a:r>
              <a:rPr kumimoji="1" lang="en-US" altLang="ja-JP" sz="3200" dirty="0"/>
              <a:t> will come tomorrow.</a:t>
            </a:r>
          </a:p>
          <a:p>
            <a:pPr marL="0" indent="0">
              <a:buNone/>
            </a:pPr>
            <a:r>
              <a:rPr lang="en-US" altLang="ja-JP" sz="3200" dirty="0"/>
              <a:t>Do you know if he (will come/comes) tomorrow?</a:t>
            </a:r>
          </a:p>
          <a:p>
            <a:pPr marL="0" indent="0">
              <a:buNone/>
            </a:pPr>
            <a:r>
              <a:rPr lang="en-US" altLang="ja-JP" sz="3200" dirty="0"/>
              <a:t>I won’t go if it (will rain/rained/rains) tomorrow.</a:t>
            </a:r>
          </a:p>
          <a:p>
            <a:pPr marL="0" indent="0">
              <a:buNone/>
            </a:pPr>
            <a:r>
              <a:rPr lang="en-US" altLang="ja-JP" sz="3200" dirty="0"/>
              <a:t>I will tell him you called when he (will come/came/comes) back.</a:t>
            </a:r>
          </a:p>
          <a:p>
            <a:pPr marL="0" indent="0">
              <a:buNone/>
            </a:pPr>
            <a:r>
              <a:rPr lang="en-US" altLang="ja-JP" sz="3200" dirty="0"/>
              <a:t>I don’t know when he (will come/comes) back.</a:t>
            </a:r>
          </a:p>
          <a:p>
            <a:pPr marL="0" indent="0">
              <a:buNone/>
            </a:pPr>
            <a:r>
              <a:rPr lang="en-US" altLang="ja-JP" sz="3200" dirty="0"/>
              <a:t>I must finish this before he (will come/comes) tomorrow.</a:t>
            </a:r>
          </a:p>
          <a:p>
            <a:pPr marL="0" indent="0">
              <a:buNone/>
            </a:pPr>
            <a:r>
              <a:rPr kumimoji="1" lang="en-US" altLang="ja-JP" sz="3200" dirty="0"/>
              <a:t>You can stay until he (will come/comes) tomorrow.</a:t>
            </a:r>
          </a:p>
          <a:p>
            <a:pPr marL="0" indent="0">
              <a:buNone/>
            </a:pPr>
            <a:r>
              <a:rPr lang="en-US" altLang="ja-JP" sz="3200" dirty="0"/>
              <a:t>I will leave after it (will stop/stops/stopped) raining.</a:t>
            </a:r>
            <a:endParaRPr kumimoji="1" lang="ja-JP" altLang="en-US" sz="3200" dirty="0"/>
          </a:p>
        </p:txBody>
      </p:sp>
      <p:sp>
        <p:nvSpPr>
          <p:cNvPr id="4" name="円/楕円 3"/>
          <p:cNvSpPr/>
          <p:nvPr/>
        </p:nvSpPr>
        <p:spPr>
          <a:xfrm>
            <a:off x="4345354" y="2406959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987561" y="2938405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9261232" y="3555820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892431" y="4071635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7330832" y="4665604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314832" y="5236128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5557715" y="5802743"/>
            <a:ext cx="429846" cy="4532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99EABA27-F3DF-4CD7-8645-FA77235B9E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11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34"/>
    </mc:Choice>
    <mc:Fallback>
      <p:transition spd="slow" advTm="142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8245" x="3405188" y="4722813"/>
          <p14:tracePt t="8253" x="3290888" y="4560888"/>
          <p14:tracePt t="8263" x="3221038" y="4479925"/>
          <p14:tracePt t="8278" x="3074988" y="4279900"/>
          <p14:tracePt t="8294" x="2825750" y="3976688"/>
          <p14:tracePt t="8310" x="2528888" y="3609975"/>
          <p14:tracePt t="8327" x="2344738" y="3378200"/>
          <p14:tracePt t="8344" x="2254250" y="3279775"/>
          <p14:tracePt t="8377" x="2216150" y="3270250"/>
          <p14:tracePt t="8410" x="2070100" y="3259138"/>
          <p14:tracePt t="8444" x="1863725" y="3259138"/>
          <p14:tracePt t="8460" x="1809750" y="3252788"/>
          <p14:tracePt t="8477" x="1778000" y="3236913"/>
          <p14:tracePt t="8493" x="1755775" y="3209925"/>
          <p14:tracePt t="8510" x="1751013" y="3205163"/>
          <p14:tracePt t="8527" x="1739900" y="3182938"/>
          <p14:tracePt t="8543" x="1728788" y="3167063"/>
          <p14:tracePt t="8560" x="1719263" y="3167063"/>
          <p14:tracePt t="8577" x="1658938" y="3160713"/>
          <p14:tracePt t="8594" x="1600200" y="3124200"/>
          <p14:tracePt t="8610" x="1582738" y="3090863"/>
          <p14:tracePt t="8627" x="1519238" y="3005138"/>
          <p14:tracePt t="8644" x="1443038" y="2863850"/>
          <p14:tracePt t="8660" x="1416050" y="2820988"/>
          <p14:tracePt t="8677" x="1373188" y="2733675"/>
          <p14:tracePt t="8694" x="1355725" y="2701925"/>
          <p14:tracePt t="8710" x="1350963" y="2697163"/>
          <p14:tracePt t="8727" x="1350963" y="2663825"/>
          <p14:tracePt t="8744" x="1346200" y="2593975"/>
          <p14:tracePt t="8760" x="1346200" y="2566988"/>
          <p14:tracePt t="8777" x="1335088" y="2524125"/>
          <p14:tracePt t="8794" x="1339850" y="2474913"/>
          <p14:tracePt t="8810" x="1350963" y="2452688"/>
          <p14:tracePt t="8827" x="1366838" y="2443163"/>
          <p14:tracePt t="8844" x="1366838" y="2436813"/>
          <p14:tracePt t="8883" x="1377950" y="2432050"/>
          <p14:tracePt t="8894" x="1389063" y="2416175"/>
          <p14:tracePt t="8904" x="1404938" y="2409825"/>
          <p14:tracePt t="8913" x="1409700" y="2405063"/>
          <p14:tracePt t="8927" x="1416050" y="2398713"/>
          <p14:tracePt t="9273" x="1492250" y="2366963"/>
          <p14:tracePt t="9283" x="1616075" y="2366963"/>
          <p14:tracePt t="9294" x="1708150" y="2366963"/>
          <p14:tracePt t="9303" x="1901825" y="2378075"/>
          <p14:tracePt t="9313" x="2027238" y="2378075"/>
          <p14:tracePt t="9327" x="2151063" y="2389188"/>
          <p14:tracePt t="9343" x="2524125" y="2398713"/>
          <p14:tracePt t="9377" x="3005138" y="2393950"/>
          <p14:tracePt t="9410" x="3425825" y="2301875"/>
          <p14:tracePt t="9444" x="3832225" y="2254250"/>
          <p14:tracePt t="9460" x="3895725" y="2243138"/>
          <p14:tracePt t="9477" x="3994150" y="2236788"/>
          <p14:tracePt t="9494" x="4041775" y="2236788"/>
          <p14:tracePt t="9511" x="4048125" y="2236788"/>
          <p14:tracePt t="9527" x="4052888" y="2236788"/>
          <p14:tracePt t="9560" x="4079875" y="2227263"/>
          <p14:tracePt t="9577" x="4176713" y="2193925"/>
          <p14:tracePt t="9593" x="4371975" y="2139950"/>
          <p14:tracePt t="9610" x="4425950" y="2135188"/>
          <p14:tracePt t="9627" x="4502150" y="2112963"/>
          <p14:tracePt t="9643" x="4518025" y="2112963"/>
          <p14:tracePt t="9677" x="4522788" y="2112963"/>
          <p14:tracePt t="9693" x="4567238" y="2090738"/>
          <p14:tracePt t="9710" x="4587875" y="2081213"/>
          <p14:tracePt t="9727" x="4614863" y="2054225"/>
          <p14:tracePt t="9744" x="4630738" y="2027238"/>
          <p14:tracePt t="9760" x="4637088" y="2027238"/>
          <p14:tracePt t="9777" x="4637088" y="2020888"/>
          <p14:tracePt t="9794" x="4641850" y="2016125"/>
          <p14:tracePt t="9810" x="4641850" y="2009775"/>
          <p14:tracePt t="9936" x="4630738" y="2016125"/>
          <p14:tracePt t="9944" x="4621213" y="2020888"/>
          <p14:tracePt t="9954" x="4614863" y="2027238"/>
          <p14:tracePt t="9973" x="4598988" y="2032000"/>
          <p14:tracePt t="9993" x="4594225" y="2036763"/>
          <p14:tracePt t="10014" x="4583113" y="2043113"/>
          <p14:tracePt t="10023" x="4583113" y="2047875"/>
          <p14:tracePt t="10033" x="4576763" y="2054225"/>
          <p14:tracePt t="10044" x="4572000" y="2054225"/>
          <p14:tracePt t="10062" x="4567238" y="2058988"/>
          <p14:tracePt t="10077" x="4545013" y="2063750"/>
          <p14:tracePt t="10094" x="4513263" y="2063750"/>
          <p14:tracePt t="10110" x="4484688" y="2063750"/>
          <p14:tracePt t="10127" x="4430713" y="2074863"/>
          <p14:tracePt t="10144" x="4394200" y="2074863"/>
          <p14:tracePt t="10160" x="4344988" y="2081213"/>
          <p14:tracePt t="10177" x="4295775" y="2081213"/>
          <p14:tracePt t="10194" x="4198938" y="2081213"/>
          <p14:tracePt t="10210" x="4144963" y="2081213"/>
          <p14:tracePt t="10227" x="4095750" y="2081213"/>
          <p14:tracePt t="10243" x="4075113" y="2081213"/>
          <p14:tracePt t="10260" x="4068763" y="2081213"/>
          <p14:tracePt t="10277" x="4059238" y="2081213"/>
          <p14:tracePt t="10293" x="4032250" y="2081213"/>
          <p14:tracePt t="10310" x="3983038" y="2081213"/>
          <p14:tracePt t="10327" x="3929063" y="2081213"/>
          <p14:tracePt t="10344" x="3848100" y="2070100"/>
          <p14:tracePt t="10360" x="3832225" y="2070100"/>
          <p14:tracePt t="10377" x="3794125" y="2058988"/>
          <p14:tracePt t="10393" x="3771900" y="2058988"/>
          <p14:tracePt t="10410" x="3767138" y="2058988"/>
          <p14:tracePt t="10427" x="3729038" y="2058988"/>
          <p14:tracePt t="10443" x="3663950" y="2058988"/>
          <p14:tracePt t="10460" x="3614738" y="2058988"/>
          <p14:tracePt t="10477" x="3475038" y="2058988"/>
          <p14:tracePt t="10494" x="3333750" y="2036763"/>
          <p14:tracePt t="10510" x="3279775" y="2020888"/>
          <p14:tracePt t="10527" x="3117850" y="1982788"/>
          <p14:tracePt t="10544" x="2940050" y="1935163"/>
          <p14:tracePt t="10560" x="2874963" y="1924050"/>
          <p14:tracePt t="10577" x="2690813" y="1881188"/>
          <p14:tracePt t="10594" x="2551113" y="1854200"/>
          <p14:tracePt t="10610" x="2517775" y="1836738"/>
          <p14:tracePt t="10627" x="2447925" y="1816100"/>
          <p14:tracePt t="10644" x="2443163" y="1809750"/>
          <p14:tracePt t="10660" x="2443163" y="1804988"/>
          <p14:tracePt t="10677" x="2443163" y="1782763"/>
          <p14:tracePt t="10694" x="2474913" y="1739900"/>
          <p14:tracePt t="10710" x="2490788" y="1728788"/>
          <p14:tracePt t="10727" x="2555875" y="1670050"/>
          <p14:tracePt t="10743" x="2609850" y="1631950"/>
          <p14:tracePt t="10760" x="2625725" y="1620838"/>
          <p14:tracePt t="10777" x="2647950" y="1593850"/>
          <p14:tracePt t="10794" x="2674938" y="1577975"/>
          <p14:tracePt t="10810" x="2679700" y="1577975"/>
          <p14:tracePt t="10827" x="2697163" y="1577975"/>
          <p14:tracePt t="10843" x="2728913" y="1593850"/>
          <p14:tracePt t="10860" x="2751138" y="1604963"/>
          <p14:tracePt t="10877" x="2816225" y="1647825"/>
          <p14:tracePt t="10894" x="2832100" y="1658938"/>
          <p14:tracePt t="10910" x="2847975" y="1670050"/>
          <p14:tracePt t="10943" x="2847975" y="1681163"/>
          <p14:tracePt t="10960" x="2832100" y="1690688"/>
          <p14:tracePt t="10977" x="2805113" y="1712913"/>
          <p14:tracePt t="10994" x="2794000" y="1724025"/>
          <p14:tracePt t="11011" x="2782888" y="1735138"/>
          <p14:tracePt t="11027" x="2771775" y="1746250"/>
          <p14:tracePt t="11044" x="2767013" y="1751013"/>
          <p14:tracePt t="11061" x="2762250" y="1751013"/>
          <p14:tracePt t="11077" x="2751138" y="1762125"/>
          <p14:tracePt t="11094" x="2735263" y="1773238"/>
          <p14:tracePt t="11110" x="2724150" y="1778000"/>
          <p14:tracePt t="11127" x="2708275" y="1793875"/>
          <p14:tracePt t="11143" x="2679700" y="1816100"/>
          <p14:tracePt t="11160" x="2663825" y="1827213"/>
          <p14:tracePt t="11177" x="2636838" y="1854200"/>
          <p14:tracePt t="11193" x="2589213" y="1874838"/>
          <p14:tracePt t="11210" x="2544763" y="1890713"/>
          <p14:tracePt t="11227" x="2490788" y="1901825"/>
          <p14:tracePt t="11243" x="2398713" y="1901825"/>
          <p14:tracePt t="11260" x="2371725" y="1901825"/>
          <p14:tracePt t="11277" x="2274888" y="1901825"/>
          <p14:tracePt t="11294" x="2182813" y="1901825"/>
          <p14:tracePt t="11310" x="2151063" y="1897063"/>
          <p14:tracePt t="11327" x="2090738" y="1881188"/>
          <p14:tracePt t="11344" x="2074863" y="1881188"/>
          <p14:tracePt t="11361" x="2074863" y="1874838"/>
          <p14:tracePt t="11393" x="2081213" y="1863725"/>
          <p14:tracePt t="11404" x="2101850" y="1847850"/>
          <p14:tracePt t="11413" x="2117725" y="1831975"/>
          <p14:tracePt t="11427" x="2124075" y="1827213"/>
          <p14:tracePt t="11444" x="2128838" y="1820863"/>
          <p14:tracePt t="11460" x="2135188" y="1820863"/>
          <p14:tracePt t="11513" x="2151063" y="1827213"/>
          <p14:tracePt t="11523" x="2166938" y="1831975"/>
          <p14:tracePt t="11533" x="2189163" y="1843088"/>
          <p14:tracePt t="11544" x="2232025" y="1870075"/>
          <p14:tracePt t="11561" x="2243138" y="1881188"/>
          <p14:tracePt t="11577" x="2263775" y="1897063"/>
          <p14:tracePt t="11594" x="2263775" y="1908175"/>
          <p14:tracePt t="11610" x="2263775" y="1912938"/>
          <p14:tracePt t="11627" x="2243138" y="1935163"/>
          <p14:tracePt t="11644" x="2216150" y="1962150"/>
          <p14:tracePt t="11660" x="2209800" y="1966913"/>
          <p14:tracePt t="11677" x="2193925" y="1973263"/>
          <p14:tracePt t="11694" x="2189163" y="1982788"/>
          <p14:tracePt t="11727" x="2182813" y="1982788"/>
          <p14:tracePt t="12273" x="2182813" y="1989138"/>
          <p14:tracePt t="12283" x="2182813" y="1993900"/>
          <p14:tracePt t="12293" x="2182813" y="2000250"/>
          <p14:tracePt t="12303" x="2182813" y="2005013"/>
          <p14:tracePt t="12323" x="2182813" y="2020888"/>
          <p14:tracePt t="12343" x="2182813" y="2027238"/>
          <p14:tracePt t="12353" x="2182813" y="2032000"/>
          <p14:tracePt t="12377" x="2171700" y="2047875"/>
          <p14:tracePt t="12411" x="2162175" y="2074863"/>
          <p14:tracePt t="12427" x="2128838" y="2101850"/>
          <p14:tracePt t="12444" x="2108200" y="2139950"/>
          <p14:tracePt t="12461" x="2074863" y="2171700"/>
          <p14:tracePt t="12477" x="2020888" y="2216150"/>
          <p14:tracePt t="12493" x="1978025" y="2236788"/>
          <p14:tracePt t="12510" x="1951038" y="2259013"/>
          <p14:tracePt t="12528" x="1897063" y="2290763"/>
          <p14:tracePt t="12544" x="1863725" y="2301875"/>
          <p14:tracePt t="12560" x="1827213" y="2312988"/>
          <p14:tracePt t="12577" x="1773238" y="2324100"/>
          <p14:tracePt t="12593" x="1735138" y="2335213"/>
          <p14:tracePt t="12610" x="1692275" y="2339975"/>
          <p14:tracePt t="12627" x="1654175" y="2339975"/>
          <p14:tracePt t="12643" x="1627188" y="2344738"/>
          <p14:tracePt t="12660" x="1616075" y="2344738"/>
          <p14:tracePt t="12677" x="1593850" y="2355850"/>
          <p14:tracePt t="12694" x="1566863" y="2362200"/>
          <p14:tracePt t="12710" x="1550988" y="2362200"/>
          <p14:tracePt t="12727" x="1508125" y="2366963"/>
          <p14:tracePt t="12744" x="1443038" y="2378075"/>
          <p14:tracePt t="12760" x="1393825" y="2378075"/>
          <p14:tracePt t="12777" x="1301750" y="2378075"/>
          <p14:tracePt t="12794" x="1184275" y="2344738"/>
          <p14:tracePt t="12810" x="1150938" y="2328863"/>
          <p14:tracePt t="12827" x="1058863" y="2270125"/>
          <p14:tracePt t="12844" x="1004888" y="2205038"/>
          <p14:tracePt t="12860" x="1000125" y="2171700"/>
          <p14:tracePt t="12877" x="989013" y="2101850"/>
          <p14:tracePt t="12893" x="984250" y="2020888"/>
          <p14:tracePt t="12910" x="984250" y="2005013"/>
          <p14:tracePt t="12927" x="984250" y="1951038"/>
          <p14:tracePt t="12944" x="1000125" y="1890713"/>
          <p14:tracePt t="12960" x="1004888" y="1874838"/>
          <p14:tracePt t="12977" x="1042988" y="1809750"/>
          <p14:tracePt t="12993" x="1092200" y="1739900"/>
          <p14:tracePt t="13010" x="1128713" y="1701800"/>
          <p14:tracePt t="13028" x="1231900" y="1609725"/>
          <p14:tracePt t="13044" x="1323975" y="1546225"/>
          <p14:tracePt t="13061" x="1350963" y="1528763"/>
          <p14:tracePt t="13077" x="1416050" y="1508125"/>
          <p14:tracePt t="13094" x="1443038" y="1492250"/>
          <p14:tracePt t="13110" x="1447800" y="1485900"/>
          <p14:tracePt t="13127" x="1458913" y="1485900"/>
          <p14:tracePt t="13144" x="1485900" y="1485900"/>
          <p14:tracePt t="13160" x="1519238" y="1485900"/>
          <p14:tracePt t="13178" x="1631950" y="1508125"/>
          <p14:tracePt t="13193" x="1739900" y="1555750"/>
          <p14:tracePt t="13210" x="1782763" y="1562100"/>
          <p14:tracePt t="13227" x="1820863" y="1600200"/>
          <p14:tracePt t="13244" x="1831975" y="1643063"/>
          <p14:tracePt t="13261" x="1831975" y="1647825"/>
          <p14:tracePt t="13277" x="1831975" y="1685925"/>
          <p14:tracePt t="13294" x="1831975" y="1735138"/>
          <p14:tracePt t="13311" x="1831975" y="1746250"/>
          <p14:tracePt t="13327" x="1831975" y="1804988"/>
          <p14:tracePt t="13344" x="1831975" y="1870075"/>
          <p14:tracePt t="13361" x="1831975" y="1897063"/>
          <p14:tracePt t="13377" x="1831975" y="1966913"/>
          <p14:tracePt t="13393" x="1816100" y="2027238"/>
          <p14:tracePt t="13410" x="1789113" y="2058988"/>
          <p14:tracePt t="13427" x="1746250" y="2101850"/>
          <p14:tracePt t="13443" x="1719263" y="2139950"/>
          <p14:tracePt t="13460" x="1685925" y="2162175"/>
          <p14:tracePt t="13477" x="1631950" y="2182813"/>
          <p14:tracePt t="13493" x="1616075" y="2198688"/>
          <p14:tracePt t="13510" x="1609725" y="2205038"/>
          <p14:tracePt t="14393" x="1616075" y="2198688"/>
          <p14:tracePt t="14413" x="1620838" y="2198688"/>
          <p14:tracePt t="14443" x="1620838" y="2193925"/>
          <p14:tracePt t="14504" x="1627188" y="2193925"/>
          <p14:tracePt t="14513" x="1636713" y="2178050"/>
          <p14:tracePt t="14533" x="1643063" y="2171700"/>
          <p14:tracePt t="14716" x="1647825" y="2171700"/>
          <p14:tracePt t="14735" x="1654175" y="2166938"/>
          <p14:tracePt t="14745" x="1658938" y="2162175"/>
          <p14:tracePt t="14754" x="1663700" y="2155825"/>
          <p14:tracePt t="14764" x="1674813" y="2151063"/>
          <p14:tracePt t="14784" x="1674813" y="2144713"/>
          <p14:tracePt t="15595" x="1674813" y="2162175"/>
          <p14:tracePt t="15604" x="1674813" y="2198688"/>
          <p14:tracePt t="15614" x="1674813" y="2227263"/>
          <p14:tracePt t="15627" x="1674813" y="2274888"/>
          <p14:tracePt t="15644" x="1674813" y="2324100"/>
          <p14:tracePt t="15660" x="1674813" y="2382838"/>
          <p14:tracePt t="15677" x="1674813" y="2447925"/>
          <p14:tracePt t="15711" x="1663700" y="2524125"/>
          <p14:tracePt t="15744" x="1663700" y="2555875"/>
          <p14:tracePt t="15779" x="1663700" y="2562225"/>
          <p14:tracePt t="15795" x="1658938" y="2562225"/>
          <p14:tracePt t="15827" x="1654175" y="2562225"/>
          <p14:tracePt t="15844" x="1654175" y="2566988"/>
          <p14:tracePt t="16064" x="1658938" y="2566988"/>
          <p14:tracePt t="16075" x="1681163" y="2566988"/>
          <p14:tracePt t="16084" x="1708150" y="2566988"/>
          <p14:tracePt t="16095" x="1735138" y="2566988"/>
          <p14:tracePt t="16111" x="1782763" y="2566988"/>
          <p14:tracePt t="16127" x="1831975" y="2578100"/>
          <p14:tracePt t="16144" x="1854200" y="2582863"/>
          <p14:tracePt t="16177" x="1863725" y="2582863"/>
          <p14:tracePt t="16304" x="1863725" y="2589213"/>
          <p14:tracePt t="16314" x="1863725" y="2593975"/>
          <p14:tracePt t="16324" x="1858963" y="2593975"/>
          <p14:tracePt t="16363" x="1847850" y="2593975"/>
          <p14:tracePt t="16373" x="1843088" y="2598738"/>
          <p14:tracePt t="16383" x="1836738" y="2598738"/>
          <p14:tracePt t="16393" x="1820863" y="2605088"/>
          <p14:tracePt t="16410" x="1809750" y="2605088"/>
          <p14:tracePt t="16427" x="1793875" y="2605088"/>
          <p14:tracePt t="16443" x="1782763" y="2609850"/>
          <p14:tracePt t="16477" x="1773238" y="2616200"/>
          <p14:tracePt t="16493" x="1766888" y="2620963"/>
          <p14:tracePt t="16510" x="1766888" y="2625725"/>
          <p14:tracePt t="17264" x="1773238" y="2625725"/>
          <p14:tracePt t="17273" x="1778000" y="2620963"/>
          <p14:tracePt t="17283" x="1782763" y="2620963"/>
          <p14:tracePt t="17293" x="1789113" y="2616200"/>
          <p14:tracePt t="17313" x="1793875" y="2609850"/>
          <p14:tracePt t="17327" x="1809750" y="2605088"/>
          <p14:tracePt t="17344" x="1843088" y="2605088"/>
          <p14:tracePt t="17377" x="2036763" y="2598738"/>
          <p14:tracePt t="17410" x="2535238" y="2571750"/>
          <p14:tracePt t="17444" x="3490913" y="2508250"/>
          <p14:tracePt t="17460" x="3810000" y="2474913"/>
          <p14:tracePt t="17477" x="4214813" y="2447925"/>
          <p14:tracePt t="17493" x="4506913" y="2425700"/>
          <p14:tracePt t="17510" x="4733925" y="2416175"/>
          <p14:tracePt t="17527" x="5102225" y="2405063"/>
          <p14:tracePt t="17544" x="5264150" y="2405063"/>
          <p14:tracePt t="17560" x="5329238" y="2405063"/>
          <p14:tracePt t="17577" x="5387975" y="2416175"/>
          <p14:tracePt t="17593" x="5414963" y="2425700"/>
          <p14:tracePt t="17610" x="5441950" y="2443163"/>
          <p14:tracePt t="17627" x="5495925" y="2447925"/>
          <p14:tracePt t="17643" x="5583238" y="2459038"/>
          <p14:tracePt t="17660" x="5657850" y="2463800"/>
          <p14:tracePt t="17677" x="5765800" y="2474913"/>
          <p14:tracePt t="17693" x="5880100" y="2486025"/>
          <p14:tracePt t="17710" x="5927725" y="2490788"/>
          <p14:tracePt t="17727" x="5954713" y="2490788"/>
          <p14:tracePt t="17744" x="5961063" y="2490788"/>
          <p14:tracePt t="17760" x="5965825" y="2490788"/>
          <p14:tracePt t="17777" x="5981700" y="2490788"/>
          <p14:tracePt t="17794" x="6030913" y="2490788"/>
          <p14:tracePt t="17810" x="6064250" y="2490788"/>
          <p14:tracePt t="17827" x="6154738" y="2501900"/>
          <p14:tracePt t="17844" x="6235700" y="2508250"/>
          <p14:tracePt t="17860" x="6257925" y="2508250"/>
          <p14:tracePt t="17877" x="6280150" y="2508250"/>
          <p14:tracePt t="17894" x="6289675" y="2508250"/>
          <p14:tracePt t="17910" x="6296025" y="2508250"/>
          <p14:tracePt t="17927" x="6323013" y="2517775"/>
          <p14:tracePt t="17943" x="6345238" y="2517775"/>
          <p14:tracePt t="17960" x="6361113" y="2524125"/>
          <p14:tracePt t="17977" x="6372225" y="2528888"/>
          <p14:tracePt t="18013" x="6372225" y="2535238"/>
          <p14:tracePt t="18085" x="6372225" y="2540000"/>
          <p14:tracePt t="18095" x="6365875" y="2544763"/>
          <p14:tracePt t="18115" x="6361113" y="2544763"/>
          <p14:tracePt t="18125" x="6361113" y="2551113"/>
          <p14:tracePt t="18134" x="6354763" y="2551113"/>
          <p14:tracePt t="18164" x="6350000" y="2551113"/>
          <p14:tracePt t="18177" x="6350000" y="2555875"/>
          <p14:tracePt t="18194" x="6345238" y="2555875"/>
          <p14:tracePt t="18204" x="6338888" y="2562225"/>
          <p14:tracePt t="18233" x="6334125" y="2566988"/>
          <p14:tracePt t="18244" x="6327775" y="2566988"/>
          <p14:tracePt t="18254" x="6327775" y="2571750"/>
          <p14:tracePt t="18264" x="6327775" y="2578100"/>
          <p14:tracePt t="18277" x="6323013" y="2582863"/>
          <p14:tracePt t="18294" x="6311900" y="2589213"/>
          <p14:tracePt t="18327" x="6307138" y="2593975"/>
          <p14:tracePt t="18363" x="6300788" y="2598738"/>
          <p14:tracePt t="18403" x="6296025" y="2605088"/>
          <p14:tracePt t="18423" x="6289675" y="2605088"/>
          <p14:tracePt t="18433" x="6289675" y="2609850"/>
          <p14:tracePt t="18485" x="6284913" y="2616200"/>
          <p14:tracePt t="18513" x="6280150" y="2616200"/>
          <p14:tracePt t="18523" x="6280150" y="2620963"/>
          <p14:tracePt t="18544" x="6273800" y="2625725"/>
          <p14:tracePt t="18553" x="6269038" y="2625725"/>
          <p14:tracePt t="18563" x="6269038" y="2632075"/>
          <p14:tracePt t="18653" x="6269038" y="2636838"/>
          <p14:tracePt t="19213" x="6269038" y="2632075"/>
          <p14:tracePt t="19423" x="6273800" y="2632075"/>
          <p14:tracePt t="19493" x="6280150" y="2632075"/>
          <p14:tracePt t="19514" x="6280150" y="2625725"/>
          <p14:tracePt t="19523" x="6284913" y="2620963"/>
          <p14:tracePt t="19663" x="6289675" y="2616200"/>
          <p14:tracePt t="19723" x="6289675" y="2609850"/>
          <p14:tracePt t="19853" x="6296025" y="2609850"/>
          <p14:tracePt t="23685" x="6296025" y="2605088"/>
          <p14:tracePt t="23734" x="6300788" y="2598738"/>
          <p14:tracePt t="25553" x="6284913" y="2598738"/>
          <p14:tracePt t="25564" x="6226175" y="2605088"/>
          <p14:tracePt t="25574" x="6161088" y="2605088"/>
          <p14:tracePt t="25583" x="6064250" y="2616200"/>
          <p14:tracePt t="25593" x="5988050" y="2616200"/>
          <p14:tracePt t="25610" x="5895975" y="2625725"/>
          <p14:tracePt t="25627" x="5668963" y="2625725"/>
          <p14:tracePt t="25660" x="5318125" y="2636838"/>
          <p14:tracePt t="25694" x="4821238" y="2647950"/>
          <p14:tracePt t="25727" x="4630738" y="2647950"/>
          <p14:tracePt t="25743" x="4556125" y="2643188"/>
          <p14:tracePt t="25760" x="4529138" y="2643188"/>
          <p14:tracePt t="25778" x="4475163" y="2636838"/>
          <p14:tracePt t="25794" x="4452938" y="2636838"/>
          <p14:tracePt t="25810" x="4448175" y="2632075"/>
          <p14:tracePt t="25827" x="4430713" y="2632075"/>
          <p14:tracePt t="25844" x="4398963" y="2632075"/>
          <p14:tracePt t="25860" x="4371975" y="2632075"/>
          <p14:tracePt t="25877" x="4286250" y="2632075"/>
          <p14:tracePt t="25893" x="4117975" y="2632075"/>
          <p14:tracePt t="25910" x="4041775" y="2643188"/>
          <p14:tracePt t="25927" x="3825875" y="2652713"/>
          <p14:tracePt t="25944" x="3582988" y="2674938"/>
          <p14:tracePt t="25960" x="3490913" y="2686050"/>
          <p14:tracePt t="25977" x="3275013" y="2717800"/>
          <p14:tracePt t="25994" x="3101975" y="2744788"/>
          <p14:tracePt t="26010" x="3048000" y="2762250"/>
          <p14:tracePt t="26027" x="2917825" y="2794000"/>
          <p14:tracePt t="26044" x="2816225" y="2798763"/>
          <p14:tracePt t="26064" x="2744788" y="2816225"/>
          <p14:tracePt t="26077" x="2679700" y="2816225"/>
          <p14:tracePt t="26093" x="2582863" y="2816225"/>
          <p14:tracePt t="26110" x="2555875" y="2816225"/>
          <p14:tracePt t="26127" x="2470150" y="2816225"/>
          <p14:tracePt t="26143" x="2409825" y="2816225"/>
          <p14:tracePt t="26160" x="2355850" y="2825750"/>
          <p14:tracePt t="26177" x="2274888" y="2825750"/>
          <p14:tracePt t="26193" x="2227263" y="2832100"/>
          <p14:tracePt t="26210" x="2200275" y="2832100"/>
          <p14:tracePt t="26227" x="2151063" y="2832100"/>
          <p14:tracePt t="26243" x="2117725" y="2836863"/>
          <p14:tracePt t="26260" x="2097088" y="2843213"/>
          <p14:tracePt t="26277" x="2058988" y="2843213"/>
          <p14:tracePt t="26293" x="2027238" y="2843213"/>
          <p14:tracePt t="26310" x="1993900" y="2843213"/>
          <p14:tracePt t="26327" x="1966913" y="2843213"/>
          <p14:tracePt t="26343" x="1924050" y="2843213"/>
          <p14:tracePt t="26360" x="1901825" y="2843213"/>
          <p14:tracePt t="26377" x="1885950" y="2843213"/>
          <p14:tracePt t="26393" x="1881188" y="2843213"/>
          <p14:tracePt t="26427" x="1874838" y="2847975"/>
          <p14:tracePt t="26484" x="1874838" y="2852738"/>
          <p14:tracePt t="26553" x="1874838" y="2859088"/>
          <p14:tracePt t="26583" x="1885950" y="2859088"/>
          <p14:tracePt t="26593" x="1908175" y="2859088"/>
          <p14:tracePt t="26603" x="1946275" y="2859088"/>
          <p14:tracePt t="26613" x="2036763" y="2859088"/>
          <p14:tracePt t="26627" x="2097088" y="2859088"/>
          <p14:tracePt t="26643" x="2335213" y="2859088"/>
          <p14:tracePt t="26660" x="2425700" y="2859088"/>
          <p14:tracePt t="26677" x="2643188" y="2859088"/>
          <p14:tracePt t="26693" x="2717800" y="2859088"/>
          <p14:tracePt t="26710" x="2728913" y="2859088"/>
          <p14:tracePt t="26727" x="2762250" y="2859088"/>
          <p14:tracePt t="26743" x="2794000" y="2859088"/>
          <p14:tracePt t="26760" x="2805113" y="2859088"/>
          <p14:tracePt t="26778" x="2870200" y="2859088"/>
          <p14:tracePt t="26794" x="2951163" y="2859088"/>
          <p14:tracePt t="26810" x="2967038" y="2859088"/>
          <p14:tracePt t="26827" x="3009900" y="2863850"/>
          <p14:tracePt t="26843" x="3016250" y="2863850"/>
          <p14:tracePt t="26874" x="3021013" y="2863850"/>
          <p14:tracePt t="26883" x="3025775" y="2863850"/>
          <p14:tracePt t="26894" x="3043238" y="2863850"/>
          <p14:tracePt t="26910" x="3052763" y="2863850"/>
          <p14:tracePt t="26927" x="3079750" y="2859088"/>
          <p14:tracePt t="27065" x="3079750" y="2852738"/>
          <p14:tracePt t="27206" x="3086100" y="2852738"/>
          <p14:tracePt t="27216" x="3113088" y="2852738"/>
          <p14:tracePt t="27227" x="3140075" y="2852738"/>
          <p14:tracePt t="27243" x="3302000" y="2852738"/>
          <p14:tracePt t="27260" x="3378200" y="2859088"/>
          <p14:tracePt t="27277" x="3567113" y="2870200"/>
          <p14:tracePt t="27294" x="3663950" y="2886075"/>
          <p14:tracePt t="27310" x="3668713" y="2886075"/>
          <p14:tracePt t="27344" x="3668713" y="2890838"/>
          <p14:tracePt t="27377" x="3675063" y="2890838"/>
          <p14:tracePt t="27410" x="3659188" y="2906713"/>
          <p14:tracePt t="27427" x="3625850" y="2924175"/>
          <p14:tracePt t="27443" x="3567113" y="2933700"/>
          <p14:tracePt t="27460" x="3540125" y="2933700"/>
          <p14:tracePt t="27477" x="3459163" y="2924175"/>
          <p14:tracePt t="27493" x="3398838" y="2901950"/>
          <p14:tracePt t="27510" x="3367088" y="2886075"/>
          <p14:tracePt t="27528" x="3297238" y="2852738"/>
          <p14:tracePt t="27543" x="3252788" y="2832100"/>
          <p14:tracePt t="27560" x="3205163" y="2809875"/>
          <p14:tracePt t="27577" x="3113088" y="2744788"/>
          <p14:tracePt t="27593" x="3059113" y="2686050"/>
          <p14:tracePt t="27610" x="3021013" y="2632075"/>
          <p14:tracePt t="27627" x="2994025" y="2513013"/>
          <p14:tracePt t="27643" x="2994025" y="2432050"/>
          <p14:tracePt t="27660" x="2994025" y="2366963"/>
          <p14:tracePt t="27677" x="3021013" y="2297113"/>
          <p14:tracePt t="27694" x="3048000" y="2259013"/>
          <p14:tracePt t="27710" x="3079750" y="2216150"/>
          <p14:tracePt t="27727" x="3160713" y="2155825"/>
          <p14:tracePt t="27743" x="3313113" y="2043113"/>
          <p14:tracePt t="27760" x="3432175" y="1989138"/>
          <p14:tracePt t="27778" x="3578225" y="1912938"/>
          <p14:tracePt t="27794" x="3794125" y="1827213"/>
          <p14:tracePt t="27810" x="3940175" y="1778000"/>
          <p14:tracePt t="27827" x="4122738" y="1739900"/>
          <p14:tracePt t="27843" x="4394200" y="1708150"/>
          <p14:tracePt t="27860" x="4560888" y="1670050"/>
          <p14:tracePt t="27877" x="4738688" y="1647825"/>
          <p14:tracePt t="27893" x="4987925" y="1616075"/>
          <p14:tracePt t="27910" x="5111750" y="1604963"/>
          <p14:tracePt t="27927" x="5253038" y="1604963"/>
          <p14:tracePt t="27943" x="5392738" y="1604963"/>
          <p14:tracePt t="27960" x="5441950" y="1604963"/>
          <p14:tracePt t="27977" x="5561013" y="1631950"/>
          <p14:tracePt t="27993" x="5668963" y="1647825"/>
          <p14:tracePt t="28010" x="5700713" y="1654175"/>
          <p14:tracePt t="28027" x="5819775" y="1690688"/>
          <p14:tracePt t="28044" x="5938838" y="1728788"/>
          <p14:tracePt t="28061" x="5988050" y="1755775"/>
          <p14:tracePt t="28076" x="6084888" y="1816100"/>
          <p14:tracePt t="28093" x="6149975" y="1858963"/>
          <p14:tracePt t="28110" x="6172200" y="1881188"/>
          <p14:tracePt t="28127" x="6235700" y="1955800"/>
          <p14:tracePt t="28143" x="6327775" y="2043113"/>
          <p14:tracePt t="28160" x="6361113" y="2074863"/>
          <p14:tracePt t="28177" x="6442075" y="2144713"/>
          <p14:tracePt t="28193" x="6496050" y="2193925"/>
          <p14:tracePt t="28210" x="6511925" y="2209800"/>
          <p14:tracePt t="28227" x="6534150" y="2254250"/>
          <p14:tracePt t="28243" x="6534150" y="2286000"/>
          <p14:tracePt t="28260" x="6534150" y="2290763"/>
          <p14:tracePt t="28277" x="6511925" y="2324100"/>
          <p14:tracePt t="28294" x="6457950" y="2362200"/>
          <p14:tracePt t="28310" x="6442075" y="2371725"/>
          <p14:tracePt t="28327" x="6426200" y="2382838"/>
          <p14:tracePt t="28344" x="6399213" y="2405063"/>
          <p14:tracePt t="28360" x="6388100" y="2416175"/>
          <p14:tracePt t="28377" x="6334125" y="2452688"/>
          <p14:tracePt t="28393" x="6199188" y="2501900"/>
          <p14:tracePt t="28411" x="6145213" y="2517775"/>
          <p14:tracePt t="28427" x="5961063" y="2582863"/>
          <p14:tracePt t="28443" x="5830888" y="2609850"/>
          <p14:tracePt t="28460" x="5799138" y="2609850"/>
          <p14:tracePt t="28476" x="5745163" y="2616200"/>
          <p14:tracePt t="28493" x="5734050" y="2620963"/>
          <p14:tracePt t="28510" x="5727700" y="2620963"/>
          <p14:tracePt t="28528" x="5722938" y="2625725"/>
          <p14:tracePt t="28543" x="5722938" y="2632075"/>
          <p14:tracePt t="28560" x="5718175" y="2632075"/>
          <p14:tracePt t="28577" x="5711825" y="2636838"/>
          <p14:tracePt t="28593" x="5711825" y="2643188"/>
          <p14:tracePt t="28664" x="5707063" y="2647950"/>
          <p14:tracePt t="28674" x="5707063" y="2652713"/>
          <p14:tracePt t="28694" x="5700713" y="2652713"/>
          <p14:tracePt t="28705" x="5700713" y="2659063"/>
          <p14:tracePt t="28804" x="5700713" y="2663825"/>
          <p14:tracePt t="29175" x="5707063" y="2663825"/>
          <p14:tracePt t="29194" x="5707063" y="2659063"/>
          <p14:tracePt t="29215" x="5711825" y="2659063"/>
          <p14:tracePt t="29304" x="5711825" y="2652713"/>
          <p14:tracePt t="29326" x="5718175" y="2652713"/>
          <p14:tracePt t="29344" x="5718175" y="2647950"/>
          <p14:tracePt t="29353" x="5722938" y="2647950"/>
          <p14:tracePt t="29433" x="5722938" y="2643188"/>
          <p14:tracePt t="29454" x="5727700" y="2643188"/>
          <p14:tracePt t="29523" x="5734050" y="2636838"/>
          <p14:tracePt t="29543" x="5738813" y="2632075"/>
          <p14:tracePt t="29613" x="5745163" y="2632075"/>
          <p14:tracePt t="29643" x="5749925" y="2632075"/>
          <p14:tracePt t="29654" x="5761038" y="2632075"/>
          <p14:tracePt t="29894" x="5765800" y="2632075"/>
          <p14:tracePt t="29904" x="5772150" y="2632075"/>
          <p14:tracePt t="29915" x="5776913" y="2632075"/>
          <p14:tracePt t="29935" x="5781675" y="2632075"/>
          <p14:tracePt t="29960" x="5781675" y="2625725"/>
          <p14:tracePt t="30084" x="5788025" y="2625725"/>
          <p14:tracePt t="30094" x="5788025" y="2620963"/>
          <p14:tracePt t="30104" x="5792788" y="2620963"/>
          <p14:tracePt t="30125" x="5792788" y="2616200"/>
          <p14:tracePt t="30463" x="5799138" y="2609850"/>
          <p14:tracePt t="31908" x="5810250" y="2605088"/>
          <p14:tracePt t="31914" x="5815013" y="2598738"/>
          <p14:tracePt t="35575" x="5826125" y="2598738"/>
          <p14:tracePt t="35603" x="5734050" y="2598738"/>
          <p14:tracePt t="35613" x="5641975" y="2598738"/>
          <p14:tracePt t="35624" x="5518150" y="2605088"/>
          <p14:tracePt t="35633" x="5019675" y="2670175"/>
          <p14:tracePt t="35643" x="4765675" y="2728913"/>
          <p14:tracePt t="35660" x="4533900" y="2798763"/>
          <p14:tracePt t="35676" x="3987800" y="2987675"/>
          <p14:tracePt t="35710" x="3971925" y="2994025"/>
          <p14:tracePt t="35743" x="3814763" y="3106738"/>
          <p14:tracePt t="35777" x="3587750" y="3205163"/>
          <p14:tracePt t="35794" x="3468688" y="3241675"/>
          <p14:tracePt t="35810" x="3409950" y="3270250"/>
          <p14:tracePt t="35827" x="3387725" y="3279775"/>
          <p14:tracePt t="35883" x="3382963" y="3279775"/>
          <p14:tracePt t="35893" x="3378200" y="3286125"/>
          <p14:tracePt t="35905" x="3355975" y="3302000"/>
          <p14:tracePt t="35913" x="3351213" y="3306763"/>
          <p14:tracePt t="35927" x="3340100" y="3317875"/>
          <p14:tracePt t="35943" x="3306763" y="3328988"/>
          <p14:tracePt t="35960" x="3263900" y="3340100"/>
          <p14:tracePt t="35977" x="3182938" y="3355975"/>
          <p14:tracePt t="35993" x="3133725" y="3355975"/>
          <p14:tracePt t="36010" x="3086100" y="3355975"/>
          <p14:tracePt t="36027" x="3052763" y="3355975"/>
          <p14:tracePt t="36043" x="3036888" y="3355975"/>
          <p14:tracePt t="36063" x="3016250" y="3355975"/>
          <p14:tracePt t="36077" x="3009900" y="3355975"/>
          <p14:tracePt t="36093" x="3005138" y="3355975"/>
          <p14:tracePt t="36110" x="3005138" y="3351213"/>
          <p14:tracePt t="36127" x="2994025" y="3340100"/>
          <p14:tracePt t="36143" x="2989263" y="3333750"/>
          <p14:tracePt t="36160" x="2978150" y="3328988"/>
          <p14:tracePt t="36177" x="2955925" y="3324225"/>
          <p14:tracePt t="36193" x="2933700" y="3306763"/>
          <p14:tracePt t="36210" x="2928938" y="3302000"/>
          <p14:tracePt t="36227" x="2924175" y="3290888"/>
          <p14:tracePt t="36243" x="2917825" y="3286125"/>
          <p14:tracePt t="36283" x="2917825" y="3279775"/>
          <p14:tracePt t="36295" x="2917825" y="3275013"/>
          <p14:tracePt t="36313" x="2917825" y="3263900"/>
          <p14:tracePt t="36327" x="2917825" y="3259138"/>
          <p14:tracePt t="36343" x="2924175" y="3236913"/>
          <p14:tracePt t="36360" x="2924175" y="3225800"/>
          <p14:tracePt t="36377" x="2924175" y="3205163"/>
          <p14:tracePt t="36393" x="2924175" y="3198813"/>
          <p14:tracePt t="36427" x="2924175" y="3194050"/>
          <p14:tracePt t="36493" x="2933700" y="3194050"/>
          <p14:tracePt t="36503" x="2940050" y="3194050"/>
          <p14:tracePt t="36513" x="2955925" y="3194050"/>
          <p14:tracePt t="36528" x="2967038" y="3194050"/>
          <p14:tracePt t="36544" x="2989263" y="3194050"/>
          <p14:tracePt t="36593" x="2989263" y="3187700"/>
          <p14:tracePt t="36603" x="2994025" y="3187700"/>
          <p14:tracePt t="37134" x="2998788" y="3187700"/>
          <p14:tracePt t="37144" x="3005138" y="3187700"/>
          <p14:tracePt t="37156" x="3009900" y="3182938"/>
          <p14:tracePt t="37164" x="3016250" y="3178175"/>
          <p14:tracePt t="37177" x="3021013" y="3171825"/>
          <p14:tracePt t="37193" x="3036888" y="3160713"/>
          <p14:tracePt t="37210" x="3043238" y="3155950"/>
          <p14:tracePt t="37227" x="3086100" y="3151188"/>
          <p14:tracePt t="37260" x="3290888" y="3151188"/>
          <p14:tracePt t="37294" x="3513138" y="3151188"/>
          <p14:tracePt t="37327" x="3675063" y="3151188"/>
          <p14:tracePt t="37343" x="3863975" y="3151188"/>
          <p14:tracePt t="37360" x="3940175" y="3151188"/>
          <p14:tracePt t="37377" x="4140200" y="3151188"/>
          <p14:tracePt t="37393" x="4333875" y="3155950"/>
          <p14:tracePt t="37410" x="4394200" y="3155950"/>
          <p14:tracePt t="37427" x="4540250" y="3178175"/>
          <p14:tracePt t="37443" x="4675188" y="3178175"/>
          <p14:tracePt t="37460" x="4749800" y="3178175"/>
          <p14:tracePt t="37477" x="4956175" y="3187700"/>
          <p14:tracePt t="37493" x="5165725" y="3198813"/>
          <p14:tracePt t="37510" x="5237163" y="3205163"/>
          <p14:tracePt t="37527" x="5426075" y="3214688"/>
          <p14:tracePt t="37543" x="5626100" y="3236913"/>
          <p14:tracePt t="37560" x="5718175" y="3236913"/>
          <p14:tracePt t="37577" x="6035675" y="3259138"/>
          <p14:tracePt t="37593" x="6372225" y="3270250"/>
          <p14:tracePt t="37610" x="6473825" y="3270250"/>
          <p14:tracePt t="37627" x="6673850" y="3279775"/>
          <p14:tracePt t="37643" x="6765925" y="3290888"/>
          <p14:tracePt t="37660" x="6797675" y="3290888"/>
          <p14:tracePt t="37677" x="6884988" y="3290888"/>
          <p14:tracePt t="37693" x="7035800" y="3290888"/>
          <p14:tracePt t="37710" x="7100888" y="3286125"/>
          <p14:tracePt t="37727" x="7273925" y="3286125"/>
          <p14:tracePt t="37743" x="7404100" y="3286125"/>
          <p14:tracePt t="37760" x="7442200" y="3286125"/>
          <p14:tracePt t="37777" x="7489825" y="3286125"/>
          <p14:tracePt t="37796" x="7516813" y="3286125"/>
          <p14:tracePt t="37811" x="7527925" y="3286125"/>
          <p14:tracePt t="37827" x="7559675" y="3286125"/>
          <p14:tracePt t="37843" x="7597775" y="3279775"/>
          <p14:tracePt t="37860" x="7604125" y="3279775"/>
          <p14:tracePt t="37877" x="7615238" y="3279775"/>
          <p14:tracePt t="37893" x="7620000" y="3279775"/>
          <p14:tracePt t="37927" x="7620000" y="3275013"/>
          <p14:tracePt t="38806" x="7615238" y="3275013"/>
          <p14:tracePt t="38815" x="7608888" y="3275013"/>
          <p14:tracePt t="38827" x="7604125" y="3275013"/>
          <p14:tracePt t="38843" x="7597775" y="3275013"/>
          <p14:tracePt t="38863" x="7593013" y="3275013"/>
          <p14:tracePt t="38883" x="7586663" y="3275013"/>
          <p14:tracePt t="38893" x="7577138" y="3275013"/>
          <p14:tracePt t="38927" x="7523163" y="3286125"/>
          <p14:tracePt t="38960" x="7469188" y="3297238"/>
          <p14:tracePt t="38993" x="7442200" y="3302000"/>
          <p14:tracePt t="39010" x="7435850" y="3306763"/>
          <p14:tracePt t="39027" x="7424738" y="3306763"/>
          <p14:tracePt t="39044" x="7408863" y="3313113"/>
          <p14:tracePt t="39061" x="7392988" y="3313113"/>
          <p14:tracePt t="39077" x="7366000" y="3317875"/>
          <p14:tracePt t="39093" x="7305675" y="3317875"/>
          <p14:tracePt t="39110" x="7289800" y="3317875"/>
          <p14:tracePt t="39127" x="7262813" y="3317875"/>
          <p14:tracePt t="39144" x="7251700" y="3317875"/>
          <p14:tracePt t="39160" x="7246938" y="3317875"/>
          <p14:tracePt t="39193" x="7242175" y="3317875"/>
          <p14:tracePt t="39210" x="7235825" y="3317875"/>
          <p14:tracePt t="39495" x="7235825" y="3313113"/>
          <p14:tracePt t="41406" x="7204075" y="3313113"/>
          <p14:tracePt t="41423" x="7154863" y="3313113"/>
          <p14:tracePt t="41433" x="7096125" y="3313113"/>
          <p14:tracePt t="41443" x="6992938" y="3302000"/>
          <p14:tracePt t="41460" x="6880225" y="3290888"/>
          <p14:tracePt t="41476" x="6588125" y="3236913"/>
          <p14:tracePt t="41493" x="6226175" y="3182938"/>
          <p14:tracePt t="41527" x="5129213" y="2998788"/>
          <p14:tracePt t="41560" x="4129088" y="2836863"/>
          <p14:tracePt t="41593" x="3533775" y="2778125"/>
          <p14:tracePt t="41610" x="3506788" y="2778125"/>
          <p14:tracePt t="41626" x="3502025" y="2778125"/>
          <p14:tracePt t="41703" x="3506788" y="2771775"/>
          <p14:tracePt t="41723" x="3513138" y="2771775"/>
          <p14:tracePt t="41763" x="3513138" y="2767013"/>
          <p14:tracePt t="41773" x="3513138" y="2762250"/>
          <p14:tracePt t="41783" x="3513138" y="2755900"/>
          <p14:tracePt t="41793" x="3506788" y="2755900"/>
          <p14:tracePt t="41810" x="3502025" y="2755900"/>
          <p14:tracePt t="41827" x="3497263" y="2755900"/>
          <p14:tracePt t="41843" x="3490913" y="2755900"/>
          <p14:tracePt t="41894" x="3490913" y="2767013"/>
          <p14:tracePt t="41904" x="3490913" y="2771775"/>
          <p14:tracePt t="41914" x="3490913" y="2782888"/>
          <p14:tracePt t="41927" x="3490913" y="2789238"/>
          <p14:tracePt t="41944" x="3517900" y="2820988"/>
          <p14:tracePt t="41960" x="3540125" y="2836863"/>
          <p14:tracePt t="41977" x="3614738" y="2874963"/>
          <p14:tracePt t="41993" x="3641725" y="2897188"/>
          <p14:tracePt t="42010" x="3641725" y="2901950"/>
          <p14:tracePt t="42044" x="3641725" y="2906713"/>
          <p14:tracePt t="42063" x="3621088" y="2913063"/>
          <p14:tracePt t="42077" x="3614738" y="2913063"/>
          <p14:tracePt t="42093" x="3605213" y="2913063"/>
          <p14:tracePt t="42110" x="3598863" y="2913063"/>
          <p14:tracePt t="42127" x="3540125" y="2906713"/>
          <p14:tracePt t="42143" x="3452813" y="2859088"/>
          <p14:tracePt t="42160" x="3432175" y="2843213"/>
          <p14:tracePt t="42177" x="3382963" y="2778125"/>
          <p14:tracePt t="42193" x="3367088" y="2717800"/>
          <p14:tracePt t="42210" x="3367088" y="2697163"/>
          <p14:tracePt t="42227" x="3378200" y="2652713"/>
          <p14:tracePt t="42243" x="3414713" y="2598738"/>
          <p14:tracePt t="42260" x="3436938" y="2578100"/>
          <p14:tracePt t="42278" x="3556000" y="2481263"/>
          <p14:tracePt t="42295" x="3690938" y="2405063"/>
          <p14:tracePt t="42310" x="3848100" y="2344738"/>
          <p14:tracePt t="42327" x="4075113" y="2259013"/>
          <p14:tracePt t="42343" x="4230688" y="2232025"/>
          <p14:tracePt t="42360" x="4356100" y="2232025"/>
          <p14:tracePt t="42377" x="4556125" y="2232025"/>
          <p14:tracePt t="42394" x="4652963" y="2259013"/>
          <p14:tracePt t="42410" x="4733925" y="2301875"/>
          <p14:tracePt t="42427" x="4810125" y="2362200"/>
          <p14:tracePt t="42443" x="4826000" y="2389188"/>
          <p14:tracePt t="42460" x="4826000" y="2405063"/>
          <p14:tracePt t="42477" x="4810125" y="2443163"/>
          <p14:tracePt t="42493" x="4803775" y="2463800"/>
          <p14:tracePt t="42510" x="4803775" y="2470150"/>
          <p14:tracePt t="42527" x="4799013" y="2481263"/>
          <p14:tracePt t="42543" x="4794250" y="2481263"/>
          <p14:tracePt t="42560" x="4787900" y="2486025"/>
          <p14:tracePt t="42577" x="4783138" y="2490788"/>
          <p14:tracePt t="42593" x="4776788" y="2497138"/>
          <p14:tracePt t="42610" x="4772025" y="2501900"/>
          <p14:tracePt t="42627" x="4765675" y="2501900"/>
          <p14:tracePt t="42643" x="4760913" y="2508250"/>
          <p14:tracePt t="42733" x="4765675" y="2513013"/>
          <p14:tracePt t="42743" x="4783138" y="2524125"/>
          <p14:tracePt t="42753" x="4794250" y="2535238"/>
          <p14:tracePt t="42763" x="4814888" y="2555875"/>
          <p14:tracePt t="42777" x="4826000" y="2562225"/>
          <p14:tracePt t="42794" x="4857750" y="2598738"/>
          <p14:tracePt t="42810" x="4864100" y="2609850"/>
          <p14:tracePt t="42827" x="4906963" y="2636838"/>
          <p14:tracePt t="42843" x="4949825" y="2686050"/>
          <p14:tracePt t="42860" x="4983163" y="2697163"/>
          <p14:tracePt t="42877" x="5118100" y="2767013"/>
          <p14:tracePt t="42893" x="5241925" y="2832100"/>
          <p14:tracePt t="42910" x="5284788" y="2859088"/>
          <p14:tracePt t="42927" x="5399088" y="2924175"/>
          <p14:tracePt t="42943" x="5495925" y="2978150"/>
          <p14:tracePt t="42960" x="5527675" y="2994025"/>
          <p14:tracePt t="42977" x="5630863" y="3048000"/>
          <p14:tracePt t="42993" x="5691188" y="3070225"/>
          <p14:tracePt t="43010" x="5711825" y="3086100"/>
          <p14:tracePt t="43027" x="5761038" y="3101975"/>
          <p14:tracePt t="43043" x="5803900" y="3113088"/>
          <p14:tracePt t="43061" x="5815013" y="3113088"/>
          <p14:tracePt t="43077" x="5846763" y="3117850"/>
          <p14:tracePt t="43093" x="5857875" y="3117850"/>
          <p14:tracePt t="43143" x="5857875" y="3113088"/>
          <p14:tracePt t="43163" x="5857875" y="3106738"/>
          <p14:tracePt t="43173" x="5857875" y="3097213"/>
          <p14:tracePt t="43185" x="5857875" y="3086100"/>
          <p14:tracePt t="43193" x="5857875" y="3059113"/>
          <p14:tracePt t="43210" x="5837238" y="3036888"/>
          <p14:tracePt t="43227" x="5684838" y="2944813"/>
          <p14:tracePt t="43243" x="5446713" y="2832100"/>
          <p14:tracePt t="43260" x="5356225" y="2794000"/>
          <p14:tracePt t="43277" x="5095875" y="2713038"/>
          <p14:tracePt t="43293" x="4895850" y="2674938"/>
          <p14:tracePt t="43310" x="4679950" y="2647950"/>
          <p14:tracePt t="43327" x="4376738" y="2616200"/>
          <p14:tracePt t="43343" x="4187825" y="2616200"/>
          <p14:tracePt t="43360" x="4064000" y="2616200"/>
          <p14:tracePt t="43377" x="3902075" y="2616200"/>
          <p14:tracePt t="43393" x="3794125" y="2625725"/>
          <p14:tracePt t="43410" x="3729038" y="2652713"/>
          <p14:tracePt t="43427" x="3594100" y="2713038"/>
          <p14:tracePt t="43443" x="3468688" y="2771775"/>
          <p14:tracePt t="43460" x="3378200" y="2820988"/>
          <p14:tracePt t="43477" x="3275013" y="2874963"/>
          <p14:tracePt t="43493" x="3221038" y="2917825"/>
          <p14:tracePt t="43510" x="3198813" y="2940050"/>
          <p14:tracePt t="43527" x="3182938" y="2971800"/>
          <p14:tracePt t="43543" x="3160713" y="3032125"/>
          <p14:tracePt t="43560" x="3160713" y="3079750"/>
          <p14:tracePt t="43577" x="3160713" y="3140075"/>
          <p14:tracePt t="43593" x="3236913" y="3241675"/>
          <p14:tracePt t="43610" x="3328988" y="3290888"/>
          <p14:tracePt t="43627" x="3513138" y="3340100"/>
          <p14:tracePt t="43643" x="3852863" y="3367088"/>
          <p14:tracePt t="43660" x="3987800" y="3367088"/>
          <p14:tracePt t="43677" x="4360863" y="3367088"/>
          <p14:tracePt t="43693" x="4733925" y="3367088"/>
          <p14:tracePt t="43710" x="4857750" y="3360738"/>
          <p14:tracePt t="43726" x="5203825" y="3351213"/>
          <p14:tracePt t="43743" x="5468938" y="3317875"/>
          <p14:tracePt t="43760" x="5561013" y="3297238"/>
          <p14:tracePt t="43777" x="5718175" y="3248025"/>
          <p14:tracePt t="43793" x="5819775" y="3194050"/>
          <p14:tracePt t="43810" x="5842000" y="3178175"/>
          <p14:tracePt t="43827" x="5853113" y="3171825"/>
          <p14:tracePt t="43843" x="5853113" y="3167063"/>
          <p14:tracePt t="43863" x="5853113" y="3160713"/>
          <p14:tracePt t="43877" x="5853113" y="3155950"/>
          <p14:tracePt t="43913" x="5846763" y="3155950"/>
          <p14:tracePt t="43954" x="5842000" y="3155950"/>
          <p14:tracePt t="43965" x="5837238" y="3155950"/>
          <p14:tracePt t="43985" x="5830888" y="3155950"/>
          <p14:tracePt t="44025" x="5830888" y="3160713"/>
          <p14:tracePt t="44054" x="5830888" y="3167063"/>
          <p14:tracePt t="44104" x="5830888" y="3171825"/>
          <p14:tracePt t="44134" x="5830888" y="3167063"/>
          <p14:tracePt t="44145" x="5826125" y="3144838"/>
          <p14:tracePt t="44156" x="5826125" y="3124200"/>
          <p14:tracePt t="44164" x="5826125" y="3113088"/>
          <p14:tracePt t="44177" x="5826125" y="3090863"/>
          <p14:tracePt t="44193" x="5819775" y="3074988"/>
          <p14:tracePt t="44210" x="5819775" y="3070225"/>
          <p14:tracePt t="44294" x="5815013" y="3070225"/>
          <p14:tracePt t="44434" x="5803900" y="3070225"/>
          <p14:tracePt t="44473" x="5792788" y="3063875"/>
          <p14:tracePt t="44484" x="5718175" y="3025775"/>
          <p14:tracePt t="44493" x="5603875" y="2971800"/>
          <p14:tracePt t="44503" x="5522913" y="2944813"/>
          <p14:tracePt t="44513" x="5349875" y="2870200"/>
          <p14:tracePt t="44527" x="5237163" y="2825750"/>
          <p14:tracePt t="44543" x="4837113" y="2674938"/>
          <p14:tracePt t="44560" x="4675188" y="2616200"/>
          <p14:tracePt t="44577" x="4167188" y="2416175"/>
          <p14:tracePt t="44593" x="3695700" y="2254250"/>
          <p14:tracePt t="44610" x="3560763" y="2209800"/>
          <p14:tracePt t="44627" x="3187700" y="2097088"/>
          <p14:tracePt t="44643" x="2701925" y="1966913"/>
          <p14:tracePt t="44660" x="2501900" y="1924050"/>
          <p14:tracePt t="44676" x="1874838" y="1816100"/>
          <p14:tracePt t="44693" x="1265238" y="1654175"/>
          <p14:tracePt t="44710" x="1112838" y="1616075"/>
          <p14:tracePt t="44727" x="777875" y="1524000"/>
          <p14:tracePt t="44743" x="508000" y="1431925"/>
          <p14:tracePt t="44760" x="427038" y="1400175"/>
          <p14:tracePt t="44777" x="254000" y="1319213"/>
          <p14:tracePt t="44794" x="200025" y="1292225"/>
          <p14:tracePt t="44810" x="188913" y="1274763"/>
          <p14:tracePt t="44827" x="184150" y="1265238"/>
          <p14:tracePt t="44843" x="177800" y="1258888"/>
          <p14:tracePt t="44860" x="177800" y="1254125"/>
          <p14:tracePt t="44877" x="177800" y="1243013"/>
          <p14:tracePt t="44910" x="184150" y="1238250"/>
          <p14:tracePt t="44927" x="195263" y="1227138"/>
          <p14:tracePt t="44943" x="204788" y="1216025"/>
          <p14:tracePt t="44960" x="215900" y="1211263"/>
          <p14:tracePt t="44977" x="242888" y="1200150"/>
          <p14:tracePt t="44993" x="323850" y="1184275"/>
          <p14:tracePt t="45010" x="384175" y="1184275"/>
          <p14:tracePt t="45027" x="442913" y="1184275"/>
          <p14:tracePt t="45044" x="496888" y="1184275"/>
          <p14:tracePt t="45060" x="546100" y="1184275"/>
          <p14:tracePt t="45077" x="615950" y="1193800"/>
          <p14:tracePt t="45093" x="757238" y="1211263"/>
          <p14:tracePt t="45110" x="858838" y="1220788"/>
          <p14:tracePt t="45126" x="962025" y="1231900"/>
          <p14:tracePt t="45143" x="1065213" y="1238250"/>
          <p14:tracePt t="45160" x="1096963" y="1247775"/>
          <p14:tracePt t="45176" x="1177925" y="1247775"/>
          <p14:tracePt t="45193" x="1227138" y="1243013"/>
          <p14:tracePt t="45210" x="1238250" y="1243013"/>
          <p14:tracePt t="45226" x="1265238" y="1238250"/>
          <p14:tracePt t="45243" x="1301750" y="1238250"/>
          <p14:tracePt t="45260" x="1319213" y="1238250"/>
          <p14:tracePt t="45277" x="1393825" y="1238250"/>
          <p14:tracePt t="45294" x="1497013" y="1243013"/>
          <p14:tracePt t="45310" x="1550988" y="1247775"/>
          <p14:tracePt t="45327" x="1681163" y="1258888"/>
          <p14:tracePt t="45343" x="1843088" y="1270000"/>
          <p14:tracePt t="45360" x="1881188" y="1270000"/>
          <p14:tracePt t="45377" x="1989138" y="1270000"/>
          <p14:tracePt t="45393" x="2074863" y="1270000"/>
          <p14:tracePt t="45410" x="2101850" y="1270000"/>
          <p14:tracePt t="45427" x="2189163" y="1270000"/>
          <p14:tracePt t="45443" x="2263775" y="1270000"/>
          <p14:tracePt t="45460" x="2290763" y="1270000"/>
          <p14:tracePt t="45477" x="2362200" y="1270000"/>
          <p14:tracePt t="45493" x="2416175" y="1270000"/>
          <p14:tracePt t="45510" x="2447925" y="1270000"/>
          <p14:tracePt t="45528" x="2497138" y="1274763"/>
          <p14:tracePt t="45544" x="2551113" y="1281113"/>
          <p14:tracePt t="45561" x="2571750" y="1281113"/>
          <p14:tracePt t="45577" x="2643188" y="1296988"/>
          <p14:tracePt t="45593" x="2724150" y="1312863"/>
          <p14:tracePt t="45610" x="2751138" y="1312863"/>
          <p14:tracePt t="45627" x="2832100" y="1319213"/>
          <p14:tracePt t="45643" x="2913063" y="1328738"/>
          <p14:tracePt t="45660" x="2940050" y="1335088"/>
          <p14:tracePt t="45677" x="2998788" y="1339850"/>
          <p14:tracePt t="45693" x="3079750" y="1350963"/>
          <p14:tracePt t="45710" x="3106738" y="1355725"/>
          <p14:tracePt t="45726" x="3209925" y="1366838"/>
          <p14:tracePt t="45743" x="3328988" y="1377950"/>
          <p14:tracePt t="45760" x="3394075" y="1377950"/>
          <p14:tracePt t="45777" x="3468688" y="1382713"/>
          <p14:tracePt t="45793" x="3524250" y="1382713"/>
          <p14:tracePt t="45810" x="3560763" y="1382713"/>
          <p14:tracePt t="45827" x="3636963" y="1382713"/>
          <p14:tracePt t="45843" x="3695700" y="1382713"/>
          <p14:tracePt t="45860" x="3756025" y="1393825"/>
          <p14:tracePt t="45877" x="3868738" y="1393825"/>
          <p14:tracePt t="45893" x="3949700" y="1400175"/>
          <p14:tracePt t="45910" x="4014788" y="1409700"/>
          <p14:tracePt t="45927" x="4064000" y="1409700"/>
          <p14:tracePt t="45943" x="4090988" y="1409700"/>
          <p14:tracePt t="45993" x="4095750" y="1409700"/>
          <p14:tracePt t="46004" x="4106863" y="1409700"/>
          <p14:tracePt t="46015" x="4113213" y="1409700"/>
          <p14:tracePt t="46028" x="4117975" y="1409700"/>
          <p14:tracePt t="46053" x="4122738" y="1409700"/>
          <p14:tracePt t="46064" x="4129088" y="1409700"/>
          <p14:tracePt t="46077" x="4140200" y="1409700"/>
          <p14:tracePt t="46093" x="4171950" y="1409700"/>
          <p14:tracePt t="46110" x="4183063" y="1404938"/>
          <p14:tracePt t="46127" x="4203700" y="1400175"/>
          <p14:tracePt t="46143" x="4230688" y="1377950"/>
          <p14:tracePt t="46160" x="4248150" y="1366838"/>
          <p14:tracePt t="46177" x="4291013" y="1319213"/>
          <p14:tracePt t="46193" x="4340225" y="1270000"/>
          <p14:tracePt t="46210" x="4356100" y="1238250"/>
          <p14:tracePt t="46227" x="4376738" y="1139825"/>
          <p14:tracePt t="46243" x="4387850" y="1016000"/>
          <p14:tracePt t="46260" x="4387850" y="973138"/>
          <p14:tracePt t="46277" x="4356100" y="919163"/>
          <p14:tracePt t="46295" x="4291013" y="858838"/>
          <p14:tracePt t="46310" x="4259263" y="842963"/>
          <p14:tracePt t="46327" x="4160838" y="788988"/>
          <p14:tracePt t="46343" x="4041775" y="762000"/>
          <p14:tracePt t="46360" x="4010025" y="762000"/>
          <p14:tracePt t="46377" x="3913188" y="757238"/>
          <p14:tracePt t="46393" x="3836988" y="757238"/>
          <p14:tracePt t="46410" x="3805238" y="773113"/>
          <p14:tracePt t="46426" x="3740150" y="804863"/>
          <p14:tracePt t="46443" x="3686175" y="838200"/>
          <p14:tracePt t="46460" x="3668713" y="847725"/>
          <p14:tracePt t="46477" x="3625850" y="896938"/>
          <p14:tracePt t="46493" x="3605213" y="957263"/>
          <p14:tracePt t="46510" x="3605213" y="984250"/>
          <p14:tracePt t="46527" x="3605213" y="1054100"/>
          <p14:tracePt t="46543" x="3663950" y="1150938"/>
          <p14:tracePt t="46560" x="3706813" y="1184275"/>
          <p14:tracePt t="46577" x="3821113" y="1243013"/>
          <p14:tracePt t="46593" x="3917950" y="1285875"/>
          <p14:tracePt t="46610" x="3949700" y="1301750"/>
          <p14:tracePt t="46626" x="3998913" y="1323975"/>
          <p14:tracePt t="46643" x="4037013" y="1362075"/>
          <p14:tracePt t="46660" x="4041775" y="1373188"/>
          <p14:tracePt t="46677" x="4052888" y="1393825"/>
          <p14:tracePt t="46693" x="4059238" y="1400175"/>
          <p14:tracePt t="46710" x="4064000" y="1404938"/>
          <p14:tracePt t="46994" x="4068763" y="1404938"/>
          <p14:tracePt t="47364" x="4068763" y="1409700"/>
          <p14:tracePt t="47374" x="4068763" y="1416050"/>
          <p14:tracePt t="47384" x="4068763" y="1420813"/>
          <p14:tracePt t="47443" x="4068763" y="1427163"/>
          <p14:tracePt t="47625" x="4068763" y="1431925"/>
          <p14:tracePt t="47634" x="4068763" y="1438275"/>
          <p14:tracePt t="47645" x="4075113" y="1443038"/>
          <p14:tracePt t="47733" x="4075113" y="1447800"/>
          <p14:tracePt t="47743" x="4079875" y="1454150"/>
          <p14:tracePt t="47753" x="4086225" y="1458913"/>
          <p14:tracePt t="47763" x="4095750" y="1465263"/>
          <p14:tracePt t="47793" x="4183063" y="1501775"/>
          <p14:tracePt t="47826" x="4286250" y="1546225"/>
          <p14:tracePt t="47860" x="4394200" y="1582738"/>
          <p14:tracePt t="47877" x="4468813" y="1609725"/>
          <p14:tracePt t="47893" x="4529138" y="1620838"/>
          <p14:tracePt t="47910" x="4549775" y="1631950"/>
          <p14:tracePt t="47926" x="4598988" y="1643063"/>
          <p14:tracePt t="47943" x="4657725" y="1643063"/>
          <p14:tracePt t="47960" x="4675188" y="1643063"/>
          <p14:tracePt t="47976" x="4733925" y="1654175"/>
          <p14:tracePt t="47993" x="4794250" y="1654175"/>
          <p14:tracePt t="48010" x="4810125" y="1654175"/>
          <p14:tracePt t="48027" x="4852988" y="1658938"/>
          <p14:tracePt t="48043" x="4895850" y="1658938"/>
          <p14:tracePt t="48060" x="4911725" y="1658938"/>
          <p14:tracePt t="48077" x="4992688" y="1674813"/>
          <p14:tracePt t="48093" x="5122863" y="1701800"/>
          <p14:tracePt t="48110" x="5187950" y="1712913"/>
          <p14:tracePt t="48126" x="5383213" y="1751013"/>
          <p14:tracePt t="48143" x="5576888" y="1782763"/>
          <p14:tracePt t="48160" x="5637213" y="1782763"/>
          <p14:tracePt t="48177" x="5826125" y="1793875"/>
          <p14:tracePt t="48193" x="6030913" y="1804988"/>
          <p14:tracePt t="48210" x="6118225" y="1804988"/>
          <p14:tracePt t="48227" x="6376988" y="1827213"/>
          <p14:tracePt t="48243" x="6577013" y="1836738"/>
          <p14:tracePt t="48260" x="6642100" y="1843088"/>
          <p14:tracePt t="48277" x="6761163" y="1854200"/>
          <p14:tracePt t="48294" x="6819900" y="1858963"/>
          <p14:tracePt t="48310" x="6835775" y="1858963"/>
          <p14:tracePt t="48327" x="6862763" y="1858963"/>
          <p14:tracePt t="48343" x="6873875" y="1858963"/>
          <p14:tracePt t="48360" x="6884988" y="1854200"/>
          <p14:tracePt t="48376" x="6896100" y="1836738"/>
          <p14:tracePt t="48393" x="6900863" y="1820863"/>
          <p14:tracePt t="48410" x="6900863" y="1793875"/>
          <p14:tracePt t="48427" x="6900863" y="1746250"/>
          <p14:tracePt t="48443" x="6880225" y="1701800"/>
          <p14:tracePt t="48460" x="6835775" y="1658938"/>
          <p14:tracePt t="48477" x="6734175" y="1577975"/>
          <p14:tracePt t="48493" x="6642100" y="1501775"/>
          <p14:tracePt t="48510" x="6570663" y="1443038"/>
          <p14:tracePt t="48527" x="6516688" y="1409700"/>
          <p14:tracePt t="48543" x="6473825" y="1382713"/>
          <p14:tracePt t="48560" x="6453188" y="1373188"/>
          <p14:tracePt t="48577" x="6415088" y="1350963"/>
          <p14:tracePt t="48593" x="6350000" y="1323975"/>
          <p14:tracePt t="48610" x="6311900" y="1308100"/>
          <p14:tracePt t="48627" x="6280150" y="1296988"/>
          <p14:tracePt t="48643" x="6246813" y="1285875"/>
          <p14:tracePt t="48660" x="6226175" y="1274763"/>
          <p14:tracePt t="48676" x="6215063" y="1270000"/>
          <p14:tracePt t="48693" x="6208713" y="1270000"/>
          <p14:tracePt t="48833" x="6203950" y="1270000"/>
          <p14:tracePt t="48853" x="6199188" y="1270000"/>
          <p14:tracePt t="48863" x="6192838" y="1270000"/>
          <p14:tracePt t="49254" x="6188075" y="1270000"/>
          <p14:tracePt t="49264" x="6181725" y="1270000"/>
          <p14:tracePt t="49284" x="6176963" y="1270000"/>
          <p14:tracePt t="49295" x="6172200" y="1274763"/>
          <p14:tracePt t="49303" x="6165850" y="1274763"/>
          <p14:tracePt t="49313" x="6165850" y="1281113"/>
          <p14:tracePt t="49327" x="6161088" y="1281113"/>
          <p14:tracePt t="49343" x="6149975" y="1285875"/>
          <p14:tracePt t="49377" x="6138863" y="1296988"/>
          <p14:tracePt t="49410" x="6107113" y="1323975"/>
          <p14:tracePt t="49443" x="6042025" y="1393825"/>
          <p14:tracePt t="49460" x="6026150" y="1416050"/>
          <p14:tracePt t="49476" x="5981700" y="1465263"/>
          <p14:tracePt t="49493" x="5954713" y="1492250"/>
          <p14:tracePt t="49510" x="5922963" y="1519238"/>
          <p14:tracePt t="49526" x="5842000" y="1600200"/>
          <p14:tracePt t="49543" x="5738813" y="1685925"/>
          <p14:tracePt t="49560" x="5576888" y="1800225"/>
          <p14:tracePt t="49577" x="5084763" y="2128838"/>
          <p14:tracePt t="49593" x="4567238" y="2501900"/>
          <p14:tracePt t="49610" x="4160838" y="2762250"/>
          <p14:tracePt t="49627" x="3825875" y="2971800"/>
          <p14:tracePt t="49643" x="3760788" y="3025775"/>
          <p14:tracePt t="49660" x="3744913" y="3043238"/>
          <p14:tracePt t="49677" x="3729038" y="3059113"/>
          <p14:tracePt t="49693" x="3663950" y="3106738"/>
          <p14:tracePt t="49710" x="3594100" y="3171825"/>
          <p14:tracePt t="49727" x="3479800" y="3241675"/>
          <p14:tracePt t="49743" x="3302000" y="3360738"/>
          <p14:tracePt t="49760" x="3221038" y="3409950"/>
          <p14:tracePt t="49777" x="3167063" y="3452813"/>
          <p14:tracePt t="49794" x="3128963" y="3486150"/>
          <p14:tracePt t="49810" x="3113088" y="3490913"/>
          <p14:tracePt t="49827" x="3101975" y="3502025"/>
          <p14:tracePt t="49843" x="3074988" y="3517900"/>
          <p14:tracePt t="49860" x="3063875" y="3524250"/>
          <p14:tracePt t="50145" x="3070225" y="3524250"/>
          <p14:tracePt t="50155" x="3079750" y="3506788"/>
          <p14:tracePt t="50165" x="3086100" y="3502025"/>
          <p14:tracePt t="50177" x="3097213" y="3502025"/>
          <p14:tracePt t="50193" x="3144838" y="3502025"/>
          <p14:tracePt t="50210" x="3194050" y="3502025"/>
          <p14:tracePt t="50226" x="3259138" y="3502025"/>
          <p14:tracePt t="50243" x="3425825" y="3495675"/>
          <p14:tracePt t="50260" x="3560763" y="3495675"/>
          <p14:tracePt t="50278" x="3717925" y="3486150"/>
          <p14:tracePt t="50294" x="3906838" y="3475038"/>
          <p14:tracePt t="50310" x="4005263" y="3475038"/>
          <p14:tracePt t="50327" x="4095750" y="3475038"/>
          <p14:tracePt t="50343" x="4149725" y="3475038"/>
          <p14:tracePt t="50360" x="4156075" y="3475038"/>
          <p14:tracePt t="50377" x="4160838" y="3475038"/>
          <p14:tracePt t="50456" x="4160838" y="3468688"/>
          <p14:tracePt t="50466" x="4167188" y="3463925"/>
          <p14:tracePt t="50504" x="4171950" y="3463925"/>
          <p14:tracePt t="50564" x="4171950" y="3459163"/>
          <p14:tracePt t="50694" x="4176713" y="3459163"/>
          <p14:tracePt t="50824" x="4183063" y="3459163"/>
          <p14:tracePt t="50843" x="4187825" y="3452813"/>
          <p14:tracePt t="50873" x="4187825" y="3448050"/>
          <p14:tracePt t="50985" x="4194175" y="3448050"/>
          <p14:tracePt t="51135" x="4194175" y="3441700"/>
          <p14:tracePt t="51255" x="4198938" y="3441700"/>
          <p14:tracePt t="51266" x="4203700" y="3436938"/>
          <p14:tracePt t="51274" x="4214813" y="3425825"/>
          <p14:tracePt t="51284" x="4225925" y="3421063"/>
          <p14:tracePt t="51294" x="4248150" y="3405188"/>
          <p14:tracePt t="51310" x="4268788" y="3387725"/>
          <p14:tracePt t="51327" x="4295775" y="3371850"/>
          <p14:tracePt t="51343" x="4302125" y="3367088"/>
          <p14:tracePt t="51393" x="4295775" y="3371850"/>
          <p14:tracePt t="51410" x="4279900" y="3382963"/>
          <p14:tracePt t="51443" x="4275138" y="3387725"/>
          <p14:tracePt t="59837" x="3540125" y="3886200"/>
          <p14:tracePt t="59843" x="3490913" y="3944938"/>
          <p14:tracePt t="59854" x="3405188" y="4021138"/>
          <p14:tracePt t="59864" x="3340100" y="4068763"/>
          <p14:tracePt t="59877" x="3232150" y="4129088"/>
          <p14:tracePt t="59894" x="3140075" y="4194175"/>
          <p14:tracePt t="59910" x="3101975" y="4210050"/>
          <p14:tracePt t="59943" x="3059113" y="4214813"/>
          <p14:tracePt t="59977" x="2994025" y="4210050"/>
          <p14:tracePt t="60010" x="2989263" y="4210050"/>
          <p14:tracePt t="60027" x="2982913" y="4210050"/>
          <p14:tracePt t="60044" x="2978150" y="4210050"/>
          <p14:tracePt t="60104" x="2978150" y="4198938"/>
          <p14:tracePt t="60114" x="2978150" y="4176713"/>
          <p14:tracePt t="60124" x="2978150" y="4167188"/>
          <p14:tracePt t="60134" x="2978150" y="4156075"/>
          <p14:tracePt t="60144" x="2978150" y="4149725"/>
          <p14:tracePt t="60160" x="2978150" y="4133850"/>
          <p14:tracePt t="60177" x="2971800" y="4117975"/>
          <p14:tracePt t="60193" x="2971800" y="4095750"/>
          <p14:tracePt t="60210" x="2971800" y="4086225"/>
          <p14:tracePt t="60227" x="2971800" y="4059238"/>
          <p14:tracePt t="60243" x="2971800" y="4025900"/>
          <p14:tracePt t="60277" x="2971800" y="4021138"/>
          <p14:tracePt t="60304" x="2971800" y="4014788"/>
          <p14:tracePt t="60324" x="2971800" y="4010025"/>
          <p14:tracePt t="60345" x="2971800" y="4003675"/>
          <p14:tracePt t="60354" x="2978150" y="4003675"/>
          <p14:tracePt t="60364" x="2982913" y="3998913"/>
          <p14:tracePt t="60424" x="2989263" y="3998913"/>
          <p14:tracePt t="60434" x="2994025" y="3987800"/>
          <p14:tracePt t="60443" x="2998788" y="3987800"/>
          <p14:tracePt t="60460" x="3016250" y="3983038"/>
          <p14:tracePt t="60476" x="3048000" y="3967163"/>
          <p14:tracePt t="60493" x="3106738" y="3967163"/>
          <p14:tracePt t="60510" x="3117850" y="3967163"/>
          <p14:tracePt t="60527" x="3151188" y="3967163"/>
          <p14:tracePt t="60543" x="3167063" y="3960813"/>
          <p14:tracePt t="60560" x="3182938" y="3956050"/>
          <p14:tracePt t="60577" x="3232150" y="3944938"/>
          <p14:tracePt t="60593" x="3279775" y="3929063"/>
          <p14:tracePt t="60610" x="3302000" y="3929063"/>
          <p14:tracePt t="60626" x="3360738" y="3922713"/>
          <p14:tracePt t="60643" x="3394075" y="3922713"/>
          <p14:tracePt t="60660" x="3405188" y="3922713"/>
          <p14:tracePt t="60676" x="3421063" y="3922713"/>
          <p14:tracePt t="60693" x="3441700" y="3922713"/>
          <p14:tracePt t="60710" x="3448050" y="3922713"/>
          <p14:tracePt t="60726" x="3497263" y="3922713"/>
          <p14:tracePt t="60743" x="3560763" y="3913188"/>
          <p14:tracePt t="60760" x="3582988" y="3913188"/>
          <p14:tracePt t="60780" x="3641725" y="3913188"/>
          <p14:tracePt t="60794" x="3690938" y="3913188"/>
          <p14:tracePt t="60810" x="3740150" y="3913188"/>
          <p14:tracePt t="60827" x="3805238" y="3913188"/>
          <p14:tracePt t="60843" x="3875088" y="3913188"/>
          <p14:tracePt t="60860" x="3933825" y="3906838"/>
          <p14:tracePt t="60877" x="4010025" y="3906838"/>
          <p14:tracePt t="60893" x="4059238" y="3906838"/>
          <p14:tracePt t="60910" x="4095750" y="3906838"/>
          <p14:tracePt t="60927" x="4133850" y="3895725"/>
          <p14:tracePt t="60943" x="4167188" y="3886200"/>
          <p14:tracePt t="60960" x="4187825" y="3886200"/>
          <p14:tracePt t="60976" x="4214813" y="3886200"/>
          <p14:tracePt t="60993" x="4248150" y="3879850"/>
          <p14:tracePt t="61010" x="4268788" y="3879850"/>
          <p14:tracePt t="61027" x="4318000" y="3868738"/>
          <p14:tracePt t="61043" x="4383088" y="3868738"/>
          <p14:tracePt t="61060" x="4421188" y="3868738"/>
          <p14:tracePt t="61076" x="4468813" y="3863975"/>
          <p14:tracePt t="61093" x="4529138" y="3863975"/>
          <p14:tracePt t="61110" x="4576763" y="3863975"/>
          <p14:tracePt t="61127" x="4630738" y="3859213"/>
          <p14:tracePt t="61143" x="4760913" y="3848100"/>
          <p14:tracePt t="61160" x="4814888" y="3841750"/>
          <p14:tracePt t="61177" x="4956175" y="3821113"/>
          <p14:tracePt t="61193" x="5053013" y="3810000"/>
          <p14:tracePt t="61210" x="5080000" y="3805238"/>
          <p14:tracePt t="61226" x="5138738" y="3805238"/>
          <p14:tracePt t="61243" x="5187950" y="3798888"/>
          <p14:tracePt t="61260" x="5219700" y="3798888"/>
          <p14:tracePt t="61277" x="5318125" y="3798888"/>
          <p14:tracePt t="61294" x="5468938" y="3798888"/>
          <p14:tracePt t="61310" x="5527675" y="3798888"/>
          <p14:tracePt t="61326" x="5668963" y="3798888"/>
          <p14:tracePt t="61343" x="5761038" y="3798888"/>
          <p14:tracePt t="61360" x="5772150" y="3798888"/>
          <p14:tracePt t="61376" x="5792788" y="3798888"/>
          <p14:tracePt t="61393" x="5803900" y="3798888"/>
          <p14:tracePt t="61410" x="5815013" y="3794125"/>
          <p14:tracePt t="61426" x="5826125" y="3794125"/>
          <p14:tracePt t="61443" x="5837238" y="3794125"/>
          <p14:tracePt t="61460" x="5842000" y="3794125"/>
          <p14:tracePt t="61477" x="5846763" y="3794125"/>
          <p14:tracePt t="62635" x="5853113" y="3771900"/>
          <p14:tracePt t="62648" x="5864225" y="3729038"/>
          <p14:tracePt t="62655" x="5868988" y="3706813"/>
          <p14:tracePt t="62663" x="5884863" y="3668713"/>
          <p14:tracePt t="62676" x="5891213" y="3652838"/>
          <p14:tracePt t="62693" x="5907088" y="3614738"/>
          <p14:tracePt t="62710" x="5907088" y="3594100"/>
          <p14:tracePt t="62726" x="5927725" y="3551238"/>
          <p14:tracePt t="62760" x="5961063" y="3486150"/>
          <p14:tracePt t="62794" x="6015038" y="3432175"/>
          <p14:tracePt t="62827" x="6064250" y="3405188"/>
          <p14:tracePt t="62843" x="6096000" y="3394075"/>
          <p14:tracePt t="62861" x="6111875" y="3382963"/>
          <p14:tracePt t="62877" x="6161088" y="3371850"/>
          <p14:tracePt t="62893" x="6219825" y="3355975"/>
          <p14:tracePt t="62910" x="6262688" y="3351213"/>
          <p14:tracePt t="62927" x="6354763" y="3328988"/>
          <p14:tracePt t="62943" x="6388100" y="3324225"/>
          <p14:tracePt t="62960" x="6392863" y="3324225"/>
          <p14:tracePt t="63013" x="6381750" y="3328988"/>
          <p14:tracePt t="63023" x="6365875" y="3344863"/>
          <p14:tracePt t="63033" x="6354763" y="3351213"/>
          <p14:tracePt t="63043" x="6338888" y="3367088"/>
          <p14:tracePt t="63060" x="6318250" y="3405188"/>
          <p14:tracePt t="63076" x="6280150" y="3475038"/>
          <p14:tracePt t="63093" x="6257925" y="3529013"/>
          <p14:tracePt t="63110" x="6242050" y="3567113"/>
          <p14:tracePt t="63126" x="6219825" y="3598863"/>
          <p14:tracePt t="63143" x="6215063" y="3609975"/>
          <p14:tracePt t="63160" x="6203950" y="3609975"/>
          <p14:tracePt t="63176" x="6203950" y="3614738"/>
          <p14:tracePt t="63213" x="6199188" y="3614738"/>
          <p14:tracePt t="64235" x="6154738" y="3614738"/>
          <p14:tracePt t="64244" x="6019800" y="3614738"/>
          <p14:tracePt t="64254" x="5918200" y="3614738"/>
          <p14:tracePt t="64265" x="5707063" y="3614738"/>
          <p14:tracePt t="64278" x="5583238" y="3614738"/>
          <p14:tracePt t="64294" x="5199063" y="3614738"/>
          <p14:tracePt t="64310" x="5084763" y="3614738"/>
          <p14:tracePt t="64327" x="4884738" y="3614738"/>
          <p14:tracePt t="64360" x="4706938" y="3614738"/>
          <p14:tracePt t="64393" x="4340225" y="3625850"/>
          <p14:tracePt t="64426" x="4113213" y="3636963"/>
          <p14:tracePt t="64444" x="4021138" y="3648075"/>
          <p14:tracePt t="64460" x="3994150" y="3648075"/>
          <p14:tracePt t="64476" x="3940175" y="3652838"/>
          <p14:tracePt t="64493" x="3917950" y="3652838"/>
          <p14:tracePt t="64510" x="3895725" y="3659188"/>
          <p14:tracePt t="64527" x="3825875" y="3668713"/>
          <p14:tracePt t="64544" x="3722688" y="3679825"/>
          <p14:tracePt t="64560" x="3609975" y="3686175"/>
          <p14:tracePt t="64577" x="3421063" y="3686175"/>
          <p14:tracePt t="64594" x="3279775" y="3695700"/>
          <p14:tracePt t="64610" x="3167063" y="3706813"/>
          <p14:tracePt t="64627" x="3025775" y="3717925"/>
          <p14:tracePt t="64643" x="2982913" y="3717925"/>
          <p14:tracePt t="64660" x="2955925" y="3722688"/>
          <p14:tracePt t="64676" x="2940050" y="3722688"/>
          <p14:tracePt t="64783" x="2955925" y="3722688"/>
          <p14:tracePt t="64793" x="2967038" y="3722688"/>
          <p14:tracePt t="64803" x="2998788" y="3733800"/>
          <p14:tracePt t="64813" x="3016250" y="3733800"/>
          <p14:tracePt t="64827" x="3048000" y="3740150"/>
          <p14:tracePt t="64843" x="3128963" y="3756025"/>
          <p14:tracePt t="64860" x="3187700" y="3767138"/>
          <p14:tracePt t="64876" x="3306763" y="3776663"/>
          <p14:tracePt t="64893" x="3497263" y="3776663"/>
          <p14:tracePt t="64910" x="3571875" y="3776663"/>
          <p14:tracePt t="64926" x="3744913" y="3776663"/>
          <p14:tracePt t="64943" x="3852863" y="3776663"/>
          <p14:tracePt t="64960" x="3868738" y="3776663"/>
          <p14:tracePt t="64976" x="3895725" y="3776663"/>
          <p14:tracePt t="64993" x="3906838" y="3776663"/>
          <p14:tracePt t="65027" x="3917950" y="3776663"/>
          <p14:tracePt t="65043" x="3933825" y="3776663"/>
          <p14:tracePt t="65060" x="3940175" y="3776663"/>
          <p14:tracePt t="65076" x="3949700" y="3776663"/>
          <p14:tracePt t="65093" x="3956050" y="3776663"/>
          <p14:tracePt t="65637" x="3949700" y="3776663"/>
          <p14:tracePt t="65645" x="3922713" y="3776663"/>
          <p14:tracePt t="65655" x="3863975" y="3776663"/>
          <p14:tracePt t="65663" x="3821113" y="3783013"/>
          <p14:tracePt t="65676" x="3760788" y="3783013"/>
          <p14:tracePt t="65693" x="3652838" y="3798888"/>
          <p14:tracePt t="65710" x="3560763" y="3832225"/>
          <p14:tracePt t="65726" x="3452813" y="3868738"/>
          <p14:tracePt t="65760" x="3243263" y="3895725"/>
          <p14:tracePt t="65794" x="3086100" y="3913188"/>
          <p14:tracePt t="65827" x="2967038" y="3913188"/>
          <p14:tracePt t="65843" x="2863850" y="3913188"/>
          <p14:tracePt t="65860" x="2762250" y="3913188"/>
          <p14:tracePt t="65876" x="2636838" y="3917950"/>
          <p14:tracePt t="65893" x="2470150" y="3917950"/>
          <p14:tracePt t="65910" x="2420938" y="3917950"/>
          <p14:tracePt t="65926" x="2339975" y="3917950"/>
          <p14:tracePt t="65943" x="2290763" y="3929063"/>
          <p14:tracePt t="65960" x="2270125" y="3929063"/>
          <p14:tracePt t="65977" x="2205038" y="3929063"/>
          <p14:tracePt t="65993" x="2128838" y="3933825"/>
          <p14:tracePt t="66010" x="2101850" y="3933825"/>
          <p14:tracePt t="66027" x="2009775" y="3944938"/>
          <p14:tracePt t="66043" x="1973263" y="3944938"/>
          <p14:tracePt t="66060" x="1966913" y="3944938"/>
          <p14:tracePt t="68474" x="1962150" y="3944938"/>
          <p14:tracePt t="76030" x="3506788" y="4133850"/>
          <p14:tracePt t="76035" x="3663950" y="4133850"/>
          <p14:tracePt t="76044" x="3798888" y="4133850"/>
          <p14:tracePt t="76060" x="3922713" y="4133850"/>
          <p14:tracePt t="76077" x="4340225" y="4149725"/>
          <p14:tracePt t="76093" x="4491038" y="4149725"/>
          <p14:tracePt t="76110" x="4540250" y="4156075"/>
          <p14:tracePt t="76143" x="4749800" y="4183063"/>
          <p14:tracePt t="76176" x="4783138" y="4194175"/>
          <p14:tracePt t="76210" x="4799013" y="4203700"/>
          <p14:tracePt t="76226" x="4841875" y="4210050"/>
          <p14:tracePt t="76243" x="4884738" y="4210050"/>
          <p14:tracePt t="76260" x="4911725" y="4210050"/>
          <p14:tracePt t="76277" x="4945063" y="4210050"/>
          <p14:tracePt t="76293" x="4960938" y="4210050"/>
          <p14:tracePt t="76310" x="4983163" y="4210050"/>
          <p14:tracePt t="76327" x="5037138" y="4214813"/>
          <p14:tracePt t="76343" x="5095875" y="4214813"/>
          <p14:tracePt t="76360" x="5133975" y="4214813"/>
          <p14:tracePt t="76376" x="5165725" y="4203700"/>
          <p14:tracePt t="76393" x="5187950" y="4198938"/>
          <p14:tracePt t="76409" x="5199063" y="4194175"/>
          <p14:tracePt t="76426" x="5210175" y="4194175"/>
          <p14:tracePt t="76443" x="5214938" y="4194175"/>
          <p14:tracePt t="76493" x="5219700" y="4194175"/>
          <p14:tracePt t="76533" x="5219700" y="4198938"/>
          <p14:tracePt t="76544" x="5214938" y="4203700"/>
          <p14:tracePt t="76553" x="5199063" y="4221163"/>
          <p14:tracePt t="76563" x="5165725" y="4252913"/>
          <p14:tracePt t="76576" x="5145088" y="4284663"/>
          <p14:tracePt t="76593" x="5053013" y="4367213"/>
          <p14:tracePt t="76610" x="5003800" y="4394200"/>
          <p14:tracePt t="76626" x="4918075" y="4448175"/>
          <p14:tracePt t="76643" x="4821238" y="4491038"/>
          <p14:tracePt t="76660" x="4783138" y="4491038"/>
          <p14:tracePt t="76676" x="4695825" y="4511675"/>
          <p14:tracePt t="76693" x="4630738" y="4518025"/>
          <p14:tracePt t="76710" x="4603750" y="4518025"/>
          <p14:tracePt t="76726" x="4502150" y="4506913"/>
          <p14:tracePt t="76743" x="4383088" y="4479925"/>
          <p14:tracePt t="76759" x="4340225" y="4464050"/>
          <p14:tracePt t="76777" x="4264025" y="4437063"/>
          <p14:tracePt t="76793" x="4221163" y="4410075"/>
          <p14:tracePt t="76810" x="4214813" y="4403725"/>
          <p14:tracePt t="76826" x="4203700" y="4371975"/>
          <p14:tracePt t="76843" x="4203700" y="4340225"/>
          <p14:tracePt t="76860" x="4203700" y="4333875"/>
          <p14:tracePt t="76876" x="4203700" y="4318000"/>
          <p14:tracePt t="76893" x="4203700" y="4313238"/>
          <p14:tracePt t="76926" x="4203700" y="4306888"/>
          <p14:tracePt t="76943" x="4203700" y="4302125"/>
          <p14:tracePt t="76963" x="4210050" y="4302125"/>
          <p14:tracePt t="77156" x="4203700" y="4302125"/>
          <p14:tracePt t="77176" x="4198938" y="4306888"/>
          <p14:tracePt t="77193" x="4194175" y="4313238"/>
          <p14:tracePt t="77203" x="4187825" y="4313238"/>
          <p14:tracePt t="77213" x="4183063" y="4318000"/>
          <p14:tracePt t="77226" x="4171950" y="4322763"/>
          <p14:tracePt t="77243" x="4129088" y="4329113"/>
          <p14:tracePt t="77260" x="4079875" y="4340225"/>
          <p14:tracePt t="77276" x="3971925" y="4371975"/>
          <p14:tracePt t="77294" x="3852863" y="4410075"/>
          <p14:tracePt t="77310" x="3787775" y="4421188"/>
          <p14:tracePt t="77326" x="3729038" y="4425950"/>
          <p14:tracePt t="77343" x="3641725" y="4437063"/>
          <p14:tracePt t="77360" x="3594100" y="4437063"/>
          <p14:tracePt t="77376" x="3529013" y="4437063"/>
          <p14:tracePt t="77393" x="3448050" y="4437063"/>
          <p14:tracePt t="77410" x="3387725" y="4437063"/>
          <p14:tracePt t="77426" x="3302000" y="4437063"/>
          <p14:tracePt t="77443" x="3171825" y="4448175"/>
          <p14:tracePt t="77460" x="3070225" y="4448175"/>
          <p14:tracePt t="77476" x="2890838" y="4441825"/>
          <p14:tracePt t="77493" x="2728913" y="4441825"/>
          <p14:tracePt t="77509" x="2663825" y="4441825"/>
          <p14:tracePt t="77527" x="2513013" y="4421188"/>
          <p14:tracePt t="77543" x="2382838" y="4414838"/>
          <p14:tracePt t="77560" x="2339975" y="4414838"/>
          <p14:tracePt t="77576" x="2200275" y="4394200"/>
          <p14:tracePt t="77593" x="2047875" y="4394200"/>
          <p14:tracePt t="77610" x="1973263" y="4394200"/>
          <p14:tracePt t="77626" x="1793875" y="4383088"/>
          <p14:tracePt t="77643" x="1654175" y="4367213"/>
          <p14:tracePt t="77660" x="1609725" y="4367213"/>
          <p14:tracePt t="77676" x="1535113" y="4329113"/>
          <p14:tracePt t="77693" x="1492250" y="4302125"/>
          <p14:tracePt t="77710" x="1474788" y="4295775"/>
          <p14:tracePt t="77726" x="1458913" y="4268788"/>
          <p14:tracePt t="77743" x="1458913" y="4252913"/>
          <p14:tracePt t="77760" x="1458913" y="4248150"/>
          <p14:tracePt t="77776" x="1474788" y="4230688"/>
          <p14:tracePt t="77794" x="1535113" y="4194175"/>
          <p14:tracePt t="77810" x="1589088" y="4194175"/>
          <p14:tracePt t="77826" x="1804988" y="4183063"/>
          <p14:tracePt t="77843" x="2090738" y="4183063"/>
          <p14:tracePt t="77860" x="2182813" y="4183063"/>
          <p14:tracePt t="77876" x="2335213" y="4187825"/>
          <p14:tracePt t="77893" x="2393950" y="4198938"/>
          <p14:tracePt t="77926" x="2393950" y="4203700"/>
          <p14:tracePt t="78233" x="2416175" y="4203700"/>
          <p14:tracePt t="78243" x="2486025" y="4230688"/>
          <p14:tracePt t="78254" x="2566988" y="4241800"/>
          <p14:tracePt t="78264" x="2643188" y="4264025"/>
          <p14:tracePt t="78278" x="2789238" y="4295775"/>
          <p14:tracePt t="78293" x="2971800" y="4333875"/>
          <p14:tracePt t="78310" x="3140075" y="4383088"/>
          <p14:tracePt t="78343" x="3436938" y="4457700"/>
          <p14:tracePt t="78376" x="3587750" y="4511675"/>
          <p14:tracePt t="78410" x="3614738" y="4522788"/>
          <p14:tracePt t="78426" x="3614738" y="4529138"/>
          <p14:tracePt t="78443" x="3605213" y="4538663"/>
          <p14:tracePt t="78460" x="3587750" y="4549775"/>
          <p14:tracePt t="78477" x="3578225" y="4560888"/>
          <p14:tracePt t="78523" x="3571875" y="4560888"/>
          <p14:tracePt t="78553" x="3560763" y="4560888"/>
          <p14:tracePt t="78563" x="3540125" y="4556125"/>
          <p14:tracePt t="78574" x="3524250" y="4545013"/>
          <p14:tracePt t="78583" x="3468688" y="4518025"/>
          <p14:tracePt t="78593" x="3448050" y="4502150"/>
          <p14:tracePt t="78609" x="3409950" y="4484688"/>
          <p14:tracePt t="78627" x="3398838" y="4464050"/>
          <p14:tracePt t="78643" x="3387725" y="4421188"/>
          <p14:tracePt t="78659" x="3387725" y="4383088"/>
          <p14:tracePt t="78676" x="3387725" y="4333875"/>
          <p14:tracePt t="78693" x="3387725" y="4257675"/>
          <p14:tracePt t="78709" x="3387725" y="4230688"/>
          <p14:tracePt t="78726" x="3425825" y="4140200"/>
          <p14:tracePt t="78743" x="3486150" y="4059238"/>
          <p14:tracePt t="78760" x="3513138" y="4025900"/>
          <p14:tracePt t="78776" x="3582988" y="3949700"/>
          <p14:tracePt t="78793" x="3686175" y="3863975"/>
          <p14:tracePt t="78810" x="3717925" y="3836988"/>
          <p14:tracePt t="78826" x="3821113" y="3776663"/>
          <p14:tracePt t="78843" x="3956050" y="3717925"/>
          <p14:tracePt t="78860" x="4010025" y="3702050"/>
          <p14:tracePt t="78876" x="4194175" y="3648075"/>
          <p14:tracePt t="78893" x="4410075" y="3614738"/>
          <p14:tracePt t="78910" x="4491038" y="3609975"/>
          <p14:tracePt t="78926" x="4711700" y="3598863"/>
          <p14:tracePt t="78943" x="4879975" y="3587750"/>
          <p14:tracePt t="78960" x="4918075" y="3587750"/>
          <p14:tracePt t="78976" x="5019675" y="3587750"/>
          <p14:tracePt t="78993" x="5138738" y="3594100"/>
          <p14:tracePt t="79010" x="5203825" y="3605213"/>
          <p14:tracePt t="79027" x="5383213" y="3609975"/>
          <p14:tracePt t="79043" x="5572125" y="3632200"/>
          <p14:tracePt t="79060" x="5637213" y="3641725"/>
          <p14:tracePt t="79076" x="5815013" y="3675063"/>
          <p14:tracePt t="79093" x="5972175" y="3713163"/>
          <p14:tracePt t="79110" x="6015038" y="3717925"/>
          <p14:tracePt t="79126" x="6149975" y="3767138"/>
          <p14:tracePt t="79143" x="6280150" y="3814763"/>
          <p14:tracePt t="79160" x="6338888" y="3832225"/>
          <p14:tracePt t="79176" x="6484938" y="3890963"/>
          <p14:tracePt t="79193" x="6581775" y="3944938"/>
          <p14:tracePt t="79209" x="6626225" y="3960813"/>
          <p14:tracePt t="79226" x="6700838" y="4003675"/>
          <p14:tracePt t="79243" x="6754813" y="4052888"/>
          <p14:tracePt t="79260" x="6777038" y="4068763"/>
          <p14:tracePt t="79276" x="6804025" y="4129088"/>
          <p14:tracePt t="79293" x="6804025" y="4194175"/>
          <p14:tracePt t="79310" x="6804025" y="4221163"/>
          <p14:tracePt t="79326" x="6765925" y="4306888"/>
          <p14:tracePt t="79343" x="6707188" y="4367213"/>
          <p14:tracePt t="79360" x="6662738" y="4410075"/>
          <p14:tracePt t="79376" x="6561138" y="4495800"/>
          <p14:tracePt t="79393" x="6480175" y="4545013"/>
          <p14:tracePt t="79410" x="6376988" y="4598988"/>
          <p14:tracePt t="79426" x="6176963" y="4691063"/>
          <p14:tracePt t="79443" x="6019800" y="4738688"/>
          <p14:tracePt t="79460" x="5873750" y="4787900"/>
          <p14:tracePt t="79476" x="5619750" y="4830763"/>
          <p14:tracePt t="79493" x="5457825" y="4841875"/>
          <p14:tracePt t="79510" x="5318125" y="4841875"/>
          <p14:tracePt t="79528" x="5145088" y="4841875"/>
          <p14:tracePt t="79543" x="4949825" y="4837113"/>
          <p14:tracePt t="79560" x="4760913" y="4837113"/>
          <p14:tracePt t="79576" x="4522788" y="4826000"/>
          <p14:tracePt t="79593" x="4198938" y="4814888"/>
          <p14:tracePt t="79610" x="4005263" y="4814888"/>
          <p14:tracePt t="79626" x="3814763" y="4792663"/>
          <p14:tracePt t="79643" x="3609975" y="4760913"/>
          <p14:tracePt t="79660" x="3517900" y="4722813"/>
          <p14:tracePt t="79676" x="3441700" y="4679950"/>
          <p14:tracePt t="79693" x="3351213" y="4610100"/>
          <p14:tracePt t="79709" x="3297238" y="4549775"/>
          <p14:tracePt t="79726" x="3259138" y="4506913"/>
          <p14:tracePt t="79743" x="3225800" y="4441825"/>
          <p14:tracePt t="79760" x="3221038" y="4421188"/>
          <p14:tracePt t="79777" x="3221038" y="4356100"/>
          <p14:tracePt t="79793" x="3221038" y="4291013"/>
          <p14:tracePt t="79810" x="3243263" y="4257675"/>
          <p14:tracePt t="79826" x="3317875" y="4167188"/>
          <p14:tracePt t="79843" x="3409950" y="4075113"/>
          <p14:tracePt t="79859" x="3468688" y="4037013"/>
          <p14:tracePt t="79876" x="3679825" y="3929063"/>
          <p14:tracePt t="79893" x="4005263" y="3810000"/>
          <p14:tracePt t="79910" x="4133850" y="3776663"/>
          <p14:tracePt t="79926" x="4518025" y="3686175"/>
          <p14:tracePt t="79943" x="4987925" y="3614738"/>
          <p14:tracePt t="79959" x="5111750" y="3594100"/>
          <p14:tracePt t="79976" x="5464175" y="3544888"/>
          <p14:tracePt t="79993" x="5722938" y="3533775"/>
          <p14:tracePt t="80010" x="5826125" y="3533775"/>
          <p14:tracePt t="80026" x="6138863" y="3533775"/>
          <p14:tracePt t="80043" x="6462713" y="3567113"/>
          <p14:tracePt t="80060" x="6577013" y="3587750"/>
          <p14:tracePt t="80076" x="6896100" y="3652838"/>
          <p14:tracePt t="80093" x="7150100" y="3744913"/>
          <p14:tracePt t="80110" x="7231063" y="3783013"/>
          <p14:tracePt t="80126" x="7431088" y="3879850"/>
          <p14:tracePt t="80143" x="7570788" y="3983038"/>
          <p14:tracePt t="80160" x="7615238" y="4014788"/>
          <p14:tracePt t="80176" x="7716838" y="4102100"/>
          <p14:tracePt t="80193" x="7804150" y="4194175"/>
          <p14:tracePt t="80210" x="7820025" y="4237038"/>
          <p14:tracePt t="80226" x="7847013" y="4333875"/>
          <p14:tracePt t="80243" x="7847013" y="4398963"/>
          <p14:tracePt t="80259" x="7840663" y="4430713"/>
          <p14:tracePt t="80277" x="7777163" y="4484688"/>
          <p14:tracePt t="80293" x="7673975" y="4549775"/>
          <p14:tracePt t="80310" x="7620000" y="4576763"/>
          <p14:tracePt t="80326" x="7446963" y="4648200"/>
          <p14:tracePt t="80343" x="7219950" y="4722813"/>
          <p14:tracePt t="80360" x="7116763" y="4733925"/>
          <p14:tracePt t="80376" x="6777038" y="4756150"/>
          <p14:tracePt t="80393" x="6538913" y="4756150"/>
          <p14:tracePt t="80410" x="6327775" y="4756150"/>
          <p14:tracePt t="80426" x="6015038" y="4738688"/>
          <p14:tracePt t="80443" x="5799138" y="4722813"/>
          <p14:tracePt t="80459" x="5619750" y="4695825"/>
          <p14:tracePt t="80476" x="5376863" y="4652963"/>
          <p14:tracePt t="80493" x="5302250" y="4637088"/>
          <p14:tracePt t="80510" x="5291138" y="4637088"/>
          <p14:tracePt t="80527" x="5284788" y="4637088"/>
          <p14:tracePt t="80574" x="5302250" y="4630738"/>
          <p14:tracePt t="80583" x="5322888" y="4625975"/>
          <p14:tracePt t="80593" x="5334000" y="4625975"/>
          <p14:tracePt t="80610" x="5345113" y="4625975"/>
          <p14:tracePt t="80736" x="5349875" y="4621213"/>
          <p14:tracePt t="80834" x="5302250" y="4621213"/>
          <p14:tracePt t="80844" x="5214938" y="4621213"/>
          <p14:tracePt t="80854" x="5102225" y="4621213"/>
          <p14:tracePt t="80864" x="4884738" y="4625975"/>
          <p14:tracePt t="80876" x="4787900" y="4625975"/>
          <p14:tracePt t="80893" x="4625975" y="4625975"/>
          <p14:tracePt t="80910" x="4594225" y="4625975"/>
          <p14:tracePt t="80926" x="4576763" y="4625975"/>
          <p14:tracePt t="81074" x="4576763" y="4621213"/>
          <p14:tracePt t="81313" x="4572000" y="4621213"/>
          <p14:tracePt t="81323" x="4567238" y="4614863"/>
          <p14:tracePt t="81333" x="4560888" y="4610100"/>
          <p14:tracePt t="81343" x="4556125" y="4610100"/>
          <p14:tracePt t="81376" x="4533900" y="4598988"/>
          <p14:tracePt t="81410" x="4529138" y="4594225"/>
          <p14:tracePt t="81443" x="4513263" y="4587875"/>
          <p14:tracePt t="81459" x="4506913" y="4583113"/>
          <p14:tracePt t="81476" x="4502150" y="4576763"/>
          <p14:tracePt t="81854" x="4495800" y="4576763"/>
          <p14:tracePt t="81865" x="4484688" y="4556125"/>
          <p14:tracePt t="81874" x="4468813" y="4549775"/>
          <p14:tracePt t="81884" x="4457700" y="4529138"/>
          <p14:tracePt t="81893" x="4441825" y="4518025"/>
          <p14:tracePt t="81910" x="4437063" y="4511675"/>
          <p14:tracePt t="81944" x="4437063" y="4506913"/>
          <p14:tracePt t="87147" x="3702050" y="4679950"/>
          <p14:tracePt t="87155" x="3468688" y="4803775"/>
          <p14:tracePt t="87164" x="3333750" y="4864100"/>
          <p14:tracePt t="87176" x="3214688" y="4875213"/>
          <p14:tracePt t="87193" x="3187700" y="4891088"/>
          <p14:tracePt t="87373" x="3194050" y="4852988"/>
          <p14:tracePt t="87383" x="3205163" y="4830763"/>
          <p14:tracePt t="87393" x="3214688" y="4803775"/>
          <p14:tracePt t="87409" x="3225800" y="4772025"/>
          <p14:tracePt t="87443" x="3232150" y="4765675"/>
          <p14:tracePt t="87453" x="3236913" y="4760913"/>
          <p14:tracePt t="87465" x="3248025" y="4760913"/>
          <p14:tracePt t="87476" x="3275013" y="4760913"/>
          <p14:tracePt t="87493" x="3371850" y="4760913"/>
          <p14:tracePt t="87510" x="3409950" y="4760913"/>
          <p14:tracePt t="87526" x="3475038" y="4765675"/>
          <p14:tracePt t="87543" x="3594100" y="4792663"/>
          <p14:tracePt t="87560" x="3659188" y="4803775"/>
          <p14:tracePt t="87576" x="3706813" y="4826000"/>
          <p14:tracePt t="87593" x="3733800" y="4841875"/>
          <p14:tracePt t="87610" x="3740150" y="4848225"/>
          <p14:tracePt t="87626" x="3756025" y="4852988"/>
          <p14:tracePt t="87643" x="3778250" y="4868863"/>
          <p14:tracePt t="87659" x="3794125" y="4868863"/>
          <p14:tracePt t="87676" x="3832225" y="4875213"/>
          <p14:tracePt t="87693" x="3852863" y="4884738"/>
          <p14:tracePt t="87726" x="3859213" y="4884738"/>
          <p14:tracePt t="87743" x="3875088" y="4891088"/>
          <p14:tracePt t="87776" x="3879850" y="4891088"/>
          <p14:tracePt t="87834" x="3886200" y="4891088"/>
          <p14:tracePt t="87845" x="3890963" y="4891088"/>
          <p14:tracePt t="87854" x="3913188" y="4891088"/>
          <p14:tracePt t="87864" x="3967163" y="4891088"/>
          <p14:tracePt t="87876" x="4010025" y="4902200"/>
          <p14:tracePt t="87893" x="4187825" y="4922838"/>
          <p14:tracePt t="87910" x="4252913" y="4929188"/>
          <p14:tracePt t="87926" x="4387850" y="4965700"/>
          <p14:tracePt t="87943" x="4475163" y="4999038"/>
          <p14:tracePt t="87960" x="4484688" y="5014913"/>
          <p14:tracePt t="87976" x="4529138" y="5037138"/>
          <p14:tracePt t="87993" x="4549775" y="5064125"/>
          <p14:tracePt t="88010" x="4556125" y="5073650"/>
          <p14:tracePt t="88028" x="4560888" y="5102225"/>
          <p14:tracePt t="88043" x="4560888" y="5122863"/>
          <p14:tracePt t="88061" x="4556125" y="5138738"/>
          <p14:tracePt t="88077" x="4529138" y="5156200"/>
          <p14:tracePt t="88093" x="4491038" y="5176838"/>
          <p14:tracePt t="88110" x="4464050" y="5176838"/>
          <p14:tracePt t="88126" x="4349750" y="5176838"/>
          <p14:tracePt t="88143" x="4230688" y="5176838"/>
          <p14:tracePt t="88160" x="4203700" y="5176838"/>
          <p14:tracePt t="88194" x="4203700" y="5165725"/>
          <p14:tracePt t="88210" x="4214813" y="5156200"/>
          <p14:tracePt t="88226" x="4248150" y="5129213"/>
          <p14:tracePt t="88243" x="4279900" y="5111750"/>
          <p14:tracePt t="88260" x="4322763" y="5091113"/>
          <p14:tracePt t="88276" x="4452938" y="5068888"/>
          <p14:tracePt t="88294" x="4583113" y="5068888"/>
          <p14:tracePt t="88310" x="4691063" y="5068888"/>
          <p14:tracePt t="88327" x="4837113" y="5073650"/>
          <p14:tracePt t="88343" x="4895850" y="5084763"/>
          <p14:tracePt t="88359" x="4911725" y="5091113"/>
          <p14:tracePt t="88376" x="4911725" y="5102225"/>
          <p14:tracePt t="88393" x="4911725" y="5111750"/>
          <p14:tracePt t="88409" x="4906963" y="5118100"/>
          <p14:tracePt t="88426" x="4891088" y="5129213"/>
          <p14:tracePt t="88443" x="4879975" y="5138738"/>
          <p14:tracePt t="88459" x="4864100" y="5145088"/>
          <p14:tracePt t="88476" x="4852988" y="5149850"/>
          <p14:tracePt t="88493" x="4837113" y="5156200"/>
          <p14:tracePt t="88510" x="4826000" y="5156200"/>
          <p14:tracePt t="88553" x="4837113" y="5138738"/>
          <p14:tracePt t="88563" x="4841875" y="5133975"/>
          <p14:tracePt t="88576" x="4852988" y="5122863"/>
          <p14:tracePt t="88593" x="4875213" y="5111750"/>
          <p14:tracePt t="88610" x="4906963" y="5084763"/>
          <p14:tracePt t="88627" x="4949825" y="5053013"/>
          <p14:tracePt t="88643" x="5041900" y="5037138"/>
          <p14:tracePt t="88659" x="5068888" y="5037138"/>
          <p14:tracePt t="88676" x="5156200" y="5037138"/>
          <p14:tracePt t="88693" x="5214938" y="5037138"/>
          <p14:tracePt t="88709" x="5246688" y="5037138"/>
          <p14:tracePt t="88726" x="5264150" y="5041900"/>
          <p14:tracePt t="88743" x="5264150" y="5046663"/>
          <p14:tracePt t="88759" x="5264150" y="5053013"/>
          <p14:tracePt t="88777" x="5253038" y="5068888"/>
          <p14:tracePt t="88793" x="5241925" y="5073650"/>
          <p14:tracePt t="88810" x="5241925" y="5080000"/>
          <p14:tracePt t="88826" x="5237163" y="5080000"/>
          <p14:tracePt t="89413" x="5214938" y="5080000"/>
          <p14:tracePt t="89423" x="5160963" y="5080000"/>
          <p14:tracePt t="89433" x="5084763" y="5080000"/>
          <p14:tracePt t="89443" x="5041900" y="5080000"/>
          <p14:tracePt t="89476" x="4938713" y="5080000"/>
          <p14:tracePt t="89509" x="4852988" y="5091113"/>
          <p14:tracePt t="89543" x="4668838" y="5102225"/>
          <p14:tracePt t="89560" x="4603750" y="5111750"/>
          <p14:tracePt t="89576" x="4567238" y="5118100"/>
          <p14:tracePt t="89613" x="4583113" y="5106988"/>
          <p14:tracePt t="89626" x="4587875" y="5106988"/>
          <p14:tracePt t="89643" x="4603750" y="5091113"/>
          <p14:tracePt t="89659" x="4610100" y="5084763"/>
          <p14:tracePt t="89676" x="4614863" y="5080000"/>
          <p14:tracePt t="89743" x="4621213" y="5073650"/>
          <p14:tracePt t="89753" x="4637088" y="5057775"/>
          <p14:tracePt t="89764" x="4657725" y="5046663"/>
          <p14:tracePt t="89777" x="4679950" y="5041900"/>
          <p14:tracePt t="89793" x="4783138" y="5019675"/>
          <p14:tracePt t="89810" x="4837113" y="5014913"/>
          <p14:tracePt t="89826" x="4956175" y="4965700"/>
          <p14:tracePt t="89843" x="4987925" y="4949825"/>
          <p14:tracePt t="89860" x="5048250" y="4902200"/>
          <p14:tracePt t="89876" x="5111750" y="4848225"/>
          <p14:tracePt t="89893" x="5237163" y="4760913"/>
          <p14:tracePt t="89910" x="5307013" y="4711700"/>
          <p14:tracePt t="89926" x="5538788" y="4567238"/>
          <p14:tracePt t="89943" x="5754688" y="4448175"/>
          <p14:tracePt t="89959" x="5810250" y="4421188"/>
          <p14:tracePt t="89976" x="5961063" y="4340225"/>
          <p14:tracePt t="89993" x="6118225" y="4279900"/>
          <p14:tracePt t="90010" x="6188075" y="4264025"/>
          <p14:tracePt t="90026" x="6392863" y="4210050"/>
          <p14:tracePt t="90043" x="6599238" y="4160838"/>
          <p14:tracePt t="90060" x="6673850" y="4149725"/>
          <p14:tracePt t="90076" x="6819900" y="4129088"/>
          <p14:tracePt t="90093" x="6916738" y="4129088"/>
          <p14:tracePt t="90110" x="6961188" y="4122738"/>
          <p14:tracePt t="90126" x="7100888" y="4122738"/>
          <p14:tracePt t="90143" x="7150100" y="4122738"/>
          <p14:tracePt t="90160" x="7289800" y="4122738"/>
          <p14:tracePt t="90177" x="7469188" y="4133850"/>
          <p14:tracePt t="90193" x="7689850" y="4176713"/>
          <p14:tracePt t="90210" x="7781925" y="4198938"/>
          <p14:tracePt t="90226" x="8004175" y="4275138"/>
          <p14:tracePt t="90243" x="8123238" y="4306888"/>
          <p14:tracePt t="90259" x="8181975" y="4356100"/>
          <p14:tracePt t="90276" x="8267700" y="4398963"/>
          <p14:tracePt t="90293" x="8332788" y="4441825"/>
          <p14:tracePt t="90310" x="8404225" y="4491038"/>
          <p14:tracePt t="90326" x="8501063" y="4533900"/>
          <p14:tracePt t="90343" x="8575675" y="4576763"/>
          <p14:tracePt t="90360" x="8636000" y="4625975"/>
          <p14:tracePt t="90376" x="8701088" y="4675188"/>
          <p14:tracePt t="90393" x="8716963" y="4718050"/>
          <p14:tracePt t="90409" x="8716963" y="4738688"/>
          <p14:tracePt t="90426" x="8701088" y="4765675"/>
          <p14:tracePt t="90443" x="8647113" y="4814888"/>
          <p14:tracePt t="90459" x="8609013" y="4852988"/>
          <p14:tracePt t="90476" x="8532813" y="4911725"/>
          <p14:tracePt t="90493" x="8348663" y="5003800"/>
          <p14:tracePt t="90509" x="8231188" y="5057775"/>
          <p14:tracePt t="90527" x="8116888" y="5106988"/>
          <p14:tracePt t="90543" x="8035925" y="5149850"/>
          <p14:tracePt t="90559" x="7986713" y="5176838"/>
          <p14:tracePt t="90576" x="7950200" y="5183188"/>
          <p14:tracePt t="90593" x="7889875" y="5192713"/>
          <p14:tracePt t="90610" x="7750175" y="5199063"/>
          <p14:tracePt t="90626" x="7570788" y="5199063"/>
          <p14:tracePt t="90643" x="7289800" y="5199063"/>
          <p14:tracePt t="90659" x="7215188" y="5199063"/>
          <p14:tracePt t="90676" x="7089775" y="5199063"/>
          <p14:tracePt t="90693" x="6977063" y="5199063"/>
          <p14:tracePt t="90709" x="6911975" y="5199063"/>
          <p14:tracePt t="90726" x="6734175" y="5176838"/>
          <p14:tracePt t="90743" x="6565900" y="5149850"/>
          <p14:tracePt t="90759" x="6527800" y="5138738"/>
          <p14:tracePt t="90776" x="6489700" y="5111750"/>
          <p14:tracePt t="90793" x="6484938" y="5080000"/>
          <p14:tracePt t="90810" x="6484938" y="5057775"/>
          <p14:tracePt t="90826" x="6484938" y="4999038"/>
          <p14:tracePt t="90843" x="6484938" y="4945063"/>
          <p14:tracePt t="90859" x="6484938" y="4929188"/>
          <p14:tracePt t="90876" x="6516688" y="4884738"/>
          <p14:tracePt t="90893" x="6561138" y="4830763"/>
          <p14:tracePt t="90909" x="6581775" y="4819650"/>
          <p14:tracePt t="90926" x="6646863" y="4776788"/>
          <p14:tracePt t="90943" x="6680200" y="4749800"/>
          <p14:tracePt t="90976" x="6684963" y="4749800"/>
          <p14:tracePt t="90993" x="6673850" y="4749800"/>
          <p14:tracePt t="91009" x="6657975" y="4756150"/>
          <p14:tracePt t="91027" x="6608763" y="4792663"/>
          <p14:tracePt t="91043" x="6462713" y="4830763"/>
          <p14:tracePt t="91059" x="6376988" y="4841875"/>
          <p14:tracePt t="91077" x="6035675" y="4852988"/>
          <p14:tracePt t="91093" x="5749925" y="4864100"/>
          <p14:tracePt t="91110" x="5700713" y="4864100"/>
          <p14:tracePt t="91126" x="5673725" y="4864100"/>
          <p14:tracePt t="91159" x="5664200" y="4864100"/>
          <p14:tracePt t="91176" x="5588000" y="4864100"/>
          <p14:tracePt t="91193" x="5437188" y="4852988"/>
          <p14:tracePt t="91210" x="5399088" y="4852988"/>
          <p14:tracePt t="91226" x="5356225" y="4852988"/>
          <p14:tracePt t="91296" x="5345113" y="4852988"/>
          <p14:tracePt t="91304" x="5338763" y="4852988"/>
          <p14:tracePt t="91313" x="5329238" y="4857750"/>
          <p14:tracePt t="91326" x="5291138" y="4864100"/>
          <p14:tracePt t="91343" x="5246688" y="4875213"/>
          <p14:tracePt t="91360" x="5226050" y="4875213"/>
          <p14:tracePt t="91376" x="5219700" y="4879975"/>
          <p14:tracePt t="91410" x="5210175" y="4884738"/>
          <p14:tracePt t="91426" x="5172075" y="4884738"/>
          <p14:tracePt t="91443" x="5102225" y="4902200"/>
          <p14:tracePt t="91459" x="5053013" y="4902200"/>
          <p14:tracePt t="91476" x="5003800" y="4906963"/>
          <p14:tracePt t="91493" x="4972050" y="4906963"/>
          <p14:tracePt t="91510" x="4938713" y="4911725"/>
          <p14:tracePt t="91526" x="4875213" y="4922838"/>
          <p14:tracePt t="91543" x="4745038" y="4929188"/>
          <p14:tracePt t="91560" x="4679950" y="4929188"/>
          <p14:tracePt t="91576" x="4630738" y="4938713"/>
          <p14:tracePt t="91593" x="4598988" y="4949825"/>
          <p14:tracePt t="91610" x="4587875" y="4949825"/>
          <p14:tracePt t="91626" x="4560888" y="4949825"/>
          <p14:tracePt t="91643" x="4545013" y="4949825"/>
          <p14:tracePt t="91754" x="4540250" y="4956175"/>
          <p14:tracePt t="91765" x="4533900" y="4960938"/>
          <p14:tracePt t="91774" x="4522788" y="4960938"/>
          <p14:tracePt t="91784" x="4491038" y="4965700"/>
          <p14:tracePt t="91795" x="4464050" y="4965700"/>
          <p14:tracePt t="91810" x="4414838" y="4965700"/>
          <p14:tracePt t="91827" x="4214813" y="4976813"/>
          <p14:tracePt t="91843" x="3929063" y="4976813"/>
          <p14:tracePt t="91860" x="3814763" y="4976813"/>
          <p14:tracePt t="91877" x="3463925" y="4976813"/>
          <p14:tracePt t="91893" x="3144838" y="4992688"/>
          <p14:tracePt t="91910" x="3043238" y="4992688"/>
          <p14:tracePt t="91926" x="2901950" y="4999038"/>
          <p14:tracePt t="91943" x="2890838" y="5003800"/>
          <p14:tracePt t="91960" x="2886075" y="5003800"/>
          <p14:tracePt t="92014" x="2890838" y="5003800"/>
          <p14:tracePt t="92024" x="2897188" y="4999038"/>
          <p14:tracePt t="92044" x="2901950" y="4992688"/>
          <p14:tracePt t="92054" x="2906713" y="4992688"/>
          <p14:tracePt t="92064" x="2913063" y="4992688"/>
          <p14:tracePt t="92076" x="2924175" y="4992688"/>
          <p14:tracePt t="92093" x="2998788" y="4999038"/>
          <p14:tracePt t="92110" x="3079750" y="5003800"/>
          <p14:tracePt t="92127" x="3529013" y="5014913"/>
          <p14:tracePt t="92143" x="4117975" y="5014913"/>
          <p14:tracePt t="92160" x="4194175" y="5014913"/>
          <p14:tracePt t="92176" x="4198938" y="5014913"/>
          <p14:tracePt t="92193" x="4187825" y="5014913"/>
          <p14:tracePt t="92210" x="4086225" y="5026025"/>
          <p14:tracePt t="92226" x="3944938" y="5026025"/>
          <p14:tracePt t="92243" x="3890963" y="5026025"/>
          <p14:tracePt t="92260" x="3875088" y="5026025"/>
          <p14:tracePt t="92278" x="3868738" y="5026025"/>
          <p14:tracePt t="92310" x="3886200" y="5010150"/>
          <p14:tracePt t="92327" x="3895725" y="5003800"/>
          <p14:tracePt t="92343" x="3902075" y="4999038"/>
          <p14:tracePt t="92360" x="3906838" y="4999038"/>
          <p14:tracePt t="92423" x="3913188" y="4999038"/>
          <p14:tracePt t="92453" x="3913188" y="4992688"/>
          <p14:tracePt t="92513" x="3906838" y="4992688"/>
          <p14:tracePt t="92523" x="3902075" y="4999038"/>
          <p14:tracePt t="92543" x="3879850" y="4999038"/>
          <p14:tracePt t="92553" x="3852863" y="4999038"/>
          <p14:tracePt t="92563" x="3832225" y="4999038"/>
          <p14:tracePt t="92576" x="3805238" y="4999038"/>
          <p14:tracePt t="92593" x="3702050" y="4999038"/>
          <p14:tracePt t="92609" x="3605213" y="4999038"/>
          <p14:tracePt t="92627" x="3436938" y="4999038"/>
          <p14:tracePt t="92643" x="3236913" y="4999038"/>
          <p14:tracePt t="92659" x="3160713" y="4999038"/>
          <p14:tracePt t="92676" x="3113088" y="4999038"/>
          <p14:tracePt t="92693" x="3070225" y="5003800"/>
          <p14:tracePt t="92709" x="3043238" y="5014913"/>
          <p14:tracePt t="92726" x="2951163" y="5030788"/>
          <p14:tracePt t="92743" x="2863850" y="5057775"/>
          <p14:tracePt t="92759" x="2852738" y="5064125"/>
          <p14:tracePt t="92776" x="2847975" y="5064125"/>
          <p14:tracePt t="92793" x="2843213" y="5068888"/>
          <p14:tracePt t="92826" x="2836863" y="5068888"/>
          <p14:tracePt t="92843" x="2825750" y="5080000"/>
          <p14:tracePt t="92860" x="2816225" y="5084763"/>
          <p14:tracePt t="92876" x="2762250" y="5106988"/>
          <p14:tracePt t="92893" x="2652713" y="5129213"/>
          <p14:tracePt t="92909" x="2598738" y="5138738"/>
          <p14:tracePt t="92926" x="2420938" y="5183188"/>
          <p14:tracePt t="92943" x="2216150" y="5210175"/>
          <p14:tracePt t="92959" x="2139950" y="5219700"/>
          <p14:tracePt t="92976" x="1939925" y="5241925"/>
          <p14:tracePt t="92993" x="1751013" y="5241925"/>
          <p14:tracePt t="93009" x="1674813" y="5241925"/>
          <p14:tracePt t="93026" x="1519238" y="5241925"/>
          <p14:tracePt t="93043" x="1427163" y="5230813"/>
          <p14:tracePt t="93060" x="1389063" y="5219700"/>
          <p14:tracePt t="93076" x="1296988" y="5176838"/>
          <p14:tracePt t="93093" x="1254125" y="5133975"/>
          <p14:tracePt t="93110" x="1238250" y="5111750"/>
          <p14:tracePt t="93126" x="1216025" y="5057775"/>
          <p14:tracePt t="93143" x="1204913" y="5010150"/>
          <p14:tracePt t="93159" x="1204913" y="4965700"/>
          <p14:tracePt t="93176" x="1204913" y="4879975"/>
          <p14:tracePt t="93193" x="1204913" y="4852988"/>
          <p14:tracePt t="93209" x="1204913" y="4776788"/>
          <p14:tracePt t="93226" x="1243013" y="4691063"/>
          <p14:tracePt t="93243" x="1335088" y="4610100"/>
          <p14:tracePt t="93259" x="1382713" y="4560888"/>
          <p14:tracePt t="93276" x="1604963" y="4430713"/>
          <p14:tracePt t="93294" x="1778000" y="4371975"/>
          <p14:tracePt t="93310" x="1816100" y="4360863"/>
          <p14:tracePt t="93326" x="1885950" y="4356100"/>
          <p14:tracePt t="93343" x="1901825" y="4356100"/>
          <p14:tracePt t="93359" x="1989138" y="4356100"/>
          <p14:tracePt t="93376" x="2117725" y="4376738"/>
          <p14:tracePt t="93393" x="2254250" y="4437063"/>
          <p14:tracePt t="93409" x="2378075" y="4502150"/>
          <p14:tracePt t="93426" x="2528888" y="4614863"/>
          <p14:tracePt t="93443" x="2578100" y="4702175"/>
          <p14:tracePt t="93459" x="2616200" y="4760913"/>
          <p14:tracePt t="93476" x="2625725" y="4814888"/>
          <p14:tracePt t="93493" x="2616200" y="4837113"/>
          <p14:tracePt t="93509" x="2582863" y="4875213"/>
          <p14:tracePt t="93526" x="2544763" y="4895850"/>
          <p14:tracePt t="93543" x="2454275" y="4956175"/>
          <p14:tracePt t="93560" x="2317750" y="4999038"/>
          <p14:tracePt t="93576" x="2151063" y="5046663"/>
          <p14:tracePt t="93593" x="2005013" y="5080000"/>
          <p14:tracePt t="93610" x="1800225" y="5111750"/>
          <p14:tracePt t="93626" x="1663700" y="5111750"/>
          <p14:tracePt t="93643" x="1573213" y="5111750"/>
          <p14:tracePt t="93659" x="1454150" y="5091113"/>
          <p14:tracePt t="93676" x="1400175" y="5057775"/>
          <p14:tracePt t="93693" x="1362075" y="5010150"/>
          <p14:tracePt t="93709" x="1355725" y="4976813"/>
          <p14:tracePt t="93726" x="1355725" y="4956175"/>
          <p14:tracePt t="93743" x="1400175" y="4906963"/>
          <p14:tracePt t="93759" x="1431925" y="4884738"/>
          <p14:tracePt t="93776" x="1654175" y="4810125"/>
          <p14:tracePt t="93793" x="2220913" y="4695825"/>
          <p14:tracePt t="93810" x="2344738" y="4684713"/>
          <p14:tracePt t="93826" x="2578100" y="4664075"/>
          <p14:tracePt t="93843" x="2632075" y="4664075"/>
          <p14:tracePt t="93859" x="2643188" y="4668838"/>
          <p14:tracePt t="93876" x="2643188" y="4711700"/>
          <p14:tracePt t="93893" x="2632075" y="4749800"/>
          <p14:tracePt t="93909" x="2593975" y="4803775"/>
          <p14:tracePt t="93926" x="2535238" y="4868863"/>
          <p14:tracePt t="93943" x="2481263" y="4906963"/>
          <p14:tracePt t="93959" x="2459038" y="4922838"/>
          <p14:tracePt t="93976" x="2436813" y="4929188"/>
          <p14:tracePt t="94144" x="2443163" y="4922838"/>
          <p14:tracePt t="94346" x="2443163" y="4918075"/>
          <p14:tracePt t="94355" x="2447925" y="4918075"/>
          <p14:tracePt t="94364" x="2454275" y="4911725"/>
          <p14:tracePt t="94383" x="2459038" y="4911725"/>
          <p14:tracePt t="94523" x="2459038" y="4906963"/>
          <p14:tracePt t="94645" x="2463800" y="4906963"/>
          <p14:tracePt t="98617" x="3052763" y="4799013"/>
          <p14:tracePt t="98624" x="3209925" y="4810125"/>
          <p14:tracePt t="98635" x="3297238" y="4819650"/>
          <p14:tracePt t="98644" x="3436938" y="4841875"/>
          <p14:tracePt t="98660" x="3529013" y="4864100"/>
          <p14:tracePt t="98676" x="3686175" y="4902200"/>
          <p14:tracePt t="98693" x="3760788" y="4933950"/>
          <p14:tracePt t="98726" x="3794125" y="4945063"/>
          <p14:tracePt t="98759" x="3798888" y="4949825"/>
          <p14:tracePt t="98794" x="3798888" y="4965700"/>
          <p14:tracePt t="98810" x="3798888" y="4972050"/>
          <p14:tracePt t="98826" x="3798888" y="4983163"/>
          <p14:tracePt t="98843" x="3805238" y="4987925"/>
          <p14:tracePt t="98860" x="3810000" y="4992688"/>
          <p14:tracePt t="98876" x="3832225" y="4992688"/>
          <p14:tracePt t="98893" x="3848100" y="4992688"/>
          <p14:tracePt t="98909" x="3863975" y="5003800"/>
          <p14:tracePt t="98926" x="3875088" y="5003800"/>
          <p14:tracePt t="98943" x="3879850" y="5003800"/>
          <p14:tracePt t="98959" x="3890963" y="5010150"/>
          <p14:tracePt t="98976" x="3913188" y="5014913"/>
          <p14:tracePt t="98993" x="3940175" y="5014913"/>
          <p14:tracePt t="99009" x="3960813" y="5019675"/>
          <p14:tracePt t="99026" x="3971925" y="5019675"/>
          <p14:tracePt t="99063" x="3976688" y="5019675"/>
          <p14:tracePt t="99366" x="3949700" y="5026025"/>
          <p14:tracePt t="99374" x="3940175" y="5037138"/>
          <p14:tracePt t="99383" x="3886200" y="5053013"/>
          <p14:tracePt t="99394" x="3841750" y="5068888"/>
          <p14:tracePt t="99410" x="3814763" y="5073650"/>
          <p14:tracePt t="99426" x="3733800" y="5102225"/>
          <p14:tracePt t="99442" x="3675063" y="5133975"/>
          <p14:tracePt t="99459" x="3668713" y="5138738"/>
          <p14:tracePt t="99476" x="3636963" y="5156200"/>
          <p14:tracePt t="99493" x="3605213" y="5183188"/>
          <p14:tracePt t="99509" x="3582988" y="5187950"/>
          <p14:tracePt t="99526" x="3529013" y="5226050"/>
          <p14:tracePt t="99543" x="3490913" y="5257800"/>
          <p14:tracePt t="99559" x="3486150" y="5264150"/>
          <p14:tracePt t="99576" x="3475038" y="5268913"/>
          <p14:tracePt t="99593" x="3468688" y="5280025"/>
          <p14:tracePt t="99610" x="3463925" y="5280025"/>
          <p14:tracePt t="99626" x="3463925" y="5291138"/>
          <p14:tracePt t="99643" x="3463925" y="5295900"/>
          <p14:tracePt t="99659" x="3463925" y="5300663"/>
          <p14:tracePt t="99676" x="3468688" y="5300663"/>
          <p14:tracePt t="99694" x="3479800" y="5307013"/>
          <p14:tracePt t="99709" x="3486150" y="5307013"/>
          <p14:tracePt t="99726" x="3502025" y="5311775"/>
          <p14:tracePt t="99743" x="3506788" y="5318125"/>
          <p14:tracePt t="99759" x="3513138" y="5327650"/>
          <p14:tracePt t="99776" x="3517900" y="5334000"/>
          <p14:tracePt t="99813" x="3529013" y="5334000"/>
          <p14:tracePt t="99826" x="3544888" y="5318125"/>
          <p14:tracePt t="99843" x="3587750" y="5280025"/>
          <p14:tracePt t="99859" x="3621088" y="5257800"/>
          <p14:tracePt t="99876" x="3713163" y="5149850"/>
          <p14:tracePt t="99893" x="3821113" y="5046663"/>
          <p14:tracePt t="99909" x="3863975" y="5019675"/>
          <p14:tracePt t="99926" x="3917950" y="4983163"/>
          <p14:tracePt t="99943" x="3949700" y="4965700"/>
          <p14:tracePt t="99959" x="4090988" y="4938713"/>
          <p14:tracePt t="99976" x="4295775" y="4918075"/>
          <p14:tracePt t="99993" x="4356100" y="4918075"/>
          <p14:tracePt t="100010" x="4522788" y="4922838"/>
          <p14:tracePt t="100028" x="4630738" y="4956175"/>
          <p14:tracePt t="100043" x="4668838" y="4992688"/>
          <p14:tracePt t="100060" x="4675188" y="5014913"/>
          <p14:tracePt t="100076" x="4664075" y="5053013"/>
          <p14:tracePt t="100093" x="4637088" y="5080000"/>
          <p14:tracePt t="100109" x="4598988" y="5118100"/>
          <p14:tracePt t="100126" x="4513263" y="5149850"/>
          <p14:tracePt t="100143" x="4448175" y="5165725"/>
          <p14:tracePt t="100159" x="4394200" y="5183188"/>
          <p14:tracePt t="100176" x="4387850" y="5183188"/>
          <p14:tracePt t="100193" x="4383088" y="5187950"/>
          <p14:tracePt t="100209" x="4333875" y="5199063"/>
          <p14:tracePt t="100226" x="4187825" y="5214938"/>
          <p14:tracePt t="100243" x="3971925" y="5237163"/>
          <p14:tracePt t="100259" x="3848100" y="5246688"/>
          <p14:tracePt t="100276" x="3756025" y="5257800"/>
          <p14:tracePt t="100293" x="3668713" y="5284788"/>
          <p14:tracePt t="100310" x="3614738" y="5291138"/>
          <p14:tracePt t="100326" x="3533775" y="5318125"/>
          <p14:tracePt t="100343" x="3468688" y="5334000"/>
          <p14:tracePt t="100360" x="3333750" y="5365750"/>
          <p14:tracePt t="100376" x="3124200" y="5387975"/>
          <p14:tracePt t="100393" x="2870200" y="5419725"/>
          <p14:tracePt t="100409" x="2794000" y="5419725"/>
          <p14:tracePt t="100426" x="2616200" y="5437188"/>
          <p14:tracePt t="100442" x="2513013" y="5446713"/>
          <p14:tracePt t="100459" x="2497138" y="5453063"/>
          <p14:tracePt t="100476" x="2486025" y="5457825"/>
          <p14:tracePt t="100493" x="2463800" y="5464175"/>
          <p14:tracePt t="100509" x="2443163" y="5473700"/>
          <p14:tracePt t="100526" x="2362200" y="5480050"/>
          <p14:tracePt t="100543" x="2290763" y="5495925"/>
          <p14:tracePt t="100559" x="2274888" y="5500688"/>
          <p14:tracePt t="100576" x="2243138" y="5500688"/>
          <p14:tracePt t="100592" x="2227263" y="5511800"/>
          <p14:tracePt t="100610" x="2216150" y="5511800"/>
          <p14:tracePt t="100626" x="2155825" y="5511800"/>
          <p14:tracePt t="100643" x="2124075" y="5511800"/>
          <p14:tracePt t="100659" x="2005013" y="5511800"/>
          <p14:tracePt t="100676" x="1928813" y="5511800"/>
          <p14:tracePt t="100693" x="1912938" y="5511800"/>
          <p14:tracePt t="100709" x="1901825" y="5511800"/>
          <p14:tracePt t="100827" x="1901825" y="5507038"/>
          <p14:tracePt t="100834" x="1908175" y="5507038"/>
          <p14:tracePt t="100854" x="1912938" y="5500688"/>
          <p14:tracePt t="100864" x="1912938" y="5495925"/>
          <p14:tracePt t="100876" x="1924050" y="5495925"/>
          <p14:tracePt t="100893" x="1928813" y="5484813"/>
          <p14:tracePt t="100909" x="1935163" y="5484813"/>
          <p14:tracePt t="100926" x="1939925" y="5480050"/>
          <p14:tracePt t="100943" x="1946275" y="5473700"/>
          <p14:tracePt t="101003" x="1951038" y="5473700"/>
          <p14:tracePt t="101014" x="1951038" y="5468938"/>
          <p14:tracePt t="101053" x="1955800" y="5468938"/>
          <p14:tracePt t="101104" x="1955800" y="5464175"/>
          <p14:tracePt t="101124" x="1962150" y="5464175"/>
          <p14:tracePt t="101134" x="1966913" y="5457825"/>
          <p14:tracePt t="101144" x="1966913" y="5453063"/>
          <p14:tracePt t="101160" x="1973263" y="5453063"/>
          <p14:tracePt t="101176" x="1982788" y="5441950"/>
          <p14:tracePt t="101193" x="1989138" y="5441950"/>
          <p14:tracePt t="101253" x="1989138" y="5437188"/>
          <p14:tracePt t="101336" x="1993900" y="5437188"/>
          <p14:tracePt t="101345" x="2000250" y="5430838"/>
          <p14:tracePt t="104514" x="1966913" y="5446713"/>
          <p14:tracePt t="104543" x="1978025" y="5446713"/>
          <p14:tracePt t="104553" x="2000250" y="5430838"/>
          <p14:tracePt t="104563" x="2027238" y="5399088"/>
          <p14:tracePt t="104576" x="2097088" y="5338763"/>
          <p14:tracePt t="104592" x="2286000" y="5172075"/>
          <p14:tracePt t="104609" x="2398713" y="5084763"/>
          <p14:tracePt t="104642" x="3101975" y="4810125"/>
          <p14:tracePt t="104676" x="3144838" y="4511675"/>
          <p14:tracePt t="104709" x="3079750" y="4448175"/>
          <p14:tracePt t="104975" x="3079750" y="4437063"/>
          <p14:tracePt t="104985" x="3059113" y="4376738"/>
          <p14:tracePt t="104994" x="3043238" y="4344988"/>
          <p14:tracePt t="105009" x="3025775" y="4322763"/>
          <p14:tracePt t="105026" x="2994025" y="4322763"/>
          <p14:tracePt t="105043" x="2960688" y="4344988"/>
          <p14:tracePt t="105060" x="2940050" y="4360863"/>
          <p14:tracePt t="105076" x="2917825" y="4371975"/>
          <p14:tracePt t="105093" x="2917825" y="4376738"/>
          <p14:tracePt t="105133" x="2917825" y="4367213"/>
          <p14:tracePt t="105143" x="2917825" y="4329113"/>
          <p14:tracePt t="105159" x="2913063" y="4284663"/>
          <p14:tracePt t="105176" x="2913063" y="4275138"/>
          <p14:tracePt t="105553" x="2913063" y="4329113"/>
          <p14:tracePt t="105563" x="2944813" y="4394200"/>
          <p14:tracePt t="105574" x="2982913" y="4452938"/>
          <p14:tracePt t="105583" x="3043238" y="4533900"/>
          <p14:tracePt t="105593" x="3079750" y="4576763"/>
          <p14:tracePt t="105609" x="3128963" y="4637088"/>
          <p14:tracePt t="105626" x="3248025" y="4787900"/>
          <p14:tracePt t="105659" x="3425825" y="4976813"/>
          <p14:tracePt t="105693" x="3598863" y="5187950"/>
          <p14:tracePt t="105726" x="3814763" y="5383213"/>
          <p14:tracePt t="105743" x="3852863" y="5403850"/>
          <p14:tracePt t="105759" x="3940175" y="5480050"/>
          <p14:tracePt t="105776" x="4032250" y="5549900"/>
          <p14:tracePt t="105793" x="4171950" y="5646738"/>
          <p14:tracePt t="105809" x="4230688" y="5695950"/>
          <p14:tracePt t="105826" x="4403725" y="5788025"/>
          <p14:tracePt t="105843" x="4621213" y="5900738"/>
          <p14:tracePt t="105859" x="4711700" y="5927725"/>
          <p14:tracePt t="105876" x="4956175" y="6030913"/>
          <p14:tracePt t="105893" x="5057775" y="6069013"/>
          <p14:tracePt t="105909" x="5399088" y="6188075"/>
          <p14:tracePt t="105926" x="5819775" y="6343650"/>
          <p14:tracePt t="105943" x="5938838" y="6399213"/>
          <p14:tracePt t="105959" x="6208713" y="6507163"/>
          <p14:tracePt t="105976" x="6361113" y="6592888"/>
          <p14:tracePt t="105993" x="6381750" y="6615113"/>
          <p14:tracePt t="106009" x="6403975" y="6642100"/>
          <p14:tracePt t="106026" x="6388100" y="6662738"/>
          <p14:tracePt t="106043" x="6365875" y="6673850"/>
          <p14:tracePt t="106060" x="6345238" y="6680200"/>
          <p14:tracePt t="106076" x="6257925" y="6680200"/>
          <p14:tracePt t="106092" x="6219825" y="6689725"/>
          <p14:tracePt t="106109" x="6138863" y="6684963"/>
          <p14:tracePt t="106126" x="6042025" y="6653213"/>
          <p14:tracePt t="106142" x="5954713" y="6608763"/>
          <p14:tracePt t="106159" x="5900738" y="6570663"/>
          <p14:tracePt t="106176" x="5864225" y="6516688"/>
          <p14:tracePt t="106192" x="5846763" y="6446838"/>
          <p14:tracePt t="106209" x="5846763" y="6392863"/>
          <p14:tracePt t="106226" x="5868988" y="6311900"/>
          <p14:tracePt t="106242" x="5900738" y="6257925"/>
          <p14:tracePt t="106259" x="5938838" y="6230938"/>
          <p14:tracePt t="106276" x="5981700" y="6192838"/>
          <p14:tracePt t="106294" x="6042025" y="6172200"/>
          <p14:tracePt t="106310" x="6096000" y="6154738"/>
          <p14:tracePt t="106326" x="6188075" y="6138863"/>
          <p14:tracePt t="106343" x="6280150" y="6138863"/>
          <p14:tracePt t="106360" x="6453188" y="6138863"/>
          <p14:tracePt t="106376" x="6581775" y="6138863"/>
          <p14:tracePt t="106393" x="6630988" y="6138863"/>
          <p14:tracePt t="106409" x="6700838" y="6138863"/>
          <p14:tracePt t="106426" x="6734175" y="6138863"/>
          <p14:tracePt t="106443" x="6765925" y="6138863"/>
          <p14:tracePt t="106459" x="6777038" y="6138863"/>
          <p14:tracePt t="106476" x="6797675" y="6145213"/>
          <p14:tracePt t="106492" x="6808788" y="6149975"/>
          <p14:tracePt t="106509" x="6815138" y="6154738"/>
          <p14:tracePt t="106526" x="6819900" y="6154738"/>
          <p14:tracePt t="106543" x="6819900" y="6161088"/>
          <p14:tracePt t="107414" x="6815138" y="6161088"/>
          <p14:tracePt t="108956" x="6788150" y="6161088"/>
          <p14:tracePt t="108966" x="6716713" y="6172200"/>
          <p14:tracePt t="108976" x="6592888" y="6181725"/>
          <p14:tracePt t="108992" x="6003925" y="6208713"/>
          <p14:tracePt t="109009" x="5772150" y="6208713"/>
          <p14:tracePt t="109026" x="5080000" y="6208713"/>
          <p14:tracePt t="109042" x="4938713" y="6208713"/>
          <p14:tracePt t="109076" x="4706938" y="6181725"/>
          <p14:tracePt t="109147" x="4684713" y="6181725"/>
          <p14:tracePt t="109159" x="4652963" y="6181725"/>
          <p14:tracePt t="109176" x="4614863" y="6181725"/>
          <p14:tracePt t="109193" x="4610100" y="6181725"/>
          <p14:tracePt t="109277" x="4603750" y="6181725"/>
          <p14:tracePt t="109876" x="4587875" y="6181725"/>
          <p14:tracePt t="109885" x="4556125" y="6181725"/>
          <p14:tracePt t="109896" x="4491038" y="6181725"/>
          <p14:tracePt t="109909" x="4414838" y="6181725"/>
          <p14:tracePt t="109926" x="4129088" y="6188075"/>
          <p14:tracePt t="109943" x="4005263" y="6188075"/>
          <p14:tracePt t="109959" x="3632200" y="6203950"/>
          <p14:tracePt t="109993" x="3171825" y="6215063"/>
          <p14:tracePt t="110026" x="2697163" y="6176963"/>
          <p14:tracePt t="110061" x="2243138" y="6107113"/>
          <p14:tracePt t="110076" x="1951038" y="6073775"/>
          <p14:tracePt t="110093" x="1863725" y="6073775"/>
          <p14:tracePt t="110109" x="1751013" y="6062663"/>
          <p14:tracePt t="110126" x="1746250" y="6062663"/>
          <p14:tracePt t="110224" x="1739900" y="6062663"/>
          <p14:tracePt t="110264" x="1735138" y="6062663"/>
          <p14:tracePt t="110274" x="1728788" y="6062663"/>
          <p14:tracePt t="110284" x="1724025" y="6069013"/>
          <p14:tracePt t="110304" x="1719263" y="6073775"/>
          <p14:tracePt t="115614" x="1735138" y="6073775"/>
          <p14:tracePt t="115634" x="1755775" y="6053138"/>
          <p14:tracePt t="115645" x="1827213" y="6003925"/>
          <p14:tracePt t="115659" x="1881188" y="5976938"/>
          <p14:tracePt t="115676" x="2054225" y="5907088"/>
          <p14:tracePt t="115693" x="2108200" y="5891213"/>
          <p14:tracePt t="115709" x="2209800" y="5880100"/>
          <p14:tracePt t="115743" x="2216150" y="5895975"/>
          <p14:tracePt t="115776" x="2382838" y="6246813"/>
          <p14:tracePt t="115809" x="2490788" y="6361113"/>
          <p14:tracePt t="115826" x="2528888" y="6361113"/>
          <p14:tracePt t="115842" x="2555875" y="6343650"/>
          <p14:tracePt t="115859" x="2690813" y="6262688"/>
          <p14:tracePt t="115876" x="2924175" y="6253163"/>
          <p14:tracePt t="115892" x="3209925" y="6334125"/>
          <p14:tracePt t="115909" x="3524250" y="6446838"/>
          <p14:tracePt t="115926" x="3832225" y="6565900"/>
          <p14:tracePt t="115943" x="3987800" y="6624638"/>
          <p14:tracePt t="115959" x="4106863" y="6646863"/>
          <p14:tracePt t="115976" x="4333875" y="6657975"/>
          <p14:tracePt t="115992" x="4448175" y="6657975"/>
          <p14:tracePt t="116009" x="4821238" y="6653213"/>
          <p14:tracePt t="116026" x="5156200" y="6653213"/>
          <p14:tracePt t="116043" x="5356225" y="6653213"/>
          <p14:tracePt t="116060" x="5468938" y="6657975"/>
          <p14:tracePt t="116076" x="5561013" y="6662738"/>
          <p14:tracePt t="116092" x="5637213" y="6673850"/>
          <p14:tracePt t="116109" x="5684838" y="6680200"/>
          <p14:tracePt t="116126" x="5734050" y="6689725"/>
          <p14:tracePt t="116143" x="5830888" y="6689725"/>
          <p14:tracePt t="116159" x="5907088" y="6689725"/>
          <p14:tracePt t="116176" x="5961063" y="6684963"/>
          <p14:tracePt t="116193" x="6003925" y="6680200"/>
          <p14:tracePt t="116209" x="6057900" y="6642100"/>
          <p14:tracePt t="116226" x="6096000" y="6615113"/>
          <p14:tracePt t="116242" x="6161088" y="6581775"/>
          <p14:tracePt t="116259" x="6215063" y="6554788"/>
          <p14:tracePt t="116276" x="6338888" y="6496050"/>
          <p14:tracePt t="116294" x="6435725" y="6462713"/>
          <p14:tracePt t="116309" x="6457950" y="6457950"/>
          <p14:tracePt t="116326" x="6500813" y="6426200"/>
          <p14:tracePt t="116343" x="6543675" y="6403975"/>
          <p14:tracePt t="116359" x="6554788" y="6392863"/>
          <p14:tracePt t="116376" x="6599238" y="6365875"/>
          <p14:tracePt t="116393" x="6642100" y="6334125"/>
          <p14:tracePt t="116409" x="6657975" y="6323013"/>
          <p14:tracePt t="116426" x="6673850" y="6300788"/>
          <p14:tracePt t="116443" x="6680200" y="6289675"/>
          <p14:tracePt t="116459" x="6689725" y="6280150"/>
          <p14:tracePt t="116476" x="6696075" y="6273800"/>
          <p14:tracePt t="116509" x="6696075" y="6269038"/>
          <p14:tracePt t="117805" x="6700838" y="6262688"/>
          <p14:tracePt t="117813" x="6707188" y="6262688"/>
          <p14:tracePt t="117823" x="6711950" y="6262688"/>
          <p14:tracePt t="117843" x="6716713" y="6257925"/>
          <p14:tracePt t="117853" x="6723063" y="6257925"/>
          <p14:tracePt t="117863" x="6723063" y="6253163"/>
          <p14:tracePt t="117876" x="6727825" y="6253163"/>
          <p14:tracePt t="117909" x="6734175" y="6242050"/>
          <p14:tracePt t="117943" x="6738938" y="6242050"/>
          <p14:tracePt t="117976" x="6743700" y="6235700"/>
          <p14:tracePt t="118009" x="6750050" y="6235700"/>
          <p14:tracePt t="118424" x="6743700" y="6235700"/>
          <p14:tracePt t="118434" x="6734175" y="6235700"/>
          <p14:tracePt t="118445" x="6723063" y="6242050"/>
          <p14:tracePt t="118460" x="6716713" y="6246813"/>
          <p14:tracePt t="118476" x="6700838" y="6253163"/>
          <p14:tracePt t="118509" x="6696075" y="6257925"/>
          <p14:tracePt t="118543" x="6669088" y="6262688"/>
          <p14:tracePt t="118576" x="6642100" y="6280150"/>
          <p14:tracePt t="118609" x="6588125" y="6296025"/>
          <p14:tracePt t="118626" x="6561138" y="6307138"/>
          <p14:tracePt t="118643" x="6554788" y="6307138"/>
          <p14:tracePt t="118659" x="6550025" y="6311900"/>
          <p14:tracePt t="118676" x="6543675" y="6311900"/>
          <p14:tracePt t="118693" x="6534150" y="6311900"/>
          <p14:tracePt t="118709" x="6527800" y="6311900"/>
          <p14:tracePt t="118726" x="6511925" y="6316663"/>
          <p14:tracePt t="118743" x="6500813" y="6323013"/>
          <p14:tracePt t="118759" x="6453188" y="6327775"/>
          <p14:tracePt t="118776" x="6415088" y="6334125"/>
          <p14:tracePt t="118793" x="6403975" y="6334125"/>
          <p14:tracePt t="118809" x="6399213" y="6334125"/>
          <p14:tracePt t="118853" x="6392863" y="6334125"/>
          <p14:tracePt t="118863" x="6376988" y="6334125"/>
          <p14:tracePt t="118876" x="6350000" y="6334125"/>
          <p14:tracePt t="118892" x="6327775" y="6334125"/>
          <p14:tracePt t="118909" x="6280150" y="6334125"/>
          <p14:tracePt t="118926" x="6253163" y="6334125"/>
          <p14:tracePt t="118943" x="6219825" y="6327775"/>
          <p14:tracePt t="118959" x="6208713" y="6327775"/>
          <p14:tracePt t="118976" x="6149975" y="6327775"/>
          <p14:tracePt t="118993" x="6127750" y="6327775"/>
          <p14:tracePt t="119009" x="6064250" y="6316663"/>
          <p14:tracePt t="119026" x="6003925" y="6316663"/>
          <p14:tracePt t="119043" x="5945188" y="6307138"/>
          <p14:tracePt t="119060" x="5891213" y="6296025"/>
          <p14:tracePt t="119076" x="5799138" y="6280150"/>
          <p14:tracePt t="119092" x="5711825" y="6262688"/>
          <p14:tracePt t="119109" x="5646738" y="6242050"/>
          <p14:tracePt t="119126" x="5538788" y="6215063"/>
          <p14:tracePt t="119143" x="5495925" y="6203950"/>
          <p14:tracePt t="119159" x="5480050" y="6192838"/>
          <p14:tracePt t="119176" x="5468938" y="6188075"/>
          <p14:tracePt t="119213" x="5464175" y="6181725"/>
          <p14:tracePt t="119226" x="5457825" y="6181725"/>
          <p14:tracePt t="119243" x="5453063" y="6176963"/>
          <p14:tracePt t="119264" x="5446713" y="6176963"/>
          <p14:tracePt t="119534" x="5410200" y="6172200"/>
          <p14:tracePt t="119545" x="5360988" y="6172200"/>
          <p14:tracePt t="119553" x="5322888" y="6172200"/>
          <p14:tracePt t="119564" x="5268913" y="6172200"/>
          <p14:tracePt t="119576" x="5192713" y="6161088"/>
          <p14:tracePt t="119593" x="5149850" y="6154738"/>
          <p14:tracePt t="119609" x="5037138" y="6145213"/>
          <p14:tracePt t="119643" x="4868863" y="6134100"/>
          <p14:tracePt t="119676" x="4630738" y="6096000"/>
          <p14:tracePt t="119709" x="4491038" y="6089650"/>
          <p14:tracePt t="119726" x="4371975" y="6069013"/>
          <p14:tracePt t="119743" x="4329113" y="6062663"/>
          <p14:tracePt t="119759" x="4210050" y="6035675"/>
          <p14:tracePt t="119776" x="4117975" y="6019800"/>
          <p14:tracePt t="119794" x="4075113" y="6003925"/>
          <p14:tracePt t="119810" x="4059238" y="5999163"/>
          <p14:tracePt t="119826" x="4052888" y="5999163"/>
          <p14:tracePt t="119863" x="4052888" y="5992813"/>
          <p14:tracePt t="119873" x="4041775" y="5972175"/>
          <p14:tracePt t="119883" x="4037013" y="5965825"/>
          <p14:tracePt t="119894" x="4032250" y="5954713"/>
          <p14:tracePt t="119909" x="4025900" y="5934075"/>
          <p14:tracePt t="119926" x="4010025" y="5900738"/>
          <p14:tracePt t="119942" x="4005263" y="5884863"/>
          <p14:tracePt t="119959" x="4005263" y="5853113"/>
          <p14:tracePt t="119976" x="4005263" y="5830888"/>
          <p14:tracePt t="119992" x="4005263" y="5815013"/>
          <p14:tracePt t="120009" x="4005263" y="5808663"/>
          <p14:tracePt t="120026" x="4005263" y="5799138"/>
          <p14:tracePt t="120043" x="4005263" y="5788025"/>
          <p14:tracePt t="120060" x="4010025" y="5765800"/>
          <p14:tracePt t="120076" x="4014788" y="5754688"/>
          <p14:tracePt t="120109" x="4021138" y="5738813"/>
          <p14:tracePt t="120126" x="4025900" y="5727700"/>
          <p14:tracePt t="120143" x="4032250" y="5722938"/>
          <p14:tracePt t="120159" x="4032250" y="5711825"/>
          <p14:tracePt t="120176" x="4032250" y="5707063"/>
          <p14:tracePt t="120209" x="4037013" y="5700713"/>
          <p14:tracePt t="120834" x="4037013" y="5695950"/>
          <p14:tracePt t="120846" x="4041775" y="5695950"/>
          <p14:tracePt t="120863" x="4048125" y="5691188"/>
          <p14:tracePt t="121357" x="4048125" y="5684838"/>
          <p14:tracePt t="121375" x="4052888" y="5684838"/>
          <p14:tracePt t="122675" x="4059238" y="5684838"/>
          <p14:tracePt t="122685" x="4064000" y="5684838"/>
          <p14:tracePt t="122696" x="4075113" y="5684838"/>
          <p14:tracePt t="122710" x="4113213" y="5684838"/>
          <p14:tracePt t="122726" x="4156075" y="5680075"/>
          <p14:tracePt t="122743" x="4194175" y="5668963"/>
          <p14:tracePt t="122759" x="4241800" y="5668963"/>
          <p14:tracePt t="122793" x="4322763" y="5657850"/>
          <p14:tracePt t="122826" x="4572000" y="5657850"/>
          <p14:tracePt t="122859" x="4949825" y="5657850"/>
          <p14:tracePt t="122876" x="5183188" y="5664200"/>
          <p14:tracePt t="122892" x="5307013" y="5664200"/>
          <p14:tracePt t="122909" x="5426075" y="5668963"/>
          <p14:tracePt t="122926" x="5549900" y="5680075"/>
          <p14:tracePt t="122942" x="5592763" y="5680075"/>
          <p14:tracePt t="122959" x="5684838" y="5680075"/>
          <p14:tracePt t="122976" x="5761038" y="5684838"/>
          <p14:tracePt t="122993" x="5792788" y="5695950"/>
          <p14:tracePt t="123009" x="5799138" y="5695950"/>
          <p14:tracePt t="123026" x="5810250" y="5700713"/>
          <p14:tracePt t="123063" x="5815013" y="5700713"/>
          <p14:tracePt t="123136" x="5815013" y="5707063"/>
          <p14:tracePt t="123236" x="5819775" y="5707063"/>
          <p14:tracePt t="123246" x="5830888" y="5691188"/>
          <p14:tracePt t="123254" x="5837238" y="5691188"/>
          <p14:tracePt t="123264" x="5853113" y="5680075"/>
          <p14:tracePt t="123278" x="5873750" y="5673725"/>
          <p14:tracePt t="123293" x="5938838" y="5657850"/>
          <p14:tracePt t="123309" x="5981700" y="5657850"/>
          <p14:tracePt t="123326" x="6181725" y="5637213"/>
          <p14:tracePt t="123343" x="6361113" y="5637213"/>
          <p14:tracePt t="123359" x="6496050" y="5626100"/>
          <p14:tracePt t="123376" x="6662738" y="5619750"/>
          <p14:tracePt t="123393" x="6707188" y="5610225"/>
          <p14:tracePt t="123454" x="6711950" y="5610225"/>
          <p14:tracePt t="123574" x="6711950" y="5603875"/>
          <p14:tracePt t="124485" x="6707188" y="5603875"/>
          <p14:tracePt t="124494" x="6700838" y="5610225"/>
          <p14:tracePt t="124523" x="6700838" y="5614988"/>
          <p14:tracePt t="124533" x="6696075" y="5614988"/>
          <p14:tracePt t="124545" x="6696075" y="5619750"/>
          <p14:tracePt t="124553" x="6680200" y="5619750"/>
          <p14:tracePt t="124576" x="6662738" y="5630863"/>
          <p14:tracePt t="124609" x="6646863" y="5646738"/>
          <p14:tracePt t="124626" x="6630988" y="5657850"/>
          <p14:tracePt t="124644" x="6619875" y="5657850"/>
          <p14:tracePt t="124660" x="6604000" y="5664200"/>
          <p14:tracePt t="124676" x="6570663" y="5668963"/>
          <p14:tracePt t="124693" x="6565900" y="5668963"/>
          <p14:tracePt t="124709" x="6511925" y="5668963"/>
          <p14:tracePt t="124726" x="6480175" y="5668963"/>
          <p14:tracePt t="124743" x="6469063" y="5668963"/>
          <p14:tracePt t="124759" x="6462713" y="5668963"/>
          <p14:tracePt t="124776" x="6462713" y="5673725"/>
          <p14:tracePt t="127705" x="6435725" y="5673725"/>
          <p14:tracePt t="127716" x="6311900" y="5691188"/>
          <p14:tracePt t="127724" x="6145213" y="5722938"/>
          <p14:tracePt t="127734" x="5891213" y="5781675"/>
          <p14:tracePt t="127745" x="5776913" y="5815013"/>
          <p14:tracePt t="127759" x="5630863" y="5853113"/>
          <p14:tracePt t="127776" x="5549900" y="5857875"/>
          <p14:tracePt t="127809" x="5457825" y="5873750"/>
          <p14:tracePt t="127843" x="5345113" y="5900738"/>
          <p14:tracePt t="127845" x="5291138" y="5907088"/>
          <p14:tracePt t="127876" x="5010150" y="5938838"/>
          <p14:tracePt t="127893" x="4821238" y="5949950"/>
          <p14:tracePt t="127909" x="4772025" y="5949950"/>
          <p14:tracePt t="127926" x="4657725" y="5949950"/>
          <p14:tracePt t="127943" x="4614863" y="5949950"/>
          <p14:tracePt t="127959" x="4567238" y="5954713"/>
          <p14:tracePt t="127976" x="4506913" y="5976938"/>
          <p14:tracePt t="127993" x="4448175" y="6003925"/>
          <p14:tracePt t="128009" x="4414838" y="6008688"/>
          <p14:tracePt t="128026" x="4344988" y="6026150"/>
          <p14:tracePt t="128042" x="4214813" y="6053138"/>
          <p14:tracePt t="128059" x="4176713" y="6062663"/>
          <p14:tracePt t="128076" x="4032250" y="6111875"/>
          <p14:tracePt t="128093" x="3960813" y="6127750"/>
          <p14:tracePt t="128109" x="3805238" y="6176963"/>
          <p14:tracePt t="128126" x="3659188" y="6226175"/>
          <p14:tracePt t="128143" x="3571875" y="6253163"/>
          <p14:tracePt t="128159" x="3544888" y="6257925"/>
          <p14:tracePt t="128176" x="3468688" y="6273800"/>
          <p14:tracePt t="128193" x="3452813" y="6280150"/>
          <p14:tracePt t="128209" x="3414713" y="6296025"/>
          <p14:tracePt t="128226" x="3382963" y="6307138"/>
          <p14:tracePt t="128243" x="3371850" y="6307138"/>
          <p14:tracePt t="128259" x="3328988" y="6323013"/>
          <p14:tracePt t="128276" x="3297238" y="6327775"/>
          <p14:tracePt t="128293" x="3263900" y="6327775"/>
          <p14:tracePt t="128309" x="3259138" y="6327775"/>
          <p14:tracePt t="128326" x="3248025" y="6327775"/>
          <p14:tracePt t="128407" x="3243263" y="6327775"/>
          <p14:tracePt t="128415" x="3236913" y="6334125"/>
          <p14:tracePt t="128427" x="3232150" y="6338888"/>
          <p14:tracePt t="128444" x="3225800" y="6338888"/>
          <p14:tracePt t="128513" x="3221038" y="6350000"/>
          <p14:tracePt t="128523" x="3214688" y="6350000"/>
          <p14:tracePt t="128533" x="3209925" y="6354763"/>
          <p14:tracePt t="128553" x="3205163" y="6361113"/>
          <p14:tracePt t="128584" x="3205163" y="6365875"/>
          <p14:tracePt t="128614" x="3205163" y="6370638"/>
          <p14:tracePt t="128633" x="3205163" y="6376988"/>
          <p14:tracePt t="128644" x="3205163" y="6381750"/>
          <p14:tracePt t="128655" x="3205163" y="6392863"/>
          <p14:tracePt t="128664" x="3205163" y="6399213"/>
          <p14:tracePt t="128676" x="3221038" y="6399213"/>
          <p14:tracePt t="128693" x="3324225" y="6419850"/>
          <p14:tracePt t="128709" x="3436938" y="6419850"/>
          <p14:tracePt t="128726" x="3587750" y="6419850"/>
          <p14:tracePt t="128743" x="3794125" y="6430963"/>
          <p14:tracePt t="128759" x="3917950" y="6430963"/>
          <p14:tracePt t="128776" x="4059238" y="6430963"/>
          <p14:tracePt t="128793" x="4221163" y="6430963"/>
          <p14:tracePt t="128810" x="4295775" y="6430963"/>
          <p14:tracePt t="128826" x="4376738" y="6435725"/>
          <p14:tracePt t="128843" x="4484688" y="6446838"/>
          <p14:tracePt t="128859" x="4522788" y="6446838"/>
          <p14:tracePt t="128876" x="4637088" y="6446838"/>
          <p14:tracePt t="128893" x="4738688" y="6446838"/>
          <p14:tracePt t="128909" x="4783138" y="6446838"/>
          <p14:tracePt t="128926" x="4895850" y="6446838"/>
          <p14:tracePt t="128943" x="5010150" y="6442075"/>
          <p14:tracePt t="128959" x="5041900" y="6442075"/>
          <p14:tracePt t="128976" x="5118100" y="6430963"/>
          <p14:tracePt t="128992" x="5192713" y="6430963"/>
          <p14:tracePt t="129009" x="5214938" y="6426200"/>
          <p14:tracePt t="129026" x="5291138" y="6426200"/>
          <p14:tracePt t="129043" x="5372100" y="6419850"/>
          <p14:tracePt t="129060" x="5383213" y="6419850"/>
          <p14:tracePt t="129076" x="5414963" y="6419850"/>
          <p14:tracePt t="129093" x="5430838" y="6419850"/>
          <p14:tracePt t="129126" x="5441950" y="6419850"/>
          <p14:tracePt t="129142" x="5446713" y="6419850"/>
          <p14:tracePt t="129159" x="5464175" y="6419850"/>
          <p14:tracePt t="129176" x="5484813" y="6415088"/>
          <p14:tracePt t="129193" x="5491163" y="6415088"/>
          <p14:tracePt t="129226" x="5495925" y="6415088"/>
          <p14:tracePt t="129274" x="5495925" y="6408738"/>
          <p14:tracePt t="129324" x="5500688" y="6408738"/>
          <p14:tracePt t="129364" x="5507038" y="6408738"/>
          <p14:tracePt t="129384" x="5507038" y="6415088"/>
          <p14:tracePt t="129408" x="5507038" y="6419850"/>
          <p14:tracePt t="129414" x="5511800" y="6419850"/>
          <p14:tracePt t="129434" x="5522913" y="6419850"/>
          <p14:tracePt t="129459" x="5534025" y="6419850"/>
          <p14:tracePt t="129476" x="5565775" y="6419850"/>
          <p14:tracePt t="129509" x="5572125" y="6419850"/>
          <p14:tracePt t="129526" x="5576888" y="6419850"/>
          <p14:tracePt t="129573" x="5583238" y="6419850"/>
          <p14:tracePt t="129583" x="5592763" y="6419850"/>
          <p14:tracePt t="129594" x="5603875" y="6419850"/>
          <p14:tracePt t="129609" x="5614988" y="6419850"/>
          <p14:tracePt t="129626" x="5641975" y="6419850"/>
          <p14:tracePt t="129643" x="5646738" y="6419850"/>
          <p14:tracePt t="129659" x="5664200" y="6415088"/>
          <p14:tracePt t="129676" x="5664200" y="6403975"/>
          <p14:tracePt t="129709" x="5668963" y="6403975"/>
          <p14:tracePt t="129726" x="5680075" y="6403975"/>
          <p14:tracePt t="129743" x="5695950" y="6403975"/>
          <p14:tracePt t="129759" x="5722938" y="6399213"/>
          <p14:tracePt t="129776" x="5738813" y="6399213"/>
          <p14:tracePt t="129793" x="5761038" y="6388100"/>
          <p14:tracePt t="129809" x="5765800" y="6381750"/>
          <p14:tracePt t="129826" x="5776913" y="6376988"/>
          <p14:tracePt t="129843" x="5781675" y="6370638"/>
          <p14:tracePt t="129859" x="5792788" y="6365875"/>
          <p14:tracePt t="129876" x="5815013" y="6361113"/>
          <p14:tracePt t="129892" x="5826125" y="6361113"/>
          <p14:tracePt t="129909" x="5837238" y="6354763"/>
          <p14:tracePt t="129926" x="5853113" y="6350000"/>
          <p14:tracePt t="129943" x="5880100" y="6343650"/>
          <p14:tracePt t="129959" x="5900738" y="6343650"/>
          <p14:tracePt t="129976" x="5911850" y="6338888"/>
          <p14:tracePt t="129993" x="5911850" y="6334125"/>
          <p14:tracePt t="130026" x="5911850" y="6327775"/>
          <p14:tracePt t="130043" x="5918200" y="6323013"/>
          <p14:tracePt t="130076" x="5922963" y="6316663"/>
          <p14:tracePt t="130093" x="5927725" y="6311900"/>
          <p14:tracePt t="130109" x="5934075" y="6307138"/>
          <p14:tracePt t="130126" x="5934075" y="6300788"/>
          <p14:tracePt t="130142" x="5938838" y="6296025"/>
          <p14:tracePt t="130159" x="5945188" y="6289675"/>
          <p14:tracePt t="130185" x="5945188" y="6284913"/>
          <p14:tracePt t="130234" x="5949950" y="6284913"/>
          <p14:tracePt t="130734" x="5949950" y="6280150"/>
          <p14:tracePt t="130746" x="5954713" y="6280150"/>
          <p14:tracePt t="130824" x="5954713" y="6273800"/>
          <p14:tracePt t="130834" x="5961063" y="6273800"/>
          <p14:tracePt t="130864" x="5965825" y="6273800"/>
          <p14:tracePt t="130884" x="5965825" y="6269038"/>
          <p14:tracePt t="131197" x="5961063" y="6269038"/>
          <p14:tracePt t="131215" x="5954713" y="6269038"/>
          <p14:tracePt t="131224" x="5949950" y="6269038"/>
          <p14:tracePt t="132986" x="5945188" y="6269038"/>
          <p14:tracePt t="132997" x="5945188" y="6273800"/>
          <p14:tracePt t="133004" x="5938838" y="6273800"/>
          <p14:tracePt t="133113" x="5934075" y="6280150"/>
          <p14:tracePt t="133143" x="5927725" y="6280150"/>
          <p14:tracePt t="133163" x="5927725" y="6284913"/>
          <p14:tracePt t="133204" x="5918200" y="6284913"/>
          <p14:tracePt t="133213" x="5907088" y="6284913"/>
          <p14:tracePt t="133226" x="5891213" y="6289675"/>
          <p14:tracePt t="133243" x="5880100" y="6289675"/>
          <p14:tracePt t="133259" x="5864225" y="6296025"/>
          <p14:tracePt t="133276" x="5857875" y="6300788"/>
          <p14:tracePt t="133294" x="5853113" y="6300788"/>
          <p14:tracePt t="133314" x="5846763" y="6300788"/>
          <p14:tracePt t="133326" x="5837238" y="6300788"/>
          <p14:tracePt t="133343" x="5792788" y="6311900"/>
          <p14:tracePt t="133360" x="5776913" y="6311900"/>
          <p14:tracePt t="133376" x="5749925" y="6316663"/>
          <p14:tracePt t="133393" x="5727700" y="6316663"/>
          <p14:tracePt t="133409" x="5718175" y="6316663"/>
          <p14:tracePt t="133444" x="5711825" y="6323013"/>
          <p14:tracePt t="133476" x="5700713" y="6323013"/>
          <p14:tracePt t="133492" x="5610225" y="6334125"/>
          <p14:tracePt t="133509" x="5549900" y="6343650"/>
          <p14:tracePt t="133526" x="5518150" y="6343650"/>
          <p14:tracePt t="133543" x="5507038" y="6343650"/>
          <p14:tracePt t="133559" x="5500688" y="6343650"/>
          <p14:tracePt t="133576" x="5491163" y="6350000"/>
          <p14:tracePt t="133593" x="5484813" y="6350000"/>
          <p14:tracePt t="133609" x="5468938" y="6350000"/>
          <p14:tracePt t="133626" x="5426075" y="6354763"/>
          <p14:tracePt t="133643" x="5360988" y="6354763"/>
          <p14:tracePt t="133659" x="5338763" y="6361113"/>
          <p14:tracePt t="133676" x="5291138" y="6361113"/>
          <p14:tracePt t="133693" x="5273675" y="6361113"/>
          <p14:tracePt t="133709" x="5268913" y="6361113"/>
          <p14:tracePt t="133726" x="5257800" y="6361113"/>
          <p14:tracePt t="133742" x="5246688" y="6361113"/>
          <p14:tracePt t="133759" x="5203825" y="6361113"/>
          <p14:tracePt t="133776" x="5145088" y="6361113"/>
          <p14:tracePt t="133793" x="5118100" y="6365875"/>
          <p14:tracePt t="133809" x="5068888" y="6365875"/>
          <p14:tracePt t="133826" x="5041900" y="6365875"/>
          <p14:tracePt t="133895" x="5037138" y="6365875"/>
          <p14:tracePt t="133914" x="5030788" y="6370638"/>
          <p14:tracePt t="133924" x="5026025" y="6370638"/>
          <p14:tracePt t="134015" x="5019675" y="6370638"/>
          <p14:tracePt t="134034" x="5010150" y="6370638"/>
          <p14:tracePt t="134046" x="5003800" y="6376988"/>
          <p14:tracePt t="134053" x="4999038" y="6376988"/>
          <p14:tracePt t="134063" x="4992688" y="6376988"/>
          <p14:tracePt t="134076" x="4983163" y="6376988"/>
          <p14:tracePt t="134103" x="4976813" y="6376988"/>
          <p14:tracePt t="134856" x="4983163" y="6370638"/>
          <p14:tracePt t="134865" x="4992688" y="6365875"/>
          <p14:tracePt t="134876" x="4999038" y="6361113"/>
          <p14:tracePt t="134892" x="5010150" y="6350000"/>
          <p14:tracePt t="134909" x="5030788" y="6343650"/>
          <p14:tracePt t="134926" x="5102225" y="6327775"/>
          <p14:tracePt t="134943" x="5129213" y="6323013"/>
          <p14:tracePt t="134995" x="5187950" y="6323013"/>
          <p14:tracePt t="135026" x="5518150" y="6311900"/>
          <p14:tracePt t="135060" x="5657850" y="6311900"/>
          <p14:tracePt t="135076" x="5718175" y="6316663"/>
          <p14:tracePt t="135092" x="5734050" y="6316663"/>
          <p14:tracePt t="135126" x="5738813" y="6316663"/>
          <p14:tracePt t="135327" x="5738813" y="6323013"/>
          <p14:tracePt t="135346" x="5734050" y="6327775"/>
          <p14:tracePt t="135405" x="5727700" y="6327775"/>
          <p14:tracePt t="135424" x="5727700" y="6334125"/>
          <p14:tracePt t="135444" x="5722938" y="6334125"/>
          <p14:tracePt t="136467" x="5722938" y="6338888"/>
          <p14:tracePt t="136488" x="5722938" y="6350000"/>
          <p14:tracePt t="136755" x="5718175" y="6350000"/>
          <p14:tracePt t="136766" x="5707063" y="6350000"/>
          <p14:tracePt t="136776" x="5684838" y="6343650"/>
          <p14:tracePt t="136793" x="5680075" y="6343650"/>
          <p14:tracePt t="136809" x="5646738" y="6327775"/>
          <p14:tracePt t="136826" x="5619750" y="6316663"/>
          <p14:tracePt t="136843" x="5610225" y="6307138"/>
          <p14:tracePt t="136876" x="5603875" y="6300788"/>
          <p14:tracePt t="136909" x="5599113" y="6300788"/>
          <p14:tracePt t="136973" x="5592763" y="6300788"/>
          <p14:tracePt t="136984" x="5588000" y="6300788"/>
          <p14:tracePt t="137004" x="5583238" y="6300788"/>
          <p14:tracePt t="137023" x="5576888" y="6307138"/>
          <p14:tracePt t="137054" x="5572125" y="6311900"/>
          <p14:tracePt t="137063" x="5565775" y="6311900"/>
          <p14:tracePt t="137074" x="5565775" y="6316663"/>
          <p14:tracePt t="137083" x="5561013" y="6316663"/>
          <p14:tracePt t="137094" x="5556250" y="6323013"/>
          <p14:tracePt t="137109" x="5549900" y="6323013"/>
          <p14:tracePt t="137126" x="5545138" y="6323013"/>
          <p14:tracePt t="137142" x="5534025" y="6327775"/>
          <p14:tracePt t="137176" x="5522913" y="6334125"/>
          <p14:tracePt t="137209" x="5518150" y="6334125"/>
          <p14:tracePt t="137245" x="5511800" y="6338888"/>
          <p14:tracePt t="137285" x="5495925" y="6343650"/>
          <p14:tracePt t="137303" x="5484813" y="6343650"/>
          <p14:tracePt t="137309" x="5453063" y="6343650"/>
          <p14:tracePt t="137405" x="5441950" y="6343650"/>
          <p14:tracePt t="137427" x="5430838" y="6343650"/>
          <p14:tracePt t="137437" x="5399088" y="6343650"/>
          <p14:tracePt t="137443" x="5349875" y="6338888"/>
          <p14:tracePt t="137459" x="5230813" y="6307138"/>
          <p14:tracePt t="137476" x="5241925" y="6296025"/>
          <p14:tracePt t="137492" x="5253038" y="6289675"/>
          <p14:tracePt t="137509" x="5253038" y="6284913"/>
          <p14:tracePt t="137525" x="5264150" y="6280150"/>
          <p14:tracePt t="137559" x="5365750" y="6257925"/>
          <p14:tracePt t="137576" x="5610225" y="6246813"/>
          <p14:tracePt t="137592" x="5668963" y="6246813"/>
          <p14:tracePt t="137609" x="5873750" y="6246813"/>
          <p14:tracePt t="137626" x="6046788" y="6246813"/>
          <p14:tracePt t="137642" x="6149975" y="6246813"/>
          <p14:tracePt t="137659" x="6161088" y="6246813"/>
          <p14:tracePt t="137814" x="6149975" y="6246813"/>
          <p14:tracePt t="137825" x="6122988" y="6246813"/>
          <p14:tracePt t="137833" x="6096000" y="6246813"/>
          <p14:tracePt t="137843" x="6057900" y="6246813"/>
          <p14:tracePt t="137859" x="5981700" y="6246813"/>
          <p14:tracePt t="137876" x="5864225" y="6242050"/>
          <p14:tracePt t="137892" x="5837238" y="6242050"/>
          <p14:tracePt t="137909" x="5810250" y="6242050"/>
          <p14:tracePt t="137943" x="5810250" y="6235700"/>
          <p14:tracePt t="137959" x="5819775" y="6226175"/>
          <p14:tracePt t="137976" x="5837238" y="6215063"/>
          <p14:tracePt t="137993" x="5846763" y="6208713"/>
          <p14:tracePt t="138009" x="5864225" y="6203950"/>
          <p14:tracePt t="138026" x="5873750" y="6199188"/>
          <p14:tracePt t="138043" x="5880100" y="6199188"/>
          <p14:tracePt t="138223" x="5880100" y="6203950"/>
          <p14:tracePt t="138233" x="5873750" y="6203950"/>
          <p14:tracePt t="138264" x="5868988" y="6203950"/>
          <p14:tracePt t="138364" x="5868988" y="6208713"/>
          <p14:tracePt t="138374" x="5938838" y="6208713"/>
          <p14:tracePt t="138384" x="6003925" y="6208713"/>
          <p14:tracePt t="138394" x="6176963" y="6208713"/>
          <p14:tracePt t="138409" x="6262688" y="6208713"/>
          <p14:tracePt t="138426" x="6592888" y="6208713"/>
          <p14:tracePt t="138443" x="6707188" y="6215063"/>
          <p14:tracePt t="138459" x="6750050" y="6215063"/>
          <p14:tracePt t="138476" x="6808788" y="6230938"/>
          <p14:tracePt t="138492" x="6831013" y="6246813"/>
          <p14:tracePt t="138509" x="6900863" y="6284913"/>
          <p14:tracePt t="138526" x="6954838" y="6316663"/>
          <p14:tracePt t="138543" x="6965950" y="6323013"/>
          <p14:tracePt t="138576" x="6961188" y="6334125"/>
          <p14:tracePt t="138593" x="6954838" y="6338888"/>
          <p14:tracePt t="138609" x="6934200" y="6350000"/>
          <p14:tracePt t="138627" x="6873875" y="6361113"/>
          <p14:tracePt t="138645" x="6804025" y="6361113"/>
          <p14:tracePt t="138659" x="6743700" y="6354763"/>
          <p14:tracePt t="138676" x="6707188" y="6343650"/>
          <p14:tracePt t="138692" x="6673850" y="6316663"/>
          <p14:tracePt t="138709" x="6657975" y="6257925"/>
          <p14:tracePt t="138726" x="6657975" y="6219825"/>
          <p14:tracePt t="138743" x="6669088" y="6176963"/>
          <p14:tracePt t="138759" x="6707188" y="6127750"/>
          <p14:tracePt t="138776" x="6761163" y="6080125"/>
          <p14:tracePt t="138793" x="6858000" y="6026150"/>
          <p14:tracePt t="138809" x="6916738" y="6003925"/>
          <p14:tracePt t="138826" x="6992938" y="6003925"/>
          <p14:tracePt t="138843" x="7031038" y="6003925"/>
          <p14:tracePt t="138859" x="7078663" y="6015038"/>
          <p14:tracePt t="138876" x="7096125" y="6042025"/>
          <p14:tracePt t="138893" x="7096125" y="6073775"/>
          <p14:tracePt t="138909" x="7085013" y="6084888"/>
          <p14:tracePt t="138926" x="7073900" y="6089650"/>
          <p14:tracePt t="138942" x="7069138" y="6107113"/>
          <p14:tracePt t="138959" x="7051675" y="6111875"/>
          <p14:tracePt t="139314" x="7042150" y="6111875"/>
          <p14:tracePt t="139324" x="7004050" y="6116638"/>
          <p14:tracePt t="139334" x="6977063" y="6116638"/>
          <p14:tracePt t="139345" x="6927850" y="6127750"/>
          <p14:tracePt t="139360" x="6907213" y="6127750"/>
          <p14:tracePt t="139376" x="6846888" y="6134100"/>
          <p14:tracePt t="139393" x="6824663" y="6145213"/>
          <p14:tracePt t="139426" x="6815138" y="6149975"/>
          <p14:tracePt t="139459" x="6815138" y="6154738"/>
          <p14:tracePt t="139492" x="6815138" y="6161088"/>
          <p14:tracePt t="139509" x="6804025" y="6161088"/>
          <p14:tracePt t="139526" x="6792913" y="6172200"/>
          <p14:tracePt t="139543" x="6781800" y="6181725"/>
          <p14:tracePt t="139559" x="6777038" y="6181725"/>
          <p14:tracePt t="139576" x="6770688" y="6192838"/>
          <p14:tracePt t="139592" x="6750050" y="6208713"/>
          <p14:tracePt t="139609" x="6738938" y="6215063"/>
          <p14:tracePt t="139626" x="6734175" y="62198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36477" y="2326787"/>
            <a:ext cx="3241431" cy="1325563"/>
          </a:xfrm>
        </p:spPr>
        <p:txBody>
          <a:bodyPr/>
          <a:lstStyle/>
          <a:p>
            <a:r>
              <a:rPr lang="ja-JP" altLang="en-US" dirty="0"/>
              <a:t>時制の一致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0F50A06-506A-4CFA-B8B6-84C3F9A3D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6"/>
    </mc:Choice>
    <mc:Fallback>
      <p:transition spd="slow" advTm="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is lying.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E6A3A4C-A042-4733-857B-8DA16F7AF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8"/>
    </mc:Choice>
    <mc:Fallback>
      <p:transition spd="slow" advTm="2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0" x="6057900" y="3944938"/>
          <p14:tracePt t="4013" x="5976938" y="3886200"/>
          <p14:tracePt t="4028" x="5918200" y="3836988"/>
          <p14:tracePt t="4063" x="5918200" y="3832225"/>
          <p14:tracePt t="4082" x="5918200" y="3825875"/>
          <p14:tracePt t="4112" x="5907088" y="3859213"/>
          <p14:tracePt t="4122" x="5884863" y="3913188"/>
          <p14:tracePt t="4132" x="5873750" y="3929063"/>
          <p14:tracePt t="4161" x="5846763" y="3971925"/>
          <p14:tracePt t="4164" x="5819775" y="3998913"/>
          <p14:tracePt t="4194" x="5630863" y="4214813"/>
          <p14:tracePt t="4228" x="5473700" y="4313238"/>
          <p14:tracePt t="4244" x="5302250" y="4394200"/>
          <p14:tracePt t="4261" x="5102225" y="4479925"/>
          <p14:tracePt t="4278" x="4879975" y="4529138"/>
          <p14:tracePt t="4294" x="4567238" y="4556125"/>
          <p14:tracePt t="4311" x="4441825" y="4556125"/>
          <p14:tracePt t="4327" x="4048125" y="4545013"/>
          <p14:tracePt t="4344" x="3668713" y="4495800"/>
          <p14:tracePt t="4361" x="3414713" y="4464050"/>
          <p14:tracePt t="4378" x="3252788" y="4441825"/>
          <p14:tracePt t="4394" x="3101975" y="4430713"/>
          <p14:tracePt t="4411" x="2924175" y="4430713"/>
          <p14:tracePt t="4428" x="2798763" y="4430713"/>
          <p14:tracePt t="4444" x="2686050" y="4430713"/>
          <p14:tracePt t="4461" x="2632075" y="4425950"/>
          <p14:tracePt t="4477" x="2625725" y="4421188"/>
          <p14:tracePt t="4494" x="2625725" y="4387850"/>
          <p14:tracePt t="4511" x="2609850" y="4340225"/>
          <p14:tracePt t="4527" x="2582863" y="4275138"/>
          <p14:tracePt t="4544" x="2571750" y="4221163"/>
          <p14:tracePt t="4561" x="2566988" y="4171950"/>
          <p14:tracePt t="4578" x="2578100" y="4113213"/>
          <p14:tracePt t="4594" x="2679700" y="3994150"/>
          <p14:tracePt t="4612" x="2863850" y="3832225"/>
          <p14:tracePt t="4627" x="2944813" y="3771900"/>
          <p14:tracePt t="4644" x="3194050" y="3659188"/>
          <p14:tracePt t="4661" x="3421063" y="3582988"/>
          <p14:tracePt t="4678" x="3497263" y="3560763"/>
          <p14:tracePt t="4694" x="3702050" y="3540125"/>
          <p14:tracePt t="4711" x="3868738" y="3540125"/>
          <p14:tracePt t="4728" x="3944938" y="3556000"/>
          <p14:tracePt t="4745" x="4198938" y="3652838"/>
          <p14:tracePt t="4761" x="4583113" y="3852863"/>
          <p14:tracePt t="4778" x="4733925" y="3940175"/>
          <p14:tracePt t="4794" x="5102225" y="4167188"/>
          <p14:tracePt t="4811" x="5203825" y="4237038"/>
          <p14:tracePt t="4828" x="5214938" y="4252913"/>
          <p14:tracePt t="4844" x="5214938" y="4257675"/>
          <p14:tracePt t="4861" x="5160963" y="4264025"/>
          <p14:tracePt t="4879" x="5145088" y="4264025"/>
          <p14:tracePt t="4895" x="5064125" y="4257675"/>
          <p14:tracePt t="4911" x="5037138" y="4252913"/>
          <p14:tracePt t="4928" x="4983163" y="4241800"/>
          <p14:tracePt t="4944" x="4972050" y="4241800"/>
          <p14:tracePt t="4995" x="4965700" y="4241800"/>
          <p14:tracePt t="5446" x="4965700" y="4210050"/>
          <p14:tracePt t="5454" x="4965700" y="4183063"/>
          <p14:tracePt t="5465" x="4965700" y="4156075"/>
          <p14:tracePt t="5478" x="4976813" y="4086225"/>
          <p14:tracePt t="5494" x="4976813" y="3886200"/>
          <p14:tracePt t="5511" x="4976813" y="3794125"/>
          <p14:tracePt t="5528" x="4960938" y="3502025"/>
          <p14:tracePt t="5544" x="4949825" y="3194050"/>
          <p14:tracePt t="5578" x="4949825" y="2917825"/>
          <p14:tracePt t="5611" x="4938713" y="2663825"/>
          <p14:tracePt t="5644" x="4933950" y="2578100"/>
          <p14:tracePt t="5661" x="4938713" y="2555875"/>
          <p14:tracePt t="5678" x="4956175" y="2524125"/>
          <p14:tracePt t="5695" x="4976813" y="2474913"/>
          <p14:tracePt t="5711" x="5003800" y="2398713"/>
          <p14:tracePt t="5728" x="5010150" y="2335213"/>
          <p14:tracePt t="5745" x="5019675" y="2254250"/>
          <p14:tracePt t="5761" x="5026025" y="2182813"/>
          <p14:tracePt t="5778" x="5026025" y="2162175"/>
          <p14:tracePt t="5795" x="5026025" y="2128838"/>
          <p14:tracePt t="5811" x="5014913" y="2081213"/>
          <p14:tracePt t="5828" x="5010150" y="2063750"/>
          <p14:tracePt t="5844" x="5003800" y="2036763"/>
          <p14:tracePt t="15003" x="4583113" y="3306763"/>
          <p14:tracePt t="15014" x="4367213" y="3551238"/>
          <p14:tracePt t="15022" x="4295775" y="3621088"/>
          <p14:tracePt t="15033" x="4214813" y="3679825"/>
          <p14:tracePt t="15044" x="4183063" y="3713163"/>
          <p14:tracePt t="15061" x="4129088" y="3722688"/>
          <p14:tracePt t="15078" x="4086225" y="3722688"/>
          <p14:tracePt t="15094" x="4068763" y="3713163"/>
          <p14:tracePt t="15127" x="3902075" y="3598863"/>
          <p14:tracePt t="15161" x="3695700" y="3517900"/>
          <p14:tracePt t="15194" x="3609975" y="3468688"/>
          <p14:tracePt t="15211" x="3598863" y="3441700"/>
          <p14:tracePt t="15227" x="3598863" y="3432175"/>
          <p14:tracePt t="15244" x="3675063" y="3378200"/>
          <p14:tracePt t="15261" x="3771900" y="3328988"/>
          <p14:tracePt t="15277" x="3814763" y="3328988"/>
          <p14:tracePt t="15294" x="3859213" y="3324225"/>
          <p14:tracePt t="15311" x="3863975" y="3324225"/>
          <p14:tracePt t="15344" x="3859213" y="3324225"/>
          <p14:tracePt t="15361" x="3794125" y="3360738"/>
          <p14:tracePt t="15377" x="3767138" y="3371850"/>
          <p14:tracePt t="15394" x="3686175" y="3371850"/>
          <p14:tracePt t="15411" x="3609975" y="3367088"/>
          <p14:tracePt t="15428" x="3587750" y="3360738"/>
          <p14:tracePt t="15445" x="3560763" y="3355975"/>
          <p14:tracePt t="15522" x="3560763" y="3351213"/>
          <p14:tracePt t="15534" x="3567113" y="3351213"/>
          <p14:tracePt t="15553" x="3571875" y="3344863"/>
          <p14:tracePt t="15562" x="3582988" y="3333750"/>
          <p14:tracePt t="15573" x="3587750" y="3328988"/>
          <p14:tracePt t="15583" x="3594100" y="3324225"/>
          <p14:tracePt t="15594" x="3598863" y="3317875"/>
          <p14:tracePt t="15613" x="3605213" y="3313113"/>
          <p14:tracePt t="15645" x="3609975" y="3313113"/>
          <p14:tracePt t="16495" x="3614738" y="3306763"/>
          <p14:tracePt t="16505" x="3621088" y="3297238"/>
          <p14:tracePt t="16515" x="3636963" y="3290888"/>
          <p14:tracePt t="16527" x="3648075" y="3252788"/>
          <p14:tracePt t="16544" x="3702050" y="3079750"/>
          <p14:tracePt t="16561" x="3702050" y="3043238"/>
          <p14:tracePt t="16577" x="3702050" y="2928938"/>
          <p14:tracePt t="16611" x="3695700" y="2598738"/>
          <p14:tracePt t="16644" x="3686175" y="2393950"/>
          <p14:tracePt t="16678" x="3695700" y="2297113"/>
          <p14:tracePt t="16694" x="3729038" y="2247900"/>
          <p14:tracePt t="16711" x="3760788" y="2216150"/>
          <p14:tracePt t="16727" x="3771900" y="2209800"/>
          <p14:tracePt t="16744" x="3778250" y="2205038"/>
          <p14:tracePt t="16792" x="3778250" y="2193925"/>
          <p14:tracePt t="16803" x="3778250" y="2171700"/>
          <p14:tracePt t="16812" x="3778250" y="2144713"/>
          <p14:tracePt t="16827" x="3778250" y="2124075"/>
          <p14:tracePt t="16844" x="3767138" y="2043113"/>
          <p14:tracePt t="16862" x="3729038" y="1966913"/>
          <p14:tracePt t="16880" x="3706813" y="1955800"/>
          <p14:tracePt t="16894" x="3582988" y="1917700"/>
          <p14:tracePt t="16911" x="3394075" y="1917700"/>
          <p14:tracePt t="16927" x="3259138" y="1917700"/>
          <p14:tracePt t="16944" x="3106738" y="1917700"/>
          <p14:tracePt t="16962" x="3043238" y="1917700"/>
          <p14:tracePt t="16977" x="2998788" y="1917700"/>
          <p14:tracePt t="16994" x="2944813" y="1912938"/>
          <p14:tracePt t="17011" x="2913063" y="1897063"/>
          <p14:tracePt t="17028" x="2906713" y="1890713"/>
          <p14:tracePt t="17044" x="2906713" y="1843088"/>
          <p14:tracePt t="17061" x="2906713" y="1789113"/>
          <p14:tracePt t="17078" x="2906713" y="1751013"/>
          <p14:tracePt t="17094" x="2924175" y="1701800"/>
          <p14:tracePt t="17112" x="2982913" y="1631950"/>
          <p14:tracePt t="17128" x="3063875" y="1582738"/>
          <p14:tracePt t="17145" x="3209925" y="1535113"/>
          <p14:tracePt t="17161" x="3436938" y="1535113"/>
          <p14:tracePt t="17177" x="3529013" y="1562100"/>
          <p14:tracePt t="17194" x="3582988" y="1604963"/>
          <p14:tracePt t="17211" x="3598863" y="1627188"/>
          <p14:tracePt t="17228" x="3609975" y="1658938"/>
          <p14:tracePt t="17244" x="3609975" y="1681163"/>
          <p14:tracePt t="17261" x="3609975" y="1701800"/>
          <p14:tracePt t="17278" x="3614738" y="1724025"/>
          <p14:tracePt t="17294" x="3614738" y="1746250"/>
          <p14:tracePt t="17311" x="3614738" y="1793875"/>
          <p14:tracePt t="17328" x="3605213" y="1816100"/>
          <p14:tracePt t="17344" x="3578225" y="1836738"/>
          <p14:tracePt t="17494" x="3598863" y="1831975"/>
          <p14:tracePt t="17505" x="3652838" y="1831975"/>
          <p14:tracePt t="17513" x="3702050" y="1831975"/>
          <p14:tracePt t="17528" x="3744913" y="1843088"/>
          <p14:tracePt t="17544" x="3836988" y="1885950"/>
          <p14:tracePt t="17561" x="3886200" y="1973263"/>
          <p14:tracePt t="17578" x="3890963" y="2000250"/>
          <p14:tracePt t="17594" x="3902075" y="2070100"/>
          <p14:tracePt t="17612" x="3875088" y="2139950"/>
          <p14:tracePt t="17628" x="3859213" y="2171700"/>
          <p14:tracePt t="17644" x="3841750" y="2189163"/>
          <p14:tracePt t="17775" x="3836988" y="2189163"/>
          <p14:tracePt t="18885" x="3836988" y="2216150"/>
          <p14:tracePt t="18893" x="3836988" y="2301875"/>
          <p14:tracePt t="18902" x="3852863" y="2382838"/>
          <p14:tracePt t="18913" x="3875088" y="2463800"/>
          <p14:tracePt t="18928" x="3886200" y="2578100"/>
          <p14:tracePt t="18944" x="3913188" y="2728913"/>
          <p14:tracePt t="18961" x="3917950" y="2809875"/>
          <p14:tracePt t="18994" x="3917950" y="2917825"/>
          <p14:tracePt t="19027" x="3917950" y="2955925"/>
          <p14:tracePt t="19411" x="3917950" y="2960688"/>
          <p14:tracePt t="19432" x="3917950" y="2967038"/>
          <p14:tracePt t="19442" x="3917950" y="2971800"/>
          <p14:tracePt t="19452" x="3917950" y="2982913"/>
          <p14:tracePt t="19477" x="3917950" y="2998788"/>
          <p14:tracePt t="19511" x="3917950" y="3005138"/>
          <p14:tracePt t="19597" x="3917950" y="3009900"/>
          <p14:tracePt t="19604" x="3917950" y="3016250"/>
          <p14:tracePt t="19613" x="3917950" y="3021013"/>
          <p14:tracePt t="19628" x="3917950" y="3025775"/>
          <p14:tracePt t="19662" x="3917950" y="3032125"/>
          <p14:tracePt t="20010" x="3917950" y="3036888"/>
          <p14:tracePt t="20052" x="3913188" y="3036888"/>
          <p14:tracePt t="20073" x="3913188" y="3043238"/>
          <p14:tracePt t="20175" x="3913188" y="3048000"/>
          <p14:tracePt t="20184" x="3913188" y="3052763"/>
          <p14:tracePt t="20194" x="3913188" y="3059113"/>
          <p14:tracePt t="20227" x="3913188" y="3063875"/>
          <p14:tracePt t="20244" x="3906838" y="3079750"/>
          <p14:tracePt t="20261" x="3902075" y="3097213"/>
          <p14:tracePt t="20294" x="3895725" y="3117850"/>
          <p14:tracePt t="20311" x="3895725" y="3124200"/>
          <p14:tracePt t="20327" x="3895725" y="3133725"/>
          <p14:tracePt t="20344" x="3895725" y="3155950"/>
          <p14:tracePt t="20361" x="3895725" y="3187700"/>
          <p14:tracePt t="20378" x="3895725" y="3198813"/>
          <p14:tracePt t="20394" x="3890963" y="3248025"/>
          <p14:tracePt t="20411" x="3890963" y="3275013"/>
          <p14:tracePt t="20427" x="3875088" y="3344863"/>
          <p14:tracePt t="20444" x="3875088" y="3394075"/>
          <p14:tracePt t="20461" x="3868738" y="3441700"/>
          <p14:tracePt t="20477" x="3868738" y="3468688"/>
          <p14:tracePt t="20494" x="3852863" y="3544888"/>
          <p14:tracePt t="20511" x="3821113" y="3717925"/>
          <p14:tracePt t="20527" x="3805238" y="3783013"/>
          <p14:tracePt t="20544" x="3771900" y="3949700"/>
          <p14:tracePt t="20561" x="3744913" y="4068763"/>
          <p14:tracePt t="20577" x="3740150" y="4113213"/>
          <p14:tracePt t="20594" x="3713163" y="4230688"/>
          <p14:tracePt t="20612" x="3686175" y="4313238"/>
          <p14:tracePt t="20627" x="3679825" y="4344988"/>
          <p14:tracePt t="20644" x="3668713" y="4376738"/>
          <p14:tracePt t="20661" x="3668713" y="4387850"/>
          <p14:tracePt t="20692" x="3663950" y="43878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is lying.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55817"/>
            <a:ext cx="6762205" cy="2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16241" y="363646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5E63B47-588A-462A-9710-0E492A47B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1"/>
    </mc:Choice>
    <mc:Fallback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28499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is lying.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55817"/>
            <a:ext cx="6762205" cy="2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16241" y="363646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9" name="右矢印 8"/>
          <p:cNvSpPr/>
          <p:nvPr/>
        </p:nvSpPr>
        <p:spPr>
          <a:xfrm rot="10800000">
            <a:off x="5495109" y="1867665"/>
            <a:ext cx="2717074" cy="18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5495109" y="2889710"/>
            <a:ext cx="2717074" cy="191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75017" y="4929051"/>
            <a:ext cx="563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現在から過去を振り返れば</a:t>
            </a:r>
            <a:endParaRPr kumimoji="1" lang="ja-JP" altLang="en-US" sz="36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75DF692-6137-4FFA-9EC3-AE273D4FB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2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5"/>
    </mc:Choice>
    <mc:Fallback>
      <p:transition spd="slow" advTm="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0" x="3922713" y="5884863"/>
          <p14:tracePt t="2482" x="3933825" y="5922963"/>
          <p14:tracePt t="2493" x="3998913" y="5934075"/>
          <p14:tracePt t="2502" x="4025900" y="5927725"/>
          <p14:tracePt t="2513" x="4059238" y="5907088"/>
          <p14:tracePt t="2530" x="4079875" y="5884863"/>
          <p14:tracePt t="2547" x="4102100" y="5862638"/>
          <p14:tracePt t="2563" x="4102100" y="5857875"/>
          <p14:tracePt t="2597" x="4102100" y="5846763"/>
          <p14:tracePt t="2791" x="4106863" y="5835650"/>
          <p14:tracePt t="2802" x="4156075" y="5815013"/>
          <p14:tracePt t="2811" x="4176713" y="5803900"/>
          <p14:tracePt t="2821" x="4203700" y="5803900"/>
          <p14:tracePt t="2831" x="4241800" y="5803900"/>
          <p14:tracePt t="2847" x="4275138" y="5803900"/>
          <p14:tracePt t="2863" x="4371975" y="5803900"/>
          <p14:tracePt t="2880" x="4567238" y="5853113"/>
          <p14:tracePt t="2897" x="4641850" y="5868988"/>
          <p14:tracePt t="2913" x="4745038" y="5907088"/>
          <p14:tracePt t="2930" x="4749800" y="5911850"/>
          <p14:tracePt t="2973" x="4756150" y="5911850"/>
          <p14:tracePt t="2983" x="4765675" y="5907088"/>
          <p14:tracePt t="2997" x="4787900" y="5900738"/>
          <p14:tracePt t="3013" x="4814888" y="5891213"/>
          <p14:tracePt t="3030" x="4848225" y="5891213"/>
          <p14:tracePt t="3047" x="4852988" y="5891213"/>
          <p14:tracePt t="3142" x="4857750" y="5884863"/>
          <p14:tracePt t="3152" x="4864100" y="5880100"/>
          <p14:tracePt t="3163" x="4875213" y="5873750"/>
          <p14:tracePt t="3256" x="4864100" y="5873750"/>
          <p14:tracePt t="3264" x="4837113" y="5900738"/>
          <p14:tracePt t="3272" x="4821238" y="5907088"/>
          <p14:tracePt t="3281" x="4810125" y="5911850"/>
          <p14:tracePt t="3296" x="4803775" y="5918200"/>
          <p14:tracePt t="3313" x="4799013" y="5922963"/>
          <p14:tracePt t="3330" x="4794250" y="5922963"/>
          <p14:tracePt t="3346" x="4783138" y="5927725"/>
          <p14:tracePt t="3364" x="4783138" y="59340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28499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thought</a:t>
            </a:r>
            <a:r>
              <a:rPr kumimoji="1" lang="en-US" altLang="ja-JP" sz="3600" dirty="0"/>
              <a:t>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</a:t>
            </a:r>
            <a:r>
              <a:rPr lang="en-US" altLang="ja-JP" sz="3600" dirty="0"/>
              <a:t>he </a:t>
            </a:r>
            <a:r>
              <a:rPr lang="en-US" altLang="ja-JP" sz="3600" b="1" dirty="0">
                <a:solidFill>
                  <a:srgbClr val="FF0000"/>
                </a:solidFill>
              </a:rPr>
              <a:t>was</a:t>
            </a:r>
            <a:r>
              <a:rPr lang="en-US" altLang="ja-JP" sz="3600" dirty="0"/>
              <a:t> lying.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55817"/>
            <a:ext cx="6762205" cy="2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16241" y="363646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9" name="右矢印 8"/>
          <p:cNvSpPr/>
          <p:nvPr/>
        </p:nvSpPr>
        <p:spPr>
          <a:xfrm rot="10800000">
            <a:off x="5495109" y="1867665"/>
            <a:ext cx="2717074" cy="18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5495109" y="2889710"/>
            <a:ext cx="2717074" cy="191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動詞がともに過去時制に</a:t>
            </a:r>
            <a:endParaRPr kumimoji="1" lang="ja-JP" altLang="en-US" sz="36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75030BA-34B4-40BE-8530-11DD8BFE2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5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3"/>
    </mc:Choice>
    <mc:Fallback>
      <p:transition spd="slow" advTm="2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6" x="5414963" y="2355850"/>
          <p14:tracePt t="1685" x="5387975" y="2063750"/>
          <p14:tracePt t="1695" x="5387975" y="1962150"/>
          <p14:tracePt t="1705" x="5387975" y="1874838"/>
          <p14:tracePt t="1716" x="5410200" y="1751013"/>
          <p14:tracePt t="1731" x="5410200" y="1697038"/>
          <p14:tracePt t="1747" x="5392738" y="1620838"/>
          <p14:tracePt t="1764" x="5383213" y="1609725"/>
          <p14:tracePt t="1798" x="5311775" y="1589088"/>
          <p14:tracePt t="1831" x="5295900" y="1593850"/>
          <p14:tracePt t="1865" x="5237163" y="1600200"/>
          <p14:tracePt t="1881" x="5210175" y="1600200"/>
          <p14:tracePt t="1897" x="5084763" y="1600200"/>
          <p14:tracePt t="1916" x="4906963" y="1600200"/>
          <p14:tracePt t="1932" x="4841875" y="1620838"/>
          <p14:tracePt t="1948" x="4621213" y="1739900"/>
          <p14:tracePt t="1965" x="4457700" y="1854200"/>
          <p14:tracePt t="1981" x="4340225" y="1917700"/>
          <p14:tracePt t="1998" x="4221163" y="2016125"/>
          <p14:tracePt t="2014" x="4210050" y="2032000"/>
          <p14:tracePt t="2031" x="4187825" y="2047875"/>
          <p14:tracePt t="2048" x="4176713" y="2047875"/>
          <p14:tracePt t="2064" x="4176713" y="2054225"/>
          <p14:tracePt t="2081" x="4171950" y="2058988"/>
          <p14:tracePt t="2098" x="4140200" y="2063750"/>
          <p14:tracePt t="2114" x="4117975" y="2063750"/>
          <p14:tracePt t="2131" x="4090988" y="2058988"/>
          <p14:tracePt t="2147" x="4086225" y="2054225"/>
          <p14:tracePt t="2181" x="4079875" y="2054225"/>
          <p14:tracePt t="2215" x="4075113" y="2054225"/>
          <p14:tracePt t="2235" x="4068763" y="2054225"/>
          <p14:tracePt t="2245" x="4059238" y="2054225"/>
          <p14:tracePt t="2258" x="4048125" y="2054225"/>
          <p14:tracePt t="2268" x="4041775" y="2054225"/>
          <p14:tracePt t="2283" x="4032250" y="2054225"/>
          <p14:tracePt t="2299" x="4021138" y="2054225"/>
          <p14:tracePt t="2315" x="4010025" y="2054225"/>
          <p14:tracePt t="2807" x="4005263" y="2054225"/>
          <p14:tracePt t="2846" x="3994150" y="2058988"/>
          <p14:tracePt t="2856" x="3967163" y="2108200"/>
          <p14:tracePt t="2866" x="3949700" y="2139950"/>
          <p14:tracePt t="2881" x="3933825" y="2171700"/>
          <p14:tracePt t="2898" x="3879850" y="2281238"/>
          <p14:tracePt t="2932" x="3794125" y="2459038"/>
          <p14:tracePt t="2965" x="3713163" y="2632075"/>
          <p14:tracePt t="2997" x="3668713" y="2755900"/>
          <p14:tracePt t="3015" x="3648075" y="2843213"/>
          <p14:tracePt t="3031" x="3636963" y="2870200"/>
          <p14:tracePt t="3048" x="3614738" y="2944813"/>
          <p14:tracePt t="3065" x="3609975" y="3025775"/>
          <p14:tracePt t="3081" x="3609975" y="3043238"/>
          <p14:tracePt t="3097" x="3614738" y="3097213"/>
          <p14:tracePt t="3115" x="3632200" y="3144838"/>
          <p14:tracePt t="3131" x="3641725" y="3160713"/>
          <p14:tracePt t="3148" x="3663950" y="3194050"/>
          <p14:tracePt t="3166" x="3690938" y="3225800"/>
          <p14:tracePt t="3181" x="3695700" y="3241675"/>
          <p14:tracePt t="3198" x="3729038" y="3290888"/>
          <p14:tracePt t="3214" x="3740150" y="3306763"/>
          <p14:tracePt t="3231" x="3767138" y="3355975"/>
          <p14:tracePt t="3248" x="3794125" y="3394075"/>
          <p14:tracePt t="3265" x="3841750" y="3432175"/>
          <p14:tracePt t="3281" x="3886200" y="3448050"/>
          <p14:tracePt t="3298" x="3971925" y="3479800"/>
          <p14:tracePt t="3314" x="4005263" y="3495675"/>
          <p14:tracePt t="3331" x="4068763" y="3517900"/>
          <p14:tracePt t="3348" x="4086225" y="3517900"/>
          <p14:tracePt t="3435" x="4090988" y="3517900"/>
          <p14:tracePt t="3700" x="4095750" y="3517900"/>
          <p14:tracePt t="3719" x="4102100" y="3517900"/>
          <p14:tracePt t="3775" x="4102100" y="3513138"/>
          <p14:tracePt t="3795" x="4106863" y="3513138"/>
          <p14:tracePt t="3857" x="4113213" y="3513138"/>
          <p14:tracePt t="3876" x="4117975" y="3513138"/>
          <p14:tracePt t="3886" x="4122738" y="3517900"/>
          <p14:tracePt t="3898" x="4129088" y="3517900"/>
          <p14:tracePt t="3938" x="4133850" y="3517900"/>
          <p14:tracePt t="4266" x="4149725" y="3513138"/>
          <p14:tracePt t="4278" x="4171950" y="3486150"/>
          <p14:tracePt t="4286" x="4187825" y="3441700"/>
          <p14:tracePt t="4298" x="4194175" y="3409950"/>
          <p14:tracePt t="4314" x="4214813" y="3344863"/>
          <p14:tracePt t="4348" x="4241800" y="3074988"/>
          <p14:tracePt t="4381" x="4230688" y="2832100"/>
          <p14:tracePt t="4414" x="4230688" y="2416175"/>
          <p14:tracePt t="4431" x="4230688" y="2236788"/>
          <p14:tracePt t="4448" x="4252913" y="2097088"/>
          <p14:tracePt t="4464" x="4279900" y="2036763"/>
          <p14:tracePt t="4481" x="4295775" y="2020888"/>
          <p14:tracePt t="4498" x="4306888" y="2009775"/>
          <p14:tracePt t="4515" x="4313238" y="2005013"/>
          <p14:tracePt t="4531" x="4318000" y="2005013"/>
          <p14:tracePt t="4548" x="4322763" y="2000250"/>
          <p14:tracePt t="4581" x="4329113" y="2000250"/>
          <p14:tracePt t="4598" x="4333875" y="2000250"/>
          <p14:tracePt t="4614" x="4333875" y="2005013"/>
          <p14:tracePt t="4631" x="4333875" y="2036763"/>
          <p14:tracePt t="4648" x="4291013" y="2070100"/>
          <p14:tracePt t="4665" x="4230688" y="2117725"/>
          <p14:tracePt t="4681" x="4183063" y="2166938"/>
          <p14:tracePt t="4698" x="4133850" y="2220913"/>
          <p14:tracePt t="4715" x="4052888" y="2301875"/>
          <p14:tracePt t="4731" x="4032250" y="2312988"/>
          <p14:tracePt t="4748" x="3983038" y="2328863"/>
          <p14:tracePt t="4764" x="3960813" y="2328863"/>
          <p14:tracePt t="4781" x="3863975" y="2328863"/>
          <p14:tracePt t="4798" x="3702050" y="2247900"/>
          <p14:tracePt t="4814" x="3632200" y="2205038"/>
          <p14:tracePt t="4831" x="3441700" y="2090738"/>
          <p14:tracePt t="4848" x="3290888" y="1989138"/>
          <p14:tracePt t="4864" x="3259138" y="1966913"/>
          <p14:tracePt t="4881" x="3178175" y="1890713"/>
          <p14:tracePt t="4898" x="3140075" y="1831975"/>
          <p14:tracePt t="4915" x="3106738" y="1766888"/>
          <p14:tracePt t="4931" x="3101975" y="1728788"/>
          <p14:tracePt t="4948" x="3097213" y="1647825"/>
          <p14:tracePt t="4964" x="3097213" y="1620838"/>
          <p14:tracePt t="4981" x="3101975" y="1550988"/>
          <p14:tracePt t="4998" x="3140075" y="1497013"/>
          <p14:tracePt t="5015" x="3209925" y="1438275"/>
          <p14:tracePt t="5031" x="3275013" y="1409700"/>
          <p14:tracePt t="5047" x="3459163" y="1373188"/>
          <p14:tracePt t="5065" x="3598863" y="1350963"/>
          <p14:tracePt t="5081" x="3702050" y="1339850"/>
          <p14:tracePt t="5097" x="3841750" y="1335088"/>
          <p14:tracePt t="5115" x="3922713" y="1335088"/>
          <p14:tracePt t="5131" x="3987800" y="1346200"/>
          <p14:tracePt t="5148" x="4075113" y="1377950"/>
          <p14:tracePt t="5165" x="4210050" y="1465263"/>
          <p14:tracePt t="5181" x="4279900" y="1524000"/>
          <p14:tracePt t="5198" x="4349750" y="1582738"/>
          <p14:tracePt t="5214" x="4387850" y="1631950"/>
          <p14:tracePt t="5231" x="4410075" y="1690688"/>
          <p14:tracePt t="5248" x="4410075" y="1712913"/>
          <p14:tracePt t="5265" x="4410075" y="1773238"/>
          <p14:tracePt t="5281" x="4410075" y="1800225"/>
          <p14:tracePt t="5298" x="4403725" y="1843088"/>
          <p14:tracePt t="5314" x="4383088" y="1874838"/>
          <p14:tracePt t="5331" x="4340225" y="1917700"/>
          <p14:tracePt t="5348" x="4313238" y="1944688"/>
          <p14:tracePt t="5365" x="4286250" y="1966913"/>
          <p14:tracePt t="7067" x="4286250" y="1973263"/>
          <p14:tracePt t="7078" x="4286250" y="2020888"/>
          <p14:tracePt t="7091" x="4279900" y="2054225"/>
          <p14:tracePt t="7098" x="4259263" y="2178050"/>
          <p14:tracePt t="7114" x="4259263" y="2243138"/>
          <p14:tracePt t="7131" x="4248150" y="2463800"/>
          <p14:tracePt t="7148" x="4237038" y="2589213"/>
          <p14:tracePt t="7181" x="4221163" y="2762250"/>
          <p14:tracePt t="7214" x="4214813" y="2794000"/>
          <p14:tracePt t="7216" x="4214813" y="2798763"/>
          <p14:tracePt t="7247" x="4210050" y="2816225"/>
          <p14:tracePt t="7265" x="4198938" y="2843213"/>
          <p14:tracePt t="7297" x="4198938" y="2847975"/>
          <p14:tracePt t="7358" x="4198938" y="2852738"/>
          <p14:tracePt t="7366" x="4187825" y="2863850"/>
          <p14:tracePt t="7376" x="4187825" y="2870200"/>
          <p14:tracePt t="7387" x="4183063" y="2886075"/>
          <p14:tracePt t="7398" x="4176713" y="2901950"/>
          <p14:tracePt t="7414" x="4167188" y="2928938"/>
          <p14:tracePt t="7431" x="4133850" y="3016250"/>
          <p14:tracePt t="7448" x="4095750" y="3124200"/>
          <p14:tracePt t="7464" x="4090988" y="3167063"/>
          <p14:tracePt t="7481" x="4075113" y="3236913"/>
          <p14:tracePt t="7498" x="4068763" y="3279775"/>
          <p14:tracePt t="7514" x="4064000" y="3286125"/>
          <p14:tracePt t="7531" x="4064000" y="3290888"/>
          <p14:tracePt t="7548" x="4052888" y="3297238"/>
          <p14:tracePt t="7564" x="4048125" y="3302000"/>
          <p14:tracePt t="7581" x="4037013" y="3313113"/>
          <p14:tracePt t="7598" x="4010025" y="3317875"/>
          <p14:tracePt t="7614" x="4010025" y="3324225"/>
          <p14:tracePt t="7631" x="3998913" y="3324225"/>
          <p14:tracePt t="7648" x="3983038" y="3328988"/>
          <p14:tracePt t="7665" x="3971925" y="3328988"/>
          <p14:tracePt t="7681" x="3944938" y="3328988"/>
          <p14:tracePt t="7698" x="3895725" y="3340100"/>
          <p14:tracePt t="7715" x="3848100" y="3340100"/>
          <p14:tracePt t="7731" x="3798888" y="3344863"/>
          <p14:tracePt t="7748" x="3740150" y="3344863"/>
          <p14:tracePt t="7764" x="3713163" y="3344863"/>
          <p14:tracePt t="7781" x="3652838" y="3344863"/>
          <p14:tracePt t="7798" x="3609975" y="3344863"/>
          <p14:tracePt t="7815" x="3587750" y="3340100"/>
          <p14:tracePt t="7831" x="3571875" y="3333750"/>
          <p14:tracePt t="7847" x="3560763" y="3313113"/>
          <p14:tracePt t="7865" x="3551238" y="3297238"/>
          <p14:tracePt t="7881" x="3551238" y="3270250"/>
          <p14:tracePt t="7898" x="3551238" y="3236913"/>
          <p14:tracePt t="7914" x="3567113" y="3214688"/>
          <p14:tracePt t="7932" x="3614738" y="3171825"/>
          <p14:tracePt t="7948" x="3648075" y="3140075"/>
          <p14:tracePt t="7964" x="3668713" y="3128963"/>
          <p14:tracePt t="7981" x="3690938" y="3128963"/>
          <p14:tracePt t="7998" x="3713163" y="3128963"/>
          <p14:tracePt t="8015" x="3751263" y="3140075"/>
          <p14:tracePt t="8031" x="3783013" y="3160713"/>
          <p14:tracePt t="8047" x="3814763" y="3187700"/>
          <p14:tracePt t="8064" x="3848100" y="3221038"/>
          <p14:tracePt t="8081" x="3848100" y="3252788"/>
          <p14:tracePt t="8097" x="3859213" y="3275013"/>
          <p14:tracePt t="8115" x="3859213" y="3297238"/>
          <p14:tracePt t="8131" x="3859213" y="3302000"/>
          <p14:tracePt t="8148" x="3859213" y="3306763"/>
          <p14:tracePt t="8165" x="3852863" y="3313113"/>
          <p14:tracePt t="8181" x="3848100" y="3313113"/>
          <p14:tracePt t="8916" x="3841750" y="3313113"/>
          <p14:tracePt t="8925" x="3814763" y="3313113"/>
          <p14:tracePt t="8935" x="3787775" y="3313113"/>
          <p14:tracePt t="8947" x="3733800" y="3302000"/>
          <p14:tracePt t="8965" x="3702050" y="3297238"/>
          <p14:tracePt t="8981" x="3632200" y="3263900"/>
          <p14:tracePt t="8997" x="3594100" y="3225800"/>
          <p14:tracePt t="9031" x="3594100" y="3151188"/>
          <p14:tracePt t="9065" x="3690938" y="3016250"/>
          <p14:tracePt t="9098" x="3783013" y="2967038"/>
          <p14:tracePt t="9114" x="3805238" y="2960688"/>
          <p14:tracePt t="9131" x="3836988" y="2960688"/>
          <p14:tracePt t="9148" x="3859213" y="2967038"/>
          <p14:tracePt t="9164" x="3868738" y="2978150"/>
          <p14:tracePt t="9181" x="3895725" y="3016250"/>
          <p14:tracePt t="9198" x="3929063" y="3070225"/>
          <p14:tracePt t="9215" x="3944938" y="3101975"/>
          <p14:tracePt t="9231" x="3944938" y="3113088"/>
          <p14:tracePt t="9248" x="3944938" y="3140075"/>
          <p14:tracePt t="9265" x="3906838" y="3171825"/>
          <p14:tracePt t="9281" x="3879850" y="3178175"/>
          <p14:tracePt t="9298" x="3771900" y="3198813"/>
          <p14:tracePt t="9314" x="3659188" y="3209925"/>
          <p14:tracePt t="9331" x="3544888" y="3209925"/>
          <p14:tracePt t="9348" x="3436938" y="3198813"/>
          <p14:tracePt t="9365" x="3409950" y="3182938"/>
          <p14:tracePt t="9381" x="3409950" y="3178175"/>
          <p14:tracePt t="9398" x="3409950" y="3167063"/>
          <p14:tracePt t="9414" x="3409950" y="3160713"/>
          <p14:tracePt t="9431" x="3441700" y="3144838"/>
          <p14:tracePt t="9448" x="3578225" y="3133725"/>
          <p14:tracePt t="9464" x="3690938" y="3124200"/>
          <p14:tracePt t="9481" x="4079875" y="3124200"/>
          <p14:tracePt t="9498" x="4344988" y="3178175"/>
          <p14:tracePt t="9514" x="4367213" y="3187700"/>
          <p14:tracePt t="9531" x="4367213" y="3198813"/>
          <p14:tracePt t="9548" x="4329113" y="3241675"/>
          <p14:tracePt t="9564" x="4286250" y="3270250"/>
          <p14:tracePt t="9581" x="4194175" y="3324225"/>
          <p14:tracePt t="9598" x="4086225" y="3367088"/>
          <p14:tracePt t="9614" x="4052888" y="3382963"/>
          <p14:tracePt t="9631" x="3933825" y="3394075"/>
          <p14:tracePt t="9647" x="3836988" y="3360738"/>
          <p14:tracePt t="9665" x="3783013" y="3297238"/>
          <p14:tracePt t="9681" x="3767138" y="3275013"/>
          <p14:tracePt t="9698" x="3767138" y="3187700"/>
          <p14:tracePt t="9715" x="3778250" y="3151188"/>
          <p14:tracePt t="9731" x="3783013" y="3133725"/>
          <p14:tracePt t="9748" x="3825875" y="3106738"/>
          <p14:tracePt t="9765" x="3902075" y="3101975"/>
          <p14:tracePt t="9781" x="3956050" y="3101975"/>
          <p14:tracePt t="9798" x="4021138" y="3106738"/>
          <p14:tracePt t="9814" x="4041775" y="3124200"/>
          <p14:tracePt t="9831" x="4059238" y="3182938"/>
          <p14:tracePt t="9847" x="4059238" y="3252788"/>
          <p14:tracePt t="9864" x="4041775" y="3286125"/>
          <p14:tracePt t="9881" x="3940175" y="3367088"/>
          <p14:tracePt t="9897" x="3886200" y="3394075"/>
          <p14:tracePt t="9915" x="3821113" y="3394075"/>
          <p14:tracePt t="9932" x="3760788" y="3382963"/>
          <p14:tracePt t="9947" x="3659188" y="3306763"/>
          <p14:tracePt t="9964" x="3605213" y="3214688"/>
          <p14:tracePt t="9981" x="3594100" y="3167063"/>
          <p14:tracePt t="9998" x="3587750" y="3124200"/>
          <p14:tracePt t="10015" x="3594100" y="3097213"/>
          <p14:tracePt t="10031" x="3614738" y="3086100"/>
          <p14:tracePt t="10048" x="3695700" y="3074988"/>
          <p14:tracePt t="10064" x="3821113" y="3101975"/>
          <p14:tracePt t="10081" x="3994150" y="3182938"/>
          <p14:tracePt t="10098" x="4037013" y="3232150"/>
          <p14:tracePt t="10114" x="4037013" y="3279775"/>
          <p14:tracePt t="10131" x="4005263" y="3351213"/>
          <p14:tracePt t="10148" x="3944938" y="3387725"/>
          <p14:tracePt t="10165" x="3814763" y="3398838"/>
          <p14:tracePt t="10181" x="3713163" y="3398838"/>
          <p14:tracePt t="10198" x="3578225" y="3355975"/>
          <p14:tracePt t="10214" x="3486150" y="3302000"/>
          <p14:tracePt t="10231" x="3452813" y="3232150"/>
          <p14:tracePt t="10248" x="3452813" y="3171825"/>
          <p14:tracePt t="10265" x="3502025" y="3117850"/>
          <p14:tracePt t="10281" x="3544888" y="3101975"/>
          <p14:tracePt t="10297" x="3706813" y="3101975"/>
          <p14:tracePt t="10315" x="3832225" y="3113088"/>
          <p14:tracePt t="10331" x="3841750" y="3117850"/>
          <p14:tracePt t="10347" x="3859213" y="3151188"/>
          <p14:tracePt t="10364" x="3863975" y="3198813"/>
          <p14:tracePt t="10381" x="3863975" y="3221038"/>
          <p14:tracePt t="10398" x="3852863" y="3252788"/>
          <p14:tracePt t="10414" x="3836988" y="3270250"/>
          <p14:tracePt t="10431" x="3794125" y="3290888"/>
          <p14:tracePt t="10448" x="3771900" y="3290888"/>
          <p14:tracePt t="10464" x="3756025" y="3290888"/>
          <p14:tracePt t="10481" x="3744913" y="3290888"/>
          <p14:tracePt t="10515" x="3756025" y="3279775"/>
          <p14:tracePt t="10531" x="3767138" y="3263900"/>
          <p14:tracePt t="10548" x="3787775" y="3252788"/>
          <p14:tracePt t="10581" x="3798888" y="3252788"/>
          <p14:tracePt t="10598" x="3814763" y="3263900"/>
          <p14:tracePt t="10614" x="3821113" y="3270250"/>
          <p14:tracePt t="10631" x="3825875" y="3275013"/>
          <p14:tracePt t="10647" x="3832225" y="3275013"/>
          <p14:tracePt t="12107" x="3836988" y="3275013"/>
          <p14:tracePt t="12287" x="3836988" y="3279775"/>
          <p14:tracePt t="12297" x="3836988" y="3286125"/>
          <p14:tracePt t="12306" x="3825875" y="3286125"/>
          <p14:tracePt t="12316" x="3810000" y="3290888"/>
          <p14:tracePt t="12348" x="3778250" y="3302000"/>
          <p14:tracePt t="12381" x="3686175" y="3279775"/>
          <p14:tracePt t="12414" x="3567113" y="3209925"/>
          <p14:tracePt t="12431" x="3497263" y="3128963"/>
          <p14:tracePt t="12448" x="3459163" y="3063875"/>
          <p14:tracePt t="12464" x="3452813" y="3036888"/>
          <p14:tracePt t="12481" x="3452813" y="2982913"/>
          <p14:tracePt t="12498" x="3452813" y="2940050"/>
          <p14:tracePt t="12515" x="3468688" y="2906713"/>
          <p14:tracePt t="12531" x="3502025" y="2874963"/>
          <p14:tracePt t="12547" x="3551238" y="2843213"/>
          <p14:tracePt t="12565" x="3625850" y="2809875"/>
          <p14:tracePt t="12581" x="3652838" y="2798763"/>
          <p14:tracePt t="12598" x="3702050" y="2789238"/>
          <p14:tracePt t="12615" x="3778250" y="2789238"/>
          <p14:tracePt t="12631" x="3832225" y="2805113"/>
          <p14:tracePt t="12648" x="3922713" y="2847975"/>
          <p14:tracePt t="12665" x="4068763" y="2944813"/>
          <p14:tracePt t="12681" x="4156075" y="3009900"/>
          <p14:tracePt t="12697" x="4210050" y="3048000"/>
          <p14:tracePt t="12714" x="4221163" y="3059113"/>
          <p14:tracePt t="12731" x="4221163" y="3063875"/>
          <p14:tracePt t="12756" x="4225925" y="3063875"/>
          <p14:tracePt t="14707" x="4225925" y="3059113"/>
          <p14:tracePt t="14718" x="4225925" y="2951163"/>
          <p14:tracePt t="14726" x="4225925" y="2886075"/>
          <p14:tracePt t="14736" x="4225925" y="2809875"/>
          <p14:tracePt t="14747" x="4225925" y="2733675"/>
          <p14:tracePt t="14765" x="4237038" y="2647950"/>
          <p14:tracePt t="14781" x="4248150" y="2517775"/>
          <p14:tracePt t="14814" x="4279900" y="2393950"/>
          <p14:tracePt t="14848" x="4322763" y="2263775"/>
          <p14:tracePt t="14881" x="4329113" y="2227263"/>
          <p14:tracePt t="14898" x="4333875" y="2209800"/>
          <p14:tracePt t="14986" x="4340225" y="2205038"/>
          <p14:tracePt t="14996" x="4340225" y="2193925"/>
          <p14:tracePt t="15005" x="4349750" y="2162175"/>
          <p14:tracePt t="15015" x="4367213" y="2097088"/>
          <p14:tracePt t="15031" x="4376738" y="2070100"/>
          <p14:tracePt t="15048" x="4383088" y="1962150"/>
          <p14:tracePt t="15064" x="4394200" y="1935163"/>
          <p14:tracePt t="15081" x="4387850" y="1881188"/>
          <p14:tracePt t="15097" x="4376738" y="1858963"/>
          <p14:tracePt t="15131" x="4376738" y="1854200"/>
          <p14:tracePt t="15217" x="4371975" y="1854200"/>
          <p14:tracePt t="15248" x="4367213" y="1854200"/>
          <p14:tracePt t="15327" x="4360863" y="1858963"/>
          <p14:tracePt t="15366" x="4360863" y="1863725"/>
          <p14:tracePt t="15376" x="4356100" y="1881188"/>
          <p14:tracePt t="15387" x="4340225" y="1912938"/>
          <p14:tracePt t="15398" x="4333875" y="1928813"/>
          <p14:tracePt t="15414" x="4318000" y="1989138"/>
          <p14:tracePt t="15431" x="4279900" y="2124075"/>
          <p14:tracePt t="15447" x="4248150" y="2281238"/>
          <p14:tracePt t="15465" x="4221163" y="2447925"/>
          <p14:tracePt t="15481" x="4210050" y="2501900"/>
          <p14:tracePt t="15497" x="4187825" y="2663825"/>
          <p14:tracePt t="15514" x="4187825" y="2717800"/>
          <p14:tracePt t="15531" x="4171950" y="2859088"/>
          <p14:tracePt t="15547" x="4160838" y="2967038"/>
          <p14:tracePt t="15564" x="4156075" y="2994025"/>
          <p14:tracePt t="15581" x="4129088" y="3090863"/>
          <p14:tracePt t="15598" x="4106863" y="3171825"/>
          <p14:tracePt t="15614" x="4095750" y="3194050"/>
          <p14:tracePt t="15631" x="4086225" y="3241675"/>
          <p14:tracePt t="15648" x="4086225" y="3275013"/>
          <p14:tracePt t="15664" x="4086225" y="3290888"/>
          <p14:tracePt t="15681" x="4086225" y="3324225"/>
          <p14:tracePt t="15698" x="4079875" y="3324225"/>
          <p14:tracePt t="16347" x="4079875" y="3302000"/>
          <p14:tracePt t="16360" x="4068763" y="3275013"/>
          <p14:tracePt t="16369" x="4068763" y="3252788"/>
          <p14:tracePt t="16381" x="4068763" y="3225800"/>
          <p14:tracePt t="16398" x="4068763" y="3140075"/>
          <p14:tracePt t="16414" x="4068763" y="3113088"/>
          <p14:tracePt t="16431" x="4068763" y="3036888"/>
          <p14:tracePt t="16447" x="4090988" y="2960688"/>
          <p14:tracePt t="16481" x="4113213" y="2924175"/>
          <p14:tracePt t="16514" x="4129088" y="2913063"/>
          <p14:tracePt t="16986" x="4149725" y="2928938"/>
          <p14:tracePt t="16996" x="4176713" y="2971800"/>
          <p14:tracePt t="17005" x="4214813" y="3032125"/>
          <p14:tracePt t="17015" x="4248150" y="3074988"/>
          <p14:tracePt t="17031" x="4286250" y="3133725"/>
          <p14:tracePt t="17047" x="4410075" y="3286125"/>
          <p14:tracePt t="17064" x="4457700" y="3344863"/>
          <p14:tracePt t="17099" x="4760913" y="3578225"/>
          <p14:tracePt t="17131" x="4972050" y="3641725"/>
          <p14:tracePt t="17164" x="5176838" y="3663950"/>
          <p14:tracePt t="17181" x="5322888" y="3686175"/>
          <p14:tracePt t="17198" x="5464175" y="3702050"/>
          <p14:tracePt t="17215" x="5565775" y="3722688"/>
          <p14:tracePt t="17231" x="5588000" y="3722688"/>
          <p14:tracePt t="17247" x="5614988" y="3729038"/>
          <p14:tracePt t="17265" x="5619750" y="3733800"/>
          <p14:tracePt t="17298" x="5664200" y="3756025"/>
          <p14:tracePt t="17315" x="5722938" y="3787775"/>
          <p14:tracePt t="17331" x="5745163" y="3798888"/>
          <p14:tracePt t="17348" x="5799138" y="3836988"/>
          <p14:tracePt t="17365" x="5830888" y="3863975"/>
          <p14:tracePt t="17381" x="5853113" y="3868738"/>
          <p14:tracePt t="17398" x="5884863" y="3890963"/>
          <p14:tracePt t="17414" x="5900738" y="3890963"/>
          <p14:tracePt t="17431" x="5938838" y="3906838"/>
          <p14:tracePt t="17448" x="5945188" y="3913188"/>
          <p14:tracePt t="19951" x="8447088" y="3987800"/>
          <p14:tracePt t="19957" x="8986838" y="4025900"/>
          <p14:tracePt t="19968" x="9110663" y="4025900"/>
          <p14:tracePt t="19981" x="9202738" y="4037013"/>
          <p14:tracePt t="19997" x="9317038" y="4068763"/>
          <p14:tracePt t="20014" x="9332913" y="4086225"/>
          <p14:tracePt t="20031" x="9337675" y="4106863"/>
          <p14:tracePt t="20064" x="9321800" y="4156075"/>
          <p14:tracePt t="20097" x="9247188" y="4221163"/>
          <p14:tracePt t="20131" x="9193213" y="4241800"/>
          <p14:tracePt t="20147" x="9148763" y="4248150"/>
          <p14:tracePt t="20165" x="9067800" y="4248150"/>
          <p14:tracePt t="20181" x="9029700" y="4248150"/>
          <p14:tracePt t="20198" x="8840788" y="4214813"/>
          <p14:tracePt t="20215" x="8667750" y="4133850"/>
          <p14:tracePt t="20231" x="8609013" y="4095750"/>
          <p14:tracePt t="20247" x="8435975" y="3983038"/>
          <p14:tracePt t="20264" x="8366125" y="3929063"/>
          <p14:tracePt t="20281" x="8181975" y="3771900"/>
          <p14:tracePt t="20297" x="8024813" y="3556000"/>
          <p14:tracePt t="20314" x="7986713" y="3475038"/>
          <p14:tracePt t="20331" x="7885113" y="3232150"/>
          <p14:tracePt t="20348" x="7851775" y="2971800"/>
          <p14:tracePt t="20364" x="7851775" y="2897188"/>
          <p14:tracePt t="20381" x="7851775" y="2697163"/>
          <p14:tracePt t="20398" x="7900988" y="2486025"/>
          <p14:tracePt t="20414" x="7932738" y="2405063"/>
          <p14:tracePt t="20431" x="8024813" y="2220913"/>
          <p14:tracePt t="20448" x="8128000" y="2070100"/>
          <p14:tracePt t="20465" x="8208963" y="1978025"/>
          <p14:tracePt t="20498" x="8370888" y="1843088"/>
          <p14:tracePt t="20514" x="8408988" y="1809750"/>
          <p14:tracePt t="20531" x="8501063" y="1782763"/>
          <p14:tracePt t="20548" x="8640763" y="1782763"/>
          <p14:tracePt t="20564" x="8705850" y="1782763"/>
          <p14:tracePt t="20580" x="8901113" y="1836738"/>
          <p14:tracePt t="20597" x="9051925" y="1928813"/>
          <p14:tracePt t="20614" x="9105900" y="1966913"/>
          <p14:tracePt t="20632" x="9274175" y="2117725"/>
          <p14:tracePt t="20649" x="9386888" y="2259013"/>
          <p14:tracePt t="20666" x="9548813" y="2497138"/>
          <p14:tracePt t="20681" x="9625013" y="2686050"/>
          <p14:tracePt t="20698" x="9640888" y="2913063"/>
          <p14:tracePt t="20715" x="9559925" y="3475038"/>
          <p14:tracePt t="20731" x="9398000" y="3868738"/>
          <p14:tracePt t="20748" x="9202738" y="4198938"/>
          <p14:tracePt t="20764" x="9067800" y="4360863"/>
          <p14:tracePt t="20781" x="8966200" y="4468813"/>
          <p14:tracePt t="20798" x="8959850" y="4475163"/>
          <p14:tracePt t="20831" x="8982075" y="4452938"/>
          <p14:tracePt t="20848" x="9009063" y="4425950"/>
          <p14:tracePt t="20865" x="9020175" y="4410075"/>
          <p14:tracePt t="20898" x="9024938" y="4410075"/>
          <p14:tracePt t="20926" x="9024938" y="4403725"/>
          <p14:tracePt t="20946" x="9029700" y="4398963"/>
          <p14:tracePt t="20956" x="9036050" y="4398963"/>
          <p14:tracePt t="20966" x="9036050" y="4394200"/>
          <p14:tracePt t="20981" x="9040813" y="4387850"/>
          <p14:tracePt t="20998" x="9051925" y="4367213"/>
          <p14:tracePt t="21014" x="9051925" y="4349750"/>
          <p14:tracePt t="21031" x="9056688" y="4318000"/>
          <p14:tracePt t="21048" x="9051925" y="4241800"/>
          <p14:tracePt t="21064" x="8959850" y="4064000"/>
          <p14:tracePt t="21081" x="8901113" y="3971925"/>
          <p14:tracePt t="21098" x="8543925" y="3641725"/>
          <p14:tracePt t="21114" x="8301038" y="3432175"/>
          <p14:tracePt t="21131" x="7642225" y="2901950"/>
          <p14:tracePt t="21147" x="7177088" y="2474913"/>
          <p14:tracePt t="21181" x="6988175" y="2209800"/>
          <p14:tracePt t="21198" x="6858000" y="2058988"/>
          <p14:tracePt t="21215" x="6788150" y="2020888"/>
          <p14:tracePt t="21231" x="6604000" y="1935163"/>
          <p14:tracePt t="21247" x="6484938" y="1917700"/>
          <p14:tracePt t="21264" x="6457950" y="1917700"/>
          <p14:tracePt t="21281" x="6426200" y="1917700"/>
          <p14:tracePt t="21297" x="6419850" y="1912938"/>
          <p14:tracePt t="21314" x="6399213" y="1908175"/>
          <p14:tracePt t="21331" x="6296025" y="1874838"/>
          <p14:tracePt t="21347" x="6057900" y="1831975"/>
          <p14:tracePt t="21364" x="5965825" y="1831975"/>
          <p14:tracePt t="21381" x="5646738" y="1809750"/>
          <p14:tracePt t="21398" x="5129213" y="1778000"/>
          <p14:tracePt t="21414" x="4945063" y="1778000"/>
          <p14:tracePt t="21431" x="4367213" y="1751013"/>
          <p14:tracePt t="21447" x="3886200" y="1690688"/>
          <p14:tracePt t="21464" x="3767138" y="1670050"/>
          <p14:tracePt t="21481" x="3513138" y="1627188"/>
          <p14:tracePt t="21498" x="3382963" y="1616075"/>
          <p14:tracePt t="21514" x="3360738" y="1616075"/>
          <p14:tracePt t="21531" x="3355975" y="1616075"/>
          <p14:tracePt t="21577" x="3387725" y="1616075"/>
          <p14:tracePt t="21586" x="3421063" y="1616075"/>
          <p14:tracePt t="21596" x="3468688" y="1627188"/>
          <p14:tracePt t="21606" x="3490913" y="1636713"/>
          <p14:tracePt t="21616" x="3517900" y="1647825"/>
          <p14:tracePt t="21631" x="3587750" y="1701800"/>
          <p14:tracePt t="21648" x="3713163" y="1778000"/>
          <p14:tracePt t="21666" x="4037013" y="1951038"/>
          <p14:tracePt t="21681" x="4387850" y="2124075"/>
          <p14:tracePt t="21698" x="4756150" y="2317750"/>
          <p14:tracePt t="21714" x="4960938" y="2447925"/>
          <p14:tracePt t="21731" x="5068888" y="2566988"/>
          <p14:tracePt t="21748" x="5075238" y="2625725"/>
          <p14:tracePt t="21764" x="5068888" y="2674938"/>
          <p14:tracePt t="21781" x="5030788" y="2751138"/>
          <p14:tracePt t="21797" x="4965700" y="2825750"/>
          <p14:tracePt t="21815" x="4868863" y="2955925"/>
          <p14:tracePt t="21831" x="4787900" y="3025775"/>
          <p14:tracePt t="21848" x="4684713" y="3101975"/>
          <p14:tracePt t="21865" x="4484688" y="3187700"/>
          <p14:tracePt t="21881" x="4398963" y="3194050"/>
          <p14:tracePt t="21898" x="4122738" y="3214688"/>
          <p14:tracePt t="21914" x="3983038" y="3214688"/>
          <p14:tracePt t="21933" x="3868738" y="3214688"/>
          <p14:tracePt t="21948" x="3841750" y="3214688"/>
          <p14:tracePt t="22085" x="3895725" y="3214688"/>
          <p14:tracePt t="22095" x="3944938" y="3214688"/>
          <p14:tracePt t="22106" x="4010025" y="3214688"/>
          <p14:tracePt t="22115" x="4167188" y="3198813"/>
          <p14:tracePt t="22131" x="4259263" y="3171825"/>
          <p14:tracePt t="22148" x="4437063" y="3101975"/>
          <p14:tracePt t="22164" x="4457700" y="3074988"/>
          <p14:tracePt t="22181" x="4518025" y="2940050"/>
          <p14:tracePt t="22198" x="4533900" y="2789238"/>
          <p14:tracePt t="22214" x="4533900" y="2724150"/>
          <p14:tracePt t="22231" x="4513263" y="2593975"/>
          <p14:tracePt t="22248" x="4475163" y="2470150"/>
          <p14:tracePt t="22264" x="4464050" y="2447925"/>
          <p14:tracePt t="22280" x="4425950" y="2405063"/>
          <p14:tracePt t="22297" x="4414838" y="2389188"/>
          <p14:tracePt t="22337" x="4414838" y="2382838"/>
          <p14:tracePt t="22347" x="4430713" y="2371725"/>
          <p14:tracePt t="22364" x="4457700" y="2371725"/>
          <p14:tracePt t="22381" x="4583113" y="2344738"/>
          <p14:tracePt t="22397" x="4729163" y="2312988"/>
          <p14:tracePt t="22414" x="4794250" y="2312988"/>
          <p14:tracePt t="22431" x="4956175" y="2297113"/>
          <p14:tracePt t="22447" x="5219700" y="2297113"/>
          <p14:tracePt t="22464" x="5329238" y="2297113"/>
          <p14:tracePt t="22481" x="5653088" y="2297113"/>
          <p14:tracePt t="22498" x="5803900" y="2297113"/>
          <p14:tracePt t="22514" x="5830888" y="2297113"/>
          <p14:tracePt t="22531" x="5880100" y="2297113"/>
          <p14:tracePt t="22547" x="5907088" y="2297113"/>
          <p14:tracePt t="22581" x="5945188" y="2297113"/>
          <p14:tracePt t="22597" x="6026150" y="2308225"/>
          <p14:tracePt t="22614" x="6289675" y="2344738"/>
          <p14:tracePt t="22631" x="6581775" y="2398713"/>
          <p14:tracePt t="22647" x="6923088" y="2486025"/>
          <p14:tracePt t="22664" x="7078663" y="2535238"/>
          <p14:tracePt t="22681" x="7689850" y="2674938"/>
          <p14:tracePt t="22697" x="8213725" y="2782888"/>
          <p14:tracePt t="22714" x="8366125" y="2816225"/>
          <p14:tracePt t="22731" x="8775700" y="2924175"/>
          <p14:tracePt t="22747" x="9020175" y="2987675"/>
          <p14:tracePt t="22764" x="9186863" y="3036888"/>
          <p14:tracePt t="22781" x="9371013" y="3074988"/>
          <p14:tracePt t="22797" x="9409113" y="3090863"/>
          <p14:tracePt t="22814" x="9424988" y="3090863"/>
          <p14:tracePt t="22831" x="9447213" y="3097213"/>
          <p14:tracePt t="22847" x="9467850" y="3097213"/>
          <p14:tracePt t="22864" x="9478963" y="3097213"/>
          <p14:tracePt t="22881" x="9490075" y="3097213"/>
          <p14:tracePt t="23028" x="9494838" y="3097213"/>
          <p14:tracePt t="23036" x="9501188" y="3097213"/>
          <p14:tracePt t="23047" x="9505950" y="3090863"/>
          <p14:tracePt t="23064" x="9537700" y="3086100"/>
          <p14:tracePt t="23081" x="9591675" y="3048000"/>
          <p14:tracePt t="23098" x="9678988" y="2971800"/>
          <p14:tracePt t="23114" x="9728200" y="2944813"/>
          <p14:tracePt t="23131" x="9732963" y="294005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日本語と英語の比較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3475" y="1825625"/>
            <a:ext cx="111382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dirty="0"/>
              <a:t>I think he 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is</a:t>
            </a:r>
            <a:r>
              <a:rPr kumimoji="1" lang="en-US" altLang="ja-JP" sz="4000" dirty="0"/>
              <a:t> lying.        </a:t>
            </a:r>
          </a:p>
          <a:p>
            <a:pPr marL="0" indent="0">
              <a:buNone/>
            </a:pPr>
            <a:r>
              <a:rPr lang="ja-JP" altLang="en-US" sz="4000" dirty="0"/>
              <a:t>彼はうそを</a:t>
            </a:r>
            <a:r>
              <a:rPr lang="ja-JP" altLang="en-US" sz="4000" b="1" dirty="0">
                <a:solidFill>
                  <a:srgbClr val="FF0000"/>
                </a:solidFill>
              </a:rPr>
              <a:t>ついている</a:t>
            </a:r>
            <a:r>
              <a:rPr lang="ja-JP" altLang="en-US" sz="4000" dirty="0"/>
              <a:t>と思います。</a:t>
            </a:r>
            <a:endParaRPr lang="en-US" altLang="ja-JP" sz="4000" dirty="0"/>
          </a:p>
          <a:p>
            <a:pPr marL="0" indent="0">
              <a:buNone/>
            </a:pPr>
            <a:endParaRPr kumimoji="1" lang="en-US" altLang="ja-JP" sz="4000" dirty="0"/>
          </a:p>
          <a:p>
            <a:pPr marL="0" indent="0">
              <a:buNone/>
            </a:pPr>
            <a:r>
              <a:rPr lang="en-US" altLang="ja-JP" sz="4000" dirty="0"/>
              <a:t>I thought he </a:t>
            </a:r>
            <a:r>
              <a:rPr lang="en-US" altLang="ja-JP" sz="4000" b="1" dirty="0">
                <a:solidFill>
                  <a:srgbClr val="FF0000"/>
                </a:solidFill>
              </a:rPr>
              <a:t>was</a:t>
            </a:r>
            <a:r>
              <a:rPr lang="en-US" altLang="ja-JP" sz="4000" dirty="0"/>
              <a:t> lying.</a:t>
            </a:r>
          </a:p>
          <a:p>
            <a:pPr marL="0" indent="0">
              <a:buNone/>
            </a:pPr>
            <a:r>
              <a:rPr kumimoji="1" lang="ja-JP" altLang="en-US" sz="4000" dirty="0"/>
              <a:t>彼はうそを</a:t>
            </a:r>
            <a:r>
              <a:rPr lang="ja-JP" altLang="en-US" sz="4000" b="1" dirty="0">
                <a:solidFill>
                  <a:srgbClr val="FF0000"/>
                </a:solidFill>
              </a:rPr>
              <a:t>ついている</a:t>
            </a:r>
            <a:r>
              <a:rPr kumimoji="1" lang="ja-JP" altLang="en-US" sz="4000" dirty="0"/>
              <a:t>と思いました。</a:t>
            </a:r>
            <a:endParaRPr kumimoji="1"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　＊日本語では「ついていた」とする必要なし。</a:t>
            </a:r>
            <a:endParaRPr kumimoji="1" lang="ja-JP" altLang="en-US" sz="40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5763B76-2829-4570-B4F6-51B223CBD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0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28"/>
    </mc:Choice>
    <mc:Fallback>
      <p:transition spd="slow" advTm="7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6" x="9717088" y="2940050"/>
          <p14:tracePt t="4516" x="9721850" y="2944813"/>
          <p14:tracePt t="4523" x="9744075" y="3009900"/>
          <p14:tracePt t="4537" x="9759950" y="3016250"/>
          <p14:tracePt t="4554" x="9775825" y="3016250"/>
          <p14:tracePt t="4570" x="9786938" y="3016250"/>
          <p14:tracePt t="4587" x="9809163" y="2994025"/>
          <p14:tracePt t="4603" x="9809163" y="2917825"/>
          <p14:tracePt t="4637" x="9667875" y="2798763"/>
          <p14:tracePt t="4670" x="9197975" y="2728913"/>
          <p14:tracePt t="4703" x="8112125" y="2562225"/>
          <p14:tracePt t="4720" x="7932738" y="2508250"/>
          <p14:tracePt t="4738" x="7485063" y="2366963"/>
          <p14:tracePt t="4754" x="7042150" y="2220913"/>
          <p14:tracePt t="4770" x="6884988" y="2171700"/>
          <p14:tracePt t="4787" x="6473825" y="2063750"/>
          <p14:tracePt t="4803" x="6215063" y="2032000"/>
          <p14:tracePt t="4820" x="6138863" y="2032000"/>
          <p14:tracePt t="4837" x="5949950" y="2032000"/>
          <p14:tracePt t="4854" x="5788025" y="2032000"/>
          <p14:tracePt t="4870" x="5738813" y="2032000"/>
          <p14:tracePt t="4887" x="5583238" y="2020888"/>
          <p14:tracePt t="4904" x="5441950" y="2005013"/>
          <p14:tracePt t="4920" x="5387975" y="1993900"/>
          <p14:tracePt t="4937" x="5264150" y="1993900"/>
          <p14:tracePt t="4954" x="5133975" y="2000250"/>
          <p14:tracePt t="4970" x="5095875" y="2000250"/>
          <p14:tracePt t="4986" x="4987925" y="2027238"/>
          <p14:tracePt t="5003" x="4929188" y="2047875"/>
          <p14:tracePt t="5020" x="4884738" y="2058988"/>
          <p14:tracePt t="5037" x="4857750" y="2070100"/>
          <p14:tracePt t="5054" x="4848225" y="2074863"/>
          <p14:tracePt t="5092" x="4848225" y="2081213"/>
          <p14:tracePt t="5123" x="4837113" y="2085975"/>
          <p14:tracePt t="5133" x="4803775" y="2112963"/>
          <p14:tracePt t="5144" x="4794250" y="2128838"/>
          <p14:tracePt t="5154" x="4776788" y="2144713"/>
          <p14:tracePt t="5171" x="4738688" y="2189163"/>
          <p14:tracePt t="5187" x="4729163" y="2205038"/>
          <p14:tracePt t="5203" x="4729163" y="2216150"/>
          <p14:tracePt t="5241" x="4722813" y="2216150"/>
          <p14:tracePt t="5254" x="4718050" y="2220913"/>
          <p14:tracePt t="5271" x="4706938" y="2232025"/>
          <p14:tracePt t="5304" x="4702175" y="2236788"/>
          <p14:tracePt t="7517" x="4641850" y="2562225"/>
          <p14:tracePt t="7525" x="4637088" y="2582863"/>
          <p14:tracePt t="7537" x="4625975" y="2605088"/>
          <p14:tracePt t="7553" x="4598988" y="2659063"/>
          <p14:tracePt t="7570" x="4594225" y="2670175"/>
          <p14:tracePt t="7587" x="4560888" y="2724150"/>
          <p14:tracePt t="7603" x="4545013" y="2762250"/>
          <p14:tracePt t="7620" x="4533900" y="2805113"/>
          <p14:tracePt t="7654" x="4522788" y="2863850"/>
          <p14:tracePt t="7687" x="4522788" y="2890838"/>
          <p14:tracePt t="7720" x="4518025" y="2933700"/>
          <p14:tracePt t="7737" x="4506913" y="2960688"/>
          <p14:tracePt t="7754" x="4502150" y="2982913"/>
          <p14:tracePt t="7772" x="4495800" y="3016250"/>
          <p14:tracePt t="7787" x="4484688" y="3032125"/>
          <p14:tracePt t="7804" x="4484688" y="3043238"/>
          <p14:tracePt t="7837" x="4479925" y="3052763"/>
          <p14:tracePt t="7853" x="4479925" y="3063875"/>
          <p14:tracePt t="7870" x="4479925" y="3074988"/>
          <p14:tracePt t="7887" x="4479925" y="3086100"/>
          <p14:tracePt t="7903" x="4479925" y="3101975"/>
          <p14:tracePt t="7920" x="4491038" y="3113088"/>
          <p14:tracePt t="7937" x="4502150" y="3140075"/>
          <p14:tracePt t="7953" x="4513263" y="3160713"/>
          <p14:tracePt t="7987" x="4513263" y="3171825"/>
          <p14:tracePt t="8003" x="4518025" y="3182938"/>
          <p14:tracePt t="8525" x="4518025" y="3187700"/>
          <p14:tracePt t="10757" x="3778250" y="3387725"/>
          <p14:tracePt t="10763" x="3560763" y="3524250"/>
          <p14:tracePt t="10775" x="3463925" y="3582988"/>
          <p14:tracePt t="10787" x="3371850" y="3636963"/>
          <p14:tracePt t="10803" x="2994025" y="3875088"/>
          <p14:tracePt t="10820" x="2897188" y="3944938"/>
          <p14:tracePt t="10837" x="2555875" y="4203700"/>
          <p14:tracePt t="10870" x="2393950" y="4356100"/>
          <p14:tracePt t="10903" x="2382838" y="4376738"/>
          <p14:tracePt t="11043" x="2378075" y="4376738"/>
          <p14:tracePt t="11052" x="2344738" y="4376738"/>
          <p14:tracePt t="11061" x="2317750" y="4376738"/>
          <p14:tracePt t="11071" x="2270125" y="4376738"/>
          <p14:tracePt t="11086" x="2144713" y="4376738"/>
          <p14:tracePt t="11103" x="1978025" y="4376738"/>
          <p14:tracePt t="11120" x="1804988" y="4383088"/>
          <p14:tracePt t="11137" x="1501775" y="4383088"/>
          <p14:tracePt t="11153" x="1346200" y="4394200"/>
          <p14:tracePt t="11170" x="1281113" y="4403725"/>
          <p14:tracePt t="11186" x="1265238" y="4403725"/>
          <p14:tracePt t="11203" x="1265238" y="4410075"/>
          <p14:tracePt t="11241" x="1258888" y="4410075"/>
          <p14:tracePt t="11282" x="1254125" y="4410075"/>
          <p14:tracePt t="11507" x="1265238" y="4410075"/>
          <p14:tracePt t="11515" x="1270000" y="4410075"/>
          <p14:tracePt t="11522" x="1281113" y="4410075"/>
          <p14:tracePt t="11537" x="1292225" y="4410075"/>
          <p14:tracePt t="11553" x="1350963" y="4410075"/>
          <p14:tracePt t="11570" x="1373188" y="4398963"/>
          <p14:tracePt t="11587" x="1481138" y="4398963"/>
          <p14:tracePt t="11603" x="1620838" y="4398963"/>
          <p14:tracePt t="11620" x="1697038" y="4398963"/>
          <p14:tracePt t="11636" x="1897063" y="4398963"/>
          <p14:tracePt t="11653" x="1973263" y="4398963"/>
          <p14:tracePt t="11670" x="2171700" y="4398963"/>
          <p14:tracePt t="11687" x="2259013" y="4398963"/>
          <p14:tracePt t="11703" x="2420938" y="4371975"/>
          <p14:tracePt t="11720" x="2447925" y="4367213"/>
          <p14:tracePt t="11738" x="2508250" y="4349750"/>
          <p14:tracePt t="11753" x="2593975" y="4329113"/>
          <p14:tracePt t="11770" x="2632075" y="4329113"/>
          <p14:tracePt t="11787" x="2771775" y="4318000"/>
          <p14:tracePt t="11803" x="2852738" y="4313238"/>
          <p14:tracePt t="11820" x="2901950" y="4313238"/>
          <p14:tracePt t="11837" x="2955925" y="4313238"/>
          <p14:tracePt t="11853" x="3005138" y="4313238"/>
          <p14:tracePt t="11870" x="3052763" y="4313238"/>
          <p14:tracePt t="11887" x="3133725" y="4313238"/>
          <p14:tracePt t="11903" x="3221038" y="4313238"/>
          <p14:tracePt t="11920" x="3324225" y="4313238"/>
          <p14:tracePt t="11936" x="3486150" y="4313238"/>
          <p14:tracePt t="11953" x="3625850" y="4313238"/>
          <p14:tracePt t="11970" x="3740150" y="4302125"/>
          <p14:tracePt t="11987" x="3868738" y="4302125"/>
          <p14:tracePt t="12003" x="4059238" y="4302125"/>
          <p14:tracePt t="12020" x="4144963" y="4302125"/>
          <p14:tracePt t="12037" x="4194175" y="4302125"/>
          <p14:tracePt t="12053" x="4241800" y="4302125"/>
          <p14:tracePt t="12070" x="4259263" y="4306888"/>
          <p14:tracePt t="12086" x="4264025" y="4306888"/>
          <p14:tracePt t="12103" x="4268788" y="4306888"/>
          <p14:tracePt t="12120" x="4275138" y="4306888"/>
          <p14:tracePt t="12137" x="4286250" y="4306888"/>
          <p14:tracePt t="12153" x="4302125" y="4302125"/>
          <p14:tracePt t="12170" x="4306888" y="4302125"/>
          <p14:tracePt t="12186" x="4322763" y="4302125"/>
          <p14:tracePt t="12374" x="4322763" y="4306888"/>
          <p14:tracePt t="12824" x="4329113" y="4306888"/>
          <p14:tracePt t="12843" x="4333875" y="4302125"/>
          <p14:tracePt t="12853" x="4340225" y="4302125"/>
          <p14:tracePt t="12862" x="4344988" y="4295775"/>
          <p14:tracePt t="12872" x="4344988" y="4291013"/>
          <p14:tracePt t="12887" x="4349750" y="4291013"/>
          <p14:tracePt t="12903" x="4376738" y="4279900"/>
          <p14:tracePt t="12920" x="4403725" y="4279900"/>
          <p14:tracePt t="12953" x="4625975" y="4248150"/>
          <p14:tracePt t="12987" x="5080000" y="4090988"/>
          <p14:tracePt t="13020" x="5572125" y="3933825"/>
          <p14:tracePt t="13022" x="5673725" y="3913188"/>
          <p14:tracePt t="13037" x="5718175" y="3906838"/>
          <p14:tracePt t="13054" x="5745163" y="3890963"/>
          <p14:tracePt t="13087" x="5745163" y="3886200"/>
          <p14:tracePt t="13122" x="5749925" y="3886200"/>
          <p14:tracePt t="13152" x="5749925" y="3879850"/>
          <p14:tracePt t="13222" x="5749925" y="3875088"/>
          <p14:tracePt t="14703" x="5691188" y="3902075"/>
          <p14:tracePt t="14713" x="5576888" y="3956050"/>
          <p14:tracePt t="14724" x="5441950" y="3998913"/>
          <p14:tracePt t="14738" x="5122863" y="4149725"/>
          <p14:tracePt t="14754" x="4803775" y="4318000"/>
          <p14:tracePt t="14770" x="4441825" y="4437063"/>
          <p14:tracePt t="14787" x="4079875" y="4538663"/>
          <p14:tracePt t="14820" x="3236913" y="4760913"/>
          <p14:tracePt t="14853" x="2762250" y="4841875"/>
          <p14:tracePt t="14887" x="2598738" y="4891088"/>
          <p14:tracePt t="14903" x="2566988" y="4902200"/>
          <p14:tracePt t="14920" x="2562225" y="4906963"/>
          <p14:tracePt t="14973" x="2555875" y="4906963"/>
          <p14:tracePt t="14983" x="2544763" y="4906963"/>
          <p14:tracePt t="14992" x="2524125" y="4922838"/>
          <p14:tracePt t="15003" x="2513013" y="4929188"/>
          <p14:tracePt t="15020" x="2490788" y="4938713"/>
          <p14:tracePt t="15037" x="2447925" y="4960938"/>
          <p14:tracePt t="15054" x="2405063" y="4976813"/>
          <p14:tracePt t="15071" x="2389188" y="4987925"/>
          <p14:tracePt t="15087" x="2378075" y="4987925"/>
          <p14:tracePt t="15103" x="2351088" y="5010150"/>
          <p14:tracePt t="15120" x="2344738" y="5010150"/>
          <p14:tracePt t="15136" x="2339975" y="5014913"/>
          <p14:tracePt t="15153" x="2339975" y="5019675"/>
          <p14:tracePt t="15187" x="2335213" y="5019675"/>
          <p14:tracePt t="15241" x="2339975" y="5019675"/>
          <p14:tracePt t="15251" x="2362200" y="5019675"/>
          <p14:tracePt t="15262" x="2378075" y="5019675"/>
          <p14:tracePt t="15272" x="2409825" y="5019675"/>
          <p14:tracePt t="15287" x="2420938" y="5019675"/>
          <p14:tracePt t="15303" x="2490788" y="5026025"/>
          <p14:tracePt t="15320" x="2528888" y="5026025"/>
          <p14:tracePt t="15336" x="2690813" y="5037138"/>
          <p14:tracePt t="15353" x="2879725" y="5037138"/>
          <p14:tracePt t="15370" x="2955925" y="5037138"/>
          <p14:tracePt t="15387" x="3124200" y="5037138"/>
          <p14:tracePt t="15403" x="3275013" y="5057775"/>
          <p14:tracePt t="15420" x="3317875" y="5057775"/>
          <p14:tracePt t="15437" x="3340100" y="5068888"/>
          <p14:tracePt t="15453" x="3344863" y="5073650"/>
          <p14:tracePt t="15470" x="3344863" y="5080000"/>
          <p14:tracePt t="15487" x="3351213" y="5084763"/>
          <p14:tracePt t="15503" x="3378200" y="5091113"/>
          <p14:tracePt t="15520" x="3398838" y="5095875"/>
          <p14:tracePt t="15536" x="3452813" y="5095875"/>
          <p14:tracePt t="15553" x="3497263" y="5106988"/>
          <p14:tracePt t="15570" x="3506788" y="5106988"/>
          <p14:tracePt t="15587" x="3540125" y="5106988"/>
          <p14:tracePt t="15603" x="3587750" y="5111750"/>
          <p14:tracePt t="15620" x="3625850" y="5111750"/>
          <p14:tracePt t="15637" x="3767138" y="5106988"/>
          <p14:tracePt t="15653" x="3906838" y="5106988"/>
          <p14:tracePt t="15670" x="4048125" y="5095875"/>
          <p14:tracePt t="15687" x="4268788" y="5095875"/>
          <p14:tracePt t="15703" x="4371975" y="5095875"/>
          <p14:tracePt t="15720" x="4414838" y="5102225"/>
          <p14:tracePt t="15737" x="4430713" y="5111750"/>
          <p14:tracePt t="15754" x="4437063" y="5111750"/>
          <p14:tracePt t="15802" x="4437063" y="5118100"/>
          <p14:tracePt t="15822" x="4437063" y="5122863"/>
          <p14:tracePt t="15883" x="4430713" y="5129213"/>
          <p14:tracePt t="15942" x="4437063" y="5129213"/>
          <p14:tracePt t="15952" x="4441825" y="5129213"/>
          <p14:tracePt t="15962" x="4468813" y="5129213"/>
          <p14:tracePt t="15972" x="4491038" y="5129213"/>
          <p14:tracePt t="15987" x="4518025" y="5118100"/>
          <p14:tracePt t="16003" x="4637088" y="5111750"/>
          <p14:tracePt t="16021" x="4684713" y="5111750"/>
          <p14:tracePt t="16037" x="4826000" y="5102225"/>
          <p14:tracePt t="16054" x="4906963" y="5091113"/>
          <p14:tracePt t="16070" x="4929188" y="5091113"/>
          <p14:tracePt t="16087" x="4960938" y="5091113"/>
          <p14:tracePt t="16103" x="4976813" y="5091113"/>
          <p14:tracePt t="16141" x="4976813" y="5084763"/>
          <p14:tracePt t="16201" x="4976813" y="5080000"/>
          <p14:tracePt t="16211" x="4976813" y="5073650"/>
          <p14:tracePt t="16272" x="4976813" y="5068888"/>
          <p14:tracePt t="16312" x="4983163" y="5064125"/>
          <p14:tracePt t="16332" x="4987925" y="5064125"/>
          <p14:tracePt t="16342" x="4987925" y="5057775"/>
          <p14:tracePt t="16362" x="4992688" y="5057775"/>
          <p14:tracePt t="16371" x="4992688" y="5053013"/>
          <p14:tracePt t="16413" x="4999038" y="5053013"/>
          <p14:tracePt t="16465" x="4999038" y="5046663"/>
          <p14:tracePt t="16505" x="4999038" y="5041900"/>
          <p14:tracePt t="16823" x="5003800" y="5041900"/>
          <p14:tracePt t="16842" x="5010150" y="5041900"/>
          <p14:tracePt t="16853" x="5014913" y="5041900"/>
          <p14:tracePt t="16864" x="5026025" y="5041900"/>
          <p14:tracePt t="16873" x="5041900" y="5041900"/>
          <p14:tracePt t="16887" x="5057775" y="5041900"/>
          <p14:tracePt t="16903" x="5091113" y="5046663"/>
          <p14:tracePt t="16937" x="5172075" y="5057775"/>
          <p14:tracePt t="16970" x="5291138" y="5064125"/>
          <p14:tracePt t="17003" x="5480050" y="5073650"/>
          <p14:tracePt t="17020" x="5511800" y="5073650"/>
          <p14:tracePt t="17036" x="5588000" y="5073650"/>
          <p14:tracePt t="17054" x="5619750" y="5073650"/>
          <p14:tracePt t="17070" x="5626100" y="5073650"/>
          <p14:tracePt t="17272" x="5626100" y="5068888"/>
          <p14:tracePt t="17534" x="5614988" y="5068888"/>
          <p14:tracePt t="17542" x="5610225" y="5073650"/>
          <p14:tracePt t="17553" x="5592763" y="5073650"/>
          <p14:tracePt t="17571" x="5549900" y="5080000"/>
          <p14:tracePt t="17587" x="5446713" y="5091113"/>
          <p14:tracePt t="17604" x="5307013" y="5102225"/>
          <p14:tracePt t="17620" x="5183188" y="5102225"/>
          <p14:tracePt t="17653" x="4738688" y="5122863"/>
          <p14:tracePt t="17687" x="4259263" y="5122863"/>
          <p14:tracePt t="17721" x="3890963" y="5118100"/>
          <p14:tracePt t="17738" x="3841750" y="5118100"/>
          <p14:tracePt t="17754" x="3713163" y="5118100"/>
          <p14:tracePt t="17770" x="3625850" y="5118100"/>
          <p14:tracePt t="17787" x="3497263" y="5138738"/>
          <p14:tracePt t="17804" x="3328988" y="5149850"/>
          <p14:tracePt t="17821" x="3128963" y="5156200"/>
          <p14:tracePt t="17837" x="3063875" y="5156200"/>
          <p14:tracePt t="17854" x="2924175" y="5156200"/>
          <p14:tracePt t="17870" x="2859088" y="5156200"/>
          <p14:tracePt t="17887" x="2782888" y="5156200"/>
          <p14:tracePt t="17903" x="2670175" y="5156200"/>
          <p14:tracePt t="17920" x="2605088" y="5156200"/>
          <p14:tracePt t="17937" x="2544763" y="5165725"/>
          <p14:tracePt t="17953" x="2470150" y="5165725"/>
          <p14:tracePt t="17970" x="2447925" y="5165725"/>
          <p14:tracePt t="17987" x="2420938" y="5165725"/>
          <p14:tracePt t="18004" x="2405063" y="5165725"/>
          <p14:tracePt t="18021" x="2371725" y="5165725"/>
          <p14:tracePt t="18037" x="2355850" y="5165725"/>
          <p14:tracePt t="18053" x="2281238" y="5165725"/>
          <p14:tracePt t="18070" x="2247900" y="5165725"/>
          <p14:tracePt t="18087" x="2193925" y="5165725"/>
          <p14:tracePt t="18103" x="2171700" y="5165725"/>
          <p14:tracePt t="18142" x="2171700" y="5160963"/>
          <p14:tracePt t="18161" x="2166938" y="5160963"/>
          <p14:tracePt t="18251" x="2166938" y="5156200"/>
          <p14:tracePt t="18261" x="2171700" y="5138738"/>
          <p14:tracePt t="18271" x="2189163" y="5133975"/>
          <p14:tracePt t="18292" x="2193925" y="5129213"/>
          <p14:tracePt t="18303" x="2200275" y="5122863"/>
          <p14:tracePt t="18320" x="2205038" y="5122863"/>
          <p14:tracePt t="18337" x="2205038" y="5118100"/>
          <p14:tracePt t="18353" x="2209800" y="5111750"/>
          <p14:tracePt t="18372" x="2216150" y="5111750"/>
          <p14:tracePt t="18458" x="2216150" y="5106988"/>
          <p14:tracePt t="18466" x="2220913" y="5106988"/>
          <p14:tracePt t="18473" x="2232025" y="5095875"/>
          <p14:tracePt t="18487" x="2254250" y="5080000"/>
          <p14:tracePt t="18503" x="2344738" y="5073650"/>
          <p14:tracePt t="18520" x="2371725" y="5073650"/>
          <p14:tracePt t="18537" x="2420938" y="5073650"/>
          <p14:tracePt t="18553" x="2481263" y="5073650"/>
          <p14:tracePt t="18570" x="2508250" y="5073650"/>
          <p14:tracePt t="18587" x="2605088" y="5073650"/>
          <p14:tracePt t="18603" x="2724150" y="5073650"/>
          <p14:tracePt t="18621" x="2874963" y="5064125"/>
          <p14:tracePt t="18636" x="2951163" y="5064125"/>
          <p14:tracePt t="18653" x="2998788" y="5053013"/>
          <p14:tracePt t="18670" x="3021013" y="5053013"/>
          <p14:tracePt t="18687" x="3043238" y="5046663"/>
          <p14:tracePt t="18703" x="3063875" y="5046663"/>
          <p14:tracePt t="18720" x="3117850" y="5046663"/>
          <p14:tracePt t="18737" x="3286125" y="5046663"/>
          <p14:tracePt t="18753" x="3475038" y="5053013"/>
          <p14:tracePt t="18770" x="3632200" y="5064125"/>
          <p14:tracePt t="18787" x="3798888" y="5084763"/>
          <p14:tracePt t="18803" x="3836988" y="5095875"/>
          <p14:tracePt t="18820" x="3841750" y="5102225"/>
          <p14:tracePt t="18837" x="3848100" y="5106988"/>
          <p14:tracePt t="18853" x="3859213" y="5111750"/>
          <p14:tracePt t="18870" x="3879850" y="5122863"/>
          <p14:tracePt t="18887" x="3933825" y="5122863"/>
          <p14:tracePt t="18903" x="4041775" y="5129213"/>
          <p14:tracePt t="18920" x="4079875" y="5138738"/>
          <p14:tracePt t="18936" x="4102100" y="5145088"/>
          <p14:tracePt t="18953" x="4117975" y="5145088"/>
          <p14:tracePt t="18971" x="4144963" y="5145088"/>
          <p14:tracePt t="18987" x="4167188" y="5145088"/>
          <p14:tracePt t="19003" x="4225925" y="5145088"/>
          <p14:tracePt t="19020" x="4286250" y="5145088"/>
          <p14:tracePt t="19036" x="4356100" y="5133975"/>
          <p14:tracePt t="19054" x="4437063" y="5133975"/>
          <p14:tracePt t="19070" x="4452938" y="5133975"/>
          <p14:tracePt t="19087" x="4491038" y="5122863"/>
          <p14:tracePt t="19103" x="4513263" y="5122863"/>
          <p14:tracePt t="19120" x="4522788" y="5122863"/>
          <p14:tracePt t="19137" x="4556125" y="5118100"/>
          <p14:tracePt t="19153" x="4637088" y="5106988"/>
          <p14:tracePt t="19170" x="4675188" y="5106988"/>
          <p14:tracePt t="19186" x="4837113" y="5095875"/>
          <p14:tracePt t="19203" x="5003800" y="5095875"/>
          <p14:tracePt t="19220" x="5041900" y="5095875"/>
          <p14:tracePt t="19236" x="5106988" y="5095875"/>
          <p14:tracePt t="19292" x="5106988" y="5091113"/>
          <p14:tracePt t="19303" x="5106988" y="5053013"/>
          <p14:tracePt t="19312" x="5095875" y="5019675"/>
          <p14:tracePt t="19321" x="5064125" y="4960938"/>
          <p14:tracePt t="19336" x="5019675" y="4906963"/>
          <p14:tracePt t="19353" x="4729163" y="4630738"/>
          <p14:tracePt t="19370" x="4560888" y="4491038"/>
          <p14:tracePt t="19386" x="3983038" y="4144963"/>
          <p14:tracePt t="19403" x="3279775" y="3771900"/>
          <p14:tracePt t="19420" x="3032125" y="3632200"/>
          <p14:tracePt t="19437" x="2582863" y="3225800"/>
          <p14:tracePt t="19453" x="2535238" y="2987675"/>
          <p14:tracePt t="19470" x="2544763" y="2897188"/>
          <p14:tracePt t="19487" x="2713038" y="2670175"/>
          <p14:tracePt t="19503" x="2924175" y="2551113"/>
          <p14:tracePt t="19520" x="2989263" y="2524125"/>
          <p14:tracePt t="19537" x="3144838" y="2501900"/>
          <p14:tracePt t="19553" x="3182938" y="2501900"/>
          <p14:tracePt t="19587" x="3178175" y="2544763"/>
          <p14:tracePt t="19603" x="3151188" y="2652713"/>
          <p14:tracePt t="19620" x="3151188" y="2717800"/>
          <p14:tracePt t="19637" x="3151188" y="2978150"/>
          <p14:tracePt t="19653" x="3151188" y="3367088"/>
          <p14:tracePt t="19670" x="3155950" y="3582988"/>
          <p14:tracePt t="19686" x="3378200" y="4225925"/>
          <p14:tracePt t="19703" x="3695700" y="4733925"/>
          <p14:tracePt t="19720" x="3787775" y="4848225"/>
          <p14:tracePt t="19737" x="3917950" y="4987925"/>
          <p14:tracePt t="19753" x="3960813" y="5019675"/>
          <p14:tracePt t="19802" x="3956050" y="4987925"/>
          <p14:tracePt t="19812" x="3929063" y="4945063"/>
          <p14:tracePt t="19823" x="3922713" y="4929188"/>
          <p14:tracePt t="19837" x="3922713" y="4911725"/>
          <p14:tracePt t="19853" x="3922713" y="4879975"/>
          <p14:tracePt t="19870" x="3922713" y="4864100"/>
          <p14:tracePt t="19887" x="3922713" y="4857750"/>
          <p14:tracePt t="19920" x="3929063" y="4857750"/>
          <p14:tracePt t="19952" x="3933825" y="4857750"/>
          <p14:tracePt t="19962" x="3940175" y="4857750"/>
          <p14:tracePt t="19973" x="3944938" y="4852988"/>
          <p14:tracePt t="19987" x="3956050" y="4852988"/>
          <p14:tracePt t="20003" x="3998913" y="4852988"/>
          <p14:tracePt t="20021" x="4086225" y="4857750"/>
          <p14:tracePt t="20037" x="4149725" y="4857750"/>
          <p14:tracePt t="20053" x="4394200" y="4879975"/>
          <p14:tracePt t="20070" x="4549775" y="4891088"/>
          <p14:tracePt t="20087" x="4749800" y="4911725"/>
          <p14:tracePt t="20103" x="4965700" y="4929188"/>
          <p14:tracePt t="20120" x="5080000" y="4949825"/>
          <p14:tracePt t="20137" x="5219700" y="4960938"/>
          <p14:tracePt t="20153" x="5437188" y="4983163"/>
          <p14:tracePt t="20170" x="5614988" y="4992688"/>
          <p14:tracePt t="20187" x="5826125" y="4992688"/>
          <p14:tracePt t="20203" x="6100763" y="5003800"/>
          <p14:tracePt t="20220" x="6176963" y="5003800"/>
          <p14:tracePt t="20237" x="6365875" y="5014913"/>
          <p14:tracePt t="20253" x="6507163" y="5014913"/>
          <p14:tracePt t="20270" x="6561138" y="5014913"/>
          <p14:tracePt t="20287" x="6734175" y="5010150"/>
          <p14:tracePt t="20304" x="6927850" y="4999038"/>
          <p14:tracePt t="20320" x="7004050" y="4987925"/>
          <p14:tracePt t="20337" x="7181850" y="4987925"/>
          <p14:tracePt t="20353" x="7296150" y="4983163"/>
          <p14:tracePt t="20370" x="7323138" y="4983163"/>
          <p14:tracePt t="20386" x="7366000" y="4972050"/>
          <p14:tracePt t="20403" x="7397750" y="4965700"/>
          <p14:tracePt t="20420" x="7419975" y="4965700"/>
          <p14:tracePt t="20437" x="7469188" y="4960938"/>
          <p14:tracePt t="20453" x="7512050" y="4945063"/>
          <p14:tracePt t="20470" x="7523163" y="4945063"/>
          <p14:tracePt t="20487" x="7539038" y="4938713"/>
          <p14:tracePt t="20563" x="7539038" y="4933950"/>
          <p14:tracePt t="20603" x="7539038" y="4929188"/>
          <p14:tracePt t="20933" x="7527925" y="4929188"/>
          <p14:tracePt t="20944" x="7505700" y="4945063"/>
          <p14:tracePt t="20953" x="7458075" y="4976813"/>
          <p14:tracePt t="20962" x="7377113" y="5003800"/>
          <p14:tracePt t="20972" x="7188200" y="5080000"/>
          <p14:tracePt t="20987" x="7031038" y="5129213"/>
          <p14:tracePt t="21004" x="6480175" y="5318125"/>
          <p14:tracePt t="21020" x="6246813" y="5372100"/>
          <p14:tracePt t="21036" x="5614988" y="5534025"/>
          <p14:tracePt t="21054" x="5080000" y="5653088"/>
          <p14:tracePt t="21070" x="4929188" y="5691188"/>
          <p14:tracePt t="21087" x="4448175" y="5788025"/>
          <p14:tracePt t="21103" x="4005263" y="5868988"/>
          <p14:tracePt t="21120" x="3879850" y="5891213"/>
          <p14:tracePt t="21137" x="3506788" y="5927725"/>
          <p14:tracePt t="21153" x="3151188" y="5949950"/>
          <p14:tracePt t="21170" x="3036888" y="5961063"/>
          <p14:tracePt t="21187" x="2751138" y="5961063"/>
          <p14:tracePt t="21203" x="2540000" y="5961063"/>
          <p14:tracePt t="21220" x="2463800" y="5961063"/>
          <p14:tracePt t="21236" x="2297113" y="5961063"/>
          <p14:tracePt t="21253" x="2209800" y="5961063"/>
          <p14:tracePt t="21270" x="2200275" y="5961063"/>
          <p14:tracePt t="21286" x="2189163" y="5961063"/>
          <p14:tracePt t="21304" x="2178050" y="5961063"/>
          <p14:tracePt t="21337" x="2171700" y="5949950"/>
          <p14:tracePt t="21673" x="2171700" y="5945188"/>
          <p14:tracePt t="21703" x="2178050" y="5945188"/>
          <p14:tracePt t="21763" x="2182813" y="5945188"/>
          <p14:tracePt t="21773" x="2205038" y="5945188"/>
          <p14:tracePt t="21782" x="2220913" y="5945188"/>
          <p14:tracePt t="21792" x="2254250" y="5945188"/>
          <p14:tracePt t="21821" x="2490788" y="5945188"/>
          <p14:tracePt t="21854" x="2755900" y="5945188"/>
          <p14:tracePt t="21887" x="3086100" y="5949950"/>
          <p14:tracePt t="21904" x="3225800" y="5949950"/>
          <p14:tracePt t="21921" x="3378200" y="5949950"/>
          <p14:tracePt t="21937" x="3502025" y="5949950"/>
          <p14:tracePt t="21954" x="3652838" y="5945188"/>
          <p14:tracePt t="21970" x="3778250" y="5945188"/>
          <p14:tracePt t="21987" x="3967163" y="5945188"/>
          <p14:tracePt t="22004" x="4014788" y="5945188"/>
          <p14:tracePt t="22021" x="4025900" y="5945188"/>
          <p14:tracePt t="22037" x="4032250" y="5945188"/>
          <p14:tracePt t="22062" x="4037013" y="5938838"/>
          <p14:tracePt t="22072" x="4059238" y="5934075"/>
          <p14:tracePt t="22087" x="4068763" y="5934075"/>
          <p14:tracePt t="22103" x="4090988" y="5927725"/>
          <p14:tracePt t="22120" x="4095750" y="5927725"/>
          <p14:tracePt t="67047" x="3252788" y="3956050"/>
          <p14:tracePt t="67053" x="3117850" y="3344863"/>
          <p14:tracePt t="67062" x="3059113" y="3090863"/>
          <p14:tracePt t="67073" x="3036888" y="2951163"/>
          <p14:tracePt t="67086" x="3016250" y="2820988"/>
          <p14:tracePt t="67103" x="2998788" y="2728913"/>
          <p14:tracePt t="67120" x="2994025" y="2713038"/>
          <p14:tracePt t="67153" x="2955925" y="2701925"/>
          <p14:tracePt t="67186" x="2933700" y="2686050"/>
          <p14:tracePt t="67220" x="2924175" y="2670175"/>
          <p14:tracePt t="67236" x="2890838" y="2620963"/>
          <p14:tracePt t="67253" x="2852738" y="2566988"/>
          <p14:tracePt t="67270" x="2789238" y="2517775"/>
          <p14:tracePt t="67286" x="2663825" y="2481263"/>
          <p14:tracePt t="67303" x="2571750" y="2481263"/>
          <p14:tracePt t="67320" x="2513013" y="2481263"/>
          <p14:tracePt t="67336" x="2432050" y="2470150"/>
          <p14:tracePt t="67353" x="2378075" y="2447925"/>
          <p14:tracePt t="67370" x="2297113" y="2398713"/>
          <p14:tracePt t="67386" x="2090738" y="2290763"/>
          <p14:tracePt t="67403" x="1908175" y="2220913"/>
          <p14:tracePt t="67419" x="1762125" y="2171700"/>
          <p14:tracePt t="67436" x="1566863" y="2135188"/>
          <p14:tracePt t="67453" x="1389063" y="2112963"/>
          <p14:tracePt t="67469" x="1323975" y="2101850"/>
          <p14:tracePt t="67487" x="1319213" y="2101850"/>
          <p14:tracePt t="67562" x="1312863" y="2101850"/>
          <p14:tracePt t="67572" x="1301750" y="2117725"/>
          <p14:tracePt t="67584" x="1285875" y="2128838"/>
          <p14:tracePt t="67592" x="1274763" y="2144713"/>
          <p14:tracePt t="67603" x="1258888" y="2155825"/>
          <p14:tracePt t="67620" x="1247775" y="2171700"/>
          <p14:tracePt t="67636" x="1200150" y="2227263"/>
          <p14:tracePt t="67653" x="1162050" y="2286000"/>
          <p14:tracePt t="67670" x="1150938" y="2317750"/>
          <p14:tracePt t="67686" x="1146175" y="2393950"/>
          <p14:tracePt t="67703" x="1146175" y="2497138"/>
          <p14:tracePt t="67719" x="1146175" y="2571750"/>
          <p14:tracePt t="67737" x="1162050" y="2863850"/>
          <p14:tracePt t="67753" x="1162050" y="3209925"/>
          <p14:tracePt t="67770" x="1173163" y="3333750"/>
          <p14:tracePt t="67786" x="1173163" y="3614738"/>
          <p14:tracePt t="67803" x="1173163" y="3814763"/>
          <p14:tracePt t="67820" x="1177925" y="3859213"/>
          <p14:tracePt t="67836" x="1204913" y="3956050"/>
          <p14:tracePt t="67853" x="1258888" y="4010025"/>
          <p14:tracePt t="67870" x="1281113" y="4030663"/>
          <p14:tracePt t="67886" x="1366838" y="4075113"/>
          <p14:tracePt t="67903" x="1420813" y="4095750"/>
          <p14:tracePt t="67920" x="1431925" y="4102100"/>
          <p14:tracePt t="67936" x="1443038" y="4113213"/>
          <p14:tracePt t="67969" x="1447800" y="4117975"/>
          <p14:tracePt t="67986" x="1470025" y="4133850"/>
          <p14:tracePt t="68003" x="1492250" y="4149725"/>
          <p14:tracePt t="68019" x="1512888" y="4156075"/>
          <p14:tracePt t="68036" x="1555750" y="4160838"/>
          <p14:tracePt t="68053" x="1589088" y="4160838"/>
          <p14:tracePt t="68070" x="1593850" y="4149725"/>
          <p14:tracePt t="68086" x="1627188" y="4106863"/>
          <p14:tracePt t="68103" x="1654175" y="4052888"/>
          <p14:tracePt t="68119" x="1663700" y="4030663"/>
          <p14:tracePt t="68136" x="1692275" y="3933825"/>
          <p14:tracePt t="68153" x="1708150" y="3776663"/>
          <p14:tracePt t="68169" x="1719263" y="3713163"/>
          <p14:tracePt t="68186" x="1724025" y="3560763"/>
          <p14:tracePt t="68203" x="1724025" y="3409950"/>
          <p14:tracePt t="68220" x="1724025" y="3333750"/>
          <p14:tracePt t="68236" x="1712913" y="3194050"/>
          <p14:tracePt t="68253" x="1697038" y="3097213"/>
          <p14:tracePt t="68270" x="1663700" y="3043238"/>
          <p14:tracePt t="68286" x="1643063" y="2994025"/>
          <p14:tracePt t="68304" x="1636713" y="2971800"/>
          <p14:tracePt t="68319" x="1631950" y="2960688"/>
          <p14:tracePt t="68353" x="1631950" y="2955925"/>
          <p14:tracePt t="68383" x="1627188" y="2955925"/>
          <p14:tracePt t="68392" x="1616075" y="2960688"/>
          <p14:tracePt t="68403" x="1593850" y="2978150"/>
          <p14:tracePt t="68420" x="1566863" y="3016250"/>
          <p14:tracePt t="68436" x="1528763" y="3090863"/>
          <p14:tracePt t="68453" x="1470025" y="3225800"/>
          <p14:tracePt t="68470" x="1438275" y="3344863"/>
          <p14:tracePt t="68487" x="1416050" y="3495675"/>
          <p14:tracePt t="68503" x="1416050" y="3663950"/>
          <p14:tracePt t="68520" x="1443038" y="3729038"/>
          <p14:tracePt t="68536" x="1485900" y="3776663"/>
          <p14:tracePt t="68553" x="1501775" y="3821113"/>
          <p14:tracePt t="68586" x="1501775" y="3825875"/>
          <p14:tracePt t="68603" x="1508125" y="3825875"/>
          <p14:tracePt t="68620" x="1519238" y="3821113"/>
          <p14:tracePt t="68637" x="1550988" y="3787775"/>
          <p14:tracePt t="68653" x="1550988" y="3598863"/>
          <p14:tracePt t="68669" x="1519238" y="3452813"/>
          <p14:tracePt t="68686" x="1373188" y="3059113"/>
          <p14:tracePt t="68703" x="1254125" y="2767013"/>
          <p14:tracePt t="68719" x="1216025" y="2674938"/>
          <p14:tracePt t="68737" x="1162050" y="2501900"/>
          <p14:tracePt t="68753" x="1162050" y="2432050"/>
          <p14:tracePt t="68770" x="1193800" y="2398713"/>
          <p14:tracePt t="68786" x="1382713" y="2263775"/>
          <p14:tracePt t="68803" x="1643063" y="2108200"/>
          <p14:tracePt t="68820" x="1728788" y="2112963"/>
          <p14:tracePt t="68836" x="1847850" y="2155825"/>
          <p14:tracePt t="68853" x="1809750" y="2198688"/>
          <p14:tracePt t="68870" x="1778000" y="2232025"/>
          <p14:tracePt t="68886" x="1654175" y="2371725"/>
          <p14:tracePt t="68903" x="1562100" y="2474913"/>
          <p14:tracePt t="68920" x="1546225" y="2490788"/>
          <p14:tracePt t="68936" x="1539875" y="2490788"/>
          <p14:tracePt t="68953" x="1550988" y="2486025"/>
          <p14:tracePt t="68969" x="1555750" y="2463800"/>
          <p14:tracePt t="68986" x="1573213" y="2317750"/>
          <p14:tracePt t="69003" x="1566863" y="2189163"/>
          <p14:tracePt t="69019" x="1562100" y="2171700"/>
          <p14:tracePt t="69036" x="1555750" y="2151063"/>
          <p14:tracePt t="69053" x="1550988" y="2139950"/>
          <p14:tracePt t="69101" x="1535113" y="2166938"/>
          <p14:tracePt t="69112" x="1524000" y="2243138"/>
          <p14:tracePt t="69122" x="1524000" y="2355850"/>
          <p14:tracePt t="69136" x="1562100" y="2609850"/>
          <p14:tracePt t="69153" x="1685925" y="3167063"/>
          <p14:tracePt t="69169" x="1712913" y="3409950"/>
          <p14:tracePt t="69186" x="1820863" y="4225925"/>
          <p14:tracePt t="69203" x="1989138" y="4938713"/>
          <p14:tracePt t="69219" x="2054225" y="5122863"/>
          <p14:tracePt t="69236" x="2139950" y="5334000"/>
          <p14:tracePt t="69253" x="2144713" y="5356225"/>
          <p14:tracePt t="69269" x="2151063" y="5356225"/>
          <p14:tracePt t="69286" x="2155825" y="5300663"/>
          <p14:tracePt t="69303" x="2155825" y="5230813"/>
          <p14:tracePt t="69320" x="2155825" y="5183188"/>
          <p14:tracePt t="69336" x="2155825" y="5129213"/>
          <p14:tracePt t="69353" x="2155825" y="5118100"/>
          <p14:tracePt t="69369" x="2155825" y="5111750"/>
          <p14:tracePt t="69403" x="2155825" y="5106988"/>
          <p14:tracePt t="69419" x="2155825" y="5095875"/>
          <p14:tracePt t="69436" x="2162175" y="5091113"/>
          <p14:tracePt t="69453" x="2162175" y="5064125"/>
          <p14:tracePt t="69469" x="2162175" y="5046663"/>
          <p14:tracePt t="69486" x="2162175" y="4999038"/>
          <p14:tracePt t="69503" x="2108200" y="4814888"/>
          <p14:tracePt t="69519" x="2058988" y="4722813"/>
          <p14:tracePt t="69536" x="2005013" y="4648200"/>
          <p14:tracePt t="69553" x="1951038" y="4587875"/>
          <p14:tracePt t="69570" x="1908175" y="4560888"/>
          <p14:tracePt t="69586" x="1874838" y="4556125"/>
          <p14:tracePt t="69603" x="1858963" y="4556125"/>
          <p14:tracePt t="69619" x="1847850" y="4556125"/>
          <p14:tracePt t="69636" x="1836738" y="4556125"/>
          <p14:tracePt t="69723" x="1843088" y="4556125"/>
          <p14:tracePt t="69793" x="1827213" y="4533900"/>
          <p14:tracePt t="69803" x="1804988" y="4511675"/>
          <p14:tracePt t="69813" x="1782763" y="4491038"/>
          <p14:tracePt t="69822" x="1739900" y="4464050"/>
          <p14:tracePt t="69836" x="1719263" y="4441825"/>
          <p14:tracePt t="69853" x="1663700" y="4398963"/>
          <p14:tracePt t="69869" x="1647825" y="4383088"/>
          <p14:tracePt t="69886" x="1643063" y="4376738"/>
          <p14:tracePt t="69903" x="1643063" y="4367213"/>
          <p14:tracePt t="69919" x="1647825" y="4360863"/>
          <p14:tracePt t="69936" x="1681163" y="4333875"/>
          <p14:tracePt t="69953" x="1719263" y="4318000"/>
          <p14:tracePt t="70114" x="1712913" y="4318000"/>
          <p14:tracePt t="70123" x="1712913" y="4322763"/>
          <p14:tracePt t="70173" x="1719263" y="4313238"/>
          <p14:tracePt t="70182" x="1789113" y="4295775"/>
          <p14:tracePt t="70193" x="1890713" y="4302125"/>
          <p14:tracePt t="70203" x="2290763" y="4344988"/>
          <p14:tracePt t="70220" x="2636838" y="4376738"/>
          <p14:tracePt t="70236" x="3567113" y="4560888"/>
          <p14:tracePt t="70253" x="4014788" y="4722813"/>
          <p14:tracePt t="70270" x="4329113" y="4837113"/>
          <p14:tracePt t="70286" x="4718050" y="5014913"/>
          <p14:tracePt t="70303" x="5057775" y="5111750"/>
          <p14:tracePt t="70320" x="5561013" y="5203825"/>
          <p14:tracePt t="70336" x="6462713" y="5349875"/>
          <p14:tracePt t="70353" x="6792913" y="5387975"/>
          <p14:tracePt t="70370" x="6824663" y="5399088"/>
          <p14:tracePt t="70386" x="6815138" y="5410200"/>
          <p14:tracePt t="70403" x="6754813" y="5446713"/>
          <p14:tracePt t="70419" x="6700838" y="5473700"/>
          <p14:tracePt t="70436" x="6592888" y="5491163"/>
          <p14:tracePt t="70453" x="6543675" y="5491163"/>
          <p14:tracePt t="70470" x="6523038" y="5491163"/>
          <p14:tracePt t="70486" x="6500813" y="5491163"/>
          <p14:tracePt t="70503" x="6419850" y="5403850"/>
          <p14:tracePt t="70519" x="6350000" y="5334000"/>
          <p14:tracePt t="70536" x="6262688" y="5219700"/>
          <p14:tracePt t="70553" x="6145213" y="5080000"/>
          <p14:tracePt t="70570" x="6080125" y="4960938"/>
          <p14:tracePt t="70586" x="6008688" y="4776788"/>
          <p14:tracePt t="70603" x="5981700" y="4549775"/>
          <p14:tracePt t="70619" x="6019800" y="4448175"/>
          <p14:tracePt t="70636" x="6127750" y="4329113"/>
          <p14:tracePt t="70653" x="6392863" y="4113213"/>
          <p14:tracePt t="70670" x="6619875" y="4037013"/>
          <p14:tracePt t="70686" x="7078663" y="3976688"/>
          <p14:tracePt t="70703" x="7408863" y="3994150"/>
          <p14:tracePt t="70719" x="7462838" y="4021138"/>
          <p14:tracePt t="70737" x="7527925" y="4117975"/>
          <p14:tracePt t="70753" x="7527925" y="4237038"/>
          <p14:tracePt t="70770" x="7527925" y="4275138"/>
          <p14:tracePt t="70786" x="7516813" y="4371975"/>
          <p14:tracePt t="70803" x="7489825" y="4425950"/>
          <p14:tracePt t="70820" x="7485063" y="4430713"/>
          <p14:tracePt t="70836" x="7424738" y="4425950"/>
          <p14:tracePt t="70853" x="7224713" y="4214813"/>
          <p14:tracePt t="70869" x="7096125" y="4010025"/>
          <p14:tracePt t="70886" x="6684963" y="3394075"/>
          <p14:tracePt t="70903" x="6550025" y="3086100"/>
          <p14:tracePt t="70919" x="6527800" y="3009900"/>
          <p14:tracePt t="70936" x="6527800" y="2879725"/>
          <p14:tracePt t="70953" x="6577013" y="2794000"/>
          <p14:tracePt t="70969" x="6608763" y="2767013"/>
          <p14:tracePt t="70986" x="6646863" y="2740025"/>
          <p14:tracePt t="71102" x="6653213" y="2740025"/>
          <p14:tracePt t="71122" x="6657975" y="2744788"/>
          <p14:tracePt t="71132" x="6662738" y="2751138"/>
          <p14:tracePt t="71144" x="6669088" y="2755900"/>
          <p14:tracePt t="71165" x="6669088" y="2762250"/>
          <p14:tracePt t="71172" x="6673850" y="2762250"/>
          <p14:tracePt t="71291" x="6673850" y="2767013"/>
          <p14:tracePt t="71301" x="6669088" y="2794000"/>
          <p14:tracePt t="71312" x="6653213" y="2847975"/>
          <p14:tracePt t="71322" x="6642100" y="2901950"/>
          <p14:tracePt t="71336" x="6630988" y="3036888"/>
          <p14:tracePt t="71353" x="6626225" y="3333750"/>
          <p14:tracePt t="71370" x="6626225" y="3744913"/>
          <p14:tracePt t="71386" x="6669088" y="4322763"/>
          <p14:tracePt t="71403" x="6792913" y="4765675"/>
          <p14:tracePt t="71419" x="6997700" y="5187950"/>
          <p14:tracePt t="71436" x="7273925" y="5576888"/>
          <p14:tracePt t="71453" x="7316788" y="5691188"/>
          <p14:tracePt t="71469" x="7316788" y="5718175"/>
          <p14:tracePt t="71486" x="7316788" y="5727700"/>
          <p14:tracePt t="71503" x="7305675" y="5734050"/>
          <p14:tracePt t="71519" x="7273925" y="5734050"/>
          <p14:tracePt t="71536" x="7208838" y="5734050"/>
          <p14:tracePt t="71553" x="7031038" y="5745163"/>
          <p14:tracePt t="71569" x="6916738" y="5745163"/>
          <p14:tracePt t="71586" x="6765925" y="5745163"/>
          <p14:tracePt t="71603" x="6570663" y="5700713"/>
          <p14:tracePt t="71619" x="6457950" y="5646738"/>
          <p14:tracePt t="71636" x="6350000" y="5527675"/>
          <p14:tracePt t="71653" x="6262688" y="5327650"/>
          <p14:tracePt t="71669" x="6230938" y="5203825"/>
          <p14:tracePt t="71686" x="6219825" y="5046663"/>
          <p14:tracePt t="71703" x="6262688" y="4879975"/>
          <p14:tracePt t="71719" x="6300788" y="4819650"/>
          <p14:tracePt t="71738" x="6473825" y="4675188"/>
          <p14:tracePt t="71753" x="6662738" y="4567238"/>
          <p14:tracePt t="71769" x="6743700" y="4545013"/>
          <p14:tracePt t="71786" x="7024688" y="4522788"/>
          <p14:tracePt t="71803" x="7361238" y="4529138"/>
          <p14:tracePt t="71819" x="7473950" y="4560888"/>
          <p14:tracePt t="71836" x="7727950" y="4664075"/>
          <p14:tracePt t="71853" x="7835900" y="4799013"/>
          <p14:tracePt t="71870" x="7847013" y="4852988"/>
          <p14:tracePt t="71886" x="7824788" y="4960938"/>
          <p14:tracePt t="71903" x="7743825" y="5053013"/>
          <p14:tracePt t="71919" x="7696200" y="5091113"/>
          <p14:tracePt t="71936" x="7539038" y="5160963"/>
          <p14:tracePt t="71953" x="7208838" y="5172075"/>
          <p14:tracePt t="71969" x="7051675" y="5172075"/>
          <p14:tracePt t="71986" x="6446838" y="5068888"/>
          <p14:tracePt t="72003" x="6118225" y="4929188"/>
          <p14:tracePt t="72019" x="6064250" y="4891088"/>
          <p14:tracePt t="72036" x="6003925" y="4792663"/>
          <p14:tracePt t="72053" x="6035675" y="4711700"/>
          <p14:tracePt t="72069" x="6069013" y="4675188"/>
          <p14:tracePt t="72086" x="6181725" y="4576763"/>
          <p14:tracePt t="72103" x="6435725" y="4468813"/>
          <p14:tracePt t="72119" x="6561138" y="4448175"/>
          <p14:tracePt t="72136" x="6916738" y="4437063"/>
          <p14:tracePt t="72153" x="7085013" y="4464050"/>
          <p14:tracePt t="72169" x="7107238" y="4475163"/>
          <p14:tracePt t="72186" x="7107238" y="4556125"/>
          <p14:tracePt t="72203" x="7042150" y="4711700"/>
          <p14:tracePt t="72220" x="7004050" y="4772025"/>
          <p14:tracePt t="72236" x="6907213" y="4884738"/>
          <p14:tracePt t="72253" x="6835775" y="4956175"/>
          <p14:tracePt t="72270" x="6824663" y="4972050"/>
          <p14:tracePt t="72286" x="6804025" y="4983163"/>
          <p14:tracePt t="72434" x="6808788" y="4983163"/>
          <p14:tracePt t="72643" x="6804025" y="4983163"/>
          <p14:tracePt t="72652" x="6788150" y="4983163"/>
          <p14:tracePt t="72663" x="6761163" y="4983163"/>
          <p14:tracePt t="72673" x="6723063" y="4983163"/>
          <p14:tracePt t="72686" x="6608763" y="4983163"/>
          <p14:tracePt t="72720" x="6176963" y="4911725"/>
          <p14:tracePt t="72753" x="5192713" y="4538663"/>
          <p14:tracePt t="72786" x="4329113" y="4010025"/>
          <p14:tracePt t="72803" x="4052888" y="3783013"/>
          <p14:tracePt t="72820" x="3832225" y="3560763"/>
          <p14:tracePt t="72836" x="3594100" y="3313113"/>
          <p14:tracePt t="72853" x="3463925" y="3194050"/>
          <p14:tracePt t="72870" x="3382963" y="3133725"/>
          <p14:tracePt t="72886" x="3259138" y="3059113"/>
          <p14:tracePt t="72903" x="3194050" y="3032125"/>
          <p14:tracePt t="72920" x="3171825" y="3021013"/>
          <p14:tracePt t="72936" x="3167063" y="3016250"/>
          <p14:tracePt t="72953" x="3167063" y="3005138"/>
          <p14:tracePt t="72970" x="3178175" y="2987675"/>
          <p14:tracePt t="72986" x="3214688" y="2960688"/>
          <p14:tracePt t="73003" x="3248025" y="2940050"/>
          <p14:tracePt t="73020" x="3252788" y="2940050"/>
          <p14:tracePt t="73053" x="3248025" y="2960688"/>
          <p14:tracePt t="73062" x="3221038" y="2998788"/>
          <p14:tracePt t="73073" x="3205163" y="3032125"/>
          <p14:tracePt t="73086" x="3194050" y="3063875"/>
          <p14:tracePt t="73103" x="3124200" y="3144838"/>
          <p14:tracePt t="73120" x="3090863" y="3155950"/>
          <p14:tracePt t="73136" x="2960688" y="3178175"/>
          <p14:tracePt t="73153" x="2697163" y="3117850"/>
          <p14:tracePt t="73169" x="2589213" y="3043238"/>
          <p14:tracePt t="73186" x="2324100" y="2816225"/>
          <p14:tracePt t="73203" x="2200275" y="2620963"/>
          <p14:tracePt t="73220" x="2193925" y="2582863"/>
          <p14:tracePt t="73236" x="2200275" y="2528888"/>
          <p14:tracePt t="73253" x="2297113" y="2459038"/>
          <p14:tracePt t="73270" x="2378075" y="2398713"/>
          <p14:tracePt t="73286" x="2697163" y="2290763"/>
          <p14:tracePt t="73303" x="3016250" y="2254250"/>
          <p14:tracePt t="73320" x="3090863" y="2254250"/>
          <p14:tracePt t="73336" x="3286125" y="2227263"/>
          <p14:tracePt t="73353" x="3398838" y="2227263"/>
          <p14:tracePt t="73369" x="3432175" y="2243138"/>
          <p14:tracePt t="73386" x="3524250" y="2324100"/>
          <p14:tracePt t="73403" x="3605213" y="2501900"/>
          <p14:tracePt t="73419" x="3621088" y="2566988"/>
          <p14:tracePt t="73436" x="3621088" y="2706688"/>
          <p14:tracePt t="73453" x="3609975" y="2809875"/>
          <p14:tracePt t="73469" x="3598863" y="2852738"/>
          <p14:tracePt t="73486" x="3533775" y="2913063"/>
          <p14:tracePt t="73503" x="3409950" y="2955925"/>
          <p14:tracePt t="73519" x="3333750" y="2967038"/>
          <p14:tracePt t="73536" x="3043238" y="2978150"/>
          <p14:tracePt t="73553" x="2659063" y="2928938"/>
          <p14:tracePt t="73569" x="2508250" y="2897188"/>
          <p14:tracePt t="73586" x="2200275" y="2762250"/>
          <p14:tracePt t="73603" x="2081213" y="2652713"/>
          <p14:tracePt t="73620" x="2074863" y="2625725"/>
          <p14:tracePt t="73636" x="2101850" y="2562225"/>
          <p14:tracePt t="73653" x="2205038" y="2463800"/>
          <p14:tracePt t="73669" x="2274888" y="2416175"/>
          <p14:tracePt t="73686" x="2490788" y="2317750"/>
          <p14:tracePt t="73703" x="2697163" y="2270125"/>
          <p14:tracePt t="73719" x="2771775" y="2259013"/>
          <p14:tracePt t="73736" x="2940050" y="2236788"/>
          <p14:tracePt t="73753" x="3021013" y="2236788"/>
          <p14:tracePt t="73769" x="3133725" y="2243138"/>
          <p14:tracePt t="73786" x="3394075" y="2312988"/>
          <p14:tracePt t="73803" x="3582988" y="2393950"/>
          <p14:tracePt t="73819" x="3722688" y="2501900"/>
          <p14:tracePt t="73836" x="3832225" y="2620963"/>
          <p14:tracePt t="73853" x="3841750" y="2679700"/>
          <p14:tracePt t="73869" x="3836988" y="2717800"/>
          <p14:tracePt t="73886" x="3805238" y="2805113"/>
          <p14:tracePt t="73902" x="3767138" y="2847975"/>
          <p14:tracePt t="73919" x="3740150" y="2863850"/>
          <p14:tracePt t="73936" x="3729038" y="2870200"/>
          <p14:tracePt t="73953" x="3722688" y="2874963"/>
          <p14:tracePt t="74051" x="3729038" y="2863850"/>
          <p14:tracePt t="74061" x="3733800" y="2863850"/>
          <p14:tracePt t="74071" x="3733800" y="2859088"/>
          <p14:tracePt t="74152" x="3744913" y="2859088"/>
          <p14:tracePt t="74164" x="3751263" y="2874963"/>
          <p14:tracePt t="74202" x="3751263" y="2879725"/>
          <p14:tracePt t="74212" x="3751263" y="2897188"/>
          <p14:tracePt t="74223" x="3744913" y="2917825"/>
          <p14:tracePt t="74236" x="3729038" y="2924175"/>
          <p14:tracePt t="74253" x="3636963" y="2955925"/>
          <p14:tracePt t="74269" x="3560763" y="2955925"/>
          <p14:tracePt t="74286" x="3371850" y="2955925"/>
          <p14:tracePt t="74303" x="3270250" y="2955925"/>
          <p14:tracePt t="74319" x="3270250" y="2951163"/>
          <p14:tracePt t="74336" x="3286125" y="2928938"/>
          <p14:tracePt t="74353" x="3371850" y="2874963"/>
          <p14:tracePt t="74369" x="3405188" y="2874963"/>
          <p14:tracePt t="74386" x="3441700" y="2874963"/>
          <p14:tracePt t="74443" x="3441700" y="2897188"/>
          <p14:tracePt t="74453" x="3441700" y="2924175"/>
          <p14:tracePt t="74462" x="3441700" y="2944813"/>
          <p14:tracePt t="74474" x="3452813" y="3021013"/>
          <p14:tracePt t="74486" x="3452813" y="3086100"/>
          <p14:tracePt t="74503" x="3486150" y="3371850"/>
          <p14:tracePt t="74520" x="3506788" y="3486150"/>
          <p14:tracePt t="74536" x="3529013" y="3836988"/>
          <p14:tracePt t="74553" x="3544888" y="4194175"/>
          <p14:tracePt t="74570" x="3544888" y="4306888"/>
          <p14:tracePt t="74586" x="3533775" y="4556125"/>
          <p14:tracePt t="74603" x="3529013" y="4695825"/>
          <p14:tracePt t="74620" x="3517900" y="4729163"/>
          <p14:tracePt t="74636" x="3517900" y="4745038"/>
          <p14:tracePt t="74653" x="3540125" y="4733925"/>
          <p14:tracePt t="74670" x="3556000" y="4711700"/>
          <p14:tracePt t="74686" x="3614738" y="4637088"/>
          <p14:tracePt t="74703" x="3679825" y="4522788"/>
          <p14:tracePt t="74720" x="3713163" y="4491038"/>
          <p14:tracePt t="74738" x="3787775" y="4376738"/>
          <p14:tracePt t="74753" x="3886200" y="4257675"/>
          <p14:tracePt t="74770" x="3913188" y="4214813"/>
          <p14:tracePt t="74787" x="3998913" y="4113213"/>
          <p14:tracePt t="74803" x="4059238" y="4041775"/>
          <p14:tracePt t="74820" x="4068763" y="4037013"/>
          <p14:tracePt t="74836" x="4075113" y="4030663"/>
          <p14:tracePt t="74873" x="4079875" y="4025900"/>
          <p14:tracePt t="74886" x="4090988" y="4021138"/>
          <p14:tracePt t="74903" x="4133850" y="4014788"/>
          <p14:tracePt t="74920" x="4194175" y="3998913"/>
          <p14:tracePt t="74936" x="4387850" y="3967163"/>
          <p14:tracePt t="74953" x="4664075" y="3922713"/>
          <p14:tracePt t="74970" x="5003800" y="3890963"/>
          <p14:tracePt t="74987" x="5376863" y="3879850"/>
          <p14:tracePt t="75003" x="5538788" y="3879850"/>
          <p14:tracePt t="75020" x="5664200" y="3879850"/>
          <p14:tracePt t="75036" x="5961063" y="3886200"/>
          <p14:tracePt t="75053" x="6253163" y="3906838"/>
          <p14:tracePt t="75069" x="6689725" y="3906838"/>
          <p14:tracePt t="75086" x="7188200" y="3917950"/>
          <p14:tracePt t="75103" x="7831138" y="3940175"/>
          <p14:tracePt t="75119" x="8062913" y="3940175"/>
          <p14:tracePt t="75136" x="8166100" y="3940175"/>
          <p14:tracePt t="75153" x="8181975" y="3944938"/>
          <p14:tracePt t="75186" x="8166100" y="3960813"/>
          <p14:tracePt t="75203" x="8128000" y="3994150"/>
          <p14:tracePt t="75219" x="8105775" y="4021138"/>
          <p14:tracePt t="75236" x="8062913" y="4048125"/>
          <p14:tracePt t="75253" x="8047038" y="4059238"/>
          <p14:tracePt t="75311" x="8058150" y="405288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彼は嘘をついていると</a:t>
            </a:r>
            <a:endParaRPr lang="en-US" altLang="ja-JP" dirty="0"/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lang="ja-JP" altLang="en-US" dirty="0"/>
              <a:t>（私は）思います。</a:t>
            </a:r>
            <a:endParaRPr lang="en-US" altLang="ja-JP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16C66B3-D80B-4997-A75D-7A7C1946C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2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4"/>
    </mc:Choice>
    <mc:Fallback>
      <p:transition spd="slow" advTm="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6" x="6577013" y="5095875"/>
          <p14:tracePt t="3453" x="6442075" y="5214938"/>
          <p14:tracePt t="3463" x="6372225" y="5273675"/>
          <p14:tracePt t="3474" x="6300788" y="5345113"/>
          <p14:tracePt t="3490" x="6154738" y="5453063"/>
          <p14:tracePt t="3507" x="5934075" y="5599113"/>
          <p14:tracePt t="3524" x="5799138" y="5673725"/>
          <p14:tracePt t="3540" x="5707063" y="5718175"/>
          <p14:tracePt t="3574" x="5630863" y="5734050"/>
          <p14:tracePt t="4734" x="5619750" y="5734050"/>
          <p14:tracePt t="4744" x="5500688" y="5722938"/>
          <p14:tracePt t="4755" x="5410200" y="5700713"/>
          <p14:tracePt t="4762" x="5307013" y="5668963"/>
          <p14:tracePt t="4773" x="5091113" y="5549900"/>
          <p14:tracePt t="4790" x="5030788" y="5500688"/>
          <p14:tracePt t="4823" x="4848225" y="4949825"/>
          <p14:tracePt t="4857" x="4630738" y="4106863"/>
          <p14:tracePt t="4890" x="4403725" y="3560763"/>
          <p14:tracePt t="4907" x="4306888" y="3313113"/>
          <p14:tracePt t="4924" x="4259263" y="3221038"/>
          <p14:tracePt t="4940" x="4248150" y="3214688"/>
          <p14:tracePt t="4957" x="4241800" y="3205163"/>
          <p14:tracePt t="4973" x="4241800" y="3187700"/>
          <p14:tracePt t="4991" x="4241800" y="3155950"/>
          <p14:tracePt t="5007" x="4221163" y="3052763"/>
          <p14:tracePt t="5024" x="4176713" y="2955925"/>
          <p14:tracePt t="5040" x="4113213" y="2832100"/>
          <p14:tracePt t="5057" x="4005263" y="2713038"/>
          <p14:tracePt t="5073" x="3852863" y="2605088"/>
          <p14:tracePt t="5090" x="3783013" y="2535238"/>
          <p14:tracePt t="5107" x="3729038" y="2486025"/>
          <p14:tracePt t="5124" x="3679825" y="2436813"/>
          <p14:tracePt t="5140" x="3659188" y="2409825"/>
          <p14:tracePt t="5157" x="3625850" y="2382838"/>
          <p14:tracePt t="5174" x="3605213" y="2355850"/>
          <p14:tracePt t="5191" x="3598863" y="2351088"/>
          <p14:tracePt t="5207" x="3598863" y="2339975"/>
          <p14:tracePt t="5224" x="3598863" y="2317750"/>
          <p14:tracePt t="5241" x="3598863" y="2312988"/>
          <p14:tracePt t="5257" x="3598863" y="2301875"/>
          <p14:tracePt t="5274" x="3598863" y="2290763"/>
          <p14:tracePt t="5334" x="3587750" y="2290763"/>
          <p14:tracePt t="5343" x="3578225" y="2308225"/>
          <p14:tracePt t="5353" x="3560763" y="2312988"/>
          <p14:tracePt t="5364" x="3540125" y="2335213"/>
          <p14:tracePt t="5374" x="3517900" y="2351088"/>
          <p14:tracePt t="5390" x="3506788" y="2371725"/>
          <p14:tracePt t="5408" x="3441700" y="2416175"/>
          <p14:tracePt t="5424" x="3394075" y="2490788"/>
          <p14:tracePt t="5441" x="3371850" y="2524125"/>
          <p14:tracePt t="5457" x="3324225" y="2620963"/>
          <p14:tracePt t="5474" x="3279775" y="2733675"/>
          <p14:tracePt t="5491" x="3263900" y="2789238"/>
          <p14:tracePt t="5507" x="3243263" y="2890838"/>
          <p14:tracePt t="5524" x="3243263" y="2960688"/>
          <p14:tracePt t="5540" x="3243263" y="2978150"/>
          <p14:tracePt t="5557" x="3243263" y="3009900"/>
          <p14:tracePt t="5574" x="3248025" y="3021013"/>
          <p14:tracePt t="5590" x="3252788" y="3021013"/>
          <p14:tracePt t="5607" x="3259138" y="3032125"/>
          <p14:tracePt t="5624" x="3270250" y="3059113"/>
          <p14:tracePt t="5640" x="3275013" y="3063875"/>
          <p14:tracePt t="5657" x="3279775" y="3097213"/>
          <p14:tracePt t="5674" x="3279775" y="3113088"/>
          <p14:tracePt t="5690" x="3279775" y="3117850"/>
          <p14:tracePt t="5707" x="3279775" y="3128963"/>
          <p14:tracePt t="5724" x="3279775" y="3140075"/>
          <p14:tracePt t="5740" x="3279775" y="3144838"/>
          <p14:tracePt t="5757" x="3279775" y="3151188"/>
          <p14:tracePt t="5873" x="3279775" y="3155950"/>
          <p14:tracePt t="5882" x="3279775" y="3160713"/>
          <p14:tracePt t="5893" x="3279775" y="3171825"/>
          <p14:tracePt t="5907" x="3279775" y="3178175"/>
          <p14:tracePt t="5924" x="3279775" y="3187700"/>
          <p14:tracePt t="5941" x="3279775" y="3198813"/>
          <p14:tracePt t="5957" x="3279775" y="3209925"/>
          <p14:tracePt t="5974" x="3279775" y="3221038"/>
          <p14:tracePt t="5990" x="3279775" y="3232150"/>
          <p14:tracePt t="6007" x="3279775" y="3241675"/>
          <p14:tracePt t="6023" x="3279775" y="3248025"/>
          <p14:tracePt t="6040" x="3279775" y="3252788"/>
          <p14:tracePt t="6057" x="3279775" y="3263900"/>
          <p14:tracePt t="6074" x="3279775" y="3290888"/>
          <p14:tracePt t="6090" x="3279775" y="3302000"/>
          <p14:tracePt t="6107" x="3286125" y="3313113"/>
          <p14:tracePt t="6123" x="3290888" y="3324225"/>
          <p14:tracePt t="6157" x="3297238" y="33242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　彼は嘘をついていると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ja-JP" altLang="en-US" dirty="0"/>
              <a:t>（私は）思います。</a:t>
            </a:r>
            <a:endParaRPr lang="en-US" altLang="ja-JP" dirty="0"/>
          </a:p>
          <a:p>
            <a:pPr marL="0" indent="0">
              <a:buNone/>
            </a:pPr>
            <a:endParaRPr lang="en-US" altLang="ja-JP" sz="3600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55817"/>
            <a:ext cx="6762205" cy="2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16241" y="363646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C88719B-384E-47B6-94A6-DF2514F18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4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5"/>
    </mc:Choice>
    <mc:Fallback>
      <p:transition spd="slow" advTm="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　彼はうそをついていると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ja-JP" altLang="en-US" dirty="0"/>
              <a:t>（私は）思います。</a:t>
            </a:r>
            <a:endParaRPr lang="en-US" altLang="ja-JP" dirty="0"/>
          </a:p>
          <a:p>
            <a:pPr marL="0" indent="0">
              <a:buNone/>
            </a:pPr>
            <a:endParaRPr lang="en-US" altLang="ja-JP" sz="3600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55817"/>
            <a:ext cx="6762205" cy="2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16241" y="363646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0CF332-6801-4C85-82BE-3BEBAF2CC106}"/>
              </a:ext>
            </a:extLst>
          </p:cNvPr>
          <p:cNvSpPr txBox="1"/>
          <p:nvPr/>
        </p:nvSpPr>
        <p:spPr>
          <a:xfrm>
            <a:off x="3089715" y="5014921"/>
            <a:ext cx="563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現在から過去を振り返れば</a:t>
            </a:r>
            <a:endParaRPr kumimoji="1" lang="ja-JP" altLang="en-US" sz="3600" dirty="0"/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3137C55C-A7D6-4CD9-9F5F-2481234DD7EC}"/>
              </a:ext>
            </a:extLst>
          </p:cNvPr>
          <p:cNvSpPr/>
          <p:nvPr/>
        </p:nvSpPr>
        <p:spPr>
          <a:xfrm rot="10800000">
            <a:off x="5906938" y="1838107"/>
            <a:ext cx="2717074" cy="18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E769A3BC-B4D1-473C-A82F-79331B11CF94}"/>
              </a:ext>
            </a:extLst>
          </p:cNvPr>
          <p:cNvSpPr/>
          <p:nvPr/>
        </p:nvSpPr>
        <p:spPr>
          <a:xfrm rot="10800000">
            <a:off x="5906938" y="2867618"/>
            <a:ext cx="2717074" cy="191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0BFC56C-AE4A-4E6A-8C73-66149D9E1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4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2"/>
    </mc:Choice>
    <mc:Fallback>
      <p:transition spd="slow" advTm="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3" x="0" y="4819650"/>
          <p14:tracePt t="3982" x="0" y="5307013"/>
          <p14:tracePt t="3992" x="0" y="5457825"/>
          <p14:tracePt t="4003" x="0" y="5538788"/>
          <p14:tracePt t="4020" x="0" y="5603875"/>
          <p14:tracePt t="4042" x="0" y="5599113"/>
          <p14:tracePt t="4053" x="0" y="5495925"/>
          <p14:tracePt t="4086" x="0" y="5057775"/>
          <p14:tracePt t="4120" x="58738" y="4857750"/>
          <p14:tracePt t="4153" x="119063" y="4718050"/>
          <p14:tracePt t="4170" x="134938" y="4702175"/>
          <p14:tracePt t="4222" x="134938" y="4718050"/>
          <p14:tracePt t="4234" x="161925" y="4830763"/>
          <p14:tracePt t="4243" x="276225" y="4992688"/>
          <p14:tracePt t="4253" x="366713" y="5084763"/>
          <p14:tracePt t="4270" x="611188" y="5253038"/>
          <p14:tracePt t="4287" x="1058863" y="5414963"/>
          <p14:tracePt t="4303" x="1993900" y="5507038"/>
          <p14:tracePt t="4320" x="2690813" y="5545138"/>
          <p14:tracePt t="4336" x="3236913" y="5561013"/>
          <p14:tracePt t="4353" x="3432175" y="5538788"/>
          <p14:tracePt t="4370" x="3436938" y="5534025"/>
          <p14:tracePt t="4403" x="3414713" y="5545138"/>
          <p14:tracePt t="4420" x="3405188" y="5554663"/>
          <p14:tracePt t="4437" x="3398838" y="5554663"/>
          <p14:tracePt t="4473" x="3409950" y="5549900"/>
          <p14:tracePt t="4484" x="3414713" y="5545138"/>
          <p14:tracePt t="4493" x="3421063" y="5545138"/>
          <p14:tracePt t="4504" x="3425825" y="5538788"/>
          <p14:tracePt t="4520" x="3432175" y="5534025"/>
          <p14:tracePt t="4537" x="3463925" y="5511800"/>
          <p14:tracePt t="4553" x="3517900" y="5484813"/>
          <p14:tracePt t="4570" x="3544888" y="5484813"/>
          <p14:tracePt t="4587" x="3578225" y="5468938"/>
          <p14:tracePt t="4603" x="3582988" y="5468938"/>
          <p14:tracePt t="4643" x="3605213" y="5468938"/>
          <p14:tracePt t="4653" x="3668713" y="5468938"/>
          <p14:tracePt t="4670" x="3756025" y="5468938"/>
          <p14:tracePt t="4686" x="4171950" y="5480050"/>
          <p14:tracePt t="4704" x="4864100" y="5480050"/>
          <p14:tracePt t="4720" x="5122863" y="5480050"/>
          <p14:tracePt t="4736" x="5815013" y="5480050"/>
          <p14:tracePt t="4753" x="6208713" y="5468938"/>
          <p14:tracePt t="4770" x="6296025" y="5468938"/>
          <p14:tracePt t="4787" x="6462713" y="5457825"/>
          <p14:tracePt t="4803" x="6538913" y="5453063"/>
          <p14:tracePt t="4820" x="6577013" y="5453063"/>
          <p14:tracePt t="4837" x="6684963" y="5441950"/>
          <p14:tracePt t="4853" x="6743700" y="5437188"/>
          <p14:tracePt t="4870" x="6754813" y="5437188"/>
          <p14:tracePt t="4887" x="6815138" y="5419725"/>
          <p14:tracePt t="4903" x="6873875" y="5403850"/>
          <p14:tracePt t="4920" x="6889750" y="5387975"/>
          <p14:tracePt t="4936" x="6938963" y="5376863"/>
          <p14:tracePt t="4953" x="6997700" y="5360988"/>
          <p14:tracePt t="4970" x="7024688" y="5356225"/>
          <p14:tracePt t="4986" x="7161213" y="5322888"/>
          <p14:tracePt t="5003" x="7278688" y="5295900"/>
          <p14:tracePt t="5020" x="7305675" y="5280025"/>
          <p14:tracePt t="5036" x="7370763" y="5241925"/>
          <p14:tracePt t="5053" x="7415213" y="5203825"/>
          <p14:tracePt t="5070" x="7473950" y="5165725"/>
          <p14:tracePt t="5086" x="7550150" y="5106988"/>
          <p14:tracePt t="5103" x="7593013" y="5080000"/>
          <p14:tracePt t="5120" x="7615238" y="5046663"/>
          <p14:tracePt t="5136" x="7631113" y="5019675"/>
          <p14:tracePt t="5153" x="7631113" y="4999038"/>
          <p14:tracePt t="5170" x="7631113" y="4976813"/>
          <p14:tracePt t="5186" x="7631113" y="4956175"/>
          <p14:tracePt t="5203" x="7631113" y="4949825"/>
          <p14:tracePt t="5220" x="7631113" y="49450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817" y="155446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4000" b="1" dirty="0">
                <a:solidFill>
                  <a:srgbClr val="0070C0"/>
                </a:solidFill>
              </a:rPr>
              <a:t>そのうち終われば進行形、習慣ならば現在形</a:t>
            </a:r>
            <a:endParaRPr kumimoji="1" lang="ja-JP" alt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2231" y="1411410"/>
            <a:ext cx="10515600" cy="5012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今歯を磨い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んだ。</a:t>
            </a:r>
            <a:r>
              <a:rPr lang="en-US" altLang="ja-JP" dirty="0"/>
              <a:t>			</a:t>
            </a:r>
          </a:p>
          <a:p>
            <a:pPr marL="0" indent="0">
              <a:buNone/>
            </a:pPr>
            <a:r>
              <a:rPr lang="ja-JP" altLang="en-US" dirty="0"/>
              <a:t>私は数学を研究し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en-US" altLang="ja-JP" b="1" dirty="0">
                <a:solidFill>
                  <a:srgbClr val="FF0000"/>
                </a:solidFill>
              </a:rPr>
              <a:t>		</a:t>
            </a:r>
            <a:r>
              <a:rPr lang="en-US" altLang="ja-JP" dirty="0"/>
              <a:t>	</a:t>
            </a:r>
          </a:p>
          <a:p>
            <a:pPr marL="0" indent="0">
              <a:buNone/>
            </a:pPr>
            <a:r>
              <a:rPr lang="ja-JP" altLang="en-US" dirty="0"/>
              <a:t>彼は日立で働い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私は英語を教え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今教え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ところです。</a:t>
            </a:r>
            <a:endParaRPr lang="ja-JP" alt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私は結婚し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</a:p>
          <a:p>
            <a:pPr marL="0" indent="0">
              <a:buNone/>
            </a:pPr>
            <a:r>
              <a:rPr lang="ja-JP" altLang="en-US" dirty="0"/>
              <a:t>彼は怒っ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</a:p>
          <a:p>
            <a:pPr marL="0" indent="0">
              <a:buNone/>
            </a:pPr>
            <a:r>
              <a:rPr lang="ja-JP" altLang="en-US" dirty="0"/>
              <a:t>私はジョンをよく知っ</a:t>
            </a:r>
            <a:r>
              <a:rPr lang="ja-JP" altLang="en-US" b="1" dirty="0">
                <a:solidFill>
                  <a:srgbClr val="FF0000"/>
                </a:solidFill>
              </a:rPr>
              <a:t>ている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Q.  know </a:t>
            </a:r>
            <a:r>
              <a:rPr kumimoji="1" lang="ja-JP" altLang="en-US" dirty="0"/>
              <a:t>を進行形で使える？　（</a:t>
            </a:r>
            <a:r>
              <a:rPr kumimoji="1" lang="en-US" altLang="ja-JP" dirty="0"/>
              <a:t>e.g.   I  am knowing her.)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22462" y="6019563"/>
            <a:ext cx="530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      状態動詞に進行無し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82941" y="1370616"/>
            <a:ext cx="604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進行形</a:t>
            </a:r>
            <a:r>
              <a:rPr kumimoji="1" lang="en-US" altLang="ja-JP" sz="2800" dirty="0"/>
              <a:t>:</a:t>
            </a:r>
            <a:r>
              <a:rPr lang="ja-JP" altLang="en-US" sz="2800" dirty="0"/>
              <a:t> </a:t>
            </a:r>
            <a:r>
              <a:rPr lang="en-US" altLang="ja-JP" sz="2800" dirty="0"/>
              <a:t>I am brushing my teeth.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8563" y="1844930"/>
            <a:ext cx="509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kumimoji="1" lang="en-US" altLang="ja-JP" sz="2800" dirty="0"/>
              <a:t>: I study mathematics.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98563" y="2328951"/>
            <a:ext cx="563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kumimoji="1" lang="en-US" altLang="ja-JP" sz="2800" dirty="0"/>
              <a:t>: He works for Hitachi.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89949" y="3894116"/>
            <a:ext cx="8053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現在形</a:t>
            </a:r>
            <a:r>
              <a:rPr lang="en-US" altLang="ja-JP" sz="2800" dirty="0"/>
              <a:t>+</a:t>
            </a:r>
            <a:r>
              <a:rPr lang="ja-JP" altLang="en-US" sz="2800" dirty="0"/>
              <a:t>形容詞</a:t>
            </a:r>
            <a:r>
              <a:rPr lang="en-US" altLang="ja-JP" sz="2800" dirty="0"/>
              <a:t>: I am married.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95388" y="4376339"/>
            <a:ext cx="8141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現在形</a:t>
            </a:r>
            <a:r>
              <a:rPr lang="en-US" altLang="ja-JP" sz="2800" dirty="0"/>
              <a:t>+</a:t>
            </a:r>
            <a:r>
              <a:rPr lang="ja-JP" altLang="en-US" sz="2800" dirty="0"/>
              <a:t>形容詞</a:t>
            </a:r>
            <a:r>
              <a:rPr lang="en-US" altLang="ja-JP" sz="2800" dirty="0"/>
              <a:t>: He is angry.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36051" y="4908130"/>
            <a:ext cx="696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kumimoji="1" lang="en-US" altLang="ja-JP" sz="2800" dirty="0"/>
              <a:t>: I know John very well.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82940" y="2877672"/>
            <a:ext cx="604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現在</a:t>
            </a:r>
            <a:r>
              <a:rPr kumimoji="1" lang="ja-JP" altLang="en-US" sz="2800" dirty="0"/>
              <a:t>形</a:t>
            </a:r>
            <a:r>
              <a:rPr lang="en-US" altLang="ja-JP" sz="2800" dirty="0"/>
              <a:t>: I teach English.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43596" y="3344846"/>
            <a:ext cx="672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進行形</a:t>
            </a:r>
            <a:r>
              <a:rPr lang="en-US" altLang="ja-JP" sz="2800" dirty="0"/>
              <a:t>: I am teaching now.</a:t>
            </a:r>
            <a:endParaRPr kumimoji="1" lang="ja-JP" altLang="en-US" sz="2800" dirty="0"/>
          </a:p>
        </p:txBody>
      </p:sp>
      <p:sp>
        <p:nvSpPr>
          <p:cNvPr id="16" name="乗算記号 15"/>
          <p:cNvSpPr/>
          <p:nvPr/>
        </p:nvSpPr>
        <p:spPr>
          <a:xfrm>
            <a:off x="5875617" y="6015245"/>
            <a:ext cx="508000" cy="5275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05A6851A-E555-4FCA-930A-78EB55146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2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5"/>
    </mc:Choice>
    <mc:Fallback>
      <p:transition spd="slow" advTm="1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75" x="2751138" y="4972050"/>
          <p14:tracePt t="6583" x="2524125" y="4776788"/>
          <p14:tracePt t="6595" x="2447925" y="4679950"/>
          <p14:tracePt t="6612" x="2335213" y="4257675"/>
          <p14:tracePt t="6628" x="2335213" y="4129088"/>
          <p14:tracePt t="6645" x="2324100" y="3263900"/>
          <p14:tracePt t="6662" x="2297113" y="2767013"/>
          <p14:tracePt t="6678" x="2162175" y="2155825"/>
          <p14:tracePt t="6711" x="1955800" y="1670050"/>
          <p14:tracePt t="6746" x="1946275" y="1663700"/>
          <p14:tracePt t="6778" x="1870075" y="1663700"/>
          <p14:tracePt t="6795" x="1773238" y="1670050"/>
          <p14:tracePt t="6811" x="1582738" y="1670050"/>
          <p14:tracePt t="6828" x="1497013" y="1663700"/>
          <p14:tracePt t="6845" x="1292225" y="1643063"/>
          <p14:tracePt t="6862" x="1162050" y="1631950"/>
          <p14:tracePt t="6878" x="1108075" y="1627188"/>
          <p14:tracePt t="6895" x="1038225" y="1600200"/>
          <p14:tracePt t="6912" x="1020763" y="1577975"/>
          <p14:tracePt t="6928" x="1020763" y="1566863"/>
          <p14:tracePt t="6945" x="993775" y="1501775"/>
          <p14:tracePt t="6962" x="973138" y="1420813"/>
          <p14:tracePt t="6978" x="962025" y="1382713"/>
          <p14:tracePt t="6995" x="957263" y="1254125"/>
          <p14:tracePt t="7012" x="957263" y="1150938"/>
          <p14:tracePt t="7028" x="957263" y="1112838"/>
          <p14:tracePt t="7045" x="973138" y="1058863"/>
          <p14:tracePt t="7062" x="989013" y="1047750"/>
          <p14:tracePt t="7078" x="993775" y="1038225"/>
          <p14:tracePt t="7095" x="1004888" y="1031875"/>
          <p14:tracePt t="7111" x="1031875" y="1004888"/>
          <p14:tracePt t="7128" x="1065213" y="989013"/>
          <p14:tracePt t="7145" x="1150938" y="984250"/>
          <p14:tracePt t="7162" x="1254125" y="973138"/>
          <p14:tracePt t="7178" x="1339850" y="973138"/>
          <p14:tracePt t="7195" x="1409700" y="973138"/>
          <p14:tracePt t="7211" x="1508125" y="1011238"/>
          <p14:tracePt t="7228" x="1562100" y="1020763"/>
          <p14:tracePt t="7245" x="1627188" y="1027113"/>
          <p14:tracePt t="7262" x="1746250" y="1027113"/>
          <p14:tracePt t="7278" x="1831975" y="1011238"/>
          <p14:tracePt t="7295" x="1928813" y="993775"/>
          <p14:tracePt t="7312" x="2020888" y="966788"/>
          <p14:tracePt t="7328" x="2054225" y="962025"/>
          <p14:tracePt t="7345" x="2090738" y="962025"/>
          <p14:tracePt t="7362" x="2135188" y="977900"/>
          <p14:tracePt t="7379" x="2155825" y="984250"/>
          <p14:tracePt t="7395" x="2247900" y="1011238"/>
          <p14:tracePt t="7412" x="2409825" y="1020763"/>
          <p14:tracePt t="7428" x="2474913" y="1020763"/>
          <p14:tracePt t="7445" x="2643188" y="1020763"/>
          <p14:tracePt t="7462" x="2735263" y="1020763"/>
          <p14:tracePt t="7478" x="2751138" y="1020763"/>
          <p14:tracePt t="7495" x="2794000" y="1027113"/>
          <p14:tracePt t="7512" x="2825750" y="1038225"/>
          <p14:tracePt t="7528" x="2847975" y="1042988"/>
          <p14:tracePt t="7545" x="2928938" y="1081088"/>
          <p14:tracePt t="7562" x="3048000" y="1085850"/>
          <p14:tracePt t="7578" x="3086100" y="1085850"/>
          <p14:tracePt t="7595" x="3198813" y="1085850"/>
          <p14:tracePt t="7611" x="3290888" y="1085850"/>
          <p14:tracePt t="7628" x="3317875" y="1085850"/>
          <p14:tracePt t="7645" x="3367088" y="1085850"/>
          <p14:tracePt t="7662" x="3398838" y="1092200"/>
          <p14:tracePt t="7678" x="3414713" y="1092200"/>
          <p14:tracePt t="7695" x="3463925" y="1096963"/>
          <p14:tracePt t="7712" x="3556000" y="1096963"/>
          <p14:tracePt t="7728" x="3605213" y="1096963"/>
          <p14:tracePt t="7745" x="3706813" y="1096963"/>
          <p14:tracePt t="7761" x="3798888" y="1085850"/>
          <p14:tracePt t="7778" x="3863975" y="1085850"/>
          <p14:tracePt t="7795" x="3940175" y="1085850"/>
          <p14:tracePt t="7811" x="3983038" y="1085850"/>
          <p14:tracePt t="7828" x="4032250" y="1085850"/>
          <p14:tracePt t="7845" x="4117975" y="1092200"/>
          <p14:tracePt t="7862" x="4194175" y="1092200"/>
          <p14:tracePt t="7878" x="4268788" y="1092200"/>
          <p14:tracePt t="7895" x="4356100" y="1085850"/>
          <p14:tracePt t="7911" x="4410075" y="1081088"/>
          <p14:tracePt t="7928" x="4437063" y="1081088"/>
          <p14:tracePt t="7945" x="4457700" y="1074738"/>
          <p14:tracePt t="7962" x="4491038" y="1074738"/>
          <p14:tracePt t="7978" x="4506913" y="1074738"/>
          <p14:tracePt t="7995" x="4545013" y="1074738"/>
          <p14:tracePt t="8012" x="4603750" y="1074738"/>
          <p14:tracePt t="8028" x="4641850" y="1074738"/>
          <p14:tracePt t="8045" x="4706938" y="1074738"/>
          <p14:tracePt t="8062" x="4776788" y="1065213"/>
          <p14:tracePt t="8078" x="4814888" y="1065213"/>
          <p14:tracePt t="8095" x="4852988" y="1065213"/>
          <p14:tracePt t="8112" x="4902200" y="1065213"/>
          <p14:tracePt t="8128" x="4922838" y="1065213"/>
          <p14:tracePt t="8145" x="4972050" y="1065213"/>
          <p14:tracePt t="8162" x="5019675" y="1065213"/>
          <p14:tracePt t="8178" x="5041900" y="1065213"/>
          <p14:tracePt t="8195" x="5106988" y="1065213"/>
          <p14:tracePt t="8211" x="5156200" y="1065213"/>
          <p14:tracePt t="8228" x="5165725" y="1065213"/>
          <p14:tracePt t="8245" x="5210175" y="1058863"/>
          <p14:tracePt t="8261" x="5226050" y="1058863"/>
          <p14:tracePt t="8278" x="5237163" y="1058863"/>
          <p14:tracePt t="8295" x="5246688" y="1058863"/>
          <p14:tracePt t="8311" x="5264150" y="1058863"/>
          <p14:tracePt t="8328" x="5268913" y="1058863"/>
          <p14:tracePt t="8345" x="5273675" y="1058863"/>
          <p14:tracePt t="8362" x="5284788" y="1058863"/>
          <p14:tracePt t="8921" x="5322888" y="1058863"/>
          <p14:tracePt t="8932" x="5360988" y="1069975"/>
          <p14:tracePt t="8941" x="5473700" y="1069975"/>
          <p14:tracePt t="8952" x="5549900" y="1069975"/>
          <p14:tracePt t="8967" x="5722938" y="1069975"/>
          <p14:tracePt t="8978" x="5837238" y="1069975"/>
          <p14:tracePt t="8995" x="6064250" y="1081088"/>
          <p14:tracePt t="9012" x="6192838" y="1085850"/>
          <p14:tracePt t="9045" x="6323013" y="1085850"/>
          <p14:tracePt t="9078" x="6334125" y="1085850"/>
          <p14:tracePt t="9112" x="6388100" y="1085850"/>
          <p14:tracePt t="9128" x="6415088" y="1085850"/>
          <p14:tracePt t="9145" x="6426200" y="1085850"/>
          <p14:tracePt t="9162" x="6430963" y="1085850"/>
          <p14:tracePt t="9178" x="6435725" y="1085850"/>
          <p14:tracePt t="9195" x="6453188" y="1085850"/>
          <p14:tracePt t="9212" x="6484938" y="1085850"/>
          <p14:tracePt t="9228" x="6500813" y="1085850"/>
          <p14:tracePt t="9245" x="6534150" y="1085850"/>
          <p14:tracePt t="9262" x="6592888" y="1085850"/>
          <p14:tracePt t="9278" x="6642100" y="1096963"/>
          <p14:tracePt t="9295" x="6707188" y="1101725"/>
          <p14:tracePt t="9312" x="6792913" y="1112838"/>
          <p14:tracePt t="9328" x="6808788" y="1119188"/>
          <p14:tracePt t="9345" x="6869113" y="1123950"/>
          <p14:tracePt t="9361" x="6911975" y="1123950"/>
          <p14:tracePt t="9379" x="6923088" y="1123950"/>
          <p14:tracePt t="9396" x="6961188" y="1123950"/>
          <p14:tracePt t="9411" x="7004050" y="1123950"/>
          <p14:tracePt t="9428" x="7024688" y="1123950"/>
          <p14:tracePt t="9445" x="7062788" y="1123950"/>
          <p14:tracePt t="9462" x="7089775" y="1123950"/>
          <p14:tracePt t="9478" x="7100888" y="1123950"/>
          <p14:tracePt t="9495" x="7107238" y="1123950"/>
          <p14:tracePt t="9512" x="7112000" y="1123950"/>
          <p14:tracePt t="9561" x="7116763" y="1123950"/>
          <p14:tracePt t="9572" x="7116763" y="111918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05660" y="1186627"/>
            <a:ext cx="10515600" cy="482979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　　　　　嘘をついていると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ja-JP" altLang="en-US" dirty="0"/>
              <a:t>（私は）</a:t>
            </a:r>
            <a:r>
              <a:rPr lang="ja-JP" altLang="en-US" b="1" dirty="0">
                <a:solidFill>
                  <a:srgbClr val="FF0000"/>
                </a:solidFill>
              </a:rPr>
              <a:t>思いました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endParaRPr lang="en-US" altLang="ja-JP" sz="3600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3253850" y="1767840"/>
            <a:ext cx="6762205" cy="2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338973" y="3212446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62615" y="3256502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0CF332-6801-4C85-82BE-3BEBAF2CC106}"/>
              </a:ext>
            </a:extLst>
          </p:cNvPr>
          <p:cNvSpPr txBox="1"/>
          <p:nvPr/>
        </p:nvSpPr>
        <p:spPr>
          <a:xfrm>
            <a:off x="1221527" y="4163788"/>
            <a:ext cx="10184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現在から過去を振り返えって、かわるのは主節だけ</a:t>
            </a:r>
            <a:endParaRPr lang="en-US" altLang="ja-JP" sz="3600" dirty="0"/>
          </a:p>
          <a:p>
            <a:r>
              <a:rPr lang="ja-JP" altLang="en-US" sz="3600" dirty="0"/>
              <a:t>従属節は、「思った」時点を基準に、</a:t>
            </a:r>
            <a:endParaRPr lang="en-US" altLang="ja-JP" sz="3600" dirty="0"/>
          </a:p>
          <a:p>
            <a:r>
              <a:rPr lang="ja-JP" altLang="en-US" sz="3600" dirty="0"/>
              <a:t>同じなら「嘘をついていると思った」</a:t>
            </a:r>
            <a:endParaRPr lang="en-US" altLang="ja-JP" sz="3600" dirty="0"/>
          </a:p>
          <a:p>
            <a:r>
              <a:rPr lang="ja-JP" altLang="en-US" sz="3600" dirty="0"/>
              <a:t>それ以前なら「嘘をついていたと思った」</a:t>
            </a:r>
            <a:endParaRPr lang="en-US" altLang="ja-JP" sz="3600" dirty="0"/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E769A3BC-B4D1-473C-A82F-79331B11CF94}"/>
              </a:ext>
            </a:extLst>
          </p:cNvPr>
          <p:cNvSpPr/>
          <p:nvPr/>
        </p:nvSpPr>
        <p:spPr>
          <a:xfrm rot="10800000">
            <a:off x="7069266" y="2375180"/>
            <a:ext cx="2717074" cy="191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矢印: 上 1">
            <a:extLst>
              <a:ext uri="{FF2B5EF4-FFF2-40B4-BE49-F238E27FC236}">
                <a16:creationId xmlns:a16="http://schemas.microsoft.com/office/drawing/2014/main" id="{2CB1CB51-BBF7-46C9-858F-79011E613E91}"/>
              </a:ext>
            </a:extLst>
          </p:cNvPr>
          <p:cNvSpPr/>
          <p:nvPr/>
        </p:nvSpPr>
        <p:spPr>
          <a:xfrm>
            <a:off x="4738504" y="1626025"/>
            <a:ext cx="205126" cy="56818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6A4162-4E4C-4F2B-8FB2-1144E3DF7C4E}"/>
              </a:ext>
            </a:extLst>
          </p:cNvPr>
          <p:cNvSpPr txBox="1"/>
          <p:nvPr/>
        </p:nvSpPr>
        <p:spPr>
          <a:xfrm>
            <a:off x="347968" y="1148159"/>
            <a:ext cx="330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嘘を</a:t>
            </a:r>
            <a:r>
              <a:rPr lang="ja-JP" altLang="en-US" sz="2800" b="1" dirty="0">
                <a:solidFill>
                  <a:srgbClr val="FF0000"/>
                </a:solidFill>
              </a:rPr>
              <a:t>ついていた</a:t>
            </a:r>
            <a:r>
              <a:rPr lang="ja-JP" altLang="en-US" sz="2800" dirty="0"/>
              <a:t>と</a:t>
            </a:r>
            <a:endParaRPr kumimoji="1" lang="ja-JP" altLang="en-US" sz="2800" dirty="0"/>
          </a:p>
        </p:txBody>
      </p:sp>
      <p:sp>
        <p:nvSpPr>
          <p:cNvPr id="4" name="矢印: 上 3">
            <a:extLst>
              <a:ext uri="{FF2B5EF4-FFF2-40B4-BE49-F238E27FC236}">
                <a16:creationId xmlns:a16="http://schemas.microsoft.com/office/drawing/2014/main" id="{AE0774D5-6565-4A61-A965-E1DE84F525B9}"/>
              </a:ext>
            </a:extLst>
          </p:cNvPr>
          <p:cNvSpPr/>
          <p:nvPr/>
        </p:nvSpPr>
        <p:spPr>
          <a:xfrm rot="17897874">
            <a:off x="3636559" y="1241375"/>
            <a:ext cx="195445" cy="1230691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上 11">
            <a:extLst>
              <a:ext uri="{FF2B5EF4-FFF2-40B4-BE49-F238E27FC236}">
                <a16:creationId xmlns:a16="http://schemas.microsoft.com/office/drawing/2014/main" id="{7EA47D7B-6826-4CF1-9DEE-D3C1ECF83F86}"/>
              </a:ext>
            </a:extLst>
          </p:cNvPr>
          <p:cNvSpPr/>
          <p:nvPr/>
        </p:nvSpPr>
        <p:spPr>
          <a:xfrm>
            <a:off x="8222677" y="5383567"/>
            <a:ext cx="205126" cy="320725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上 12">
            <a:extLst>
              <a:ext uri="{FF2B5EF4-FFF2-40B4-BE49-F238E27FC236}">
                <a16:creationId xmlns:a16="http://schemas.microsoft.com/office/drawing/2014/main" id="{D99CE078-8AB1-42FD-B773-8B039835A280}"/>
              </a:ext>
            </a:extLst>
          </p:cNvPr>
          <p:cNvSpPr/>
          <p:nvPr/>
        </p:nvSpPr>
        <p:spPr>
          <a:xfrm rot="17897874">
            <a:off x="9368647" y="5873122"/>
            <a:ext cx="177678" cy="574126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8">
            <a:extLst>
              <a:ext uri="{FF2B5EF4-FFF2-40B4-BE49-F238E27FC236}">
                <a16:creationId xmlns:a16="http://schemas.microsoft.com/office/drawing/2014/main" id="{F8C7490C-B9FE-44FB-958F-9FD23889FBB7}"/>
              </a:ext>
            </a:extLst>
          </p:cNvPr>
          <p:cNvSpPr/>
          <p:nvPr/>
        </p:nvSpPr>
        <p:spPr>
          <a:xfrm rot="10800000">
            <a:off x="7035285" y="1201951"/>
            <a:ext cx="2717074" cy="18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乗算記号 14">
            <a:extLst>
              <a:ext uri="{FF2B5EF4-FFF2-40B4-BE49-F238E27FC236}">
                <a16:creationId xmlns:a16="http://schemas.microsoft.com/office/drawing/2014/main" id="{64F54944-AFCA-4C8C-94B1-9E60AA72167F}"/>
              </a:ext>
            </a:extLst>
          </p:cNvPr>
          <p:cNvSpPr/>
          <p:nvPr/>
        </p:nvSpPr>
        <p:spPr>
          <a:xfrm>
            <a:off x="7707082" y="549065"/>
            <a:ext cx="1598455" cy="14458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C3226AF4-C211-4927-9CD8-827B9C06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6"/>
    </mc:Choice>
    <mc:Fallback>
      <p:transition spd="slow" advTm="2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7" x="6489700" y="1735138"/>
          <p14:tracePt t="1103" x="5945188" y="438150"/>
          <p14:tracePt t="1117" x="5842000" y="76200"/>
          <p14:tracePt t="1321" x="5403850" y="11113"/>
          <p14:tracePt t="1330" x="5345113" y="92075"/>
          <p14:tracePt t="1339" x="5280025" y="211138"/>
          <p14:tracePt t="1352" x="5241925" y="280988"/>
          <p14:tracePt t="1384" x="5138738" y="442913"/>
          <p14:tracePt t="1417" x="4992688" y="561975"/>
          <p14:tracePt t="1451" x="4745038" y="800100"/>
          <p14:tracePt t="1467" x="4695825" y="842963"/>
          <p14:tracePt t="1484" x="4556125" y="977900"/>
          <p14:tracePt t="1501" x="4387850" y="1135063"/>
          <p14:tracePt t="1517" x="4318000" y="1184275"/>
          <p14:tracePt t="1534" x="4171950" y="1254125"/>
          <p14:tracePt t="1550" x="4041775" y="1265238"/>
          <p14:tracePt t="1567" x="3994150" y="1265238"/>
          <p14:tracePt t="1584" x="3825875" y="1265238"/>
          <p14:tracePt t="1601" x="3641725" y="1265238"/>
          <p14:tracePt t="1618" x="3578225" y="1265238"/>
          <p14:tracePt t="1634" x="3398838" y="1258888"/>
          <p14:tracePt t="1651" x="3328988" y="1231900"/>
          <p14:tracePt t="1667" x="3317875" y="1227138"/>
          <p14:tracePt t="1683" x="3317875" y="1184275"/>
          <p14:tracePt t="1700" x="3405188" y="1085850"/>
          <p14:tracePt t="1717" x="3452813" y="1027113"/>
          <p14:tracePt t="1733" x="3675063" y="831850"/>
          <p14:tracePt t="1750" x="4014788" y="611188"/>
          <p14:tracePt t="1767" x="4149725" y="550863"/>
          <p14:tracePt t="1784" x="4533900" y="400050"/>
          <p14:tracePt t="1800" x="4826000" y="307975"/>
          <p14:tracePt t="1817" x="4929188" y="296863"/>
          <p14:tracePt t="1834" x="5172075" y="292100"/>
          <p14:tracePt t="1851" x="5453063" y="384175"/>
          <p14:tracePt t="1867" x="5572125" y="438150"/>
          <p14:tracePt t="1884" x="5961063" y="573088"/>
          <p14:tracePt t="1900" x="6172200" y="730250"/>
          <p14:tracePt t="1917" x="6219825" y="777875"/>
          <p14:tracePt t="1934" x="6284913" y="874713"/>
          <p14:tracePt t="1951" x="6289675" y="973138"/>
          <p14:tracePt t="1967" x="6289675" y="1011238"/>
          <p14:tracePt t="1983" x="6188075" y="1139825"/>
          <p14:tracePt t="2000" x="6035675" y="1247775"/>
          <p14:tracePt t="2017" x="5954713" y="1285875"/>
          <p14:tracePt t="2034" x="5745163" y="1373188"/>
          <p14:tracePt t="2050" x="5538788" y="1416050"/>
          <p14:tracePt t="2067" x="5345113" y="1427163"/>
          <p14:tracePt t="2084" x="5057775" y="1427163"/>
          <p14:tracePt t="2100" x="4895850" y="1427163"/>
          <p14:tracePt t="2117" x="4803775" y="1409700"/>
          <p14:tracePt t="2134" x="4738688" y="1362075"/>
          <p14:tracePt t="2150" x="4745038" y="1312863"/>
          <p14:tracePt t="2167" x="4783138" y="1254125"/>
          <p14:tracePt t="2184" x="4879975" y="1139825"/>
          <p14:tracePt t="2200" x="4999038" y="1054100"/>
          <p14:tracePt t="2217" x="5118100" y="973138"/>
          <p14:tracePt t="2234" x="5280025" y="923925"/>
          <p14:tracePt t="2250" x="5419725" y="908050"/>
          <p14:tracePt t="2267" x="5446713" y="908050"/>
          <p14:tracePt t="2284" x="5453063" y="908050"/>
          <p14:tracePt t="2300" x="5437188" y="946150"/>
          <p14:tracePt t="2317" x="5414963" y="966788"/>
          <p14:tracePt t="2334" x="5403850" y="1000125"/>
          <p14:tracePt t="2350" x="5387975" y="1004888"/>
          <p14:tracePt t="2367" x="5383213" y="1011238"/>
          <p14:tracePt t="2384" x="5376863" y="1016000"/>
          <p14:tracePt t="2409" x="5376863" y="1020763"/>
          <p14:tracePt t="2462" x="5392738" y="1016000"/>
          <p14:tracePt t="2471" x="5414963" y="1000125"/>
          <p14:tracePt t="2481" x="5426075" y="977900"/>
          <p14:tracePt t="2492" x="5457825" y="957263"/>
          <p14:tracePt t="2501" x="5491163" y="939800"/>
          <p14:tracePt t="2517" x="5522913" y="919163"/>
          <p14:tracePt t="2534" x="5700713" y="908050"/>
          <p14:tracePt t="2550" x="6019800" y="896938"/>
          <p14:tracePt t="2567" x="6172200" y="896938"/>
          <p14:tracePt t="2584" x="6765925" y="896938"/>
          <p14:tracePt t="2601" x="7305675" y="896938"/>
          <p14:tracePt t="2618" x="7431088" y="896938"/>
          <p14:tracePt t="2634" x="7743825" y="912813"/>
          <p14:tracePt t="2650" x="7939088" y="962025"/>
          <p14:tracePt t="2667" x="7981950" y="977900"/>
          <p14:tracePt t="2684" x="8020050" y="1016000"/>
          <p14:tracePt t="2700" x="8024813" y="1069975"/>
          <p14:tracePt t="2717" x="8024813" y="1085850"/>
          <p14:tracePt t="2733" x="8020050" y="1139825"/>
          <p14:tracePt t="2750" x="8008938" y="1155700"/>
          <p14:tracePt t="2800" x="8031163" y="1146175"/>
          <p14:tracePt t="2809" x="8051800" y="1128713"/>
          <p14:tracePt t="2820" x="8094663" y="1085850"/>
          <p14:tracePt t="2834" x="8128000" y="1065213"/>
          <p14:tracePt t="2850" x="8231188" y="989013"/>
          <p14:tracePt t="2867" x="8274050" y="962025"/>
          <p14:tracePt t="2884" x="8382000" y="908050"/>
          <p14:tracePt t="2901" x="8467725" y="874713"/>
          <p14:tracePt t="2917" x="8489950" y="865188"/>
          <p14:tracePt t="2934" x="8512175" y="858838"/>
          <p14:tracePt t="2950" x="8516938" y="858838"/>
          <p14:tracePt t="2983" x="8458200" y="935038"/>
          <p14:tracePt t="3000" x="8359775" y="1047750"/>
          <p14:tracePt t="3017" x="8312150" y="1108075"/>
          <p14:tracePt t="3034" x="8123238" y="1308100"/>
          <p14:tracePt t="3050" x="7966075" y="1474788"/>
          <p14:tracePt t="3067" x="7932738" y="1508125"/>
          <p14:tracePt t="3084" x="7923213" y="1524000"/>
          <p14:tracePt t="3100" x="7932738" y="1512888"/>
          <p14:tracePt t="3117" x="7981950" y="1481138"/>
          <p14:tracePt t="3134" x="8112125" y="1373188"/>
          <p14:tracePt t="3150" x="8208963" y="1270000"/>
          <p14:tracePt t="3167" x="8289925" y="1193800"/>
          <p14:tracePt t="3184" x="8451850" y="1085850"/>
          <p14:tracePt t="3200" x="8593138" y="1004888"/>
          <p14:tracePt t="3217" x="8705850" y="962025"/>
          <p14:tracePt t="3234" x="8824913" y="923925"/>
          <p14:tracePt t="3250" x="8851900" y="919163"/>
          <p14:tracePt t="3284" x="8867775" y="957263"/>
          <p14:tracePt t="3300" x="8878888" y="1016000"/>
          <p14:tracePt t="3317" x="8890000" y="1058863"/>
          <p14:tracePt t="3334" x="8878888" y="1108075"/>
          <p14:tracePt t="3350" x="8824913" y="1173163"/>
          <p14:tracePt t="3367" x="8782050" y="1200150"/>
          <p14:tracePt t="3384" x="8739188" y="1204913"/>
          <p14:tracePt t="3400" x="8712200" y="1204913"/>
          <p14:tracePt t="3417" x="8705850" y="1204913"/>
          <p14:tracePt t="3434" x="8705850" y="1173163"/>
          <p14:tracePt t="3450" x="8739188" y="1112838"/>
          <p14:tracePt t="3467" x="8786813" y="1065213"/>
          <p14:tracePt t="3484" x="8840788" y="1016000"/>
          <p14:tracePt t="3500" x="8932863" y="962025"/>
          <p14:tracePt t="3517" x="8975725" y="935038"/>
          <p14:tracePt t="3534" x="9002713" y="919163"/>
          <p14:tracePt t="3567" x="8982075" y="939800"/>
          <p14:tracePt t="3584" x="8901113" y="1011238"/>
          <p14:tracePt t="3601" x="8793163" y="1112838"/>
          <p14:tracePt t="3618" x="8759825" y="1150938"/>
          <p14:tracePt t="3634" x="8689975" y="1216025"/>
          <p14:tracePt t="3650" x="8667750" y="1243013"/>
          <p14:tracePt t="3689" x="8705850" y="1220788"/>
          <p14:tracePt t="3700" x="8728075" y="1211263"/>
          <p14:tracePt t="3717" x="8748713" y="1189038"/>
          <p14:tracePt t="3734" x="8829675" y="1150938"/>
          <p14:tracePt t="3750" x="8916988" y="1146175"/>
          <p14:tracePt t="3767" x="8943975" y="1146175"/>
          <p14:tracePt t="3784" x="9063038" y="1146175"/>
          <p14:tracePt t="3800" x="9247188" y="1220788"/>
          <p14:tracePt t="3817" x="9328150" y="1258888"/>
          <p14:tracePt t="3834" x="9532938" y="1389063"/>
          <p14:tracePt t="3850" x="9755188" y="1636713"/>
          <p14:tracePt t="3867" x="9840913" y="1766888"/>
          <p14:tracePt t="3884" x="10009188" y="2155825"/>
          <p14:tracePt t="3900" x="10063163" y="2447925"/>
          <p14:tracePt t="3917" x="10072688" y="2524125"/>
          <p14:tracePt t="3934" x="10094913" y="2679700"/>
          <p14:tracePt t="3950" x="10094913" y="2713038"/>
          <p14:tracePt t="3984" x="10094913" y="2706688"/>
          <p14:tracePt t="4000" x="10067925" y="2528888"/>
          <p14:tracePt t="4017" x="10063163" y="2452688"/>
          <p14:tracePt t="4034" x="10018713" y="2232025"/>
          <p14:tracePt t="4050" x="9986963" y="2027238"/>
          <p14:tracePt t="4067" x="9975850" y="1973263"/>
          <p14:tracePt t="4084" x="9975850" y="1870075"/>
          <p14:tracePt t="4101" x="9982200" y="1816100"/>
          <p14:tracePt t="4118" x="9982200" y="1809750"/>
          <p14:tracePt t="4134" x="9986963" y="1804988"/>
          <p14:tracePt t="4150" x="9975850" y="1816100"/>
          <p14:tracePt t="4167" x="9955213" y="1858963"/>
          <p14:tracePt t="4184" x="9856788" y="2000250"/>
          <p14:tracePt t="4200" x="9701213" y="2139950"/>
          <p14:tracePt t="4217" x="9629775" y="2178050"/>
          <p14:tracePt t="4234" x="9532938" y="2232025"/>
          <p14:tracePt t="4250" x="9521825" y="2232025"/>
          <p14:tracePt t="4267" x="9521825" y="2227263"/>
          <p14:tracePt t="4284" x="9521825" y="2063750"/>
          <p14:tracePt t="4300" x="9521825" y="1928813"/>
          <p14:tracePt t="4317" x="9532938" y="1809750"/>
          <p14:tracePt t="4334" x="9564688" y="1690688"/>
          <p14:tracePt t="4350" x="9591675" y="1647825"/>
          <p14:tracePt t="4367" x="9613900" y="1627188"/>
          <p14:tracePt t="4384" x="9625013" y="1620838"/>
          <p14:tracePt t="4417" x="9636125" y="1627188"/>
          <p14:tracePt t="4434" x="9674225" y="1681163"/>
          <p14:tracePt t="4450" x="9701213" y="1701800"/>
          <p14:tracePt t="4467" x="9705975" y="1712913"/>
          <p14:tracePt t="4484" x="9710738" y="1724025"/>
          <p14:tracePt t="4500" x="9717088" y="1724025"/>
          <p14:tracePt t="4550" x="9721850" y="1724025"/>
          <p14:tracePt t="4559" x="9721850" y="1712913"/>
          <p14:tracePt t="4570" x="9721850" y="1708150"/>
          <p14:tracePt t="4584" x="9721850" y="1697038"/>
          <p14:tracePt t="4600" x="9721850" y="1663700"/>
          <p14:tracePt t="4618" x="9721850" y="1643063"/>
          <p14:tracePt t="4634" x="9721850" y="1616075"/>
          <p14:tracePt t="4650" x="9717088" y="1593850"/>
          <p14:tracePt t="4667" x="9710738" y="1577975"/>
          <p14:tracePt t="4684" x="9710738" y="1566863"/>
          <p14:tracePt t="4820" x="9705975" y="1566863"/>
          <p14:tracePt t="4829" x="9701213" y="1566863"/>
          <p14:tracePt t="4870" x="9701213" y="1573213"/>
          <p14:tracePt t="4891" x="9694863" y="1573213"/>
          <p14:tracePt t="4902" x="9694863" y="1577975"/>
          <p14:tracePt t="4911" x="9694863" y="1582738"/>
          <p14:tracePt t="4920" x="9694863" y="1593850"/>
          <p14:tracePt t="4934" x="9690100" y="1593850"/>
          <p14:tracePt t="4950" x="9683750" y="1616075"/>
          <p14:tracePt t="4967" x="9678988" y="1620838"/>
          <p14:tracePt t="4984" x="9656763" y="1643063"/>
          <p14:tracePt t="5000" x="9645650" y="1658938"/>
          <p14:tracePt t="5017" x="9640888" y="1663700"/>
          <p14:tracePt t="5034" x="9629775" y="1674813"/>
          <p14:tracePt t="5050" x="9625013" y="1690688"/>
          <p14:tracePt t="5067" x="9618663" y="1697038"/>
          <p14:tracePt t="5084" x="9602788" y="1728788"/>
          <p14:tracePt t="5101" x="9564688" y="1773238"/>
          <p14:tracePt t="5118" x="9544050" y="1800225"/>
          <p14:tracePt t="5134" x="9474200" y="1863725"/>
          <p14:tracePt t="5150" x="9409113" y="1912938"/>
          <p14:tracePt t="5167" x="9382125" y="1944688"/>
          <p14:tracePt t="5184" x="9267825" y="2020888"/>
          <p14:tracePt t="5200" x="9094788" y="2112963"/>
          <p14:tracePt t="5217" x="9002713" y="2155825"/>
          <p14:tracePt t="5234" x="8458200" y="2324100"/>
          <p14:tracePt t="5251" x="7662863" y="2555875"/>
          <p14:tracePt t="5267" x="7381875" y="2632075"/>
          <p14:tracePt t="5284" x="6635750" y="2879725"/>
          <p14:tracePt t="5301" x="6199188" y="3063875"/>
          <p14:tracePt t="5317" x="6107113" y="3117850"/>
          <p14:tracePt t="5335" x="5873750" y="3232150"/>
          <p14:tracePt t="5351" x="5610225" y="3328988"/>
          <p14:tracePt t="5367" x="5507038" y="3360738"/>
          <p14:tracePt t="5384" x="5219700" y="3452813"/>
          <p14:tracePt t="5401" x="5037138" y="3533775"/>
          <p14:tracePt t="5417" x="4879975" y="3621088"/>
          <p14:tracePt t="5434" x="4668838" y="3740150"/>
          <p14:tracePt t="5451" x="4522788" y="3821113"/>
          <p14:tracePt t="5467" x="4403725" y="3875088"/>
          <p14:tracePt t="5484" x="4259263" y="3956050"/>
          <p14:tracePt t="5501" x="4194175" y="3983038"/>
          <p14:tracePt t="5517" x="4149725" y="3998913"/>
          <p14:tracePt t="5534" x="4106863" y="4021138"/>
          <p14:tracePt t="5551" x="4059238" y="4052888"/>
          <p14:tracePt t="5567" x="3998913" y="4079875"/>
          <p14:tracePt t="5584" x="3841750" y="4140200"/>
          <p14:tracePt t="5601" x="3686175" y="4198938"/>
          <p14:tracePt t="5617" x="3551238" y="4241800"/>
          <p14:tracePt t="5634" x="3432175" y="4279900"/>
          <p14:tracePt t="5651" x="3324225" y="4306888"/>
          <p14:tracePt t="5667" x="3279775" y="4322763"/>
          <p14:tracePt t="5684" x="3252788" y="4329113"/>
          <p14:tracePt t="5720" x="3252788" y="4333875"/>
          <p14:tracePt t="5779" x="3275013" y="4329113"/>
          <p14:tracePt t="5789" x="3324225" y="4329113"/>
          <p14:tracePt t="5799" x="3360738" y="4329113"/>
          <p14:tracePt t="5809" x="3463925" y="4333875"/>
          <p14:tracePt t="5820" x="3529013" y="4344988"/>
          <p14:tracePt t="5834" x="3594100" y="4344988"/>
          <p14:tracePt t="5851" x="3805238" y="4344988"/>
          <p14:tracePt t="5868" x="3994150" y="4344988"/>
          <p14:tracePt t="5884" x="4376738" y="4344988"/>
          <p14:tracePt t="5900" x="4722813" y="4356100"/>
          <p14:tracePt t="5917" x="4799013" y="4367213"/>
          <p14:tracePt t="5934" x="4987925" y="4376738"/>
          <p14:tracePt t="5950" x="5183188" y="4394200"/>
          <p14:tracePt t="5967" x="5230813" y="4403725"/>
          <p14:tracePt t="5983" x="5349875" y="4403725"/>
          <p14:tracePt t="6000" x="5441950" y="4410075"/>
          <p14:tracePt t="6017" x="5468938" y="4421188"/>
          <p14:tracePt t="6034" x="5538788" y="4425950"/>
          <p14:tracePt t="6050" x="5653088" y="4441825"/>
          <p14:tracePt t="6067" x="5718175" y="4452938"/>
          <p14:tracePt t="6084" x="5907088" y="4464050"/>
          <p14:tracePt t="6101" x="6134100" y="4475163"/>
          <p14:tracePt t="6117" x="6208713" y="4475163"/>
          <p14:tracePt t="6134" x="6318250" y="4475163"/>
          <p14:tracePt t="6150" x="6334125" y="4475163"/>
          <p14:tracePt t="6167" x="6338888" y="4475163"/>
          <p14:tracePt t="6184" x="6350000" y="4475163"/>
          <p14:tracePt t="6200" x="6415088" y="4475163"/>
          <p14:tracePt t="6217" x="6469063" y="4475163"/>
          <p14:tracePt t="6234" x="6599238" y="4484688"/>
          <p14:tracePt t="6250" x="6646863" y="4491038"/>
          <p14:tracePt t="6267" x="6653213" y="4491038"/>
          <p14:tracePt t="6284" x="6657975" y="4495800"/>
          <p14:tracePt t="6320" x="6662738" y="4502150"/>
          <p14:tracePt t="6340" x="6669088" y="4506913"/>
          <p14:tracePt t="6351" x="6673850" y="4506913"/>
          <p14:tracePt t="6368" x="6673850" y="4511675"/>
          <p14:tracePt t="6390" x="6673850" y="4522788"/>
          <p14:tracePt t="6400" x="6657975" y="4529138"/>
          <p14:tracePt t="6417" x="6653213" y="4533900"/>
          <p14:tracePt t="6434" x="6635750" y="4549775"/>
          <p14:tracePt t="6450" x="6592888" y="4576763"/>
          <p14:tracePt t="6467" x="6570663" y="4583113"/>
          <p14:tracePt t="6484" x="6453188" y="4630738"/>
          <p14:tracePt t="6500" x="6273800" y="4668838"/>
          <p14:tracePt t="6517" x="6192838" y="4679950"/>
          <p14:tracePt t="6534" x="6003925" y="4711700"/>
          <p14:tracePt t="6550" x="5884863" y="4738688"/>
          <p14:tracePt t="6567" x="5864225" y="4745038"/>
          <p14:tracePt t="6584" x="5830888" y="4749800"/>
          <p14:tracePt t="6640" x="5842000" y="4745038"/>
          <p14:tracePt t="6650" x="5853113" y="4745038"/>
          <p14:tracePt t="6660" x="5868988" y="4733925"/>
          <p14:tracePt t="6669" x="5880100" y="4722813"/>
          <p14:tracePt t="6683" x="5884863" y="4718050"/>
          <p14:tracePt t="6700" x="5891213" y="4718050"/>
          <p14:tracePt t="6717" x="5895975" y="4711700"/>
          <p14:tracePt t="6733" x="5927725" y="4702175"/>
          <p14:tracePt t="6750" x="6019800" y="4702175"/>
          <p14:tracePt t="6767" x="6145213" y="4702175"/>
          <p14:tracePt t="6783" x="6361113" y="4679950"/>
          <p14:tracePt t="6800" x="6511925" y="4679950"/>
          <p14:tracePt t="6817" x="6561138" y="4679950"/>
          <p14:tracePt t="6834" x="6570663" y="4679950"/>
          <p14:tracePt t="6869" x="6570663" y="4684713"/>
          <p14:tracePt t="6900" x="6570663" y="4691063"/>
          <p14:tracePt t="6932" x="6588125" y="4702175"/>
          <p14:tracePt t="6940" x="6626225" y="4706938"/>
          <p14:tracePt t="6951" x="6653213" y="4706938"/>
          <p14:tracePt t="6967" x="6723063" y="4718050"/>
          <p14:tracePt t="6984" x="6842125" y="4733925"/>
          <p14:tracePt t="7001" x="7042150" y="4733925"/>
          <p14:tracePt t="7017" x="7165975" y="4733925"/>
          <p14:tracePt t="7034" x="7296150" y="4729163"/>
          <p14:tracePt t="7050" x="7485063" y="4718050"/>
          <p14:tracePt t="7067" x="7559675" y="4711700"/>
          <p14:tracePt t="7085" x="7777163" y="4711700"/>
          <p14:tracePt t="7101" x="7977188" y="4702175"/>
          <p14:tracePt t="7117" x="8040688" y="4702175"/>
          <p14:tracePt t="7134" x="8181975" y="4702175"/>
          <p14:tracePt t="7151" x="8224838" y="4702175"/>
          <p14:tracePt t="7250" x="8213725" y="4684713"/>
          <p14:tracePt t="7260" x="8197850" y="4679950"/>
          <p14:tracePt t="7270" x="8150225" y="4675188"/>
          <p14:tracePt t="7284" x="8105775" y="4664075"/>
          <p14:tracePt t="7301" x="7835900" y="4583113"/>
          <p14:tracePt t="7317" x="7673975" y="4522788"/>
          <p14:tracePt t="7334" x="6988175" y="4248150"/>
          <p14:tracePt t="7351" x="6084888" y="3776663"/>
          <p14:tracePt t="7367" x="5781675" y="3571875"/>
          <p14:tracePt t="7384" x="5037138" y="3086100"/>
          <p14:tracePt t="7400" x="4567238" y="2740025"/>
          <p14:tracePt t="7418" x="4464050" y="2663825"/>
          <p14:tracePt t="7434" x="4187825" y="2513013"/>
          <p14:tracePt t="7450" x="4052888" y="2443163"/>
          <p14:tracePt t="7467" x="4021138" y="2425700"/>
          <p14:tracePt t="7484" x="4005263" y="2416175"/>
          <p14:tracePt t="7500" x="4005263" y="2409825"/>
          <p14:tracePt t="7517" x="4010025" y="2405063"/>
          <p14:tracePt t="7534" x="4032250" y="2405063"/>
          <p14:tracePt t="7551" x="4106863" y="2420938"/>
          <p14:tracePt t="7567" x="4149725" y="2443163"/>
          <p14:tracePt t="7584" x="4221163" y="2474913"/>
          <p14:tracePt t="7600" x="4268788" y="2486025"/>
          <p14:tracePt t="7617" x="4291013" y="2501900"/>
          <p14:tracePt t="7634" x="4360863" y="2508250"/>
          <p14:tracePt t="7650" x="4452938" y="2524125"/>
          <p14:tracePt t="7667" x="4484688" y="2535238"/>
          <p14:tracePt t="7684" x="4560888" y="2555875"/>
          <p14:tracePt t="7700" x="4625975" y="2589213"/>
          <p14:tracePt t="7717" x="4637088" y="2598738"/>
          <p14:tracePt t="7734" x="4684713" y="2647950"/>
          <p14:tracePt t="7750" x="4711700" y="2690813"/>
          <p14:tracePt t="7767" x="4718050" y="2706688"/>
          <p14:tracePt t="7784" x="4733925" y="2762250"/>
          <p14:tracePt t="7800" x="4745038" y="2794000"/>
          <p14:tracePt t="7817" x="4760913" y="2816225"/>
          <p14:tracePt t="7834" x="4760913" y="2832100"/>
          <p14:tracePt t="7850" x="4760913" y="2843213"/>
          <p14:tracePt t="7867" x="4745038" y="2847975"/>
          <p14:tracePt t="7884" x="4729163" y="2859088"/>
          <p14:tracePt t="7900" x="4711700" y="2874963"/>
          <p14:tracePt t="7917" x="4702175" y="2879725"/>
          <p14:tracePt t="7934" x="4648200" y="2890838"/>
          <p14:tracePt t="7950" x="4572000" y="2890838"/>
          <p14:tracePt t="7967" x="4468813" y="2879725"/>
          <p14:tracePt t="7984" x="4306888" y="2809875"/>
          <p14:tracePt t="8000" x="4183063" y="2724150"/>
          <p14:tracePt t="8017" x="4133850" y="2663825"/>
          <p14:tracePt t="8034" x="4117975" y="2605088"/>
          <p14:tracePt t="8050" x="4117975" y="2540000"/>
          <p14:tracePt t="8067" x="4156075" y="2481263"/>
          <p14:tracePt t="8084" x="4225925" y="2409825"/>
          <p14:tracePt t="8100" x="4356100" y="2301875"/>
          <p14:tracePt t="8118" x="4464050" y="2216150"/>
          <p14:tracePt t="8133" x="4625975" y="2112963"/>
          <p14:tracePt t="8150" x="4826000" y="2000250"/>
          <p14:tracePt t="8167" x="4945063" y="1944688"/>
          <p14:tracePt t="8184" x="5102225" y="1874838"/>
          <p14:tracePt t="8200" x="5329238" y="1820863"/>
          <p14:tracePt t="8217" x="5419725" y="1809750"/>
          <p14:tracePt t="8234" x="5619750" y="1816100"/>
          <p14:tracePt t="8250" x="5788025" y="1843088"/>
          <p14:tracePt t="8267" x="5837238" y="1870075"/>
          <p14:tracePt t="8284" x="5949950" y="1955800"/>
          <p14:tracePt t="8300" x="6073775" y="2054225"/>
          <p14:tracePt t="8317" x="6111875" y="2085975"/>
          <p14:tracePt t="8334" x="6172200" y="2166938"/>
          <p14:tracePt t="8350" x="6181725" y="2243138"/>
          <p14:tracePt t="8367" x="6181725" y="2270125"/>
          <p14:tracePt t="8384" x="6172200" y="2362200"/>
          <p14:tracePt t="8400" x="6122988" y="2459038"/>
          <p14:tracePt t="8417" x="6100763" y="2490788"/>
          <p14:tracePt t="8434" x="5992813" y="2598738"/>
          <p14:tracePt t="8450" x="5819775" y="2701925"/>
          <p14:tracePt t="8467" x="5749925" y="2744788"/>
          <p14:tracePt t="8484" x="5556250" y="2825750"/>
          <p14:tracePt t="8500" x="5345113" y="2874963"/>
          <p14:tracePt t="8517" x="5268913" y="2874963"/>
          <p14:tracePt t="8534" x="5030788" y="2886075"/>
          <p14:tracePt t="8550" x="4814888" y="2852738"/>
          <p14:tracePt t="8568" x="4733925" y="2820988"/>
          <p14:tracePt t="8585" x="4572000" y="2706688"/>
          <p14:tracePt t="8600" x="4491038" y="2605088"/>
          <p14:tracePt t="8617" x="4464050" y="2571750"/>
          <p14:tracePt t="8634" x="4425950" y="2463800"/>
          <p14:tracePt t="8650" x="4425950" y="2389188"/>
          <p14:tracePt t="8667" x="4441825" y="2366963"/>
          <p14:tracePt t="8684" x="4540250" y="2274888"/>
          <p14:tracePt t="8700" x="4675188" y="2193925"/>
          <p14:tracePt t="8717" x="4733925" y="2155825"/>
          <p14:tracePt t="8733" x="4918075" y="2097088"/>
          <p14:tracePt t="8750" x="5118100" y="2063750"/>
          <p14:tracePt t="8767" x="5199063" y="2058988"/>
          <p14:tracePt t="8784" x="5399088" y="2047875"/>
          <p14:tracePt t="8800" x="5588000" y="2063750"/>
          <p14:tracePt t="8817" x="5641975" y="2081213"/>
          <p14:tracePt t="8833" x="5745163" y="2155825"/>
          <p14:tracePt t="8850" x="5792788" y="2281238"/>
          <p14:tracePt t="8870" x="5810250" y="2409825"/>
          <p14:tracePt t="8883" x="5810250" y="2497138"/>
          <p14:tracePt t="8900" x="5772150" y="2632075"/>
          <p14:tracePt t="8917" x="5695950" y="2724150"/>
          <p14:tracePt t="8934" x="5556250" y="2843213"/>
          <p14:tracePt t="8950" x="5430838" y="2913063"/>
          <p14:tracePt t="8967" x="5302250" y="2944813"/>
          <p14:tracePt t="8984" x="5084763" y="2951163"/>
          <p14:tracePt t="9000" x="4933950" y="2940050"/>
          <p14:tracePt t="9017" x="4830763" y="2886075"/>
          <p14:tracePt t="9033" x="4711700" y="2778125"/>
          <p14:tracePt t="9050" x="4684713" y="2679700"/>
          <p14:tracePt t="9067" x="4684713" y="2620963"/>
          <p14:tracePt t="9084" x="4684713" y="2540000"/>
          <p14:tracePt t="9100" x="4745038" y="2474913"/>
          <p14:tracePt t="9117" x="4803775" y="2425700"/>
          <p14:tracePt t="9134" x="4911725" y="2389188"/>
          <p14:tracePt t="9150" x="5165725" y="2378075"/>
          <p14:tracePt t="9167" x="5372100" y="2378075"/>
          <p14:tracePt t="9184" x="5549900" y="2393950"/>
          <p14:tracePt t="9200" x="5603875" y="2447925"/>
          <p14:tracePt t="9217" x="5603875" y="2497138"/>
          <p14:tracePt t="9234" x="5576888" y="2562225"/>
          <p14:tracePt t="9250" x="5480050" y="2674938"/>
          <p14:tracePt t="9267" x="5399088" y="2762250"/>
          <p14:tracePt t="9284" x="5273675" y="2847975"/>
          <p14:tracePt t="9300" x="5111750" y="2951163"/>
          <p14:tracePt t="9317" x="5053013" y="2978150"/>
          <p14:tracePt t="9334" x="5019675" y="2982913"/>
          <p14:tracePt t="9370" x="5030788" y="2971800"/>
          <p14:tracePt t="9384" x="5037138" y="2967038"/>
          <p14:tracePt t="9400" x="5048250" y="2960688"/>
          <p14:tracePt t="9434" x="5053013" y="2960688"/>
          <p14:tracePt t="9450" x="5064125" y="2955925"/>
          <p14:tracePt t="9467" x="5068888" y="2951163"/>
          <p14:tracePt t="9484" x="5080000" y="2944813"/>
          <p14:tracePt t="9500" x="5091113" y="2940050"/>
          <p14:tracePt t="9534" x="5102225" y="2928938"/>
          <p14:tracePt t="9689" x="5095875" y="2933700"/>
          <p14:tracePt t="9700" x="5091113" y="2933700"/>
          <p14:tracePt t="10422" x="5095875" y="2928938"/>
          <p14:tracePt t="10471" x="5102225" y="2917825"/>
          <p14:tracePt t="10481" x="5102225" y="2913063"/>
          <p14:tracePt t="10492" x="5102225" y="2906713"/>
          <p14:tracePt t="10500" x="5106988" y="2901950"/>
          <p14:tracePt t="10534" x="5118100" y="2874963"/>
          <p14:tracePt t="10567" x="5122863" y="2870200"/>
          <p14:tracePt t="10600" x="5149850" y="2852738"/>
          <p14:tracePt t="10617" x="5156200" y="2847975"/>
          <p14:tracePt t="10634" x="5160963" y="2836863"/>
          <p14:tracePt t="10650" x="5165725" y="2805113"/>
          <p14:tracePt t="10667" x="5165725" y="2798763"/>
          <p14:tracePt t="10684" x="5165725" y="2782888"/>
          <p14:tracePt t="10700" x="5160963" y="2771775"/>
          <p14:tracePt t="10717" x="5138738" y="2767013"/>
          <p14:tracePt t="10734" x="5080000" y="2767013"/>
          <p14:tracePt t="10750" x="5037138" y="2755900"/>
          <p14:tracePt t="10767" x="5030788" y="2751138"/>
          <p14:tracePt t="10784" x="5026025" y="2744788"/>
          <p14:tracePt t="10820" x="5019675" y="2744788"/>
          <p14:tracePt t="11254" x="5019675" y="2733675"/>
          <p14:tracePt t="11270" x="5019675" y="2728913"/>
          <p14:tracePt t="11322" x="5014913" y="2728913"/>
          <p14:tracePt t="11330" x="5010150" y="2733675"/>
          <p14:tracePt t="11350" x="5003800" y="2740025"/>
          <p14:tracePt t="11370" x="5003800" y="2744788"/>
          <p14:tracePt t="11384" x="4999038" y="2744788"/>
          <p14:tracePt t="11518" x="5003800" y="2744788"/>
          <p14:tracePt t="11530" x="5003800" y="2740025"/>
          <p14:tracePt t="11571" x="5003800" y="2733675"/>
          <p14:tracePt t="11579" x="5003800" y="2728913"/>
          <p14:tracePt t="11663" x="5003800" y="2724150"/>
          <p14:tracePt t="11680" x="5003800" y="2717800"/>
          <p14:tracePt t="11901" x="5003800" y="2713038"/>
          <p14:tracePt t="11910" x="5003800" y="2706688"/>
          <p14:tracePt t="11920" x="5003800" y="2701925"/>
          <p14:tracePt t="11934" x="4999038" y="2697163"/>
          <p14:tracePt t="11967" x="4987925" y="2690813"/>
          <p14:tracePt t="12000" x="4976813" y="2670175"/>
          <p14:tracePt t="12034" x="4976813" y="2620963"/>
          <p14:tracePt t="12050" x="4983163" y="2578100"/>
          <p14:tracePt t="12067" x="4987925" y="2566988"/>
          <p14:tracePt t="12084" x="4992688" y="2551113"/>
          <p14:tracePt t="12100" x="4999038" y="2540000"/>
          <p14:tracePt t="12172" x="4992688" y="2540000"/>
          <p14:tracePt t="12183" x="4976813" y="2555875"/>
          <p14:tracePt t="12191" x="4972050" y="2562225"/>
          <p14:tracePt t="12200" x="4965700" y="2566988"/>
          <p14:tracePt t="12217" x="4960938" y="2578100"/>
          <p14:tracePt t="12233" x="4956175" y="2593975"/>
          <p14:tracePt t="12250" x="4956175" y="2605088"/>
          <p14:tracePt t="12267" x="4949825" y="2609850"/>
          <p14:tracePt t="12381" x="4949825" y="2605088"/>
          <p14:tracePt t="12719" x="4956175" y="2605088"/>
          <p14:tracePt t="12750" x="4960938" y="2605088"/>
          <p14:tracePt t="12910" x="4965700" y="2593975"/>
          <p14:tracePt t="12920" x="4976813" y="2571750"/>
          <p14:tracePt t="12930" x="4983163" y="2562225"/>
          <p14:tracePt t="12939" x="4987925" y="2528888"/>
          <p14:tracePt t="12950" x="4987925" y="2517775"/>
          <p14:tracePt t="12967" x="4987925" y="2490788"/>
          <p14:tracePt t="12984" x="4976813" y="2420938"/>
          <p14:tracePt t="13017" x="4960938" y="2355850"/>
          <p14:tracePt t="13050" x="4945063" y="2301875"/>
          <p14:tracePt t="13085" x="4933950" y="2263775"/>
          <p14:tracePt t="13101" x="4933950" y="2254250"/>
          <p14:tracePt t="13117" x="4933950" y="2247900"/>
          <p14:tracePt t="13134" x="4933950" y="2243138"/>
          <p14:tracePt t="13167" x="4929188" y="2243138"/>
          <p14:tracePt t="13221" x="4922838" y="2243138"/>
          <p14:tracePt t="13243" x="4918075" y="2243138"/>
          <p14:tracePt t="13250" x="4906963" y="2254250"/>
          <p14:tracePt t="13261" x="4902200" y="2254250"/>
          <p14:tracePt t="13270" x="4895850" y="2254250"/>
          <p14:tracePt t="13284" x="4891088" y="2263775"/>
          <p14:tracePt t="13301" x="4879975" y="2281238"/>
          <p14:tracePt t="13317" x="4875213" y="2290763"/>
          <p14:tracePt t="13334" x="4864100" y="2308225"/>
          <p14:tracePt t="13351" x="4857750" y="2317750"/>
          <p14:tracePt t="13421" x="4857750" y="2312988"/>
          <p14:tracePt t="13432" x="4864100" y="2274888"/>
          <p14:tracePt t="13440" x="4868863" y="2254250"/>
          <p14:tracePt t="13451" x="4868863" y="2205038"/>
          <p14:tracePt t="13467" x="4868863" y="2182813"/>
          <p14:tracePt t="13484" x="4868863" y="2097088"/>
          <p14:tracePt t="13500" x="4875213" y="2020888"/>
          <p14:tracePt t="13517" x="4875213" y="1939925"/>
          <p14:tracePt t="13534" x="4875213" y="1827213"/>
          <p14:tracePt t="13550" x="4875213" y="1762125"/>
          <p14:tracePt t="13567" x="4875213" y="1712913"/>
          <p14:tracePt t="13584" x="4868863" y="1643063"/>
          <p14:tracePt t="13600" x="4852988" y="1627188"/>
          <p14:tracePt t="13617" x="4852988" y="1620838"/>
          <p14:tracePt t="13660" x="4837113" y="1620838"/>
          <p14:tracePt t="13670" x="4821238" y="1643063"/>
          <p14:tracePt t="13683" x="4803775" y="1690688"/>
          <p14:tracePt t="13700" x="4787900" y="1793875"/>
          <p14:tracePt t="13717" x="4776788" y="1897063"/>
          <p14:tracePt t="13734" x="4776788" y="2036763"/>
          <p14:tracePt t="13750" x="4783138" y="2227263"/>
          <p14:tracePt t="13767" x="4794250" y="2317750"/>
          <p14:tracePt t="13784" x="4826000" y="2389188"/>
          <p14:tracePt t="13800" x="4848225" y="2447925"/>
          <p14:tracePt t="13817" x="4852988" y="2459038"/>
          <p14:tracePt t="13880" x="4857750" y="2459038"/>
          <p14:tracePt t="13889" x="4879975" y="2443163"/>
          <p14:tracePt t="13899" x="4884738" y="2420938"/>
          <p14:tracePt t="13909" x="4895850" y="2371725"/>
          <p14:tracePt t="13919" x="4895850" y="2328863"/>
          <p14:tracePt t="13934" x="4895850" y="2301875"/>
          <p14:tracePt t="13950" x="4895850" y="2193925"/>
          <p14:tracePt t="13967" x="4891088" y="2144713"/>
          <p14:tracePt t="13983" x="4879975" y="2027238"/>
          <p14:tracePt t="14000" x="4868863" y="1924050"/>
          <p14:tracePt t="14017" x="4868863" y="1890713"/>
          <p14:tracePt t="14034" x="4868863" y="1836738"/>
          <p14:tracePt t="14050" x="4868863" y="1804988"/>
          <p14:tracePt t="14084" x="4868863" y="1800225"/>
          <p14:tracePt t="14153" x="4857750" y="1804988"/>
          <p14:tracePt t="14161" x="4852988" y="1827213"/>
          <p14:tracePt t="14170" x="4841875" y="1874838"/>
          <p14:tracePt t="14184" x="4837113" y="1912938"/>
          <p14:tracePt t="14200" x="4799013" y="2085975"/>
          <p14:tracePt t="14217" x="4787900" y="2162175"/>
          <p14:tracePt t="14233" x="4765675" y="2351088"/>
          <p14:tracePt t="14250" x="4765675" y="2481263"/>
          <p14:tracePt t="14267" x="4765675" y="2517775"/>
          <p14:tracePt t="14284" x="4772025" y="2571750"/>
          <p14:tracePt t="14300" x="4772025" y="2578100"/>
          <p14:tracePt t="14317" x="4776788" y="2578100"/>
          <p14:tracePt t="14350" x="4787900" y="2555875"/>
          <p14:tracePt t="14367" x="4787900" y="2540000"/>
          <p14:tracePt t="14384" x="4787900" y="2416175"/>
          <p14:tracePt t="14400" x="4787900" y="2286000"/>
          <p14:tracePt t="14417" x="4787900" y="2236788"/>
          <p14:tracePt t="14434" x="4783138" y="2108200"/>
          <p14:tracePt t="14450" x="4772025" y="1951038"/>
          <p14:tracePt t="14467" x="4772025" y="1901825"/>
          <p14:tracePt t="14484" x="4772025" y="1800225"/>
          <p14:tracePt t="14500" x="4794250" y="1690688"/>
          <p14:tracePt t="14517" x="4810125" y="1670050"/>
          <p14:tracePt t="14534" x="4826000" y="1643063"/>
          <p14:tracePt t="14550" x="4826000" y="1636713"/>
          <p14:tracePt t="14629" x="4810125" y="1674813"/>
          <p14:tracePt t="14639" x="4794250" y="1708150"/>
          <p14:tracePt t="14649" x="4783138" y="1735138"/>
          <p14:tracePt t="14659" x="4776788" y="1809750"/>
          <p14:tracePt t="14669" x="4765675" y="1863725"/>
          <p14:tracePt t="14683" x="4765675" y="1966913"/>
          <p14:tracePt t="14700" x="4756150" y="2090738"/>
          <p14:tracePt t="14717" x="4760913" y="2209800"/>
          <p14:tracePt t="14733" x="4783138" y="2389188"/>
          <p14:tracePt t="14750" x="4799013" y="2490788"/>
          <p14:tracePt t="14767" x="4821238" y="2555875"/>
          <p14:tracePt t="14784" x="4830763" y="2616200"/>
          <p14:tracePt t="14800" x="4830763" y="2620963"/>
          <p14:tracePt t="14834" x="4830763" y="2605088"/>
          <p14:tracePt t="14850" x="4841875" y="2528888"/>
          <p14:tracePt t="14868" x="4841875" y="2459038"/>
          <p14:tracePt t="14883" x="4841875" y="2355850"/>
          <p14:tracePt t="14900" x="4841875" y="2216150"/>
          <p14:tracePt t="14917" x="4841875" y="2117725"/>
          <p14:tracePt t="14933" x="4841875" y="1989138"/>
          <p14:tracePt t="14950" x="4841875" y="1800225"/>
          <p14:tracePt t="14967" x="4841875" y="1701800"/>
          <p14:tracePt t="14983" x="4841875" y="1582738"/>
          <p14:tracePt t="15000" x="4841875" y="1512888"/>
          <p14:tracePt t="15017" x="4841875" y="1492250"/>
          <p14:tracePt t="15033" x="4841875" y="1485900"/>
          <p14:tracePt t="15090" x="4841875" y="1497013"/>
          <p14:tracePt t="15100" x="4830763" y="1524000"/>
          <p14:tracePt t="15110" x="4826000" y="1562100"/>
          <p14:tracePt t="15120" x="4826000" y="1663700"/>
          <p14:tracePt t="15134" x="4814888" y="1728788"/>
          <p14:tracePt t="15150" x="4803775" y="1917700"/>
          <p14:tracePt t="15167" x="4803775" y="2009775"/>
          <p14:tracePt t="15184" x="4799013" y="2209800"/>
          <p14:tracePt t="15200" x="4776788" y="2366963"/>
          <p14:tracePt t="15217" x="4776788" y="2393950"/>
          <p14:tracePt t="15234" x="4776788" y="2420938"/>
          <p14:tracePt t="15280" x="4787900" y="2409825"/>
          <p14:tracePt t="15290" x="4799013" y="2382838"/>
          <p14:tracePt t="15300" x="4803775" y="2308225"/>
          <p14:tracePt t="15317" x="4803775" y="2254250"/>
          <p14:tracePt t="15334" x="4814888" y="2054225"/>
          <p14:tracePt t="15351" x="4814888" y="1863725"/>
          <p14:tracePt t="15367" x="4814888" y="1800225"/>
          <p14:tracePt t="15384" x="4826000" y="1670050"/>
          <p14:tracePt t="15400" x="4830763" y="1593850"/>
          <p14:tracePt t="15418" x="4841875" y="1582738"/>
          <p14:tracePt t="15434" x="4841875" y="1566863"/>
          <p14:tracePt t="15470" x="4837113" y="1593850"/>
          <p14:tracePt t="15481" x="4830763" y="1643063"/>
          <p14:tracePt t="15492" x="4830763" y="1724025"/>
          <p14:tracePt t="15500" x="4821238" y="1847850"/>
          <p14:tracePt t="15517" x="4821238" y="1924050"/>
          <p14:tracePt t="15534" x="4799013" y="2124075"/>
          <p14:tracePt t="15550" x="4776788" y="2308225"/>
          <p14:tracePt t="15567" x="4776788" y="2355850"/>
          <p14:tracePt t="15584" x="4776788" y="2405063"/>
          <p14:tracePt t="15600" x="4776788" y="2409825"/>
          <p14:tracePt t="15634" x="4799013" y="2335213"/>
          <p14:tracePt t="15650" x="4799013" y="2135188"/>
          <p14:tracePt t="15667" x="4794250" y="2032000"/>
          <p14:tracePt t="15684" x="4772025" y="1816100"/>
          <p14:tracePt t="15700" x="4772025" y="1663700"/>
          <p14:tracePt t="15717" x="4772025" y="1616075"/>
          <p14:tracePt t="15733" x="4783138" y="1519238"/>
          <p14:tracePt t="15750" x="4803775" y="1485900"/>
          <p14:tracePt t="15810" x="4803775" y="1539875"/>
          <p14:tracePt t="15821" x="4803775" y="1589088"/>
          <p14:tracePt t="15831" x="4799013" y="1701800"/>
          <p14:tracePt t="15840" x="4787900" y="1778000"/>
          <p14:tracePt t="15850" x="4783138" y="1843088"/>
          <p14:tracePt t="15867" x="4760913" y="1973263"/>
          <p14:tracePt t="15884" x="4729163" y="2162175"/>
          <p14:tracePt t="15900" x="4718050" y="2254250"/>
          <p14:tracePt t="15917" x="4718050" y="2297113"/>
          <p14:tracePt t="15933" x="4718050" y="2328863"/>
          <p14:tracePt t="15969" x="4722813" y="2328863"/>
          <p14:tracePt t="15984" x="4738688" y="2312988"/>
          <p14:tracePt t="16000" x="4738688" y="2182813"/>
          <p14:tracePt t="16017" x="4738688" y="2058988"/>
          <p14:tracePt t="16033" x="4722813" y="1870075"/>
          <p14:tracePt t="16050" x="4711700" y="1654175"/>
          <p14:tracePt t="16067" x="4711700" y="1550988"/>
          <p14:tracePt t="16083" x="4711700" y="1492250"/>
          <p14:tracePt t="16100" x="4722813" y="1465263"/>
          <p14:tracePt t="16117" x="4729163" y="1465263"/>
          <p14:tracePt t="16150" x="4729163" y="1497013"/>
          <p14:tracePt t="16167" x="4722813" y="1654175"/>
          <p14:tracePt t="16183" x="4722813" y="1809750"/>
          <p14:tracePt t="16200" x="4722813" y="1962150"/>
          <p14:tracePt t="16217" x="4722813" y="1989138"/>
          <p14:tracePt t="16234" x="4711700" y="2020888"/>
          <p14:tracePt t="16250" x="4711700" y="2027238"/>
          <p14:tracePt t="16284" x="4718050" y="1966913"/>
          <p14:tracePt t="16300" x="4718050" y="1854200"/>
          <p14:tracePt t="16317" x="4718050" y="1831975"/>
          <p14:tracePt t="16334" x="4718050" y="1820863"/>
          <p14:tracePt t="16434" x="4711700" y="1820863"/>
          <p14:tracePt t="16461" x="4706938" y="1827213"/>
          <p14:tracePt t="16471" x="4706938" y="1836738"/>
          <p14:tracePt t="16480" x="4706938" y="1847850"/>
          <p14:tracePt t="16491" x="4706938" y="1858963"/>
          <p14:tracePt t="16500" x="4718050" y="1870075"/>
          <p14:tracePt t="16517" x="4733925" y="1874838"/>
          <p14:tracePt t="16534" x="4738688" y="1874838"/>
          <p14:tracePt t="16550" x="4738688" y="1881188"/>
          <p14:tracePt t="16590" x="4738688" y="1885950"/>
          <p14:tracePt t="16599" x="4733925" y="1885950"/>
          <p14:tracePt t="16610" x="4729163" y="1885950"/>
          <p14:tracePt t="16620" x="4706938" y="1885950"/>
          <p14:tracePt t="16634" x="4695825" y="1885950"/>
          <p14:tracePt t="16650" x="4614863" y="1858963"/>
          <p14:tracePt t="16667" x="4560888" y="1843088"/>
          <p14:tracePt t="16684" x="4394200" y="1804988"/>
          <p14:tracePt t="16700" x="4198938" y="1782763"/>
          <p14:tracePt t="16717" x="4160838" y="1773238"/>
          <p14:tracePt t="16734" x="4090988" y="1762125"/>
          <p14:tracePt t="16750" x="4064000" y="1762125"/>
          <p14:tracePt t="16767" x="4059238" y="1755775"/>
          <p14:tracePt t="16783" x="4048125" y="1755775"/>
          <p14:tracePt t="16800" x="4037013" y="1755775"/>
          <p14:tracePt t="16817" x="4032250" y="1755775"/>
          <p14:tracePt t="16834" x="4025900" y="1755775"/>
          <p14:tracePt t="16999" x="4025900" y="1751013"/>
          <p14:tracePt t="17083" x="4037013" y="1739900"/>
          <p14:tracePt t="17094" x="4041775" y="1739900"/>
          <p14:tracePt t="17101" x="4064000" y="1728788"/>
          <p14:tracePt t="17117" x="4090988" y="1728788"/>
          <p14:tracePt t="17134" x="4264025" y="1724025"/>
          <p14:tracePt t="17150" x="4572000" y="1724025"/>
          <p14:tracePt t="17167" x="4684713" y="1712913"/>
          <p14:tracePt t="17184" x="5041900" y="1701800"/>
          <p14:tracePt t="17200" x="5360988" y="1685925"/>
          <p14:tracePt t="17217" x="5453063" y="1685925"/>
          <p14:tracePt t="17233" x="5653088" y="1670050"/>
          <p14:tracePt t="17251" x="5749925" y="1647825"/>
          <p14:tracePt t="17267" x="5761038" y="1643063"/>
          <p14:tracePt t="17284" x="5765800" y="1643063"/>
          <p14:tracePt t="17400" x="5761038" y="1647825"/>
          <p14:tracePt t="17410" x="5749925" y="1654175"/>
          <p14:tracePt t="17420" x="5745163" y="1658938"/>
          <p14:tracePt t="17434" x="5722938" y="1674813"/>
          <p14:tracePt t="17450" x="5695950" y="1685925"/>
          <p14:tracePt t="17467" x="5641975" y="1690688"/>
          <p14:tracePt t="17484" x="5511800" y="1701800"/>
          <p14:tracePt t="17500" x="5268913" y="1701800"/>
          <p14:tracePt t="17517" x="5133975" y="1701800"/>
          <p14:tracePt t="17534" x="5014913" y="1712913"/>
          <p14:tracePt t="17550" x="5003800" y="1712913"/>
          <p14:tracePt t="17611" x="5010150" y="1712913"/>
          <p14:tracePt t="17620" x="5014913" y="1708150"/>
          <p14:tracePt t="17630" x="5026025" y="1708150"/>
          <p14:tracePt t="17640" x="5041900" y="1701800"/>
          <p14:tracePt t="17650" x="5053013" y="1697038"/>
          <p14:tracePt t="17667" x="5080000" y="1697038"/>
          <p14:tracePt t="17683" x="5122863" y="1685925"/>
          <p14:tracePt t="17700" x="5138738" y="1685925"/>
          <p14:tracePt t="18092" x="5138738" y="1690688"/>
          <p14:tracePt t="18103" x="5133975" y="1697038"/>
          <p14:tracePt t="18952" x="5122863" y="1708150"/>
          <p14:tracePt t="18961" x="5118100" y="1712913"/>
          <p14:tracePt t="18989" x="5111750" y="1712913"/>
          <p14:tracePt t="19009" x="5106988" y="1728788"/>
          <p14:tracePt t="19019" x="5084763" y="1735138"/>
          <p14:tracePt t="19029" x="5075238" y="1746250"/>
          <p14:tracePt t="19039" x="5041900" y="1773238"/>
          <p14:tracePt t="19050" x="5019675" y="1793875"/>
          <p14:tracePt t="19083" x="4875213" y="1874838"/>
          <p14:tracePt t="19117" x="4794250" y="1924050"/>
          <p14:tracePt t="19150" x="4772025" y="1928813"/>
          <p14:tracePt t="19167" x="4772025" y="1935163"/>
          <p14:tracePt t="19221" x="4772025" y="1939925"/>
          <p14:tracePt t="19250" x="4787900" y="1939925"/>
          <p14:tracePt t="19260" x="4794250" y="1939925"/>
          <p14:tracePt t="19270" x="4803775" y="1939925"/>
          <p14:tracePt t="19284" x="4810125" y="1939925"/>
          <p14:tracePt t="19301" x="4821238" y="1939925"/>
          <p14:tracePt t="19317" x="4826000" y="1935163"/>
          <p14:tracePt t="19334" x="4830763" y="1928813"/>
          <p14:tracePt t="19351" x="4841875" y="1924050"/>
          <p14:tracePt t="19367" x="4848225" y="1917700"/>
          <p14:tracePt t="19401" x="4837113" y="1908175"/>
          <p14:tracePt t="19411" x="4799013" y="1897063"/>
          <p14:tracePt t="19420" x="4711700" y="1885950"/>
          <p14:tracePt t="19434" x="4556125" y="1874838"/>
          <p14:tracePt t="19450" x="4279900" y="1863725"/>
          <p14:tracePt t="19467" x="4203700" y="1858963"/>
          <p14:tracePt t="19484" x="4064000" y="1847850"/>
          <p14:tracePt t="19500" x="4014788" y="1847850"/>
          <p14:tracePt t="19579" x="4021138" y="1847850"/>
          <p14:tracePt t="19589" x="4064000" y="1863725"/>
          <p14:tracePt t="19599" x="4156075" y="1917700"/>
          <p14:tracePt t="19609" x="4210050" y="1955800"/>
          <p14:tracePt t="19619" x="4248150" y="1989138"/>
          <p14:tracePt t="19634" x="4275138" y="2047875"/>
          <p14:tracePt t="19650" x="4295775" y="2108200"/>
          <p14:tracePt t="19667" x="4318000" y="2171700"/>
          <p14:tracePt t="19683" x="4340225" y="2259013"/>
          <p14:tracePt t="19700" x="4349750" y="2297113"/>
          <p14:tracePt t="19717" x="4349750" y="2317750"/>
          <p14:tracePt t="19733" x="4349750" y="2339975"/>
          <p14:tracePt t="19750" x="4333875" y="2351088"/>
          <p14:tracePt t="19767" x="4322763" y="2351088"/>
          <p14:tracePt t="19784" x="4313238" y="2351088"/>
          <p14:tracePt t="19800" x="4252913" y="2281238"/>
          <p14:tracePt t="19817" x="4183063" y="2198688"/>
          <p14:tracePt t="19834" x="3998913" y="2058988"/>
          <p14:tracePt t="19850" x="3751263" y="1917700"/>
          <p14:tracePt t="19867" x="3560763" y="1836738"/>
          <p14:tracePt t="19884" x="3317875" y="1766888"/>
          <p14:tracePt t="19900" x="2940050" y="1647825"/>
          <p14:tracePt t="19917" x="2735263" y="1582738"/>
          <p14:tracePt t="19933" x="2517775" y="1519238"/>
          <p14:tracePt t="19950" x="2308225" y="1465263"/>
          <p14:tracePt t="19967" x="2216150" y="1447800"/>
          <p14:tracePt t="19983" x="2144713" y="1438275"/>
          <p14:tracePt t="20000" x="2108200" y="1438275"/>
          <p14:tracePt t="20017" x="2101850" y="1438275"/>
          <p14:tracePt t="20034" x="2097088" y="1438275"/>
          <p14:tracePt t="20067" x="2097088" y="1454150"/>
          <p14:tracePt t="20083" x="2171700" y="1528763"/>
          <p14:tracePt t="20101" x="2259013" y="1620838"/>
          <p14:tracePt t="20117" x="2263775" y="1636713"/>
          <p14:tracePt t="20134" x="2263775" y="1670050"/>
          <p14:tracePt t="20150" x="2243138" y="1708150"/>
          <p14:tracePt t="20167" x="2220913" y="1724025"/>
          <p14:tracePt t="20184" x="2166938" y="1766888"/>
          <p14:tracePt t="20200" x="2020888" y="1804988"/>
          <p14:tracePt t="20217" x="1917700" y="1816100"/>
          <p14:tracePt t="20233" x="1404938" y="1831975"/>
          <p14:tracePt t="20250" x="730250" y="1847850"/>
          <p14:tracePt t="20267" x="550863" y="1847850"/>
          <p14:tracePt t="20284" x="58738" y="1804988"/>
          <p14:tracePt t="20300" x="0" y="1719263"/>
          <p14:tracePt t="20317" x="0" y="1681163"/>
          <p14:tracePt t="20334" x="0" y="1577975"/>
          <p14:tracePt t="20350" x="0" y="1485900"/>
          <p14:tracePt t="20368" x="0" y="1458913"/>
          <p14:tracePt t="20384" x="31750" y="1389063"/>
          <p14:tracePt t="20400" x="141288" y="1281113"/>
          <p14:tracePt t="20417" x="211138" y="1220788"/>
          <p14:tracePt t="20434" x="361950" y="1096963"/>
          <p14:tracePt t="20450" x="492125" y="989013"/>
          <p14:tracePt t="20467" x="546100" y="950913"/>
          <p14:tracePt t="20484" x="719138" y="869950"/>
          <p14:tracePt t="20500" x="1054100" y="788988"/>
          <p14:tracePt t="20517" x="1227138" y="750888"/>
          <p14:tracePt t="20534" x="1881188" y="703263"/>
          <p14:tracePt t="20550" x="2398713" y="703263"/>
          <p14:tracePt t="20567" x="2524125" y="703263"/>
          <p14:tracePt t="20584" x="2690813" y="735013"/>
          <p14:tracePt t="20600" x="2782888" y="800100"/>
          <p14:tracePt t="20617" x="2816225" y="831850"/>
          <p14:tracePt t="20634" x="2933700" y="950913"/>
          <p14:tracePt t="20650" x="3048000" y="1058863"/>
          <p14:tracePt t="20667" x="3086100" y="1092200"/>
          <p14:tracePt t="20683" x="3144838" y="1184275"/>
          <p14:tracePt t="20700" x="3171825" y="1254125"/>
          <p14:tracePt t="20717" x="3178175" y="1281113"/>
          <p14:tracePt t="20734" x="3178175" y="1355725"/>
          <p14:tracePt t="20750" x="3155950" y="1409700"/>
          <p14:tracePt t="20767" x="3124200" y="1431925"/>
          <p14:tracePt t="20784" x="3079750" y="1465263"/>
          <p14:tracePt t="20800" x="3063875" y="1465263"/>
          <p14:tracePt t="20817" x="3059113" y="1465263"/>
          <p14:tracePt t="20901" x="3079750" y="1454150"/>
          <p14:tracePt t="20911" x="3106738" y="1454150"/>
          <p14:tracePt t="20921" x="3117850" y="1454150"/>
          <p14:tracePt t="20934" x="3133725" y="1454150"/>
          <p14:tracePt t="20950" x="3155950" y="1465263"/>
          <p14:tracePt t="20967" x="3178175" y="1474788"/>
          <p14:tracePt t="20983" x="3252788" y="1508125"/>
          <p14:tracePt t="21000" x="3378200" y="1577975"/>
          <p14:tracePt t="21017" x="3425825" y="1636713"/>
          <p14:tracePt t="21033" x="3448050" y="1697038"/>
          <p14:tracePt t="21050" x="3436938" y="1789113"/>
          <p14:tracePt t="21067" x="3398838" y="1858963"/>
          <p14:tracePt t="21085" x="3317875" y="1928813"/>
          <p14:tracePt t="21100" x="3155950" y="2020888"/>
          <p14:tracePt t="21117" x="3005138" y="2081213"/>
          <p14:tracePt t="21134" x="2805113" y="2090738"/>
          <p14:tracePt t="21150" x="2562225" y="2090738"/>
          <p14:tracePt t="21167" x="2425700" y="2090738"/>
          <p14:tracePt t="21184" x="2155825" y="2058988"/>
          <p14:tracePt t="21200" x="1946275" y="2043113"/>
          <p14:tracePt t="21217" x="1928813" y="2043113"/>
          <p14:tracePt t="21233" x="1928813" y="2036763"/>
          <p14:tracePt t="21250" x="1935163" y="2027238"/>
          <p14:tracePt t="21267" x="1946275" y="2016125"/>
          <p14:tracePt t="21283" x="2016125" y="2009775"/>
          <p14:tracePt t="21300" x="2243138" y="2009775"/>
          <p14:tracePt t="21317" x="2290763" y="2009775"/>
          <p14:tracePt t="21334" x="2317750" y="2009775"/>
          <p14:tracePt t="21350" x="2308225" y="2036763"/>
          <p14:tracePt t="21368" x="2301875" y="2043113"/>
          <p14:tracePt t="21384" x="2263775" y="2063750"/>
          <p14:tracePt t="21400" x="2178050" y="2063750"/>
          <p14:tracePt t="21417" x="2144713" y="2063750"/>
          <p14:tracePt t="21434" x="2047875" y="2058988"/>
          <p14:tracePt t="21450" x="1993900" y="2054225"/>
          <p14:tracePt t="21467" x="1978025" y="2054225"/>
          <p14:tracePt t="21483" x="1962150" y="2054225"/>
          <p14:tracePt t="21500" x="1951038" y="2058988"/>
          <p14:tracePt t="21517" x="1946275" y="2058988"/>
          <p14:tracePt t="21533" x="1939925" y="2063750"/>
          <p14:tracePt t="21791" x="1935163" y="2063750"/>
          <p14:tracePt t="21800" x="1928813" y="2070100"/>
          <p14:tracePt t="21810" x="1928813" y="2074863"/>
          <p14:tracePt t="21821" x="1924050" y="2074863"/>
          <p14:tracePt t="21951" x="1917700" y="207486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2182" y="1680754"/>
            <a:ext cx="11626904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</a:t>
            </a:r>
            <a:r>
              <a:rPr kumimoji="1" lang="ja-JP" altLang="en-US" dirty="0"/>
              <a:t>　　　　　　　　　　</a:t>
            </a:r>
            <a:r>
              <a:rPr kumimoji="1" lang="en-US" altLang="ja-JP" dirty="0"/>
              <a:t> </a:t>
            </a:r>
            <a:r>
              <a:rPr kumimoji="1" lang="en-US" altLang="ja-JP" sz="3600" dirty="0"/>
              <a:t>I know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</a:t>
            </a:r>
            <a:r>
              <a:rPr lang="en-US" altLang="ja-JP" sz="3600" dirty="0"/>
              <a:t>he did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266971" y="2542456"/>
            <a:ext cx="3816017" cy="1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473197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66971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F6A7F3F-5643-48D4-A835-5CF7E0F41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7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8"/>
    </mc:Choice>
    <mc:Fallback>
      <p:transition spd="slow" advTm="1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6" x="1647825" y="2290763"/>
          <p14:tracePt t="3123" x="1647825" y="2297113"/>
          <p14:tracePt t="3134" x="1627188" y="2317750"/>
          <p14:tracePt t="3145" x="1616075" y="2443163"/>
          <p14:tracePt t="3160" x="1616075" y="2598738"/>
          <p14:tracePt t="3177" x="1809750" y="3263900"/>
          <p14:tracePt t="3193" x="2097088" y="3859213"/>
          <p14:tracePt t="3210" x="2193925" y="4052888"/>
          <p14:tracePt t="3243" x="2447925" y="4891088"/>
          <p14:tracePt t="3276" x="2562225" y="5372100"/>
          <p14:tracePt t="3310" x="2686050" y="5657850"/>
          <p14:tracePt t="3326" x="2794000" y="5862638"/>
          <p14:tracePt t="3343" x="2879725" y="6019800"/>
          <p14:tracePt t="3360" x="2906713" y="6069013"/>
          <p14:tracePt t="3376" x="2982913" y="6172200"/>
          <p14:tracePt t="3393" x="3074988" y="6230938"/>
          <p14:tracePt t="3410" x="3106738" y="6246813"/>
          <p14:tracePt t="3427" x="3187700" y="6273800"/>
          <p14:tracePt t="3443" x="3259138" y="6280150"/>
          <p14:tracePt t="3460" x="3286125" y="6280150"/>
          <p14:tracePt t="3476" x="3317875" y="6280150"/>
          <p14:tracePt t="3494" x="3333750" y="6269038"/>
          <p14:tracePt t="3510" x="3340100" y="6262688"/>
          <p14:tracePt t="3526" x="3360738" y="6242050"/>
          <p14:tracePt t="3543" x="3387725" y="6226175"/>
          <p14:tracePt t="3560" x="3398838" y="6215063"/>
          <p14:tracePt t="3576" x="3452813" y="6176963"/>
          <p14:tracePt t="3593" x="3479800" y="6145213"/>
          <p14:tracePt t="3610" x="3502025" y="6122988"/>
          <p14:tracePt t="3626" x="3540125" y="6096000"/>
          <p14:tracePt t="3643" x="3551238" y="6073775"/>
          <p14:tracePt t="3660" x="3556000" y="6062663"/>
          <p14:tracePt t="3677" x="3560763" y="6046788"/>
          <p14:tracePt t="3693" x="3567113" y="6035675"/>
          <p14:tracePt t="3710" x="3571875" y="6030913"/>
          <p14:tracePt t="3727" x="3587750" y="5988050"/>
          <p14:tracePt t="3744" x="3598863" y="5949950"/>
          <p14:tracePt t="3760" x="3605213" y="5927725"/>
          <p14:tracePt t="3776" x="3614738" y="5880100"/>
          <p14:tracePt t="3793" x="3614738" y="5819775"/>
          <p14:tracePt t="3810" x="3614738" y="5792788"/>
          <p14:tracePt t="3827" x="3614738" y="5761038"/>
          <p14:tracePt t="3843" x="3614738" y="5711825"/>
          <p14:tracePt t="3860" x="3614738" y="5664200"/>
          <p14:tracePt t="3876" x="3621088" y="5599113"/>
          <p14:tracePt t="3893" x="3621088" y="5484813"/>
          <p14:tracePt t="3910" x="3632200" y="5430838"/>
          <p14:tracePt t="3926" x="3632200" y="5383213"/>
          <p14:tracePt t="3943" x="3632200" y="5356225"/>
          <p14:tracePt t="3960" x="3632200" y="5345113"/>
          <p14:tracePt t="5925" x="3632200" y="5338763"/>
          <p14:tracePt t="5965" x="3632200" y="5334000"/>
          <p14:tracePt t="6115" x="3641725" y="5307013"/>
          <p14:tracePt t="6125" x="3675063" y="5226050"/>
          <p14:tracePt t="6134" x="3690938" y="5160963"/>
          <p14:tracePt t="6143" x="3751263" y="5026025"/>
          <p14:tracePt t="6160" x="3778250" y="4949825"/>
          <p14:tracePt t="6177" x="3875088" y="4621213"/>
          <p14:tracePt t="6193" x="3976688" y="4230688"/>
          <p14:tracePt t="6227" x="4349750" y="3495675"/>
          <p14:tracePt t="6260" x="4848225" y="2940050"/>
          <p14:tracePt t="6293" x="5273675" y="2659063"/>
          <p14:tracePt t="6310" x="5338763" y="2632075"/>
          <p14:tracePt t="6327" x="5365750" y="2609850"/>
          <p14:tracePt t="6343" x="5372100" y="2605088"/>
          <p14:tracePt t="6360" x="5383213" y="2593975"/>
          <p14:tracePt t="6376" x="5399088" y="2566988"/>
          <p14:tracePt t="6393" x="5410200" y="2535238"/>
          <p14:tracePt t="6410" x="5437188" y="2501900"/>
          <p14:tracePt t="6426" x="5473700" y="2443163"/>
          <p14:tracePt t="6443" x="5500688" y="2389188"/>
          <p14:tracePt t="6460" x="5527675" y="2339975"/>
          <p14:tracePt t="6477" x="5538788" y="2308225"/>
          <p14:tracePt t="6493" x="5549900" y="2263775"/>
          <p14:tracePt t="6510" x="5549900" y="2243138"/>
          <p14:tracePt t="6526" x="5549900" y="2232025"/>
          <p14:tracePt t="6543" x="5549900" y="2227263"/>
          <p14:tracePt t="6583" x="5534025" y="2236788"/>
          <p14:tracePt t="6594" x="5522913" y="2247900"/>
          <p14:tracePt t="6610" x="5491163" y="2270125"/>
          <p14:tracePt t="6627" x="5446713" y="2308225"/>
          <p14:tracePt t="6643" x="5365750" y="2378075"/>
          <p14:tracePt t="6659" x="5322888" y="2416175"/>
          <p14:tracePt t="6677" x="5280025" y="2443163"/>
          <p14:tracePt t="6693" x="5214938" y="2490788"/>
          <p14:tracePt t="6710" x="5199063" y="2497138"/>
          <p14:tracePt t="6726" x="5084763" y="2513013"/>
          <p14:tracePt t="6743" x="4868863" y="2513013"/>
          <p14:tracePt t="6760" x="4783138" y="2508250"/>
          <p14:tracePt t="6776" x="4545013" y="2463800"/>
          <p14:tracePt t="6793" x="4344988" y="2393950"/>
          <p14:tracePt t="6810" x="4275138" y="2366963"/>
          <p14:tracePt t="6826" x="4187825" y="2290763"/>
          <p14:tracePt t="6843" x="4133850" y="2227263"/>
          <p14:tracePt t="6860" x="4129088" y="2198688"/>
          <p14:tracePt t="6877" x="4102100" y="2090738"/>
          <p14:tracePt t="6893" x="4079875" y="1982788"/>
          <p14:tracePt t="6910" x="4079875" y="1944688"/>
          <p14:tracePt t="6927" x="4075113" y="1870075"/>
          <p14:tracePt t="6943" x="4075113" y="1804988"/>
          <p14:tracePt t="6960" x="4075113" y="1793875"/>
          <p14:tracePt t="6977" x="4075113" y="1751013"/>
          <p14:tracePt t="6993" x="4113213" y="1701800"/>
          <p14:tracePt t="7010" x="4140200" y="1670050"/>
          <p14:tracePt t="7026" x="4221163" y="1582738"/>
          <p14:tracePt t="7043" x="4322763" y="1512888"/>
          <p14:tracePt t="7060" x="4367213" y="1485900"/>
          <p14:tracePt t="7076" x="4479925" y="1420813"/>
          <p14:tracePt t="7093" x="4576763" y="1393825"/>
          <p14:tracePt t="7110" x="4603750" y="1393825"/>
          <p14:tracePt t="7126" x="4691063" y="1382713"/>
          <p14:tracePt t="7143" x="4830763" y="1389063"/>
          <p14:tracePt t="7160" x="4884738" y="1400175"/>
          <p14:tracePt t="7176" x="5003800" y="1438275"/>
          <p14:tracePt t="7193" x="5106988" y="1501775"/>
          <p14:tracePt t="7210" x="5138738" y="1528763"/>
          <p14:tracePt t="7226" x="5230813" y="1600200"/>
          <p14:tracePt t="7243" x="5302250" y="1681163"/>
          <p14:tracePt t="7260" x="5318125" y="1701800"/>
          <p14:tracePt t="7276" x="5334000" y="1735138"/>
          <p14:tracePt t="7293" x="5334000" y="1746250"/>
          <p14:tracePt t="7310" x="5334000" y="1751013"/>
          <p14:tracePt t="7326" x="5318125" y="1793875"/>
          <p14:tracePt t="7343" x="5280025" y="1858963"/>
          <p14:tracePt t="7360" x="5264150" y="1885950"/>
          <p14:tracePt t="7376" x="5237163" y="1951038"/>
          <p14:tracePt t="7393" x="5226050" y="1982788"/>
          <p14:tracePt t="7503" x="5237163" y="1982788"/>
          <p14:tracePt t="7513" x="5241925" y="1978025"/>
          <p14:tracePt t="7523" x="5246688" y="1973263"/>
          <p14:tracePt t="7543" x="5253038" y="1966913"/>
          <p14:tracePt t="7563" x="5257800" y="1966913"/>
          <p14:tracePt t="7694" x="5253038" y="1966913"/>
          <p14:tracePt t="7704" x="5214938" y="1982788"/>
          <p14:tracePt t="7714" x="5165725" y="2009775"/>
          <p14:tracePt t="7727" x="5111750" y="2032000"/>
          <p14:tracePt t="7743" x="4868863" y="2162175"/>
          <p14:tracePt t="7760" x="4637088" y="2286000"/>
          <p14:tracePt t="7776" x="4279900" y="2501900"/>
          <p14:tracePt t="7793" x="3605213" y="2870200"/>
          <p14:tracePt t="7810" x="3225800" y="3086100"/>
          <p14:tracePt t="7827" x="2944813" y="3241675"/>
          <p14:tracePt t="7843" x="2805113" y="3333750"/>
          <p14:tracePt t="7860" x="2789238" y="3351213"/>
          <p14:tracePt t="7877" x="2762250" y="3367088"/>
          <p14:tracePt t="7893" x="2740025" y="3378200"/>
          <p14:tracePt t="7910" x="2735263" y="3378200"/>
          <p14:tracePt t="7927" x="2728913" y="3382963"/>
          <p14:tracePt t="7943" x="2724150" y="3387725"/>
          <p14:tracePt t="7973" x="2717800" y="3394075"/>
          <p14:tracePt t="7993" x="2717800" y="3398838"/>
          <p14:tracePt t="8003" x="2708275" y="3421063"/>
          <p14:tracePt t="8013" x="2697163" y="3432175"/>
          <p14:tracePt t="8027" x="2679700" y="3448050"/>
          <p14:tracePt t="8043" x="2636838" y="3502025"/>
          <p14:tracePt t="8060" x="2616200" y="3524250"/>
          <p14:tracePt t="8077" x="2501900" y="3587750"/>
          <p14:tracePt t="8093" x="2286000" y="3675063"/>
          <p14:tracePt t="8110" x="2200275" y="3690938"/>
          <p14:tracePt t="8127" x="1897063" y="3729038"/>
          <p14:tracePt t="8143" x="1631950" y="3729038"/>
          <p14:tracePt t="8160" x="1546225" y="3729038"/>
          <p14:tracePt t="8177" x="1296988" y="3729038"/>
          <p14:tracePt t="8193" x="1085850" y="3668713"/>
          <p14:tracePt t="8210" x="1011238" y="3641725"/>
          <p14:tracePt t="8227" x="847725" y="3560763"/>
          <p14:tracePt t="8243" x="719138" y="3468688"/>
          <p14:tracePt t="8260" x="685800" y="3448050"/>
          <p14:tracePt t="8277" x="588963" y="3344863"/>
          <p14:tracePt t="8293" x="496888" y="3259138"/>
          <p14:tracePt t="8310" x="476250" y="3225800"/>
          <p14:tracePt t="8326" x="442913" y="3167063"/>
          <p14:tracePt t="8343" x="438150" y="3101975"/>
          <p14:tracePt t="8360" x="438150" y="3070225"/>
          <p14:tracePt t="8377" x="485775" y="2971800"/>
          <p14:tracePt t="8393" x="620713" y="2843213"/>
          <p14:tracePt t="8410" x="676275" y="2794000"/>
          <p14:tracePt t="8426" x="831850" y="2670175"/>
          <p14:tracePt t="8443" x="908050" y="2598738"/>
          <p14:tracePt t="8460" x="930275" y="2589213"/>
          <p14:tracePt t="8476" x="993775" y="2551113"/>
          <p14:tracePt t="8494" x="1119188" y="2474913"/>
          <p14:tracePt t="8510" x="1193800" y="2452688"/>
          <p14:tracePt t="8526" x="1535113" y="2405063"/>
          <p14:tracePt t="8543" x="1827213" y="2393950"/>
          <p14:tracePt t="8560" x="2108200" y="2393950"/>
          <p14:tracePt t="8577" x="2351088" y="2432050"/>
          <p14:tracePt t="8593" x="2409825" y="2459038"/>
          <p14:tracePt t="8610" x="2425700" y="2474913"/>
          <p14:tracePt t="8626" x="2447925" y="2528888"/>
          <p14:tracePt t="8643" x="2454275" y="2578100"/>
          <p14:tracePt t="8660" x="2481263" y="2643188"/>
          <p14:tracePt t="8677" x="2508250" y="2724150"/>
          <p14:tracePt t="8693" x="2535238" y="2832100"/>
          <p14:tracePt t="8710" x="2544763" y="2933700"/>
          <p14:tracePt t="8726" x="2544763" y="3097213"/>
          <p14:tracePt t="8743" x="2544763" y="3178175"/>
          <p14:tracePt t="8760" x="2544763" y="3225800"/>
          <p14:tracePt t="8776" x="2544763" y="3248025"/>
          <p14:tracePt t="8793" x="2540000" y="3259138"/>
          <p14:tracePt t="8810" x="2535238" y="3263900"/>
          <p14:tracePt t="8843" x="2528888" y="3270250"/>
          <p14:tracePt t="8876" x="2517775" y="3270250"/>
          <p14:tracePt t="8893" x="2517775" y="3275013"/>
          <p14:tracePt t="8933" x="2517775" y="3279775"/>
          <p14:tracePt t="8953" x="2513013" y="3279775"/>
          <p14:tracePt t="8963" x="2508250" y="3286125"/>
          <p14:tracePt t="8976" x="2497138" y="3290888"/>
          <p14:tracePt t="8993" x="2470150" y="3328988"/>
          <p14:tracePt t="9010" x="2436813" y="3351213"/>
          <p14:tracePt t="9026" x="2335213" y="3436938"/>
          <p14:tracePt t="9043" x="2171700" y="3524250"/>
          <p14:tracePt t="9060" x="2090738" y="3556000"/>
          <p14:tracePt t="9077" x="1885950" y="3609975"/>
          <p14:tracePt t="9093" x="1681163" y="3609975"/>
          <p14:tracePt t="9110" x="1631950" y="3609975"/>
          <p14:tracePt t="9127" x="1535113" y="3578225"/>
          <p14:tracePt t="9143" x="1512888" y="3556000"/>
          <p14:tracePt t="9160" x="1508125" y="3551238"/>
          <p14:tracePt t="9176" x="1508125" y="3524250"/>
          <p14:tracePt t="9193" x="1508125" y="3513138"/>
          <p14:tracePt t="9226" x="1512888" y="3502025"/>
          <p14:tracePt t="9243" x="1519238" y="3495675"/>
          <p14:tracePt t="9392" x="1519238" y="3490913"/>
          <p14:tracePt t="9402" x="1524000" y="3490913"/>
          <p14:tracePt t="9444" x="1528763" y="3486150"/>
          <p14:tracePt t="9453" x="1535113" y="3479800"/>
          <p14:tracePt t="9463" x="1539875" y="3479800"/>
          <p14:tracePt t="9483" x="1539875" y="3475038"/>
          <p14:tracePt t="9493" x="1546225" y="3475038"/>
          <p14:tracePt t="9513" x="1555750" y="3463925"/>
          <p14:tracePt t="9527" x="1593850" y="3463925"/>
          <p14:tracePt t="9543" x="1827213" y="3544888"/>
          <p14:tracePt t="9560" x="1917700" y="3598863"/>
          <p14:tracePt t="9576" x="2085975" y="3744913"/>
          <p14:tracePt t="9593" x="2155825" y="3890963"/>
          <p14:tracePt t="9610" x="2155825" y="3956050"/>
          <p14:tracePt t="9626" x="2108200" y="4122738"/>
          <p14:tracePt t="9643" x="1993900" y="4302125"/>
          <p14:tracePt t="9660" x="1946275" y="4344988"/>
          <p14:tracePt t="9677" x="1820863" y="4441825"/>
          <p14:tracePt t="9693" x="1701800" y="4468813"/>
          <p14:tracePt t="9711" x="1670050" y="4468813"/>
          <p14:tracePt t="9727" x="1577975" y="4441825"/>
          <p14:tracePt t="9744" x="1497013" y="4376738"/>
          <p14:tracePt t="9760" x="1458913" y="4322763"/>
          <p14:tracePt t="9776" x="1420813" y="4214813"/>
          <p14:tracePt t="9793" x="1416050" y="4156075"/>
          <p14:tracePt t="9810" x="1416050" y="4117975"/>
          <p14:tracePt t="9826" x="1438275" y="4059238"/>
          <p14:tracePt t="9843" x="1458913" y="4021138"/>
          <p14:tracePt t="9860" x="1474788" y="4010025"/>
          <p14:tracePt t="9877" x="1492250" y="3983038"/>
          <p14:tracePt t="9893" x="1512888" y="3971925"/>
          <p14:tracePt t="9910" x="1524000" y="3967163"/>
          <p14:tracePt t="9926" x="1524000" y="3960813"/>
          <p14:tracePt t="10362" x="1528763" y="3960813"/>
          <p14:tracePt t="10383" x="1535113" y="3960813"/>
          <p14:tracePt t="10393" x="1539875" y="3960813"/>
          <p14:tracePt t="10443" x="1539875" y="3967163"/>
          <p14:tracePt t="10453" x="1550988" y="3967163"/>
          <p14:tracePt t="10463" x="1562100" y="3967163"/>
          <p14:tracePt t="10476" x="1582738" y="3967163"/>
          <p14:tracePt t="10510" x="1982788" y="3967163"/>
          <p14:tracePt t="10543" x="3302000" y="3976688"/>
          <p14:tracePt t="10577" x="3960813" y="3987800"/>
          <p14:tracePt t="10593" x="4198938" y="4021138"/>
          <p14:tracePt t="10610" x="4322763" y="4030663"/>
          <p14:tracePt t="10626" x="4491038" y="4041775"/>
          <p14:tracePt t="10643" x="4722813" y="4064000"/>
          <p14:tracePt t="10660" x="4765675" y="4075113"/>
          <p14:tracePt t="10677" x="4841875" y="4086225"/>
          <p14:tracePt t="10974" x="4830763" y="4086225"/>
          <p14:tracePt t="10984" x="4776788" y="4075113"/>
          <p14:tracePt t="10995" x="4722813" y="4048125"/>
          <p14:tracePt t="11011" x="4691063" y="4030663"/>
          <p14:tracePt t="11027" x="4648200" y="3987800"/>
          <p14:tracePt t="11043" x="4630738" y="3906838"/>
          <p14:tracePt t="11061" x="4630738" y="3875088"/>
          <p14:tracePt t="11076" x="4702175" y="3783013"/>
          <p14:tracePt t="11093" x="4821238" y="3686175"/>
          <p14:tracePt t="11110" x="4884738" y="3659188"/>
          <p14:tracePt t="11126" x="5149850" y="3594100"/>
          <p14:tracePt t="11143" x="5376863" y="3582988"/>
          <p14:tracePt t="11160" x="5441950" y="3582988"/>
          <p14:tracePt t="11177" x="5453063" y="3582988"/>
          <p14:tracePt t="11193" x="5453063" y="3598863"/>
          <p14:tracePt t="11210" x="5437188" y="3621088"/>
          <p14:tracePt t="11227" x="5403850" y="3659188"/>
          <p14:tracePt t="11243" x="5376863" y="3679825"/>
          <p14:tracePt t="11260" x="5372100" y="3679825"/>
          <p14:tracePt t="11277" x="5365750" y="3679825"/>
          <p14:tracePt t="11754" x="5365750" y="3641725"/>
          <p14:tracePt t="11764" x="5345113" y="3587750"/>
          <p14:tracePt t="11774" x="5307013" y="3495675"/>
          <p14:tracePt t="11783" x="5273675" y="3432175"/>
          <p14:tracePt t="11793" x="5246688" y="3360738"/>
          <p14:tracePt t="11811" x="5214938" y="3259138"/>
          <p14:tracePt t="11826" x="5187950" y="3070225"/>
          <p14:tracePt t="11843" x="5149850" y="2933700"/>
          <p14:tracePt t="11876" x="5064125" y="2717800"/>
          <p14:tracePt t="11910" x="5041900" y="2632075"/>
          <p14:tracePt t="11943" x="5041900" y="2555875"/>
          <p14:tracePt t="11960" x="5041900" y="2528888"/>
          <p14:tracePt t="11977" x="5041900" y="2470150"/>
          <p14:tracePt t="11993" x="5041900" y="2405063"/>
          <p14:tracePt t="12010" x="5041900" y="2339975"/>
          <p14:tracePt t="12027" x="5041900" y="2263775"/>
          <p14:tracePt t="12043" x="5041900" y="2171700"/>
          <p14:tracePt t="12060" x="5041900" y="2097088"/>
          <p14:tracePt t="12077" x="5041900" y="2027238"/>
          <p14:tracePt t="12093" x="5048250" y="1962150"/>
          <p14:tracePt t="12110" x="5048250" y="1924050"/>
          <p14:tracePt t="12127" x="5048250" y="1881188"/>
          <p14:tracePt t="12143" x="5057775" y="1816100"/>
          <p14:tracePt t="12160" x="5057775" y="1789113"/>
          <p14:tracePt t="12176" x="5057775" y="1766888"/>
          <p14:tracePt t="12193" x="5057775" y="1751013"/>
          <p14:tracePt t="12210" x="5057775" y="1746250"/>
          <p14:tracePt t="12227" x="5057775" y="1735138"/>
          <p14:tracePt t="12243" x="5057775" y="1724025"/>
          <p14:tracePt t="12260" x="5057775" y="1719263"/>
          <p14:tracePt t="12293" x="5057775" y="1708150"/>
          <p14:tracePt t="12327" x="5064125" y="1697038"/>
          <p14:tracePt t="12343" x="5068888" y="1697038"/>
          <p14:tracePt t="14065" x="5064125" y="1701800"/>
          <p14:tracePt t="14074" x="5053013" y="1708150"/>
          <p14:tracePt t="14085" x="5010150" y="1735138"/>
          <p14:tracePt t="14093" x="4875213" y="1804988"/>
          <p14:tracePt t="14110" x="4729163" y="1874838"/>
          <p14:tracePt t="14127" x="4037013" y="2205038"/>
          <p14:tracePt t="14143" x="3263900" y="2562225"/>
          <p14:tracePt t="14176" x="2771775" y="2816225"/>
          <p14:tracePt t="14210" x="2497138" y="2987675"/>
          <p14:tracePt t="14243" x="2151063" y="3187700"/>
          <p14:tracePt t="14260" x="2090738" y="3225800"/>
          <p14:tracePt t="14276" x="1993900" y="3286125"/>
          <p14:tracePt t="14293" x="1951038" y="3313113"/>
          <p14:tracePt t="14310" x="1946275" y="3313113"/>
          <p14:tracePt t="14327" x="1946275" y="3317875"/>
          <p14:tracePt t="14343" x="1935163" y="3324225"/>
          <p14:tracePt t="14360" x="1917700" y="3333750"/>
          <p14:tracePt t="14376" x="1885950" y="3355975"/>
          <p14:tracePt t="14393" x="1820863" y="3405188"/>
          <p14:tracePt t="14409" x="1766888" y="3432175"/>
          <p14:tracePt t="14426" x="1681163" y="3463925"/>
          <p14:tracePt t="14443" x="1627188" y="3468688"/>
          <p14:tracePt t="14460" x="1573213" y="3490913"/>
          <p14:tracePt t="14476" x="1512888" y="3502025"/>
          <p14:tracePt t="14493" x="1465263" y="3517900"/>
          <p14:tracePt t="14510" x="1438275" y="3524250"/>
          <p14:tracePt t="14526" x="1382713" y="3540125"/>
          <p14:tracePt t="14543" x="1362075" y="3540125"/>
          <p14:tracePt t="14560" x="1339850" y="3540125"/>
          <p14:tracePt t="14576" x="1301750" y="3540125"/>
          <p14:tracePt t="14593" x="1254125" y="3544888"/>
          <p14:tracePt t="14610" x="1220788" y="3556000"/>
          <p14:tracePt t="14626" x="1204913" y="3556000"/>
          <p14:tracePt t="14643" x="1200150" y="3556000"/>
          <p14:tracePt t="14676" x="1193800" y="3556000"/>
          <p14:tracePt t="14745" x="1189038" y="3556000"/>
          <p14:tracePt t="14754" x="1177925" y="3556000"/>
          <p14:tracePt t="14764" x="1166813" y="3556000"/>
          <p14:tracePt t="14776" x="1150938" y="3556000"/>
          <p14:tracePt t="14793" x="1135063" y="3556000"/>
          <p14:tracePt t="14810" x="1128713" y="3556000"/>
          <p14:tracePt t="14863" x="1123950" y="355600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2182" y="1680754"/>
            <a:ext cx="11626904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</a:t>
            </a:r>
            <a:r>
              <a:rPr kumimoji="1" lang="ja-JP" altLang="en-US" dirty="0"/>
              <a:t>　　　　　　　　　　</a:t>
            </a:r>
            <a:r>
              <a:rPr kumimoji="1" lang="en-US" altLang="ja-JP" dirty="0"/>
              <a:t> </a:t>
            </a:r>
            <a:r>
              <a:rPr kumimoji="1" lang="en-US" altLang="ja-JP" sz="3600" dirty="0"/>
              <a:t>I know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</a:t>
            </a:r>
            <a:r>
              <a:rPr lang="en-US" altLang="ja-JP" sz="3600" dirty="0"/>
              <a:t>he did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266971" y="2542456"/>
            <a:ext cx="8314058" cy="39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839200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53924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9917" y="3636469"/>
            <a:ext cx="2271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過去の過去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AF3A919-66A9-4012-8C62-0C4ECCD7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"/>
    </mc:Choice>
    <mc:Fallback>
      <p:transition spd="slow" advTm="2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2182" y="1680754"/>
            <a:ext cx="11626904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</a:t>
            </a:r>
            <a:r>
              <a:rPr kumimoji="1" lang="ja-JP" altLang="en-US" dirty="0"/>
              <a:t>　　　　　　　　　　</a:t>
            </a:r>
            <a:r>
              <a:rPr kumimoji="1" lang="en-US" altLang="ja-JP" dirty="0"/>
              <a:t> </a:t>
            </a:r>
            <a:r>
              <a:rPr kumimoji="1" lang="en-US" altLang="ja-JP" sz="3600" dirty="0"/>
              <a:t>I know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</a:t>
            </a:r>
            <a:r>
              <a:rPr lang="en-US" altLang="ja-JP" sz="3600" dirty="0"/>
              <a:t>he did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266971" y="2542456"/>
            <a:ext cx="8314058" cy="39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839200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53924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75017" y="4929051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現在から過去を振り返れば</a:t>
            </a:r>
            <a:endParaRPr kumimoji="1" lang="ja-JP" altLang="en-US" sz="3600" dirty="0"/>
          </a:p>
        </p:txBody>
      </p:sp>
      <p:sp>
        <p:nvSpPr>
          <p:cNvPr id="9" name="右矢印 8"/>
          <p:cNvSpPr/>
          <p:nvPr/>
        </p:nvSpPr>
        <p:spPr>
          <a:xfrm rot="10800000">
            <a:off x="6382615" y="1849114"/>
            <a:ext cx="2717074" cy="183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3764062" y="2944846"/>
            <a:ext cx="5391746" cy="180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95AE50A-FE14-4947-BE01-01E14302F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6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6"/>
    </mc:Choice>
    <mc:Fallback>
      <p:transition spd="slow" advTm="8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94" x="2000250" y="2598738"/>
          <p14:tracePt t="5602" x="2117725" y="2571750"/>
          <p14:tracePt t="5611" x="2389188" y="2540000"/>
          <p14:tracePt t="5621" x="2486025" y="2540000"/>
          <p14:tracePt t="5634" x="2551113" y="2540000"/>
          <p14:tracePt t="5651" x="2690813" y="2605088"/>
          <p14:tracePt t="5668" x="2762250" y="2686050"/>
          <p14:tracePt t="5684" x="2843213" y="2755900"/>
          <p14:tracePt t="5718" x="2874963" y="2816225"/>
          <p14:tracePt t="5751" x="2771775" y="2859088"/>
          <p14:tracePt t="5784" x="2659063" y="2886075"/>
          <p14:tracePt t="5817" x="2697163" y="2859088"/>
          <p14:tracePt t="5834" x="2809875" y="2782888"/>
          <p14:tracePt t="5851" x="3074988" y="2679700"/>
          <p14:tracePt t="5868" x="3259138" y="2632075"/>
          <p14:tracePt t="5884" x="3875088" y="2535238"/>
          <p14:tracePt t="5901" x="4367213" y="2517775"/>
          <p14:tracePt t="5918" x="4479925" y="2517775"/>
          <p14:tracePt t="5934" x="4652963" y="2517775"/>
          <p14:tracePt t="5951" x="4695825" y="2517775"/>
          <p14:tracePt t="6172" x="4702175" y="2517775"/>
          <p14:tracePt t="6182" x="4706938" y="2513013"/>
          <p14:tracePt t="6192" x="4711700" y="2508250"/>
          <p14:tracePt t="6202" x="4718050" y="2501900"/>
          <p14:tracePt t="6218" x="4722813" y="2497138"/>
          <p14:tracePt t="6234" x="4765675" y="2474913"/>
          <p14:tracePt t="6251" x="4884738" y="2463800"/>
          <p14:tracePt t="6268" x="4938713" y="2452688"/>
          <p14:tracePt t="6284" x="5053013" y="2452688"/>
          <p14:tracePt t="6301" x="5156200" y="2447925"/>
          <p14:tracePt t="6318" x="5183188" y="2447925"/>
          <p14:tracePt t="6334" x="5214938" y="2443163"/>
          <p14:tracePt t="6368" x="5219700" y="2443163"/>
          <p14:tracePt t="6511" x="5192713" y="2452688"/>
          <p14:tracePt t="6521" x="5183188" y="2470150"/>
          <p14:tracePt t="6531" x="5129213" y="2513013"/>
          <p14:tracePt t="6541" x="5084763" y="2540000"/>
          <p14:tracePt t="6552" x="5010150" y="2566988"/>
          <p14:tracePt t="6568" x="4821238" y="2632075"/>
          <p14:tracePt t="6584" x="4452938" y="2755900"/>
          <p14:tracePt t="6602" x="4059238" y="2890838"/>
          <p14:tracePt t="6617" x="3594100" y="3021013"/>
          <p14:tracePt t="6634" x="2809875" y="3194050"/>
          <p14:tracePt t="6651" x="2236788" y="3306763"/>
          <p14:tracePt t="6668" x="1982788" y="3367088"/>
          <p14:tracePt t="6684" x="1827213" y="3414713"/>
          <p14:tracePt t="6701" x="1631950" y="3452813"/>
          <p14:tracePt t="6718" x="1519238" y="3475038"/>
          <p14:tracePt t="6734" x="1420813" y="3502025"/>
          <p14:tracePt t="6751" x="1328738" y="3517900"/>
          <p14:tracePt t="6768" x="1301750" y="3517900"/>
          <p14:tracePt t="6811" x="1296988" y="3517900"/>
          <p14:tracePt t="6851" x="1292225" y="3517900"/>
          <p14:tracePt t="6863" x="1281113" y="3517900"/>
          <p14:tracePt t="6871" x="1265238" y="3517900"/>
          <p14:tracePt t="6884" x="1247775" y="3513138"/>
          <p14:tracePt t="6901" x="1193800" y="3475038"/>
          <p14:tracePt t="6918" x="1177925" y="3452813"/>
          <p14:tracePt t="6934" x="1139825" y="3398838"/>
          <p14:tracePt t="6951" x="1128713" y="3340100"/>
          <p14:tracePt t="6968" x="1128713" y="3324225"/>
          <p14:tracePt t="6984" x="1128713" y="3263900"/>
          <p14:tracePt t="7001" x="1162050" y="3198813"/>
          <p14:tracePt t="7018" x="1184275" y="3178175"/>
          <p14:tracePt t="7034" x="1265238" y="3117850"/>
          <p14:tracePt t="7051" x="1335088" y="3070225"/>
          <p14:tracePt t="7068" x="1355725" y="3052763"/>
          <p14:tracePt t="7084" x="1443038" y="3036888"/>
          <p14:tracePt t="7101" x="1562100" y="3036888"/>
          <p14:tracePt t="7118" x="1600200" y="3036888"/>
          <p14:tracePt t="7134" x="1654175" y="3063875"/>
          <p14:tracePt t="7151" x="1654175" y="3079750"/>
          <p14:tracePt t="7168" x="1654175" y="3090863"/>
          <p14:tracePt t="7184" x="1663700" y="3117850"/>
          <p14:tracePt t="7201" x="1663700" y="3151188"/>
          <p14:tracePt t="7218" x="1663700" y="3160713"/>
          <p14:tracePt t="7234" x="1647825" y="3187700"/>
          <p14:tracePt t="7251" x="1604963" y="3221038"/>
          <p14:tracePt t="7268" x="1593850" y="3225800"/>
          <p14:tracePt t="7284" x="1539875" y="3232150"/>
          <p14:tracePt t="7301" x="1524000" y="3232150"/>
          <p14:tracePt t="7451" x="1519238" y="32321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2182" y="1680754"/>
            <a:ext cx="11626904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</a:t>
            </a:r>
            <a:r>
              <a:rPr kumimoji="1" lang="ja-JP" altLang="en-US" dirty="0"/>
              <a:t>　　　　　　　　　　</a:t>
            </a:r>
            <a:r>
              <a:rPr kumimoji="1" lang="en-US" altLang="ja-JP" dirty="0"/>
              <a:t> </a:t>
            </a:r>
            <a:r>
              <a:rPr kumimoji="1" lang="en-US" altLang="ja-JP" sz="3600" dirty="0"/>
              <a:t>I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knew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sz="3600" dirty="0"/>
              <a:t>he </a:t>
            </a:r>
            <a:r>
              <a:rPr lang="en-US" altLang="ja-JP" sz="3600" b="1" dirty="0">
                <a:solidFill>
                  <a:srgbClr val="FF0000"/>
                </a:solidFill>
              </a:rPr>
              <a:t>had done</a:t>
            </a:r>
            <a:r>
              <a:rPr lang="en-US" altLang="ja-JP" sz="3600" dirty="0"/>
              <a:t>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266971" y="2542456"/>
            <a:ext cx="8314058" cy="39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839200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53924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39693" y="830271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現在形は過去形に</a:t>
            </a:r>
          </a:p>
        </p:txBody>
      </p:sp>
      <p:sp>
        <p:nvSpPr>
          <p:cNvPr id="9" name="右矢印 8"/>
          <p:cNvSpPr/>
          <p:nvPr/>
        </p:nvSpPr>
        <p:spPr>
          <a:xfrm rot="10800000">
            <a:off x="6382615" y="1905384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3764062" y="3020989"/>
            <a:ext cx="5391746" cy="148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2194" y="4658825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過去形は過去完了</a:t>
            </a:r>
            <a:r>
              <a:rPr kumimoji="1" lang="ja-JP" altLang="en-US" sz="3600" dirty="0"/>
              <a:t>に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A4EEE38-F12C-47B8-B9DB-543DDF75A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2"/>
    </mc:Choice>
    <mc:Fallback>
      <p:transition spd="slow" advTm="1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9" x="2454275" y="2452688"/>
          <p14:tracePt t="2737" x="2571750" y="2335213"/>
          <p14:tracePt t="2744" x="2686050" y="2243138"/>
          <p14:tracePt t="2757" x="2863850" y="2117725"/>
          <p14:tracePt t="2774" x="3079750" y="2000250"/>
          <p14:tracePt t="2790" x="3124200" y="1973263"/>
          <p14:tracePt t="2807" x="3178175" y="1935163"/>
          <p14:tracePt t="2841" x="3198813" y="1924050"/>
          <p14:tracePt t="2874" x="3205163" y="1917700"/>
          <p14:tracePt t="2907" x="3221038" y="1912938"/>
          <p14:tracePt t="2924" x="3243263" y="1901825"/>
          <p14:tracePt t="2940" x="3248025" y="1897063"/>
          <p14:tracePt t="2957" x="3263900" y="1890713"/>
          <p14:tracePt t="2974" x="3313113" y="1885950"/>
          <p14:tracePt t="2990" x="3387725" y="1863725"/>
          <p14:tracePt t="3007" x="3605213" y="1820863"/>
          <p14:tracePt t="3024" x="3825875" y="1766888"/>
          <p14:tracePt t="3040" x="4041775" y="1728788"/>
          <p14:tracePt t="3057" x="4376738" y="1647825"/>
          <p14:tracePt t="3074" x="4583113" y="1604963"/>
          <p14:tracePt t="3091" x="4711700" y="1582738"/>
          <p14:tracePt t="3107" x="4826000" y="1573213"/>
          <p14:tracePt t="3124" x="4848225" y="1573213"/>
          <p14:tracePt t="3278" x="4841875" y="1582738"/>
          <p14:tracePt t="3284" x="4810125" y="1582738"/>
          <p14:tracePt t="3293" x="4783138" y="1582738"/>
          <p14:tracePt t="3307" x="4745038" y="1582738"/>
          <p14:tracePt t="3325" x="4614863" y="1577975"/>
          <p14:tracePt t="3341" x="4567238" y="1573213"/>
          <p14:tracePt t="3357" x="4518025" y="1573213"/>
          <p14:tracePt t="3374" x="4475163" y="1573213"/>
          <p14:tracePt t="3391" x="4464050" y="1573213"/>
          <p14:tracePt t="3408" x="4430713" y="1573213"/>
          <p14:tracePt t="3424" x="4425950" y="1573213"/>
          <p14:tracePt t="3464" x="4430713" y="1562100"/>
          <p14:tracePt t="3474" x="4452938" y="1555750"/>
          <p14:tracePt t="3490" x="4475163" y="1539875"/>
          <p14:tracePt t="3507" x="4549775" y="1528763"/>
          <p14:tracePt t="3524" x="4729163" y="1528763"/>
          <p14:tracePt t="3541" x="4814888" y="1528763"/>
          <p14:tracePt t="3557" x="5068888" y="1528763"/>
          <p14:tracePt t="3574" x="5480050" y="1535113"/>
          <p14:tracePt t="3590" x="5592763" y="1546225"/>
          <p14:tracePt t="3607" x="5918200" y="1555750"/>
          <p14:tracePt t="3624" x="6172200" y="1577975"/>
          <p14:tracePt t="3641" x="6257925" y="1577975"/>
          <p14:tracePt t="3657" x="6376988" y="1577975"/>
          <p14:tracePt t="3674" x="6381750" y="1577975"/>
          <p14:tracePt t="3691" x="6388100" y="1577975"/>
          <p14:tracePt t="3733" x="6372225" y="1589088"/>
          <p14:tracePt t="3743" x="6365875" y="1593850"/>
          <p14:tracePt t="3757" x="6361113" y="1600200"/>
          <p14:tracePt t="3774" x="6354763" y="1616075"/>
          <p14:tracePt t="3791" x="6350000" y="1616075"/>
          <p14:tracePt t="3807" x="6334125" y="1627188"/>
          <p14:tracePt t="3824" x="6273800" y="1654175"/>
          <p14:tracePt t="3841" x="6226175" y="1681163"/>
          <p14:tracePt t="3857" x="6053138" y="1778000"/>
          <p14:tracePt t="3874" x="5846763" y="1885950"/>
          <p14:tracePt t="3891" x="5765800" y="1912938"/>
          <p14:tracePt t="3907" x="5630863" y="1982788"/>
          <p14:tracePt t="3924" x="5545138" y="2027238"/>
          <p14:tracePt t="3941" x="5522913" y="2032000"/>
          <p14:tracePt t="3957" x="5495925" y="2054225"/>
          <p14:tracePt t="3974" x="5480050" y="2063750"/>
          <p14:tracePt t="3991" x="5464175" y="2074863"/>
          <p14:tracePt t="4007" x="5419725" y="2112963"/>
          <p14:tracePt t="4024" x="5387975" y="2135188"/>
          <p14:tracePt t="4041" x="5372100" y="2139950"/>
          <p14:tracePt t="4057" x="5360988" y="2144713"/>
          <p14:tracePt t="4346" x="5349875" y="2144713"/>
          <p14:tracePt t="4355" x="5322888" y="2155825"/>
          <p14:tracePt t="4366" x="5280025" y="2162175"/>
          <p14:tracePt t="4376" x="5203825" y="2182813"/>
          <p14:tracePt t="4390" x="5160963" y="2189163"/>
          <p14:tracePt t="4407" x="5075238" y="2209800"/>
          <p14:tracePt t="4424" x="5064125" y="2216150"/>
          <p14:tracePt t="4440" x="5057775" y="2216150"/>
          <p14:tracePt t="4623" x="5064125" y="2209800"/>
          <p14:tracePt t="4643" x="5068888" y="2205038"/>
          <p14:tracePt t="4743" x="5075238" y="2205038"/>
          <p14:tracePt t="4794" x="5080000" y="2205038"/>
          <p14:tracePt t="5065" x="5075238" y="2198688"/>
          <p14:tracePt t="5084" x="5057775" y="2198688"/>
          <p14:tracePt t="5096" x="5041900" y="2198688"/>
          <p14:tracePt t="5104" x="5026025" y="2198688"/>
          <p14:tracePt t="5115" x="5014913" y="2198688"/>
          <p14:tracePt t="5124" x="5010150" y="2198688"/>
          <p14:tracePt t="5141" x="5003800" y="2198688"/>
          <p14:tracePt t="5157" x="4965700" y="2205038"/>
          <p14:tracePt t="5191" x="4772025" y="2263775"/>
          <p14:tracePt t="5224" x="3605213" y="2589213"/>
          <p14:tracePt t="5257" x="3070225" y="2717800"/>
          <p14:tracePt t="5274" x="2852738" y="2740025"/>
          <p14:tracePt t="5291" x="2778125" y="2751138"/>
          <p14:tracePt t="5307" x="2609850" y="2767013"/>
          <p14:tracePt t="5324" x="2405063" y="2798763"/>
          <p14:tracePt t="5340" x="2312988" y="2820988"/>
          <p14:tracePt t="5357" x="2058988" y="2874963"/>
          <p14:tracePt t="5374" x="1890713" y="2913063"/>
          <p14:tracePt t="5391" x="1854200" y="2924175"/>
          <p14:tracePt t="5408" x="1804988" y="2940050"/>
          <p14:tracePt t="5444" x="1800225" y="2944813"/>
          <p14:tracePt t="5457" x="1793875" y="2951163"/>
          <p14:tracePt t="5474" x="1755775" y="2978150"/>
          <p14:tracePt t="5491" x="1746250" y="2987675"/>
          <p14:tracePt t="5507" x="1708150" y="3032125"/>
          <p14:tracePt t="5524" x="1708150" y="3043238"/>
          <p14:tracePt t="5541" x="1708150" y="3048000"/>
          <p14:tracePt t="5557" x="1708150" y="3059113"/>
          <p14:tracePt t="5574" x="1708150" y="3074988"/>
          <p14:tracePt t="5590" x="1712913" y="3090863"/>
          <p14:tracePt t="5607" x="1712913" y="3124200"/>
          <p14:tracePt t="5624" x="1728788" y="3155950"/>
          <p14:tracePt t="5641" x="1728788" y="3160713"/>
          <p14:tracePt t="5657" x="1751013" y="3182938"/>
          <p14:tracePt t="5674" x="1773238" y="3198813"/>
          <p14:tracePt t="5690" x="1778000" y="3198813"/>
          <p14:tracePt t="5707" x="1789113" y="3205163"/>
          <p14:tracePt t="5724" x="1793875" y="3209925"/>
          <p14:tracePt t="5775" x="1804988" y="3209925"/>
          <p14:tracePt t="5785" x="1827213" y="3214688"/>
          <p14:tracePt t="5794" x="1843088" y="3221038"/>
          <p14:tracePt t="5807" x="1863725" y="3232150"/>
          <p14:tracePt t="5824" x="1912938" y="3241675"/>
          <p14:tracePt t="5840" x="1989138" y="3252788"/>
          <p14:tracePt t="5857" x="2108200" y="3263900"/>
          <p14:tracePt t="5874" x="2155825" y="3270250"/>
          <p14:tracePt t="5891" x="2193925" y="3270250"/>
          <p14:tracePt t="5907" x="2227263" y="3270250"/>
          <p14:tracePt t="5924" x="2236788" y="3279775"/>
          <p14:tracePt t="5941" x="2247900" y="3279775"/>
          <p14:tracePt t="5957" x="2270125" y="3279775"/>
          <p14:tracePt t="5974" x="2317750" y="3279775"/>
          <p14:tracePt t="5990" x="2362200" y="3297238"/>
          <p14:tracePt t="6007" x="2393950" y="3302000"/>
          <p14:tracePt t="6024" x="2405063" y="3313113"/>
          <p14:tracePt t="6040" x="2409825" y="3324225"/>
          <p14:tracePt t="6057" x="2416175" y="3333750"/>
          <p14:tracePt t="6074" x="2416175" y="3344863"/>
          <p14:tracePt t="6090" x="2416175" y="3351213"/>
          <p14:tracePt t="6107" x="2416175" y="3355975"/>
          <p14:tracePt t="6125" x="2405063" y="3367088"/>
          <p14:tracePt t="6140" x="2398713" y="3371850"/>
          <p14:tracePt t="6157" x="2393950" y="3378200"/>
          <p14:tracePt t="6174" x="2393950" y="3409950"/>
          <p14:tracePt t="6190" x="2393950" y="3421063"/>
          <p14:tracePt t="6207" x="2393950" y="3479800"/>
          <p14:tracePt t="6224" x="2393950" y="3567113"/>
          <p14:tracePt t="6240" x="2398713" y="3621088"/>
          <p14:tracePt t="6257" x="2416175" y="3771900"/>
          <p14:tracePt t="6274" x="2443163" y="3917950"/>
          <p14:tracePt t="6291" x="2454275" y="3971925"/>
          <p14:tracePt t="6307" x="2470150" y="4075113"/>
          <p14:tracePt t="6324" x="2470150" y="4176713"/>
          <p14:tracePt t="6341" x="2470150" y="4214813"/>
          <p14:tracePt t="6357" x="2470150" y="4284663"/>
          <p14:tracePt t="6374" x="2436813" y="4360863"/>
          <p14:tracePt t="6391" x="2420938" y="4394200"/>
          <p14:tracePt t="6407" x="2382838" y="4484688"/>
          <p14:tracePt t="6424" x="2371725" y="4545013"/>
          <p14:tracePt t="6440" x="2362200" y="4567238"/>
          <p14:tracePt t="6457" x="2351088" y="4610100"/>
          <p14:tracePt t="6474" x="2324100" y="4641850"/>
          <p14:tracePt t="6491" x="2308225" y="4648200"/>
          <p14:tracePt t="6507" x="2263775" y="4684713"/>
          <p14:tracePt t="6524" x="2209800" y="4706938"/>
          <p14:tracePt t="6540" x="2189163" y="4718050"/>
          <p14:tracePt t="6557" x="2101850" y="4722813"/>
          <p14:tracePt t="6574" x="1955800" y="4718050"/>
          <p14:tracePt t="6590" x="1901825" y="4711700"/>
          <p14:tracePt t="6607" x="1719263" y="4668838"/>
          <p14:tracePt t="6624" x="1524000" y="4610100"/>
          <p14:tracePt t="6640" x="1458913" y="4587875"/>
          <p14:tracePt t="6657" x="1312863" y="4549775"/>
          <p14:tracePt t="6673" x="1243013" y="4518025"/>
          <p14:tracePt t="6690" x="1220788" y="4502150"/>
          <p14:tracePt t="6707" x="1177925" y="4475163"/>
          <p14:tracePt t="6724" x="1123950" y="4437063"/>
          <p14:tracePt t="6740" x="1108075" y="4430713"/>
          <p14:tracePt t="6757" x="1065213" y="4394200"/>
          <p14:tracePt t="6774" x="1016000" y="4356100"/>
          <p14:tracePt t="6791" x="1000125" y="4349750"/>
          <p14:tracePt t="6807" x="977900" y="4329113"/>
          <p14:tracePt t="6824" x="957263" y="4291013"/>
          <p14:tracePt t="6841" x="939800" y="4268788"/>
          <p14:tracePt t="6857" x="919163" y="4187825"/>
          <p14:tracePt t="6874" x="903288" y="4140200"/>
          <p14:tracePt t="6891" x="892175" y="4095750"/>
          <p14:tracePt t="6907" x="892175" y="4030663"/>
          <p14:tracePt t="6924" x="930275" y="3967163"/>
          <p14:tracePt t="6941" x="957263" y="3913188"/>
          <p14:tracePt t="6957" x="1011238" y="3836988"/>
          <p14:tracePt t="6974" x="1020763" y="3805238"/>
          <p14:tracePt t="6991" x="1038225" y="3771900"/>
          <p14:tracePt t="7007" x="1065213" y="3740150"/>
          <p14:tracePt t="7024" x="1092200" y="3713163"/>
          <p14:tracePt t="7040" x="1123950" y="3686175"/>
          <p14:tracePt t="7057" x="1166813" y="3641725"/>
          <p14:tracePt t="7074" x="1211263" y="3614738"/>
          <p14:tracePt t="7090" x="1254125" y="3582988"/>
          <p14:tracePt t="7107" x="1301750" y="3556000"/>
          <p14:tracePt t="7124" x="1373188" y="3551238"/>
          <p14:tracePt t="7140" x="1409700" y="3540125"/>
          <p14:tracePt t="7157" x="1438275" y="3540125"/>
          <p14:tracePt t="7174" x="1458913" y="3540125"/>
          <p14:tracePt t="7191" x="1481138" y="3540125"/>
          <p14:tracePt t="7207" x="1550988" y="3544888"/>
          <p14:tracePt t="7224" x="1701800" y="3556000"/>
          <p14:tracePt t="7240" x="1827213" y="3567113"/>
          <p14:tracePt t="7257" x="2020888" y="3582988"/>
          <p14:tracePt t="7274" x="2236788" y="3614738"/>
          <p14:tracePt t="7290" x="2290763" y="3625850"/>
          <p14:tracePt t="7307" x="2335213" y="3632200"/>
          <p14:tracePt t="7324" x="2335213" y="3636963"/>
          <p14:tracePt t="7357" x="2335213" y="3641725"/>
          <p14:tracePt t="7374" x="2335213" y="3652838"/>
          <p14:tracePt t="7390" x="2328863" y="3659188"/>
          <p14:tracePt t="7407" x="2297113" y="3686175"/>
          <p14:tracePt t="7424" x="2227263" y="3706813"/>
          <p14:tracePt t="7440" x="2162175" y="3706813"/>
          <p14:tracePt t="7457" x="1946275" y="3702050"/>
          <p14:tracePt t="7474" x="1712913" y="3663950"/>
          <p14:tracePt t="7491" x="1636713" y="3632200"/>
          <p14:tracePt t="7507" x="1485900" y="3551238"/>
          <p14:tracePt t="7524" x="1416050" y="3463925"/>
          <p14:tracePt t="7541" x="1400175" y="3432175"/>
          <p14:tracePt t="7557" x="1373188" y="3333750"/>
          <p14:tracePt t="7574" x="1373188" y="3221038"/>
          <p14:tracePt t="7591" x="1373188" y="3194050"/>
          <p14:tracePt t="7607" x="1400175" y="3097213"/>
          <p14:tracePt t="7624" x="1470025" y="3009900"/>
          <p14:tracePt t="7641" x="1508125" y="2971800"/>
          <p14:tracePt t="7657" x="1620838" y="2874963"/>
          <p14:tracePt t="7674" x="1782763" y="2778125"/>
          <p14:tracePt t="7690" x="1863725" y="2733675"/>
          <p14:tracePt t="7707" x="2101850" y="2679700"/>
          <p14:tracePt t="7724" x="2405063" y="2679700"/>
          <p14:tracePt t="7740" x="2508250" y="2679700"/>
          <p14:tracePt t="7757" x="2717800" y="2728913"/>
          <p14:tracePt t="7774" x="2816225" y="2805113"/>
          <p14:tracePt t="7790" x="2832100" y="2832100"/>
          <p14:tracePt t="7807" x="2832100" y="2928938"/>
          <p14:tracePt t="7824" x="2767013" y="3101975"/>
          <p14:tracePt t="7840" x="2735263" y="3182938"/>
          <p14:tracePt t="7857" x="2620963" y="3382963"/>
          <p14:tracePt t="7874" x="2497138" y="3560763"/>
          <p14:tracePt t="7891" x="2447925" y="3621088"/>
          <p14:tracePt t="7907" x="2301875" y="3760788"/>
          <p14:tracePt t="7924" x="2200275" y="3859213"/>
          <p14:tracePt t="7941" x="2166938" y="3879850"/>
          <p14:tracePt t="7957" x="2124075" y="3917950"/>
          <p14:tracePt t="7974" x="2101850" y="3929063"/>
          <p14:tracePt t="7990" x="2097088" y="3933825"/>
          <p14:tracePt t="8024" x="2097088" y="39401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know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has left.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7461544-4C86-4B92-B14F-82C19983D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7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0"/>
    </mc:Choice>
    <mc:Fallback>
      <p:transition spd="slow" advTm="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1" x="2913063" y="3486150"/>
          <p14:tracePt t="1499" x="2955925" y="3441700"/>
          <p14:tracePt t="1510" x="3032125" y="3333750"/>
          <p14:tracePt t="1520" x="3101975" y="3286125"/>
          <p14:tracePt t="1533" x="3155950" y="3236913"/>
          <p14:tracePt t="1550" x="3263900" y="3144838"/>
          <p14:tracePt t="1566" x="3302000" y="3097213"/>
          <p14:tracePt t="1600" x="3351213" y="3021013"/>
          <p14:tracePt t="1633" x="3378200" y="2967038"/>
          <p14:tracePt t="1667" x="3382963" y="2940050"/>
          <p14:tracePt t="1720" x="3387725" y="2940050"/>
          <p14:tracePt t="1730" x="3398838" y="2928938"/>
          <p14:tracePt t="1741" x="3459163" y="2901950"/>
          <p14:tracePt t="1750" x="3502025" y="2897188"/>
          <p14:tracePt t="1767" x="3544888" y="2879725"/>
          <p14:tracePt t="1783" x="3702050" y="2809875"/>
          <p14:tracePt t="1800" x="3917950" y="2724150"/>
          <p14:tracePt t="1817" x="4010025" y="2679700"/>
          <p14:tracePt t="1833" x="4275138" y="2566988"/>
          <p14:tracePt t="1850" x="4464050" y="2490788"/>
          <p14:tracePt t="1867" x="4495800" y="2470150"/>
          <p14:tracePt t="1883" x="4545013" y="2436813"/>
          <p14:tracePt t="2170" x="4540250" y="2443163"/>
          <p14:tracePt t="2191" x="4533900" y="2447925"/>
          <p14:tracePt t="2220" x="4529138" y="2447925"/>
          <p14:tracePt t="2331" x="4529138" y="2452688"/>
          <p14:tracePt t="2341" x="4522788" y="2452688"/>
          <p14:tracePt t="3001" x="4513263" y="2452688"/>
          <p14:tracePt t="3011" x="4484688" y="2452688"/>
          <p14:tracePt t="3021" x="4464050" y="2452688"/>
          <p14:tracePt t="3033" x="4414838" y="2447925"/>
          <p14:tracePt t="3050" x="4333875" y="2432050"/>
          <p14:tracePt t="3066" x="4230688" y="2409825"/>
          <p14:tracePt t="3083" x="4075113" y="2371725"/>
          <p14:tracePt t="3100" x="3998913" y="2339975"/>
          <p14:tracePt t="3133" x="3890963" y="2263775"/>
          <p14:tracePt t="3167" x="3859213" y="2227263"/>
          <p14:tracePt t="3200" x="3836988" y="2193925"/>
          <p14:tracePt t="3217" x="3836988" y="2189163"/>
          <p14:tracePt t="3233" x="3832225" y="2189163"/>
          <p14:tracePt t="3250" x="3825875" y="2182813"/>
          <p14:tracePt t="3266" x="3825875" y="2178050"/>
          <p14:tracePt t="3390" x="3821113" y="2178050"/>
          <p14:tracePt t="3692" x="3825875" y="2243138"/>
          <p14:tracePt t="3702" x="3848100" y="2308225"/>
          <p14:tracePt t="3713" x="3863975" y="2362200"/>
          <p14:tracePt t="3720" x="3895725" y="2452688"/>
          <p14:tracePt t="3733" x="3906838" y="2497138"/>
          <p14:tracePt t="3750" x="3949700" y="2625725"/>
          <p14:tracePt t="3766" x="3967163" y="2670175"/>
          <p14:tracePt t="3800" x="4010025" y="2847975"/>
          <p14:tracePt t="3834" x="4037013" y="2971800"/>
          <p14:tracePt t="3867" x="4052888" y="3097213"/>
          <p14:tracePt t="3883" x="4052888" y="3151188"/>
          <p14:tracePt t="3900" x="4041775" y="3194050"/>
          <p14:tracePt t="3917" x="4032250" y="3198813"/>
          <p14:tracePt t="3933" x="3983038" y="3248025"/>
          <p14:tracePt t="3951" x="3906838" y="3306763"/>
          <p14:tracePt t="3967" x="3875088" y="3328988"/>
          <p14:tracePt t="3983" x="3783013" y="3414713"/>
          <p14:tracePt t="4000" x="3679825" y="3479800"/>
          <p14:tracePt t="4016" x="3659188" y="3490913"/>
          <p14:tracePt t="4033" x="3587750" y="3524250"/>
          <p14:tracePt t="4050" x="3506788" y="3551238"/>
          <p14:tracePt t="4067" x="3479800" y="3556000"/>
          <p14:tracePt t="4083" x="3387725" y="3567113"/>
          <p14:tracePt t="4100" x="3297238" y="3567113"/>
          <p14:tracePt t="4117" x="3259138" y="3567113"/>
          <p14:tracePt t="4133" x="3187700" y="3544888"/>
          <p14:tracePt t="4150" x="3113088" y="3502025"/>
          <p14:tracePt t="4167" x="3090863" y="3490913"/>
          <p14:tracePt t="4183" x="3043238" y="3436938"/>
          <p14:tracePt t="4200" x="3016250" y="3387725"/>
          <p14:tracePt t="4217" x="3009900" y="3378200"/>
          <p14:tracePt t="4233" x="3009900" y="3328988"/>
          <p14:tracePt t="4250" x="3009900" y="3279775"/>
          <p14:tracePt t="4267" x="3009900" y="3252788"/>
          <p14:tracePt t="4283" x="3009900" y="3182938"/>
          <p14:tracePt t="4300" x="3048000" y="3097213"/>
          <p14:tracePt t="4317" x="3070225" y="3063875"/>
          <p14:tracePt t="4333" x="3178175" y="2971800"/>
          <p14:tracePt t="4350" x="3263900" y="2897188"/>
          <p14:tracePt t="4367" x="3351213" y="2825750"/>
          <p14:tracePt t="4384" x="3486150" y="2744788"/>
          <p14:tracePt t="4400" x="3587750" y="2690813"/>
          <p14:tracePt t="4417" x="3675063" y="2674938"/>
          <p14:tracePt t="4433" x="3832225" y="2643188"/>
          <p14:tracePt t="4450" x="3983038" y="2643188"/>
          <p14:tracePt t="4466" x="4122738" y="2647950"/>
          <p14:tracePt t="4483" x="4376738" y="2717800"/>
          <p14:tracePt t="4500" x="4522788" y="2755900"/>
          <p14:tracePt t="4516" x="4603750" y="2794000"/>
          <p14:tracePt t="4533" x="4679950" y="2836863"/>
          <p14:tracePt t="4550" x="4706938" y="2874963"/>
          <p14:tracePt t="4566" x="4711700" y="2897188"/>
          <p14:tracePt t="4583" x="4722813" y="2928938"/>
          <p14:tracePt t="4600" x="4729163" y="2982913"/>
          <p14:tracePt t="4616" x="4729163" y="3021013"/>
          <p14:tracePt t="4633" x="4729163" y="3070225"/>
          <p14:tracePt t="4650" x="4711700" y="3140075"/>
          <p14:tracePt t="4667" x="4679950" y="3209925"/>
          <p14:tracePt t="4683" x="4621213" y="3275013"/>
          <p14:tracePt t="4700" x="4540250" y="3367088"/>
          <p14:tracePt t="4716" x="4479925" y="3425825"/>
          <p14:tracePt t="4733" x="4414838" y="3475038"/>
          <p14:tracePt t="4750" x="4279900" y="3544888"/>
          <p14:tracePt t="4766" x="4167188" y="3578225"/>
          <p14:tracePt t="4783" x="4010025" y="3578225"/>
          <p14:tracePt t="4800" x="3771900" y="3578225"/>
          <p14:tracePt t="4816" x="3648075" y="3578225"/>
          <p14:tracePt t="4833" x="3344863" y="3551238"/>
          <p14:tracePt t="4850" x="3090863" y="3506788"/>
          <p14:tracePt t="4867" x="3009900" y="3486150"/>
          <p14:tracePt t="4883" x="2863850" y="3425825"/>
          <p14:tracePt t="4900" x="2740025" y="3360738"/>
          <p14:tracePt t="4917" x="2708275" y="3333750"/>
          <p14:tracePt t="4933" x="2643188" y="3259138"/>
          <p14:tracePt t="4950" x="2620963" y="3187700"/>
          <p14:tracePt t="4967" x="2620963" y="3151188"/>
          <p14:tracePt t="4983" x="2632075" y="3043238"/>
          <p14:tracePt t="5000" x="2697163" y="2917825"/>
          <p14:tracePt t="5016" x="2744788" y="2870200"/>
          <p14:tracePt t="5033" x="2897188" y="2724150"/>
          <p14:tracePt t="5050" x="3048000" y="2605088"/>
          <p14:tracePt t="5067" x="3106738" y="2566988"/>
          <p14:tracePt t="5083" x="3232150" y="2486025"/>
          <p14:tracePt t="5100" x="3328988" y="2443163"/>
          <p14:tracePt t="5116" x="3382963" y="2436813"/>
          <p14:tracePt t="5133" x="3560763" y="2425700"/>
          <p14:tracePt t="5150" x="3825875" y="2443163"/>
          <p14:tracePt t="5166" x="3940175" y="2452688"/>
          <p14:tracePt t="5183" x="4333875" y="2555875"/>
          <p14:tracePt t="5200" x="4675188" y="2728913"/>
          <p14:tracePt t="5217" x="4745038" y="2778125"/>
          <p14:tracePt t="5233" x="4864100" y="2897188"/>
          <p14:tracePt t="5250" x="4918075" y="3021013"/>
          <p14:tracePt t="5267" x="4929188" y="3048000"/>
          <p14:tracePt t="5283" x="4929188" y="3128963"/>
          <p14:tracePt t="5300" x="4875213" y="3232150"/>
          <p14:tracePt t="5316" x="4848225" y="3263900"/>
          <p14:tracePt t="5333" x="4756150" y="3367088"/>
          <p14:tracePt t="5350" x="4603750" y="3468688"/>
          <p14:tracePt t="5368" x="4545013" y="3506788"/>
          <p14:tracePt t="5383" x="4340225" y="3556000"/>
          <p14:tracePt t="5400" x="4102100" y="3556000"/>
          <p14:tracePt t="5417" x="3998913" y="3540125"/>
          <p14:tracePt t="5433" x="3771900" y="3452813"/>
          <p14:tracePt t="5450" x="3632200" y="3367088"/>
          <p14:tracePt t="5466" x="3605213" y="3351213"/>
          <p14:tracePt t="5483" x="3587750" y="3333750"/>
          <p14:tracePt t="5500" x="3587750" y="3317875"/>
          <p14:tracePt t="5533" x="3609975" y="3297238"/>
          <p14:tracePt t="5550" x="3632200" y="3290888"/>
          <p14:tracePt t="5566" x="3668713" y="3275013"/>
          <p14:tracePt t="5583" x="3821113" y="3279775"/>
          <p14:tracePt t="5600" x="3956050" y="3306763"/>
          <p14:tracePt t="5616" x="4032250" y="3333750"/>
          <p14:tracePt t="5633" x="4086225" y="3371850"/>
          <p14:tracePt t="5650" x="4090988" y="3398838"/>
          <p14:tracePt t="5667" x="4086225" y="3414713"/>
          <p14:tracePt t="5683" x="4041775" y="3441700"/>
          <p14:tracePt t="5700" x="4014788" y="3452813"/>
          <p14:tracePt t="5717" x="3976688" y="3468688"/>
          <p14:tracePt t="5733" x="3825875" y="3468688"/>
          <p14:tracePt t="5750" x="3648075" y="3468688"/>
          <p14:tracePt t="5766" x="3432175" y="3436938"/>
          <p14:tracePt t="5783" x="3221038" y="3360738"/>
          <p14:tracePt t="5799" x="3070225" y="3252788"/>
          <p14:tracePt t="5816" x="3032125" y="3182938"/>
          <p14:tracePt t="5833" x="3025775" y="3128963"/>
          <p14:tracePt t="5850" x="3043238" y="3059113"/>
          <p14:tracePt t="5867" x="3079750" y="3009900"/>
          <p14:tracePt t="5883" x="3171825" y="2940050"/>
          <p14:tracePt t="5900" x="3382963" y="2820988"/>
          <p14:tracePt t="5916" x="3609975" y="2740025"/>
          <p14:tracePt t="5933" x="3983038" y="2674938"/>
          <p14:tracePt t="5950" x="4540250" y="2632075"/>
          <p14:tracePt t="5966" x="4794250" y="2632075"/>
          <p14:tracePt t="5983" x="4949825" y="2652713"/>
          <p14:tracePt t="6000" x="5003800" y="2728913"/>
          <p14:tracePt t="6016" x="5003800" y="2767013"/>
          <p14:tracePt t="6033" x="4938713" y="2928938"/>
          <p14:tracePt t="6050" x="4852988" y="3090863"/>
          <p14:tracePt t="6066" x="4803775" y="3151188"/>
          <p14:tracePt t="6083" x="4664075" y="3270250"/>
          <p14:tracePt t="6100" x="4491038" y="3360738"/>
          <p14:tracePt t="6117" x="4398963" y="3382963"/>
          <p14:tracePt t="6133" x="4064000" y="3382963"/>
          <p14:tracePt t="6150" x="3690938" y="3302000"/>
          <p14:tracePt t="6166" x="3587750" y="3252788"/>
          <p14:tracePt t="6183" x="3367088" y="3079750"/>
          <p14:tracePt t="6200" x="3290888" y="2967038"/>
          <p14:tracePt t="6217" x="3290888" y="2955925"/>
          <p14:tracePt t="6233" x="3306763" y="2913063"/>
          <p14:tracePt t="6250" x="3405188" y="2843213"/>
          <p14:tracePt t="6266" x="3463925" y="2809875"/>
          <p14:tracePt t="6283" x="3740150" y="2798763"/>
          <p14:tracePt t="6300" x="4295775" y="2798763"/>
          <p14:tracePt t="6317" x="4457700" y="2809875"/>
          <p14:tracePt t="6333" x="4857750" y="2886075"/>
          <p14:tracePt t="6350" x="4911725" y="2982913"/>
          <p14:tracePt t="6367" x="4911725" y="3025775"/>
          <p14:tracePt t="6383" x="4826000" y="3151188"/>
          <p14:tracePt t="6400" x="4668838" y="3275013"/>
          <p14:tracePt t="6417" x="4598988" y="3324225"/>
          <p14:tracePt t="6433" x="4264025" y="3448050"/>
          <p14:tracePt t="6450" x="3998913" y="3479800"/>
          <p14:tracePt t="6466" x="3895725" y="3479800"/>
          <p14:tracePt t="6483" x="3729038" y="3441700"/>
          <p14:tracePt t="6500" x="3706813" y="3414713"/>
          <p14:tracePt t="6516" x="3706813" y="3405188"/>
          <p14:tracePt t="6533" x="3751263" y="3367088"/>
          <p14:tracePt t="6550" x="3848100" y="3324225"/>
          <p14:tracePt t="6566" x="3890963" y="3306763"/>
          <p14:tracePt t="6583" x="4052888" y="3297238"/>
          <p14:tracePt t="6600" x="4156075" y="3297238"/>
          <p14:tracePt t="6616" x="4160838" y="3297238"/>
          <p14:tracePt t="6649" x="4160838" y="3306763"/>
          <p14:tracePt t="6669" x="4160838" y="3324225"/>
          <p14:tracePt t="6680" x="4149725" y="3328988"/>
          <p14:tracePt t="6690" x="4144963" y="3333750"/>
          <p14:tracePt t="6700" x="4133850" y="3340100"/>
          <p14:tracePt t="6717" x="4129088" y="3344863"/>
          <p14:tracePt t="6733" x="4122738" y="3351213"/>
          <p14:tracePt t="6760" x="4117975" y="3355975"/>
          <p14:tracePt t="8081" x="4122738" y="3351213"/>
          <p14:tracePt t="8090" x="4144963" y="3333750"/>
          <p14:tracePt t="8100" x="4183063" y="3302000"/>
          <p14:tracePt t="8117" x="4241800" y="3263900"/>
          <p14:tracePt t="8133" x="4329113" y="31877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know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has left.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4259"/>
            <a:ext cx="7346896" cy="7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426633" y="342899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87615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8153C4D-BC1E-4777-B9B9-8CC0BFE87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5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"/>
    </mc:Choice>
    <mc:Fallback>
      <p:transition spd="slow" advTm="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know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has left.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4259"/>
            <a:ext cx="7346896" cy="7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426633" y="342899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87615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9" name="右矢印 8"/>
          <p:cNvSpPr/>
          <p:nvPr/>
        </p:nvSpPr>
        <p:spPr>
          <a:xfrm rot="10800000">
            <a:off x="6382615" y="1905384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75017" y="4929051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現在から過去を振り返れば</a:t>
            </a:r>
            <a:endParaRPr kumimoji="1" lang="ja-JP" altLang="en-US" sz="3600" dirty="0"/>
          </a:p>
        </p:txBody>
      </p:sp>
      <p:sp>
        <p:nvSpPr>
          <p:cNvPr id="11" name="右矢印 10"/>
          <p:cNvSpPr/>
          <p:nvPr/>
        </p:nvSpPr>
        <p:spPr>
          <a:xfrm rot="10800000">
            <a:off x="6382615" y="2986979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B9493F0-31D4-477D-8775-F8B9297A0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"/>
    </mc:Choice>
    <mc:Fallback>
      <p:transition spd="slow" advTm="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7" x="4230688" y="1843088"/>
          <p14:tracePt t="2335" x="4221163" y="1701800"/>
          <p14:tracePt t="2347" x="4221163" y="1627188"/>
          <p14:tracePt t="2363" x="4237038" y="1409700"/>
          <p14:tracePt t="2380" x="4248150" y="1335088"/>
          <p14:tracePt t="2413" x="4318000" y="1108075"/>
          <p14:tracePt t="2447" x="4322763" y="1092200"/>
          <p14:tracePt t="2497" x="4322763" y="1085850"/>
          <p14:tracePt t="2534" x="4318000" y="1096963"/>
          <p14:tracePt t="2543" x="4306888" y="1119188"/>
          <p14:tracePt t="2554" x="4291013" y="1150938"/>
          <p14:tracePt t="2564" x="4259263" y="1216025"/>
          <p14:tracePt t="2580" x="4252913" y="1258888"/>
          <p14:tracePt t="2597" x="4241800" y="1382713"/>
          <p14:tracePt t="2613" x="4230688" y="1528763"/>
          <p14:tracePt t="2630" x="4230688" y="1589088"/>
          <p14:tracePt t="2646" x="4230688" y="1719263"/>
          <p14:tracePt t="2663" x="4225925" y="1847850"/>
          <p14:tracePt t="2680" x="4225925" y="1885950"/>
          <p14:tracePt t="2696" x="4225925" y="2009775"/>
          <p14:tracePt t="2713" x="4214813" y="2090738"/>
          <p14:tracePt t="2730" x="4203700" y="2112963"/>
          <p14:tracePt t="2746" x="4167188" y="2139950"/>
          <p14:tracePt t="2763" x="4133850" y="2162175"/>
          <p14:tracePt t="2780" x="4113213" y="2171700"/>
          <p14:tracePt t="2796" x="4014788" y="2193925"/>
          <p14:tracePt t="2813" x="3886200" y="2216150"/>
          <p14:tracePt t="2830" x="3825875" y="2216150"/>
          <p14:tracePt t="2846" x="3706813" y="2216150"/>
          <p14:tracePt t="2863" x="3609975" y="2182813"/>
          <p14:tracePt t="2880" x="3567113" y="2166938"/>
          <p14:tracePt t="2896" x="3479800" y="2090738"/>
          <p14:tracePt t="2913" x="3425825" y="2005013"/>
          <p14:tracePt t="2930" x="3405188" y="1939925"/>
          <p14:tracePt t="2946" x="3387725" y="1858963"/>
          <p14:tracePt t="2963" x="3394075" y="1804988"/>
          <p14:tracePt t="2980" x="3425825" y="1766888"/>
          <p14:tracePt t="2997" x="3468688" y="1719263"/>
          <p14:tracePt t="3013" x="3506788" y="1690688"/>
          <p14:tracePt t="3030" x="3544888" y="1658938"/>
          <p14:tracePt t="3047" x="3668713" y="1616075"/>
          <p14:tracePt t="3063" x="3810000" y="1593850"/>
          <p14:tracePt t="3080" x="3940175" y="1593850"/>
          <p14:tracePt t="3096" x="4117975" y="1620838"/>
          <p14:tracePt t="3113" x="4194175" y="1663700"/>
          <p14:tracePt t="3130" x="4225925" y="1708150"/>
          <p14:tracePt t="3146" x="4241800" y="1751013"/>
          <p14:tracePt t="3163" x="4241800" y="1789113"/>
          <p14:tracePt t="3180" x="4241800" y="1820863"/>
          <p14:tracePt t="3196" x="4221163" y="1870075"/>
          <p14:tracePt t="3213" x="4187825" y="1924050"/>
          <p14:tracePt t="3230" x="4167188" y="1955800"/>
          <p14:tracePt t="3246" x="4140200" y="1982788"/>
          <p14:tracePt t="3263" x="4113213" y="2000250"/>
          <p14:tracePt t="3303" x="4106863" y="2000250"/>
          <p14:tracePt t="3354" x="4106863" y="1993900"/>
          <p14:tracePt t="3376" x="4113213" y="1989138"/>
          <p14:tracePt t="3455" x="4117975" y="1989138"/>
          <p14:tracePt t="3464" x="4117975" y="1982788"/>
          <p14:tracePt t="3734" x="4117975" y="2000250"/>
          <p14:tracePt t="3743" x="4113213" y="2016125"/>
          <p14:tracePt t="3754" x="4106863" y="2047875"/>
          <p14:tracePt t="3764" x="4079875" y="2124075"/>
          <p14:tracePt t="3780" x="4068763" y="2178050"/>
          <p14:tracePt t="3797" x="4010025" y="2362200"/>
          <p14:tracePt t="3813" x="3940175" y="2544763"/>
          <p14:tracePt t="3830" x="3895725" y="2605088"/>
          <p14:tracePt t="3863" x="3756025" y="2863850"/>
          <p14:tracePt t="3896" x="3659188" y="3048000"/>
          <p14:tracePt t="3930" x="3578225" y="3178175"/>
          <p14:tracePt t="3946" x="3560763" y="3209925"/>
          <p14:tracePt t="3963" x="3560763" y="3214688"/>
          <p14:tracePt t="3996" x="3571875" y="3209925"/>
          <p14:tracePt t="4013" x="3598863" y="3182938"/>
          <p14:tracePt t="4030" x="3605213" y="3182938"/>
          <p14:tracePt t="4355" x="3609975" y="3178175"/>
          <p14:tracePt t="4366" x="3632200" y="3167063"/>
          <p14:tracePt t="4376" x="3659188" y="3155950"/>
          <p14:tracePt t="4386" x="3771900" y="3144838"/>
          <p14:tracePt t="4397" x="3886200" y="3140075"/>
          <p14:tracePt t="4415" x="4291013" y="3140075"/>
          <p14:tracePt t="4430" x="4398963" y="3140075"/>
          <p14:tracePt t="4464" x="4556125" y="3140075"/>
          <p14:tracePt t="4497" x="4560888" y="3140075"/>
          <p14:tracePt t="4637" x="4549775" y="3144838"/>
          <p14:tracePt t="4648" x="4533900" y="3155950"/>
          <p14:tracePt t="4665" x="4522788" y="3160713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knew</a:t>
            </a:r>
            <a:r>
              <a:rPr kumimoji="1" lang="en-US" altLang="ja-JP" sz="3600" dirty="0"/>
              <a:t>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he </a:t>
            </a:r>
            <a:r>
              <a:rPr lang="en-US" altLang="ja-JP" sz="3600" b="1" dirty="0">
                <a:solidFill>
                  <a:srgbClr val="FF0000"/>
                </a:solidFill>
              </a:rPr>
              <a:t>had left</a:t>
            </a:r>
            <a:r>
              <a:rPr lang="en-US" altLang="ja-JP" sz="3600" dirty="0"/>
              <a:t>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4259"/>
            <a:ext cx="7346896" cy="7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426633" y="3428999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87615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9" name="右矢印 8"/>
          <p:cNvSpPr/>
          <p:nvPr/>
        </p:nvSpPr>
        <p:spPr>
          <a:xfrm rot="10800000">
            <a:off x="6393308" y="1925835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0800000">
            <a:off x="6382615" y="2986979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47069" y="825821"/>
            <a:ext cx="40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現在形は過去形に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31647" y="4085706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現在完了は過去完了</a:t>
            </a:r>
            <a:r>
              <a:rPr kumimoji="1" lang="ja-JP" altLang="en-US" sz="3600" dirty="0"/>
              <a:t>に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56EB41D-1D33-4281-8C9A-E0575855E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8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2"/>
    </mc:Choice>
    <mc:Fallback>
      <p:transition spd="slow" advTm="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7" x="4376738" y="3214688"/>
          <p14:tracePt t="3482" x="4376738" y="3225800"/>
          <p14:tracePt t="3492" x="4387850" y="3306763"/>
          <p14:tracePt t="3502" x="4475163" y="3414713"/>
          <p14:tracePt t="3511" x="4556125" y="3468688"/>
          <p14:tracePt t="3545" x="4992688" y="3679825"/>
          <p14:tracePt t="3579" x="5376863" y="3863975"/>
          <p14:tracePt t="3612" x="5518150" y="3906838"/>
          <p14:tracePt t="3629" x="5561013" y="3913188"/>
          <p14:tracePt t="3646" x="5619750" y="3913188"/>
          <p14:tracePt t="3662" x="5668963" y="3913188"/>
          <p14:tracePt t="3679" x="5684838" y="3913188"/>
          <p14:tracePt t="3682" x="5718175" y="3913188"/>
          <p14:tracePt t="3696" x="5734050" y="3913188"/>
          <p14:tracePt t="3712" x="5772150" y="3922713"/>
          <p14:tracePt t="3729" x="5788025" y="3922713"/>
          <p14:tracePt t="3745" x="5830888" y="3940175"/>
          <p14:tracePt t="3762" x="5837238" y="3940175"/>
          <p14:tracePt t="3779" x="5842000" y="3940175"/>
          <p14:tracePt t="3842" x="5846763" y="3940175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 </a:t>
            </a:r>
            <a:r>
              <a:rPr lang="en-US" altLang="ja-JP" sz="3600" dirty="0"/>
              <a:t>he will come.</a:t>
            </a:r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  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3966883" y="2473234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593041" y="4578723"/>
            <a:ext cx="7005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*</a:t>
            </a:r>
            <a:r>
              <a:rPr kumimoji="1" lang="en-US" altLang="ja-JP" sz="2800" dirty="0"/>
              <a:t>will</a:t>
            </a:r>
            <a:r>
              <a:rPr kumimoji="1" lang="ja-JP" altLang="en-US" sz="2800" dirty="0"/>
              <a:t>　は現在の時点での未来の推測を表す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9793D8B-B01B-4A04-A016-32D1805B9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1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3"/>
    </mc:Choice>
    <mc:Fallback>
      <p:transition spd="slow" advTm="1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2" x="4117975" y="4122738"/>
          <p14:tracePt t="2251" x="4095750" y="4021138"/>
          <p14:tracePt t="2262" x="4102100" y="3749675"/>
          <p14:tracePt t="2279" x="4264025" y="3187700"/>
          <p14:tracePt t="2296" x="4437063" y="2625725"/>
          <p14:tracePt t="2312" x="4675188" y="2063750"/>
          <p14:tracePt t="2329" x="4891088" y="1793875"/>
          <p14:tracePt t="2346" x="4929188" y="1755775"/>
          <p14:tracePt t="2379" x="4922838" y="1793875"/>
          <p14:tracePt t="2412" x="4875213" y="1924050"/>
          <p14:tracePt t="2446" x="4848225" y="2032000"/>
          <p14:tracePt t="2462" x="4852988" y="2036763"/>
          <p14:tracePt t="2479" x="4864100" y="2054225"/>
          <p14:tracePt t="2496" x="4879975" y="2063750"/>
          <p14:tracePt t="2512" x="4911725" y="2081213"/>
          <p14:tracePt t="2529" x="4956175" y="2117725"/>
          <p14:tracePt t="2546" x="4960938" y="2124075"/>
          <p14:tracePt t="2548" x="4960938" y="2135188"/>
          <p14:tracePt t="2563" x="4965700" y="2135188"/>
          <p14:tracePt t="2579" x="4965700" y="2139950"/>
          <p14:tracePt t="2596" x="4956175" y="2151063"/>
          <p14:tracePt t="2612" x="4929188" y="2171700"/>
          <p14:tracePt t="2629" x="4918075" y="2182813"/>
          <p14:tracePt t="2669" x="4911725" y="2189163"/>
          <p14:tracePt t="2679" x="4895850" y="2193925"/>
          <p14:tracePt t="2696" x="4891088" y="2193925"/>
          <p14:tracePt t="2712" x="4875213" y="2209800"/>
          <p14:tracePt t="2729" x="4875213" y="2236788"/>
          <p14:tracePt t="2746" x="4875213" y="2263775"/>
          <p14:tracePt t="2762" x="4911725" y="2308225"/>
          <p14:tracePt t="2779" x="5010150" y="2317750"/>
          <p14:tracePt t="2796" x="5053013" y="2297113"/>
          <p14:tracePt t="2812" x="5075238" y="2281238"/>
          <p14:tracePt t="2830" x="5075238" y="2274888"/>
          <p14:tracePt t="3000" x="5053013" y="2290763"/>
          <p14:tracePt t="3009" x="4983163" y="2351088"/>
          <p14:tracePt t="3019" x="4911725" y="2398713"/>
          <p14:tracePt t="3029" x="4783138" y="2490788"/>
          <p14:tracePt t="3045" x="4702175" y="2551113"/>
          <p14:tracePt t="3062" x="4637088" y="2609850"/>
          <p14:tracePt t="3079" x="4630738" y="2609850"/>
          <p14:tracePt t="3179" x="4625975" y="2616200"/>
          <p14:tracePt t="3190" x="4621213" y="2632075"/>
          <p14:tracePt t="3199" x="4603750" y="2643188"/>
          <p14:tracePt t="3212" x="4594225" y="2647950"/>
          <p14:tracePt t="3229" x="4587875" y="2647950"/>
          <p14:tracePt t="3250" x="4587875" y="2652713"/>
          <p14:tracePt t="3663" x="4576763" y="2652713"/>
          <p14:tracePt t="3674" x="4576763" y="2659063"/>
          <p14:tracePt t="3680" x="4572000" y="2659063"/>
          <p14:tracePt t="3695" x="4567238" y="2663825"/>
          <p14:tracePt t="3712" x="4567238" y="2670175"/>
          <p14:tracePt t="3729" x="4560888" y="2674938"/>
          <p14:tracePt t="3779" x="4556125" y="2679700"/>
          <p14:tracePt t="5146" x="4533900" y="2679700"/>
          <p14:tracePt t="5151" x="4522788" y="2686050"/>
          <p14:tracePt t="5162" x="4495800" y="2697163"/>
          <p14:tracePt t="5179" x="4464050" y="2701925"/>
          <p14:tracePt t="5196" x="4448175" y="2706688"/>
          <p14:tracePt t="5212" x="4425950" y="2706688"/>
          <p14:tracePt t="5229" x="4371975" y="2690813"/>
          <p14:tracePt t="5262" x="4264025" y="2609850"/>
          <p14:tracePt t="5296" x="4149725" y="2470150"/>
          <p14:tracePt t="5329" x="4102100" y="2301875"/>
          <p14:tracePt t="5345" x="4095750" y="2254250"/>
          <p14:tracePt t="5362" x="4095750" y="2205038"/>
          <p14:tracePt t="5379" x="4140200" y="2135188"/>
          <p14:tracePt t="5395" x="4160838" y="2101850"/>
          <p14:tracePt t="5412" x="4198938" y="2063750"/>
          <p14:tracePt t="5429" x="4264025" y="2009775"/>
          <p14:tracePt t="5446" x="4295775" y="1993900"/>
          <p14:tracePt t="5462" x="4376738" y="1978025"/>
          <p14:tracePt t="5479" x="4457700" y="1993900"/>
          <p14:tracePt t="5496" x="4479925" y="2016125"/>
          <p14:tracePt t="5512" x="4560888" y="2097088"/>
          <p14:tracePt t="5529" x="4587875" y="2182813"/>
          <p14:tracePt t="5546" x="4587875" y="2220913"/>
          <p14:tracePt t="5562" x="4567238" y="2301875"/>
          <p14:tracePt t="5579" x="4529138" y="2351088"/>
          <p14:tracePt t="5596" x="4513263" y="2362200"/>
          <p14:tracePt t="5612" x="4502150" y="2378075"/>
          <p14:tracePt t="5629" x="4491038" y="2378075"/>
          <p14:tracePt t="5662" x="4468813" y="2378075"/>
          <p14:tracePt t="5679" x="4464050" y="2378075"/>
          <p14:tracePt t="5695" x="4457700" y="2378075"/>
          <p14:tracePt t="5852" x="4475163" y="2382838"/>
          <p14:tracePt t="5863" x="4495800" y="2398713"/>
          <p14:tracePt t="5869" x="4513263" y="2425700"/>
          <p14:tracePt t="5879" x="4560888" y="2497138"/>
          <p14:tracePt t="5896" x="4576763" y="2566988"/>
          <p14:tracePt t="5912" x="4630738" y="2755900"/>
          <p14:tracePt t="5929" x="4652963" y="3074988"/>
          <p14:tracePt t="5945" x="4652963" y="3198813"/>
          <p14:tracePt t="5962" x="4652963" y="3598863"/>
          <p14:tracePt t="5979" x="4652963" y="3944938"/>
          <p14:tracePt t="5996" x="4652963" y="4048125"/>
          <p14:tracePt t="6012" x="4684713" y="4264025"/>
          <p14:tracePt t="6029" x="4711700" y="4394200"/>
          <p14:tracePt t="6046" x="4718050" y="4414838"/>
          <p14:tracePt t="6062" x="4718050" y="4448175"/>
          <p14:tracePt t="6079" x="4711700" y="4475163"/>
          <p14:tracePt t="6095" x="4691063" y="4495800"/>
          <p14:tracePt t="6112" x="4614863" y="4549775"/>
          <p14:tracePt t="6129" x="4545013" y="4598988"/>
          <p14:tracePt t="6145" x="4502150" y="4641850"/>
          <p14:tracePt t="6162" x="4452938" y="4706938"/>
          <p14:tracePt t="6179" x="4410075" y="4749800"/>
          <p14:tracePt t="6196" x="4349750" y="4787900"/>
          <p14:tracePt t="6212" x="4268788" y="4819650"/>
          <p14:tracePt t="6228" x="4194175" y="4852988"/>
          <p14:tracePt t="6246" x="4117975" y="4864100"/>
          <p14:tracePt t="6262" x="4025900" y="4875213"/>
          <p14:tracePt t="6279" x="3960813" y="4875213"/>
          <p14:tracePt t="6296" x="3875088" y="4884738"/>
          <p14:tracePt t="6312" x="3695700" y="4902200"/>
          <p14:tracePt t="6329" x="3551238" y="4922838"/>
          <p14:tracePt t="6345" x="3463925" y="4933950"/>
          <p14:tracePt t="6362" x="3394075" y="4945063"/>
          <p14:tracePt t="6379" x="3355975" y="4960938"/>
          <p14:tracePt t="6395" x="3344863" y="4976813"/>
          <p14:tracePt t="6412" x="3324225" y="4987925"/>
          <p14:tracePt t="6429" x="3297238" y="5003800"/>
          <p14:tracePt t="6445" x="3248025" y="5019675"/>
          <p14:tracePt t="6462" x="3155950" y="5026025"/>
          <p14:tracePt t="6479" x="3059113" y="5026025"/>
          <p14:tracePt t="6496" x="3016250" y="5026025"/>
          <p14:tracePt t="6512" x="2998788" y="5010150"/>
          <p14:tracePt t="6529" x="2989263" y="4965700"/>
          <p14:tracePt t="6546" x="2989263" y="4945063"/>
          <p14:tracePt t="6562" x="3043238" y="4891088"/>
          <p14:tracePt t="6579" x="3167063" y="4814888"/>
          <p14:tracePt t="6596" x="3259138" y="4772025"/>
          <p14:tracePt t="6612" x="3578225" y="4684713"/>
          <p14:tracePt t="6629" x="3805238" y="4652963"/>
          <p14:tracePt t="6645" x="3841750" y="4652963"/>
          <p14:tracePt t="6662" x="3868738" y="4675188"/>
          <p14:tracePt t="6679" x="3868738" y="4733925"/>
          <p14:tracePt t="6696" x="3868738" y="4756150"/>
          <p14:tracePt t="6712" x="3868738" y="4803775"/>
          <p14:tracePt t="6729" x="3868738" y="4837113"/>
          <p14:tracePt t="6746" x="3886200" y="4852988"/>
          <p14:tracePt t="6762" x="3976688" y="4884738"/>
          <p14:tracePt t="6779" x="4068763" y="4902200"/>
          <p14:tracePt t="6795" x="4075113" y="4906963"/>
          <p14:tracePt t="6812" x="4075113" y="4911725"/>
          <p14:tracePt t="6845" x="4079875" y="4911725"/>
          <p14:tracePt t="6862" x="4090988" y="4911725"/>
          <p14:tracePt t="6879" x="4144963" y="4902200"/>
          <p14:tracePt t="6896" x="4171950" y="4902200"/>
          <p14:tracePt t="6912" x="4241800" y="4891088"/>
          <p14:tracePt t="6929" x="4279900" y="4875213"/>
          <p14:tracePt t="6962" x="4295775" y="4857750"/>
          <p14:tracePt t="6978" x="4313238" y="4841875"/>
          <p14:tracePt t="6996" x="4318000" y="4826000"/>
          <p14:tracePt t="7012" x="4387850" y="4772025"/>
          <p14:tracePt t="7029" x="4491038" y="4675188"/>
          <p14:tracePt t="7046" x="4522788" y="4648200"/>
          <p14:tracePt t="7062" x="4572000" y="4594225"/>
          <p14:tracePt t="7079" x="4603750" y="4567238"/>
          <p14:tracePt t="7096" x="4621213" y="4556125"/>
          <p14:tracePt t="7112" x="4702175" y="4522788"/>
          <p14:tracePt t="7129" x="4821238" y="4506913"/>
          <p14:tracePt t="7145" x="4879975" y="4506913"/>
          <p14:tracePt t="7162" x="5095875" y="4506913"/>
          <p14:tracePt t="7179" x="5372100" y="4506913"/>
          <p14:tracePt t="7195" x="5473700" y="4495800"/>
          <p14:tracePt t="7212" x="5641975" y="4495800"/>
          <p14:tracePt t="7229" x="5680075" y="4495800"/>
          <p14:tracePt t="7262" x="5695950" y="4502150"/>
          <p14:tracePt t="7279" x="5711825" y="4502150"/>
          <p14:tracePt t="7297" x="5718175" y="4502150"/>
          <p14:tracePt t="7358" x="5711825" y="4491038"/>
          <p14:tracePt t="7369" x="5700713" y="4468813"/>
          <p14:tracePt t="7378" x="5668963" y="4441825"/>
          <p14:tracePt t="7389" x="5610225" y="4387850"/>
          <p14:tracePt t="7399" x="5576888" y="4360863"/>
          <p14:tracePt t="7412" x="5527675" y="4313238"/>
          <p14:tracePt t="7429" x="5464175" y="4252913"/>
          <p14:tracePt t="7445" x="5426075" y="4198938"/>
          <p14:tracePt t="7462" x="5383213" y="4133850"/>
          <p14:tracePt t="7479" x="5365750" y="4102100"/>
          <p14:tracePt t="7496" x="5349875" y="4079875"/>
          <p14:tracePt t="7512" x="5338763" y="4052888"/>
          <p14:tracePt t="7529" x="5322888" y="4025900"/>
          <p14:tracePt t="7546" x="5318125" y="4010025"/>
          <p14:tracePt t="7562" x="5318125" y="3998913"/>
          <p14:tracePt t="7579" x="5318125" y="3971925"/>
          <p14:tracePt t="7596" x="5318125" y="3956050"/>
          <p14:tracePt t="7612" x="5322888" y="3940175"/>
          <p14:tracePt t="7629" x="5329238" y="3913188"/>
          <p14:tracePt t="7645" x="5329238" y="3902075"/>
          <p14:tracePt t="7662" x="5329238" y="3890963"/>
          <p14:tracePt t="7679" x="5338763" y="3868738"/>
          <p14:tracePt t="7695" x="5338763" y="3859213"/>
          <p14:tracePt t="7712" x="5345113" y="3825875"/>
          <p14:tracePt t="7729" x="5356225" y="3783013"/>
          <p14:tracePt t="7745" x="5365750" y="3760788"/>
          <p14:tracePt t="7762" x="5365750" y="3702050"/>
          <p14:tracePt t="7779" x="5356225" y="3641725"/>
          <p14:tracePt t="7796" x="5338763" y="3621088"/>
          <p14:tracePt t="7812" x="5302250" y="3560763"/>
          <p14:tracePt t="7829" x="5264150" y="3479800"/>
          <p14:tracePt t="7846" x="5246688" y="3459163"/>
          <p14:tracePt t="7862" x="5199063" y="3387725"/>
          <p14:tracePt t="7879" x="5145088" y="3317875"/>
          <p14:tracePt t="7895" x="5106988" y="3290888"/>
          <p14:tracePt t="7912" x="5041900" y="3225800"/>
          <p14:tracePt t="7929" x="4960938" y="3155950"/>
          <p14:tracePt t="7945" x="4929188" y="3128963"/>
          <p14:tracePt t="7962" x="4875213" y="3074988"/>
          <p14:tracePt t="7979" x="4794250" y="3005138"/>
          <p14:tracePt t="7996" x="4760913" y="2978150"/>
          <p14:tracePt t="8012" x="4675188" y="2944813"/>
          <p14:tracePt t="8029" x="4625975" y="2944813"/>
          <p14:tracePt t="8045" x="4614863" y="2944813"/>
          <p14:tracePt t="8062" x="4598988" y="2944813"/>
          <p14:tracePt t="8079" x="4567238" y="2924175"/>
          <p14:tracePt t="8095" x="4545013" y="2917825"/>
          <p14:tracePt t="8112" x="4475163" y="2879725"/>
          <p14:tracePt t="8129" x="4410075" y="2836863"/>
          <p14:tracePt t="8146" x="4398963" y="2825750"/>
          <p14:tracePt t="8162" x="4356100" y="2798763"/>
          <p14:tracePt t="8179" x="4302125" y="2782888"/>
          <p14:tracePt t="8196" x="4291013" y="2771775"/>
          <p14:tracePt t="8212" x="4259263" y="2762250"/>
          <p14:tracePt t="8229" x="4230688" y="2744788"/>
          <p14:tracePt t="8246" x="4225925" y="2744788"/>
          <p14:tracePt t="8262" x="4210050" y="2728913"/>
          <p14:tracePt t="8279" x="4187825" y="2717800"/>
          <p14:tracePt t="8296" x="4171950" y="2701925"/>
          <p14:tracePt t="8312" x="4122738" y="2686050"/>
          <p14:tracePt t="8329" x="4052888" y="2663825"/>
          <p14:tracePt t="8345" x="4032250" y="2659063"/>
          <p14:tracePt t="8362" x="3998913" y="2636838"/>
          <p14:tracePt t="8379" x="3987800" y="2636838"/>
          <p14:tracePt t="8412" x="3987800" y="2632075"/>
          <p14:tracePt t="8521" x="3987800" y="2625725"/>
          <p14:tracePt t="8532" x="3987800" y="2620963"/>
          <p14:tracePt t="8550" x="3983038" y="2616200"/>
          <p14:tracePt t="8570" x="3983038" y="2609850"/>
          <p14:tracePt t="8579" x="3983038" y="2605088"/>
          <p14:tracePt t="8599" x="3983038" y="2598738"/>
          <p14:tracePt t="8629" x="3983038" y="2593975"/>
          <p14:tracePt t="8649" x="3983038" y="2589213"/>
          <p14:tracePt t="8659" x="3983038" y="2582863"/>
          <p14:tracePt t="8679" x="3983038" y="2578100"/>
          <p14:tracePt t="8730" x="3983038" y="2571750"/>
          <p14:tracePt t="8759" x="3983038" y="2566988"/>
          <p14:tracePt t="8769" x="3987800" y="2566988"/>
          <p14:tracePt t="8799" x="3987800" y="2562225"/>
          <p14:tracePt t="8809" x="3994150" y="2562225"/>
          <p14:tracePt t="8819" x="3998913" y="2562225"/>
          <p14:tracePt t="8830" x="4005263" y="2555875"/>
          <p14:tracePt t="8846" x="4010025" y="2555875"/>
          <p14:tracePt t="8862" x="4037013" y="2551113"/>
          <p14:tracePt t="8879" x="4068763" y="2551113"/>
          <p14:tracePt t="8896" x="4075113" y="2551113"/>
          <p14:tracePt t="8912" x="4086225" y="2551113"/>
          <p14:tracePt t="8929" x="4095750" y="2551113"/>
          <p14:tracePt t="8945" x="4102100" y="2551113"/>
          <p14:tracePt t="8962" x="4133850" y="2555875"/>
          <p14:tracePt t="8979" x="4183063" y="2578100"/>
          <p14:tracePt t="8996" x="4198938" y="2582863"/>
          <p14:tracePt t="9012" x="4214813" y="2593975"/>
          <p14:tracePt t="9029" x="4230688" y="2593975"/>
          <p14:tracePt t="9045" x="4237038" y="2593975"/>
          <p14:tracePt t="9062" x="4268788" y="2605088"/>
          <p14:tracePt t="9079" x="4344988" y="2605088"/>
          <p14:tracePt t="9096" x="4371975" y="2605088"/>
          <p14:tracePt t="9112" x="4491038" y="2605088"/>
          <p14:tracePt t="9129" x="4621213" y="2605088"/>
          <p14:tracePt t="9145" x="4648200" y="2605088"/>
          <p14:tracePt t="9162" x="4706938" y="2605088"/>
          <p14:tracePt t="9179" x="4738688" y="2605088"/>
          <p14:tracePt t="9195" x="4760913" y="2605088"/>
          <p14:tracePt t="9212" x="4830763" y="2609850"/>
          <p14:tracePt t="9229" x="4922838" y="2609850"/>
          <p14:tracePt t="9246" x="4956175" y="2609850"/>
          <p14:tracePt t="9262" x="5030788" y="2609850"/>
          <p14:tracePt t="9279" x="5080000" y="2609850"/>
          <p14:tracePt t="9297" x="5102225" y="2609850"/>
          <p14:tracePt t="9312" x="5156200" y="2598738"/>
          <p14:tracePt t="9329" x="5226050" y="2593975"/>
          <p14:tracePt t="9346" x="5253038" y="2593975"/>
          <p14:tracePt t="9362" x="5322888" y="2582863"/>
          <p14:tracePt t="9379" x="5399088" y="2582863"/>
          <p14:tracePt t="9395" x="5426075" y="2582863"/>
          <p14:tracePt t="9412" x="5511800" y="2582863"/>
          <p14:tracePt t="9429" x="5592763" y="2566988"/>
          <p14:tracePt t="9445" x="5626100" y="2562225"/>
          <p14:tracePt t="9462" x="5684838" y="2540000"/>
          <p14:tracePt t="9479" x="5761038" y="2508250"/>
          <p14:tracePt t="9495" x="5788025" y="2490788"/>
          <p14:tracePt t="9512" x="5873750" y="2459038"/>
          <p14:tracePt t="9530" x="5938838" y="2443163"/>
          <p14:tracePt t="9545" x="5976938" y="2425700"/>
          <p14:tracePt t="9562" x="6019800" y="2405063"/>
          <p14:tracePt t="9579" x="6046788" y="2382838"/>
          <p14:tracePt t="9596" x="6053138" y="2371725"/>
          <p14:tracePt t="9612" x="6069013" y="2351088"/>
          <p14:tracePt t="9629" x="6073775" y="2339975"/>
          <p14:tracePt t="9645" x="6084888" y="2324100"/>
          <p14:tracePt t="9662" x="6084888" y="2308225"/>
          <p14:tracePt t="9679" x="6084888" y="2286000"/>
          <p14:tracePt t="9696" x="6069013" y="2274888"/>
          <p14:tracePt t="9712" x="6030913" y="2247900"/>
          <p14:tracePt t="9729" x="5988050" y="2227263"/>
          <p14:tracePt t="9746" x="5945188" y="2209800"/>
          <p14:tracePt t="9762" x="5873750" y="2193925"/>
          <p14:tracePt t="9779" x="5761038" y="2189163"/>
          <p14:tracePt t="9796" x="5684838" y="2178050"/>
          <p14:tracePt t="9812" x="5592763" y="2178050"/>
          <p14:tracePt t="9829" x="5426075" y="2178050"/>
          <p14:tracePt t="9845" x="5329238" y="2178050"/>
          <p14:tracePt t="9862" x="5214938" y="2178050"/>
          <p14:tracePt t="9880" x="5084763" y="2178050"/>
          <p14:tracePt t="9895" x="4983163" y="2178050"/>
          <p14:tracePt t="9912" x="4857750" y="2178050"/>
          <p14:tracePt t="9929" x="4706938" y="2178050"/>
          <p14:tracePt t="9945" x="4630738" y="2182813"/>
          <p14:tracePt t="9962" x="4502150" y="2189163"/>
          <p14:tracePt t="9979" x="4344988" y="2220913"/>
          <p14:tracePt t="9995" x="4291013" y="2227263"/>
          <p14:tracePt t="10012" x="4187825" y="2236788"/>
          <p14:tracePt t="10029" x="4095750" y="2247900"/>
          <p14:tracePt t="10045" x="4052888" y="2254250"/>
          <p14:tracePt t="10062" x="3949700" y="2270125"/>
          <p14:tracePt t="10079" x="3852863" y="2297113"/>
          <p14:tracePt t="10096" x="3821113" y="2312988"/>
          <p14:tracePt t="10112" x="3787775" y="2351088"/>
          <p14:tracePt t="10129" x="3751263" y="2393950"/>
          <p14:tracePt t="10146" x="3733800" y="2416175"/>
          <p14:tracePt t="10163" x="3706813" y="2486025"/>
          <p14:tracePt t="10179" x="3702050" y="2551113"/>
          <p14:tracePt t="10196" x="3702050" y="2571750"/>
          <p14:tracePt t="10212" x="3702050" y="2616200"/>
          <p14:tracePt t="10229" x="3733800" y="2663825"/>
          <p14:tracePt t="10246" x="3744913" y="2670175"/>
          <p14:tracePt t="10262" x="3771900" y="2701925"/>
          <p14:tracePt t="10279" x="3832225" y="2724150"/>
          <p14:tracePt t="10295" x="3863975" y="2728913"/>
          <p14:tracePt t="10312" x="3967163" y="2740025"/>
          <p14:tracePt t="10329" x="4068763" y="2744788"/>
          <p14:tracePt t="10345" x="4106863" y="2744788"/>
          <p14:tracePt t="10362" x="4203700" y="2755900"/>
          <p14:tracePt t="10379" x="4306888" y="2755900"/>
          <p14:tracePt t="10395" x="4344988" y="2755900"/>
          <p14:tracePt t="10412" x="4484688" y="2755900"/>
          <p14:tracePt t="10429" x="4648200" y="2751138"/>
          <p14:tracePt t="10446" x="4711700" y="2751138"/>
          <p14:tracePt t="10462" x="4841875" y="2740025"/>
          <p14:tracePt t="10478" x="4933950" y="2724150"/>
          <p14:tracePt t="10495" x="4960938" y="2724150"/>
          <p14:tracePt t="10512" x="5026025" y="2706688"/>
          <p14:tracePt t="10529" x="5084763" y="2697163"/>
          <p14:tracePt t="10546" x="5102225" y="2679700"/>
          <p14:tracePt t="10562" x="5199063" y="2663825"/>
          <p14:tracePt t="10579" x="5291138" y="2647950"/>
          <p14:tracePt t="10596" x="5334000" y="2636838"/>
          <p14:tracePt t="10612" x="5441950" y="2620963"/>
          <p14:tracePt t="10629" x="5511800" y="2605088"/>
          <p14:tracePt t="10645" x="5576888" y="2589213"/>
          <p14:tracePt t="10662" x="5657850" y="2562225"/>
          <p14:tracePt t="10679" x="5722938" y="2540000"/>
          <p14:tracePt t="10695" x="5765800" y="2513013"/>
          <p14:tracePt t="10712" x="5815013" y="2481263"/>
          <p14:tracePt t="10729" x="5842000" y="2470150"/>
          <p14:tracePt t="10745" x="5853113" y="2452688"/>
          <p14:tracePt t="10762" x="5873750" y="2432050"/>
          <p14:tracePt t="10779" x="5884863" y="2405063"/>
          <p14:tracePt t="10796" x="5895975" y="2366963"/>
          <p14:tracePt t="10812" x="5895975" y="2328863"/>
          <p14:tracePt t="10829" x="5895975" y="2308225"/>
          <p14:tracePt t="10845" x="5884863" y="2297113"/>
          <p14:tracePt t="10862" x="5853113" y="2281238"/>
          <p14:tracePt t="10879" x="5819775" y="2270125"/>
          <p14:tracePt t="10895" x="5788025" y="2263775"/>
          <p14:tracePt t="10912" x="5738813" y="2254250"/>
          <p14:tracePt t="10929" x="5619750" y="2247900"/>
          <p14:tracePt t="10945" x="5507038" y="2247900"/>
          <p14:tracePt t="10962" x="5349875" y="2254250"/>
          <p14:tracePt t="10979" x="5064125" y="2274888"/>
          <p14:tracePt t="10996" x="4848225" y="2286000"/>
          <p14:tracePt t="11012" x="4625975" y="2297113"/>
          <p14:tracePt t="11029" x="4383088" y="2308225"/>
          <p14:tracePt t="11046" x="4268788" y="2308225"/>
          <p14:tracePt t="11062" x="4198938" y="2308225"/>
          <p14:tracePt t="11079" x="4122738" y="2308225"/>
          <p14:tracePt t="11096" x="4064000" y="2301875"/>
          <p14:tracePt t="11112" x="3960813" y="2301875"/>
          <p14:tracePt t="11129" x="3848100" y="2301875"/>
          <p14:tracePt t="11146" x="3810000" y="2301875"/>
          <p14:tracePt t="11162" x="3729038" y="2301875"/>
          <p14:tracePt t="11179" x="3690938" y="2301875"/>
          <p14:tracePt t="11195" x="3686175" y="2297113"/>
          <p14:tracePt t="11212" x="3675063" y="2290763"/>
          <p14:tracePt t="11229" x="3675063" y="2286000"/>
          <p14:tracePt t="11245" x="3668713" y="2286000"/>
          <p14:tracePt t="11262" x="3663950" y="2281238"/>
          <p14:tracePt t="11279" x="3663950" y="2274888"/>
          <p14:tracePt t="11340" x="3663950" y="2270125"/>
          <p14:tracePt t="11449" x="3659188" y="2270125"/>
          <p14:tracePt t="11459" x="3659188" y="2274888"/>
          <p14:tracePt t="11469" x="3659188" y="2297113"/>
          <p14:tracePt t="11479" x="3659188" y="2324100"/>
          <p14:tracePt t="11495" x="3659188" y="2351088"/>
          <p14:tracePt t="11512" x="3702050" y="2447925"/>
          <p14:tracePt t="11531" x="3760788" y="2582863"/>
          <p14:tracePt t="11539" x="3794125" y="2652713"/>
          <p14:tracePt t="11548" x="3848100" y="2789238"/>
          <p14:tracePt t="11562" x="3886200" y="2870200"/>
          <p14:tracePt t="11579" x="3983038" y="2982913"/>
          <p14:tracePt t="11595" x="4005263" y="3005138"/>
          <p14:tracePt t="11612" x="4048125" y="3025775"/>
          <p14:tracePt t="11628" x="4079875" y="3036888"/>
          <p14:tracePt t="11645" x="4102100" y="3036888"/>
          <p14:tracePt t="11662" x="4144963" y="3059113"/>
          <p14:tracePt t="11679" x="4214813" y="3090863"/>
          <p14:tracePt t="11695" x="4225925" y="3097213"/>
          <p14:tracePt t="11712" x="4252913" y="3113088"/>
          <p14:tracePt t="11745" x="4259263" y="3113088"/>
          <p14:tracePt t="11770" x="4264025" y="3117850"/>
          <p14:tracePt t="11780" x="4275138" y="3117850"/>
          <p14:tracePt t="11796" x="4279900" y="3124200"/>
          <p14:tracePt t="11812" x="4313238" y="3133725"/>
          <p14:tracePt t="11829" x="4322763" y="3151188"/>
          <p14:tracePt t="11846" x="4356100" y="3178175"/>
          <p14:tracePt t="11862" x="4394200" y="3225800"/>
          <p14:tracePt t="11879" x="4464050" y="3297238"/>
          <p14:tracePt t="11896" x="4533900" y="3344863"/>
          <p14:tracePt t="11912" x="4610100" y="3421063"/>
          <p14:tracePt t="11929" x="4657725" y="3452813"/>
          <p14:tracePt t="11945" x="4679950" y="3463925"/>
          <p14:tracePt t="11962" x="4702175" y="3475038"/>
          <p14:tracePt t="11979" x="4706938" y="3479800"/>
          <p14:tracePt t="11995" x="4711700" y="3479800"/>
          <p14:tracePt t="12012" x="4711700" y="3486150"/>
          <p14:tracePt t="12142" x="4711700" y="3495675"/>
          <p14:tracePt t="12150" x="4706938" y="3513138"/>
          <p14:tracePt t="12162" x="4691063" y="3533775"/>
          <p14:tracePt t="12179" x="4679950" y="3560763"/>
          <p14:tracePt t="12212" x="4702175" y="3551238"/>
          <p14:tracePt t="12229" x="4848225" y="3506788"/>
          <p14:tracePt t="12245" x="4875213" y="35020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976923" y="15630"/>
            <a:ext cx="10515600" cy="1325563"/>
          </a:xfrm>
        </p:spPr>
        <p:txBody>
          <a:bodyPr/>
          <a:lstStyle/>
          <a:p>
            <a:r>
              <a:rPr lang="ja-JP" altLang="en-US" dirty="0"/>
              <a:t>進行形になるか辞書でチェック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815123" y="1364638"/>
            <a:ext cx="3890108" cy="5298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love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like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belong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believe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resemble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have (</a:t>
            </a:r>
            <a:r>
              <a:rPr lang="ja-JP" altLang="en-US" sz="3200" dirty="0"/>
              <a:t>持つ）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have (</a:t>
            </a:r>
            <a:r>
              <a:rPr lang="ja-JP" altLang="en-US" sz="3200" dirty="0"/>
              <a:t>食べる）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stand (</a:t>
            </a:r>
            <a:r>
              <a:rPr lang="ja-JP" altLang="en-US" sz="3200" dirty="0"/>
              <a:t>人が立つ）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stand (</a:t>
            </a:r>
            <a:r>
              <a:rPr lang="ja-JP" altLang="en-US" sz="3200" dirty="0"/>
              <a:t>建物が立つ）</a:t>
            </a:r>
            <a:endParaRPr lang="en-US" altLang="ja-JP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88370" y="1401519"/>
            <a:ext cx="325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listen to</a:t>
            </a:r>
          </a:p>
          <a:p>
            <a:r>
              <a:rPr lang="en-US" altLang="ja-JP" sz="3200" dirty="0"/>
              <a:t>look at</a:t>
            </a:r>
          </a:p>
          <a:p>
            <a:r>
              <a:rPr lang="en-US" altLang="ja-JP" sz="3200" dirty="0"/>
              <a:t>see </a:t>
            </a:r>
            <a:r>
              <a:rPr lang="ja-JP" altLang="en-US" sz="3200" dirty="0"/>
              <a:t>（見る）</a:t>
            </a:r>
            <a:endParaRPr lang="en-US" altLang="ja-JP" sz="3200" dirty="0"/>
          </a:p>
          <a:p>
            <a:r>
              <a:rPr lang="en-US" altLang="ja-JP" sz="3200" dirty="0"/>
              <a:t>see </a:t>
            </a:r>
            <a:r>
              <a:rPr lang="ja-JP" altLang="en-US" sz="3200" dirty="0"/>
              <a:t>（会う）</a:t>
            </a:r>
            <a:endParaRPr lang="en-US" altLang="ja-JP" sz="3200" dirty="0"/>
          </a:p>
          <a:p>
            <a:r>
              <a:rPr kumimoji="1" lang="en-US" altLang="ja-JP" sz="3200" dirty="0"/>
              <a:t>hear</a:t>
            </a:r>
            <a:endParaRPr kumimoji="1" lang="ja-JP" altLang="en-US" sz="3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33478" y="4209989"/>
            <a:ext cx="4759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He is kind.</a:t>
            </a:r>
          </a:p>
          <a:p>
            <a:r>
              <a:rPr lang="en-US" altLang="ja-JP" sz="3200" dirty="0"/>
              <a:t>He is being kind.</a:t>
            </a:r>
          </a:p>
          <a:p>
            <a:r>
              <a:rPr kumimoji="1" lang="en-US" altLang="ja-JP" sz="3200" dirty="0"/>
              <a:t>I’m liking it.</a:t>
            </a:r>
          </a:p>
          <a:p>
            <a:endParaRPr kumimoji="1" lang="ja-JP" altLang="en-US" sz="3200" dirty="0"/>
          </a:p>
        </p:txBody>
      </p:sp>
      <p:sp>
        <p:nvSpPr>
          <p:cNvPr id="27" name="乗算記号 26"/>
          <p:cNvSpPr/>
          <p:nvPr/>
        </p:nvSpPr>
        <p:spPr>
          <a:xfrm>
            <a:off x="1244600" y="1341193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1354991" y="4879687"/>
            <a:ext cx="341923" cy="320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乗算記号 28"/>
          <p:cNvSpPr/>
          <p:nvPr/>
        </p:nvSpPr>
        <p:spPr>
          <a:xfrm>
            <a:off x="1240693" y="1913242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乗算記号 29"/>
          <p:cNvSpPr/>
          <p:nvPr/>
        </p:nvSpPr>
        <p:spPr>
          <a:xfrm>
            <a:off x="1240693" y="2521591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乗算記号 30"/>
          <p:cNvSpPr/>
          <p:nvPr/>
        </p:nvSpPr>
        <p:spPr>
          <a:xfrm>
            <a:off x="1248508" y="3090865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乗算記号 31"/>
          <p:cNvSpPr/>
          <p:nvPr/>
        </p:nvSpPr>
        <p:spPr>
          <a:xfrm>
            <a:off x="1240692" y="3670804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乗算記号 32"/>
          <p:cNvSpPr/>
          <p:nvPr/>
        </p:nvSpPr>
        <p:spPr>
          <a:xfrm>
            <a:off x="1248508" y="4209989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乗算記号 33"/>
          <p:cNvSpPr/>
          <p:nvPr/>
        </p:nvSpPr>
        <p:spPr>
          <a:xfrm>
            <a:off x="1240690" y="5913193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1361827" y="5408269"/>
            <a:ext cx="341923" cy="320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乗算記号 35"/>
          <p:cNvSpPr/>
          <p:nvPr/>
        </p:nvSpPr>
        <p:spPr>
          <a:xfrm>
            <a:off x="6024685" y="2424791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乗算記号 36"/>
          <p:cNvSpPr/>
          <p:nvPr/>
        </p:nvSpPr>
        <p:spPr>
          <a:xfrm>
            <a:off x="6055946" y="3416804"/>
            <a:ext cx="570523" cy="508000"/>
          </a:xfrm>
          <a:prstGeom prst="mathMultiply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6104792" y="1579583"/>
            <a:ext cx="341923" cy="320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6102836" y="2044035"/>
            <a:ext cx="341923" cy="320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6146799" y="3029591"/>
            <a:ext cx="341923" cy="320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F7E290D-201A-4BD1-AFF3-997517E4A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36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87"/>
    </mc:Choice>
    <mc:Fallback>
      <p:transition spd="slow" advTm="29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  <p:extLst>
    <p:ext uri="{3A86A75C-4F4B-4683-9AE1-C65F6400EC91}">
      <p14:laserTraceLst xmlns:p14="http://schemas.microsoft.com/office/powerpoint/2010/main">
        <p14:tracePtLst>
          <p14:tracePt t="8405" x="896938" y="4972050"/>
          <p14:tracePt t="17339" x="1074738" y="2609850"/>
          <p14:tracePt t="17358" x="1404938" y="2097088"/>
          <p14:tracePt t="17375" x="1492250" y="2000250"/>
          <p14:tracePt t="17391" x="1712913" y="1766888"/>
          <p14:tracePt t="17407" x="1885950" y="1582738"/>
          <p14:tracePt t="17424" x="1935163" y="1535113"/>
          <p14:tracePt t="17441" x="2043113" y="1420813"/>
          <p14:tracePt t="17475" x="2227263" y="1220788"/>
          <p14:tracePt t="17508" x="2317750" y="1139825"/>
          <p14:tracePt t="17541" x="2344738" y="1101725"/>
          <p14:tracePt t="17558" x="2355850" y="1069975"/>
          <p14:tracePt t="17575" x="2362200" y="1069975"/>
          <p14:tracePt t="17595" x="2362200" y="1065213"/>
          <p14:tracePt t="17715" x="2362200" y="1069975"/>
          <p14:tracePt t="17725" x="2362200" y="1085850"/>
          <p14:tracePt t="17736" x="2371725" y="1119188"/>
          <p14:tracePt t="17745" x="2371725" y="1128713"/>
          <p14:tracePt t="17758" x="2371725" y="1155700"/>
          <p14:tracePt t="17775" x="2371725" y="1193800"/>
          <p14:tracePt t="17791" x="2371725" y="1243013"/>
          <p14:tracePt t="17808" x="2378075" y="1274763"/>
          <p14:tracePt t="17825" x="2378075" y="1308100"/>
          <p14:tracePt t="17841" x="2378075" y="1328738"/>
          <p14:tracePt t="17857" x="2378075" y="1350963"/>
          <p14:tracePt t="17875" x="2378075" y="1393825"/>
          <p14:tracePt t="17891" x="2378075" y="1409700"/>
          <p14:tracePt t="17908" x="2378075" y="1420813"/>
          <p14:tracePt t="18087" x="2378075" y="1427163"/>
          <p14:tracePt t="18116" x="2405063" y="1409700"/>
          <p14:tracePt t="18129" x="2425700" y="1389063"/>
          <p14:tracePt t="18135" x="2436813" y="1377950"/>
          <p14:tracePt t="18145" x="2454275" y="1366838"/>
          <p14:tracePt t="18305" x="2432050" y="1393825"/>
          <p14:tracePt t="18315" x="2425700" y="1431925"/>
          <p14:tracePt t="18325" x="2416175" y="1524000"/>
          <p14:tracePt t="18341" x="2405063" y="1577975"/>
          <p14:tracePt t="18358" x="2398713" y="1690688"/>
          <p14:tracePt t="18375" x="2389188" y="1809750"/>
          <p14:tracePt t="18391" x="2378075" y="1924050"/>
          <p14:tracePt t="18408" x="2362200" y="2074863"/>
          <p14:tracePt t="18425" x="2335213" y="2171700"/>
          <p14:tracePt t="18441" x="2312988" y="2227263"/>
          <p14:tracePt t="18458" x="2297113" y="2297113"/>
          <p14:tracePt t="18474" x="2290763" y="2308225"/>
          <p14:tracePt t="18491" x="2281238" y="2328863"/>
          <p14:tracePt t="18508" x="2274888" y="2339975"/>
          <p14:tracePt t="18545" x="2274888" y="2344738"/>
          <p14:tracePt t="34859" x="2513013" y="2513013"/>
          <p14:tracePt t="34870" x="2513013" y="2517775"/>
          <p14:tracePt t="34881" x="2528888" y="2544763"/>
          <p14:tracePt t="34891" x="2528888" y="2562225"/>
          <p14:tracePt t="34908" x="2555875" y="2632075"/>
          <p14:tracePt t="34925" x="2566988" y="2663825"/>
          <p14:tracePt t="34941" x="2589213" y="2728913"/>
          <p14:tracePt t="34974" x="2598738" y="2751138"/>
          <p14:tracePt t="36025" x="2598738" y="2755900"/>
          <p14:tracePt t="36035" x="2598738" y="2762250"/>
          <p14:tracePt t="36075" x="2593975" y="2762250"/>
          <p14:tracePt t="36085" x="2589213" y="2767013"/>
          <p14:tracePt t="41970" x="2566988" y="3414713"/>
          <p14:tracePt t="41975" x="2566988" y="3441700"/>
          <p14:tracePt t="41985" x="2566988" y="3490913"/>
          <p14:tracePt t="41995" x="2566988" y="3517900"/>
          <p14:tracePt t="42008" x="2555875" y="3540125"/>
          <p14:tracePt t="42024" x="2551113" y="3571875"/>
          <p14:tracePt t="42041" x="2535238" y="3609975"/>
          <p14:tracePt t="42057" x="2524125" y="3621088"/>
          <p14:tracePt t="42091" x="2517775" y="3632200"/>
          <p14:tracePt t="42125" x="2501900" y="3663950"/>
          <p14:tracePt t="42196" x="2497138" y="3663950"/>
          <p14:tracePt t="42276" x="2497138" y="3675063"/>
          <p14:tracePt t="42286" x="2501900" y="3686175"/>
          <p14:tracePt t="42296" x="2508250" y="3706813"/>
          <p14:tracePt t="42307" x="2513013" y="3713163"/>
          <p14:tracePt t="42324" x="2524125" y="3740150"/>
          <p14:tracePt t="42341" x="2535238" y="3749675"/>
          <p14:tracePt t="42357" x="2544763" y="3767138"/>
          <p14:tracePt t="42375" x="2551113" y="3798888"/>
          <p14:tracePt t="42391" x="2555875" y="3814763"/>
          <p14:tracePt t="42408" x="2566988" y="3832225"/>
          <p14:tracePt t="42425" x="2571750" y="3841750"/>
          <p14:tracePt t="42475" x="2578100" y="3848100"/>
          <p14:tracePt t="42495" x="2582863" y="3852863"/>
          <p14:tracePt t="42525" x="2589213" y="3859213"/>
          <p14:tracePt t="42835" x="2593975" y="3859213"/>
          <p14:tracePt t="42845" x="2625725" y="3859213"/>
          <p14:tracePt t="42857" x="2643188" y="3863975"/>
          <p14:tracePt t="42875" x="2679700" y="3863975"/>
          <p14:tracePt t="42891" x="2735263" y="3863975"/>
          <p14:tracePt t="42907" x="2809875" y="3863975"/>
          <p14:tracePt t="42924" x="2886075" y="3863975"/>
          <p14:tracePt t="42958" x="2897188" y="3863975"/>
          <p14:tracePt t="49337" x="2955925" y="3832225"/>
          <p14:tracePt t="49346" x="2967038" y="3825875"/>
          <p14:tracePt t="49357" x="2989263" y="3814763"/>
          <p14:tracePt t="49374" x="2998788" y="3810000"/>
          <p14:tracePt t="49391" x="3052763" y="3771900"/>
          <p14:tracePt t="49408" x="3140075" y="3744913"/>
          <p14:tracePt t="49424" x="3187700" y="3722688"/>
          <p14:tracePt t="49458" x="3221038" y="3702050"/>
          <p14:tracePt t="49535" x="3225800" y="3695700"/>
          <p14:tracePt t="49606" x="3232150" y="3695700"/>
          <p14:tracePt t="50936" x="3232150" y="3690938"/>
          <p14:tracePt t="51325" x="3236913" y="3690938"/>
          <p14:tracePt t="51355" x="3236913" y="3686175"/>
          <p14:tracePt t="51365" x="3236913" y="3679825"/>
          <p14:tracePt t="51376" x="3236913" y="3675063"/>
          <p14:tracePt t="52427" x="3252788" y="3668713"/>
          <p14:tracePt t="52439" x="3275013" y="3652838"/>
          <p14:tracePt t="52448" x="3279775" y="3648075"/>
          <p14:tracePt t="52457" x="3286125" y="3641725"/>
          <p14:tracePt t="52545" x="3290888" y="3641725"/>
          <p14:tracePt t="60680" x="3486150" y="4198938"/>
          <p14:tracePt t="60691" x="3490913" y="4252913"/>
          <p14:tracePt t="60697" x="3513138" y="4329113"/>
          <p14:tracePt t="60707" x="3524250" y="4383088"/>
          <p14:tracePt t="60726" x="3529013" y="4495800"/>
          <p14:tracePt t="60741" x="3529013" y="4529138"/>
          <p14:tracePt t="60757" x="3540125" y="4614863"/>
          <p14:tracePt t="60774" x="3540125" y="4641850"/>
          <p14:tracePt t="60807" x="3571875" y="4792663"/>
          <p14:tracePt t="60841" x="3578225" y="4803775"/>
          <p14:tracePt t="60874" x="3578225" y="4810125"/>
          <p14:tracePt t="66741" x="3560763" y="4826000"/>
          <p14:tracePt t="66752" x="3560763" y="4830763"/>
          <p14:tracePt t="66759" x="3556000" y="4830763"/>
          <p14:tracePt t="66776" x="3551238" y="4830763"/>
          <p14:tracePt t="66927" x="3551238" y="4837113"/>
          <p14:tracePt t="66939" x="3544888" y="4837113"/>
          <p14:tracePt t="66965" x="3544888" y="4841875"/>
          <p14:tracePt t="66975" x="3540125" y="4841875"/>
          <p14:tracePt t="67035" x="3529013" y="4852988"/>
          <p14:tracePt t="67045" x="3513138" y="4857750"/>
          <p14:tracePt t="67055" x="3502025" y="4864100"/>
          <p14:tracePt t="67066" x="3497263" y="4868863"/>
          <p14:tracePt t="67075" x="3475038" y="4884738"/>
          <p14:tracePt t="67091" x="3459163" y="4891088"/>
          <p14:tracePt t="67107" x="3394075" y="4922838"/>
          <p14:tracePt t="67124" x="3313113" y="4945063"/>
          <p14:tracePt t="67140" x="3290888" y="4960938"/>
          <p14:tracePt t="67157" x="3205163" y="4987925"/>
          <p14:tracePt t="67175" x="3128963" y="5003800"/>
          <p14:tracePt t="67191" x="3106738" y="5003800"/>
          <p14:tracePt t="67207" x="3070225" y="5010150"/>
          <p14:tracePt t="67224" x="3048000" y="5010150"/>
          <p14:tracePt t="67241" x="3021013" y="5014913"/>
          <p14:tracePt t="67257" x="2982913" y="5014913"/>
          <p14:tracePt t="67274" x="2955925" y="5014913"/>
          <p14:tracePt t="67290" x="2852738" y="5014913"/>
          <p14:tracePt t="67307" x="2751138" y="5014913"/>
          <p14:tracePt t="67324" x="2708275" y="5003800"/>
          <p14:tracePt t="67340" x="2636838" y="4983163"/>
          <p14:tracePt t="67357" x="2593975" y="4949825"/>
          <p14:tracePt t="67374" x="2578100" y="4938713"/>
          <p14:tracePt t="67391" x="2562225" y="4911725"/>
          <p14:tracePt t="67407" x="2513013" y="4868863"/>
          <p14:tracePt t="67425" x="2486025" y="4826000"/>
          <p14:tracePt t="67441" x="2454275" y="4787900"/>
          <p14:tracePt t="67457" x="2425700" y="4738688"/>
          <p14:tracePt t="67474" x="2420938" y="4691063"/>
          <p14:tracePt t="67491" x="2420938" y="4652963"/>
          <p14:tracePt t="67507" x="2436813" y="4610100"/>
          <p14:tracePt t="67524" x="2474913" y="4545013"/>
          <p14:tracePt t="67541" x="2508250" y="4522788"/>
          <p14:tracePt t="67557" x="2535238" y="4491038"/>
          <p14:tracePt t="67574" x="2566988" y="4475163"/>
          <p14:tracePt t="67591" x="2589213" y="4457700"/>
          <p14:tracePt t="67607" x="2643188" y="4425950"/>
          <p14:tracePt t="67624" x="2701925" y="4387850"/>
          <p14:tracePt t="67641" x="2820988" y="4360863"/>
          <p14:tracePt t="67658" x="2994025" y="4360863"/>
          <p14:tracePt t="67674" x="3048000" y="4360863"/>
          <p14:tracePt t="67690" x="3079750" y="4367213"/>
          <p14:tracePt t="67708" x="3101975" y="4376738"/>
          <p14:tracePt t="67724" x="3117850" y="4383088"/>
          <p14:tracePt t="67740" x="3128963" y="4387850"/>
          <p14:tracePt t="67757" x="3198813" y="4414838"/>
          <p14:tracePt t="67774" x="3344863" y="4484688"/>
          <p14:tracePt t="67790" x="3378200" y="4495800"/>
          <p14:tracePt t="67807" x="3425825" y="4545013"/>
          <p14:tracePt t="67824" x="3436938" y="4567238"/>
          <p14:tracePt t="67841" x="3459163" y="4598988"/>
          <p14:tracePt t="67857" x="3475038" y="4637088"/>
          <p14:tracePt t="67874" x="3486150" y="4684713"/>
          <p14:tracePt t="67891" x="3486150" y="4706938"/>
          <p14:tracePt t="67907" x="3486150" y="4756150"/>
          <p14:tracePt t="67924" x="3486150" y="4792663"/>
          <p14:tracePt t="67941" x="3486150" y="4814888"/>
          <p14:tracePt t="67957" x="3463925" y="4857750"/>
          <p14:tracePt t="67974" x="3452813" y="4875213"/>
          <p14:tracePt t="67991" x="3421063" y="4906963"/>
          <p14:tracePt t="68007" x="3378200" y="4945063"/>
          <p14:tracePt t="68024" x="3367088" y="4956175"/>
          <p14:tracePt t="68041" x="3340100" y="4992688"/>
          <p14:tracePt t="68057" x="3313113" y="5010150"/>
          <p14:tracePt t="68074" x="3297238" y="5026025"/>
          <p14:tracePt t="68091" x="3263900" y="5053013"/>
          <p14:tracePt t="68107" x="3232150" y="5073650"/>
          <p14:tracePt t="68125" x="3205163" y="5080000"/>
          <p14:tracePt t="68140" x="3182938" y="5084763"/>
          <p14:tracePt t="68157" x="3133725" y="5102225"/>
          <p14:tracePt t="68174" x="3101975" y="5106988"/>
          <p14:tracePt t="68191" x="3079750" y="5111750"/>
          <p14:tracePt t="68207" x="3059113" y="5111750"/>
          <p14:tracePt t="68224" x="3043238" y="5111750"/>
          <p14:tracePt t="68241" x="3032125" y="5111750"/>
          <p14:tracePt t="68257" x="3021013" y="5111750"/>
          <p14:tracePt t="68274" x="3009900" y="5111750"/>
          <p14:tracePt t="68291" x="2989263" y="5111750"/>
          <p14:tracePt t="68307" x="2960688" y="5111750"/>
          <p14:tracePt t="68324" x="2951163" y="5111750"/>
          <p14:tracePt t="68340" x="2928938" y="5106988"/>
          <p14:tracePt t="68375" x="2924175" y="5106988"/>
          <p14:tracePt t="68390" x="2917825" y="5106988"/>
          <p14:tracePt t="68407" x="2897188" y="5106988"/>
          <p14:tracePt t="68425" x="2870200" y="5106988"/>
          <p14:tracePt t="68441" x="2863850" y="5106988"/>
          <p14:tracePt t="68457" x="2859088" y="5106988"/>
          <p14:tracePt t="68536" x="2852738" y="5106988"/>
          <p14:tracePt t="68545" x="2847975" y="5102225"/>
          <p14:tracePt t="68616" x="2847975" y="5095875"/>
          <p14:tracePt t="68626" x="2843213" y="5095875"/>
          <p14:tracePt t="68641" x="2843213" y="5091113"/>
          <p14:tracePt t="68658" x="2836863" y="5084763"/>
          <p14:tracePt t="69236" x="2832100" y="5084763"/>
          <p14:tracePt t="69255" x="2825750" y="5084763"/>
          <p14:tracePt t="69265" x="2816225" y="5091113"/>
          <p14:tracePt t="69275" x="2805113" y="5091113"/>
          <p14:tracePt t="69291" x="2778125" y="5091113"/>
          <p14:tracePt t="69307" x="2744788" y="5102225"/>
          <p14:tracePt t="69324" x="2724150" y="5102225"/>
          <p14:tracePt t="69357" x="2609850" y="5102225"/>
          <p14:tracePt t="69391" x="2513013" y="5095875"/>
          <p14:tracePt t="69424" x="2463800" y="5091113"/>
          <p14:tracePt t="69441" x="2447925" y="5084763"/>
          <p14:tracePt t="69457" x="2436813" y="5080000"/>
          <p14:tracePt t="69474" x="2416175" y="5073650"/>
          <p14:tracePt t="69490" x="2405063" y="5073650"/>
          <p14:tracePt t="69507" x="2382838" y="5064125"/>
          <p14:tracePt t="69524" x="2351088" y="5041900"/>
          <p14:tracePt t="69541" x="2344738" y="5030788"/>
          <p14:tracePt t="69557" x="2317750" y="5003800"/>
          <p14:tracePt t="69574" x="2301875" y="4987925"/>
          <p14:tracePt t="69591" x="2286000" y="4972050"/>
          <p14:tracePt t="69607" x="2274888" y="4949825"/>
          <p14:tracePt t="69624" x="2270125" y="4945063"/>
          <p14:tracePt t="69641" x="2263775" y="4933950"/>
          <p14:tracePt t="69658" x="2259013" y="4929188"/>
          <p14:tracePt t="69674" x="2254250" y="4918075"/>
          <p14:tracePt t="69691" x="2254250" y="4911725"/>
          <p14:tracePt t="69708" x="2254250" y="4902200"/>
          <p14:tracePt t="69724" x="2254250" y="4895850"/>
          <p14:tracePt t="69740" x="2254250" y="4891088"/>
          <p14:tracePt t="69757" x="2254250" y="4884738"/>
          <p14:tracePt t="69774" x="2254250" y="4879975"/>
          <p14:tracePt t="69791" x="2247900" y="4875213"/>
          <p14:tracePt t="69808" x="2247900" y="4868863"/>
          <p14:tracePt t="70345" x="2247900" y="4864100"/>
          <p14:tracePt t="70375" x="2247900" y="4857750"/>
          <p14:tracePt t="70718" x="2263775" y="4857750"/>
          <p14:tracePt t="70730" x="2301875" y="4857750"/>
          <p14:tracePt t="70740" x="2405063" y="4848225"/>
          <p14:tracePt t="70757" x="2582863" y="4826000"/>
          <p14:tracePt t="70774" x="2686050" y="4814888"/>
          <p14:tracePt t="70791" x="2755900" y="4799013"/>
          <p14:tracePt t="70807" x="2798763" y="4792663"/>
          <p14:tracePt t="70895" x="2798763" y="4787900"/>
          <p14:tracePt t="87867" x="2789238" y="4814888"/>
          <p14:tracePt t="88005" x="2789238" y="4819650"/>
          <p14:tracePt t="88016" x="2789238" y="4826000"/>
          <p14:tracePt t="88025" x="2782888" y="4830763"/>
          <p14:tracePt t="88040" x="2778125" y="4852988"/>
          <p14:tracePt t="88058" x="2708275" y="4960938"/>
          <p14:tracePt t="88074" x="2670175" y="5037138"/>
          <p14:tracePt t="88090" x="2625725" y="5111750"/>
          <p14:tracePt t="88125" x="2605088" y="5138738"/>
          <p14:tracePt t="141318" x="2605088" y="5133975"/>
          <p14:tracePt t="141475" x="2593975" y="5133975"/>
          <p14:tracePt t="141485" x="2551113" y="5129213"/>
          <p14:tracePt t="141495" x="2481263" y="5068888"/>
          <p14:tracePt t="141507" x="2463800" y="5014913"/>
          <p14:tracePt t="141523" x="2463800" y="4949825"/>
          <p14:tracePt t="141540" x="2620963" y="4518025"/>
          <p14:tracePt t="141557" x="3074988" y="3760788"/>
          <p14:tracePt t="141573" x="3232150" y="3529013"/>
          <p14:tracePt t="141606" x="4167188" y="2281238"/>
          <p14:tracePt t="141640" x="5041900" y="1382713"/>
          <p14:tracePt t="141673" x="5864225" y="669925"/>
          <p14:tracePt t="141690" x="6107113" y="496888"/>
          <p14:tracePt t="141707" x="6307138" y="373063"/>
          <p14:tracePt t="141723" x="6408738" y="307975"/>
          <p14:tracePt t="141740" x="6615113" y="238125"/>
          <p14:tracePt t="141757" x="6777038" y="184150"/>
          <p14:tracePt t="141927" x="6781800" y="211138"/>
          <p14:tracePt t="141939" x="6808788" y="276225"/>
          <p14:tracePt t="141947" x="6907213" y="422275"/>
          <p14:tracePt t="141956" x="7150100" y="735013"/>
          <p14:tracePt t="141973" x="7269163" y="892175"/>
          <p14:tracePt t="141990" x="7451725" y="1243013"/>
          <p14:tracePt t="142006" x="7462838" y="1470025"/>
          <p14:tracePt t="142023" x="7462838" y="1555750"/>
          <p14:tracePt t="142040" x="7419975" y="1917700"/>
          <p14:tracePt t="142056" x="7350125" y="2220913"/>
          <p14:tracePt t="142073" x="7327900" y="2301875"/>
          <p14:tracePt t="142090" x="7262813" y="2528888"/>
          <p14:tracePt t="142107" x="7219950" y="2733675"/>
          <p14:tracePt t="142123" x="7177088" y="2897188"/>
          <p14:tracePt t="142140" x="7134225" y="3079750"/>
          <p14:tracePt t="142157" x="7116763" y="3187700"/>
          <p14:tracePt t="142173" x="7096125" y="3263900"/>
          <p14:tracePt t="142190" x="7069138" y="3360738"/>
          <p14:tracePt t="142206" x="7046913" y="3421063"/>
          <p14:tracePt t="142223" x="7019925" y="3475038"/>
          <p14:tracePt t="142240" x="6965950" y="3578225"/>
          <p14:tracePt t="142257" x="6896100" y="3690938"/>
          <p14:tracePt t="142273" x="6846888" y="3783013"/>
          <p14:tracePt t="142290" x="6781800" y="3868738"/>
          <p14:tracePt t="142307" x="6723063" y="3960813"/>
          <p14:tracePt t="142323" x="6700838" y="3983038"/>
          <p14:tracePt t="142340" x="6657975" y="3987800"/>
          <p14:tracePt t="142356" x="6570663" y="3987800"/>
          <p14:tracePt t="142373" x="6489700" y="3967163"/>
          <p14:tracePt t="142390" x="6365875" y="3902075"/>
          <p14:tracePt t="142406" x="6235700" y="3794125"/>
          <p14:tracePt t="142423" x="6203950" y="3749675"/>
          <p14:tracePt t="142440" x="6100763" y="3609975"/>
          <p14:tracePt t="142457" x="6084888" y="3468688"/>
          <p14:tracePt t="142473" x="6084888" y="3414713"/>
          <p14:tracePt t="142490" x="6084888" y="3275013"/>
          <p14:tracePt t="142506" x="6084888" y="3113088"/>
          <p14:tracePt t="142523" x="6084888" y="3048000"/>
          <p14:tracePt t="142540" x="6107113" y="2890838"/>
          <p14:tracePt t="142557" x="6122988" y="2751138"/>
          <p14:tracePt t="142573" x="6134100" y="2724150"/>
          <p14:tracePt t="142590" x="6165850" y="2647950"/>
          <p14:tracePt t="142607" x="6203950" y="2582863"/>
          <p14:tracePt t="142623" x="6226175" y="2566988"/>
          <p14:tracePt t="142640" x="6296025" y="2501900"/>
          <p14:tracePt t="142657" x="6334125" y="2470150"/>
          <p14:tracePt t="142673" x="6338888" y="2463800"/>
          <p14:tracePt t="142690" x="6350000" y="2459038"/>
          <p14:tracePt t="142707" x="6361113" y="2452688"/>
          <p14:tracePt t="142723" x="6365875" y="2447925"/>
          <p14:tracePt t="142740" x="6381750" y="2432050"/>
          <p14:tracePt t="142756" x="6408738" y="2409825"/>
          <p14:tracePt t="142773" x="6426200" y="2393950"/>
          <p14:tracePt t="142790" x="6469063" y="2366963"/>
          <p14:tracePt t="142806" x="6523038" y="2324100"/>
          <p14:tracePt t="142823" x="6554788" y="2297113"/>
          <p14:tracePt t="142840" x="6669088" y="2232025"/>
          <p14:tracePt t="142857" x="6853238" y="2182813"/>
          <p14:tracePt t="142873" x="6977063" y="2151063"/>
          <p14:tracePt t="142890" x="7150100" y="2101850"/>
          <p14:tracePt t="142907" x="7208838" y="2074863"/>
          <p14:tracePt t="142923" x="7242175" y="2063750"/>
          <p14:tracePt t="142940" x="7251700" y="2058988"/>
          <p14:tracePt t="142975" x="7258050" y="2054225"/>
          <p14:tracePt t="142990" x="7258050" y="2047875"/>
          <p14:tracePt t="143007" x="7273925" y="2043113"/>
          <p14:tracePt t="143023" x="7285038" y="2036763"/>
          <p14:tracePt t="143040" x="7312025" y="2020888"/>
          <p14:tracePt t="143057" x="7323138" y="2016125"/>
          <p14:tracePt t="143073" x="7327900" y="2016125"/>
          <p14:tracePt t="143090" x="7339013" y="2016125"/>
          <p14:tracePt t="143107" x="7370763" y="2016125"/>
          <p14:tracePt t="143123" x="7431088" y="2016125"/>
          <p14:tracePt t="143140" x="7512050" y="2027238"/>
          <p14:tracePt t="143157" x="7620000" y="2063750"/>
          <p14:tracePt t="143173" x="7642225" y="2085975"/>
          <p14:tracePt t="143191" x="7673975" y="2128838"/>
          <p14:tracePt t="143207" x="7673975" y="2178050"/>
          <p14:tracePt t="143223" x="7673975" y="2205038"/>
          <p14:tracePt t="143240" x="7673975" y="2297113"/>
          <p14:tracePt t="143256" x="7642225" y="2382838"/>
          <p14:tracePt t="143273" x="7624763" y="2409825"/>
          <p14:tracePt t="143290" x="7586663" y="2463800"/>
          <p14:tracePt t="143307" x="7527925" y="2513013"/>
          <p14:tracePt t="143323" x="7516813" y="2528888"/>
          <p14:tracePt t="143340" x="7451725" y="2566988"/>
          <p14:tracePt t="143357" x="7392988" y="2589213"/>
          <p14:tracePt t="143373" x="7381875" y="2593975"/>
          <p14:tracePt t="143390" x="7350125" y="2593975"/>
          <p14:tracePt t="143407" x="7332663" y="2593975"/>
          <p14:tracePt t="143440" x="7323138" y="2593975"/>
          <p14:tracePt t="143473" x="7312025" y="2589213"/>
          <p14:tracePt t="143490" x="7300913" y="2582863"/>
          <p14:tracePt t="143506" x="7278688" y="2578100"/>
          <p14:tracePt t="143618" x="7278688" y="2571750"/>
          <p14:tracePt t="143633" x="7278688" y="2566988"/>
          <p14:tracePt t="143640" x="7296150" y="2562225"/>
          <p14:tracePt t="143657" x="7300913" y="2551113"/>
          <p14:tracePt t="143673" x="7312025" y="2544763"/>
          <p14:tracePt t="143690" x="7316788" y="2535238"/>
          <p14:tracePt t="143707" x="7323138" y="2528888"/>
          <p14:tracePt t="143723" x="7327900" y="2524125"/>
          <p14:tracePt t="143740" x="7332663" y="2517775"/>
          <p14:tracePt t="143895" x="7332663" y="2524125"/>
          <p14:tracePt t="143905" x="7316788" y="2535238"/>
          <p14:tracePt t="143915" x="7289800" y="2589213"/>
          <p14:tracePt t="143925" x="7262813" y="2652713"/>
          <p14:tracePt t="143940" x="7242175" y="2686050"/>
          <p14:tracePt t="143957" x="7161213" y="2825750"/>
          <p14:tracePt t="143973" x="7123113" y="2870200"/>
          <p14:tracePt t="143990" x="7046913" y="2982913"/>
          <p14:tracePt t="144007" x="6997700" y="3063875"/>
          <p14:tracePt t="144023" x="6988175" y="3074988"/>
          <p14:tracePt t="144040" x="6981825" y="3086100"/>
          <p14:tracePt t="144347" x="6981825" y="3124200"/>
          <p14:tracePt t="144357" x="6988175" y="3225800"/>
          <p14:tracePt t="144366" x="6997700" y="3340100"/>
          <p14:tracePt t="144376" x="7008813" y="3394075"/>
          <p14:tracePt t="144390" x="7008813" y="3468688"/>
          <p14:tracePt t="144407" x="7008813" y="3513138"/>
          <p14:tracePt t="144423" x="7008813" y="3529013"/>
          <p14:tracePt t="144457" x="7019925" y="3560763"/>
          <p14:tracePt t="144490" x="7019925" y="3567113"/>
          <p14:tracePt t="144637" x="7024688" y="3567113"/>
          <p14:tracePt t="144651" x="7035800" y="3571875"/>
          <p14:tracePt t="144660" x="7046913" y="3578225"/>
          <p14:tracePt t="144673" x="7069138" y="3582988"/>
          <p14:tracePt t="144690" x="7112000" y="3614738"/>
          <p14:tracePt t="144707" x="7150100" y="3659188"/>
          <p14:tracePt t="144723" x="7170738" y="3679825"/>
          <p14:tracePt t="144740" x="7204075" y="3749675"/>
          <p14:tracePt t="144757" x="7219950" y="3810000"/>
          <p14:tracePt t="144773" x="7219950" y="3832225"/>
          <p14:tracePt t="144790" x="7215188" y="3890963"/>
          <p14:tracePt t="144807" x="7192963" y="3940175"/>
          <p14:tracePt t="144823" x="7181850" y="3956050"/>
          <p14:tracePt t="144840" x="7127875" y="3983038"/>
          <p14:tracePt t="144857" x="7042150" y="3983038"/>
          <p14:tracePt t="144873" x="7015163" y="3983038"/>
          <p14:tracePt t="144890" x="6900863" y="3971925"/>
          <p14:tracePt t="144907" x="6765925" y="3917950"/>
          <p14:tracePt t="144923" x="6723063" y="3890963"/>
          <p14:tracePt t="144940" x="6635750" y="3814763"/>
          <p14:tracePt t="144957" x="6550025" y="3722688"/>
          <p14:tracePt t="144973" x="6511925" y="3679825"/>
          <p14:tracePt t="144990" x="6403975" y="3560763"/>
          <p14:tracePt t="145006" x="6311900" y="3448050"/>
          <p14:tracePt t="145023" x="6284913" y="3405188"/>
          <p14:tracePt t="145040" x="6235700" y="3221038"/>
          <p14:tracePt t="145056" x="6226175" y="3070225"/>
          <p14:tracePt t="145073" x="6226175" y="2940050"/>
          <p14:tracePt t="145090" x="6226175" y="2728913"/>
          <p14:tracePt t="145106" x="6242050" y="2551113"/>
          <p14:tracePt t="145123" x="6242050" y="2409825"/>
          <p14:tracePt t="145140" x="6257925" y="2182813"/>
          <p14:tracePt t="145157" x="6280150" y="2032000"/>
          <p14:tracePt t="145173" x="6300788" y="1928813"/>
          <p14:tracePt t="145190" x="6350000" y="1773238"/>
          <p14:tracePt t="145207" x="6453188" y="1582738"/>
          <p14:tracePt t="145223" x="6516688" y="1481138"/>
          <p14:tracePt t="145240" x="6604000" y="1362075"/>
          <p14:tracePt t="145257" x="6727825" y="1243013"/>
          <p14:tracePt t="145273" x="6804025" y="1173163"/>
          <p14:tracePt t="145290" x="6869113" y="1123950"/>
          <p14:tracePt t="145307" x="6954838" y="1047750"/>
          <p14:tracePt t="145323" x="7004050" y="1016000"/>
          <p14:tracePt t="145340" x="7073900" y="1004888"/>
          <p14:tracePt t="145356" x="7273925" y="1020763"/>
          <p14:tracePt t="145373" x="7339013" y="1031875"/>
          <p14:tracePt t="145390" x="7523163" y="1069975"/>
          <p14:tracePt t="145406" x="7723188" y="1173163"/>
          <p14:tracePt t="145423" x="7793038" y="1238250"/>
          <p14:tracePt t="145440" x="7943850" y="1404938"/>
          <p14:tracePt t="145456" x="8047038" y="1593850"/>
          <p14:tracePt t="145473" x="8078788" y="1658938"/>
          <p14:tracePt t="145490" x="8177213" y="1874838"/>
          <p14:tracePt t="145506" x="8316913" y="2178050"/>
          <p14:tracePt t="145523" x="8359775" y="2259013"/>
          <p14:tracePt t="145540" x="8435975" y="2481263"/>
          <p14:tracePt t="145557" x="8447088" y="2686050"/>
          <p14:tracePt t="145573" x="8420100" y="2886075"/>
          <p14:tracePt t="145590" x="8386763" y="2967038"/>
          <p14:tracePt t="145607" x="8262938" y="3241675"/>
          <p14:tracePt t="145623" x="8224838" y="3324225"/>
          <p14:tracePt t="145640" x="8101013" y="3495675"/>
          <p14:tracePt t="145657" x="7970838" y="3614738"/>
          <p14:tracePt t="145673" x="7912100" y="3663950"/>
          <p14:tracePt t="145690" x="7770813" y="3756025"/>
          <p14:tracePt t="145706" x="7673975" y="3832225"/>
          <p14:tracePt t="145723" x="7635875" y="3852863"/>
          <p14:tracePt t="145740" x="7523163" y="3929063"/>
          <p14:tracePt t="145756" x="7397750" y="3987800"/>
          <p14:tracePt t="145773" x="7343775" y="4003675"/>
          <p14:tracePt t="145790" x="7215188" y="4030663"/>
          <p14:tracePt t="145806" x="7085013" y="4030663"/>
          <p14:tracePt t="145823" x="6961188" y="4030663"/>
          <p14:tracePt t="145840" x="6770688" y="4003675"/>
          <p14:tracePt t="145856" x="6615113" y="3967163"/>
          <p14:tracePt t="145873" x="6511925" y="3933825"/>
          <p14:tracePt t="145890" x="6350000" y="3875088"/>
          <p14:tracePt t="145906" x="6257925" y="3805238"/>
          <p14:tracePt t="145923" x="6176963" y="3706813"/>
          <p14:tracePt t="145940" x="6053138" y="3544888"/>
          <p14:tracePt t="145957" x="5999163" y="3421063"/>
          <p14:tracePt t="145973" x="5961063" y="3259138"/>
          <p14:tracePt t="145990" x="5938838" y="3032125"/>
          <p14:tracePt t="146007" x="5938838" y="2674938"/>
          <p14:tracePt t="146023" x="5938838" y="2463800"/>
          <p14:tracePt t="146040" x="5976938" y="2227263"/>
          <p14:tracePt t="146057" x="6091238" y="1962150"/>
          <p14:tracePt t="146073" x="6188075" y="1800225"/>
          <p14:tracePt t="146090" x="6311900" y="1627188"/>
          <p14:tracePt t="146106" x="6489700" y="1438275"/>
          <p14:tracePt t="146123" x="6538913" y="1389063"/>
          <p14:tracePt t="146140" x="6662738" y="1292225"/>
          <p14:tracePt t="146156" x="6765925" y="1204913"/>
          <p14:tracePt t="146174" x="6804025" y="1173163"/>
          <p14:tracePt t="146190" x="6938963" y="1085850"/>
          <p14:tracePt t="146207" x="7143750" y="1031875"/>
          <p14:tracePt t="146223" x="7258050" y="1031875"/>
          <p14:tracePt t="146240" x="7593013" y="1031875"/>
          <p14:tracePt t="146256" x="7889875" y="1058863"/>
          <p14:tracePt t="146273" x="7981950" y="1081088"/>
          <p14:tracePt t="146290" x="8186738" y="1189038"/>
          <p14:tracePt t="146306" x="8294688" y="1339850"/>
          <p14:tracePt t="146323" x="8339138" y="1409700"/>
          <p14:tracePt t="146340" x="8397875" y="1566863"/>
          <p14:tracePt t="146356" x="8424863" y="1685925"/>
          <p14:tracePt t="146373" x="8424863" y="1708150"/>
          <p14:tracePt t="146390" x="8431213" y="1735138"/>
          <p14:tracePt t="146657" x="8408988" y="1746250"/>
          <p14:tracePt t="146666" x="8366125" y="1746250"/>
          <p14:tracePt t="146676" x="8213725" y="1746250"/>
          <p14:tracePt t="146690" x="8139113" y="1746250"/>
          <p14:tracePt t="146706" x="7766050" y="1746250"/>
          <p14:tracePt t="146723" x="7651750" y="1746250"/>
          <p14:tracePt t="146740" x="7165975" y="1746250"/>
          <p14:tracePt t="146756" x="6927850" y="1755775"/>
          <p14:tracePt t="146773" x="6684963" y="1755775"/>
          <p14:tracePt t="146790" x="6538913" y="1762125"/>
          <p14:tracePt t="146807" x="6403975" y="1762125"/>
          <p14:tracePt t="146823" x="6361113" y="1762125"/>
          <p14:tracePt t="146840" x="6300788" y="1762125"/>
          <p14:tracePt t="146857" x="6289675" y="1762125"/>
          <p14:tracePt t="146873" x="6289675" y="1766888"/>
          <p14:tracePt t="146907" x="6269038" y="1766888"/>
          <p14:tracePt t="146923" x="6242050" y="1766888"/>
          <p14:tracePt t="146940" x="6145213" y="1766888"/>
          <p14:tracePt t="146957" x="6003925" y="1762125"/>
          <p14:tracePt t="146973" x="5972175" y="1755775"/>
          <p14:tracePt t="146990" x="5918200" y="1751013"/>
          <p14:tracePt t="147209" x="5911850" y="1751013"/>
          <p14:tracePt t="179329" x="6354763" y="1593850"/>
          <p14:tracePt t="179336" x="6430963" y="1593850"/>
          <p14:tracePt t="179347" x="6554788" y="1593850"/>
          <p14:tracePt t="179356" x="6646863" y="1600200"/>
          <p14:tracePt t="179373" x="6761163" y="1600200"/>
          <p14:tracePt t="179390" x="7004050" y="1600200"/>
          <p14:tracePt t="179406" x="7042150" y="1600200"/>
          <p14:tracePt t="179475" x="7042150" y="1593850"/>
          <p14:tracePt t="179555" x="7019925" y="1609725"/>
          <p14:tracePt t="179566" x="6997700" y="1631950"/>
          <p14:tracePt t="179576" x="6954838" y="1647825"/>
          <p14:tracePt t="179590" x="6853238" y="1708150"/>
          <p14:tracePt t="179606" x="6635750" y="1854200"/>
          <p14:tracePt t="179623" x="6554788" y="1928813"/>
          <p14:tracePt t="179640" x="6435725" y="2070100"/>
          <p14:tracePt t="179657" x="6403975" y="2139950"/>
          <p14:tracePt t="179673" x="6381750" y="2220913"/>
          <p14:tracePt t="179690" x="6372225" y="2398713"/>
          <p14:tracePt t="179707" x="6361113" y="2501900"/>
          <p14:tracePt t="179723" x="6365875" y="2566988"/>
          <p14:tracePt t="179740" x="6381750" y="2659063"/>
          <p14:tracePt t="179756" x="6381750" y="2740025"/>
          <p14:tracePt t="179773" x="6381750" y="2778125"/>
          <p14:tracePt t="179790" x="6399213" y="2825750"/>
          <p14:tracePt t="179806" x="6403975" y="2859088"/>
          <p14:tracePt t="179823" x="6403975" y="2879725"/>
          <p14:tracePt t="179839" x="6403975" y="2897188"/>
          <p14:tracePt t="179856" x="6403975" y="2913063"/>
          <p14:tracePt t="179889" x="6408738" y="2917825"/>
          <p14:tracePt t="179907" x="6435725" y="2928938"/>
          <p14:tracePt t="179923" x="6446838" y="2940050"/>
          <p14:tracePt t="179939" x="6469063" y="2955925"/>
          <p14:tracePt t="179956" x="6480175" y="2967038"/>
          <p14:tracePt t="179990" x="6484938" y="2978150"/>
          <p14:tracePt t="180006" x="6484938" y="2987675"/>
          <p14:tracePt t="180023" x="6484938" y="2994025"/>
          <p14:tracePt t="180040" x="6484938" y="2998788"/>
          <p14:tracePt t="180056" x="6484938" y="3005138"/>
          <p14:tracePt t="180148" x="6484938" y="3009900"/>
          <p14:tracePt t="180162" x="6484938" y="3016250"/>
          <p14:tracePt t="180176" x="6484938" y="3021013"/>
          <p14:tracePt t="180327" x="6507163" y="3009900"/>
          <p14:tracePt t="180338" x="6550025" y="2955925"/>
          <p14:tracePt t="180347" x="6561138" y="2933700"/>
          <p14:tracePt t="180356" x="6581775" y="2901950"/>
          <p14:tracePt t="180373" x="6581775" y="2890838"/>
          <p14:tracePt t="180390" x="6581775" y="2886075"/>
          <p14:tracePt t="180406" x="6581775" y="2879725"/>
          <p14:tracePt t="180424" x="6581775" y="2874963"/>
          <p14:tracePt t="180465" x="6581775" y="2870200"/>
          <p14:tracePt t="180475" x="6599238" y="2863850"/>
          <p14:tracePt t="180485" x="6608763" y="2847975"/>
          <p14:tracePt t="180495" x="6626225" y="2843213"/>
          <p14:tracePt t="180506" x="6630988" y="2836863"/>
          <p14:tracePt t="180523" x="6630988" y="2832100"/>
          <p14:tracePt t="180539" x="6635750" y="2820988"/>
          <p14:tracePt t="180556" x="6642100" y="2816225"/>
          <p14:tracePt t="180575" x="6642100" y="2809875"/>
          <p14:tracePt t="181036" x="6642100" y="2816225"/>
          <p14:tracePt t="181047" x="6642100" y="2836863"/>
          <p14:tracePt t="181056" x="6642100" y="2886075"/>
          <p14:tracePt t="181073" x="6642100" y="2924175"/>
          <p14:tracePt t="181089" x="6646863" y="2971800"/>
          <p14:tracePt t="181106" x="6662738" y="3025775"/>
          <p14:tracePt t="181123" x="6680200" y="3070225"/>
          <p14:tracePt t="181140" x="6711950" y="3160713"/>
          <p14:tracePt t="181173" x="6754813" y="3263900"/>
          <p14:tracePt t="181206" x="6761163" y="3333750"/>
          <p14:tracePt t="181239" x="6770688" y="3367088"/>
          <p14:tracePt t="181257" x="6792913" y="3398838"/>
          <p14:tracePt t="181273" x="6804025" y="3421063"/>
          <p14:tracePt t="181290" x="6808788" y="3441700"/>
          <p14:tracePt t="181306" x="6815138" y="3463925"/>
          <p14:tracePt t="181323" x="6824663" y="3475038"/>
          <p14:tracePt t="181339" x="6835775" y="3486150"/>
          <p14:tracePt t="181356" x="6846888" y="3495675"/>
          <p14:tracePt t="181373" x="6853238" y="3502025"/>
          <p14:tracePt t="181389" x="6862763" y="3524250"/>
          <p14:tracePt t="181406" x="6873875" y="3551238"/>
          <p14:tracePt t="181423" x="6880225" y="3556000"/>
          <p14:tracePt t="181439" x="6907213" y="3587750"/>
          <p14:tracePt t="181456" x="6916738" y="3614738"/>
          <p14:tracePt t="181473" x="6923088" y="3625850"/>
          <p14:tracePt t="181490" x="6923088" y="3632200"/>
          <p14:tracePt t="181577" x="6923088" y="3636963"/>
          <p14:tracePt t="181666" x="6923088" y="3632200"/>
          <p14:tracePt t="181677" x="6923088" y="3621088"/>
          <p14:tracePt t="181691" x="6911975" y="3594100"/>
          <p14:tracePt t="181706" x="6884988" y="3540125"/>
          <p14:tracePt t="181723" x="6862763" y="3517900"/>
          <p14:tracePt t="181739" x="6797675" y="3425825"/>
          <p14:tracePt t="181756" x="6743700" y="3317875"/>
          <p14:tracePt t="181773" x="6727825" y="3286125"/>
          <p14:tracePt t="181789" x="6707188" y="3198813"/>
          <p14:tracePt t="181806" x="6707188" y="3151188"/>
          <p14:tracePt t="181823" x="6696075" y="3128963"/>
          <p14:tracePt t="181840" x="6689725" y="3097213"/>
          <p14:tracePt t="181856" x="6689725" y="3063875"/>
          <p14:tracePt t="181873" x="6689725" y="3048000"/>
          <p14:tracePt t="181889" x="6689725" y="3016250"/>
          <p14:tracePt t="181906" x="6689725" y="2998788"/>
          <p14:tracePt t="181923" x="6689725" y="2982913"/>
          <p14:tracePt t="181940" x="6689725" y="2967038"/>
          <p14:tracePt t="181956" x="6689725" y="2951163"/>
          <p14:tracePt t="181973" x="6689725" y="2944813"/>
          <p14:tracePt t="181990" x="6689725" y="2940050"/>
          <p14:tracePt t="182006" x="6684963" y="2928938"/>
          <p14:tracePt t="182040" x="6680200" y="2928938"/>
          <p14:tracePt t="182056" x="6673850" y="2924175"/>
          <p14:tracePt t="182073" x="6669088" y="2917825"/>
          <p14:tracePt t="182090" x="6657975" y="2917825"/>
          <p14:tracePt t="182107" x="6653213" y="2917825"/>
          <p14:tracePt t="182326" x="6646863" y="2917825"/>
          <p14:tracePt t="182377" x="6619875" y="2917825"/>
          <p14:tracePt t="182386" x="6588125" y="2917825"/>
          <p14:tracePt t="182396" x="6534150" y="2917825"/>
          <p14:tracePt t="182407" x="6507163" y="2917825"/>
          <p14:tracePt t="182423" x="6469063" y="2917825"/>
          <p14:tracePt t="182439" x="6419850" y="2917825"/>
          <p14:tracePt t="182456" x="6399213" y="2917825"/>
          <p14:tracePt t="182489" x="6388100" y="2917825"/>
          <p14:tracePt t="182506" x="6365875" y="2917825"/>
          <p14:tracePt t="182523" x="6361113" y="2917825"/>
          <p14:tracePt t="182539" x="6323013" y="2917825"/>
          <p14:tracePt t="182556" x="6300788" y="2917825"/>
          <p14:tracePt t="182575" x="6296025" y="2917825"/>
          <p14:tracePt t="182836" x="6289675" y="2917825"/>
          <p14:tracePt t="182856" x="6284913" y="2917825"/>
          <p14:tracePt t="182866" x="6269038" y="2917825"/>
          <p14:tracePt t="182877" x="6257925" y="2917825"/>
          <p14:tracePt t="182890" x="6235700" y="2917825"/>
          <p14:tracePt t="182907" x="6203950" y="2924175"/>
          <p14:tracePt t="182923" x="6176963" y="2924175"/>
          <p14:tracePt t="182956" x="6084888" y="2928938"/>
          <p14:tracePt t="182990" x="5999163" y="2933700"/>
          <p14:tracePt t="183023" x="5922963" y="2933700"/>
          <p14:tracePt t="183040" x="5891213" y="2940050"/>
          <p14:tracePt t="183056" x="5842000" y="2940050"/>
          <p14:tracePt t="183073" x="5819775" y="2951163"/>
          <p14:tracePt t="183090" x="5792788" y="2951163"/>
          <p14:tracePt t="183106" x="5781675" y="2951163"/>
          <p14:tracePt t="183156" x="5776913" y="2951163"/>
          <p14:tracePt t="183195" x="5772150" y="2951163"/>
          <p14:tracePt t="183207" x="5765800" y="2951163"/>
          <p14:tracePt t="183215" x="5761038" y="2951163"/>
          <p14:tracePt t="183225" x="5749925" y="2955925"/>
          <p14:tracePt t="183239" x="5745163" y="2955925"/>
          <p14:tracePt t="183697" x="5754688" y="2944813"/>
          <p14:tracePt t="183707" x="5772150" y="2933700"/>
          <p14:tracePt t="183716" x="5781675" y="2928938"/>
          <p14:tracePt t="183726" x="5788025" y="2924175"/>
          <p14:tracePt t="183739" x="5792788" y="2917825"/>
          <p14:tracePt t="183756" x="5803900" y="2906713"/>
          <p14:tracePt t="183789" x="5815013" y="2901950"/>
          <p14:tracePt t="188446" x="5657850" y="3021013"/>
          <p14:tracePt t="188455" x="5637213" y="3063875"/>
          <p14:tracePt t="188465" x="5614988" y="3155950"/>
          <p14:tracePt t="188476" x="5592763" y="3221038"/>
          <p14:tracePt t="188489" x="5588000" y="3263900"/>
          <p14:tracePt t="188506" x="5583238" y="3317875"/>
          <p14:tracePt t="188523" x="5583238" y="3344863"/>
          <p14:tracePt t="188539" x="5572125" y="3371850"/>
          <p14:tracePt t="188573" x="5556250" y="3414713"/>
          <p14:tracePt t="188575" x="5545138" y="3436938"/>
          <p14:tracePt t="188606" x="5511800" y="3502025"/>
          <p14:tracePt t="188640" x="5491163" y="3567113"/>
          <p14:tracePt t="188657" x="5473700" y="3594100"/>
          <p14:tracePt t="188689" x="5473700" y="3605213"/>
          <p14:tracePt t="188706" x="5473700" y="3641725"/>
          <p14:tracePt t="188723" x="5473700" y="3663950"/>
          <p14:tracePt t="188739" x="5473700" y="3717925"/>
          <p14:tracePt t="188756" x="5491163" y="3798888"/>
          <p14:tracePt t="188773" x="5500688" y="3825875"/>
          <p14:tracePt t="188789" x="5507038" y="3906838"/>
          <p14:tracePt t="188806" x="5518150" y="3967163"/>
          <p14:tracePt t="188823" x="5518150" y="3976688"/>
          <p14:tracePt t="188839" x="5518150" y="4021138"/>
          <p14:tracePt t="188856" x="5518150" y="4037013"/>
          <p14:tracePt t="188873" x="5522913" y="4048125"/>
          <p14:tracePt t="188889" x="5522913" y="4064000"/>
          <p14:tracePt t="188906" x="5527675" y="4079875"/>
          <p14:tracePt t="188923" x="5534025" y="4095750"/>
          <p14:tracePt t="188939" x="5534025" y="4129088"/>
          <p14:tracePt t="188956" x="5538788" y="4160838"/>
          <p14:tracePt t="188973" x="5545138" y="4171950"/>
          <p14:tracePt t="188990" x="5561013" y="4198938"/>
          <p14:tracePt t="189006" x="5572125" y="4210050"/>
          <p14:tracePt t="189023" x="5583238" y="4214813"/>
          <p14:tracePt t="189040" x="5599113" y="4225925"/>
          <p14:tracePt t="189056" x="5619750" y="4248150"/>
          <p14:tracePt t="189073" x="5619750" y="4252913"/>
          <p14:tracePt t="189089" x="5619750" y="4257675"/>
          <p14:tracePt t="189287" x="5619750" y="4268788"/>
          <p14:tracePt t="189297" x="5619750" y="4279900"/>
          <p14:tracePt t="189316" x="5619750" y="4291013"/>
          <p14:tracePt t="189326" x="5619750" y="4295775"/>
          <p14:tracePt t="189339" x="5619750" y="4302125"/>
          <p14:tracePt t="189356" x="5619750" y="4329113"/>
          <p14:tracePt t="189373" x="5619750" y="4340225"/>
          <p14:tracePt t="189390" x="5619750" y="4360863"/>
          <p14:tracePt t="189406" x="5619750" y="4387850"/>
          <p14:tracePt t="189423" x="5619750" y="4398963"/>
          <p14:tracePt t="189440" x="5626100" y="4425950"/>
          <p14:tracePt t="189456" x="5630863" y="4452938"/>
          <p14:tracePt t="189473" x="5637213" y="4457700"/>
          <p14:tracePt t="189490" x="5637213" y="4464050"/>
          <p14:tracePt t="190455" x="5641975" y="4464050"/>
          <p14:tracePt t="190486" x="5646738" y="4464050"/>
          <p14:tracePt t="192336" x="5653088" y="4464050"/>
          <p14:tracePt t="192355" x="5664200" y="4464050"/>
          <p14:tracePt t="192366" x="5707063" y="4479925"/>
          <p14:tracePt t="192376" x="5738813" y="4495800"/>
          <p14:tracePt t="192389" x="5781675" y="4522788"/>
          <p14:tracePt t="192406" x="5884863" y="4598988"/>
          <p14:tracePt t="192423" x="5949950" y="4648200"/>
          <p14:tracePt t="192439" x="6008688" y="4711700"/>
          <p14:tracePt t="192473" x="6118225" y="4837113"/>
          <p14:tracePt t="192506" x="6388100" y="5080000"/>
          <p14:tracePt t="192539" x="6554788" y="5253038"/>
          <p14:tracePt t="192556" x="6653213" y="5372100"/>
          <p14:tracePt t="192573" x="6684963" y="5414963"/>
          <p14:tracePt t="192589" x="6770688" y="5507038"/>
          <p14:tracePt t="192606" x="6853238" y="5610225"/>
          <p14:tracePt t="192623" x="6884988" y="5637213"/>
          <p14:tracePt t="192639" x="6970713" y="5738813"/>
          <p14:tracePt t="192656" x="7024688" y="5842000"/>
          <p14:tracePt t="192673" x="7042150" y="5868988"/>
          <p14:tracePt t="192689" x="7062788" y="5945188"/>
          <p14:tracePt t="192706" x="7078663" y="5981700"/>
          <p14:tracePt t="192723" x="7078663" y="6003925"/>
          <p14:tracePt t="192739" x="7078663" y="6035675"/>
          <p14:tracePt t="192756" x="7078663" y="6069013"/>
          <p14:tracePt t="192773" x="7078663" y="6080125"/>
          <p14:tracePt t="192789" x="7069138" y="6127750"/>
          <p14:tracePt t="192806" x="7035800" y="6176963"/>
          <p14:tracePt t="192823" x="7008813" y="6199188"/>
          <p14:tracePt t="192840" x="6943725" y="6235700"/>
          <p14:tracePt t="192856" x="6884988" y="6257925"/>
          <p14:tracePt t="192873" x="6846888" y="6257925"/>
          <p14:tracePt t="192889" x="6669088" y="6253163"/>
          <p14:tracePt t="192907" x="6523038" y="6203950"/>
          <p14:tracePt t="192923" x="6403975" y="6138863"/>
          <p14:tracePt t="192940" x="6226175" y="6015038"/>
          <p14:tracePt t="192956" x="6084888" y="5911850"/>
          <p14:tracePt t="192973" x="5961063" y="5835650"/>
          <p14:tracePt t="192989" x="5788025" y="5722938"/>
          <p14:tracePt t="193006" x="5680075" y="5626100"/>
          <p14:tracePt t="193023" x="5619750" y="5534025"/>
          <p14:tracePt t="193039" x="5592763" y="5426075"/>
          <p14:tracePt t="193056" x="5592763" y="5284788"/>
          <p14:tracePt t="193073" x="5599113" y="5199063"/>
          <p14:tracePt t="193089" x="5603875" y="5118100"/>
          <p14:tracePt t="193106" x="5630863" y="5003800"/>
          <p14:tracePt t="193122" x="5641975" y="4938713"/>
          <p14:tracePt t="193139" x="5673725" y="4864100"/>
          <p14:tracePt t="193156" x="5761038" y="4729163"/>
          <p14:tracePt t="193173" x="5826125" y="4621213"/>
          <p14:tracePt t="193189" x="5945188" y="4502150"/>
          <p14:tracePt t="193206" x="6122988" y="4376738"/>
          <p14:tracePt t="193223" x="6176963" y="4329113"/>
          <p14:tracePt t="193240" x="6327775" y="4248150"/>
          <p14:tracePt t="193256" x="6496050" y="4187825"/>
          <p14:tracePt t="193273" x="6565900" y="4171950"/>
          <p14:tracePt t="193289" x="6804025" y="4160838"/>
          <p14:tracePt t="193306" x="7100888" y="4160838"/>
          <p14:tracePt t="193323" x="7235825" y="4160838"/>
          <p14:tracePt t="193339" x="7615238" y="4203700"/>
          <p14:tracePt t="193356" x="7932738" y="4275138"/>
          <p14:tracePt t="193372" x="8024813" y="4291013"/>
          <p14:tracePt t="193389" x="8224838" y="4387850"/>
          <p14:tracePt t="193406" x="8285163" y="4437063"/>
          <p14:tracePt t="193423" x="8289925" y="4441825"/>
          <p14:tracePt t="193439" x="8289925" y="4448175"/>
          <p14:tracePt t="193456" x="8289925" y="4452938"/>
          <p14:tracePt t="193473" x="8289925" y="4457700"/>
          <p14:tracePt t="193489" x="8289925" y="4464050"/>
          <p14:tracePt t="193506" x="8278813" y="4475163"/>
          <p14:tracePt t="193523" x="8274050" y="4479925"/>
          <p14:tracePt t="193539" x="8267700" y="4484688"/>
          <p14:tracePt t="193556" x="8262938" y="4491038"/>
          <p14:tracePt t="193573" x="8258175" y="4495800"/>
          <p14:tracePt t="193589" x="8247063" y="4506913"/>
          <p14:tracePt t="193606" x="8224838" y="4529138"/>
          <p14:tracePt t="193623" x="8220075" y="4545013"/>
          <p14:tracePt t="193639" x="8170863" y="4610100"/>
          <p14:tracePt t="193657" x="8132763" y="4668838"/>
          <p14:tracePt t="193673" x="8074025" y="4738688"/>
          <p14:tracePt t="193689" x="7966075" y="4848225"/>
          <p14:tracePt t="193706" x="7851775" y="4922838"/>
          <p14:tracePt t="193723" x="7770813" y="4992688"/>
          <p14:tracePt t="193739" x="7669213" y="5068888"/>
          <p14:tracePt t="193756" x="7615238" y="5111750"/>
          <p14:tracePt t="193773" x="7543800" y="5156200"/>
          <p14:tracePt t="193789" x="7462838" y="5187950"/>
          <p14:tracePt t="193806" x="7323138" y="5257800"/>
          <p14:tracePt t="193823" x="7231063" y="5284788"/>
          <p14:tracePt t="193839" x="7138988" y="5311775"/>
          <p14:tracePt t="193856" x="7042150" y="5322888"/>
          <p14:tracePt t="193873" x="6988175" y="5322888"/>
          <p14:tracePt t="193889" x="6916738" y="5322888"/>
          <p14:tracePt t="193906" x="6824663" y="5322888"/>
          <p14:tracePt t="193923" x="6770688" y="5322888"/>
          <p14:tracePt t="193940" x="6673850" y="5311775"/>
          <p14:tracePt t="193956" x="6604000" y="5291138"/>
          <p14:tracePt t="193973" x="6570663" y="5280025"/>
          <p14:tracePt t="193989" x="6507163" y="5241925"/>
          <p14:tracePt t="194006" x="6462713" y="5203825"/>
          <p14:tracePt t="194022" x="6446838" y="5187950"/>
          <p14:tracePt t="194039" x="6403975" y="5129213"/>
          <p14:tracePt t="194056" x="6334125" y="5053013"/>
          <p14:tracePt t="194073" x="6311900" y="5019675"/>
          <p14:tracePt t="194089" x="6246813" y="4938713"/>
          <p14:tracePt t="194106" x="6215063" y="4868863"/>
          <p14:tracePt t="194123" x="6208713" y="4848225"/>
          <p14:tracePt t="194140" x="6199188" y="4776788"/>
          <p14:tracePt t="194156" x="6203950" y="4711700"/>
          <p14:tracePt t="194173" x="6208713" y="4679950"/>
          <p14:tracePt t="194189" x="6253163" y="4603750"/>
          <p14:tracePt t="194207" x="6296025" y="4529138"/>
          <p14:tracePt t="194223" x="6318250" y="4495800"/>
          <p14:tracePt t="194239" x="6361113" y="4425950"/>
          <p14:tracePt t="194256" x="6403975" y="4371975"/>
          <p14:tracePt t="194273" x="6419850" y="4349750"/>
          <p14:tracePt t="194289" x="6453188" y="4313238"/>
          <p14:tracePt t="194306" x="6489700" y="4284663"/>
          <p14:tracePt t="194323" x="6496050" y="4279900"/>
          <p14:tracePt t="194339" x="6516688" y="4268788"/>
          <p14:tracePt t="194356" x="6543675" y="4252913"/>
          <p14:tracePt t="194373" x="6554788" y="4252913"/>
          <p14:tracePt t="194389" x="6615113" y="4252913"/>
          <p14:tracePt t="194407" x="6669088" y="4252913"/>
          <p14:tracePt t="194423" x="6716713" y="4252913"/>
          <p14:tracePt t="194439" x="6797675" y="4275138"/>
          <p14:tracePt t="194456" x="6831013" y="4302125"/>
          <p14:tracePt t="194473" x="6846888" y="4322763"/>
          <p14:tracePt t="194489" x="6853238" y="4344988"/>
          <p14:tracePt t="194506" x="6853238" y="4356100"/>
          <p14:tracePt t="194523" x="6853238" y="4371975"/>
          <p14:tracePt t="194539" x="6846888" y="4394200"/>
          <p14:tracePt t="194556" x="6819900" y="4437063"/>
          <p14:tracePt t="194573" x="6804025" y="4468813"/>
          <p14:tracePt t="194589" x="6781800" y="4506913"/>
          <p14:tracePt t="194606" x="6765925" y="4529138"/>
          <p14:tracePt t="194623" x="6761163" y="4533900"/>
          <p14:tracePt t="194900" x="6761163" y="4538663"/>
          <p14:tracePt t="194911" x="6761163" y="4549775"/>
          <p14:tracePt t="194923" x="6777038" y="4567238"/>
          <p14:tracePt t="194939" x="6804025" y="4583113"/>
          <p14:tracePt t="194956" x="6819900" y="4598988"/>
          <p14:tracePt t="194990" x="6824663" y="4603750"/>
          <p14:tracePt t="195006" x="6824663" y="4610100"/>
          <p14:tracePt t="195023" x="6831013" y="4614863"/>
          <p14:tracePt t="195039" x="6846888" y="4648200"/>
          <p14:tracePt t="195056" x="6869113" y="4691063"/>
          <p14:tracePt t="195073" x="6873875" y="4706938"/>
          <p14:tracePt t="195089" x="6884988" y="4756150"/>
          <p14:tracePt t="195106" x="6884988" y="4803775"/>
          <p14:tracePt t="195123" x="6884988" y="4826000"/>
          <p14:tracePt t="195139" x="6884988" y="4857750"/>
          <p14:tracePt t="195156" x="6889750" y="4864100"/>
          <p14:tracePt t="195205" x="6889750" y="4868863"/>
          <p14:tracePt t="195255" x="6889750" y="4875213"/>
          <p14:tracePt t="195285" x="6889750" y="4879975"/>
          <p14:tracePt t="195305" x="6884988" y="4884738"/>
          <p14:tracePt t="195336" x="6880225" y="4884738"/>
          <p14:tracePt t="195376" x="6873875" y="4891088"/>
          <p14:tracePt t="195385" x="6869113" y="4891088"/>
          <p14:tracePt t="195396" x="6858000" y="4891088"/>
          <p14:tracePt t="195406" x="6846888" y="4895850"/>
          <p14:tracePt t="195423" x="6819900" y="4895850"/>
          <p14:tracePt t="195439" x="6792913" y="4895850"/>
          <p14:tracePt t="195456" x="6781800" y="4895850"/>
          <p14:tracePt t="195489" x="6777038" y="4902200"/>
          <p14:tracePt t="195506" x="6765925" y="4929188"/>
          <p14:tracePt t="195523" x="6750050" y="4956175"/>
          <p14:tracePt t="195539" x="6707188" y="5030788"/>
          <p14:tracePt t="195556" x="6673850" y="5129213"/>
          <p14:tracePt t="195572" x="6669088" y="5160963"/>
          <p14:tracePt t="195589" x="6657975" y="5199063"/>
          <p14:tracePt t="195606" x="6657975" y="5219700"/>
          <p14:tracePt t="195726" x="6653213" y="5219700"/>
          <p14:tracePt t="195796" x="6657975" y="5214938"/>
          <p14:tracePt t="195807" x="6680200" y="5203825"/>
          <p14:tracePt t="195817" x="6684963" y="5199063"/>
          <p14:tracePt t="195825" x="6700838" y="5192713"/>
          <p14:tracePt t="195839" x="6723063" y="5176838"/>
          <p14:tracePt t="195856" x="6781800" y="5172075"/>
          <p14:tracePt t="195873" x="6808788" y="5172075"/>
          <p14:tracePt t="195889" x="6911975" y="5160963"/>
          <p14:tracePt t="195907" x="7004050" y="5160963"/>
          <p14:tracePt t="195922" x="7031038" y="5160963"/>
          <p14:tracePt t="195939" x="7078663" y="5160963"/>
          <p14:tracePt t="195956" x="7089775" y="5160963"/>
          <p14:tracePt t="195973" x="7100888" y="5160963"/>
          <p14:tracePt t="195989" x="7107238" y="5160963"/>
          <p14:tracePt t="196059" x="7107238" y="5165725"/>
          <p14:tracePt t="196068" x="7100888" y="5176838"/>
          <p14:tracePt t="196079" x="7100888" y="5183188"/>
          <p14:tracePt t="196096" x="7096125" y="5187950"/>
          <p14:tracePt t="196177" x="7089775" y="5192713"/>
          <p14:tracePt t="196286" x="7085013" y="5199063"/>
          <p14:tracePt t="196336" x="7078663" y="5199063"/>
          <p14:tracePt t="196565" x="7069138" y="5210175"/>
          <p14:tracePt t="196575" x="7062788" y="5214938"/>
          <p14:tracePt t="196585" x="7058025" y="5219700"/>
          <p14:tracePt t="196595" x="7031038" y="5230813"/>
          <p14:tracePt t="196606" x="7008813" y="5237163"/>
          <p14:tracePt t="196640" x="6927850" y="5253038"/>
          <p14:tracePt t="196673" x="6842125" y="5253038"/>
          <p14:tracePt t="196706" x="6711950" y="5203825"/>
          <p14:tracePt t="196723" x="6680200" y="5183188"/>
          <p14:tracePt t="196740" x="6599238" y="5111750"/>
          <p14:tracePt t="196756" x="6543675" y="5019675"/>
          <p14:tracePt t="196773" x="6543675" y="4999038"/>
          <p14:tracePt t="196789" x="6538913" y="4960938"/>
          <p14:tracePt t="196806" x="6538913" y="4918075"/>
          <p14:tracePt t="196823" x="6538913" y="4906963"/>
          <p14:tracePt t="196839" x="6554788" y="4875213"/>
          <p14:tracePt t="196856" x="6570663" y="4857750"/>
          <p14:tracePt t="196873" x="6577013" y="4852988"/>
          <p14:tracePt t="196889" x="6592888" y="4837113"/>
          <p14:tracePt t="196906" x="6599238" y="4837113"/>
          <p14:tracePt t="196945" x="6604000" y="4837113"/>
          <p14:tracePt t="196965" x="6608763" y="4837113"/>
          <p14:tracePt t="196975" x="6619875" y="4830763"/>
          <p14:tracePt t="196989" x="6635750" y="4819650"/>
          <p14:tracePt t="197006" x="6673850" y="4803775"/>
          <p14:tracePt t="197023" x="6689725" y="4799013"/>
          <p14:tracePt t="197039" x="6707188" y="4787900"/>
          <p14:tracePt t="197056" x="6711950" y="4787900"/>
          <p14:tracePt t="197128" x="6711950" y="4792663"/>
          <p14:tracePt t="197145" x="6711950" y="4799013"/>
          <p14:tracePt t="197155" x="6707188" y="4803775"/>
          <p14:tracePt t="197176" x="6696075" y="4814888"/>
          <p14:tracePt t="197185" x="6684963" y="4814888"/>
          <p14:tracePt t="197195" x="6680200" y="4814888"/>
          <p14:tracePt t="197206" x="6669088" y="4814888"/>
          <p14:tracePt t="197223" x="6653213" y="4814888"/>
          <p14:tracePt t="197239" x="6608763" y="4792663"/>
          <p14:tracePt t="197256" x="6577013" y="4756150"/>
          <p14:tracePt t="197272" x="6538913" y="4711700"/>
          <p14:tracePt t="197289" x="6489700" y="4648200"/>
          <p14:tracePt t="197306" x="6442075" y="4533900"/>
          <p14:tracePt t="197323" x="6426200" y="4468813"/>
          <p14:tracePt t="197339" x="6426200" y="4394200"/>
          <p14:tracePt t="197356" x="6426200" y="4322763"/>
          <p14:tracePt t="197373" x="6426200" y="4279900"/>
          <p14:tracePt t="197389" x="6462713" y="4248150"/>
          <p14:tracePt t="197406" x="6516688" y="4194175"/>
          <p14:tracePt t="197423" x="6550025" y="4167188"/>
          <p14:tracePt t="197439" x="6608763" y="4122738"/>
          <p14:tracePt t="197456" x="6673850" y="4117975"/>
          <p14:tracePt t="197473" x="6700838" y="4117975"/>
          <p14:tracePt t="197489" x="6761163" y="4117975"/>
          <p14:tracePt t="197506" x="6808788" y="4117975"/>
          <p14:tracePt t="197523" x="6831013" y="4117975"/>
          <p14:tracePt t="197539" x="6889750" y="4149725"/>
          <p14:tracePt t="197556" x="6934200" y="4176713"/>
          <p14:tracePt t="197573" x="6950075" y="4194175"/>
          <p14:tracePt t="197589" x="6977063" y="4230688"/>
          <p14:tracePt t="197606" x="6981825" y="4268788"/>
          <p14:tracePt t="197623" x="6988175" y="4279900"/>
          <p14:tracePt t="197639" x="6988175" y="4295775"/>
          <p14:tracePt t="198166" x="6988175" y="4291013"/>
          <p14:tracePt t="198177" x="6988175" y="4279900"/>
          <p14:tracePt t="198190" x="6988175" y="4268788"/>
          <p14:tracePt t="198206" x="6988175" y="4241800"/>
          <p14:tracePt t="198223" x="6988175" y="4237038"/>
          <p14:tracePt t="198240" x="6988175" y="4221163"/>
          <p14:tracePt t="198256" x="6988175" y="4203700"/>
          <p14:tracePt t="198290" x="6988175" y="4176713"/>
          <p14:tracePt t="198323" x="6988175" y="4167188"/>
          <p14:tracePt t="198356" x="6988175" y="4160838"/>
          <p14:tracePt t="207991" x="7431088" y="4511675"/>
          <p14:tracePt t="208196" x="7451725" y="4511675"/>
          <p14:tracePt t="208209" x="7458075" y="4511675"/>
          <p14:tracePt t="208223" x="7451725" y="4518025"/>
          <p14:tracePt t="208239" x="7289800" y="4652963"/>
          <p14:tracePt t="208256" x="7161213" y="4729163"/>
          <p14:tracePt t="208289" x="7224713" y="4610100"/>
          <p14:tracePt t="208323" x="7354888" y="4457700"/>
          <p14:tracePt t="208356" x="7442200" y="4329113"/>
          <p14:tracePt t="208628" x="7415213" y="4340225"/>
          <p14:tracePt t="208638" x="7370763" y="4367213"/>
          <p14:tracePt t="208646" x="7258050" y="4464050"/>
          <p14:tracePt t="208656" x="7215188" y="4522788"/>
          <p14:tracePt t="208672" x="7181850" y="4594225"/>
          <p14:tracePt t="208689" x="7123113" y="4841875"/>
          <p14:tracePt t="208706" x="7123113" y="4960938"/>
          <p14:tracePt t="208723" x="7143750" y="4983163"/>
          <p14:tracePt t="208739" x="7192963" y="4983163"/>
          <p14:tracePt t="208756" x="7251700" y="4960938"/>
          <p14:tracePt t="208773" x="7285038" y="4945063"/>
          <p14:tracePt t="208789" x="7343775" y="4922838"/>
          <p14:tracePt t="208806" x="7370763" y="4911725"/>
          <p14:tracePt t="208822" x="7381875" y="4906963"/>
          <p14:tracePt t="208839" x="7473950" y="4891088"/>
          <p14:tracePt t="208856" x="7615238" y="4922838"/>
          <p14:tracePt t="208872" x="7732713" y="4956175"/>
          <p14:tracePt t="208889" x="7840663" y="5003800"/>
          <p14:tracePt t="208906" x="7885113" y="5014913"/>
          <p14:tracePt t="208922" x="7905750" y="5030788"/>
          <p14:tracePt t="208940" x="7916863" y="5030788"/>
          <p14:tracePt t="208956" x="7916863" y="5037138"/>
          <p14:tracePt t="208995" x="7916863" y="5041900"/>
          <p14:tracePt t="209005" x="7923213" y="5046663"/>
          <p14:tracePt t="209015" x="7923213" y="5057775"/>
          <p14:tracePt t="209035" x="7923213" y="5064125"/>
          <p14:tracePt t="209045" x="7916863" y="5068888"/>
          <p14:tracePt t="209056" x="7912100" y="5073650"/>
          <p14:tracePt t="209072" x="7905750" y="5080000"/>
          <p14:tracePt t="209089" x="7896225" y="5091113"/>
          <p14:tracePt t="209106" x="7869238" y="5106988"/>
          <p14:tracePt t="209122" x="7831138" y="5122863"/>
          <p14:tracePt t="209139" x="7754938" y="5165725"/>
          <p14:tracePt t="209156" x="7577138" y="5199063"/>
          <p14:tracePt t="209173" x="7512050" y="5203825"/>
          <p14:tracePt t="209189" x="7381875" y="5214938"/>
          <p14:tracePt t="209206" x="7273925" y="5226050"/>
          <p14:tracePt t="209223" x="7235825" y="5230813"/>
          <p14:tracePt t="209239" x="7154863" y="5246688"/>
          <p14:tracePt t="209256" x="7096125" y="5257800"/>
          <p14:tracePt t="209273" x="7073900" y="5257800"/>
          <p14:tracePt t="209289" x="7024688" y="5257800"/>
          <p14:tracePt t="209306" x="6977063" y="5253038"/>
          <p14:tracePt t="209323" x="6961188" y="5246688"/>
          <p14:tracePt t="209339" x="6927850" y="5241925"/>
          <p14:tracePt t="209356" x="6889750" y="5237163"/>
          <p14:tracePt t="209372" x="6869113" y="5226050"/>
          <p14:tracePt t="209389" x="6808788" y="5219700"/>
          <p14:tracePt t="209406" x="6761163" y="5214938"/>
          <p14:tracePt t="209422" x="6738938" y="5214938"/>
          <p14:tracePt t="209440" x="6707188" y="5199063"/>
          <p14:tracePt t="209456" x="6700838" y="5187950"/>
          <p14:tracePt t="209472" x="6696075" y="5187950"/>
          <p14:tracePt t="209489" x="6696075" y="5183188"/>
          <p14:tracePt t="209506" x="6689725" y="5176838"/>
          <p14:tracePt t="209523" x="6689725" y="5172075"/>
          <p14:tracePt t="209539" x="6689725" y="5165725"/>
          <p14:tracePt t="209606" x="6689725" y="5160963"/>
          <p14:tracePt t="210618" x="6711950" y="5160963"/>
          <p14:tracePt t="210631" x="6750050" y="5160963"/>
          <p14:tracePt t="210639" x="6777038" y="5160963"/>
          <p14:tracePt t="210656" x="6842125" y="5160963"/>
          <p14:tracePt t="210673" x="6869113" y="5160963"/>
          <p14:tracePt t="210689" x="6916738" y="5160963"/>
          <p14:tracePt t="210706" x="6943725" y="5160963"/>
          <p14:tracePt t="210723" x="6954838" y="5160963"/>
          <p14:tracePt t="210756" x="7031038" y="5160963"/>
          <p14:tracePt t="210789" x="7073900" y="5160963"/>
          <p14:tracePt t="210822" x="7116763" y="5160963"/>
          <p14:tracePt t="210839" x="7165975" y="5160963"/>
          <p14:tracePt t="210856" x="7215188" y="5160963"/>
          <p14:tracePt t="210872" x="7235825" y="5160963"/>
          <p14:tracePt t="210889" x="7273925" y="5160963"/>
          <p14:tracePt t="210906" x="7289800" y="5160963"/>
          <p14:tracePt t="210923" x="7296150" y="5160963"/>
          <p14:tracePt t="210939" x="7300913" y="5156200"/>
          <p14:tracePt t="210956" x="7305675" y="5156200"/>
          <p14:tracePt t="210973" x="7323138" y="5156200"/>
          <p14:tracePt t="210989" x="7354888" y="5156200"/>
          <p14:tracePt t="211006" x="7370763" y="5156200"/>
          <p14:tracePt t="211023" x="7381875" y="5149850"/>
          <p14:tracePt t="211838" x="7404100" y="5145088"/>
          <p14:tracePt t="211848" x="7451725" y="5145088"/>
          <p14:tracePt t="211856" x="7489825" y="5145088"/>
          <p14:tracePt t="211873" x="7554913" y="5145088"/>
          <p14:tracePt t="211889" x="7669213" y="5145088"/>
          <p14:tracePt t="211906" x="7808913" y="5145088"/>
          <p14:tracePt t="211923" x="7896225" y="5145088"/>
          <p14:tracePt t="211956" x="8139113" y="5156200"/>
          <p14:tracePt t="211989" x="8321675" y="5176838"/>
          <p14:tracePt t="212023" x="8431213" y="5192713"/>
          <p14:tracePt t="212039" x="8440738" y="5199063"/>
          <p14:tracePt t="212196" x="8435975" y="5210175"/>
          <p14:tracePt t="212205" x="8413750" y="5226050"/>
          <p14:tracePt t="212216" x="8397875" y="5230813"/>
          <p14:tracePt t="212225" x="8359775" y="5230813"/>
          <p14:tracePt t="212239" x="8321675" y="5237163"/>
          <p14:tracePt t="212256" x="8220075" y="5237163"/>
          <p14:tracePt t="212273" x="8177213" y="5226050"/>
          <p14:tracePt t="212289" x="8062913" y="5149850"/>
          <p14:tracePt t="212306" x="7970838" y="5068888"/>
          <p14:tracePt t="212323" x="7943850" y="5030788"/>
          <p14:tracePt t="212339" x="7912100" y="4949825"/>
          <p14:tracePt t="212356" x="7885113" y="4864100"/>
          <p14:tracePt t="212373" x="7885113" y="4837113"/>
          <p14:tracePt t="212389" x="7896225" y="4760913"/>
          <p14:tracePt t="212406" x="7927975" y="4706938"/>
          <p14:tracePt t="212423" x="7939088" y="4684713"/>
          <p14:tracePt t="212441" x="7997825" y="4621213"/>
          <p14:tracePt t="212456" x="8051800" y="4572000"/>
          <p14:tracePt t="212472" x="8094663" y="4545013"/>
          <p14:tracePt t="212489" x="8181975" y="4502150"/>
          <p14:tracePt t="212506" x="8251825" y="4484688"/>
          <p14:tracePt t="212522" x="8355013" y="4475163"/>
          <p14:tracePt t="212539" x="8532813" y="4475163"/>
          <p14:tracePt t="212556" x="8662988" y="4468813"/>
          <p14:tracePt t="212572" x="8759825" y="4468813"/>
          <p14:tracePt t="212589" x="8851900" y="4468813"/>
          <p14:tracePt t="212606" x="8970963" y="4468813"/>
          <p14:tracePt t="212622" x="9020175" y="4479925"/>
          <p14:tracePt t="212639" x="9094788" y="4511675"/>
          <p14:tracePt t="212656" x="9148763" y="4549775"/>
          <p14:tracePt t="212673" x="9182100" y="4594225"/>
          <p14:tracePt t="212689" x="9213850" y="4652963"/>
          <p14:tracePt t="212706" x="9256713" y="4749800"/>
          <p14:tracePt t="212722" x="9278938" y="4810125"/>
          <p14:tracePt t="212739" x="9283700" y="4864100"/>
          <p14:tracePt t="212756" x="9283700" y="4929188"/>
          <p14:tracePt t="212773" x="9283700" y="4949825"/>
          <p14:tracePt t="212789" x="9236075" y="5014913"/>
          <p14:tracePt t="212806" x="9144000" y="5084763"/>
          <p14:tracePt t="212823" x="9101138" y="5111750"/>
          <p14:tracePt t="212839" x="8986838" y="5176838"/>
          <p14:tracePt t="212856" x="8851900" y="5237163"/>
          <p14:tracePt t="212872" x="8813800" y="5246688"/>
          <p14:tracePt t="212889" x="8694738" y="5273675"/>
          <p14:tracePt t="212907" x="8636000" y="5291138"/>
          <p14:tracePt t="212922" x="8613775" y="5291138"/>
          <p14:tracePt t="212939" x="8602663" y="5291138"/>
          <p14:tracePt t="212956" x="8597900" y="5295900"/>
          <p14:tracePt t="212989" x="8593138" y="5300663"/>
          <p14:tracePt t="213006" x="8586788" y="5307013"/>
          <p14:tracePt t="213156" x="8582025" y="5307013"/>
          <p14:tracePt t="213178" x="8582025" y="5311775"/>
          <p14:tracePt t="213316" x="8575675" y="5311775"/>
          <p14:tracePt t="213326" x="8570913" y="5311775"/>
          <p14:tracePt t="213339" x="8566150" y="5311775"/>
          <p14:tracePt t="213356" x="8555038" y="5311775"/>
          <p14:tracePt t="213377" x="8548688" y="5311775"/>
          <p14:tracePt t="213389" x="8543925" y="5311775"/>
          <p14:tracePt t="213406" x="8539163" y="5311775"/>
          <p14:tracePt t="213423" x="8532813" y="5318125"/>
          <p14:tracePt t="213440" x="8516938" y="5318125"/>
          <p14:tracePt t="213456" x="8467725" y="5318125"/>
          <p14:tracePt t="213472" x="8408988" y="5318125"/>
          <p14:tracePt t="213489" x="8278813" y="5334000"/>
          <p14:tracePt t="213506" x="8062913" y="5334000"/>
          <p14:tracePt t="213522" x="7927975" y="5334000"/>
          <p14:tracePt t="213539" x="7777163" y="5334000"/>
          <p14:tracePt t="213556" x="7624763" y="5334000"/>
          <p14:tracePt t="213572" x="7539038" y="5334000"/>
          <p14:tracePt t="213589" x="7446963" y="5334000"/>
          <p14:tracePt t="213606" x="7316788" y="5334000"/>
          <p14:tracePt t="213622" x="7269163" y="5334000"/>
          <p14:tracePt t="213639" x="7165975" y="5334000"/>
          <p14:tracePt t="213656" x="7073900" y="5334000"/>
          <p14:tracePt t="213673" x="7046913" y="5334000"/>
          <p14:tracePt t="213689" x="7019925" y="5334000"/>
          <p14:tracePt t="213706" x="7008813" y="5334000"/>
          <p14:tracePt t="213722" x="7004050" y="5327650"/>
          <p14:tracePt t="213739" x="6992938" y="5322888"/>
          <p14:tracePt t="213756" x="6977063" y="5318125"/>
          <p14:tracePt t="213773" x="6970713" y="5318125"/>
          <p14:tracePt t="213789" x="6961188" y="5311775"/>
          <p14:tracePt t="213835" x="6954838" y="5311775"/>
          <p14:tracePt t="214215" x="6954838" y="5307013"/>
          <p14:tracePt t="214236" x="6961188" y="5307013"/>
          <p14:tracePt t="214245" x="6965950" y="5307013"/>
          <p14:tracePt t="214256" x="6965950" y="5300663"/>
          <p14:tracePt t="214273" x="6970713" y="5295900"/>
          <p14:tracePt t="214289" x="6977063" y="5295900"/>
          <p14:tracePt t="214323" x="6981825" y="5291138"/>
          <p14:tracePt t="214356" x="6988175" y="5284788"/>
          <p14:tracePt t="214389" x="6997700" y="5273675"/>
          <p14:tracePt t="214406" x="7004050" y="5273675"/>
          <p14:tracePt t="214423" x="7015163" y="5268913"/>
          <p14:tracePt t="214439" x="7031038" y="5257800"/>
          <p14:tracePt t="214456" x="7078663" y="5246688"/>
          <p14:tracePt t="214472" x="7100888" y="5246688"/>
          <p14:tracePt t="214489" x="7177088" y="5241925"/>
          <p14:tracePt t="214506" x="7269163" y="5230813"/>
          <p14:tracePt t="214523" x="7300913" y="5230813"/>
          <p14:tracePt t="214539" x="7397750" y="5226050"/>
          <p14:tracePt t="214556" x="7489825" y="5214938"/>
          <p14:tracePt t="214573" x="7527925" y="5214938"/>
          <p14:tracePt t="214589" x="7620000" y="5210175"/>
          <p14:tracePt t="214606" x="7696200" y="5210175"/>
          <p14:tracePt t="214623" x="7727950" y="5210175"/>
          <p14:tracePt t="214639" x="7793038" y="5210175"/>
          <p14:tracePt t="214656" x="7869238" y="5210175"/>
          <p14:tracePt t="214673" x="7896225" y="5210175"/>
          <p14:tracePt t="214689" x="7981950" y="5210175"/>
          <p14:tracePt t="214706" x="8067675" y="5210175"/>
          <p14:tracePt t="214722" x="8123238" y="5210175"/>
          <p14:tracePt t="214739" x="8213725" y="5199063"/>
          <p14:tracePt t="214756" x="8262938" y="5199063"/>
          <p14:tracePt t="214772" x="8289925" y="5199063"/>
          <p14:tracePt t="214789" x="8328025" y="5192713"/>
          <p14:tracePt t="214806" x="8348663" y="5192713"/>
          <p14:tracePt t="214822" x="8355013" y="5187950"/>
          <p14:tracePt t="214839" x="8359775" y="5187950"/>
          <p14:tracePt t="214856" x="8366125" y="5187950"/>
          <p14:tracePt t="216586" x="8359775" y="5187950"/>
          <p14:tracePt t="216596" x="8355013" y="5192713"/>
          <p14:tracePt t="216606" x="8348663" y="5192713"/>
          <p14:tracePt t="216623" x="8348663" y="5199063"/>
          <p14:tracePt t="221059" x="8047038" y="5264150"/>
          <p14:tracePt t="221067" x="8020050" y="5246688"/>
          <p14:tracePt t="221076" x="7966075" y="5246688"/>
          <p14:tracePt t="221089" x="7851775" y="5246688"/>
          <p14:tracePt t="221106" x="7651750" y="5246688"/>
          <p14:tracePt t="221122" x="7586663" y="5246688"/>
          <p14:tracePt t="221139" x="7446963" y="5241925"/>
          <p14:tracePt t="221173" x="7305675" y="5230813"/>
          <p14:tracePt t="221206" x="7004050" y="5160963"/>
          <p14:tracePt t="221239" x="6770688" y="5106988"/>
          <p14:tracePt t="221256" x="6696075" y="5073650"/>
          <p14:tracePt t="221272" x="6642100" y="5041900"/>
          <p14:tracePt t="221289" x="6588125" y="4999038"/>
          <p14:tracePt t="221306" x="6550025" y="4960938"/>
          <p14:tracePt t="221322" x="6511925" y="4929188"/>
          <p14:tracePt t="221339" x="6453188" y="4875213"/>
          <p14:tracePt t="221356" x="6408738" y="4830763"/>
          <p14:tracePt t="221373" x="6376988" y="4803775"/>
          <p14:tracePt t="221389" x="6327775" y="4756150"/>
          <p14:tracePt t="221406" x="6300788" y="4706938"/>
          <p14:tracePt t="221422" x="6280150" y="4675188"/>
          <p14:tracePt t="221439" x="6262688" y="4625975"/>
          <p14:tracePt t="221456" x="6235700" y="4545013"/>
          <p14:tracePt t="221472" x="6230938" y="4518025"/>
          <p14:tracePt t="221489" x="6219825" y="4475163"/>
          <p14:tracePt t="221506" x="6219825" y="4437063"/>
          <p14:tracePt t="221522" x="6226175" y="4403725"/>
          <p14:tracePt t="221539" x="6257925" y="4360863"/>
          <p14:tracePt t="221556" x="6327775" y="4302125"/>
          <p14:tracePt t="221573" x="6361113" y="4279900"/>
          <p14:tracePt t="221589" x="6430963" y="4230688"/>
          <p14:tracePt t="221606" x="6507163" y="4176713"/>
          <p14:tracePt t="221623" x="6538913" y="4167188"/>
          <p14:tracePt t="221639" x="6615113" y="4140200"/>
          <p14:tracePt t="221657" x="6653213" y="4133850"/>
          <p14:tracePt t="221673" x="6673850" y="4122738"/>
          <p14:tracePt t="221689" x="6727825" y="4122738"/>
          <p14:tracePt t="221706" x="6835775" y="4117975"/>
          <p14:tracePt t="221723" x="6884988" y="4117975"/>
          <p14:tracePt t="221739" x="7051675" y="4106863"/>
          <p14:tracePt t="221756" x="7215188" y="4106863"/>
          <p14:tracePt t="221772" x="7262813" y="4106863"/>
          <p14:tracePt t="221789" x="7350125" y="4106863"/>
          <p14:tracePt t="221806" x="7397750" y="4129088"/>
          <p14:tracePt t="221822" x="7419975" y="4133850"/>
          <p14:tracePt t="221839" x="7489825" y="4167188"/>
          <p14:tracePt t="221856" x="7593013" y="4210050"/>
          <p14:tracePt t="221872" x="7620000" y="4221163"/>
          <p14:tracePt t="221889" x="7727950" y="4237038"/>
          <p14:tracePt t="221906" x="7824788" y="4268788"/>
          <p14:tracePt t="221923" x="7858125" y="4284663"/>
          <p14:tracePt t="221939" x="7916863" y="4329113"/>
          <p14:tracePt t="221956" x="7939088" y="4344988"/>
          <p14:tracePt t="221972" x="7943850" y="4349750"/>
          <p14:tracePt t="221989" x="7950200" y="4360863"/>
          <p14:tracePt t="222006" x="7950200" y="4371975"/>
          <p14:tracePt t="222023" x="7950200" y="4383088"/>
          <p14:tracePt t="222039" x="7954963" y="4410075"/>
          <p14:tracePt t="222056" x="7954963" y="4421188"/>
          <p14:tracePt t="222073" x="7954963" y="4430713"/>
          <p14:tracePt t="222089" x="7954963" y="4437063"/>
          <p14:tracePt t="222106" x="7954963" y="4448175"/>
          <p14:tracePt t="222122" x="7954963" y="4457700"/>
          <p14:tracePt t="222139" x="7950200" y="4468813"/>
          <p14:tracePt t="222156" x="7939088" y="4495800"/>
          <p14:tracePt t="222173" x="7932738" y="4506913"/>
          <p14:tracePt t="222190" x="7927975" y="4506913"/>
          <p14:tracePt t="222206" x="7927975" y="4511675"/>
          <p14:tracePt t="222222" x="7923213" y="4511675"/>
          <p14:tracePt t="222495" x="7927975" y="4511675"/>
          <p14:tracePt t="228059" x="7593013" y="5122863"/>
          <p14:tracePt t="228065" x="7593013" y="5183188"/>
          <p14:tracePt t="228076" x="7593013" y="5273675"/>
          <p14:tracePt t="228089" x="7593013" y="5300663"/>
          <p14:tracePt t="228106" x="7543800" y="5376863"/>
          <p14:tracePt t="228122" x="7532688" y="5387975"/>
          <p14:tracePt t="228139" x="7496175" y="5414963"/>
          <p14:tracePt t="228172" x="7442200" y="5464175"/>
          <p14:tracePt t="228206" x="7392988" y="5491163"/>
          <p14:tracePt t="228239" x="7370763" y="5507038"/>
          <p14:tracePt t="228256" x="7339013" y="5527675"/>
          <p14:tracePt t="228273" x="7327900" y="5534025"/>
          <p14:tracePt t="228289" x="7269163" y="5538788"/>
          <p14:tracePt t="228306" x="7242175" y="5545138"/>
          <p14:tracePt t="228366" x="7235825" y="5545138"/>
          <p14:tracePt t="228385" x="7224713" y="5545138"/>
          <p14:tracePt t="228396" x="7215188" y="5545138"/>
          <p14:tracePt t="228406" x="7192963" y="5538788"/>
          <p14:tracePt t="228423" x="7165975" y="5527675"/>
          <p14:tracePt t="228439" x="7078663" y="5527675"/>
          <p14:tracePt t="228456" x="6988175" y="5527675"/>
          <p14:tracePt t="228472" x="6911975" y="5527675"/>
          <p14:tracePt t="228489" x="6792913" y="5522913"/>
          <p14:tracePt t="228506" x="6738938" y="5522913"/>
          <p14:tracePt t="228522" x="6700838" y="5511800"/>
          <p14:tracePt t="228539" x="6642100" y="5507038"/>
          <p14:tracePt t="228556" x="6561138" y="5495925"/>
          <p14:tracePt t="228572" x="6511925" y="5491163"/>
          <p14:tracePt t="228589" x="6480175" y="5484813"/>
          <p14:tracePt t="228606" x="6446838" y="5464175"/>
          <p14:tracePt t="228622" x="6430963" y="5446713"/>
          <p14:tracePt t="228639" x="6399213" y="5426075"/>
          <p14:tracePt t="228656" x="6345238" y="5392738"/>
          <p14:tracePt t="228673" x="6311900" y="5365750"/>
          <p14:tracePt t="228689" x="6284913" y="5338763"/>
          <p14:tracePt t="228706" x="6253163" y="5307013"/>
          <p14:tracePt t="228723" x="6246813" y="5291138"/>
          <p14:tracePt t="228739" x="6230938" y="5257800"/>
          <p14:tracePt t="228756" x="6230938" y="5226050"/>
          <p14:tracePt t="228772" x="6230938" y="5219700"/>
          <p14:tracePt t="228789" x="6230938" y="5199063"/>
          <p14:tracePt t="228806" x="6230938" y="5160963"/>
          <p14:tracePt t="228822" x="6246813" y="5145088"/>
          <p14:tracePt t="228839" x="6284913" y="5095875"/>
          <p14:tracePt t="228856" x="6327775" y="5057775"/>
          <p14:tracePt t="228872" x="6350000" y="5037138"/>
          <p14:tracePt t="228889" x="6435725" y="4987925"/>
          <p14:tracePt t="228907" x="6581775" y="4945063"/>
          <p14:tracePt t="228922" x="6635750" y="4945063"/>
          <p14:tracePt t="228939" x="6788150" y="4938713"/>
          <p14:tracePt t="228956" x="6977063" y="4938713"/>
          <p14:tracePt t="228972" x="7051675" y="4938713"/>
          <p14:tracePt t="228989" x="7251700" y="4938713"/>
          <p14:tracePt t="229006" x="7539038" y="4938713"/>
          <p14:tracePt t="229022" x="7624763" y="4945063"/>
          <p14:tracePt t="229039" x="7804150" y="4956175"/>
          <p14:tracePt t="229056" x="7905750" y="4960938"/>
          <p14:tracePt t="229072" x="7939088" y="4972050"/>
          <p14:tracePt t="229089" x="8013700" y="4972050"/>
          <p14:tracePt t="229106" x="8132763" y="4976813"/>
          <p14:tracePt t="229122" x="8170863" y="4987925"/>
          <p14:tracePt t="229139" x="8267700" y="5014913"/>
          <p14:tracePt t="229156" x="8328025" y="5037138"/>
          <p14:tracePt t="229173" x="8359775" y="5053013"/>
          <p14:tracePt t="229189" x="8404225" y="5073650"/>
          <p14:tracePt t="229206" x="8424863" y="5091113"/>
          <p14:tracePt t="229222" x="8447088" y="5102225"/>
          <p14:tracePt t="229239" x="8474075" y="5111750"/>
          <p14:tracePt t="229256" x="8489950" y="5111750"/>
          <p14:tracePt t="229272" x="8505825" y="5118100"/>
          <p14:tracePt t="229289" x="8516938" y="5122863"/>
          <p14:tracePt t="229379" x="8516938" y="5129213"/>
          <p14:tracePt t="229391" x="8512175" y="5138738"/>
          <p14:tracePt t="229406" x="8501063" y="5149850"/>
          <p14:tracePt t="240137" x="6318250" y="3582988"/>
          <p14:tracePt t="240145" x="6188075" y="3502025"/>
          <p14:tracePt t="240155" x="6008688" y="3378200"/>
          <p14:tracePt t="240172" x="5911850" y="3324225"/>
          <p14:tracePt t="240189" x="5680075" y="3214688"/>
          <p14:tracePt t="240205" x="5495925" y="3155950"/>
          <p14:tracePt t="240222" x="5372100" y="3124200"/>
          <p14:tracePt t="240256" x="5010150" y="3052763"/>
          <p14:tracePt t="240289" x="4826000" y="3025775"/>
          <p14:tracePt t="240322" x="4738688" y="3016250"/>
          <p14:tracePt t="240339" x="4718050" y="3005138"/>
          <p14:tracePt t="240356" x="4648200" y="2987675"/>
          <p14:tracePt t="240372" x="4583113" y="2971800"/>
          <p14:tracePt t="240389" x="4491038" y="2960688"/>
          <p14:tracePt t="240406" x="4383088" y="2944813"/>
          <p14:tracePt t="240422" x="4329113" y="2933700"/>
          <p14:tracePt t="240439" x="4275138" y="2906713"/>
          <p14:tracePt t="240456" x="4194175" y="2859088"/>
          <p14:tracePt t="240472" x="4129088" y="2836863"/>
          <p14:tracePt t="240489" x="4068763" y="2832100"/>
          <p14:tracePt t="240505" x="3983038" y="2816225"/>
          <p14:tracePt t="240522" x="3956050" y="2816225"/>
          <p14:tracePt t="240539" x="3859213" y="2805113"/>
          <p14:tracePt t="240555" x="3767138" y="2805113"/>
          <p14:tracePt t="240573" x="3740150" y="2805113"/>
          <p14:tracePt t="240589" x="3641725" y="2805113"/>
          <p14:tracePt t="240606" x="3560763" y="2798763"/>
          <p14:tracePt t="240622" x="3529013" y="2798763"/>
          <p14:tracePt t="240639" x="3452813" y="2798763"/>
          <p14:tracePt t="240656" x="3367088" y="2798763"/>
          <p14:tracePt t="240672" x="3351213" y="2798763"/>
          <p14:tracePt t="240690" x="3270250" y="2798763"/>
          <p14:tracePt t="240706" x="3194050" y="2798763"/>
          <p14:tracePt t="240723" x="3155950" y="2798763"/>
          <p14:tracePt t="240739" x="3005138" y="2798763"/>
          <p14:tracePt t="240756" x="2825750" y="2798763"/>
          <p14:tracePt t="240772" x="2751138" y="2789238"/>
          <p14:tracePt t="240789" x="2528888" y="2767013"/>
          <p14:tracePt t="240806" x="2454275" y="2767013"/>
          <p14:tracePt t="240822" x="2263775" y="2744788"/>
          <p14:tracePt t="240839" x="2027238" y="2713038"/>
          <p14:tracePt t="240856" x="1881188" y="2697163"/>
          <p14:tracePt t="240872" x="1827213" y="2686050"/>
          <p14:tracePt t="240889" x="1728788" y="2652713"/>
          <p14:tracePt t="240907" x="1658938" y="2620963"/>
          <p14:tracePt t="240922" x="1627188" y="2605088"/>
          <p14:tracePt t="240939" x="1492250" y="2555875"/>
          <p14:tracePt t="240956" x="1373188" y="2528888"/>
          <p14:tracePt t="240972" x="1308100" y="2508250"/>
          <p14:tracePt t="240989" x="1231900" y="2474913"/>
          <p14:tracePt t="241006" x="1204913" y="2463800"/>
          <p14:tracePt t="241023" x="1193800" y="2459038"/>
          <p14:tracePt t="241039" x="1189038" y="2452688"/>
          <p14:tracePt t="241056" x="1189038" y="2436813"/>
          <p14:tracePt t="241072" x="1184275" y="2405063"/>
          <p14:tracePt t="241089" x="1166813" y="2355850"/>
          <p14:tracePt t="241106" x="1166813" y="2317750"/>
          <p14:tracePt t="241122" x="1166813" y="2281238"/>
          <p14:tracePt t="241139" x="1166813" y="2236788"/>
          <p14:tracePt t="241155" x="1166813" y="2193925"/>
          <p14:tracePt t="241173" x="1177925" y="2166938"/>
          <p14:tracePt t="241189" x="1204913" y="2139950"/>
          <p14:tracePt t="241206" x="1243013" y="2070100"/>
          <p14:tracePt t="241222" x="1274763" y="2036763"/>
          <p14:tracePt t="241239" x="1296988" y="2005013"/>
          <p14:tracePt t="241256" x="1335088" y="1966913"/>
          <p14:tracePt t="241272" x="1339850" y="1966913"/>
          <p14:tracePt t="241289" x="1362075" y="1939925"/>
          <p14:tracePt t="241305" x="1404938" y="1912938"/>
          <p14:tracePt t="241322" x="1416050" y="1901825"/>
          <p14:tracePt t="241339" x="1481138" y="1854200"/>
          <p14:tracePt t="241355" x="1562100" y="1836738"/>
          <p14:tracePt t="241372" x="1582738" y="1827213"/>
          <p14:tracePt t="241389" x="1609725" y="1820863"/>
          <p14:tracePt t="241406" x="1620838" y="1816100"/>
          <p14:tracePt t="241422" x="1627188" y="1816100"/>
          <p14:tracePt t="241439" x="1670050" y="1816100"/>
          <p14:tracePt t="241456" x="1773238" y="1804988"/>
          <p14:tracePt t="241472" x="1816100" y="1804988"/>
          <p14:tracePt t="241489" x="1917700" y="1809750"/>
          <p14:tracePt t="241505" x="1973263" y="1831975"/>
          <p14:tracePt t="241523" x="1978025" y="1831975"/>
          <p14:tracePt t="241539" x="2000250" y="1836738"/>
          <p14:tracePt t="241556" x="2047875" y="1847850"/>
          <p14:tracePt t="241573" x="2081213" y="1847850"/>
          <p14:tracePt t="241589" x="2193925" y="1870075"/>
          <p14:tracePt t="241606" x="2339975" y="1908175"/>
          <p14:tracePt t="241622" x="2393950" y="1924050"/>
          <p14:tracePt t="241639" x="2501900" y="1966913"/>
          <p14:tracePt t="241656" x="2566988" y="2009775"/>
          <p14:tracePt t="241673" x="2582863" y="2020888"/>
          <p14:tracePt t="241689" x="2598738" y="2043113"/>
          <p14:tracePt t="241706" x="2616200" y="2058988"/>
          <p14:tracePt t="241722" x="2632075" y="2070100"/>
          <p14:tracePt t="241739" x="2647950" y="2097088"/>
          <p14:tracePt t="241756" x="2659063" y="2128838"/>
          <p14:tracePt t="241772" x="2679700" y="2162175"/>
          <p14:tracePt t="241789" x="2717800" y="2227263"/>
          <p14:tracePt t="241806" x="2755900" y="2263775"/>
          <p14:tracePt t="241822" x="2778125" y="2297113"/>
          <p14:tracePt t="241839" x="2782888" y="2339975"/>
          <p14:tracePt t="241856" x="2794000" y="2371725"/>
          <p14:tracePt t="241872" x="2798763" y="2398713"/>
          <p14:tracePt t="241889" x="2798763" y="2432050"/>
          <p14:tracePt t="241906" x="2798763" y="2474913"/>
          <p14:tracePt t="241922" x="2798763" y="2497138"/>
          <p14:tracePt t="241939" x="2789238" y="2513013"/>
          <p14:tracePt t="241956" x="2767013" y="2524125"/>
          <p14:tracePt t="241972" x="2755900" y="2540000"/>
          <p14:tracePt t="241989" x="2735263" y="2551113"/>
          <p14:tracePt t="242006" x="2724150" y="2562225"/>
          <p14:tracePt t="242022" x="2713038" y="2566988"/>
          <p14:tracePt t="242039" x="2679700" y="2582863"/>
          <p14:tracePt t="242056" x="2609850" y="2593975"/>
          <p14:tracePt t="242072" x="2582863" y="2593975"/>
          <p14:tracePt t="242089" x="2513013" y="2609850"/>
          <p14:tracePt t="242106" x="2454275" y="2620963"/>
          <p14:tracePt t="242122" x="2425700" y="2620963"/>
          <p14:tracePt t="242139" x="2366963" y="2620963"/>
          <p14:tracePt t="242155" x="2301875" y="2620963"/>
          <p14:tracePt t="242172" x="2270125" y="2620963"/>
          <p14:tracePt t="242189" x="2108200" y="2609850"/>
          <p14:tracePt t="242205" x="2000250" y="2598738"/>
          <p14:tracePt t="242222" x="1982788" y="2598738"/>
          <p14:tracePt t="242239" x="1928813" y="2593975"/>
          <p14:tracePt t="242256" x="1912938" y="2589213"/>
          <p14:tracePt t="242272" x="1901825" y="2589213"/>
          <p14:tracePt t="242289" x="1831975" y="2555875"/>
          <p14:tracePt t="242306" x="1735138" y="2528888"/>
          <p14:tracePt t="242322" x="1701800" y="2513013"/>
          <p14:tracePt t="242339" x="1616075" y="2470150"/>
          <p14:tracePt t="242355" x="1539875" y="2436813"/>
          <p14:tracePt t="242372" x="1519238" y="2425700"/>
          <p14:tracePt t="242389" x="1492250" y="2398713"/>
          <p14:tracePt t="242406" x="1481138" y="2382838"/>
          <p14:tracePt t="242422" x="1474788" y="2366963"/>
          <p14:tracePt t="242439" x="1470025" y="2328863"/>
          <p14:tracePt t="242456" x="1454150" y="2259013"/>
          <p14:tracePt t="242472" x="1454150" y="2227263"/>
          <p14:tracePt t="242489" x="1454150" y="2171700"/>
          <p14:tracePt t="242505" x="1454150" y="2128838"/>
          <p14:tracePt t="242522" x="1454150" y="2117725"/>
          <p14:tracePt t="242539" x="1470025" y="2085975"/>
          <p14:tracePt t="242555" x="1481138" y="2058988"/>
          <p14:tracePt t="242572" x="1501775" y="2032000"/>
          <p14:tracePt t="242589" x="1524000" y="1989138"/>
          <p14:tracePt t="242606" x="1550988" y="1966913"/>
          <p14:tracePt t="242622" x="1573213" y="1939925"/>
          <p14:tracePt t="242639" x="1627188" y="1890713"/>
          <p14:tracePt t="242656" x="1692275" y="1858963"/>
          <p14:tracePt t="242672" x="1724025" y="1827213"/>
          <p14:tracePt t="242689" x="1739900" y="1820863"/>
          <p14:tracePt t="242706" x="1751013" y="1809750"/>
          <p14:tracePt t="242723" x="1766888" y="1800225"/>
          <p14:tracePt t="242739" x="1782763" y="1789113"/>
          <p14:tracePt t="242756" x="1874838" y="1773238"/>
          <p14:tracePt t="242772" x="1962150" y="1778000"/>
          <p14:tracePt t="242789" x="2054225" y="1789113"/>
          <p14:tracePt t="242806" x="2171700" y="1816100"/>
          <p14:tracePt t="242822" x="2243138" y="1831975"/>
          <p14:tracePt t="242839" x="2290763" y="1863725"/>
          <p14:tracePt t="242856" x="2335213" y="1874838"/>
          <p14:tracePt t="242872" x="2351088" y="1881188"/>
          <p14:tracePt t="242889" x="2366963" y="1890713"/>
          <p14:tracePt t="242906" x="2393950" y="1908175"/>
          <p14:tracePt t="242922" x="2405063" y="1924050"/>
          <p14:tracePt t="242939" x="2443163" y="1939925"/>
          <p14:tracePt t="242956" x="2486025" y="1973263"/>
          <p14:tracePt t="242972" x="2497138" y="1978025"/>
          <p14:tracePt t="242989" x="2501900" y="1982788"/>
          <p14:tracePt t="257961" x="2551113" y="2312988"/>
          <p14:tracePt t="257972" x="2555875" y="2328863"/>
          <p14:tracePt t="257989" x="2609850" y="2382838"/>
          <p14:tracePt t="258006" x="2690813" y="2463800"/>
          <p14:tracePt t="258023" x="2771775" y="2524125"/>
          <p14:tracePt t="258039" x="2998788" y="2728913"/>
          <p14:tracePt t="258055" x="3275013" y="2933700"/>
          <p14:tracePt t="258072" x="3333750" y="2971800"/>
          <p14:tracePt t="258106" x="3614738" y="3079750"/>
          <p14:tracePt t="258139" x="3906838" y="3205163"/>
          <p14:tracePt t="258172" x="4279900" y="3387725"/>
          <p14:tracePt t="258190" x="4529138" y="3533775"/>
          <p14:tracePt t="258205" x="4745038" y="3740150"/>
          <p14:tracePt t="258222" x="4826000" y="3810000"/>
          <p14:tracePt t="258239" x="5165725" y="4010025"/>
          <p14:tracePt t="258256" x="5491163" y="4140200"/>
          <p14:tracePt t="258272" x="5583238" y="4171950"/>
          <p14:tracePt t="258289" x="5810250" y="4257675"/>
          <p14:tracePt t="258305" x="6003925" y="4329113"/>
          <p14:tracePt t="258322" x="6057900" y="4356100"/>
          <p14:tracePt t="258339" x="6208713" y="4468813"/>
          <p14:tracePt t="258356" x="6311900" y="4545013"/>
          <p14:tracePt t="258372" x="6381750" y="4594225"/>
          <p14:tracePt t="258389" x="6480175" y="4648200"/>
          <p14:tracePt t="258405" x="6543675" y="4679950"/>
          <p14:tracePt t="258422" x="6588125" y="4706938"/>
          <p14:tracePt t="258439" x="6662738" y="4745038"/>
          <p14:tracePt t="258456" x="6727825" y="4792663"/>
          <p14:tracePt t="258472" x="6797675" y="4848225"/>
          <p14:tracePt t="258489" x="6907213" y="4911725"/>
          <p14:tracePt t="258505" x="6950075" y="4933950"/>
          <p14:tracePt t="258522" x="6965950" y="4945063"/>
          <p14:tracePt t="258539" x="6970713" y="4949825"/>
          <p14:tracePt t="258555" x="6970713" y="4960938"/>
          <p14:tracePt t="258572" x="6970713" y="4972050"/>
          <p14:tracePt t="258589" x="6977063" y="5014913"/>
          <p14:tracePt t="258605" x="7008813" y="5084763"/>
          <p14:tracePt t="258622" x="7024688" y="5129213"/>
          <p14:tracePt t="258639" x="7058025" y="5192713"/>
          <p14:tracePt t="258656" x="7073900" y="5246688"/>
          <p14:tracePt t="258672" x="7073900" y="5257800"/>
          <p14:tracePt t="258689" x="7073900" y="5268913"/>
          <p14:tracePt t="258706" x="7073900" y="5280025"/>
          <p14:tracePt t="258722" x="7073900" y="5284788"/>
          <p14:tracePt t="258739" x="7073900" y="5295900"/>
          <p14:tracePt t="258756" x="7069138" y="5322888"/>
          <p14:tracePt t="258772" x="7051675" y="5334000"/>
          <p14:tracePt t="258789" x="7024688" y="5399088"/>
          <p14:tracePt t="258805" x="6981825" y="5457825"/>
          <p14:tracePt t="258822" x="6970713" y="5491163"/>
          <p14:tracePt t="258839" x="6943725" y="5549900"/>
          <p14:tracePt t="258856" x="6934200" y="5576888"/>
          <p14:tracePt t="258872" x="6927850" y="5592763"/>
          <p14:tracePt t="258889" x="6911975" y="5603875"/>
          <p14:tracePt t="258907" x="6896100" y="5614988"/>
          <p14:tracePt t="258922" x="6896100" y="5619750"/>
          <p14:tracePt t="258939" x="6880225" y="5630863"/>
          <p14:tracePt t="258957" x="6846888" y="5653088"/>
          <p14:tracePt t="258972" x="6831013" y="5657850"/>
          <p14:tracePt t="258989" x="6808788" y="5664200"/>
          <p14:tracePt t="259005" x="6804025" y="5668963"/>
          <p14:tracePt t="259022" x="6797675" y="5668963"/>
          <p14:tracePt t="259039" x="6792913" y="5673725"/>
          <p14:tracePt t="259055" x="6781800" y="5673725"/>
          <p14:tracePt t="259072" x="6781800" y="5680075"/>
          <p14:tracePt t="259089" x="6765925" y="5684838"/>
          <p14:tracePt t="259105" x="6743700" y="5695950"/>
          <p14:tracePt t="259122" x="6743700" y="5700713"/>
          <p14:tracePt t="259139" x="6738938" y="5707063"/>
          <p14:tracePt t="259156" x="6738938" y="5711825"/>
          <p14:tracePt t="259173" x="6738938" y="5718175"/>
          <p14:tracePt t="259189" x="6738938" y="5722938"/>
          <p14:tracePt t="259206" x="6734175" y="5727700"/>
          <p14:tracePt t="259387" x="6734175" y="5734050"/>
          <p14:tracePt t="259728" x="6734175" y="5749925"/>
          <p14:tracePt t="259739" x="6734175" y="5754688"/>
          <p14:tracePt t="259755" x="6734175" y="5761038"/>
          <p14:tracePt t="259795" x="6734175" y="5765800"/>
          <p14:tracePt t="260366" x="6727825" y="5765800"/>
          <p14:tracePt t="260377" x="6727825" y="5772150"/>
          <p14:tracePt t="260389" x="6723063" y="5776913"/>
          <p14:tracePt t="260406" x="6696075" y="5788025"/>
          <p14:tracePt t="260422" x="6684963" y="5792788"/>
          <p14:tracePt t="260439" x="6642100" y="5808663"/>
          <p14:tracePt t="260455" x="6570663" y="5830888"/>
          <p14:tracePt t="260489" x="6381750" y="5873750"/>
          <p14:tracePt t="260522" x="6145213" y="5895975"/>
          <p14:tracePt t="260556" x="5954713" y="5922963"/>
          <p14:tracePt t="260572" x="5945188" y="5922963"/>
          <p14:tracePt t="260589" x="5918200" y="5922963"/>
          <p14:tracePt t="260605" x="5907088" y="5922963"/>
          <p14:tracePt t="260622" x="5895975" y="5918200"/>
          <p14:tracePt t="260639" x="5884863" y="5907088"/>
          <p14:tracePt t="260656" x="5857875" y="5891213"/>
          <p14:tracePt t="260672" x="5846763" y="5880100"/>
          <p14:tracePt t="260689" x="5819775" y="5862638"/>
          <p14:tracePt t="260706" x="5792788" y="5857875"/>
          <p14:tracePt t="260722" x="5788025" y="5853113"/>
          <p14:tracePt t="260739" x="5781675" y="5853113"/>
          <p14:tracePt t="260775" x="5781675" y="5846763"/>
          <p14:tracePt t="260789" x="5776913" y="5842000"/>
          <p14:tracePt t="260805" x="5761038" y="5819775"/>
          <p14:tracePt t="260822" x="5761038" y="5815013"/>
          <p14:tracePt t="260839" x="5754688" y="5803900"/>
          <p14:tracePt t="260855" x="5754688" y="5788025"/>
          <p14:tracePt t="260872" x="5754688" y="5776913"/>
          <p14:tracePt t="260889" x="5745163" y="5754688"/>
          <p14:tracePt t="260906" x="5745163" y="5738813"/>
          <p14:tracePt t="260922" x="5745163" y="5734050"/>
          <p14:tracePt t="260939" x="5745163" y="5727700"/>
          <p14:tracePt t="260972" x="5745163" y="5722938"/>
          <p14:tracePt t="262698" x="5738813" y="5722938"/>
          <p14:tracePt t="262716" x="5734050" y="5727700"/>
          <p14:tracePt t="262725" x="5727700" y="5727700"/>
          <p14:tracePt t="262739" x="5722938" y="5727700"/>
          <p14:tracePt t="262756" x="5722938" y="5734050"/>
          <p14:tracePt t="266023" x="6334125" y="5576888"/>
          <p14:tracePt t="266033" x="6372225" y="5576888"/>
          <p14:tracePt t="266039" x="6435725" y="5576888"/>
          <p14:tracePt t="266056" x="6527800" y="5588000"/>
          <p14:tracePt t="266072" x="6592888" y="5599113"/>
          <p14:tracePt t="266089" x="6696075" y="5592763"/>
          <p14:tracePt t="266105" x="6738938" y="5576888"/>
          <p14:tracePt t="266139" x="6750050" y="5565775"/>
          <p14:tracePt t="266206" x="6777038" y="5565775"/>
          <p14:tracePt t="266222" x="6804025" y="5572125"/>
          <p14:tracePt t="266239" x="6835775" y="5572125"/>
          <p14:tracePt t="266255" x="6846888" y="5561013"/>
          <p14:tracePt t="266289" x="6853238" y="5561013"/>
          <p14:tracePt t="266686" x="6853238" y="5581650"/>
          <p14:tracePt t="266696" x="6853238" y="5599113"/>
          <p14:tracePt t="266706" x="6853238" y="5614988"/>
          <p14:tracePt t="266722" x="6853238" y="5626100"/>
          <p14:tracePt t="266756" x="6853238" y="5673725"/>
          <p14:tracePt t="266789" x="6853238" y="5680075"/>
          <p14:tracePt t="266839" x="6853238" y="5684838"/>
          <p14:tracePt t="266916" x="6846888" y="5695950"/>
          <p14:tracePt t="266925" x="6842125" y="5711825"/>
          <p14:tracePt t="266935" x="6835775" y="5718175"/>
          <p14:tracePt t="266945" x="6831013" y="5722938"/>
          <p14:tracePt t="266956" x="6831013" y="5727700"/>
          <p14:tracePt t="266972" x="6831013" y="5734050"/>
          <p14:tracePt t="266995" x="6824663" y="5734050"/>
          <p14:tracePt t="267056" x="6824663" y="5749925"/>
          <p14:tracePt t="267066" x="6824663" y="5761038"/>
          <p14:tracePt t="267076" x="6819900" y="5781675"/>
          <p14:tracePt t="267089" x="6819900" y="5788025"/>
          <p14:tracePt t="267105" x="6808788" y="5815013"/>
          <p14:tracePt t="267122" x="6808788" y="5826125"/>
          <p14:tracePt t="267139" x="6808788" y="5835650"/>
          <p14:tracePt t="267195" x="6808788" y="5842000"/>
          <p14:tracePt t="267225" x="6804025" y="5842000"/>
          <p14:tracePt t="267245" x="6797675" y="5846763"/>
          <p14:tracePt t="267265" x="6797675" y="5853113"/>
          <p14:tracePt t="267305" x="6797675" y="5857875"/>
          <p14:tracePt t="267315" x="6792913" y="5857875"/>
          <p14:tracePt t="267355" x="6792913" y="5862638"/>
          <p14:tracePt t="267376" x="6788150" y="5862638"/>
          <p14:tracePt t="267386" x="6788150" y="5868988"/>
          <p14:tracePt t="267516" x="6788150" y="5873750"/>
          <p14:tracePt t="268427" x="6781800" y="5873750"/>
          <p14:tracePt t="268436" x="6777038" y="5873750"/>
          <p14:tracePt t="271667" x="6365875" y="5961063"/>
          <p14:tracePt t="271675" x="6327775" y="5961063"/>
          <p14:tracePt t="271685" x="6296025" y="5961063"/>
          <p14:tracePt t="271695" x="6257925" y="5934075"/>
          <p14:tracePt t="271705" x="6235700" y="5911850"/>
          <p14:tracePt t="271722" x="6199188" y="5880100"/>
          <p14:tracePt t="271739" x="6154738" y="5826125"/>
          <p14:tracePt t="271772" x="6053138" y="5722938"/>
          <p14:tracePt t="271806" x="5954713" y="5646738"/>
          <p14:tracePt t="271839" x="5945188" y="5637213"/>
          <p14:tracePt t="271855" x="5945188" y="5630863"/>
          <p14:tracePt t="271872" x="5945188" y="5626100"/>
          <p14:tracePt t="271889" x="5954713" y="5581650"/>
          <p14:tracePt t="271906" x="6003925" y="5534025"/>
          <p14:tracePt t="271922" x="6026150" y="5495925"/>
          <p14:tracePt t="271939" x="6122988" y="5403850"/>
          <p14:tracePt t="271955" x="6226175" y="5307013"/>
          <p14:tracePt t="271972" x="6269038" y="5273675"/>
          <p14:tracePt t="271989" x="6365875" y="5165725"/>
          <p14:tracePt t="272005" x="6419850" y="5111750"/>
          <p14:tracePt t="272022" x="6442075" y="5091113"/>
          <p14:tracePt t="272038" x="6496050" y="5053013"/>
          <p14:tracePt t="272055" x="6570663" y="5010150"/>
          <p14:tracePt t="272072" x="6604000" y="4987925"/>
          <p14:tracePt t="272089" x="6723063" y="4938713"/>
          <p14:tracePt t="272105" x="6880225" y="4911725"/>
          <p14:tracePt t="272122" x="6934200" y="4902200"/>
          <p14:tracePt t="272139" x="7073900" y="4879975"/>
          <p14:tracePt t="272155" x="7192963" y="4875213"/>
          <p14:tracePt t="272173" x="7231063" y="4875213"/>
          <p14:tracePt t="272190" x="7343775" y="4875213"/>
          <p14:tracePt t="272206" x="7473950" y="4875213"/>
          <p14:tracePt t="272222" x="7512050" y="4875213"/>
          <p14:tracePt t="272239" x="7620000" y="4906963"/>
          <p14:tracePt t="272255" x="7716838" y="4949825"/>
          <p14:tracePt t="272272" x="7786688" y="4987925"/>
          <p14:tracePt t="272289" x="7923213" y="5057775"/>
          <p14:tracePt t="272305" x="8008938" y="5102225"/>
          <p14:tracePt t="272322" x="8078788" y="5149850"/>
          <p14:tracePt t="272339" x="8170863" y="5214938"/>
          <p14:tracePt t="272355" x="8204200" y="5246688"/>
          <p14:tracePt t="272372" x="8231188" y="5280025"/>
          <p14:tracePt t="272389" x="8240713" y="5327650"/>
          <p14:tracePt t="272406" x="8240713" y="5360988"/>
          <p14:tracePt t="272422" x="8240713" y="5392738"/>
          <p14:tracePt t="272440" x="8240713" y="5441950"/>
          <p14:tracePt t="272455" x="8235950" y="5480050"/>
          <p14:tracePt t="272472" x="8220075" y="5511800"/>
          <p14:tracePt t="272489" x="8208963" y="5538788"/>
          <p14:tracePt t="272505" x="8186738" y="5572125"/>
          <p14:tracePt t="272522" x="8170863" y="5610225"/>
          <p14:tracePt t="272538" x="8132763" y="5664200"/>
          <p14:tracePt t="272555" x="8058150" y="5734050"/>
          <p14:tracePt t="272572" x="8020050" y="5754688"/>
          <p14:tracePt t="272589" x="7943850" y="5819775"/>
          <p14:tracePt t="272605" x="7912100" y="5853113"/>
          <p14:tracePt t="272622" x="7889875" y="5868988"/>
          <p14:tracePt t="272638" x="7847013" y="5895975"/>
          <p14:tracePt t="272655" x="7793038" y="5918200"/>
          <p14:tracePt t="272672" x="7754938" y="5945188"/>
          <p14:tracePt t="272689" x="7608888" y="5992813"/>
          <p14:tracePt t="272706" x="7424738" y="6030913"/>
          <p14:tracePt t="272722" x="7350125" y="6042025"/>
          <p14:tracePt t="272738" x="7170738" y="6053138"/>
          <p14:tracePt t="272755" x="7019925" y="6062663"/>
          <p14:tracePt t="272772" x="6965950" y="6062663"/>
          <p14:tracePt t="272788" x="6804025" y="6062663"/>
          <p14:tracePt t="272805" x="6626225" y="6062663"/>
          <p14:tracePt t="272822" x="6577013" y="6057900"/>
          <p14:tracePt t="272839" x="6430963" y="6035675"/>
          <p14:tracePt t="272855" x="6334125" y="5981700"/>
          <p14:tracePt t="272872" x="6311900" y="5961063"/>
          <p14:tracePt t="272889" x="6257925" y="5873750"/>
          <p14:tracePt t="272906" x="6226175" y="5803900"/>
          <p14:tracePt t="272922" x="6219825" y="5772150"/>
          <p14:tracePt t="272939" x="6219825" y="5707063"/>
          <p14:tracePt t="272955" x="6219825" y="5653088"/>
          <p14:tracePt t="272972" x="6219825" y="5630863"/>
          <p14:tracePt t="272989" x="6226175" y="5603875"/>
          <p14:tracePt t="273005" x="6246813" y="5576888"/>
          <p14:tracePt t="273022" x="6262688" y="5554663"/>
          <p14:tracePt t="273039" x="6323013" y="5511800"/>
          <p14:tracePt t="273056" x="6350000" y="5484813"/>
          <p14:tracePt t="273072" x="6392863" y="5446713"/>
          <p14:tracePt t="273089" x="6446838" y="5414963"/>
          <p14:tracePt t="273105" x="6480175" y="5383213"/>
          <p14:tracePt t="273122" x="6511925" y="5360988"/>
          <p14:tracePt t="273139" x="6581775" y="5322888"/>
          <p14:tracePt t="273156" x="6700838" y="5284788"/>
          <p14:tracePt t="273173" x="6792913" y="5264150"/>
          <p14:tracePt t="273190" x="6923088" y="5237163"/>
          <p14:tracePt t="273205" x="7112000" y="5237163"/>
          <p14:tracePt t="273222" x="7224713" y="5237163"/>
          <p14:tracePt t="273239" x="7354888" y="5241925"/>
          <p14:tracePt t="273255" x="7500938" y="5280025"/>
          <p14:tracePt t="273272" x="7566025" y="5307013"/>
          <p14:tracePt t="273288" x="7662863" y="5345113"/>
          <p14:tracePt t="273305" x="7739063" y="5376863"/>
          <p14:tracePt t="273322" x="7754938" y="5376863"/>
          <p14:tracePt t="273339" x="7781925" y="5399088"/>
          <p14:tracePt t="273355" x="7786688" y="5403850"/>
          <p14:tracePt t="273372" x="7793038" y="5410200"/>
          <p14:tracePt t="273389" x="7793038" y="5414963"/>
          <p14:tracePt t="273405" x="7797800" y="5426075"/>
          <p14:tracePt t="273422" x="7797800" y="5430838"/>
          <p14:tracePt t="273439" x="7804150" y="5441950"/>
          <p14:tracePt t="280309" x="7862888" y="5695950"/>
          <p14:tracePt t="280316" x="7878763" y="5718175"/>
          <p14:tracePt t="280326" x="7885113" y="5738813"/>
          <p14:tracePt t="280339" x="7900988" y="5749925"/>
          <p14:tracePt t="280356" x="7927975" y="5765800"/>
          <p14:tracePt t="280372" x="7939088" y="5776913"/>
          <p14:tracePt t="280389" x="7966075" y="5788025"/>
          <p14:tracePt t="280405" x="7981950" y="5792788"/>
          <p14:tracePt t="280439" x="7993063" y="5799138"/>
          <p14:tracePt t="280472" x="7993063" y="5803900"/>
          <p14:tracePt t="280505" x="7993063" y="5815013"/>
          <p14:tracePt t="280522" x="7993063" y="5819775"/>
          <p14:tracePt t="280538" x="8004175" y="5819775"/>
          <p14:tracePt t="280555" x="8035925" y="5819775"/>
          <p14:tracePt t="280572" x="8047038" y="5826125"/>
          <p14:tracePt t="280588" x="8058150" y="5826125"/>
          <p14:tracePt t="280605" x="8067675" y="5826125"/>
          <p14:tracePt t="280639" x="8078788" y="5819775"/>
          <p14:tracePt t="280655" x="8085138" y="5819775"/>
          <p14:tracePt t="280689" x="8085138" y="5815013"/>
          <p14:tracePt t="280706" x="8089900" y="5815013"/>
          <p14:tracePt t="280722" x="8094663" y="5815013"/>
          <p14:tracePt t="280738" x="8112125" y="5808663"/>
          <p14:tracePt t="280755" x="8128000" y="5808663"/>
          <p14:tracePt t="280772" x="8132763" y="5808663"/>
          <p14:tracePt t="280789" x="8154988" y="5808663"/>
          <p14:tracePt t="280805" x="8177213" y="5808663"/>
          <p14:tracePt t="280822" x="8186738" y="5808663"/>
          <p14:tracePt t="280839" x="8231188" y="5808663"/>
          <p14:tracePt t="280855" x="8278813" y="5808663"/>
          <p14:tracePt t="280872" x="8294688" y="5808663"/>
          <p14:tracePt t="280888" x="8339138" y="5808663"/>
          <p14:tracePt t="280907" x="8382000" y="5808663"/>
          <p14:tracePt t="280922" x="8393113" y="5799138"/>
          <p14:tracePt t="280939" x="8408988" y="5792788"/>
          <p14:tracePt t="280955" x="8440738" y="5781675"/>
          <p14:tracePt t="280972" x="8458200" y="5776913"/>
          <p14:tracePt t="280989" x="8489950" y="5761038"/>
          <p14:tracePt t="281005" x="8516938" y="5749925"/>
          <p14:tracePt t="281022" x="8539163" y="5738813"/>
          <p14:tracePt t="281039" x="8559800" y="5727700"/>
          <p14:tracePt t="281055" x="8575675" y="5727700"/>
          <p14:tracePt t="281072" x="8586788" y="5722938"/>
          <p14:tracePt t="281089" x="8613775" y="5718175"/>
          <p14:tracePt t="281105" x="8624888" y="5707063"/>
          <p14:tracePt t="281122" x="8636000" y="5700713"/>
          <p14:tracePt t="281139" x="8658225" y="5691188"/>
          <p14:tracePt t="281156" x="8667750" y="5684838"/>
          <p14:tracePt t="281172" x="8674100" y="5684838"/>
          <p14:tracePt t="281215" x="8678863" y="5680075"/>
          <p14:tracePt t="281235" x="8685213" y="5673725"/>
          <p14:tracePt t="281245" x="8689975" y="5673725"/>
          <p14:tracePt t="281266" x="8694738" y="5673725"/>
          <p14:tracePt t="281286" x="8701088" y="5673725"/>
          <p14:tracePt t="281295" x="8705850" y="5673725"/>
          <p14:tracePt t="281305" x="8712200" y="5673725"/>
          <p14:tracePt t="281322" x="8716963" y="5673725"/>
          <p14:tracePt t="281376" x="8721725" y="567372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 </a:t>
            </a:r>
            <a:r>
              <a:rPr lang="en-US" altLang="ja-JP" sz="3600" dirty="0"/>
              <a:t>he will come.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763486" y="2481944"/>
            <a:ext cx="7353620" cy="1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500590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021824" y="2645547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75017" y="3458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8BB2280-AF2A-4094-B3B6-D07F527E8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"/>
    </mc:Choice>
    <mc:Fallback>
      <p:transition spd="slow" advTm="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 </a:t>
            </a:r>
            <a:r>
              <a:rPr lang="en-US" altLang="ja-JP" sz="3600" dirty="0"/>
              <a:t>he will come.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763486" y="2481944"/>
            <a:ext cx="7353620" cy="1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500590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021824" y="2645547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675017" y="3458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75017" y="4929051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現在から過去を振り返れば</a:t>
            </a:r>
            <a:endParaRPr kumimoji="1" lang="ja-JP" altLang="en-US" sz="3600" dirty="0"/>
          </a:p>
        </p:txBody>
      </p:sp>
      <p:sp>
        <p:nvSpPr>
          <p:cNvPr id="11" name="右矢印 10"/>
          <p:cNvSpPr/>
          <p:nvPr/>
        </p:nvSpPr>
        <p:spPr>
          <a:xfrm rot="10800000">
            <a:off x="6352966" y="1929678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0800000">
            <a:off x="6352966" y="3015632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B4117C1-2821-4A4B-A594-298916899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7"/>
    </mc:Choice>
    <mc:Fallback>
      <p:transition spd="slow" advTm="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4" x="3956050" y="3221038"/>
          <p14:tracePt t="2739" x="3933825" y="3128963"/>
          <p14:tracePt t="2748" x="3933825" y="3052763"/>
          <p14:tracePt t="2762" x="3933825" y="2940050"/>
          <p14:tracePt t="2778" x="3913188" y="2852738"/>
          <p14:tracePt t="2795" x="3841750" y="2805113"/>
          <p14:tracePt t="2812" x="3625850" y="2767013"/>
          <p14:tracePt t="2828" x="3387725" y="2767013"/>
          <p14:tracePt t="2862" x="2978150" y="2740025"/>
          <p14:tracePt t="2895" x="2901950" y="2706688"/>
          <p14:tracePt t="2928" x="2886075" y="2652713"/>
          <p14:tracePt t="2945" x="2874963" y="2643188"/>
          <p14:tracePt t="2962" x="2859088" y="2616200"/>
          <p14:tracePt t="2979" x="2852738" y="2605088"/>
          <p14:tracePt t="2995" x="2852738" y="2593975"/>
          <p14:tracePt t="3012" x="2852738" y="2582863"/>
          <p14:tracePt t="3029" x="2852738" y="2562225"/>
          <p14:tracePt t="3046" x="2852738" y="2540000"/>
          <p14:tracePt t="3062" x="2847975" y="2490788"/>
          <p14:tracePt t="3079" x="2825750" y="2409825"/>
          <p14:tracePt t="3095" x="2816225" y="2344738"/>
          <p14:tracePt t="3112" x="2816225" y="2290763"/>
          <p14:tracePt t="3129" x="2816225" y="2220913"/>
          <p14:tracePt t="3145" x="2816225" y="2198688"/>
          <p14:tracePt t="3162" x="2859088" y="2155825"/>
          <p14:tracePt t="3178" x="2940050" y="2074863"/>
          <p14:tracePt t="3195" x="2989263" y="2036763"/>
          <p14:tracePt t="3212" x="3144838" y="1955800"/>
          <p14:tracePt t="3228" x="3328988" y="1885950"/>
          <p14:tracePt t="3245" x="3398838" y="1854200"/>
          <p14:tracePt t="3262" x="3567113" y="1827213"/>
          <p14:tracePt t="3279" x="3668713" y="1827213"/>
          <p14:tracePt t="3295" x="3679825" y="1827213"/>
          <p14:tracePt t="3312" x="3686175" y="1827213"/>
          <p14:tracePt t="3380" x="3686175" y="1831975"/>
          <p14:tracePt t="3389" x="3679825" y="1831975"/>
          <p14:tracePt t="3489" x="3679825" y="1836738"/>
          <p14:tracePt t="3499" x="3675063" y="1836738"/>
          <p14:tracePt t="3519" x="3668713" y="1843088"/>
          <p14:tracePt t="3869" x="3706813" y="1820863"/>
          <p14:tracePt t="3879" x="3756025" y="1782763"/>
          <p14:tracePt t="3892" x="3836988" y="1719263"/>
          <p14:tracePt t="3899" x="3879850" y="1685925"/>
          <p14:tracePt t="3912" x="3913188" y="1658938"/>
          <p14:tracePt t="3929" x="3929063" y="1647825"/>
          <p14:tracePt t="4229" x="3929063" y="1663700"/>
          <p14:tracePt t="4239" x="3922713" y="1685925"/>
          <p14:tracePt t="4251" x="3922713" y="1712913"/>
          <p14:tracePt t="4262" x="3922713" y="1762125"/>
          <p14:tracePt t="4279" x="3933825" y="1843088"/>
          <p14:tracePt t="4312" x="3949700" y="1924050"/>
          <p14:tracePt t="4345" x="3949700" y="1935163"/>
          <p14:tracePt t="4379" x="3956050" y="1939925"/>
          <p14:tracePt t="5080" x="3983038" y="1966913"/>
          <p14:tracePt t="5090" x="4010025" y="2000250"/>
          <p14:tracePt t="5100" x="4059238" y="2081213"/>
          <p14:tracePt t="5112" x="4095750" y="2139950"/>
          <p14:tracePt t="5128" x="4230688" y="2362200"/>
          <p14:tracePt t="5145" x="4279900" y="2463800"/>
          <p14:tracePt t="5162" x="4394200" y="2713038"/>
          <p14:tracePt t="5178" x="4430713" y="2890838"/>
          <p14:tracePt t="5212" x="4410075" y="3025775"/>
          <p14:tracePt t="5245" x="4371975" y="3106738"/>
          <p14:tracePt t="5279" x="4356100" y="3144838"/>
          <p14:tracePt t="5295" x="4356100" y="3151188"/>
          <p14:tracePt t="5318" x="4349750" y="3151188"/>
          <p14:tracePt t="5329" x="4349750" y="3155950"/>
          <p14:tracePt t="5345" x="4344988" y="3155950"/>
          <p14:tracePt t="5362" x="4333875" y="3167063"/>
          <p14:tracePt t="5378" x="4322763" y="3171825"/>
          <p14:tracePt t="5395" x="4313238" y="3178175"/>
          <p14:tracePt t="5412" x="4302125" y="3187700"/>
          <p14:tracePt t="5429" x="4286250" y="3198813"/>
          <p14:tracePt t="5445" x="4279900" y="3209925"/>
          <p14:tracePt t="5462" x="4259263" y="3236913"/>
          <p14:tracePt t="5478" x="4248150" y="3252788"/>
          <p14:tracePt t="5495" x="4241800" y="3252788"/>
          <p14:tracePt t="5512" x="4237038" y="3259138"/>
          <p14:tracePt t="5528" x="4230688" y="3263900"/>
          <p14:tracePt t="5562" x="4225925" y="3263900"/>
          <p14:tracePt t="5579" x="4225925" y="3270250"/>
          <p14:tracePt t="5630" x="4221163" y="3270250"/>
          <p14:tracePt t="5641" x="4214813" y="3275013"/>
          <p14:tracePt t="5660" x="4210050" y="3279775"/>
          <p14:tracePt t="5670" x="4203700" y="3286125"/>
          <p14:tracePt t="5680" x="4198938" y="3286125"/>
          <p14:tracePt t="5695" x="4198938" y="3290888"/>
          <p14:tracePt t="5729" x="4194175" y="3290888"/>
          <p14:tracePt t="5739" x="4183063" y="3290888"/>
          <p14:tracePt t="5750" x="4160838" y="3290888"/>
          <p14:tracePt t="5762" x="4140200" y="3290888"/>
          <p14:tracePt t="5778" x="4075113" y="3290888"/>
          <p14:tracePt t="5796" x="4014788" y="3290888"/>
          <p14:tracePt t="5812" x="3933825" y="3290888"/>
          <p14:tracePt t="5829" x="3859213" y="3279775"/>
          <p14:tracePt t="5845" x="3841750" y="3275013"/>
          <p14:tracePt t="5862" x="3832225" y="3270250"/>
          <p14:tracePt t="5910" x="3832225" y="3263900"/>
          <p14:tracePt t="6040" x="3841750" y="3259138"/>
          <p14:tracePt t="6050" x="3868738" y="3259138"/>
          <p14:tracePt t="6061" x="3906838" y="3259138"/>
          <p14:tracePt t="6070" x="3983038" y="3259138"/>
          <p14:tracePt t="6080" x="4113213" y="3259138"/>
          <p14:tracePt t="6096" x="4171950" y="3259138"/>
          <p14:tracePt t="6112" x="4268788" y="3259138"/>
          <p14:tracePt t="6129" x="4275138" y="3259138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thought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 </a:t>
            </a:r>
            <a:r>
              <a:rPr lang="en-US" altLang="ja-JP" sz="3600" dirty="0"/>
              <a:t>he </a:t>
            </a:r>
            <a:r>
              <a:rPr lang="en-US" altLang="ja-JP" sz="3600" b="1" dirty="0">
                <a:solidFill>
                  <a:srgbClr val="FF0000"/>
                </a:solidFill>
              </a:rPr>
              <a:t>would</a:t>
            </a:r>
            <a:r>
              <a:rPr lang="en-US" altLang="ja-JP" sz="3600" dirty="0"/>
              <a:t> come.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763486" y="2481944"/>
            <a:ext cx="7353620" cy="1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500590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021824" y="2645547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675017" y="3458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75017" y="4929051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think </a:t>
            </a:r>
            <a:r>
              <a:rPr lang="ja-JP" altLang="en-US" sz="3600" dirty="0"/>
              <a:t>も </a:t>
            </a:r>
            <a:r>
              <a:rPr lang="en-US" altLang="ja-JP" sz="3600" dirty="0"/>
              <a:t>will </a:t>
            </a:r>
            <a:r>
              <a:rPr lang="ja-JP" altLang="en-US" sz="3600" dirty="0"/>
              <a:t>も過去形に</a:t>
            </a:r>
            <a:endParaRPr kumimoji="1" lang="ja-JP" altLang="en-US" sz="3600" dirty="0"/>
          </a:p>
        </p:txBody>
      </p:sp>
      <p:sp>
        <p:nvSpPr>
          <p:cNvPr id="11" name="右矢印 10"/>
          <p:cNvSpPr/>
          <p:nvPr/>
        </p:nvSpPr>
        <p:spPr>
          <a:xfrm rot="10800000">
            <a:off x="6352966" y="1929678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0800000">
            <a:off x="6352966" y="3015632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88115" y="4101585"/>
            <a:ext cx="736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*</a:t>
            </a:r>
            <a:r>
              <a:rPr kumimoji="1" lang="ja-JP" altLang="en-US" sz="2800" dirty="0"/>
              <a:t>　</a:t>
            </a:r>
            <a:r>
              <a:rPr kumimoji="1" lang="en-US" altLang="ja-JP" sz="2800" dirty="0"/>
              <a:t>would </a:t>
            </a:r>
            <a:r>
              <a:rPr kumimoji="1" lang="ja-JP" altLang="en-US" sz="2800" dirty="0"/>
              <a:t>は過去の時点での未来の推測を表す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52495A7-F03E-4AFE-9E65-DE0A3B4A2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5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2"/>
    </mc:Choice>
    <mc:Fallback>
      <p:transition spd="slow" advTm="1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4" x="4252913" y="2951163"/>
          <p14:tracePt t="3991" x="4252913" y="2944813"/>
          <p14:tracePt t="4001" x="4252913" y="2940050"/>
          <p14:tracePt t="4014" x="4248150" y="2940050"/>
          <p14:tracePt t="4072" x="4241800" y="2940050"/>
          <p14:tracePt t="4123" x="4237038" y="2940050"/>
          <p14:tracePt t="4922" x="4230688" y="2944813"/>
          <p14:tracePt t="4931" x="4214813" y="2955925"/>
          <p14:tracePt t="4941" x="4210050" y="2955925"/>
          <p14:tracePt t="4991" x="4210050" y="2951163"/>
          <p14:tracePt t="5001" x="4210050" y="2879725"/>
          <p14:tracePt t="5011" x="4210050" y="2832100"/>
          <p14:tracePt t="5021" x="4210050" y="2767013"/>
          <p14:tracePt t="5048" x="4214813" y="2616200"/>
          <p14:tracePt t="5081" x="4225925" y="2436813"/>
          <p14:tracePt t="5114" x="4225925" y="2425700"/>
          <p14:tracePt t="5184" x="4225925" y="2432050"/>
          <p14:tracePt t="5193" x="4225925" y="2459038"/>
          <p14:tracePt t="5204" x="4225925" y="2486025"/>
          <p14:tracePt t="5214" x="4241800" y="2544763"/>
          <p14:tracePt t="5231" x="4252913" y="2652713"/>
          <p14:tracePt t="5247" x="4259263" y="2679700"/>
          <p14:tracePt t="5264" x="4259263" y="2697163"/>
          <p14:tracePt t="5322" x="4259263" y="2670175"/>
          <p14:tracePt t="5332" x="4259263" y="2593975"/>
          <p14:tracePt t="5343" x="4259263" y="2571750"/>
          <p14:tracePt t="5352" x="4259263" y="2566988"/>
          <p14:tracePt t="5364" x="4259263" y="2562225"/>
          <p14:tracePt t="5381" x="4259263" y="2555875"/>
          <p14:tracePt t="5398" x="4259263" y="2551113"/>
          <p14:tracePt t="5414" x="4259263" y="2544763"/>
          <p14:tracePt t="5431" x="4252913" y="2544763"/>
          <p14:tracePt t="5462" x="4248150" y="2544763"/>
          <p14:tracePt t="5501" x="4237038" y="2544763"/>
          <p14:tracePt t="5512" x="4221163" y="2562225"/>
          <p14:tracePt t="5522" x="4210050" y="2566988"/>
          <p14:tracePt t="5532" x="4194175" y="2582863"/>
          <p14:tracePt t="5548" x="4171950" y="2593975"/>
          <p14:tracePt t="5564" x="4156075" y="2620963"/>
          <p14:tracePt t="5581" x="4133850" y="2652713"/>
          <p14:tracePt t="5598" x="4113213" y="2674938"/>
          <p14:tracePt t="5614" x="4075113" y="2724150"/>
          <p14:tracePt t="5631" x="4068763" y="2744788"/>
          <p14:tracePt t="5647" x="4052888" y="2762250"/>
          <p14:tracePt t="5664" x="4032250" y="2805113"/>
          <p14:tracePt t="5681" x="4014788" y="2820988"/>
          <p14:tracePt t="5697" x="4010025" y="2825750"/>
          <p14:tracePt t="5714" x="4005263" y="2832100"/>
          <p14:tracePt t="5751" x="3998913" y="2809875"/>
          <p14:tracePt t="5772" x="3960813" y="2643188"/>
          <p14:tracePt t="5781" x="3949700" y="2616200"/>
          <p14:tracePt t="5798" x="3944938" y="2562225"/>
          <p14:tracePt t="5814" x="3933825" y="2490788"/>
          <p14:tracePt t="5831" x="3940175" y="2409825"/>
          <p14:tracePt t="5848" x="3967163" y="2355850"/>
          <p14:tracePt t="5864" x="4010025" y="2281238"/>
          <p14:tracePt t="5881" x="4052888" y="2232025"/>
          <p14:tracePt t="5897" x="4167188" y="2151063"/>
          <p14:tracePt t="5914" x="4259263" y="2085975"/>
          <p14:tracePt t="5931" x="4322763" y="2063750"/>
          <p14:tracePt t="5948" x="4441825" y="2058988"/>
          <p14:tracePt t="5964" x="4630738" y="2058988"/>
          <p14:tracePt t="5981" x="4733925" y="2063750"/>
          <p14:tracePt t="5999" x="4803775" y="2085975"/>
          <p14:tracePt t="6000" x="4848225" y="2112963"/>
          <p14:tracePt t="6014" x="4868863" y="2128838"/>
          <p14:tracePt t="6031" x="4922838" y="2182813"/>
          <p14:tracePt t="6048" x="4949825" y="2216150"/>
          <p14:tracePt t="6064" x="5019675" y="2308225"/>
          <p14:tracePt t="6081" x="5095875" y="2398713"/>
          <p14:tracePt t="6098" x="5111750" y="2432050"/>
          <p14:tracePt t="6114" x="5133975" y="2481263"/>
          <p14:tracePt t="6131" x="5138738" y="2513013"/>
          <p14:tracePt t="6147" x="5138738" y="2535238"/>
          <p14:tracePt t="6164" x="5138738" y="2551113"/>
          <p14:tracePt t="6384" x="5145088" y="2551113"/>
          <p14:tracePt t="6462" x="5149850" y="2551113"/>
          <p14:tracePt t="6484" x="5156200" y="2551113"/>
          <p14:tracePt t="6491" x="5160963" y="2551113"/>
          <p14:tracePt t="6652" x="5160963" y="2540000"/>
          <p14:tracePt t="6661" x="5160963" y="2535238"/>
          <p14:tracePt t="6671" x="5156200" y="2517775"/>
          <p14:tracePt t="6681" x="5149850" y="2513013"/>
          <p14:tracePt t="6698" x="5149850" y="2508250"/>
          <p14:tracePt t="6714" x="5149850" y="2481263"/>
          <p14:tracePt t="6731" x="5149850" y="2463800"/>
          <p14:tracePt t="6748" x="5156200" y="2459038"/>
          <p14:tracePt t="6765" x="5172075" y="2443163"/>
          <p14:tracePt t="6781" x="5187950" y="2436813"/>
          <p14:tracePt t="6797" x="5187950" y="2432050"/>
          <p14:tracePt t="6843" x="5192713" y="2436813"/>
          <p14:tracePt t="6852" x="5199063" y="2452688"/>
          <p14:tracePt t="6893" x="5199063" y="2459038"/>
          <p14:tracePt t="6902" x="5199063" y="2463800"/>
          <p14:tracePt t="10425" x="4664075" y="2301875"/>
          <p14:tracePt t="10434" x="4630738" y="2286000"/>
          <p14:tracePt t="10442" x="4576763" y="2247900"/>
          <p14:tracePt t="10453" x="4556125" y="2232025"/>
          <p14:tracePt t="10464" x="4502150" y="2189163"/>
          <p14:tracePt t="10481" x="4448175" y="2151063"/>
          <p14:tracePt t="10497" x="4356100" y="2090738"/>
          <p14:tracePt t="10531" x="4210050" y="2020888"/>
          <p14:tracePt t="10564" x="4133850" y="2005013"/>
          <p14:tracePt t="10598" x="4102100" y="2005013"/>
          <p14:tracePt t="10615" x="4095750" y="2005013"/>
          <p14:tracePt t="10671" x="4090988" y="2000250"/>
          <p14:tracePt t="10682" x="4079875" y="1993900"/>
          <p14:tracePt t="10692" x="4068763" y="1989138"/>
          <p14:tracePt t="10701" x="4052888" y="1982788"/>
          <p14:tracePt t="10714" x="4041775" y="1978025"/>
          <p14:tracePt t="10731" x="4032250" y="1978025"/>
          <p14:tracePt t="10748" x="4025900" y="1973263"/>
          <p14:tracePt t="11173" x="4025900" y="1978025"/>
          <p14:tracePt t="11185" x="4025900" y="1993900"/>
          <p14:tracePt t="11192" x="4025900" y="2032000"/>
          <p14:tracePt t="11204" x="4025900" y="2063750"/>
          <p14:tracePt t="11214" x="4025900" y="2101850"/>
          <p14:tracePt t="11231" x="4025900" y="2189163"/>
          <p14:tracePt t="11247" x="4025900" y="2270125"/>
          <p14:tracePt t="11264" x="4025900" y="2362200"/>
          <p14:tracePt t="11298" x="4041775" y="2474913"/>
          <p14:tracePt t="11331" x="4086225" y="2625725"/>
          <p14:tracePt t="11364" x="4140200" y="2789238"/>
          <p14:tracePt t="11381" x="4176713" y="2913063"/>
          <p14:tracePt t="11398" x="4183063" y="2951163"/>
          <p14:tracePt t="11414" x="4210050" y="3025775"/>
          <p14:tracePt t="11431" x="4237038" y="3052763"/>
          <p14:tracePt t="11448" x="4241800" y="3059113"/>
          <p14:tracePt t="11464" x="4252913" y="3059113"/>
          <p14:tracePt t="11481" x="4252913" y="3063875"/>
          <p14:tracePt t="11502" x="4252913" y="3070225"/>
          <p14:tracePt t="11603" x="4259263" y="3070225"/>
          <p14:tracePt t="11623" x="4264025" y="3070225"/>
          <p14:tracePt t="11813" x="4279900" y="3052763"/>
          <p14:tracePt t="11822" x="4302125" y="3036888"/>
          <p14:tracePt t="11833" x="4333875" y="3021013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I can do it.</a:t>
            </a:r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  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83132" y="363647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8CD4E28-B553-4FC4-A279-45969F6D9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3"/>
    </mc:Choice>
    <mc:Fallback>
      <p:transition spd="slow" advTm="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9" x="4652963" y="2762250"/>
          <p14:tracePt t="1477" x="4668838" y="2751138"/>
          <p14:tracePt t="1487" x="4668838" y="2740025"/>
          <p14:tracePt t="1503" x="4675188" y="2717800"/>
          <p14:tracePt t="1537" x="4718050" y="2647950"/>
          <p14:tracePt t="1607" x="4711700" y="2647950"/>
          <p14:tracePt t="1707" x="4711700" y="2652713"/>
          <p14:tracePt t="1717" x="4711700" y="2659063"/>
          <p14:tracePt t="1727" x="4711700" y="2674938"/>
          <p14:tracePt t="1737" x="4711700" y="2733675"/>
          <p14:tracePt t="1753" x="4711700" y="2771775"/>
          <p14:tracePt t="1770" x="4722813" y="2960688"/>
          <p14:tracePt t="1787" x="4738688" y="3090863"/>
          <p14:tracePt t="1803" x="4738688" y="3133725"/>
          <p14:tracePt t="1820" x="4749800" y="3209925"/>
          <p14:tracePt t="1836" x="4749800" y="3259138"/>
          <p14:tracePt t="1853" x="4749800" y="3270250"/>
          <p14:tracePt t="1870" x="4749800" y="3275013"/>
          <p14:tracePt t="1887" x="4729163" y="3297238"/>
          <p14:tracePt t="1904" x="4722813" y="3297238"/>
          <p14:tracePt t="1920" x="4711700" y="3313113"/>
          <p14:tracePt t="1937" x="4706938" y="3360738"/>
          <p14:tracePt t="1954" x="4702175" y="3387725"/>
          <p14:tracePt t="1970" x="4702175" y="3448050"/>
          <p14:tracePt t="1986" x="4706938" y="3490913"/>
          <p14:tracePt t="2004" x="4706938" y="3502025"/>
          <p14:tracePt t="2020" x="4706938" y="3513138"/>
          <p14:tracePt t="2228" x="4706938" y="3517900"/>
          <p14:tracePt t="2328" x="4706938" y="3524250"/>
          <p14:tracePt t="2348" x="4702175" y="3524250"/>
          <p14:tracePt t="2369" x="4695825" y="3524250"/>
          <p14:tracePt t="2391" x="4691063" y="3524250"/>
          <p14:tracePt t="2470" x="4684713" y="3529013"/>
          <p14:tracePt t="2478" x="4679950" y="3533775"/>
          <p14:tracePt t="2488" x="4675188" y="3533775"/>
          <p14:tracePt t="2504" x="4668838" y="3540125"/>
          <p14:tracePt t="2520" x="4657725" y="3540125"/>
          <p14:tracePt t="2537" x="4641850" y="3540125"/>
          <p14:tracePt t="2554" x="4637088" y="3540125"/>
          <p14:tracePt t="2570" x="4614863" y="3529013"/>
          <p14:tracePt t="2587" x="4598988" y="3524250"/>
          <p14:tracePt t="2603" x="4587875" y="3517900"/>
          <p14:tracePt t="2637" x="4583113" y="3513138"/>
          <p14:tracePt t="2768" x="4576763" y="3513138"/>
          <p14:tracePt t="2778" x="4560888" y="3513138"/>
          <p14:tracePt t="2787" x="4540250" y="3513138"/>
          <p14:tracePt t="2797" x="4529138" y="3517900"/>
          <p14:tracePt t="2807" x="4491038" y="3517900"/>
          <p14:tracePt t="2820" x="4479925" y="3517900"/>
          <p14:tracePt t="2837" x="4452938" y="3517900"/>
          <p14:tracePt t="2853" x="4448175" y="3517900"/>
          <p14:tracePt t="2870" x="4425950" y="3524250"/>
          <p14:tracePt t="2886" x="4371975" y="3533775"/>
          <p14:tracePt t="2904" x="4333875" y="3540125"/>
          <p14:tracePt t="2920" x="4149725" y="3571875"/>
          <p14:tracePt t="2936" x="3940175" y="3582988"/>
          <p14:tracePt t="2953" x="3863975" y="3582988"/>
          <p14:tracePt t="2970" x="3717925" y="3571875"/>
          <p14:tracePt t="2987" x="3648075" y="3533775"/>
          <p14:tracePt t="3003" x="3632200" y="3524250"/>
          <p14:tracePt t="3020" x="3594100" y="3459163"/>
          <p14:tracePt t="3037" x="3556000" y="3409950"/>
          <p14:tracePt t="3053" x="3533775" y="3387725"/>
          <p14:tracePt t="3070" x="3490913" y="3371850"/>
          <p14:tracePt t="3087" x="3468688" y="3360738"/>
          <p14:tracePt t="3103" x="3463925" y="3360738"/>
          <p14:tracePt t="3210" x="3459163" y="3360738"/>
          <p14:tracePt t="3328" x="3452813" y="3360738"/>
          <p14:tracePt t="3338" x="3441700" y="3371850"/>
          <p14:tracePt t="3348" x="3425825" y="3378200"/>
          <p14:tracePt t="3358" x="3421063" y="3378200"/>
          <p14:tracePt t="3370" x="3409950" y="3378200"/>
          <p14:tracePt t="3387" x="3394075" y="3378200"/>
          <p14:tracePt t="3404" x="3371850" y="3371850"/>
          <p14:tracePt t="3420" x="3317875" y="3324225"/>
          <p14:tracePt t="3437" x="3286125" y="3263900"/>
          <p14:tracePt t="3454" x="3270250" y="3209925"/>
          <p14:tracePt t="3470" x="3263900" y="3151188"/>
          <p14:tracePt t="3487" x="3275013" y="3097213"/>
          <p14:tracePt t="3503" x="3306763" y="3052763"/>
          <p14:tracePt t="3521" x="3378200" y="2971800"/>
          <p14:tracePt t="3537" x="3432175" y="2933700"/>
          <p14:tracePt t="3554" x="3463925" y="2913063"/>
          <p14:tracePt t="3570" x="3490913" y="2890838"/>
          <p14:tracePt t="3587" x="3513138" y="2890838"/>
          <p14:tracePt t="3603" x="3556000" y="2890838"/>
          <p14:tracePt t="3620" x="3571875" y="2917825"/>
          <p14:tracePt t="3637" x="3609975" y="2971800"/>
          <p14:tracePt t="3654" x="3625850" y="3009900"/>
          <p14:tracePt t="3670" x="3652838" y="3052763"/>
          <p14:tracePt t="3688" x="3679825" y="3124200"/>
          <p14:tracePt t="3704" x="3686175" y="3160713"/>
          <p14:tracePt t="3720" x="3686175" y="3194050"/>
          <p14:tracePt t="3737" x="3686175" y="3236913"/>
          <p14:tracePt t="3753" x="3675063" y="3252788"/>
          <p14:tracePt t="3770" x="3652838" y="3275013"/>
          <p14:tracePt t="3786" x="3614738" y="3306763"/>
          <p14:tracePt t="3803" x="3605213" y="3324225"/>
          <p14:tracePt t="3820" x="3578225" y="3344863"/>
          <p14:tracePt t="3836" x="3517900" y="3367088"/>
          <p14:tracePt t="3853" x="3486150" y="3378200"/>
          <p14:tracePt t="3870" x="3414713" y="3382963"/>
          <p14:tracePt t="3887" x="3351213" y="3382963"/>
          <p14:tracePt t="3904" x="3328988" y="3382963"/>
          <p14:tracePt t="3920" x="3286125" y="3340100"/>
          <p14:tracePt t="3937" x="3252788" y="3286125"/>
          <p14:tracePt t="3954" x="3252788" y="3263900"/>
          <p14:tracePt t="3970" x="3248025" y="3214688"/>
          <p14:tracePt t="3987" x="3248025" y="3167063"/>
          <p14:tracePt t="4004" x="3252788" y="3144838"/>
          <p14:tracePt t="4020" x="3275013" y="3101975"/>
          <p14:tracePt t="4037" x="3324225" y="3052763"/>
          <p14:tracePt t="4053" x="3344863" y="3043238"/>
          <p14:tracePt t="4070" x="3382963" y="3021013"/>
          <p14:tracePt t="4087" x="3425825" y="3016250"/>
          <p14:tracePt t="4103" x="3436938" y="3016250"/>
          <p14:tracePt t="4120" x="3490913" y="3070225"/>
          <p14:tracePt t="4137" x="3540125" y="3140075"/>
          <p14:tracePt t="4154" x="3556000" y="3160713"/>
          <p14:tracePt t="4170" x="3571875" y="3236913"/>
          <p14:tracePt t="4187" x="3567113" y="3306763"/>
          <p14:tracePt t="4203" x="3560763" y="3328988"/>
          <p14:tracePt t="4220" x="3533775" y="3371850"/>
          <p14:tracePt t="4237" x="3529013" y="3378200"/>
          <p14:tracePt t="4253" x="3529013" y="3382963"/>
          <p14:tracePt t="4391" x="3529013" y="3378200"/>
          <p14:tracePt t="4398" x="3533775" y="3378200"/>
          <p14:tracePt t="4408" x="3540125" y="3378200"/>
          <p14:tracePt t="4420" x="3544888" y="3371850"/>
          <p14:tracePt t="4437" x="3567113" y="3367088"/>
          <p14:tracePt t="4453" x="3578225" y="3367088"/>
          <p14:tracePt t="4470" x="3621088" y="3367088"/>
          <p14:tracePt t="4487" x="3702050" y="3382963"/>
          <p14:tracePt t="4503" x="3729038" y="3382963"/>
          <p14:tracePt t="4520" x="3821113" y="3387725"/>
          <p14:tracePt t="4537" x="3895725" y="3398838"/>
          <p14:tracePt t="4553" x="3917950" y="3398838"/>
          <p14:tracePt t="4570" x="4014788" y="3405188"/>
          <p14:tracePt t="4587" x="4106863" y="3414713"/>
          <p14:tracePt t="4603" x="4160838" y="3425825"/>
          <p14:tracePt t="4620" x="4203700" y="3432175"/>
          <p14:tracePt t="4636" x="4210050" y="3436938"/>
          <p14:tracePt t="4777" x="4214813" y="3436938"/>
          <p14:tracePt t="4787" x="4241800" y="3421063"/>
          <p14:tracePt t="4798" x="4322763" y="3360738"/>
          <p14:tracePt t="4807" x="4356100" y="3324225"/>
          <p14:tracePt t="4820" x="4376738" y="3317875"/>
          <p14:tracePt t="4837" x="4376738" y="3313113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 I can do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763486" y="2481944"/>
            <a:ext cx="7353620" cy="1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500590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75017" y="49290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75017" y="3458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EBA8A88-9B0D-4117-8C51-5EE3EF724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"/>
    </mc:Choice>
    <mc:Fallback>
      <p:transition spd="slow" advTm="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think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 I can do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763486" y="2481944"/>
            <a:ext cx="7353620" cy="1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500590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75017" y="3458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75017" y="4929051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現在から過去を振り返れば</a:t>
            </a:r>
            <a:endParaRPr kumimoji="1" lang="ja-JP" altLang="en-US" sz="3600" dirty="0"/>
          </a:p>
        </p:txBody>
      </p:sp>
      <p:sp>
        <p:nvSpPr>
          <p:cNvPr id="10" name="右矢印 9"/>
          <p:cNvSpPr/>
          <p:nvPr/>
        </p:nvSpPr>
        <p:spPr>
          <a:xfrm rot="10800000">
            <a:off x="6352966" y="1929678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0800000">
            <a:off x="6352966" y="2996626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D3EFBA4-8B69-450E-A51C-42339054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9"/>
    </mc:Choice>
    <mc:Fallback>
      <p:transition spd="slow" advTm="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8" x="3587750" y="3902075"/>
          <p14:tracePt t="1867" x="3587750" y="3863975"/>
          <p14:tracePt t="1875" x="3587750" y="3798888"/>
          <p14:tracePt t="1884" x="3587750" y="3760788"/>
          <p14:tracePt t="1897" x="3625850" y="3690938"/>
          <p14:tracePt t="1914" x="3702050" y="3567113"/>
          <p14:tracePt t="1931" x="3836988" y="3387725"/>
          <p14:tracePt t="1948" x="3913188" y="3302000"/>
          <p14:tracePt t="1981" x="4021138" y="3178175"/>
          <p14:tracePt t="2015" x="4025900" y="3140075"/>
          <p14:tracePt t="2047" x="4010025" y="3117850"/>
          <p14:tracePt t="2064" x="4005263" y="3117850"/>
          <p14:tracePt t="2081" x="3994150" y="3117850"/>
          <p14:tracePt t="2097" x="3983038" y="3124200"/>
          <p14:tracePt t="2114" x="3976688" y="3124200"/>
          <p14:tracePt t="2147" x="3967163" y="3079750"/>
          <p14:tracePt t="2164" x="3967163" y="2940050"/>
          <p14:tracePt t="2181" x="3967163" y="2874963"/>
          <p14:tracePt t="2197" x="3967163" y="2690813"/>
          <p14:tracePt t="2214" x="3929063" y="2544763"/>
          <p14:tracePt t="2231" x="3906838" y="2513013"/>
          <p14:tracePt t="2247" x="3814763" y="2447925"/>
          <p14:tracePt t="2264" x="3751263" y="2416175"/>
          <p14:tracePt t="2281" x="3740150" y="2405063"/>
          <p14:tracePt t="2297" x="3713163" y="2405063"/>
          <p14:tracePt t="2331" x="3706813" y="2405063"/>
          <p14:tracePt t="2375" x="3702050" y="2405063"/>
          <p14:tracePt t="2405" x="3695700" y="2405063"/>
          <p14:tracePt t="2425" x="3686175" y="2405063"/>
          <p14:tracePt t="2436" x="3679825" y="2398713"/>
          <p14:tracePt t="2445" x="3675063" y="2393950"/>
          <p14:tracePt t="2455" x="3668713" y="2389188"/>
          <p14:tracePt t="2466" x="3659188" y="2382838"/>
          <p14:tracePt t="2481" x="3652838" y="2371725"/>
          <p14:tracePt t="2498" x="3641725" y="2366963"/>
          <p14:tracePt t="2514" x="3636963" y="2362200"/>
          <p14:tracePt t="2531" x="3636963" y="2355850"/>
          <p14:tracePt t="2548" x="3636963" y="2351088"/>
          <p14:tracePt t="2564" x="3632200" y="2335213"/>
          <p14:tracePt t="2598" x="3621088" y="2317750"/>
          <p14:tracePt t="2614" x="3621088" y="2312988"/>
          <p14:tracePt t="2648" x="3621088" y="2308225"/>
          <p14:tracePt t="2985" x="3614738" y="2308225"/>
          <p14:tracePt t="2994" x="3605213" y="2339975"/>
          <p14:tracePt t="3004" x="3594100" y="2393950"/>
          <p14:tracePt t="3015" x="3594100" y="2443163"/>
          <p14:tracePt t="3030" x="3594100" y="2508250"/>
          <p14:tracePt t="3047" x="3582988" y="2686050"/>
          <p14:tracePt t="3064" x="3582988" y="2798763"/>
          <p14:tracePt t="3081" x="3582988" y="2924175"/>
          <p14:tracePt t="3097" x="3578225" y="3063875"/>
          <p14:tracePt t="3114" x="3578225" y="3182938"/>
          <p14:tracePt t="3131" x="3578225" y="3232150"/>
          <p14:tracePt t="3147" x="3578225" y="3313113"/>
          <p14:tracePt t="3164" x="3594100" y="3394075"/>
          <p14:tracePt t="3181" x="3598863" y="3421063"/>
          <p14:tracePt t="3198" x="3609975" y="3452813"/>
          <p14:tracePt t="3214" x="3614738" y="3463925"/>
          <p14:tracePt t="3247" x="3621088" y="3463925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80754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kumimoji="1" lang="en-US" altLang="ja-JP" sz="3600" dirty="0"/>
              <a:t>I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thought</a:t>
            </a:r>
            <a:r>
              <a:rPr kumimoji="1" lang="en-US" altLang="ja-JP" sz="3600" dirty="0"/>
              <a:t> 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</a:t>
            </a:r>
            <a:r>
              <a:rPr lang="en-US" altLang="ja-JP" sz="3600" dirty="0"/>
              <a:t> I </a:t>
            </a:r>
            <a:r>
              <a:rPr lang="en-US" altLang="ja-JP" sz="3600" b="1" dirty="0">
                <a:solidFill>
                  <a:srgbClr val="FF0000"/>
                </a:solidFill>
              </a:rPr>
              <a:t>could</a:t>
            </a:r>
            <a:r>
              <a:rPr lang="en-US" altLang="ja-JP" sz="3600" dirty="0"/>
              <a:t> do it.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763486" y="2481944"/>
            <a:ext cx="7353620" cy="1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500590" y="342900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75017" y="3458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11082" y="4654569"/>
            <a:ext cx="55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think, can </a:t>
            </a:r>
            <a:r>
              <a:rPr lang="ja-JP" altLang="en-US" sz="3600" dirty="0"/>
              <a:t>ともに　過去形に</a:t>
            </a:r>
            <a:endParaRPr kumimoji="1" lang="ja-JP" altLang="en-US" sz="3600" dirty="0"/>
          </a:p>
        </p:txBody>
      </p:sp>
      <p:sp>
        <p:nvSpPr>
          <p:cNvPr id="10" name="右矢印 9"/>
          <p:cNvSpPr/>
          <p:nvPr/>
        </p:nvSpPr>
        <p:spPr>
          <a:xfrm rot="10800000">
            <a:off x="6352966" y="1929678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0800000">
            <a:off x="6352966" y="2996626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B9BFF83-9353-448C-9CED-211E81E39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6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9"/>
    </mc:Choice>
    <mc:Fallback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時制の一致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2157" y="2497978"/>
            <a:ext cx="11279843" cy="2813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I </a:t>
            </a:r>
            <a:r>
              <a:rPr kumimoji="1" lang="en-US" altLang="ja-JP" b="1" dirty="0">
                <a:solidFill>
                  <a:srgbClr val="0070C0"/>
                </a:solidFill>
              </a:rPr>
              <a:t>think</a:t>
            </a:r>
            <a:r>
              <a:rPr kumimoji="1" lang="en-US" altLang="ja-JP" dirty="0"/>
              <a:t> he </a:t>
            </a:r>
            <a:r>
              <a:rPr kumimoji="1" lang="en-US" altLang="ja-JP" b="1" dirty="0">
                <a:solidFill>
                  <a:srgbClr val="FF0000"/>
                </a:solidFill>
              </a:rPr>
              <a:t>is</a:t>
            </a:r>
            <a:r>
              <a:rPr kumimoji="1" lang="en-US" altLang="ja-JP" dirty="0"/>
              <a:t> lying.        </a:t>
            </a:r>
            <a:r>
              <a:rPr kumimoji="1" lang="ja-JP" altLang="en-US" dirty="0"/>
              <a:t>⇒</a:t>
            </a:r>
            <a:r>
              <a:rPr lang="ja-JP" altLang="en-US" dirty="0"/>
              <a:t>   </a:t>
            </a:r>
            <a:r>
              <a:rPr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thought</a:t>
            </a:r>
            <a:r>
              <a:rPr lang="en-US" altLang="ja-JP" dirty="0"/>
              <a:t> he </a:t>
            </a:r>
            <a:r>
              <a:rPr lang="en-US" altLang="ja-JP" b="1" dirty="0">
                <a:solidFill>
                  <a:srgbClr val="FF0000"/>
                </a:solidFill>
              </a:rPr>
              <a:t>was</a:t>
            </a:r>
            <a:r>
              <a:rPr lang="en-US" altLang="ja-JP" dirty="0"/>
              <a:t> lying.  </a:t>
            </a:r>
            <a:r>
              <a:rPr lang="ja-JP" altLang="en-US" dirty="0"/>
              <a:t>　　現在　 ⇒　過去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know</a:t>
            </a:r>
            <a:r>
              <a:rPr kumimoji="1" lang="en-US" altLang="ja-JP" dirty="0"/>
              <a:t> he </a:t>
            </a:r>
            <a:r>
              <a:rPr lang="en-US" altLang="ja-JP" b="1" dirty="0">
                <a:solidFill>
                  <a:srgbClr val="FF0000"/>
                </a:solidFill>
              </a:rPr>
              <a:t>did</a:t>
            </a:r>
            <a:r>
              <a:rPr lang="en-US" altLang="ja-JP" dirty="0"/>
              <a:t> it. </a:t>
            </a:r>
            <a:r>
              <a:rPr lang="ja-JP" altLang="en-US" dirty="0"/>
              <a:t>　</a:t>
            </a:r>
            <a:r>
              <a:rPr lang="en-US" altLang="ja-JP" dirty="0"/>
              <a:t>	     </a:t>
            </a:r>
            <a:r>
              <a:rPr lang="ja-JP" altLang="en-US" dirty="0"/>
              <a:t>⇒　</a:t>
            </a:r>
            <a:r>
              <a:rPr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knew</a:t>
            </a:r>
            <a:r>
              <a:rPr lang="en-US" altLang="ja-JP" dirty="0"/>
              <a:t> he </a:t>
            </a:r>
            <a:r>
              <a:rPr lang="en-US" altLang="ja-JP" b="1" dirty="0">
                <a:solidFill>
                  <a:srgbClr val="FF0000"/>
                </a:solidFill>
              </a:rPr>
              <a:t>had done</a:t>
            </a:r>
            <a:r>
              <a:rPr lang="en-US" altLang="ja-JP" dirty="0"/>
              <a:t> it.</a:t>
            </a:r>
            <a:r>
              <a:rPr lang="ja-JP" altLang="en-US" dirty="0"/>
              <a:t>　　　過去　 ⇒　過去完了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know</a:t>
            </a:r>
            <a:r>
              <a:rPr kumimoji="1" lang="en-US" altLang="ja-JP" dirty="0"/>
              <a:t> he </a:t>
            </a:r>
            <a:r>
              <a:rPr lang="en-US" altLang="ja-JP" b="1" dirty="0">
                <a:solidFill>
                  <a:srgbClr val="FF0000"/>
                </a:solidFill>
              </a:rPr>
              <a:t>has left</a:t>
            </a:r>
            <a:r>
              <a:rPr kumimoji="1" lang="en-US" altLang="ja-JP" dirty="0"/>
              <a:t>.</a:t>
            </a:r>
            <a:r>
              <a:rPr kumimoji="1" lang="ja-JP" altLang="en-US" dirty="0"/>
              <a:t>　　⇒　</a:t>
            </a:r>
            <a:r>
              <a:rPr kumimoji="1"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kne</a:t>
            </a:r>
            <a:r>
              <a:rPr kumimoji="1" lang="en-US" altLang="ja-JP" dirty="0"/>
              <a:t>w he </a:t>
            </a:r>
            <a:r>
              <a:rPr lang="en-US" altLang="ja-JP" b="1" dirty="0">
                <a:solidFill>
                  <a:srgbClr val="FF0000"/>
                </a:solidFill>
              </a:rPr>
              <a:t>had left</a:t>
            </a:r>
            <a:r>
              <a:rPr kumimoji="1" lang="en-US" altLang="ja-JP" dirty="0"/>
              <a:t>. </a:t>
            </a:r>
            <a:r>
              <a:rPr kumimoji="1" lang="ja-JP" altLang="en-US" dirty="0"/>
              <a:t>　現在完了　</a:t>
            </a:r>
            <a:r>
              <a:rPr lang="ja-JP" altLang="en-US" dirty="0"/>
              <a:t>⇒　過去完了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think</a:t>
            </a:r>
            <a:r>
              <a:rPr lang="en-US" altLang="ja-JP" dirty="0"/>
              <a:t> he </a:t>
            </a:r>
            <a:r>
              <a:rPr lang="en-US" altLang="ja-JP" b="1" dirty="0">
                <a:solidFill>
                  <a:srgbClr val="FF0000"/>
                </a:solidFill>
              </a:rPr>
              <a:t>will</a:t>
            </a:r>
            <a:r>
              <a:rPr lang="en-US" altLang="ja-JP" dirty="0"/>
              <a:t> come.   </a:t>
            </a:r>
            <a:r>
              <a:rPr lang="ja-JP" altLang="en-US" dirty="0"/>
              <a:t>⇒　</a:t>
            </a:r>
            <a:r>
              <a:rPr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though</a:t>
            </a:r>
            <a:r>
              <a:rPr lang="en-US" altLang="ja-JP" dirty="0"/>
              <a:t>t he </a:t>
            </a:r>
            <a:r>
              <a:rPr lang="en-US" altLang="ja-JP" b="1" dirty="0">
                <a:solidFill>
                  <a:srgbClr val="FF0000"/>
                </a:solidFill>
              </a:rPr>
              <a:t>would</a:t>
            </a:r>
            <a:r>
              <a:rPr lang="en-US" altLang="ja-JP" dirty="0"/>
              <a:t> come.</a:t>
            </a:r>
            <a:r>
              <a:rPr lang="ja-JP" altLang="en-US" dirty="0"/>
              <a:t>　</a:t>
            </a:r>
            <a:r>
              <a:rPr lang="en-US" altLang="ja-JP" dirty="0"/>
              <a:t>will</a:t>
            </a:r>
            <a:r>
              <a:rPr lang="ja-JP" altLang="en-US" dirty="0"/>
              <a:t>　 ⇒　</a:t>
            </a:r>
            <a:r>
              <a:rPr lang="en-US" altLang="ja-JP" dirty="0"/>
              <a:t>would</a:t>
            </a:r>
          </a:p>
          <a:p>
            <a:pPr marL="0" indent="0">
              <a:buNone/>
            </a:pPr>
            <a:r>
              <a:rPr kumimoji="1"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think</a:t>
            </a:r>
            <a:r>
              <a:rPr kumimoji="1" lang="en-US" altLang="ja-JP" dirty="0"/>
              <a:t> I </a:t>
            </a:r>
            <a:r>
              <a:rPr lang="en-US" altLang="ja-JP" b="1" dirty="0">
                <a:solidFill>
                  <a:srgbClr val="FF0000"/>
                </a:solidFill>
              </a:rPr>
              <a:t>can</a:t>
            </a:r>
            <a:r>
              <a:rPr kumimoji="1" lang="en-US" altLang="ja-JP" dirty="0"/>
              <a:t> do it.        </a:t>
            </a:r>
            <a:r>
              <a:rPr kumimoji="1" lang="ja-JP" altLang="en-US" dirty="0"/>
              <a:t>⇒　</a:t>
            </a:r>
            <a:r>
              <a:rPr kumimoji="1" lang="en-US" altLang="ja-JP" dirty="0"/>
              <a:t>I </a:t>
            </a:r>
            <a:r>
              <a:rPr lang="en-US" altLang="ja-JP" b="1" dirty="0">
                <a:solidFill>
                  <a:srgbClr val="0070C0"/>
                </a:solidFill>
              </a:rPr>
              <a:t>though</a:t>
            </a:r>
            <a:r>
              <a:rPr kumimoji="1" lang="en-US" altLang="ja-JP" dirty="0"/>
              <a:t>t I </a:t>
            </a:r>
            <a:r>
              <a:rPr lang="en-US" altLang="ja-JP" b="1" dirty="0">
                <a:solidFill>
                  <a:srgbClr val="FF0000"/>
                </a:solidFill>
              </a:rPr>
              <a:t>could</a:t>
            </a:r>
            <a:r>
              <a:rPr kumimoji="1" lang="en-US" altLang="ja-JP" dirty="0"/>
              <a:t> do it.   </a:t>
            </a:r>
            <a:r>
              <a:rPr kumimoji="1" lang="ja-JP" altLang="en-US" dirty="0"/>
              <a:t>助動詞の現在　⇒　過去</a:t>
            </a:r>
          </a:p>
        </p:txBody>
      </p:sp>
      <p:sp>
        <p:nvSpPr>
          <p:cNvPr id="6" name="U ターン矢印 5"/>
          <p:cNvSpPr/>
          <p:nvPr/>
        </p:nvSpPr>
        <p:spPr>
          <a:xfrm>
            <a:off x="1358153" y="2102688"/>
            <a:ext cx="4074459" cy="30284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27494" y="1105913"/>
            <a:ext cx="521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</a:rPr>
              <a:t>主節の動詞が過去になると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8" name="U ターン矢印 7"/>
          <p:cNvSpPr/>
          <p:nvPr/>
        </p:nvSpPr>
        <p:spPr>
          <a:xfrm rot="10800000" flipH="1">
            <a:off x="2478741" y="5067858"/>
            <a:ext cx="4338918" cy="336175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94294" y="5534103"/>
            <a:ext cx="521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従属節の時制も変化する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48658FC-74C1-451C-934C-2442D4D4F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8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14"/>
    </mc:Choice>
    <mc:Fallback>
      <p:transition spd="slow" advTm="5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1" x="3021013" y="3160713"/>
          <p14:tracePt t="2507" x="2859088" y="3097213"/>
          <p14:tracePt t="2517" x="2540000" y="2944813"/>
          <p14:tracePt t="2531" x="2389188" y="2859088"/>
          <p14:tracePt t="2548" x="2081213" y="2616200"/>
          <p14:tracePt t="2565" x="2020888" y="2566988"/>
          <p14:tracePt t="2567" x="1973263" y="2513013"/>
          <p14:tracePt t="2582" x="1955800" y="2481263"/>
          <p14:tracePt t="2615" x="1908175" y="2382838"/>
          <p14:tracePt t="2648" x="1847850" y="2355850"/>
          <p14:tracePt t="2681" x="1804988" y="2335213"/>
          <p14:tracePt t="2698" x="1778000" y="2317750"/>
          <p14:tracePt t="2715" x="1773238" y="2301875"/>
          <p14:tracePt t="2731" x="1746250" y="2259013"/>
          <p14:tracePt t="2748" x="1719263" y="2243138"/>
          <p14:tracePt t="2765" x="1692275" y="2227263"/>
          <p14:tracePt t="2781" x="1685925" y="2227263"/>
          <p14:tracePt t="2798" x="1681163" y="2227263"/>
          <p14:tracePt t="2815" x="1670050" y="2227263"/>
          <p14:tracePt t="2832" x="1663700" y="2227263"/>
          <p14:tracePt t="2848" x="1631950" y="2254250"/>
          <p14:tracePt t="2865" x="1550988" y="2324100"/>
          <p14:tracePt t="2881" x="1519238" y="2362200"/>
          <p14:tracePt t="2898" x="1485900" y="2459038"/>
          <p14:tracePt t="2915" x="1474788" y="2481263"/>
          <p14:tracePt t="2932" x="1474788" y="2544763"/>
          <p14:tracePt t="2948" x="1474788" y="2593975"/>
          <p14:tracePt t="2965" x="1470025" y="2605088"/>
          <p14:tracePt t="2981" x="1454150" y="2647950"/>
          <p14:tracePt t="2998" x="1443038" y="2674938"/>
          <p14:tracePt t="3015" x="1438275" y="2690813"/>
          <p14:tracePt t="3031" x="1438275" y="2701925"/>
          <p14:tracePt t="3048" x="1438275" y="2744788"/>
          <p14:tracePt t="3065" x="1438275" y="2767013"/>
          <p14:tracePt t="3082" x="1438275" y="2789238"/>
          <p14:tracePt t="3098" x="1438275" y="2805113"/>
          <p14:tracePt t="3115" x="1438275" y="2809875"/>
          <p14:tracePt t="3131" x="1438275" y="2820988"/>
          <p14:tracePt t="3148" x="1438275" y="2836863"/>
          <p14:tracePt t="3165" x="1438275" y="2847975"/>
          <p14:tracePt t="3198" x="1438275" y="2852738"/>
          <p14:tracePt t="3225" x="1443038" y="2852738"/>
          <p14:tracePt t="3235" x="1447800" y="2852738"/>
          <p14:tracePt t="3316" x="1454150" y="2852738"/>
          <p14:tracePt t="3326" x="1458913" y="2852738"/>
          <p14:tracePt t="3346" x="1465263" y="2852738"/>
          <p14:tracePt t="3356" x="1470025" y="2852738"/>
          <p14:tracePt t="3375" x="1474788" y="2852738"/>
          <p14:tracePt t="3396" x="1481138" y="2859088"/>
          <p14:tracePt t="3406" x="1485900" y="2863850"/>
          <p14:tracePt t="3416" x="1492250" y="2870200"/>
          <p14:tracePt t="3431" x="1497013" y="2874963"/>
          <p14:tracePt t="3448" x="1512888" y="2886075"/>
          <p14:tracePt t="3465" x="1546225" y="2906713"/>
          <p14:tracePt t="3481" x="1566863" y="2924175"/>
          <p14:tracePt t="3498" x="1620838" y="2967038"/>
          <p14:tracePt t="3515" x="1654175" y="3025775"/>
          <p14:tracePt t="3532" x="1670050" y="3048000"/>
          <p14:tracePt t="3548" x="1697038" y="3124200"/>
          <p14:tracePt t="3565" x="1728788" y="3225800"/>
          <p14:tracePt t="3581" x="1735138" y="3270250"/>
          <p14:tracePt t="3585" x="1755775" y="3360738"/>
          <p14:tracePt t="3598" x="1762125" y="3414713"/>
          <p14:tracePt t="3615" x="1773238" y="3556000"/>
          <p14:tracePt t="3632" x="1773238" y="3582988"/>
          <p14:tracePt t="3648" x="1773238" y="3668713"/>
          <p14:tracePt t="3665" x="1773238" y="3733800"/>
          <p14:tracePt t="3681" x="1773238" y="3760788"/>
          <p14:tracePt t="3698" x="1773238" y="3832225"/>
          <p14:tracePt t="3715" x="1773238" y="3917950"/>
          <p14:tracePt t="3732" x="1773238" y="3940175"/>
          <p14:tracePt t="3748" x="1773238" y="4014788"/>
          <p14:tracePt t="3765" x="1762125" y="4086225"/>
          <p14:tracePt t="3782" x="1762125" y="4113213"/>
          <p14:tracePt t="3798" x="1762125" y="4187825"/>
          <p14:tracePt t="3815" x="1762125" y="4237038"/>
          <p14:tracePt t="3832" x="1762125" y="4248150"/>
          <p14:tracePt t="3848" x="1762125" y="4252913"/>
          <p14:tracePt t="3947" x="1762125" y="4248150"/>
          <p14:tracePt t="3957" x="1762125" y="4241800"/>
          <p14:tracePt t="3967" x="1762125" y="4230688"/>
          <p14:tracePt t="3982" x="1762125" y="4194175"/>
          <p14:tracePt t="3998" x="1762125" y="4117975"/>
          <p14:tracePt t="4015" x="1755775" y="4037013"/>
          <p14:tracePt t="4031" x="1735138" y="3949700"/>
          <p14:tracePt t="4048" x="1692275" y="3836988"/>
          <p14:tracePt t="4065" x="1663700" y="3776663"/>
          <p14:tracePt t="4081" x="1658938" y="3744913"/>
          <p14:tracePt t="4098" x="1658938" y="3713163"/>
          <p14:tracePt t="4115" x="1663700" y="3690938"/>
          <p14:tracePt t="4132" x="1674813" y="3675063"/>
          <p14:tracePt t="4148" x="1674813" y="3668713"/>
          <p14:tracePt t="4164" x="1674813" y="3663950"/>
          <p14:tracePt t="4326" x="1674813" y="3668713"/>
          <p14:tracePt t="4357" x="1674813" y="3675063"/>
          <p14:tracePt t="4367" x="1674813" y="3679825"/>
          <p14:tracePt t="4570" x="1670050" y="3679825"/>
          <p14:tracePt t="4588" x="1670050" y="3686175"/>
          <p14:tracePt t="4596" x="1663700" y="3695700"/>
          <p14:tracePt t="4605" x="1654175" y="3717925"/>
          <p14:tracePt t="4617" x="1631950" y="3760788"/>
          <p14:tracePt t="4631" x="1616075" y="3805238"/>
          <p14:tracePt t="4665" x="1566863" y="3987800"/>
          <p14:tracePt t="4698" x="1566863" y="4095750"/>
          <p14:tracePt t="4731" x="1577975" y="4203700"/>
          <p14:tracePt t="4748" x="1593850" y="4252913"/>
          <p14:tracePt t="4765" x="1593850" y="4275138"/>
          <p14:tracePt t="4781" x="1600200" y="4306888"/>
          <p14:tracePt t="4798" x="1616075" y="4333875"/>
          <p14:tracePt t="4815" x="1620838" y="4349750"/>
          <p14:tracePt t="4832" x="1631950" y="4367213"/>
          <p14:tracePt t="4848" x="1643063" y="4394200"/>
          <p14:tracePt t="4866" x="1654175" y="4414838"/>
          <p14:tracePt t="4881" x="1663700" y="4430713"/>
          <p14:tracePt t="4898" x="1681163" y="4457700"/>
          <p14:tracePt t="4915" x="1697038" y="4475163"/>
          <p14:tracePt t="4932" x="1701800" y="4484688"/>
          <p14:tracePt t="4948" x="1708150" y="4495800"/>
          <p14:tracePt t="4965" x="1708150" y="4502150"/>
          <p14:tracePt t="5025" x="1692275" y="4468813"/>
          <p14:tracePt t="5036" x="1674813" y="4448175"/>
          <p14:tracePt t="5045" x="1663700" y="4414838"/>
          <p14:tracePt t="5055" x="1609725" y="4333875"/>
          <p14:tracePt t="5065" x="1573213" y="4291013"/>
          <p14:tracePt t="5081" x="1512888" y="4210050"/>
          <p14:tracePt t="5098" x="1470025" y="4122738"/>
          <p14:tracePt t="5115" x="1427163" y="4025900"/>
          <p14:tracePt t="5131" x="1404938" y="3944938"/>
          <p14:tracePt t="5148" x="1366838" y="3825875"/>
          <p14:tracePt t="5165" x="1312863" y="3632200"/>
          <p14:tracePt t="5181" x="1258888" y="3495675"/>
          <p14:tracePt t="5198" x="1189038" y="3351213"/>
          <p14:tracePt t="5215" x="1150938" y="3241675"/>
          <p14:tracePt t="5231" x="1112838" y="3144838"/>
          <p14:tracePt t="5248" x="1085850" y="3016250"/>
          <p14:tracePt t="5264" x="1074738" y="2924175"/>
          <p14:tracePt t="5282" x="1065213" y="2832100"/>
          <p14:tracePt t="5298" x="1065213" y="2697163"/>
          <p14:tracePt t="5314" x="1065213" y="2517775"/>
          <p14:tracePt t="5332" x="1065213" y="2443163"/>
          <p14:tracePt t="5348" x="1081088" y="2274888"/>
          <p14:tracePt t="5365" x="1139825" y="2081213"/>
          <p14:tracePt t="5381" x="1162050" y="2027238"/>
          <p14:tracePt t="5398" x="1216025" y="1901825"/>
          <p14:tracePt t="5415" x="1254125" y="1847850"/>
          <p14:tracePt t="5431" x="1292225" y="1809750"/>
          <p14:tracePt t="5448" x="1323975" y="1773238"/>
          <p14:tracePt t="5465" x="1339850" y="1762125"/>
          <p14:tracePt t="5481" x="1366838" y="1755775"/>
          <p14:tracePt t="5498" x="1404938" y="1762125"/>
          <p14:tracePt t="5515" x="1447800" y="1778000"/>
          <p14:tracePt t="5531" x="1535113" y="1843088"/>
          <p14:tracePt t="5548" x="1636713" y="1917700"/>
          <p14:tracePt t="5565" x="1670050" y="1951038"/>
          <p14:tracePt t="5581" x="1746250" y="2032000"/>
          <p14:tracePt t="5598" x="1778000" y="2128838"/>
          <p14:tracePt t="5615" x="1789113" y="2178050"/>
          <p14:tracePt t="5631" x="1789113" y="2317750"/>
          <p14:tracePt t="5648" x="1789113" y="2470150"/>
          <p14:tracePt t="5665" x="1782763" y="2674938"/>
          <p14:tracePt t="5681" x="1773238" y="2762250"/>
          <p14:tracePt t="5698" x="1739900" y="2994025"/>
          <p14:tracePt t="5715" x="1724025" y="3198813"/>
          <p14:tracePt t="5731" x="1724025" y="3248025"/>
          <p14:tracePt t="5748" x="1766888" y="3405188"/>
          <p14:tracePt t="5765" x="1843088" y="3517900"/>
          <p14:tracePt t="5781" x="1870075" y="3560763"/>
          <p14:tracePt t="5798" x="1908175" y="3686175"/>
          <p14:tracePt t="5815" x="1908175" y="3783013"/>
          <p14:tracePt t="5832" x="1908175" y="3821113"/>
          <p14:tracePt t="5848" x="1901825" y="3922713"/>
          <p14:tracePt t="5865" x="1890713" y="4030663"/>
          <p14:tracePt t="5881" x="1885950" y="4059238"/>
          <p14:tracePt t="5898" x="1881188" y="4129088"/>
          <p14:tracePt t="5915" x="1870075" y="4167188"/>
          <p14:tracePt t="5931" x="1863725" y="4198938"/>
          <p14:tracePt t="5948" x="1843088" y="4257675"/>
          <p14:tracePt t="5965" x="1816100" y="4291013"/>
          <p14:tracePt t="5981" x="1773238" y="4376738"/>
          <p14:tracePt t="5998" x="1746250" y="4437063"/>
          <p14:tracePt t="6014" x="1719263" y="4475163"/>
          <p14:tracePt t="6031" x="1701800" y="4495800"/>
          <p14:tracePt t="6048" x="1692275" y="4518025"/>
          <p14:tracePt t="6064" x="1674813" y="4529138"/>
          <p14:tracePt t="6082" x="1654175" y="4556125"/>
          <p14:tracePt t="6098" x="1620838" y="4567238"/>
          <p14:tracePt t="6115" x="1593850" y="4572000"/>
          <p14:tracePt t="6131" x="1573213" y="4572000"/>
          <p14:tracePt t="6148" x="1555750" y="4572000"/>
          <p14:tracePt t="6165" x="1546225" y="4560888"/>
          <p14:tracePt t="6182" x="1524000" y="4529138"/>
          <p14:tracePt t="6198" x="1512888" y="4491038"/>
          <p14:tracePt t="6215" x="1512888" y="4441825"/>
          <p14:tracePt t="6231" x="1512888" y="4376738"/>
          <p14:tracePt t="6248" x="1512888" y="4318000"/>
          <p14:tracePt t="6264" x="1501775" y="4221163"/>
          <p14:tracePt t="6281" x="1492250" y="4133850"/>
          <p14:tracePt t="6298" x="1492250" y="3994150"/>
          <p14:tracePt t="6315" x="1481138" y="3852863"/>
          <p14:tracePt t="6331" x="1481138" y="3652838"/>
          <p14:tracePt t="6348" x="1465263" y="3524250"/>
          <p14:tracePt t="6365" x="1443038" y="3355975"/>
          <p14:tracePt t="6381" x="1420813" y="3252788"/>
          <p14:tracePt t="6398" x="1393825" y="3074988"/>
          <p14:tracePt t="6415" x="1382713" y="2971800"/>
          <p14:tracePt t="6431" x="1373188" y="2870200"/>
          <p14:tracePt t="6448" x="1366838" y="2789238"/>
          <p14:tracePt t="6465" x="1366838" y="2762250"/>
          <p14:tracePt t="6481" x="1366838" y="2717800"/>
          <p14:tracePt t="6498" x="1377950" y="2670175"/>
          <p14:tracePt t="6515" x="1377950" y="2643188"/>
          <p14:tracePt t="6531" x="1389063" y="2616200"/>
          <p14:tracePt t="6548" x="1389063" y="2609850"/>
          <p14:tracePt t="6637" x="1400175" y="2598738"/>
          <p14:tracePt t="6648" x="1409700" y="2582863"/>
          <p14:tracePt t="6656" x="1420813" y="2571750"/>
          <p14:tracePt t="6666" x="1427163" y="2535238"/>
          <p14:tracePt t="6682" x="1431925" y="2501900"/>
          <p14:tracePt t="6698" x="1454150" y="2443163"/>
          <p14:tracePt t="6715" x="1458913" y="2409825"/>
          <p14:tracePt t="6732" x="1458913" y="2405063"/>
          <p14:tracePt t="6766" x="1470025" y="2389188"/>
          <p14:tracePt t="6781" x="1481138" y="2382838"/>
          <p14:tracePt t="6798" x="1589088" y="2378075"/>
          <p14:tracePt t="6815" x="1982788" y="2405063"/>
          <p14:tracePt t="6831" x="2162175" y="2405063"/>
          <p14:tracePt t="6848" x="2762250" y="2420938"/>
          <p14:tracePt t="6865" x="3302000" y="2420938"/>
          <p14:tracePt t="6881" x="3436938" y="2420938"/>
          <p14:tracePt t="6898" x="3663950" y="2432050"/>
          <p14:tracePt t="6915" x="3794125" y="2447925"/>
          <p14:tracePt t="6931" x="3821113" y="2459038"/>
          <p14:tracePt t="6948" x="3944938" y="2501900"/>
          <p14:tracePt t="6965" x="3998913" y="2524125"/>
          <p14:tracePt t="6981" x="4144963" y="2562225"/>
          <p14:tracePt t="6998" x="4279900" y="2598738"/>
          <p14:tracePt t="7014" x="4318000" y="2598738"/>
          <p14:tracePt t="7031" x="4410075" y="2609850"/>
          <p14:tracePt t="7048" x="4468813" y="2616200"/>
          <p14:tracePt t="7065" x="4556125" y="2616200"/>
          <p14:tracePt t="7081" x="4583113" y="2616200"/>
          <p14:tracePt t="7098" x="4614863" y="2616200"/>
          <p14:tracePt t="7115" x="4614863" y="2620963"/>
          <p14:tracePt t="7131" x="4625975" y="2625725"/>
          <p14:tracePt t="7148" x="4722813" y="2652713"/>
          <p14:tracePt t="7165" x="4879975" y="2670175"/>
          <p14:tracePt t="7181" x="4992688" y="2679700"/>
          <p14:tracePt t="7198" x="5118100" y="2690813"/>
          <p14:tracePt t="7215" x="5138738" y="2690813"/>
          <p14:tracePt t="7231" x="5145088" y="2690813"/>
          <p14:tracePt t="7526" x="5145088" y="2701925"/>
          <p14:tracePt t="7538" x="5145088" y="2706688"/>
          <p14:tracePt t="7547" x="5145088" y="2717800"/>
          <p14:tracePt t="7556" x="5145088" y="2728913"/>
          <p14:tracePt t="7566" x="5145088" y="2744788"/>
          <p14:tracePt t="7582" x="5145088" y="2771775"/>
          <p14:tracePt t="7598" x="5145088" y="2809875"/>
          <p14:tracePt t="7616" x="5145088" y="2886075"/>
          <p14:tracePt t="7632" x="5145088" y="2940050"/>
          <p14:tracePt t="7648" x="5122863" y="3059113"/>
          <p14:tracePt t="7665" x="5102225" y="3187700"/>
          <p14:tracePt t="7681" x="5102225" y="3252788"/>
          <p14:tracePt t="7698" x="5102225" y="3317875"/>
          <p14:tracePt t="7715" x="5111750" y="3409950"/>
          <p14:tracePt t="7731" x="5122863" y="3436938"/>
          <p14:tracePt t="7748" x="5129213" y="3502025"/>
          <p14:tracePt t="7765" x="5145088" y="3524250"/>
          <p14:tracePt t="7781" x="5145088" y="3529013"/>
          <p14:tracePt t="7798" x="5145088" y="3533775"/>
          <p14:tracePt t="8240" x="5149850" y="3533775"/>
          <p14:tracePt t="8258" x="5156200" y="3533775"/>
          <p14:tracePt t="8275" x="5156200" y="3529013"/>
          <p14:tracePt t="8546" x="5160963" y="3529013"/>
          <p14:tracePt t="8557" x="5160963" y="3524250"/>
          <p14:tracePt t="8571" x="5165725" y="3524250"/>
          <p14:tracePt t="8733" x="5145088" y="3524250"/>
          <p14:tracePt t="8737" x="5118100" y="3524250"/>
          <p14:tracePt t="8748" x="5068888" y="3524250"/>
          <p14:tracePt t="8764" x="4929188" y="3524250"/>
          <p14:tracePt t="8781" x="4814888" y="3529013"/>
          <p14:tracePt t="8798" x="4545013" y="3551238"/>
          <p14:tracePt t="8815" x="4329113" y="3560763"/>
          <p14:tracePt t="8832" x="4129088" y="3582988"/>
          <p14:tracePt t="8865" x="3713163" y="3594100"/>
          <p14:tracePt t="8898" x="3517900" y="3582988"/>
          <p14:tracePt t="8932" x="3367088" y="3540125"/>
          <p14:tracePt t="8948" x="3221038" y="3459163"/>
          <p14:tracePt t="8965" x="3070225" y="3367088"/>
          <p14:tracePt t="8982" x="2989263" y="3328988"/>
          <p14:tracePt t="8998" x="2863850" y="3270250"/>
          <p14:tracePt t="9014" x="2794000" y="3236913"/>
          <p14:tracePt t="9031" x="2740025" y="3221038"/>
          <p14:tracePt t="9048" x="2643188" y="3205163"/>
          <p14:tracePt t="9065" x="2571750" y="3194050"/>
          <p14:tracePt t="9081" x="2524125" y="3194050"/>
          <p14:tracePt t="9098" x="2420938" y="3187700"/>
          <p14:tracePt t="9115" x="2339975" y="3171825"/>
          <p14:tracePt t="9131" x="2270125" y="3128963"/>
          <p14:tracePt t="9148" x="2171700" y="2994025"/>
          <p14:tracePt t="9165" x="2090738" y="2820988"/>
          <p14:tracePt t="9181" x="2016125" y="2647950"/>
          <p14:tracePt t="9198" x="1890713" y="2366963"/>
          <p14:tracePt t="9215" x="1800225" y="2193925"/>
          <p14:tracePt t="9231" x="1746250" y="2112963"/>
          <p14:tracePt t="9248" x="1712913" y="2058988"/>
          <p14:tracePt t="9265" x="1697038" y="2027238"/>
          <p14:tracePt t="9282" x="1697038" y="2016125"/>
          <p14:tracePt t="9298" x="1697038" y="2005013"/>
          <p14:tracePt t="9314" x="1701800" y="1993900"/>
          <p14:tracePt t="9331" x="1735138" y="1973263"/>
          <p14:tracePt t="9348" x="1804988" y="1955800"/>
          <p14:tracePt t="9365" x="2005013" y="1962150"/>
          <p14:tracePt t="9381" x="2155825" y="1962150"/>
          <p14:tracePt t="9398" x="2398713" y="1982788"/>
          <p14:tracePt t="9415" x="2751138" y="1982788"/>
          <p14:tracePt t="9431" x="3016250" y="1982788"/>
          <p14:tracePt t="9448" x="3290888" y="1982788"/>
          <p14:tracePt t="9465" x="3675063" y="1982788"/>
          <p14:tracePt t="9481" x="3798888" y="1982788"/>
          <p14:tracePt t="9498" x="4171950" y="1982788"/>
          <p14:tracePt t="9515" x="4468813" y="1982788"/>
          <p14:tracePt t="9531" x="4522788" y="1982788"/>
          <p14:tracePt t="9548" x="4576763" y="1982788"/>
          <p14:tracePt t="9565" x="4587875" y="1982788"/>
          <p14:tracePt t="9598" x="4598988" y="1982788"/>
          <p14:tracePt t="9615" x="4652963" y="1989138"/>
          <p14:tracePt t="9631" x="4668838" y="1989138"/>
          <p14:tracePt t="9648" x="4738688" y="2005013"/>
          <p14:tracePt t="9665" x="4821238" y="2032000"/>
          <p14:tracePt t="9682" x="4830763" y="2032000"/>
          <p14:tracePt t="9776" x="4830763" y="2047875"/>
          <p14:tracePt t="9786" x="4830763" y="2081213"/>
          <p14:tracePt t="9796" x="4837113" y="2108200"/>
          <p14:tracePt t="9806" x="4848225" y="2151063"/>
          <p14:tracePt t="9816" x="4857750" y="2227263"/>
          <p14:tracePt t="9832" x="4864100" y="2290763"/>
          <p14:tracePt t="9848" x="4864100" y="2432050"/>
          <p14:tracePt t="9866" x="4864100" y="2535238"/>
          <p14:tracePt t="9881" x="4852988" y="2562225"/>
          <p14:tracePt t="9898" x="4826000" y="2616200"/>
          <p14:tracePt t="9915" x="4821238" y="2625725"/>
          <p14:tracePt t="9931" x="4821238" y="2632075"/>
          <p14:tracePt t="9948" x="4821238" y="2636838"/>
          <p14:tracePt t="9966" x="4830763" y="2632075"/>
          <p14:tracePt t="9981" x="4852988" y="2598738"/>
          <p14:tracePt t="9998" x="4956175" y="2436813"/>
          <p14:tracePt t="10014" x="5064125" y="2236788"/>
          <p14:tracePt t="10031" x="5091113" y="2166938"/>
          <p14:tracePt t="10048" x="5176838" y="2043113"/>
          <p14:tracePt t="10065" x="5264150" y="1928813"/>
          <p14:tracePt t="10082" x="5302250" y="1890713"/>
          <p14:tracePt t="10098" x="5392738" y="1800225"/>
          <p14:tracePt t="10115" x="5437188" y="1762125"/>
          <p14:tracePt t="10131" x="5441950" y="1751013"/>
          <p14:tracePt t="10148" x="5441950" y="1746250"/>
          <p14:tracePt t="10165" x="5441950" y="1728788"/>
          <p14:tracePt t="10182" x="5414963" y="1712913"/>
          <p14:tracePt t="10198" x="5334000" y="1685925"/>
          <p14:tracePt t="10215" x="5291138" y="1681163"/>
          <p14:tracePt t="10231" x="5187950" y="1670050"/>
          <p14:tracePt t="10248" x="5133975" y="1658938"/>
          <p14:tracePt t="10265" x="5122863" y="1658938"/>
          <p14:tracePt t="10366" x="5138738" y="1647825"/>
          <p14:tracePt t="10375" x="5187950" y="1643063"/>
          <p14:tracePt t="10385" x="5214938" y="1643063"/>
          <p14:tracePt t="10398" x="5264150" y="1643063"/>
          <p14:tracePt t="10415" x="5365750" y="1631950"/>
          <p14:tracePt t="10431" x="5565775" y="1620838"/>
          <p14:tracePt t="10448" x="5722938" y="1609725"/>
          <p14:tracePt t="10464" x="5837238" y="1609725"/>
          <p14:tracePt t="10481" x="6026150" y="1593850"/>
          <p14:tracePt t="10498" x="6192838" y="1562100"/>
          <p14:tracePt t="10515" x="6388100" y="1550988"/>
          <p14:tracePt t="10531" x="6680200" y="1539875"/>
          <p14:tracePt t="10548" x="6846888" y="1528763"/>
          <p14:tracePt t="10565" x="6997700" y="1528763"/>
          <p14:tracePt t="10582" x="7062788" y="1528763"/>
          <p14:tracePt t="10598" x="7116763" y="1528763"/>
          <p14:tracePt t="10615" x="7246938" y="1539875"/>
          <p14:tracePt t="10631" x="7323138" y="1550988"/>
          <p14:tracePt t="10648" x="7527925" y="1573213"/>
          <p14:tracePt t="10665" x="7732713" y="1589088"/>
          <p14:tracePt t="10681" x="7793038" y="1589088"/>
          <p14:tracePt t="10698" x="7959725" y="1589088"/>
          <p14:tracePt t="10715" x="8123238" y="1589088"/>
          <p14:tracePt t="10731" x="8186738" y="1589088"/>
          <p14:tracePt t="10748" x="8413750" y="1577975"/>
          <p14:tracePt t="10765" x="8566150" y="1577975"/>
          <p14:tracePt t="10781" x="8743950" y="1566863"/>
          <p14:tracePt t="10798" x="8986838" y="1555750"/>
          <p14:tracePt t="10815" x="9121775" y="1555750"/>
          <p14:tracePt t="10832" x="9328150" y="1546225"/>
          <p14:tracePt t="10848" x="9555163" y="1535113"/>
          <p14:tracePt t="10865" x="9744075" y="1524000"/>
          <p14:tracePt t="10881" x="9818688" y="1512888"/>
          <p14:tracePt t="10898" x="9975850" y="1497013"/>
          <p14:tracePt t="10915" x="10079038" y="1485900"/>
          <p14:tracePt t="10931" x="10106025" y="1485900"/>
          <p14:tracePt t="10948" x="10153650" y="1474788"/>
          <p14:tracePt t="10965" x="10229850" y="1431925"/>
          <p14:tracePt t="10981" x="10252075" y="1416050"/>
          <p14:tracePt t="10998" x="10317163" y="1339850"/>
          <p14:tracePt t="11014" x="10360025" y="1254125"/>
          <p14:tracePt t="11031" x="10380663" y="1211263"/>
          <p14:tracePt t="11048" x="10391775" y="1128713"/>
          <p14:tracePt t="11065" x="10391775" y="1108075"/>
          <p14:tracePt t="11081" x="10387013" y="1058863"/>
          <p14:tracePt t="11098" x="10333038" y="1004888"/>
          <p14:tracePt t="11115" x="10229850" y="939800"/>
          <p14:tracePt t="11131" x="10175875" y="908050"/>
          <p14:tracePt t="11148" x="9959975" y="838200"/>
          <p14:tracePt t="11165" x="9690100" y="766763"/>
          <p14:tracePt t="11181" x="9586913" y="757238"/>
          <p14:tracePt t="11198" x="9344025" y="723900"/>
          <p14:tracePt t="11215" x="9128125" y="703263"/>
          <p14:tracePt t="11232" x="9063038" y="703263"/>
          <p14:tracePt t="11248" x="8883650" y="696913"/>
          <p14:tracePt t="11265" x="8685213" y="676275"/>
          <p14:tracePt t="11281" x="8593138" y="665163"/>
          <p14:tracePt t="11298" x="8301038" y="665163"/>
          <p14:tracePt t="11315" x="8051800" y="654050"/>
          <p14:tracePt t="11331" x="7862888" y="654050"/>
          <p14:tracePt t="11348" x="7604125" y="658813"/>
          <p14:tracePt t="11364" x="7500938" y="669925"/>
          <p14:tracePt t="11381" x="7278688" y="669925"/>
          <p14:tracePt t="11398" x="7046913" y="669925"/>
          <p14:tracePt t="11415" x="6873875" y="669925"/>
          <p14:tracePt t="11431" x="6680200" y="681038"/>
          <p14:tracePt t="11448" x="6323013" y="696913"/>
          <p14:tracePt t="11465" x="6199188" y="696913"/>
          <p14:tracePt t="11481" x="5857875" y="719138"/>
          <p14:tracePt t="11498" x="5614988" y="750888"/>
          <p14:tracePt t="11515" x="5500688" y="773113"/>
          <p14:tracePt t="11531" x="5226050" y="827088"/>
          <p14:tracePt t="11548" x="5102225" y="865188"/>
          <p14:tracePt t="11565" x="5057775" y="881063"/>
          <p14:tracePt t="11582" x="5019675" y="908050"/>
          <p14:tracePt t="11598" x="4992688" y="935038"/>
          <p14:tracePt t="11615" x="4956175" y="977900"/>
          <p14:tracePt t="11631" x="4902200" y="1081088"/>
          <p14:tracePt t="11648" x="4891088" y="1128713"/>
          <p14:tracePt t="11665" x="4875213" y="1193800"/>
          <p14:tracePt t="11681" x="4875213" y="1216025"/>
          <p14:tracePt t="11698" x="4895850" y="1270000"/>
          <p14:tracePt t="11715" x="4956175" y="1328738"/>
          <p14:tracePt t="11731" x="4976813" y="1339850"/>
          <p14:tracePt t="11887" x="4965700" y="1346200"/>
          <p14:tracePt t="11898" x="4960938" y="1346200"/>
          <p14:tracePt t="12005" x="4965700" y="1346200"/>
          <p14:tracePt t="12638" x="4960938" y="1465263"/>
          <p14:tracePt t="12650" x="4960938" y="1573213"/>
          <p14:tracePt t="12657" x="4976813" y="1663700"/>
          <p14:tracePt t="12666" x="4992688" y="1746250"/>
          <p14:tracePt t="12698" x="5057775" y="1820863"/>
          <p14:tracePt t="12731" x="5911850" y="1989138"/>
          <p14:tracePt t="12765" x="7669213" y="2232025"/>
          <p14:tracePt t="12781" x="8359775" y="2436813"/>
          <p14:tracePt t="12798" x="8435975" y="2463800"/>
          <p14:tracePt t="12815" x="8404225" y="2501900"/>
          <p14:tracePt t="12831" x="8316913" y="2566988"/>
          <p14:tracePt t="12848" x="8116888" y="2674938"/>
          <p14:tracePt t="12865" x="7885113" y="2762250"/>
          <p14:tracePt t="12881" x="7820025" y="2778125"/>
          <p14:tracePt t="12898" x="7716838" y="2805113"/>
          <p14:tracePt t="12936" x="7727950" y="2805113"/>
          <p14:tracePt t="12948" x="7732713" y="2805113"/>
          <p14:tracePt t="13057" x="7716838" y="2816225"/>
          <p14:tracePt t="13067" x="7673975" y="2852738"/>
          <p14:tracePt t="13075" x="7642225" y="2879725"/>
          <p14:tracePt t="13085" x="7586663" y="2928938"/>
          <p14:tracePt t="13098" x="7539038" y="2967038"/>
          <p14:tracePt t="13115" x="7278688" y="3171825"/>
          <p14:tracePt t="13131" x="7089775" y="3252788"/>
          <p14:tracePt t="13148" x="5981700" y="3270250"/>
          <p14:tracePt t="13165" x="4745038" y="3221038"/>
          <p14:tracePt t="13181" x="4356100" y="3198813"/>
          <p14:tracePt t="13198" x="3729038" y="3171825"/>
          <p14:tracePt t="13215" x="3529013" y="3160713"/>
          <p14:tracePt t="13231" x="3506788" y="3144838"/>
          <p14:tracePt t="13248" x="3463925" y="3124200"/>
          <p14:tracePt t="13265" x="3452813" y="3117850"/>
          <p14:tracePt t="13281" x="3414713" y="3090863"/>
          <p14:tracePt t="13298" x="3394075" y="3074988"/>
          <p14:tracePt t="13315" x="3382963" y="3063875"/>
          <p14:tracePt t="13332" x="3378200" y="3059113"/>
          <p14:tracePt t="13348" x="3367088" y="3052763"/>
          <p14:tracePt t="13365" x="3360738" y="3048000"/>
          <p14:tracePt t="13381" x="3355975" y="3036888"/>
          <p14:tracePt t="13398" x="3344863" y="3036888"/>
          <p14:tracePt t="13414" x="3328988" y="3036888"/>
          <p14:tracePt t="13431" x="3306763" y="3052763"/>
          <p14:tracePt t="13448" x="3275013" y="3074988"/>
          <p14:tracePt t="13464" x="3252788" y="3090863"/>
          <p14:tracePt t="13481" x="3194050" y="3140075"/>
          <p14:tracePt t="13498" x="3128963" y="3160713"/>
          <p14:tracePt t="13515" x="3090863" y="3160713"/>
          <p14:tracePt t="13531" x="2960688" y="3144838"/>
          <p14:tracePt t="13548" x="2816225" y="3106738"/>
          <p14:tracePt t="13565" x="2751138" y="3090863"/>
          <p14:tracePt t="13582" x="2582863" y="3059113"/>
          <p14:tracePt t="13598" x="2463800" y="3032125"/>
          <p14:tracePt t="13615" x="2382838" y="3016250"/>
          <p14:tracePt t="13631" x="2297113" y="2967038"/>
          <p14:tracePt t="13648" x="2243138" y="2928938"/>
          <p14:tracePt t="13665" x="2182813" y="2832100"/>
          <p14:tracePt t="13681" x="2128838" y="2751138"/>
          <p14:tracePt t="13698" x="2085975" y="2674938"/>
          <p14:tracePt t="13715" x="2070100" y="2620963"/>
          <p14:tracePt t="13731" x="2063750" y="2578100"/>
          <p14:tracePt t="13748" x="2070100" y="2544763"/>
          <p14:tracePt t="13765" x="2124075" y="2490788"/>
          <p14:tracePt t="13781" x="2171700" y="2452688"/>
          <p14:tracePt t="13798" x="2227263" y="2405063"/>
          <p14:tracePt t="13815" x="2270125" y="2371725"/>
          <p14:tracePt t="13831" x="2312988" y="2344738"/>
          <p14:tracePt t="13848" x="2344738" y="2312988"/>
          <p14:tracePt t="13865" x="2420938" y="2286000"/>
          <p14:tracePt t="13881" x="2459038" y="2274888"/>
          <p14:tracePt t="13898" x="2551113" y="2274888"/>
          <p14:tracePt t="13915" x="2609850" y="2290763"/>
          <p14:tracePt t="13931" x="2625725" y="2308225"/>
          <p14:tracePt t="13948" x="2697163" y="2405063"/>
          <p14:tracePt t="13965" x="2771775" y="2540000"/>
          <p14:tracePt t="13981" x="2805113" y="2605088"/>
          <p14:tracePt t="13998" x="2832100" y="2724150"/>
          <p14:tracePt t="14014" x="2836863" y="2771775"/>
          <p14:tracePt t="14076" x="2859088" y="2762250"/>
          <p14:tracePt t="14085" x="2901950" y="2724150"/>
          <p14:tracePt t="14095" x="2933700" y="2697163"/>
          <p14:tracePt t="14105" x="2982913" y="2652713"/>
          <p14:tracePt t="14116" x="3063875" y="2609850"/>
          <p14:tracePt t="14131" x="3128963" y="2593975"/>
          <p14:tracePt t="14148" x="3463925" y="2582863"/>
          <p14:tracePt t="14165" x="3744913" y="2582863"/>
          <p14:tracePt t="14181" x="4949825" y="2582863"/>
          <p14:tracePt t="14198" x="6354763" y="2593975"/>
          <p14:tracePt t="14215" x="7377113" y="2706688"/>
          <p14:tracePt t="14231" x="7577138" y="2744788"/>
          <p14:tracePt t="14248" x="7847013" y="2832100"/>
          <p14:tracePt t="14265" x="7900988" y="2859088"/>
          <p14:tracePt t="14281" x="7905750" y="2870200"/>
          <p14:tracePt t="14298" x="7923213" y="2879725"/>
          <p14:tracePt t="14315" x="7927975" y="2886075"/>
          <p14:tracePt t="14356" x="7927975" y="2890838"/>
          <p14:tracePt t="14366" x="7927975" y="2897188"/>
          <p14:tracePt t="14385" x="7927975" y="2901950"/>
          <p14:tracePt t="14426" x="7927975" y="2906713"/>
          <p14:tracePt t="14436" x="7916863" y="2913063"/>
          <p14:tracePt t="14446" x="7905750" y="2917825"/>
          <p14:tracePt t="14456" x="7889875" y="2924175"/>
          <p14:tracePt t="14465" x="7869238" y="2940050"/>
          <p14:tracePt t="14481" x="7858125" y="2944813"/>
          <p14:tracePt t="14498" x="7705725" y="2971800"/>
          <p14:tracePt t="14515" x="7604125" y="2982913"/>
          <p14:tracePt t="14531" x="7262813" y="3021013"/>
          <p14:tracePt t="14548" x="6977063" y="3043238"/>
          <p14:tracePt t="14565" x="6916738" y="3043238"/>
          <p14:tracePt t="14581" x="6880225" y="3043238"/>
          <p14:tracePt t="14745" x="6873875" y="3043238"/>
          <p14:tracePt t="14755" x="6869113" y="3043238"/>
          <p14:tracePt t="14765" x="6862763" y="3043238"/>
          <p14:tracePt t="14781" x="6853238" y="3043238"/>
          <p14:tracePt t="14798" x="6819900" y="3043238"/>
          <p14:tracePt t="14815" x="6815138" y="3043238"/>
          <p14:tracePt t="14832" x="6808788" y="3043238"/>
          <p14:tracePt t="14848" x="6804025" y="3043238"/>
          <p14:tracePt t="14865" x="6797675" y="3043238"/>
          <p14:tracePt t="14881" x="6792913" y="3043238"/>
          <p14:tracePt t="14898" x="6770688" y="3043238"/>
          <p14:tracePt t="14915" x="6743700" y="3043238"/>
          <p14:tracePt t="14931" x="6738938" y="3043238"/>
          <p14:tracePt t="14987" x="6738938" y="3036888"/>
          <p14:tracePt t="15007" x="6738938" y="3032125"/>
          <p14:tracePt t="15066" x="6743700" y="3025775"/>
          <p14:tracePt t="15075" x="6761163" y="3016250"/>
          <p14:tracePt t="15085" x="6770688" y="3005138"/>
          <p14:tracePt t="15098" x="6777038" y="2998788"/>
          <p14:tracePt t="15115" x="6792913" y="2982913"/>
          <p14:tracePt t="15131" x="6797675" y="2978150"/>
          <p14:tracePt t="15148" x="6846888" y="2951163"/>
          <p14:tracePt t="15164" x="6916738" y="2940050"/>
          <p14:tracePt t="15182" x="6954838" y="2940050"/>
          <p14:tracePt t="15198" x="7085013" y="2933700"/>
          <p14:tracePt t="15214" x="7188200" y="2933700"/>
          <p14:tracePt t="15231" x="7300913" y="2924175"/>
          <p14:tracePt t="15248" x="7478713" y="2913063"/>
          <p14:tracePt t="15265" x="7581900" y="2913063"/>
          <p14:tracePt t="15281" x="7604125" y="2913063"/>
          <p14:tracePt t="15298" x="7651750" y="2913063"/>
          <p14:tracePt t="15315" x="7685088" y="2913063"/>
          <p14:tracePt t="15331" x="7696200" y="2913063"/>
          <p14:tracePt t="15348" x="7712075" y="2913063"/>
          <p14:tracePt t="15365" x="7716838" y="2913063"/>
          <p14:tracePt t="15476" x="7712075" y="2913063"/>
          <p14:tracePt t="15495" x="7705725" y="2913063"/>
          <p14:tracePt t="15505" x="7700963" y="2924175"/>
          <p14:tracePt t="15515" x="7673975" y="2933700"/>
          <p14:tracePt t="15526" x="7651750" y="2940050"/>
          <p14:tracePt t="15536" x="7624763" y="2940050"/>
          <p14:tracePt t="15548" x="7566025" y="2951163"/>
          <p14:tracePt t="15565" x="7489825" y="2955925"/>
          <p14:tracePt t="15582" x="7458075" y="2955925"/>
          <p14:tracePt t="15598" x="7312025" y="2971800"/>
          <p14:tracePt t="15615" x="7134225" y="2982913"/>
          <p14:tracePt t="15631" x="7096125" y="2982913"/>
          <p14:tracePt t="15648" x="7035800" y="2982913"/>
          <p14:tracePt t="15665" x="7015163" y="2982913"/>
          <p14:tracePt t="15681" x="7008813" y="2987675"/>
          <p14:tracePt t="15698" x="6927850" y="2987675"/>
          <p14:tracePt t="15715" x="6842125" y="2998788"/>
          <p14:tracePt t="15731" x="6376988" y="3016250"/>
          <p14:tracePt t="15748" x="5576888" y="3032125"/>
          <p14:tracePt t="15765" x="5084763" y="3048000"/>
          <p14:tracePt t="15781" x="4722813" y="3048000"/>
          <p14:tracePt t="15798" x="4441825" y="3048000"/>
          <p14:tracePt t="15815" x="4367213" y="3048000"/>
          <p14:tracePt t="15832" x="4102100" y="3059113"/>
          <p14:tracePt t="15848" x="3767138" y="3070225"/>
          <p14:tracePt t="15866" x="3544888" y="3070225"/>
          <p14:tracePt t="15881" x="3351213" y="3086100"/>
          <p14:tracePt t="15898" x="3133725" y="3086100"/>
          <p14:tracePt t="15916" x="3070225" y="3079750"/>
          <p14:tracePt t="15931" x="3016250" y="3063875"/>
          <p14:tracePt t="15948" x="2917825" y="3048000"/>
          <p14:tracePt t="15965" x="2859088" y="3032125"/>
          <p14:tracePt t="15981" x="2832100" y="3032125"/>
          <p14:tracePt t="15999" x="2825750" y="3025775"/>
          <p14:tracePt t="16016" x="2816225" y="3025775"/>
          <p14:tracePt t="16031" x="2809875" y="3025775"/>
          <p14:tracePt t="16048" x="2778125" y="3021013"/>
          <p14:tracePt t="16065" x="2751138" y="3016250"/>
          <p14:tracePt t="16082" x="2690813" y="2998788"/>
          <p14:tracePt t="16098" x="2643188" y="2994025"/>
          <p14:tracePt t="16115" x="2562225" y="2978150"/>
          <p14:tracePt t="16131" x="2490788" y="2967038"/>
          <p14:tracePt t="16148" x="2409825" y="2951163"/>
          <p14:tracePt t="16165" x="2355850" y="2928938"/>
          <p14:tracePt t="16182" x="2297113" y="2917825"/>
          <p14:tracePt t="16198" x="2274888" y="2913063"/>
          <p14:tracePt t="16215" x="2270125" y="2906713"/>
          <p14:tracePt t="16319" x="2270125" y="2901950"/>
          <p14:tracePt t="16327" x="2274888" y="2901950"/>
          <p14:tracePt t="16336" x="2286000" y="2890838"/>
          <p14:tracePt t="16348" x="2297113" y="2886075"/>
          <p14:tracePt t="16365" x="2339975" y="2886075"/>
          <p14:tracePt t="16381" x="2362200" y="2886075"/>
          <p14:tracePt t="16398" x="2447925" y="2886075"/>
          <p14:tracePt t="16415" x="2551113" y="2886075"/>
          <p14:tracePt t="16431" x="2578100" y="2886075"/>
          <p14:tracePt t="16448" x="2616200" y="2886075"/>
          <p14:tracePt t="16465" x="2625725" y="2886075"/>
          <p14:tracePt t="16481" x="2632075" y="2886075"/>
          <p14:tracePt t="16498" x="2636838" y="2879725"/>
          <p14:tracePt t="16515" x="2647950" y="2879725"/>
          <p14:tracePt t="16531" x="2652713" y="2879725"/>
          <p14:tracePt t="16548" x="2679700" y="2879725"/>
          <p14:tracePt t="16565" x="2686050" y="2879725"/>
          <p14:tracePt t="16582" x="2690813" y="2879725"/>
          <p14:tracePt t="16605" x="2690813" y="2886075"/>
          <p14:tracePt t="16616" x="2686050" y="2890838"/>
          <p14:tracePt t="16631" x="2679700" y="2897188"/>
          <p14:tracePt t="16648" x="2663825" y="2901950"/>
          <p14:tracePt t="16664" x="2616200" y="2901950"/>
          <p14:tracePt t="16681" x="2582863" y="2901950"/>
          <p14:tracePt t="16698" x="2481263" y="2863850"/>
          <p14:tracePt t="16715" x="2371725" y="2809875"/>
          <p14:tracePt t="16731" x="2351088" y="2789238"/>
          <p14:tracePt t="16748" x="2328863" y="2733675"/>
          <p14:tracePt t="16765" x="2328863" y="2724150"/>
          <p14:tracePt t="16781" x="2351088" y="2679700"/>
          <p14:tracePt t="16798" x="2416175" y="2625725"/>
          <p14:tracePt t="16815" x="2497138" y="2562225"/>
          <p14:tracePt t="16831" x="2528888" y="2540000"/>
          <p14:tracePt t="16848" x="2647950" y="2490788"/>
          <p14:tracePt t="16865" x="2755900" y="2486025"/>
          <p14:tracePt t="16881" x="2809875" y="2474913"/>
          <p14:tracePt t="16898" x="2913063" y="2490788"/>
          <p14:tracePt t="16915" x="3005138" y="2540000"/>
          <p14:tracePt t="16931" x="3036888" y="2578100"/>
          <p14:tracePt t="16948" x="3128963" y="2670175"/>
          <p14:tracePt t="16965" x="3171825" y="2733675"/>
          <p14:tracePt t="16981" x="3182938" y="2782888"/>
          <p14:tracePt t="16998" x="3178175" y="2825750"/>
          <p14:tracePt t="17014" x="3167063" y="2836863"/>
          <p14:tracePt t="17031" x="3124200" y="2874963"/>
          <p14:tracePt t="17048" x="3097213" y="2897188"/>
          <p14:tracePt t="17065" x="3090863" y="2897188"/>
          <p14:tracePt t="17168" x="3101975" y="2897188"/>
          <p14:tracePt t="17180" x="3124200" y="2897188"/>
          <p14:tracePt t="17186" x="3151188" y="2897188"/>
          <p14:tracePt t="17198" x="3198813" y="2897188"/>
          <p14:tracePt t="17215" x="3398838" y="2897188"/>
          <p14:tracePt t="17231" x="3571875" y="2897188"/>
          <p14:tracePt t="17248" x="3922713" y="2870200"/>
          <p14:tracePt t="17265" x="4895850" y="2740025"/>
          <p14:tracePt t="17281" x="5592763" y="2679700"/>
          <p14:tracePt t="17298" x="6453188" y="2625725"/>
          <p14:tracePt t="17315" x="7473950" y="2625725"/>
          <p14:tracePt t="17332" x="7959725" y="2625725"/>
          <p14:tracePt t="17348" x="8258175" y="2632075"/>
          <p14:tracePt t="17365" x="8397875" y="2652713"/>
          <p14:tracePt t="17382" x="8413750" y="2659063"/>
          <p14:tracePt t="17455" x="8413750" y="2663825"/>
          <p14:tracePt t="17476" x="8408988" y="2670175"/>
          <p14:tracePt t="17485" x="8386763" y="2679700"/>
          <p14:tracePt t="17495" x="8382000" y="2686050"/>
          <p14:tracePt t="17505" x="8355013" y="2701925"/>
          <p14:tracePt t="17516" x="8328025" y="2717800"/>
          <p14:tracePt t="17531" x="8274050" y="2733675"/>
          <p14:tracePt t="17548" x="8024813" y="2820988"/>
          <p14:tracePt t="17565" x="7642225" y="2897188"/>
          <p14:tracePt t="17582" x="7512050" y="2917825"/>
          <p14:tracePt t="17584" x="7296150" y="2944813"/>
          <p14:tracePt t="17598" x="7219950" y="2951163"/>
          <p14:tracePt t="17615" x="7107238" y="2960688"/>
          <p14:tracePt t="17631" x="7042150" y="2960688"/>
          <p14:tracePt t="17648" x="6988175" y="2971800"/>
          <p14:tracePt t="17665" x="6970713" y="2971800"/>
          <p14:tracePt t="17681" x="6965950" y="2971800"/>
          <p14:tracePt t="17698" x="6938963" y="2982913"/>
          <p14:tracePt t="17715" x="6916738" y="2994025"/>
          <p14:tracePt t="17731" x="6900863" y="2994025"/>
          <p14:tracePt t="17748" x="6880225" y="3005138"/>
          <p14:tracePt t="17765" x="6862763" y="3005138"/>
          <p14:tracePt t="17781" x="6846888" y="3009900"/>
          <p14:tracePt t="17798" x="6842125" y="3009900"/>
          <p14:tracePt t="17835" x="6853238" y="3005138"/>
          <p14:tracePt t="17848" x="6858000" y="2998788"/>
          <p14:tracePt t="17865" x="6880225" y="2978150"/>
          <p14:tracePt t="17881" x="6889750" y="2971800"/>
          <p14:tracePt t="17898" x="6961188" y="2967038"/>
          <p14:tracePt t="17915" x="7138988" y="2944813"/>
          <p14:tracePt t="17931" x="7215188" y="2944813"/>
          <p14:tracePt t="17948" x="7404100" y="2933700"/>
          <p14:tracePt t="17964" x="7577138" y="2933700"/>
          <p14:tracePt t="17981" x="7642225" y="2924175"/>
          <p14:tracePt t="17998" x="7770813" y="2917825"/>
          <p14:tracePt t="18014" x="7847013" y="2917825"/>
          <p14:tracePt t="18031" x="7862888" y="2917825"/>
          <p14:tracePt t="18048" x="7869238" y="2917825"/>
          <p14:tracePt t="18151" x="7858125" y="2924175"/>
          <p14:tracePt t="18167" x="7847013" y="2928938"/>
          <p14:tracePt t="18177" x="7840663" y="2940050"/>
          <p14:tracePt t="18186" x="7835900" y="2940050"/>
          <p14:tracePt t="18198" x="7831138" y="2944813"/>
          <p14:tracePt t="18216" x="7824788" y="2944813"/>
          <p14:tracePt t="18317" x="7824788" y="2951163"/>
          <p14:tracePt t="18327" x="7820025" y="2955925"/>
          <p14:tracePt t="18337" x="7808913" y="2955925"/>
          <p14:tracePt t="18348" x="7786688" y="2967038"/>
          <p14:tracePt t="18365" x="7727950" y="2978150"/>
          <p14:tracePt t="18381" x="7635875" y="2987675"/>
          <p14:tracePt t="18398" x="7496175" y="2987675"/>
          <p14:tracePt t="18415" x="7231063" y="2987675"/>
          <p14:tracePt t="18431" x="7019925" y="3005138"/>
          <p14:tracePt t="18448" x="6792913" y="3005138"/>
          <p14:tracePt t="18464" x="6500813" y="3009900"/>
          <p14:tracePt t="18481" x="6365875" y="3009900"/>
          <p14:tracePt t="18498" x="6235700" y="3009900"/>
          <p14:tracePt t="18515" x="6138863" y="2994025"/>
          <p14:tracePt t="18531" x="6084888" y="2971800"/>
          <p14:tracePt t="18548" x="6053138" y="2944813"/>
          <p14:tracePt t="18565" x="6030913" y="2917825"/>
          <p14:tracePt t="18582" x="6015038" y="2879725"/>
          <p14:tracePt t="18598" x="6015038" y="2847975"/>
          <p14:tracePt t="18615" x="6015038" y="2832100"/>
          <p14:tracePt t="18631" x="6042025" y="2778125"/>
          <p14:tracePt t="18648" x="6145213" y="2690813"/>
          <p14:tracePt t="18664" x="6230938" y="2632075"/>
          <p14:tracePt t="18681" x="6376988" y="2562225"/>
          <p14:tracePt t="18698" x="6588125" y="2497138"/>
          <p14:tracePt t="18715" x="6804025" y="2463800"/>
          <p14:tracePt t="18731" x="6896100" y="2463800"/>
          <p14:tracePt t="18748" x="7107238" y="2470150"/>
          <p14:tracePt t="18765" x="7339013" y="2501900"/>
          <p14:tracePt t="18781" x="7424738" y="2524125"/>
          <p14:tracePt t="18798" x="7635875" y="2593975"/>
          <p14:tracePt t="18815" x="7781925" y="2652713"/>
          <p14:tracePt t="18831" x="7797800" y="2674938"/>
          <p14:tracePt t="18848" x="7804150" y="2717800"/>
          <p14:tracePt t="18865" x="7797800" y="2755900"/>
          <p14:tracePt t="18881" x="7781925" y="2778125"/>
          <p14:tracePt t="18898" x="7754938" y="2805113"/>
          <p14:tracePt t="18915" x="7743825" y="2809875"/>
          <p14:tracePt t="18948" x="7743825" y="2816225"/>
          <p14:tracePt t="18965" x="7739063" y="2816225"/>
          <p14:tracePt t="18981" x="7732713" y="2816225"/>
          <p14:tracePt t="18998" x="7723188" y="2816225"/>
          <p14:tracePt t="19015" x="7716838" y="2820988"/>
          <p14:tracePt t="19031" x="7700963" y="2832100"/>
          <p14:tracePt t="19048" x="7685088" y="2836863"/>
          <p14:tracePt t="19211" x="7673975" y="2852738"/>
          <p14:tracePt t="19219" x="7658100" y="2859088"/>
          <p14:tracePt t="19231" x="7651750" y="2863850"/>
          <p14:tracePt t="19248" x="7631113" y="2879725"/>
          <p14:tracePt t="19264" x="7550150" y="2901950"/>
          <p14:tracePt t="19281" x="7478713" y="2933700"/>
          <p14:tracePt t="19298" x="7112000" y="3021013"/>
          <p14:tracePt t="19314" x="6354763" y="3171825"/>
          <p14:tracePt t="19332" x="6003925" y="3241675"/>
          <p14:tracePt t="19348" x="4945063" y="3452813"/>
          <p14:tracePt t="19365" x="4549775" y="3502025"/>
          <p14:tracePt t="19381" x="3695700" y="3648075"/>
          <p14:tracePt t="19398" x="3205163" y="3717925"/>
          <p14:tracePt t="19415" x="3025775" y="3729038"/>
          <p14:tracePt t="19431" x="2901950" y="3740150"/>
          <p14:tracePt t="19448" x="2724150" y="3740150"/>
          <p14:tracePt t="19464" x="2620963" y="3744913"/>
          <p14:tracePt t="19481" x="2535238" y="3756025"/>
          <p14:tracePt t="19498" x="2443163" y="3767138"/>
          <p14:tracePt t="19515" x="2420938" y="3771900"/>
          <p14:tracePt t="19618" x="2425700" y="3771900"/>
          <p14:tracePt t="19627" x="2425700" y="3767138"/>
          <p14:tracePt t="19666" x="2432050" y="3760788"/>
          <p14:tracePt t="19677" x="2436813" y="3756025"/>
          <p14:tracePt t="19686" x="2443163" y="3756025"/>
          <p14:tracePt t="19698" x="2447925" y="3749675"/>
          <p14:tracePt t="19715" x="2447925" y="3717925"/>
          <p14:tracePt t="19731" x="2447925" y="3690938"/>
          <p14:tracePt t="19748" x="2432050" y="3663950"/>
          <p14:tracePt t="19765" x="2405063" y="3621088"/>
          <p14:tracePt t="19781" x="2389188" y="3594100"/>
          <p14:tracePt t="19798" x="2362200" y="3556000"/>
          <p14:tracePt t="19815" x="2335213" y="3524250"/>
          <p14:tracePt t="19831" x="2335213" y="3517900"/>
          <p14:tracePt t="19848" x="2328863" y="3513138"/>
          <p14:tracePt t="19881" x="2324100" y="3513138"/>
          <p14:tracePt t="19898" x="2324100" y="3502025"/>
          <p14:tracePt t="19915" x="2312988" y="3495675"/>
          <p14:tracePt t="20036" x="2312988" y="3490913"/>
          <p14:tracePt t="20045" x="2312988" y="3486150"/>
          <p14:tracePt t="20055" x="2317750" y="3486150"/>
          <p14:tracePt t="20066" x="2324100" y="3479800"/>
          <p14:tracePt t="20082" x="2328863" y="3475038"/>
          <p14:tracePt t="20098" x="2366963" y="3463925"/>
          <p14:tracePt t="20115" x="2454275" y="3452813"/>
          <p14:tracePt t="20131" x="2508250" y="3452813"/>
          <p14:tracePt t="20148" x="2620963" y="3441700"/>
          <p14:tracePt t="20165" x="2713038" y="3441700"/>
          <p14:tracePt t="20182" x="2735263" y="3441700"/>
          <p14:tracePt t="20198" x="2762250" y="3441700"/>
          <p14:tracePt t="20408" x="2755900" y="3441700"/>
          <p14:tracePt t="20417" x="2755900" y="3448050"/>
          <p14:tracePt t="20718" x="2771775" y="3436938"/>
          <p14:tracePt t="20729" x="2789238" y="3432175"/>
          <p14:tracePt t="20736" x="2816225" y="3421063"/>
          <p14:tracePt t="20748" x="2901950" y="3421063"/>
          <p14:tracePt t="20764" x="2978150" y="3421063"/>
          <p14:tracePt t="20781" x="3194050" y="3414713"/>
          <p14:tracePt t="20798" x="3468688" y="3398838"/>
          <p14:tracePt t="20832" x="3917950" y="3387725"/>
          <p14:tracePt t="20865" x="4745038" y="3378200"/>
          <p14:tracePt t="20898" x="6408738" y="3378200"/>
          <p14:tracePt t="20915" x="6880225" y="3382963"/>
          <p14:tracePt t="20931" x="6981825" y="3405188"/>
          <p14:tracePt t="20948" x="7150100" y="3425825"/>
          <p14:tracePt t="20965" x="7188200" y="3425825"/>
          <p14:tracePt t="20981" x="7251700" y="3425825"/>
          <p14:tracePt t="20998" x="7285038" y="3425825"/>
          <p14:tracePt t="21015" x="7289800" y="3425825"/>
          <p14:tracePt t="21183" x="7285038" y="3425825"/>
          <p14:tracePt t="21189" x="7273925" y="3425825"/>
          <p14:tracePt t="21198" x="7262813" y="3425825"/>
          <p14:tracePt t="21215" x="7215188" y="3425825"/>
          <p14:tracePt t="21231" x="7177088" y="3425825"/>
          <p14:tracePt t="21248" x="7107238" y="3425825"/>
          <p14:tracePt t="21265" x="7024688" y="3425825"/>
          <p14:tracePt t="21281" x="7008813" y="3425825"/>
          <p14:tracePt t="21298" x="7004050" y="3425825"/>
          <p14:tracePt t="21356" x="7015163" y="3421063"/>
          <p14:tracePt t="21366" x="7019925" y="3414713"/>
          <p14:tracePt t="21376" x="7051675" y="3409950"/>
          <p14:tracePt t="21386" x="7085013" y="3405188"/>
          <p14:tracePt t="21398" x="7123113" y="3405188"/>
          <p14:tracePt t="21415" x="7323138" y="3394075"/>
          <p14:tracePt t="21432" x="7532688" y="3394075"/>
          <p14:tracePt t="21448" x="7759700" y="3371850"/>
          <p14:tracePt t="21465" x="7847013" y="3371850"/>
          <p14:tracePt t="21505" x="7840663" y="3378200"/>
          <p14:tracePt t="21515" x="7835900" y="3382963"/>
          <p14:tracePt t="21536" x="7831138" y="3387725"/>
          <p14:tracePt t="21548" x="7824788" y="3387725"/>
          <p14:tracePt t="21566" x="7824788" y="3394075"/>
          <p14:tracePt t="21667" x="7831138" y="3387725"/>
          <p14:tracePt t="21677" x="7847013" y="3382963"/>
          <p14:tracePt t="21687" x="7869238" y="3367088"/>
          <p14:tracePt t="21698" x="7874000" y="3355975"/>
          <p14:tracePt t="21715" x="7943850" y="3340100"/>
          <p14:tracePt t="21731" x="7993063" y="3333750"/>
          <p14:tracePt t="21748" x="8170863" y="3313113"/>
          <p14:tracePt t="21765" x="8375650" y="3290888"/>
          <p14:tracePt t="21781" x="8451850" y="3290888"/>
          <p14:tracePt t="21798" x="8651875" y="3290888"/>
          <p14:tracePt t="21815" x="8829675" y="3290888"/>
          <p14:tracePt t="21832" x="8905875" y="3290888"/>
          <p14:tracePt t="21848" x="9083675" y="3306763"/>
          <p14:tracePt t="21865" x="9155113" y="3313113"/>
          <p14:tracePt t="21881" x="9159875" y="3317875"/>
          <p14:tracePt t="21898" x="9159875" y="3324225"/>
          <p14:tracePt t="21916" x="9137650" y="3344863"/>
          <p14:tracePt t="21931" x="9132888" y="3351213"/>
          <p14:tracePt t="21948" x="9105900" y="3367088"/>
          <p14:tracePt t="21965" x="9063038" y="3398838"/>
          <p14:tracePt t="21981" x="9020175" y="3414713"/>
          <p14:tracePt t="21998" x="8820150" y="3432175"/>
          <p14:tracePt t="22015" x="8532813" y="3441700"/>
          <p14:tracePt t="22031" x="8447088" y="3441700"/>
          <p14:tracePt t="22048" x="8348663" y="3432175"/>
          <p14:tracePt t="22065" x="8305800" y="3409950"/>
          <p14:tracePt t="22082" x="8285163" y="3398838"/>
          <p14:tracePt t="22098" x="8013700" y="3378200"/>
          <p14:tracePt t="22115" x="7269163" y="3378200"/>
          <p14:tracePt t="22131" x="6907213" y="3387725"/>
          <p14:tracePt t="22148" x="5761038" y="3502025"/>
          <p14:tracePt t="22165" x="5345113" y="3540125"/>
          <p14:tracePt t="22181" x="4313238" y="3722688"/>
          <p14:tracePt t="22198" x="3421063" y="3832225"/>
          <p14:tracePt t="22215" x="2917825" y="3863975"/>
          <p14:tracePt t="22231" x="2551113" y="3895725"/>
          <p14:tracePt t="22248" x="2286000" y="3906838"/>
          <p14:tracePt t="22265" x="2200275" y="3906838"/>
          <p14:tracePt t="22281" x="2189163" y="3902075"/>
          <p14:tracePt t="22298" x="2189163" y="3895725"/>
          <p14:tracePt t="22315" x="2189163" y="3886200"/>
          <p14:tracePt t="22348" x="2182813" y="3879850"/>
          <p14:tracePt t="22365" x="2182813" y="3868738"/>
          <p14:tracePt t="22381" x="2178050" y="3863975"/>
          <p14:tracePt t="22398" x="2178050" y="3848100"/>
          <p14:tracePt t="22415" x="2182813" y="3832225"/>
          <p14:tracePt t="22431" x="2236788" y="3787775"/>
          <p14:tracePt t="22448" x="2490788" y="3686175"/>
          <p14:tracePt t="22465" x="3106738" y="3524250"/>
          <p14:tracePt t="22481" x="3636963" y="3409950"/>
          <p14:tracePt t="22498" x="4383088" y="3313113"/>
          <p14:tracePt t="22514" x="5583238" y="3155950"/>
          <p14:tracePt t="22531" x="6376988" y="3113088"/>
          <p14:tracePt t="22548" x="7361238" y="3059113"/>
          <p14:tracePt t="22565" x="8489950" y="3021013"/>
          <p14:tracePt t="22581" x="9078913" y="3021013"/>
          <p14:tracePt t="22598" x="9517063" y="3021013"/>
          <p14:tracePt t="22615" x="9701213" y="3021013"/>
          <p14:tracePt t="22631" x="9802813" y="3021013"/>
          <p14:tracePt t="22648" x="9845675" y="3021013"/>
          <p14:tracePt t="22665" x="9932988" y="3016250"/>
          <p14:tracePt t="22681" x="9998075" y="3016250"/>
          <p14:tracePt t="22699" x="10090150" y="3005138"/>
          <p14:tracePt t="22717" x="10164763" y="3005138"/>
          <p14:tracePt t="22733" x="10175875" y="3021013"/>
          <p14:tracePt t="22749" x="10198100" y="3052763"/>
          <p14:tracePt t="22766" x="10252075" y="3101975"/>
          <p14:tracePt t="22782" x="10306050" y="3128963"/>
          <p14:tracePt t="22798" x="10533063" y="3205163"/>
          <p14:tracePt t="22815" x="10744200" y="3290888"/>
          <p14:tracePt t="22832" x="10775950" y="3297238"/>
          <p14:tracePt t="22848" x="10798175" y="3317875"/>
          <p14:tracePt t="22865" x="10787063" y="3333750"/>
          <p14:tracePt t="22898" x="10775950" y="3351213"/>
          <p14:tracePt t="22915" x="10775950" y="3360738"/>
          <p14:tracePt t="22932" x="10760075" y="3378200"/>
          <p14:tracePt t="22948" x="10733088" y="3405188"/>
          <p14:tracePt t="22965" x="10661650" y="3425825"/>
          <p14:tracePt t="22982" x="10614025" y="3425825"/>
          <p14:tracePt t="22998" x="10463213" y="3425825"/>
          <p14:tracePt t="23015" x="10402888" y="3414713"/>
          <p14:tracePt t="23031" x="10402888" y="3409950"/>
          <p14:tracePt t="23048" x="10402888" y="3387725"/>
          <p14:tracePt t="23064" x="10434638" y="3351213"/>
          <p14:tracePt t="23081" x="10456863" y="3340100"/>
          <p14:tracePt t="23098" x="10499725" y="3302000"/>
          <p14:tracePt t="23115" x="10598150" y="3248025"/>
          <p14:tracePt t="23131" x="10672763" y="3225800"/>
          <p14:tracePt t="23148" x="10915650" y="3194050"/>
          <p14:tracePt t="23165" x="11018838" y="3187700"/>
          <p14:tracePt t="23181" x="11272838" y="3171825"/>
          <p14:tracePt t="23198" x="11434763" y="3178175"/>
          <p14:tracePt t="23215" x="11472863" y="3205163"/>
          <p14:tracePt t="23232" x="11472863" y="3221038"/>
          <p14:tracePt t="23248" x="11418888" y="3279775"/>
          <p14:tracePt t="23265" x="11376025" y="3317875"/>
          <p14:tracePt t="23282" x="11160125" y="3436938"/>
          <p14:tracePt t="23298" x="10764838" y="3551238"/>
          <p14:tracePt t="23315" x="10117138" y="3663950"/>
          <p14:tracePt t="23332" x="9825038" y="3690938"/>
          <p14:tracePt t="23348" x="9137650" y="3740150"/>
          <p14:tracePt t="23365" x="8548688" y="3740150"/>
          <p14:tracePt t="23382" x="8316913" y="3740150"/>
          <p14:tracePt t="23398" x="7673975" y="3740150"/>
          <p14:tracePt t="23415" x="6977063" y="3749675"/>
          <p14:tracePt t="23431" x="6743700" y="3749675"/>
          <p14:tracePt t="23448" x="6172200" y="3767138"/>
          <p14:tracePt t="23465" x="5945188" y="3776663"/>
          <p14:tracePt t="23482" x="5819775" y="3776663"/>
          <p14:tracePt t="23498" x="5718175" y="3776663"/>
          <p14:tracePt t="23515" x="5700713" y="3776663"/>
          <p14:tracePt t="23531" x="5684838" y="3776663"/>
          <p14:tracePt t="23548" x="5664200" y="3776663"/>
          <p14:tracePt t="23565" x="5619750" y="3767138"/>
          <p14:tracePt t="23581" x="5572125" y="3760788"/>
          <p14:tracePt t="23598" x="5500688" y="3749675"/>
          <p14:tracePt t="23615" x="5446713" y="3744913"/>
          <p14:tracePt t="23631" x="5410200" y="3733800"/>
          <p14:tracePt t="23648" x="5365750" y="3722688"/>
          <p14:tracePt t="23665" x="5334000" y="3706813"/>
          <p14:tracePt t="23681" x="5302250" y="3706813"/>
          <p14:tracePt t="23698" x="5253038" y="3702050"/>
          <p14:tracePt t="23715" x="5187950" y="3702050"/>
          <p14:tracePt t="23731" x="5138738" y="3702050"/>
          <p14:tracePt t="23748" x="5053013" y="3706813"/>
          <p14:tracePt t="23765" x="4848225" y="3722688"/>
          <p14:tracePt t="23783" x="4722813" y="3733800"/>
          <p14:tracePt t="23800" x="4495800" y="3756025"/>
          <p14:tracePt t="23815" x="4095750" y="3821113"/>
          <p14:tracePt t="23832" x="3805238" y="3848100"/>
          <p14:tracePt t="23848" x="3571875" y="3879850"/>
          <p14:tracePt t="23866" x="3313113" y="3940175"/>
          <p14:tracePt t="23882" x="3187700" y="3949700"/>
          <p14:tracePt t="23898" x="3097213" y="3967163"/>
          <p14:tracePt t="23915" x="3021013" y="3983038"/>
          <p14:tracePt t="23931" x="2998788" y="3983038"/>
          <p14:tracePt t="23948" x="2998788" y="3987800"/>
          <p14:tracePt t="23996" x="2994025" y="3987800"/>
          <p14:tracePt t="24055" x="2989263" y="3987800"/>
          <p14:tracePt t="24066" x="2982913" y="3987800"/>
          <p14:tracePt t="24075" x="2978150" y="3987800"/>
          <p14:tracePt t="24085" x="2971800" y="3987800"/>
          <p14:tracePt t="24098" x="2967038" y="3987800"/>
          <p14:tracePt t="24115" x="2955925" y="3987800"/>
          <p14:tracePt t="24131" x="2944813" y="3987800"/>
          <p14:tracePt t="24148" x="2879725" y="3987800"/>
          <p14:tracePt t="24164" x="2794000" y="3987800"/>
          <p14:tracePt t="24182" x="2771775" y="3987800"/>
          <p14:tracePt t="24198" x="2751138" y="3983038"/>
          <p14:tracePt t="24231" x="2751138" y="3976688"/>
          <p14:tracePt t="24305" x="2751138" y="3971925"/>
          <p14:tracePt t="24315" x="2767013" y="3967163"/>
          <p14:tracePt t="24325" x="2771775" y="3960813"/>
          <p14:tracePt t="24335" x="2816225" y="3949700"/>
          <p14:tracePt t="24348" x="2863850" y="3949700"/>
          <p14:tracePt t="24365" x="3117850" y="3929063"/>
          <p14:tracePt t="24381" x="3243263" y="3929063"/>
          <p14:tracePt t="24397" x="3556000" y="3917950"/>
          <p14:tracePt t="24414" x="3636963" y="3917950"/>
          <p14:tracePt t="24431" x="3648075" y="3917950"/>
          <p14:tracePt t="24465" x="3663950" y="3913188"/>
          <p14:tracePt t="24481" x="3668713" y="3913188"/>
          <p14:tracePt t="24498" x="3675063" y="3913188"/>
          <p14:tracePt t="24575" x="3679825" y="3913188"/>
          <p14:tracePt t="24585" x="3702050" y="3913188"/>
          <p14:tracePt t="24595" x="3760788" y="3913188"/>
          <p14:tracePt t="24606" x="3825875" y="3917950"/>
          <p14:tracePt t="24615" x="3998913" y="3917950"/>
          <p14:tracePt t="24631" x="4122738" y="3913188"/>
          <p14:tracePt t="24648" x="4598988" y="3868738"/>
          <p14:tracePt t="24665" x="4776788" y="3868738"/>
          <p14:tracePt t="24681" x="4826000" y="3868738"/>
          <p14:tracePt t="24698" x="4830763" y="3868738"/>
          <p14:tracePt t="24732" x="4852988" y="3868738"/>
          <p14:tracePt t="24749" x="4987925" y="3868738"/>
          <p14:tracePt t="24765" x="5156200" y="3868738"/>
          <p14:tracePt t="24781" x="5311775" y="3859213"/>
          <p14:tracePt t="24798" x="5446713" y="3859213"/>
          <p14:tracePt t="24815" x="5464175" y="3859213"/>
          <p14:tracePt t="24831" x="5468938" y="3859213"/>
          <p14:tracePt t="24877" x="5468938" y="3863975"/>
          <p14:tracePt t="24886" x="5457825" y="3863975"/>
          <p14:tracePt t="24897" x="5437188" y="3868738"/>
          <p14:tracePt t="24906" x="5387975" y="3879850"/>
          <p14:tracePt t="24916" x="5356225" y="3886200"/>
          <p14:tracePt t="24931" x="5318125" y="3890963"/>
          <p14:tracePt t="24948" x="5302250" y="3890963"/>
          <p14:tracePt t="24965" x="5295900" y="3895725"/>
          <p14:tracePt t="25047" x="5307013" y="3895725"/>
          <p14:tracePt t="25056" x="5334000" y="3895725"/>
          <p14:tracePt t="25066" x="5383213" y="3895725"/>
          <p14:tracePt t="25081" x="5518150" y="3895725"/>
          <p14:tracePt t="25098" x="5646738" y="3890963"/>
          <p14:tracePt t="25115" x="5700713" y="3890963"/>
          <p14:tracePt t="25131" x="5707063" y="3890963"/>
          <p14:tracePt t="25165" x="5727700" y="3890963"/>
          <p14:tracePt t="25181" x="5754688" y="3890963"/>
          <p14:tracePt t="25198" x="5884863" y="3890963"/>
          <p14:tracePt t="25215" x="6084888" y="3890963"/>
          <p14:tracePt t="25231" x="6149975" y="3890963"/>
          <p14:tracePt t="25248" x="6208713" y="3890963"/>
          <p14:tracePt t="25309" x="6215063" y="3890963"/>
          <p14:tracePt t="25326" x="6219825" y="3890963"/>
          <p14:tracePt t="25337" x="6230938" y="3890963"/>
          <p14:tracePt t="25346" x="6242050" y="3890963"/>
          <p14:tracePt t="25357" x="6262688" y="3890963"/>
          <p14:tracePt t="25366" x="6269038" y="3890963"/>
          <p14:tracePt t="25381" x="6273800" y="3890963"/>
          <p14:tracePt t="25398" x="6289675" y="3890963"/>
          <p14:tracePt t="25415" x="6338888" y="3890963"/>
          <p14:tracePt t="25431" x="6365875" y="3890963"/>
          <p14:tracePt t="25448" x="6489700" y="3890963"/>
          <p14:tracePt t="25465" x="6550025" y="3890963"/>
          <p14:tracePt t="25481" x="6738938" y="3890963"/>
          <p14:tracePt t="25498" x="6965950" y="3886200"/>
          <p14:tracePt t="25515" x="7170738" y="3868738"/>
          <p14:tracePt t="25531" x="7235825" y="3859213"/>
          <p14:tracePt t="25548" x="7350125" y="3859213"/>
          <p14:tracePt t="25564" x="7489825" y="3859213"/>
          <p14:tracePt t="25581" x="7539038" y="3859213"/>
          <p14:tracePt t="25598" x="7658100" y="3859213"/>
          <p14:tracePt t="25615" x="7662863" y="3859213"/>
          <p14:tracePt t="25737" x="7669213" y="3859213"/>
          <p14:tracePt t="25746" x="7685088" y="3852863"/>
          <p14:tracePt t="25757" x="7716838" y="3852863"/>
          <p14:tracePt t="25766" x="7781925" y="3852863"/>
          <p14:tracePt t="25781" x="7835900" y="3852863"/>
          <p14:tracePt t="25798" x="8035925" y="3852863"/>
          <p14:tracePt t="25815" x="8247063" y="3852863"/>
          <p14:tracePt t="25831" x="8321675" y="3852863"/>
          <p14:tracePt t="25848" x="8516938" y="3863975"/>
          <p14:tracePt t="25865" x="8620125" y="3886200"/>
          <p14:tracePt t="25881" x="8636000" y="3890963"/>
          <p14:tracePt t="25898" x="8636000" y="3895725"/>
          <p14:tracePt t="25916" x="8636000" y="3902075"/>
          <p14:tracePt t="25931" x="8636000" y="3906838"/>
          <p14:tracePt t="25948" x="8620125" y="3922713"/>
          <p14:tracePt t="25965" x="8570913" y="3944938"/>
          <p14:tracePt t="25981" x="8478838" y="3967163"/>
          <p14:tracePt t="25998" x="8328025" y="3983038"/>
          <p14:tracePt t="26015" x="8220075" y="3994150"/>
          <p14:tracePt t="26031" x="8159750" y="3994150"/>
          <p14:tracePt t="26048" x="8074025" y="3994150"/>
          <p14:tracePt t="26065" x="8004175" y="3994150"/>
          <p14:tracePt t="26082" x="7939088" y="3983038"/>
          <p14:tracePt t="26098" x="7851775" y="3940175"/>
          <p14:tracePt t="26115" x="7786688" y="3906838"/>
          <p14:tracePt t="26131" x="7754938" y="3875088"/>
          <p14:tracePt t="26148" x="7727950" y="3832225"/>
          <p14:tracePt t="26165" x="7716838" y="3771900"/>
          <p14:tracePt t="26182" x="7716838" y="3733800"/>
          <p14:tracePt t="26198" x="7723188" y="3690938"/>
          <p14:tracePt t="26214" x="7739063" y="3663950"/>
          <p14:tracePt t="26231" x="7786688" y="3614738"/>
          <p14:tracePt t="26248" x="7851775" y="3578225"/>
          <p14:tracePt t="26265" x="7977188" y="3529013"/>
          <p14:tracePt t="26281" x="8051800" y="3513138"/>
          <p14:tracePt t="26298" x="8177213" y="3475038"/>
          <p14:tracePt t="26315" x="8301038" y="3463925"/>
          <p14:tracePt t="26332" x="8382000" y="3452813"/>
          <p14:tracePt t="26348" x="8474075" y="3448050"/>
          <p14:tracePt t="26365" x="8636000" y="3448050"/>
          <p14:tracePt t="26381" x="8716963" y="3459163"/>
          <p14:tracePt t="26398" x="8863013" y="3506788"/>
          <p14:tracePt t="26415" x="8928100" y="3533775"/>
          <p14:tracePt t="26431" x="8975725" y="3567113"/>
          <p14:tracePt t="26448" x="8993188" y="3594100"/>
          <p14:tracePt t="26465" x="8993188" y="3609975"/>
          <p14:tracePt t="26481" x="8993188" y="3614738"/>
          <p14:tracePt t="26575" x="9024938" y="3614738"/>
          <p14:tracePt t="26585" x="9090025" y="3614738"/>
          <p14:tracePt t="26595" x="9144000" y="3614738"/>
          <p14:tracePt t="26605" x="9202738" y="3614738"/>
          <p14:tracePt t="26615" x="9328150" y="3614738"/>
          <p14:tracePt t="26631" x="9391650" y="3614738"/>
          <p14:tracePt t="26648" x="9609138" y="3632200"/>
          <p14:tracePt t="26665" x="9845675" y="3668713"/>
          <p14:tracePt t="26681" x="9921875" y="3675063"/>
          <p14:tracePt t="26698" x="10153650" y="3706813"/>
          <p14:tracePt t="26715" x="10398125" y="3749675"/>
          <p14:tracePt t="26731" x="10479088" y="3771900"/>
          <p14:tracePt t="26748" x="10625138" y="3821113"/>
          <p14:tracePt t="26765" x="10645775" y="3825875"/>
          <p14:tracePt t="26781" x="10656888" y="3836988"/>
          <p14:tracePt t="26798" x="10656888" y="3841750"/>
          <p14:tracePt t="26816" x="10656888" y="3848100"/>
          <p14:tracePt t="26836" x="10652125" y="3863975"/>
          <p14:tracePt t="26848" x="10629900" y="3868738"/>
          <p14:tracePt t="26865" x="10560050" y="3902075"/>
          <p14:tracePt t="26881" x="10533063" y="3906838"/>
          <p14:tracePt t="26898" x="10398125" y="3922713"/>
          <p14:tracePt t="26915" x="10283825" y="3944938"/>
          <p14:tracePt t="26931" x="10252075" y="3944938"/>
          <p14:tracePt t="26948" x="10229850" y="3940175"/>
          <p14:tracePt t="26965" x="10202863" y="3929063"/>
          <p14:tracePt t="26982" x="10198100" y="3922713"/>
          <p14:tracePt t="26998" x="10191750" y="3906838"/>
          <p14:tracePt t="27015" x="10186988" y="3879850"/>
          <p14:tracePt t="27031" x="10186988" y="3868738"/>
          <p14:tracePt t="27048" x="10186988" y="3832225"/>
          <p14:tracePt t="27064" x="10191750" y="3794125"/>
          <p14:tracePt t="27082" x="10202863" y="3776663"/>
          <p14:tracePt t="27098" x="10236200" y="3733800"/>
          <p14:tracePt t="27117" x="10272713" y="3706813"/>
          <p14:tracePt t="27133" x="10310813" y="3679825"/>
          <p14:tracePt t="27148" x="10398125" y="3648075"/>
          <p14:tracePt t="27165" x="10456863" y="3632200"/>
          <p14:tracePt t="27181" x="10510838" y="3621088"/>
          <p14:tracePt t="27198" x="10591800" y="3605213"/>
          <p14:tracePt t="27215" x="10661650" y="3598863"/>
          <p14:tracePt t="27231" x="10726738" y="3587750"/>
          <p14:tracePt t="27248" x="10814050" y="3582988"/>
          <p14:tracePt t="27265" x="10888663" y="3582988"/>
          <p14:tracePt t="27281" x="10942638" y="3582988"/>
          <p14:tracePt t="27298" x="11034713" y="3594100"/>
          <p14:tracePt t="27315" x="11106150" y="3598863"/>
          <p14:tracePt t="27332" x="11160125" y="3621088"/>
          <p14:tracePt t="27348" x="11229975" y="3641725"/>
          <p14:tracePt t="27365" x="11299825" y="3675063"/>
          <p14:tracePt t="27381" x="11310938" y="3690938"/>
          <p14:tracePt t="27398" x="11322050" y="3702050"/>
          <p14:tracePt t="27415" x="11322050" y="3722688"/>
          <p14:tracePt t="27431" x="11315700" y="3740150"/>
          <p14:tracePt t="27448" x="11288713" y="3767138"/>
          <p14:tracePt t="27465" x="11207750" y="3814763"/>
          <p14:tracePt t="27481" x="11137900" y="3841750"/>
          <p14:tracePt t="27498" x="11068050" y="3859213"/>
          <p14:tracePt t="27515" x="11025188" y="3868738"/>
          <p14:tracePt t="27531" x="11018838" y="3868738"/>
          <p14:tracePt t="27548" x="11014075" y="3868738"/>
          <p14:tracePt t="27565" x="10987088" y="3863975"/>
          <p14:tracePt t="27581" x="10971213" y="3863975"/>
          <p14:tracePt t="27598" x="10834688" y="3863975"/>
          <p14:tracePt t="27615" x="10645775" y="3863975"/>
          <p14:tracePt t="27631" x="10218738" y="3886200"/>
          <p14:tracePt t="27648" x="9301163" y="3998913"/>
          <p14:tracePt t="27665" x="8348663" y="4140200"/>
          <p14:tracePt t="27681" x="7970838" y="4210050"/>
          <p14:tracePt t="27698" x="7042150" y="4371975"/>
          <p14:tracePt t="27715" x="6516688" y="4448175"/>
          <p14:tracePt t="27731" x="5972175" y="4538663"/>
          <p14:tracePt t="27748" x="5226050" y="4641850"/>
          <p14:tracePt t="27764" x="4756150" y="4711700"/>
          <p14:tracePt t="27781" x="4306888" y="4799013"/>
          <p14:tracePt t="27798" x="3875088" y="4848225"/>
          <p14:tracePt t="27815" x="3744913" y="4857750"/>
          <p14:tracePt t="27832" x="3729038" y="4864100"/>
          <p14:tracePt t="27867" x="3722688" y="4864100"/>
          <p14:tracePt t="27881" x="3717925" y="4868863"/>
          <p14:tracePt t="27898" x="3713163" y="4868863"/>
          <p14:tracePt t="27915" x="3706813" y="4868863"/>
          <p14:tracePt t="27931" x="3706813" y="4875213"/>
          <p14:tracePt t="27997" x="3702050" y="4875213"/>
          <p14:tracePt t="28007" x="3690938" y="4875213"/>
          <p14:tracePt t="28017" x="3663950" y="4875213"/>
          <p14:tracePt t="28031" x="3641725" y="4875213"/>
          <p14:tracePt t="28048" x="3582988" y="4875213"/>
          <p14:tracePt t="28065" x="3556000" y="4868863"/>
          <p14:tracePt t="28082" x="3486150" y="4857750"/>
          <p14:tracePt t="28098" x="3405188" y="4830763"/>
          <p14:tracePt t="28115" x="3306763" y="4826000"/>
          <p14:tracePt t="28131" x="3279775" y="4814888"/>
          <p14:tracePt t="28148" x="3194050" y="4783138"/>
          <p14:tracePt t="28164" x="3097213" y="4738688"/>
          <p14:tracePt t="28181" x="3063875" y="4711700"/>
          <p14:tracePt t="28198" x="2955925" y="4679950"/>
          <p14:tracePt t="28214" x="2859088" y="4652963"/>
          <p14:tracePt t="28231" x="2836863" y="4637088"/>
          <p14:tracePt t="28248" x="2805113" y="4614863"/>
          <p14:tracePt t="28264" x="2782888" y="4603750"/>
          <p14:tracePt t="28298" x="2762250" y="4587875"/>
          <p14:tracePt t="28314" x="2740025" y="4560888"/>
          <p14:tracePt t="28332" x="2708275" y="4545013"/>
          <p14:tracePt t="28348" x="2652713" y="4495800"/>
          <p14:tracePt t="28365" x="2609850" y="4468813"/>
          <p14:tracePt t="28381" x="2589213" y="4457700"/>
          <p14:tracePt t="28398" x="2571750" y="4441825"/>
          <p14:tracePt t="28459" x="2566988" y="4441825"/>
          <p14:tracePt t="28576" x="2562225" y="4441825"/>
          <p14:tracePt t="28586" x="2555875" y="4441825"/>
          <p14:tracePt t="28595" x="2551113" y="4441825"/>
          <p14:tracePt t="28605" x="2540000" y="4437063"/>
          <p14:tracePt t="28615" x="2535238" y="4430713"/>
          <p14:tracePt t="28631" x="2524125" y="4425950"/>
          <p14:tracePt t="28655" x="2524125" y="4414838"/>
          <p14:tracePt t="28665" x="2524125" y="4410075"/>
          <p14:tracePt t="28681" x="2535238" y="4398963"/>
          <p14:tracePt t="28698" x="2566988" y="4371975"/>
          <p14:tracePt t="28714" x="2686050" y="4295775"/>
          <p14:tracePt t="28731" x="2798763" y="4252913"/>
          <p14:tracePt t="28748" x="2897188" y="4225925"/>
          <p14:tracePt t="28764" x="2913063" y="4225925"/>
          <p14:tracePt t="28806" x="2906713" y="4237038"/>
          <p14:tracePt t="28816" x="2901950" y="4241800"/>
          <p14:tracePt t="28832" x="2897188" y="4248150"/>
          <p14:tracePt t="28848" x="2897188" y="4257675"/>
          <p14:tracePt t="28865" x="2890838" y="4264025"/>
          <p14:tracePt t="28881" x="2890838" y="4268788"/>
          <p14:tracePt t="29055" x="2897188" y="4268788"/>
          <p14:tracePt t="29066" x="2897188" y="4264025"/>
          <p14:tracePt t="29075" x="2901950" y="4264025"/>
          <p14:tracePt t="29085" x="2924175" y="4264025"/>
          <p14:tracePt t="29098" x="2933700" y="4264025"/>
          <p14:tracePt t="29115" x="2994025" y="4264025"/>
          <p14:tracePt t="29131" x="3032125" y="4264025"/>
          <p14:tracePt t="29148" x="3232150" y="4264025"/>
          <p14:tracePt t="29164" x="3344863" y="4264025"/>
          <p14:tracePt t="29182" x="3668713" y="4252913"/>
          <p14:tracePt t="29198" x="3868738" y="4252913"/>
          <p14:tracePt t="29214" x="3913188" y="4252913"/>
          <p14:tracePt t="29298" x="3913188" y="4257675"/>
          <p14:tracePt t="29306" x="3906838" y="4268788"/>
          <p14:tracePt t="29316" x="3886200" y="4284663"/>
          <p14:tracePt t="29331" x="3863975" y="4295775"/>
          <p14:tracePt t="29348" x="3778250" y="4340225"/>
          <p14:tracePt t="29365" x="3668713" y="4376738"/>
          <p14:tracePt t="29381" x="3636963" y="4383088"/>
          <p14:tracePt t="29398" x="3459163" y="4394200"/>
          <p14:tracePt t="29415" x="3248025" y="4403725"/>
          <p14:tracePt t="29431" x="3155950" y="4403725"/>
          <p14:tracePt t="29448" x="3005138" y="4403725"/>
          <p14:tracePt t="29465" x="2978150" y="4398963"/>
          <p14:tracePt t="29498" x="3048000" y="4371975"/>
          <p14:tracePt t="29515" x="3214688" y="4356100"/>
          <p14:tracePt t="29531" x="3290888" y="4333875"/>
          <p14:tracePt t="29548" x="3517900" y="4313238"/>
          <p14:tracePt t="29564" x="3675063" y="4295775"/>
          <p14:tracePt t="29581" x="3825875" y="4295775"/>
          <p14:tracePt t="29598" x="4275138" y="4279900"/>
          <p14:tracePt t="29615" x="4841875" y="4279900"/>
          <p14:tracePt t="29631" x="5480050" y="4279900"/>
          <p14:tracePt t="29648" x="6507163" y="4295775"/>
          <p14:tracePt t="29665" x="6927850" y="4295775"/>
          <p14:tracePt t="29681" x="7058025" y="4318000"/>
          <p14:tracePt t="29698" x="7127875" y="4349750"/>
          <p14:tracePt t="29714" x="7150100" y="4367213"/>
          <p14:tracePt t="29731" x="7177088" y="4376738"/>
          <p14:tracePt t="29748" x="7258050" y="4383088"/>
          <p14:tracePt t="29764" x="7388225" y="4398963"/>
          <p14:tracePt t="29781" x="7512050" y="4410075"/>
          <p14:tracePt t="29798" x="7631113" y="4430713"/>
          <p14:tracePt t="29815" x="7678738" y="4441825"/>
          <p14:tracePt t="29888" x="7685088" y="4441825"/>
          <p14:tracePt t="29949" x="7685088" y="4448175"/>
          <p14:tracePt t="29958" x="7669213" y="4452938"/>
          <p14:tracePt t="29965" x="7658100" y="4452938"/>
          <p14:tracePt t="29981" x="7646988" y="4457700"/>
          <p14:tracePt t="29998" x="7620000" y="4468813"/>
          <p14:tracePt t="30014" x="7570788" y="4468813"/>
          <p14:tracePt t="30031" x="7523163" y="4468813"/>
          <p14:tracePt t="30048" x="7312025" y="4475163"/>
          <p14:tracePt t="30064" x="7004050" y="4491038"/>
          <p14:tracePt t="30082" x="6889750" y="4502150"/>
          <p14:tracePt t="30098" x="6723063" y="4502150"/>
          <p14:tracePt t="30114" x="6642100" y="4502150"/>
          <p14:tracePt t="30132" x="6615113" y="4502150"/>
          <p14:tracePt t="30148" x="6554788" y="4502150"/>
          <p14:tracePt t="30164" x="6527800" y="4495800"/>
          <p14:tracePt t="30299" x="6523038" y="4495800"/>
          <p14:tracePt t="30309" x="6511925" y="4495800"/>
          <p14:tracePt t="30316" x="6484938" y="4495800"/>
          <p14:tracePt t="30332" x="6457950" y="4495800"/>
          <p14:tracePt t="30348" x="6323013" y="4495800"/>
          <p14:tracePt t="30365" x="6181725" y="4502150"/>
          <p14:tracePt t="30381" x="6154738" y="4502150"/>
          <p14:tracePt t="30397" x="6127750" y="4502150"/>
          <p14:tracePt t="30467" x="6138863" y="4502150"/>
          <p14:tracePt t="30476" x="6161088" y="4502150"/>
          <p14:tracePt t="30486" x="6199188" y="4502150"/>
          <p14:tracePt t="30498" x="6273800" y="4491038"/>
          <p14:tracePt t="30515" x="6496050" y="4479925"/>
          <p14:tracePt t="30531" x="6599238" y="4468813"/>
          <p14:tracePt t="30548" x="6835775" y="4457700"/>
          <p14:tracePt t="30565" x="6911975" y="4457700"/>
          <p14:tracePt t="30583" x="6916738" y="4457700"/>
          <p14:tracePt t="30598" x="6927850" y="4457700"/>
          <p14:tracePt t="30615" x="6943725" y="4452938"/>
          <p14:tracePt t="30631" x="6961188" y="4452938"/>
          <p14:tracePt t="30647" x="6997700" y="4448175"/>
          <p14:tracePt t="30665" x="7042150" y="4448175"/>
          <p14:tracePt t="30681" x="7069138" y="4448175"/>
          <p14:tracePt t="30698" x="7107238" y="4448175"/>
          <p14:tracePt t="30714" x="7112000" y="4448175"/>
          <p14:tracePt t="30795" x="7116763" y="4441825"/>
          <p14:tracePt t="30845" x="7107238" y="4441825"/>
          <p14:tracePt t="30855" x="7096125" y="4441825"/>
          <p14:tracePt t="30866" x="7073900" y="4441825"/>
          <p14:tracePt t="30876" x="7046913" y="4441825"/>
          <p14:tracePt t="30886" x="7024688" y="4441825"/>
          <p14:tracePt t="30898" x="7015163" y="4441825"/>
          <p14:tracePt t="30914" x="7008813" y="4441825"/>
          <p14:tracePt t="30931" x="7004050" y="4441825"/>
          <p14:tracePt t="30948" x="6997700" y="4441825"/>
          <p14:tracePt t="31046" x="6997700" y="4437063"/>
          <p14:tracePt t="31055" x="7008813" y="4425950"/>
          <p14:tracePt t="31066" x="7019925" y="4425950"/>
          <p14:tracePt t="31081" x="7062788" y="4421188"/>
          <p14:tracePt t="31098" x="7127875" y="4421188"/>
          <p14:tracePt t="31114" x="7343775" y="4398963"/>
          <p14:tracePt t="31131" x="7570788" y="4383088"/>
          <p14:tracePt t="31148" x="7950200" y="4360863"/>
          <p14:tracePt t="31165" x="8386763" y="4302125"/>
          <p14:tracePt t="31181" x="8543925" y="4279900"/>
          <p14:tracePt t="31198" x="8689975" y="4257675"/>
          <p14:tracePt t="31215" x="8928100" y="4257675"/>
          <p14:tracePt t="31231" x="9040813" y="4257675"/>
          <p14:tracePt t="31248" x="9382125" y="4248150"/>
          <p14:tracePt t="31265" x="9652000" y="4248150"/>
          <p14:tracePt t="31281" x="9710738" y="4248150"/>
          <p14:tracePt t="31298" x="9775825" y="4248150"/>
          <p14:tracePt t="31315" x="9782175" y="4248150"/>
          <p14:tracePt t="31348" x="9798050" y="4248150"/>
          <p14:tracePt t="31365" x="9825038" y="4252913"/>
          <p14:tracePt t="31381" x="9836150" y="4252913"/>
          <p14:tracePt t="31398" x="9879013" y="4257675"/>
          <p14:tracePt t="31415" x="9894888" y="4268788"/>
          <p14:tracePt t="31525" x="9899650" y="4268788"/>
          <p14:tracePt t="31535" x="9906000" y="4268788"/>
          <p14:tracePt t="31545" x="9910763" y="4268788"/>
          <p14:tracePt t="31555" x="9917113" y="4268788"/>
          <p14:tracePt t="31570" x="9937750" y="4268788"/>
          <p14:tracePt t="31584" x="9955213" y="4268788"/>
          <p14:tracePt t="31598" x="10052050" y="4268788"/>
          <p14:tracePt t="31616" x="10191750" y="4268788"/>
          <p14:tracePt t="31632" x="10245725" y="4268788"/>
          <p14:tracePt t="31649" x="10371138" y="4268788"/>
          <p14:tracePt t="31665" x="10472738" y="4268788"/>
          <p14:tracePt t="31681" x="10517188" y="4268788"/>
          <p14:tracePt t="31698" x="10587038" y="4268788"/>
          <p14:tracePt t="31714" x="10591800" y="4268788"/>
          <p14:tracePt t="31748" x="10591800" y="4275138"/>
          <p14:tracePt t="31765" x="10533063" y="4291013"/>
          <p14:tracePt t="31781" x="10479088" y="4295775"/>
          <p14:tracePt t="31798" x="10209213" y="4333875"/>
          <p14:tracePt t="31815" x="9998075" y="4344988"/>
          <p14:tracePt t="31832" x="9944100" y="4349750"/>
          <p14:tracePt t="31848" x="9917113" y="4349750"/>
          <p14:tracePt t="31886" x="9944100" y="4349750"/>
          <p14:tracePt t="31898" x="10009188" y="4349750"/>
          <p14:tracePt t="31916" x="10186988" y="4349750"/>
          <p14:tracePt t="31931" x="10252075" y="4340225"/>
          <p14:tracePt t="31948" x="10418763" y="4318000"/>
          <p14:tracePt t="31965" x="10526713" y="4313238"/>
          <p14:tracePt t="31982" x="10614025" y="4313238"/>
          <p14:tracePt t="31998" x="10717213" y="4313238"/>
          <p14:tracePt t="32015" x="10753725" y="4313238"/>
          <p14:tracePt t="32031" x="10760075" y="4313238"/>
          <p14:tracePt t="32064" x="10760075" y="4318000"/>
          <p14:tracePt t="32066" x="10760075" y="4322763"/>
          <p14:tracePt t="32081" x="10744200" y="4329113"/>
          <p14:tracePt t="32098" x="10688638" y="4340225"/>
          <p14:tracePt t="32115" x="10641013" y="4356100"/>
          <p14:tracePt t="32131" x="10602913" y="4367213"/>
          <p14:tracePt t="32148" x="10564813" y="4371975"/>
          <p14:tracePt t="32208" x="10580688" y="4371975"/>
          <p14:tracePt t="32217" x="10591800" y="4371975"/>
          <p14:tracePt t="32227" x="10618788" y="4371975"/>
          <p14:tracePt t="32237" x="10629900" y="4371975"/>
          <p14:tracePt t="32248" x="10634663" y="4376738"/>
          <p14:tracePt t="32265" x="10652125" y="4383088"/>
          <p14:tracePt t="32282" x="10661650" y="4383088"/>
          <p14:tracePt t="32298" x="10668000" y="4383088"/>
          <p14:tracePt t="32315" x="10672763" y="4383088"/>
          <p14:tracePt t="32462" x="10668000" y="4387850"/>
          <p14:tracePt t="32477" x="10661650" y="4394200"/>
          <p14:tracePt t="32487" x="10656888" y="4398963"/>
          <p14:tracePt t="32498" x="10652125" y="4398963"/>
          <p14:tracePt t="32515" x="10634663" y="4410075"/>
          <p14:tracePt t="32532" x="10625138" y="4414838"/>
          <p14:tracePt t="32548" x="10598150" y="4430713"/>
          <p14:tracePt t="32565" x="10575925" y="4441825"/>
          <p14:tracePt t="32583" x="10564813" y="4448175"/>
          <p14:tracePt t="32587" x="10560050" y="4452938"/>
          <p14:tracePt t="32598" x="10544175" y="4457700"/>
          <p14:tracePt t="32615" x="10517188" y="4464050"/>
          <p14:tracePt t="32632" x="10425113" y="4479925"/>
          <p14:tracePt t="32648" x="10148888" y="4533900"/>
          <p14:tracePt t="32665" x="9564688" y="4652963"/>
          <p14:tracePt t="32681" x="9240838" y="4718050"/>
          <p14:tracePt t="32698" x="8278813" y="4918075"/>
          <p14:tracePt t="32714" x="7523163" y="5091113"/>
          <p14:tracePt t="32731" x="7370763" y="5129213"/>
          <p14:tracePt t="32748" x="7004050" y="5192713"/>
          <p14:tracePt t="32764" x="6907213" y="5203825"/>
          <p14:tracePt t="32781" x="6592888" y="5246688"/>
          <p14:tracePt t="32798" x="6165850" y="5311775"/>
          <p14:tracePt t="32814" x="5999163" y="5338763"/>
          <p14:tracePt t="32832" x="5610225" y="5403850"/>
          <p14:tracePt t="32848" x="5419725" y="5426075"/>
          <p14:tracePt t="32864" x="5387975" y="5426075"/>
          <p14:tracePt t="32881" x="5311775" y="5430838"/>
          <p14:tracePt t="32898" x="5210175" y="5441950"/>
          <p14:tracePt t="32915" x="5037138" y="5441950"/>
          <p14:tracePt t="32931" x="4956175" y="5453063"/>
          <p14:tracePt t="32948" x="4733925" y="5453063"/>
          <p14:tracePt t="32964" x="4556125" y="5464175"/>
          <p14:tracePt t="32981" x="4518025" y="5464175"/>
          <p14:tracePt t="32998" x="4457700" y="5468938"/>
          <p14:tracePt t="33015" x="4394200" y="5468938"/>
          <p14:tracePt t="33031" x="4360863" y="5468938"/>
          <p14:tracePt t="33048" x="4203700" y="5468938"/>
          <p14:tracePt t="33065" x="4010025" y="5464175"/>
          <p14:tracePt t="33081" x="3933825" y="5453063"/>
          <p14:tracePt t="33098" x="3783013" y="5441950"/>
          <p14:tracePt t="33115" x="3663950" y="5414963"/>
          <p14:tracePt t="33131" x="3609975" y="5399088"/>
          <p14:tracePt t="33148" x="3475038" y="5360988"/>
          <p14:tracePt t="33165" x="3355975" y="5334000"/>
          <p14:tracePt t="33181" x="3324225" y="5327650"/>
          <p14:tracePt t="33198" x="3243263" y="5311775"/>
          <p14:tracePt t="33215" x="3194050" y="5295900"/>
          <p14:tracePt t="33231" x="3155950" y="5280025"/>
          <p14:tracePt t="33248" x="3113088" y="5264150"/>
          <p14:tracePt t="33264" x="3079750" y="5253038"/>
          <p14:tracePt t="33281" x="3036888" y="5237163"/>
          <p14:tracePt t="33298" x="2978150" y="5203825"/>
          <p14:tracePt t="33315" x="2933700" y="5176838"/>
          <p14:tracePt t="33332" x="2901950" y="5156200"/>
          <p14:tracePt t="33348" x="2843213" y="5118100"/>
          <p14:tracePt t="33365" x="2816225" y="5095875"/>
          <p14:tracePt t="33381" x="2782888" y="5073650"/>
          <p14:tracePt t="33398" x="2751138" y="5053013"/>
          <p14:tracePt t="33415" x="2744788" y="5041900"/>
          <p14:tracePt t="33448" x="2740025" y="5037138"/>
          <p14:tracePt t="33507" x="2740025" y="5030788"/>
          <p14:tracePt t="33526" x="2744788" y="5026025"/>
          <p14:tracePt t="33537" x="2751138" y="5019675"/>
          <p14:tracePt t="33547" x="2762250" y="5019675"/>
          <p14:tracePt t="33556" x="2820988" y="5010150"/>
          <p14:tracePt t="33567" x="2886075" y="5010150"/>
          <p14:tracePt t="33582" x="3043238" y="4999038"/>
          <p14:tracePt t="33598" x="3290888" y="4999038"/>
          <p14:tracePt t="33615" x="3713163" y="4987925"/>
          <p14:tracePt t="33631" x="4025900" y="4987925"/>
          <p14:tracePt t="33648" x="4264025" y="4987925"/>
          <p14:tracePt t="33665" x="4668838" y="4987925"/>
          <p14:tracePt t="33681" x="4929188" y="4987925"/>
          <p14:tracePt t="33698" x="5907088" y="4999038"/>
          <p14:tracePt t="33714" x="7031038" y="4999038"/>
          <p14:tracePt t="33731" x="7235825" y="4999038"/>
          <p14:tracePt t="33748" x="7366000" y="4992688"/>
          <p14:tracePt t="33764" x="7361238" y="4992688"/>
          <p14:tracePt t="33781" x="7339013" y="4992688"/>
          <p14:tracePt t="33798" x="7269163" y="4999038"/>
          <p14:tracePt t="33814" x="7246938" y="4999038"/>
          <p14:tracePt t="33868" x="7242175" y="4999038"/>
          <p14:tracePt t="33897" x="7235825" y="4999038"/>
          <p14:tracePt t="33907" x="7231063" y="4999038"/>
          <p14:tracePt t="33917" x="7231063" y="4992688"/>
          <p14:tracePt t="33931" x="7224713" y="4992688"/>
          <p14:tracePt t="33948" x="7219950" y="4992688"/>
          <p14:tracePt t="33965" x="7208838" y="4987925"/>
          <p14:tracePt t="33981" x="7204075" y="4987925"/>
          <p14:tracePt t="34036" x="7204075" y="4983163"/>
          <p14:tracePt t="34055" x="7208838" y="4983163"/>
          <p14:tracePt t="34106" x="7215188" y="4983163"/>
          <p14:tracePt t="34115" x="7258050" y="4983163"/>
          <p14:tracePt t="34125" x="7323138" y="4983163"/>
          <p14:tracePt t="34135" x="7496175" y="4965700"/>
          <p14:tracePt t="34147" x="7624763" y="4956175"/>
          <p14:tracePt t="34167" x="7981950" y="4922838"/>
          <p14:tracePt t="34181" x="8112125" y="4911725"/>
          <p14:tracePt t="34198" x="8339138" y="4891088"/>
          <p14:tracePt t="34215" x="8467725" y="4868863"/>
          <p14:tracePt t="34231" x="8505825" y="4864100"/>
          <p14:tracePt t="34248" x="8602663" y="4848225"/>
          <p14:tracePt t="34265" x="8662988" y="4826000"/>
          <p14:tracePt t="34281" x="8674100" y="4814888"/>
          <p14:tracePt t="34346" x="8667750" y="4814888"/>
          <p14:tracePt t="34385" x="8662988" y="4814888"/>
          <p14:tracePt t="34516" x="8667750" y="4814888"/>
          <p14:tracePt t="34545" x="8685213" y="4814888"/>
          <p14:tracePt t="34555" x="8701088" y="4814888"/>
          <p14:tracePt t="34565" x="8793163" y="4810125"/>
          <p14:tracePt t="34575" x="8847138" y="4799013"/>
          <p14:tracePt t="34586" x="8912225" y="4799013"/>
          <p14:tracePt t="34598" x="9105900" y="4776788"/>
          <p14:tracePt t="34614" x="9224963" y="4765675"/>
          <p14:tracePt t="34634" x="9337675" y="4756150"/>
          <p14:tracePt t="34650" x="9409113" y="4749800"/>
          <p14:tracePt t="34665" x="9517063" y="4738688"/>
          <p14:tracePt t="34681" x="9555163" y="4738688"/>
          <p14:tracePt t="34698" x="9559925" y="4738688"/>
          <p14:tracePt t="34731" x="9555163" y="4738688"/>
          <p14:tracePt t="34748" x="9510713" y="4756150"/>
          <p14:tracePt t="34764" x="9413875" y="4772025"/>
          <p14:tracePt t="34781" x="9375775" y="4772025"/>
          <p14:tracePt t="34798" x="9371013" y="4776788"/>
          <p14:tracePt t="34855" x="9375775" y="4776788"/>
          <p14:tracePt t="34875" x="9382125" y="4776788"/>
          <p14:tracePt t="34885" x="9398000" y="4776788"/>
          <p14:tracePt t="34895" x="9429750" y="4776788"/>
          <p14:tracePt t="34905" x="9494838" y="4776788"/>
          <p14:tracePt t="34915" x="9559925" y="4776788"/>
          <p14:tracePt t="34931" x="9636125" y="4765675"/>
          <p14:tracePt t="34948" x="9867900" y="4765675"/>
          <p14:tracePt t="34964" x="9991725" y="4756150"/>
          <p14:tracePt t="34981" x="10094913" y="4756150"/>
          <p14:tracePt t="34997" x="10213975" y="4765675"/>
          <p14:tracePt t="35014" x="10380663" y="4776788"/>
          <p14:tracePt t="35031" x="10440988" y="4776788"/>
          <p14:tracePt t="35048" x="10634663" y="4799013"/>
          <p14:tracePt t="35064" x="10764838" y="4814888"/>
          <p14:tracePt t="35081" x="10791825" y="4826000"/>
          <p14:tracePt t="35098" x="10814050" y="4837113"/>
          <p14:tracePt t="35131" x="10814050" y="4841875"/>
          <p14:tracePt t="35148" x="10802938" y="4852988"/>
          <p14:tracePt t="35165" x="10775950" y="4864100"/>
          <p14:tracePt t="35181" x="10764838" y="4864100"/>
          <p14:tracePt t="35198" x="10721975" y="4879975"/>
          <p14:tracePt t="35214" x="10717213" y="4879975"/>
          <p14:tracePt t="35256" x="10726738" y="4879975"/>
          <p14:tracePt t="35266" x="10737850" y="4864100"/>
          <p14:tracePt t="35281" x="10764838" y="4857750"/>
          <p14:tracePt t="35298" x="10922000" y="4837113"/>
          <p14:tracePt t="35315" x="11110913" y="4814888"/>
          <p14:tracePt t="35332" x="11164888" y="4810125"/>
          <p14:tracePt t="35348" x="11279188" y="4810125"/>
          <p14:tracePt t="35365" x="11360150" y="4810125"/>
          <p14:tracePt t="35381" x="11369675" y="4810125"/>
          <p14:tracePt t="36106" x="11364913" y="4810125"/>
          <p14:tracePt t="36116" x="11342688" y="4826000"/>
          <p14:tracePt t="36126" x="11322050" y="4826000"/>
          <p14:tracePt t="36135" x="11310938" y="4830763"/>
          <p14:tracePt t="36148" x="11295063" y="4830763"/>
          <p14:tracePt t="36166" x="11288713" y="4830763"/>
          <p14:tracePt t="36236" x="11283950" y="4830763"/>
          <p14:tracePt t="36256" x="11279188" y="4830763"/>
          <p14:tracePt t="36358" x="11272838" y="4830763"/>
          <p14:tracePt t="36448" x="11272838" y="4837113"/>
          <p14:tracePt t="36466" x="11268075" y="4837113"/>
          <p14:tracePt t="36476" x="11261725" y="4841875"/>
          <p14:tracePt t="36639" x="11256963" y="4841875"/>
          <p14:tracePt t="36648" x="11241088" y="4848225"/>
          <p14:tracePt t="36656" x="11218863" y="4852988"/>
          <p14:tracePt t="36665" x="11196638" y="4852988"/>
          <p14:tracePt t="36681" x="11169650" y="4864100"/>
          <p14:tracePt t="36698" x="11106150" y="4868863"/>
          <p14:tracePt t="36715" x="10910888" y="4891088"/>
          <p14:tracePt t="36731" x="10717213" y="4902200"/>
          <p14:tracePt t="36748" x="10434638" y="4922838"/>
          <p14:tracePt t="36764" x="9829800" y="4972050"/>
          <p14:tracePt t="36781" x="9413875" y="5003800"/>
          <p14:tracePt t="36798" x="9036050" y="5030788"/>
          <p14:tracePt t="36814" x="8521700" y="5030788"/>
          <p14:tracePt t="36831" x="8366125" y="5030788"/>
          <p14:tracePt t="36848" x="7889875" y="5010150"/>
          <p14:tracePt t="36864" x="7577138" y="4992688"/>
          <p14:tracePt t="36881" x="7323138" y="4972050"/>
          <p14:tracePt t="36898" x="7031038" y="4938713"/>
          <p14:tracePt t="36915" x="6873875" y="4918075"/>
          <p14:tracePt t="36931" x="6853238" y="4911725"/>
          <p14:tracePt t="36948" x="6792913" y="4891088"/>
          <p14:tracePt t="36965" x="6723063" y="4864100"/>
          <p14:tracePt t="36981" x="6684963" y="4857750"/>
          <p14:tracePt t="36998" x="6577013" y="4830763"/>
          <p14:tracePt t="37014" x="6408738" y="4810125"/>
          <p14:tracePt t="37031" x="6345238" y="4803775"/>
          <p14:tracePt t="37047" x="6203950" y="4783138"/>
          <p14:tracePt t="37064" x="6127750" y="4776788"/>
          <p14:tracePt t="37081" x="6107113" y="4776788"/>
          <p14:tracePt t="37098" x="6035675" y="4765675"/>
          <p14:tracePt t="37114" x="6008688" y="4760913"/>
          <p14:tracePt t="37133" x="5900738" y="4733925"/>
          <p14:tracePt t="37149" x="5745163" y="4695825"/>
          <p14:tracePt t="37165" x="5576888" y="4641850"/>
          <p14:tracePt t="37181" x="5507038" y="4625975"/>
          <p14:tracePt t="37198" x="5349875" y="4556125"/>
          <p14:tracePt t="37214" x="5291138" y="4518025"/>
          <p14:tracePt t="37231" x="5176838" y="4430713"/>
          <p14:tracePt t="37248" x="5118100" y="4383088"/>
          <p14:tracePt t="37264" x="5122863" y="4371975"/>
          <p14:tracePt t="37281" x="5138738" y="4367213"/>
          <p14:tracePt t="37298" x="5264150" y="4329113"/>
          <p14:tracePt t="37315" x="5457825" y="4279900"/>
          <p14:tracePt t="37331" x="5473700" y="4268788"/>
          <p14:tracePt t="37348" x="5673725" y="4252913"/>
          <p14:tracePt t="37365" x="5776913" y="4237038"/>
          <p14:tracePt t="37398" x="5718175" y="4248150"/>
          <p14:tracePt t="37415" x="5527675" y="4349750"/>
          <p14:tracePt t="37431" x="5446713" y="4398963"/>
          <p14:tracePt t="37448" x="5172075" y="4576763"/>
          <p14:tracePt t="37466" x="5037138" y="4691063"/>
          <p14:tracePt t="37483" x="4987925" y="4722813"/>
          <p14:tracePt t="37498" x="4884738" y="4799013"/>
          <p14:tracePt t="37515" x="4706938" y="4852988"/>
          <p14:tracePt t="37531" x="4614863" y="4864100"/>
          <p14:tracePt t="37548" x="4387850" y="4864100"/>
          <p14:tracePt t="37564" x="4198938" y="4848225"/>
          <p14:tracePt t="37581" x="4122738" y="4837113"/>
          <p14:tracePt t="37598" x="3987800" y="4776788"/>
          <p14:tracePt t="37615" x="3940175" y="4745038"/>
          <p14:tracePt t="37631" x="3836988" y="4657725"/>
          <p14:tracePt t="37648" x="3695700" y="4538663"/>
          <p14:tracePt t="37665" x="3517900" y="4387850"/>
          <p14:tracePt t="37681" x="3448050" y="4329113"/>
          <p14:tracePt t="37698" x="3313113" y="4149725"/>
          <p14:tracePt t="37715" x="3187700" y="4010025"/>
          <p14:tracePt t="37731" x="3167063" y="3976688"/>
          <p14:tracePt t="37747" x="3106738" y="3906838"/>
          <p14:tracePt t="37764" x="3097213" y="3890963"/>
          <p14:tracePt t="37781" x="3097213" y="3879850"/>
          <p14:tracePt t="37798" x="3097213" y="3868738"/>
          <p14:tracePt t="37846" x="3097213" y="3863975"/>
          <p14:tracePt t="37979" x="3101975" y="3886200"/>
          <p14:tracePt t="37987" x="3113088" y="3906838"/>
          <p14:tracePt t="37998" x="3140075" y="3944938"/>
          <p14:tracePt t="38014" x="3160713" y="3967163"/>
          <p14:tracePt t="38031" x="3225800" y="4068763"/>
          <p14:tracePt t="38047" x="3317875" y="4221163"/>
          <p14:tracePt t="38064" x="3405188" y="4356100"/>
          <p14:tracePt t="38081" x="3517900" y="4468813"/>
          <p14:tracePt t="38098" x="3787775" y="4684713"/>
          <p14:tracePt t="38115" x="4014788" y="4810125"/>
          <p14:tracePt t="38131" x="4171950" y="4906963"/>
          <p14:tracePt t="38148" x="4394200" y="5014913"/>
          <p14:tracePt t="38165" x="4549775" y="5084763"/>
          <p14:tracePt t="38181" x="4733925" y="5133975"/>
          <p14:tracePt t="38198" x="4987925" y="5156200"/>
          <p14:tracePt t="38214" x="5518150" y="5165725"/>
          <p14:tracePt t="38231" x="6008688" y="5187950"/>
          <p14:tracePt t="38248" x="6372225" y="5199063"/>
          <p14:tracePt t="38265" x="6554788" y="5241925"/>
          <p14:tracePt t="38281" x="6619875" y="5257800"/>
          <p14:tracePt t="38298" x="6696075" y="5284788"/>
          <p14:tracePt t="38315" x="6824663" y="5322888"/>
          <p14:tracePt t="38332" x="6950075" y="5322888"/>
          <p14:tracePt t="38348" x="7089775" y="5338763"/>
          <p14:tracePt t="38365" x="7273925" y="5360988"/>
          <p14:tracePt t="38381" x="7327900" y="5387975"/>
          <p14:tracePt t="38398" x="7350125" y="5414963"/>
          <p14:tracePt t="38415" x="7361238" y="5457825"/>
          <p14:tracePt t="38431" x="7377113" y="5480050"/>
          <p14:tracePt t="38448" x="7419975" y="5518150"/>
          <p14:tracePt t="38465" x="7532688" y="5572125"/>
          <p14:tracePt t="38481" x="7597775" y="5581650"/>
          <p14:tracePt t="38498" x="7766050" y="5610225"/>
          <p14:tracePt t="38515" x="7862888" y="5637213"/>
          <p14:tracePt t="38586" x="7874000" y="5637213"/>
          <p14:tracePt t="38596" x="7878763" y="5637213"/>
          <p14:tracePt t="38606" x="7885113" y="5637213"/>
          <p14:tracePt t="38616" x="7889875" y="5637213"/>
          <p14:tracePt t="38756" x="7889875" y="5641975"/>
          <p14:tracePt t="38961" x="7889875" y="5646738"/>
          <p14:tracePt t="38976" x="7889875" y="5653088"/>
          <p14:tracePt t="39438" x="7889875" y="5646738"/>
          <p14:tracePt t="39448" x="7885113" y="5646738"/>
          <p14:tracePt t="39476" x="7878763" y="5641975"/>
          <p14:tracePt t="39515" x="7874000" y="5641975"/>
          <p14:tracePt t="39525" x="7869238" y="5641975"/>
          <p14:tracePt t="39545" x="7862888" y="5641975"/>
          <p14:tracePt t="39690" x="7858125" y="5641975"/>
          <p14:tracePt t="40065" x="7851775" y="5641975"/>
          <p14:tracePt t="40085" x="7847013" y="5641975"/>
          <p14:tracePt t="40269" x="7847013" y="5637213"/>
          <p14:tracePt t="40347" x="7831138" y="5592763"/>
          <p14:tracePt t="40356" x="7808913" y="5572125"/>
          <p14:tracePt t="40367" x="7750175" y="5500688"/>
          <p14:tracePt t="40382" x="7689850" y="5453063"/>
          <p14:tracePt t="40398" x="7485063" y="5241925"/>
          <p14:tracePt t="40415" x="7366000" y="5133975"/>
          <p14:tracePt t="40431" x="6869113" y="4749800"/>
          <p14:tracePt t="40465" x="5718175" y="3868738"/>
          <p14:tracePt t="40498" x="4549775" y="3140075"/>
          <p14:tracePt t="40531" x="3675063" y="2679700"/>
          <p14:tracePt t="40548" x="3232150" y="2459038"/>
          <p14:tracePt t="40565" x="3009900" y="2366963"/>
          <p14:tracePt t="40581" x="2836863" y="2290763"/>
          <p14:tracePt t="40585" x="2735263" y="2259013"/>
          <p14:tracePt t="40598" x="2562225" y="2198688"/>
          <p14:tracePt t="40615" x="2474913" y="2178050"/>
          <p14:tracePt t="40631" x="2317750" y="2162175"/>
          <p14:tracePt t="40648" x="2139950" y="2162175"/>
          <p14:tracePt t="40665" x="1989138" y="2151063"/>
          <p14:tracePt t="40681" x="1863725" y="2128838"/>
          <p14:tracePt t="40698" x="1708150" y="2090738"/>
          <p14:tracePt t="40715" x="1465263" y="2016125"/>
          <p14:tracePt t="40731" x="1274763" y="1939925"/>
          <p14:tracePt t="40748" x="1038225" y="1831975"/>
          <p14:tracePt t="40765" x="654050" y="1663700"/>
          <p14:tracePt t="40781" x="476250" y="1573213"/>
          <p14:tracePt t="40797" x="357188" y="1528763"/>
          <p14:tracePt t="40814" x="323850" y="1512888"/>
          <p14:tracePt t="40831" x="312738" y="1508125"/>
          <p14:tracePt t="40864" x="312738" y="1501775"/>
          <p14:tracePt t="40885" x="312738" y="1497013"/>
          <p14:tracePt t="40905" x="319088" y="1492250"/>
          <p14:tracePt t="40946" x="323850" y="1485900"/>
          <p14:tracePt t="40965" x="330200" y="1485900"/>
          <p14:tracePt t="40986" x="334963" y="1481138"/>
          <p14:tracePt t="40995" x="339725" y="1474788"/>
          <p14:tracePt t="41006" x="350838" y="1470025"/>
          <p14:tracePt t="41015" x="350838" y="1465263"/>
          <p14:tracePt t="41031" x="357188" y="1465263"/>
          <p14:tracePt t="41047" x="366713" y="1458913"/>
          <p14:tracePt t="41064" x="384175" y="1454150"/>
          <p14:tracePt t="41081" x="404813" y="1454150"/>
          <p14:tracePt t="41098" x="534988" y="1454150"/>
          <p14:tracePt t="41114" x="692150" y="1465263"/>
          <p14:tracePt t="41131" x="977900" y="1474788"/>
          <p14:tracePt t="41148" x="1550988" y="1492250"/>
          <p14:tracePt t="41164" x="1858963" y="1492250"/>
          <p14:tracePt t="41181" x="1935163" y="1492250"/>
          <p14:tracePt t="41198" x="2054225" y="1492250"/>
          <p14:tracePt t="41215" x="2124075" y="1481138"/>
          <p14:tracePt t="41231" x="2162175" y="1481138"/>
          <p14:tracePt t="41248" x="2290763" y="1470025"/>
          <p14:tracePt t="41265" x="2481263" y="1470025"/>
          <p14:tracePt t="41281" x="2535238" y="1470025"/>
          <p14:tracePt t="41298" x="2582863" y="1470025"/>
          <p14:tracePt t="41368" x="2589213" y="1470025"/>
          <p14:tracePt t="41377" x="2605088" y="1470025"/>
          <p14:tracePt t="41386" x="2647950" y="1481138"/>
          <p14:tracePt t="41398" x="2652713" y="1481138"/>
          <p14:tracePt t="41496" x="2674938" y="1485900"/>
          <p14:tracePt t="41506" x="2717800" y="1492250"/>
          <p14:tracePt t="41516" x="2870200" y="1492250"/>
          <p14:tracePt t="41531" x="2982913" y="1501775"/>
          <p14:tracePt t="41548" x="3506788" y="1528763"/>
          <p14:tracePt t="41565" x="3659188" y="1528763"/>
          <p14:tracePt t="41582" x="3960813" y="1546225"/>
          <p14:tracePt t="41585" x="3976688" y="1546225"/>
          <p14:tracePt t="41689" x="3983038" y="1546225"/>
          <p14:tracePt t="41700" x="3994150" y="1539875"/>
          <p14:tracePt t="41708" x="4005263" y="1524000"/>
          <p14:tracePt t="41716" x="4010025" y="1512888"/>
          <p14:tracePt t="41731" x="4021138" y="1474788"/>
          <p14:tracePt t="41748" x="4021138" y="1400175"/>
          <p14:tracePt t="41764" x="4021138" y="1308100"/>
          <p14:tracePt t="41781" x="4014788" y="1216025"/>
          <p14:tracePt t="41798" x="3994150" y="1101725"/>
          <p14:tracePt t="41814" x="3971925" y="1016000"/>
          <p14:tracePt t="41831" x="3944938" y="962025"/>
          <p14:tracePt t="41847" x="3929063" y="881063"/>
          <p14:tracePt t="41865" x="3913188" y="827088"/>
          <p14:tracePt t="41881" x="3886200" y="766763"/>
          <p14:tracePt t="41898" x="3841750" y="708025"/>
          <p14:tracePt t="41914" x="3798888" y="669925"/>
          <p14:tracePt t="41931" x="3767138" y="642938"/>
          <p14:tracePt t="41948" x="3751263" y="642938"/>
          <p14:tracePt t="41964" x="3729038" y="638175"/>
          <p14:tracePt t="41981" x="3722688" y="638175"/>
          <p14:tracePt t="42015" x="3713163" y="638175"/>
          <p14:tracePt t="42047" x="3702050" y="642938"/>
          <p14:tracePt t="42064" x="3668713" y="647700"/>
          <p14:tracePt t="42081" x="3621088" y="647700"/>
          <p14:tracePt t="42098" x="3517900" y="647700"/>
          <p14:tracePt t="42115" x="3279775" y="647700"/>
          <p14:tracePt t="42131" x="3070225" y="647700"/>
          <p14:tracePt t="42148" x="2794000" y="642938"/>
          <p14:tracePt t="42165" x="2351088" y="620713"/>
          <p14:tracePt t="42181" x="2193925" y="611188"/>
          <p14:tracePt t="42198" x="1804988" y="584200"/>
          <p14:tracePt t="42214" x="1524000" y="573088"/>
          <p14:tracePt t="42231" x="1447800" y="573088"/>
          <p14:tracePt t="42248" x="1243013" y="561975"/>
          <p14:tracePt t="42264" x="1108075" y="561975"/>
          <p14:tracePt t="42281" x="1074738" y="561975"/>
          <p14:tracePt t="42298" x="1054100" y="561975"/>
          <p14:tracePt t="42314" x="1047750" y="561975"/>
          <p14:tracePt t="42348" x="1020763" y="561975"/>
          <p14:tracePt t="42365" x="966788" y="561975"/>
          <p14:tracePt t="42381" x="935038" y="561975"/>
          <p14:tracePt t="42398" x="885825" y="577850"/>
          <p14:tracePt t="42415" x="869950" y="584200"/>
          <p14:tracePt t="42431" x="865188" y="584200"/>
          <p14:tracePt t="42508" x="858838" y="593725"/>
          <p14:tracePt t="42517" x="831850" y="627063"/>
          <p14:tracePt t="42527" x="827088" y="647700"/>
          <p14:tracePt t="42538" x="800100" y="719138"/>
          <p14:tracePt t="42548" x="773113" y="800100"/>
          <p14:tracePt t="42564" x="750888" y="901700"/>
          <p14:tracePt t="42582" x="676275" y="1238250"/>
          <p14:tracePt t="42598" x="665163" y="1535113"/>
          <p14:tracePt t="42615" x="665163" y="1701800"/>
          <p14:tracePt t="42631" x="665163" y="1739900"/>
          <p14:tracePt t="42648" x="676275" y="1816100"/>
          <p14:tracePt t="42665" x="685800" y="1831975"/>
          <p14:tracePt t="42681" x="685800" y="1836738"/>
          <p14:tracePt t="42698" x="692150" y="1843088"/>
          <p14:tracePt t="42736" x="696913" y="1843088"/>
          <p14:tracePt t="42755" x="703263" y="1843088"/>
          <p14:tracePt t="42795" x="708025" y="1843088"/>
          <p14:tracePt t="42806" x="723900" y="1836738"/>
          <p14:tracePt t="42815" x="766763" y="1836738"/>
          <p14:tracePt t="42831" x="842963" y="1836738"/>
          <p14:tracePt t="42848" x="1312863" y="1836738"/>
          <p14:tracePt t="42864" x="2209800" y="1836738"/>
          <p14:tracePt t="42881" x="2540000" y="1836738"/>
          <p14:tracePt t="42898" x="3182938" y="1836738"/>
          <p14:tracePt t="42915" x="3421063" y="1836738"/>
          <p14:tracePt t="42931" x="3463925" y="1836738"/>
          <p14:tracePt t="42948" x="3475038" y="1836738"/>
          <p14:tracePt t="42964" x="3479800" y="1836738"/>
          <p14:tracePt t="43156" x="3486150" y="1836738"/>
          <p14:tracePt t="43166" x="3502025" y="1836738"/>
          <p14:tracePt t="43178" x="3533775" y="1847850"/>
          <p14:tracePt t="43186" x="3556000" y="1854200"/>
          <p14:tracePt t="43198" x="3598863" y="1854200"/>
          <p14:tracePt t="43215" x="3841750" y="1874838"/>
          <p14:tracePt t="43231" x="4086225" y="1874838"/>
          <p14:tracePt t="43248" x="4452938" y="1874838"/>
          <p14:tracePt t="43265" x="4875213" y="1885950"/>
          <p14:tracePt t="43281" x="4999038" y="1885950"/>
          <p14:tracePt t="43298" x="5026025" y="1890713"/>
          <p14:tracePt t="43381" x="5026025" y="1901825"/>
          <p14:tracePt t="43390" x="5014913" y="1912938"/>
          <p14:tracePt t="43398" x="5010150" y="1924050"/>
          <p14:tracePt t="43414" x="4983163" y="1928813"/>
          <p14:tracePt t="43431" x="4960938" y="1935163"/>
          <p14:tracePt t="43448" x="4938713" y="1935163"/>
          <p14:tracePt t="43465" x="4875213" y="1935163"/>
          <p14:tracePt t="43481" x="4837113" y="1935163"/>
          <p14:tracePt t="43498" x="4718050" y="1935163"/>
          <p14:tracePt t="43515" x="4614863" y="1935163"/>
          <p14:tracePt t="43531" x="4603750" y="1928813"/>
          <p14:tracePt t="43548" x="4576763" y="1924050"/>
          <p14:tracePt t="43615" x="4576763" y="1917700"/>
          <p14:tracePt t="43625" x="4603750" y="1897063"/>
          <p14:tracePt t="43635" x="4648200" y="1885950"/>
          <p14:tracePt t="43648" x="4684713" y="1881188"/>
          <p14:tracePt t="43665" x="4884738" y="1881188"/>
          <p14:tracePt t="43681" x="4987925" y="1881188"/>
          <p14:tracePt t="43698" x="5291138" y="1881188"/>
          <p14:tracePt t="43715" x="5610225" y="1863725"/>
          <p14:tracePt t="43731" x="5734050" y="1863725"/>
          <p14:tracePt t="43748" x="6073775" y="1854200"/>
          <p14:tracePt t="43765" x="6457950" y="1843088"/>
          <p14:tracePt t="43781" x="6588125" y="1831975"/>
          <p14:tracePt t="43798" x="6934200" y="1793875"/>
          <p14:tracePt t="43814" x="7235825" y="1793875"/>
          <p14:tracePt t="43832" x="7339013" y="1793875"/>
          <p14:tracePt t="43847" x="7631113" y="1782763"/>
          <p14:tracePt t="43864" x="7916863" y="1782763"/>
          <p14:tracePt t="43881" x="8013700" y="1782763"/>
          <p14:tracePt t="43898" x="8289925" y="1782763"/>
          <p14:tracePt t="43914" x="8566150" y="1773238"/>
          <p14:tracePt t="43931" x="8662988" y="1773238"/>
          <p14:tracePt t="43948" x="8982075" y="1762125"/>
          <p14:tracePt t="43965" x="9197975" y="1751013"/>
          <p14:tracePt t="43981" x="9256713" y="1751013"/>
          <p14:tracePt t="43998" x="9447213" y="1739900"/>
          <p14:tracePt t="44014" x="9678988" y="1739900"/>
          <p14:tracePt t="44031" x="9764713" y="1739900"/>
          <p14:tracePt t="44047" x="10009188" y="1728788"/>
          <p14:tracePt t="44065" x="10202863" y="1735138"/>
          <p14:tracePt t="44081" x="10240963" y="1735138"/>
          <p14:tracePt t="44098" x="10272713" y="1735138"/>
          <p14:tracePt t="44235" x="10272713" y="1708150"/>
          <p14:tracePt t="44245" x="10267950" y="1647825"/>
          <p14:tracePt t="44256" x="10267950" y="1620838"/>
          <p14:tracePt t="44265" x="10267950" y="1582738"/>
          <p14:tracePt t="44281" x="10245725" y="1492250"/>
          <p14:tracePt t="44298" x="10218738" y="1323975"/>
          <p14:tracePt t="44314" x="10191750" y="1243013"/>
          <p14:tracePt t="44331" x="10186988" y="1200150"/>
          <p14:tracePt t="44348" x="10164763" y="1150938"/>
          <p14:tracePt t="44365" x="10160000" y="1128713"/>
          <p14:tracePt t="44381" x="10153650" y="1112838"/>
          <p14:tracePt t="44397" x="10144125" y="1101725"/>
          <p14:tracePt t="44415" x="10137775" y="1096963"/>
          <p14:tracePt t="44431" x="10133013" y="1092200"/>
          <p14:tracePt t="44448" x="10110788" y="1085850"/>
          <p14:tracePt t="44465" x="10072688" y="1081088"/>
          <p14:tracePt t="44481" x="10036175" y="1081088"/>
          <p14:tracePt t="44498" x="10002838" y="1081088"/>
          <p14:tracePt t="44515" x="9879013" y="1081088"/>
          <p14:tracePt t="44531" x="9755188" y="1092200"/>
          <p14:tracePt t="44548" x="9528175" y="1092200"/>
          <p14:tracePt t="44564" x="9148763" y="1119188"/>
          <p14:tracePt t="44582" x="8901113" y="1135063"/>
          <p14:tracePt t="44598" x="8662988" y="1135063"/>
          <p14:tracePt t="44614" x="8447088" y="1146175"/>
          <p14:tracePt t="44631" x="8177213" y="1146175"/>
          <p14:tracePt t="44648" x="7977188" y="1146175"/>
          <p14:tracePt t="44665" x="7678738" y="1166813"/>
          <p14:tracePt t="44681" x="7554913" y="1166813"/>
          <p14:tracePt t="44698" x="7188200" y="1184275"/>
          <p14:tracePt t="44714" x="6738938" y="1193800"/>
          <p14:tracePt t="44731" x="6550025" y="1204913"/>
          <p14:tracePt t="44748" x="5976938" y="1220788"/>
          <p14:tracePt t="44764" x="5556250" y="1220788"/>
          <p14:tracePt t="44781" x="5430838" y="1220788"/>
          <p14:tracePt t="44798" x="5122863" y="1220788"/>
          <p14:tracePt t="44815" x="4868863" y="1220788"/>
          <p14:tracePt t="44831" x="4776788" y="1220788"/>
          <p14:tracePt t="44848" x="4576763" y="1216025"/>
          <p14:tracePt t="44864" x="4448175" y="1216025"/>
          <p14:tracePt t="44881" x="4437063" y="1216025"/>
          <p14:tracePt t="44898" x="4414838" y="1211263"/>
          <p14:tracePt t="45019" x="4410075" y="1227138"/>
          <p14:tracePt t="45028" x="4410075" y="1270000"/>
          <p14:tracePt t="45036" x="4410075" y="1328738"/>
          <p14:tracePt t="45047" x="4410075" y="1382713"/>
          <p14:tracePt t="45064" x="4410075" y="1447800"/>
          <p14:tracePt t="45081" x="4403725" y="1550988"/>
          <p14:tracePt t="45098" x="4403725" y="1593850"/>
          <p14:tracePt t="45185" x="4414838" y="1577975"/>
          <p14:tracePt t="45195" x="4421188" y="1577975"/>
          <p14:tracePt t="45236" x="4421188" y="1604963"/>
          <p14:tracePt t="45246" x="4414838" y="1708150"/>
          <p14:tracePt t="45256" x="4414838" y="1809750"/>
          <p14:tracePt t="45265" x="4414838" y="2074863"/>
          <p14:tracePt t="45281" x="4425950" y="2263775"/>
          <p14:tracePt t="45298" x="4556125" y="3209925"/>
          <p14:tracePt t="45314" x="4729163" y="4464050"/>
          <p14:tracePt t="45331" x="4803775" y="4938713"/>
          <p14:tracePt t="45348" x="5091113" y="6008688"/>
          <p14:tracePt t="45365" x="5334000" y="6754813"/>
          <p14:tracePt t="45826" x="5700713" y="6842125"/>
          <p14:tracePt t="45835" x="5700713" y="6819900"/>
          <p14:tracePt t="45846" x="5700713" y="6792913"/>
          <p14:tracePt t="45856" x="5700713" y="6723063"/>
          <p14:tracePt t="45866" x="5700713" y="6684963"/>
          <p14:tracePt t="45881" x="5695950" y="6592888"/>
          <p14:tracePt t="45897" x="5664200" y="6462713"/>
          <p14:tracePt t="45914" x="5646738" y="6307138"/>
          <p14:tracePt t="45947" x="5646738" y="6203950"/>
          <p14:tracePt t="45981" x="5657850" y="6122988"/>
          <p14:tracePt t="46014" x="5668963" y="6107113"/>
          <p14:tracePt t="46031" x="5673725" y="6107113"/>
          <p14:tracePt t="46048" x="5695950" y="6089650"/>
          <p14:tracePt t="46064" x="5711825" y="6073775"/>
          <p14:tracePt t="46066" x="5722938" y="6069013"/>
          <p14:tracePt t="46081" x="5738813" y="6062663"/>
          <p14:tracePt t="46098" x="5799138" y="6042025"/>
          <p14:tracePt t="46115" x="5857875" y="6015038"/>
          <p14:tracePt t="46131" x="5864225" y="6015038"/>
          <p14:tracePt t="46147" x="5873750" y="6003925"/>
          <p14:tracePt t="46165" x="5873750" y="5999163"/>
          <p14:tracePt t="46181" x="5880100" y="5992813"/>
          <p14:tracePt t="46198" x="5880100" y="5972175"/>
          <p14:tracePt t="46214" x="5880100" y="5949950"/>
          <p14:tracePt t="46231" x="5868988" y="5891213"/>
          <p14:tracePt t="46248" x="5864225" y="5826125"/>
          <p14:tracePt t="46264" x="5864225" y="5803900"/>
          <p14:tracePt t="46281" x="5864225" y="5772150"/>
          <p14:tracePt t="46297" x="5864225" y="5754688"/>
          <p14:tracePt t="46315" x="5864225" y="5745163"/>
          <p14:tracePt t="46332" x="5864225" y="5738813"/>
          <p14:tracePt t="46348" x="5868988" y="5727700"/>
          <p14:tracePt t="46365" x="5873750" y="5711825"/>
          <p14:tracePt t="46381" x="5880100" y="5707063"/>
          <p14:tracePt t="46398" x="5891213" y="5680075"/>
          <p14:tracePt t="46415" x="5918200" y="5653088"/>
          <p14:tracePt t="46431" x="5934075" y="5646738"/>
          <p14:tracePt t="46448" x="5976938" y="5626100"/>
          <p14:tracePt t="46465" x="6046788" y="5592763"/>
          <p14:tracePt t="46481" x="6084888" y="5588000"/>
          <p14:tracePt t="46498" x="6269038" y="5549900"/>
          <p14:tracePt t="46514" x="6484938" y="5527675"/>
          <p14:tracePt t="46531" x="6561138" y="5507038"/>
          <p14:tracePt t="46548" x="6831013" y="5464175"/>
          <p14:tracePt t="46564" x="7100888" y="5430838"/>
          <p14:tracePt t="46581" x="7197725" y="5419725"/>
          <p14:tracePt t="46598" x="7473950" y="5387975"/>
          <p14:tracePt t="46615" x="7577138" y="5365750"/>
          <p14:tracePt t="46631" x="7835900" y="5322888"/>
          <p14:tracePt t="46647" x="8062913" y="5300663"/>
          <p14:tracePt t="46664" x="8154988" y="5291138"/>
          <p14:tracePt t="46681" x="8440738" y="5284788"/>
          <p14:tracePt t="46698" x="8748713" y="5257800"/>
          <p14:tracePt t="46715" x="8959850" y="5257800"/>
          <p14:tracePt t="46731" x="9155113" y="5246688"/>
          <p14:tracePt t="46748" x="9478963" y="5246688"/>
          <p14:tracePt t="46764" x="9701213" y="5246688"/>
          <p14:tracePt t="46781" x="9840913" y="5253038"/>
          <p14:tracePt t="46798" x="10018713" y="5264150"/>
          <p14:tracePt t="46815" x="10079038" y="5264150"/>
          <p14:tracePt t="46832" x="10094913" y="5264150"/>
          <p14:tracePt t="46848" x="10099675" y="5264150"/>
          <p14:tracePt t="46915" x="10106025" y="5268913"/>
          <p14:tracePt t="46926" x="10126663" y="5280025"/>
          <p14:tracePt t="46935" x="10137775" y="5295900"/>
          <p14:tracePt t="46948" x="10160000" y="5318125"/>
          <p14:tracePt t="46964" x="10213975" y="5383213"/>
          <p14:tracePt t="46981" x="10240963" y="5437188"/>
          <p14:tracePt t="46998" x="10294938" y="5527675"/>
          <p14:tracePt t="47014" x="10371138" y="5700713"/>
          <p14:tracePt t="47031" x="10425113" y="5815013"/>
          <p14:tracePt t="47047" x="10483850" y="5949950"/>
          <p14:tracePt t="47065" x="10553700" y="6073775"/>
          <p14:tracePt t="47081" x="10580688" y="6134100"/>
          <p14:tracePt t="47097" x="10602913" y="6172200"/>
          <p14:tracePt t="47114" x="10607675" y="6192838"/>
          <p14:tracePt t="47228" x="10591800" y="6203950"/>
          <p14:tracePt t="47237" x="10533063" y="6203950"/>
          <p14:tracePt t="47248" x="10494963" y="6208713"/>
          <p14:tracePt t="47265" x="10337800" y="6219825"/>
          <p14:tracePt t="47281" x="10279063" y="6219825"/>
          <p14:tracePt t="47298" x="10090150" y="6230938"/>
          <p14:tracePt t="47315" x="9836150" y="6230938"/>
          <p14:tracePt t="47332" x="9705975" y="6242050"/>
          <p14:tracePt t="47348" x="9321800" y="6253163"/>
          <p14:tracePt t="47365" x="8916988" y="6273800"/>
          <p14:tracePt t="47381" x="8802688" y="6284913"/>
          <p14:tracePt t="47398" x="8489950" y="6334125"/>
          <p14:tracePt t="47415" x="8193088" y="6376988"/>
          <p14:tracePt t="47431" x="8105775" y="6388100"/>
          <p14:tracePt t="47448" x="7858125" y="6419850"/>
          <p14:tracePt t="47465" x="7631113" y="6442075"/>
          <p14:tracePt t="47481" x="7543800" y="6453188"/>
          <p14:tracePt t="47498" x="7242175" y="6484938"/>
          <p14:tracePt t="47515" x="6988175" y="6496050"/>
          <p14:tracePt t="47531" x="6907213" y="6507163"/>
          <p14:tracePt t="47548" x="6743700" y="6507163"/>
          <p14:tracePt t="47565" x="6615113" y="6507163"/>
          <p14:tracePt t="47582" x="6577013" y="6500813"/>
          <p14:tracePt t="47598" x="6523038" y="6496050"/>
          <p14:tracePt t="47887" x="6511925" y="6496050"/>
          <p14:tracePt t="47896" x="6469063" y="6473825"/>
          <p14:tracePt t="47905" x="6442075" y="6457950"/>
          <p14:tracePt t="47915" x="6408738" y="6442075"/>
          <p14:tracePt t="47931" x="6338888" y="6403975"/>
          <p14:tracePt t="47948" x="6289675" y="6370638"/>
          <p14:tracePt t="47964" x="6269038" y="6365875"/>
          <p14:tracePt t="47981" x="6242050" y="6354763"/>
          <p14:tracePt t="47998" x="6208713" y="6334125"/>
          <p14:tracePt t="48015" x="6192838" y="6334125"/>
          <p14:tracePt t="48031" x="6188075" y="6334125"/>
          <p14:tracePt t="48258" x="6188075" y="6327775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時制の一致の例外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4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dirty="0"/>
              <a:t>歴史的事実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know Columbus discovered America in 1492.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</a:t>
            </a:r>
            <a:r>
              <a:rPr lang="en-US" altLang="ja-JP" sz="3200" b="1" dirty="0">
                <a:solidFill>
                  <a:srgbClr val="FF0000"/>
                </a:solidFill>
              </a:rPr>
              <a:t>knew</a:t>
            </a:r>
            <a:r>
              <a:rPr lang="en-US" altLang="ja-JP" sz="3200" dirty="0"/>
              <a:t> Columbus discovered America in 1492.</a:t>
            </a:r>
          </a:p>
          <a:p>
            <a:pPr marL="0" indent="0">
              <a:buNone/>
            </a:pPr>
            <a:r>
              <a:rPr lang="ja-JP" altLang="en-US" sz="3200" dirty="0"/>
              <a:t>発話の時点での事実（不変の真理を含む）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heard that they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were getting </a:t>
            </a:r>
            <a:r>
              <a:rPr kumimoji="1" lang="en-US" altLang="ja-JP" sz="3200" dirty="0"/>
              <a:t>a divorce. </a:t>
            </a:r>
            <a:r>
              <a:rPr kumimoji="1" lang="ja-JP" altLang="en-US" sz="3200" dirty="0"/>
              <a:t>（係争中と聞いた）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heard that they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are getting </a:t>
            </a:r>
            <a:r>
              <a:rPr kumimoji="1" lang="en-US" altLang="ja-JP" sz="3200" dirty="0"/>
              <a:t>a divorce. </a:t>
            </a:r>
            <a:r>
              <a:rPr lang="ja-JP" altLang="en-US" sz="3200" dirty="0"/>
              <a:t>（今も離婚係争中）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learned that the earth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goes</a:t>
            </a:r>
            <a:r>
              <a:rPr kumimoji="1" lang="en-US" altLang="ja-JP" sz="3200" dirty="0"/>
              <a:t> around the su</a:t>
            </a:r>
            <a:r>
              <a:rPr lang="en-US" altLang="ja-JP" sz="3200" dirty="0"/>
              <a:t>n.</a:t>
            </a:r>
            <a:endParaRPr kumimoji="1"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1359877" y="2930769"/>
            <a:ext cx="218830" cy="531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ED685A8-E36D-44F1-98E9-C0A2A682C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86"/>
    </mc:Choice>
    <mc:Fallback>
      <p:transition spd="slow" advTm="8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93" x="6300788" y="5727700"/>
          <p14:tracePt t="3602" x="6300788" y="5668963"/>
          <p14:tracePt t="3611" x="6300788" y="5554663"/>
          <p14:tracePt t="3621" x="6296025" y="5473700"/>
          <p14:tracePt t="3633" x="6284913" y="5399088"/>
          <p14:tracePt t="3650" x="6269038" y="5295900"/>
          <p14:tracePt t="3667" x="6246813" y="5129213"/>
          <p14:tracePt t="3683" x="6230938" y="5026025"/>
          <p14:tracePt t="3716" x="6176963" y="4864100"/>
          <p14:tracePt t="3750" x="6154738" y="4772025"/>
          <p14:tracePt t="3783" x="6138863" y="4733925"/>
          <p14:tracePt t="3800" x="6122988" y="4706938"/>
          <p14:tracePt t="3816" x="6111875" y="4691063"/>
          <p14:tracePt t="3833" x="6042025" y="4625975"/>
          <p14:tracePt t="3850" x="5891213" y="4518025"/>
          <p14:tracePt t="3866" x="5799138" y="4452938"/>
          <p14:tracePt t="3883" x="5372100" y="4230688"/>
          <p14:tracePt t="3900" x="4922838" y="4025900"/>
          <p14:tracePt t="3917" x="4398963" y="3841750"/>
          <p14:tracePt t="3933" x="3740150" y="3587750"/>
          <p14:tracePt t="3950" x="3155950" y="3328988"/>
          <p14:tracePt t="3966" x="2982913" y="3252788"/>
          <p14:tracePt t="3983" x="2551113" y="3063875"/>
          <p14:tracePt t="4000" x="2227263" y="2913063"/>
          <p14:tracePt t="4016" x="2171700" y="2886075"/>
          <p14:tracePt t="4033" x="2027238" y="2847975"/>
          <p14:tracePt t="4050" x="1881188" y="2820988"/>
          <p14:tracePt t="4066" x="1854200" y="2816225"/>
          <p14:tracePt t="4083" x="1766888" y="2789238"/>
          <p14:tracePt t="4100" x="1681163" y="2751138"/>
          <p14:tracePt t="4116" x="1654175" y="2744788"/>
          <p14:tracePt t="4133" x="1566863" y="2713038"/>
          <p14:tracePt t="4150" x="1481138" y="2674938"/>
          <p14:tracePt t="4167" x="1438275" y="2670175"/>
          <p14:tracePt t="4183" x="1339850" y="2632075"/>
          <p14:tracePt t="4199" x="1285875" y="2616200"/>
          <p14:tracePt t="4217" x="1065213" y="2551113"/>
          <p14:tracePt t="4233" x="784225" y="2481263"/>
          <p14:tracePt t="4250" x="534988" y="2425700"/>
          <p14:tracePt t="4266" x="469900" y="2409825"/>
          <p14:tracePt t="4283" x="339725" y="2382838"/>
          <p14:tracePt t="4300" x="307975" y="2366963"/>
          <p14:tracePt t="4316" x="258763" y="2328863"/>
          <p14:tracePt t="4333" x="238125" y="2286000"/>
          <p14:tracePt t="4350" x="231775" y="2227263"/>
          <p14:tracePt t="4366" x="231775" y="2205038"/>
          <p14:tracePt t="4383" x="242888" y="2128838"/>
          <p14:tracePt t="4400" x="296863" y="2054225"/>
          <p14:tracePt t="4417" x="319088" y="2020888"/>
          <p14:tracePt t="4433" x="415925" y="1901825"/>
          <p14:tracePt t="4451" x="523875" y="1789113"/>
          <p14:tracePt t="4467" x="573088" y="1751013"/>
          <p14:tracePt t="4483" x="685800" y="1674813"/>
          <p14:tracePt t="4500" x="831850" y="1589088"/>
          <p14:tracePt t="4516" x="912813" y="1555750"/>
          <p14:tracePt t="4533" x="1204913" y="1497013"/>
          <p14:tracePt t="4550" x="1458913" y="1481138"/>
          <p14:tracePt t="4566" x="1685925" y="1465263"/>
          <p14:tracePt t="4583" x="2043113" y="1454150"/>
          <p14:tracePt t="4600" x="2243138" y="1443038"/>
          <p14:tracePt t="4616" x="2398713" y="1443038"/>
          <p14:tracePt t="4633" x="2589213" y="1481138"/>
          <p14:tracePt t="4649" x="2670175" y="1508125"/>
          <p14:tracePt t="4667" x="2820988" y="1600200"/>
          <p14:tracePt t="4683" x="2917825" y="1654175"/>
          <p14:tracePt t="4700" x="2951163" y="1681163"/>
          <p14:tracePt t="4716" x="2967038" y="1712913"/>
          <p14:tracePt t="4733" x="2971800" y="1746250"/>
          <p14:tracePt t="4750" x="2971800" y="1773238"/>
          <p14:tracePt t="4766" x="2960688" y="1778000"/>
          <p14:tracePt t="4783" x="2940050" y="1800225"/>
          <p14:tracePt t="4799" x="2933700" y="1804988"/>
          <p14:tracePt t="4816" x="2928938" y="1809750"/>
          <p14:tracePt t="4833" x="2924175" y="1809750"/>
          <p14:tracePt t="5233" x="2917825" y="1820863"/>
          <p14:tracePt t="5242" x="2897188" y="1831975"/>
          <p14:tracePt t="5254" x="2825750" y="1908175"/>
          <p14:tracePt t="5266" x="2778125" y="1944688"/>
          <p14:tracePt t="5300" x="2535238" y="2155825"/>
          <p14:tracePt t="5333" x="2286000" y="2366963"/>
          <p14:tracePt t="5366" x="2162175" y="2463800"/>
          <p14:tracePt t="5383" x="2135188" y="2474913"/>
          <p14:tracePt t="5400" x="2117725" y="2490788"/>
          <p14:tracePt t="5417" x="2112963" y="2497138"/>
          <p14:tracePt t="5433" x="2101850" y="2501900"/>
          <p14:tracePt t="5450" x="2070100" y="2508250"/>
          <p14:tracePt t="5466" x="2058988" y="2508250"/>
          <p14:tracePt t="5483" x="2036763" y="2513013"/>
          <p14:tracePt t="5501" x="2027238" y="2513013"/>
          <p14:tracePt t="5516" x="2027238" y="2517775"/>
          <p14:tracePt t="5533" x="2020888" y="2524125"/>
          <p14:tracePt t="5550" x="2000250" y="2535238"/>
          <p14:tracePt t="5566" x="1978025" y="2544763"/>
          <p14:tracePt t="5583" x="1935163" y="2566988"/>
          <p14:tracePt t="5600" x="1917700" y="2571750"/>
          <p14:tracePt t="5616" x="1912938" y="2571750"/>
          <p14:tracePt t="5741" x="1939925" y="2571750"/>
          <p14:tracePt t="5751" x="1966913" y="2571750"/>
          <p14:tracePt t="5762" x="1993900" y="2571750"/>
          <p14:tracePt t="5771" x="2074863" y="2582863"/>
          <p14:tracePt t="5783" x="2139950" y="2593975"/>
          <p14:tracePt t="5800" x="2227263" y="2593975"/>
          <p14:tracePt t="5816" x="2490788" y="2616200"/>
          <p14:tracePt t="5833" x="2701925" y="2636838"/>
          <p14:tracePt t="5850" x="2809875" y="2652713"/>
          <p14:tracePt t="5866" x="2820988" y="2652713"/>
          <p14:tracePt t="5883" x="2843213" y="2659063"/>
          <p14:tracePt t="5900" x="2847975" y="2663825"/>
          <p14:tracePt t="5916" x="2870200" y="2670175"/>
          <p14:tracePt t="5933" x="2917825" y="2670175"/>
          <p14:tracePt t="5950" x="2967038" y="2674938"/>
          <p14:tracePt t="5966" x="2982913" y="2690813"/>
          <p14:tracePt t="5983" x="3016250" y="2701925"/>
          <p14:tracePt t="6000" x="3032125" y="2701925"/>
          <p14:tracePt t="6033" x="3043238" y="2706688"/>
          <p14:tracePt t="6050" x="3052763" y="2713038"/>
          <p14:tracePt t="6066" x="3070225" y="2717800"/>
          <p14:tracePt t="6083" x="3101975" y="2724150"/>
          <p14:tracePt t="6100" x="3140075" y="2740025"/>
          <p14:tracePt t="6116" x="3155950" y="2740025"/>
          <p14:tracePt t="6133" x="3194050" y="2740025"/>
          <p14:tracePt t="6150" x="3225800" y="2740025"/>
          <p14:tracePt t="6167" x="3263900" y="2740025"/>
          <p14:tracePt t="6183" x="3344863" y="2751138"/>
          <p14:tracePt t="6200" x="3371850" y="2751138"/>
          <p14:tracePt t="6216" x="3475038" y="2751138"/>
          <p14:tracePt t="6233" x="3567113" y="2744788"/>
          <p14:tracePt t="6250" x="3614738" y="2744788"/>
          <p14:tracePt t="6266" x="3652838" y="2733675"/>
          <p14:tracePt t="6283" x="3717925" y="2733675"/>
          <p14:tracePt t="6300" x="3744913" y="2733675"/>
          <p14:tracePt t="6316" x="3841750" y="2733675"/>
          <p14:tracePt t="6333" x="3960813" y="2751138"/>
          <p14:tracePt t="6350" x="3998913" y="2751138"/>
          <p14:tracePt t="6366" x="4086225" y="2755900"/>
          <p14:tracePt t="6383" x="4129088" y="2755900"/>
          <p14:tracePt t="6400" x="4176713" y="2755900"/>
          <p14:tracePt t="6417" x="4203700" y="2755900"/>
          <p14:tracePt t="6433" x="4248150" y="2755900"/>
          <p14:tracePt t="6451" x="4302125" y="2755900"/>
          <p14:tracePt t="6466" x="4349750" y="2755900"/>
          <p14:tracePt t="6483" x="4410075" y="2755900"/>
          <p14:tracePt t="6500" x="4475163" y="2755900"/>
          <p14:tracePt t="6516" x="4502150" y="2755900"/>
          <p14:tracePt t="6533" x="4522788" y="2755900"/>
          <p14:tracePt t="6566" x="4529138" y="2755900"/>
          <p14:tracePt t="6583" x="4540250" y="2755900"/>
          <p14:tracePt t="6600" x="4576763" y="2755900"/>
          <p14:tracePt t="6616" x="4614863" y="2755900"/>
          <p14:tracePt t="6633" x="4684713" y="2755900"/>
          <p14:tracePt t="6649" x="4722813" y="2755900"/>
          <p14:tracePt t="6666" x="4756150" y="2767013"/>
          <p14:tracePt t="6683" x="4783138" y="2767013"/>
          <p14:tracePt t="6700" x="4787900" y="2767013"/>
          <p14:tracePt t="6717" x="4794250" y="2767013"/>
          <p14:tracePt t="6733" x="4799013" y="2767013"/>
          <p14:tracePt t="6750" x="4810125" y="2767013"/>
          <p14:tracePt t="6766" x="4830763" y="2767013"/>
          <p14:tracePt t="6783" x="4875213" y="2767013"/>
          <p14:tracePt t="6800" x="4911725" y="2767013"/>
          <p14:tracePt t="6816" x="4922838" y="2767013"/>
          <p14:tracePt t="6833" x="4960938" y="2771775"/>
          <p14:tracePt t="6850" x="4983163" y="2771775"/>
          <p14:tracePt t="6866" x="4992688" y="2771775"/>
          <p14:tracePt t="6883" x="5037138" y="2789238"/>
          <p14:tracePt t="6899" x="5048250" y="2789238"/>
          <p14:tracePt t="6917" x="5095875" y="2789238"/>
          <p14:tracePt t="6933" x="5156200" y="2789238"/>
          <p14:tracePt t="6950" x="5226050" y="2794000"/>
          <p14:tracePt t="6966" x="5253038" y="2794000"/>
          <p14:tracePt t="6983" x="5302250" y="2794000"/>
          <p14:tracePt t="7000" x="5349875" y="2798763"/>
          <p14:tracePt t="7016" x="5372100" y="2798763"/>
          <p14:tracePt t="7033" x="5410200" y="2798763"/>
          <p14:tracePt t="7050" x="5473700" y="2798763"/>
          <p14:tracePt t="7066" x="5518150" y="2798763"/>
          <p14:tracePt t="7083" x="5619750" y="2809875"/>
          <p14:tracePt t="7100" x="5695950" y="2809875"/>
          <p14:tracePt t="7116" x="5718175" y="2809875"/>
          <p14:tracePt t="7133" x="5749925" y="2809875"/>
          <p14:tracePt t="7150" x="5788025" y="2816225"/>
          <p14:tracePt t="7167" x="5799138" y="2816225"/>
          <p14:tracePt t="7183" x="5846763" y="2816225"/>
          <p14:tracePt t="7200" x="5900738" y="2816225"/>
          <p14:tracePt t="7217" x="5918200" y="2825750"/>
          <p14:tracePt t="7233" x="5988050" y="2825750"/>
          <p14:tracePt t="7250" x="6053138" y="2832100"/>
          <p14:tracePt t="7267" x="6080125" y="2832100"/>
          <p14:tracePt t="7283" x="6138863" y="2832100"/>
          <p14:tracePt t="7301" x="6215063" y="2843213"/>
          <p14:tracePt t="7316" x="6246813" y="2843213"/>
          <p14:tracePt t="7333" x="6327775" y="2859088"/>
          <p14:tracePt t="7350" x="6403975" y="2859088"/>
          <p14:tracePt t="7366" x="6457950" y="2863850"/>
          <p14:tracePt t="7383" x="6523038" y="2874963"/>
          <p14:tracePt t="7400" x="6543675" y="2874963"/>
          <p14:tracePt t="7417" x="6604000" y="2879725"/>
          <p14:tracePt t="7433" x="6696075" y="2897188"/>
          <p14:tracePt t="7451" x="6792913" y="2913063"/>
          <p14:tracePt t="7467" x="6880225" y="2924175"/>
          <p14:tracePt t="7483" x="6997700" y="2933700"/>
          <p14:tracePt t="7501" x="7046913" y="2940050"/>
          <p14:tracePt t="7516" x="7096125" y="2944813"/>
          <p14:tracePt t="7533" x="7165975" y="2955925"/>
          <p14:tracePt t="7550" x="7204075" y="2955925"/>
          <p14:tracePt t="7566" x="7242175" y="2960688"/>
          <p14:tracePt t="7583" x="7296150" y="2971800"/>
          <p14:tracePt t="7600" x="7332663" y="2971800"/>
          <p14:tracePt t="7616" x="7361238" y="2978150"/>
          <p14:tracePt t="7633" x="7404100" y="2978150"/>
          <p14:tracePt t="7649" x="7442200" y="2982913"/>
          <p14:tracePt t="7667" x="7500938" y="2998788"/>
          <p14:tracePt t="7683" x="7550150" y="3009900"/>
          <p14:tracePt t="7699" x="7581900" y="3009900"/>
          <p14:tracePt t="7716" x="7631113" y="3016250"/>
          <p14:tracePt t="7733" x="7651750" y="3021013"/>
          <p14:tracePt t="7750" x="7685088" y="3021013"/>
          <p14:tracePt t="7766" x="7705725" y="3021013"/>
          <p14:tracePt t="7783" x="7727950" y="3021013"/>
          <p14:tracePt t="7800" x="7759700" y="3021013"/>
          <p14:tracePt t="7816" x="7777163" y="3021013"/>
          <p14:tracePt t="7833" x="7786688" y="3021013"/>
          <p14:tracePt t="7850" x="7793038" y="3021013"/>
          <p14:tracePt t="7866" x="7797800" y="3021013"/>
          <p14:tracePt t="7883" x="7813675" y="3021013"/>
          <p14:tracePt t="7900" x="7831138" y="3021013"/>
          <p14:tracePt t="7917" x="7840663" y="3021013"/>
          <p14:tracePt t="7933" x="7851775" y="3021013"/>
          <p14:tracePt t="7950" x="7869238" y="3025775"/>
          <p14:tracePt t="7966" x="7878763" y="3025775"/>
          <p14:tracePt t="7983" x="7905750" y="3032125"/>
          <p14:tracePt t="8000" x="7923213" y="3048000"/>
          <p14:tracePt t="8016" x="7927975" y="3048000"/>
          <p14:tracePt t="8033" x="7939088" y="3048000"/>
          <p14:tracePt t="8050" x="7950200" y="3048000"/>
          <p14:tracePt t="8066" x="7954963" y="3048000"/>
          <p14:tracePt t="8083" x="7959725" y="3048000"/>
          <p14:tracePt t="8116" x="7966075" y="3048000"/>
          <p14:tracePt t="8133" x="7970838" y="3048000"/>
          <p14:tracePt t="8151" x="7977188" y="3048000"/>
          <p14:tracePt t="8171" x="7977188" y="3043238"/>
          <p14:tracePt t="8274" x="7977188" y="3036888"/>
          <p14:tracePt t="8442" x="7981950" y="3036888"/>
          <p14:tracePt t="8472" x="7981950" y="3032125"/>
          <p14:tracePt t="8482" x="7986713" y="3032125"/>
          <p14:tracePt t="8533" x="7993063" y="3025775"/>
          <p14:tracePt t="8542" x="8004175" y="3016250"/>
          <p14:tracePt t="8552" x="8020050" y="3016250"/>
          <p14:tracePt t="8566" x="8035925" y="3009900"/>
          <p14:tracePt t="8600" x="8094663" y="2998788"/>
          <p14:tracePt t="8633" x="8105775" y="2994025"/>
          <p14:tracePt t="8667" x="8116888" y="2987675"/>
          <p14:tracePt t="8683" x="8123238" y="2982913"/>
          <p14:tracePt t="8699" x="8132763" y="2978150"/>
          <p14:tracePt t="8716" x="8154988" y="2971800"/>
          <p14:tracePt t="8733" x="8177213" y="2960688"/>
          <p14:tracePt t="8750" x="8204200" y="2960688"/>
          <p14:tracePt t="8766" x="8213725" y="2955925"/>
          <p14:tracePt t="8783" x="8240713" y="2951163"/>
          <p14:tracePt t="8800" x="8251825" y="2951163"/>
          <p14:tracePt t="8816" x="8289925" y="2951163"/>
          <p14:tracePt t="8833" x="8348663" y="2951163"/>
          <p14:tracePt t="8850" x="8370888" y="2951163"/>
          <p14:tracePt t="8866" x="8408988" y="2951163"/>
          <p14:tracePt t="8883" x="8435975" y="2951163"/>
          <p14:tracePt t="8900" x="8451850" y="2944813"/>
          <p14:tracePt t="8941" x="8458200" y="2944813"/>
          <p14:tracePt t="9362" x="8489950" y="2940050"/>
          <p14:tracePt t="9373" x="8582025" y="2940050"/>
          <p14:tracePt t="9382" x="8629650" y="2940050"/>
          <p14:tracePt t="9392" x="8732838" y="2940050"/>
          <p14:tracePt t="9403" x="8770938" y="2940050"/>
          <p14:tracePt t="9416" x="8782050" y="2940050"/>
          <p14:tracePt t="10013" x="8775700" y="2940050"/>
          <p14:tracePt t="10022" x="8748713" y="2944813"/>
          <p14:tracePt t="10033" x="8705850" y="2944813"/>
          <p14:tracePt t="10045" x="8620125" y="2967038"/>
          <p14:tracePt t="10052" x="8555038" y="2978150"/>
          <p14:tracePt t="10066" x="8435975" y="2998788"/>
          <p14:tracePt t="10083" x="8274050" y="3016250"/>
          <p14:tracePt t="10116" x="7804150" y="3036888"/>
          <p14:tracePt t="10150" x="7089775" y="3074988"/>
          <p14:tracePt t="10183" x="6145213" y="3133725"/>
          <p14:tracePt t="10200" x="5414963" y="3187700"/>
          <p14:tracePt t="10216" x="4992688" y="3221038"/>
          <p14:tracePt t="10233" x="4711700" y="3232150"/>
          <p14:tracePt t="10250" x="4414838" y="3232150"/>
          <p14:tracePt t="10266" x="4340225" y="3232150"/>
          <p14:tracePt t="10283" x="4149725" y="3232150"/>
          <p14:tracePt t="10300" x="3960813" y="3225800"/>
          <p14:tracePt t="10317" x="3886200" y="3225800"/>
          <p14:tracePt t="10333" x="3686175" y="3214688"/>
          <p14:tracePt t="10350" x="3490913" y="3205163"/>
          <p14:tracePt t="10366" x="3441700" y="3205163"/>
          <p14:tracePt t="10383" x="3286125" y="3178175"/>
          <p14:tracePt t="10400" x="3167063" y="3160713"/>
          <p14:tracePt t="10416" x="3128963" y="3151188"/>
          <p14:tracePt t="10433" x="3043238" y="3133725"/>
          <p14:tracePt t="10451" x="3005138" y="3124200"/>
          <p14:tracePt t="10466" x="2989263" y="3113088"/>
          <p14:tracePt t="10483" x="2960688" y="3090863"/>
          <p14:tracePt t="10500" x="2940050" y="3052763"/>
          <p14:tracePt t="10516" x="2933700" y="3043238"/>
          <p14:tracePt t="10533" x="2928938" y="3025775"/>
          <p14:tracePt t="10550" x="2924175" y="3005138"/>
          <p14:tracePt t="10566" x="2924175" y="2994025"/>
          <p14:tracePt t="10583" x="2917825" y="2967038"/>
          <p14:tracePt t="10600" x="2917825" y="2955925"/>
          <p14:tracePt t="10616" x="2913063" y="2944813"/>
          <p14:tracePt t="10633" x="2913063" y="2940050"/>
          <p14:tracePt t="10701" x="2913063" y="2933700"/>
          <p14:tracePt t="10721" x="2913063" y="2928938"/>
          <p14:tracePt t="10764" x="2917825" y="2928938"/>
          <p14:tracePt t="10832" x="2917825" y="2924175"/>
          <p14:tracePt t="10842" x="2924175" y="2924175"/>
          <p14:tracePt t="10852" x="2928938" y="2917825"/>
          <p14:tracePt t="10867" x="2928938" y="2913063"/>
          <p14:tracePt t="10892" x="2933700" y="2906713"/>
          <p14:tracePt t="10922" x="2940050" y="2906713"/>
          <p14:tracePt t="10932" x="2944813" y="2901950"/>
          <p14:tracePt t="10942" x="2951163" y="2901950"/>
          <p14:tracePt t="10952" x="2955925" y="2897188"/>
          <p14:tracePt t="10967" x="2960688" y="2897188"/>
          <p14:tracePt t="10983" x="2994025" y="2897188"/>
          <p14:tracePt t="11000" x="3016250" y="2897188"/>
          <p14:tracePt t="11017" x="3025775" y="2890838"/>
          <p14:tracePt t="11033" x="3070225" y="2890838"/>
          <p14:tracePt t="11050" x="3101975" y="2890838"/>
          <p14:tracePt t="11066" x="3140075" y="2890838"/>
          <p14:tracePt t="11083" x="3214688" y="2890838"/>
          <p14:tracePt t="11100" x="3252788" y="2890838"/>
          <p14:tracePt t="11116" x="3394075" y="2890838"/>
          <p14:tracePt t="11133" x="3533775" y="2890838"/>
          <p14:tracePt t="11151" x="3675063" y="2890838"/>
          <p14:tracePt t="11167" x="3798888" y="2897188"/>
          <p14:tracePt t="11183" x="4075113" y="2897188"/>
          <p14:tracePt t="11200" x="4313238" y="2897188"/>
          <p14:tracePt t="11217" x="4567238" y="2906713"/>
          <p14:tracePt t="11233" x="4902200" y="2933700"/>
          <p14:tracePt t="11250" x="5091113" y="2933700"/>
          <p14:tracePt t="11267" x="5246688" y="2944813"/>
          <p14:tracePt t="11283" x="5437188" y="2944813"/>
          <p14:tracePt t="11300" x="5680075" y="2967038"/>
          <p14:tracePt t="11317" x="5837238" y="2978150"/>
          <p14:tracePt t="11333" x="5999163" y="2978150"/>
          <p14:tracePt t="11350" x="6100763" y="2987675"/>
          <p14:tracePt t="11366" x="6203950" y="2994025"/>
          <p14:tracePt t="11383" x="6215063" y="2994025"/>
          <p14:tracePt t="11652" x="6242050" y="2994025"/>
          <p14:tracePt t="11660" x="6289675" y="2994025"/>
          <p14:tracePt t="11670" x="6354763" y="3005138"/>
          <p14:tracePt t="11683" x="6399213" y="3005138"/>
          <p14:tracePt t="11700" x="6561138" y="3016250"/>
          <p14:tracePt t="11716" x="6635750" y="3016250"/>
          <p14:tracePt t="11733" x="6804025" y="3016250"/>
          <p14:tracePt t="11750" x="6965950" y="3025775"/>
          <p14:tracePt t="11766" x="7019925" y="3032125"/>
          <p14:tracePt t="11783" x="7138988" y="3052763"/>
          <p14:tracePt t="11800" x="7231063" y="3059113"/>
          <p14:tracePt t="11816" x="7258050" y="3063875"/>
          <p14:tracePt t="11833" x="7312025" y="3070225"/>
          <p14:tracePt t="11849" x="7323138" y="3070225"/>
          <p14:tracePt t="11915" x="7327900" y="3074988"/>
          <p14:tracePt t="11923" x="7339013" y="3079750"/>
          <p14:tracePt t="11933" x="7343775" y="3079750"/>
          <p14:tracePt t="11950" x="7366000" y="3079750"/>
          <p14:tracePt t="11966" x="7370763" y="3079750"/>
          <p14:tracePt t="11983" x="7388225" y="3079750"/>
          <p14:tracePt t="12000" x="7392988" y="3079750"/>
          <p14:tracePt t="12016" x="7408863" y="3079750"/>
          <p14:tracePt t="12033" x="7462838" y="3079750"/>
          <p14:tracePt t="12050" x="7604125" y="3079750"/>
          <p14:tracePt t="12066" x="7669213" y="3079750"/>
          <p14:tracePt t="12083" x="7858125" y="3079750"/>
          <p14:tracePt t="12100" x="7916863" y="3079750"/>
          <p14:tracePt t="12116" x="8035925" y="3090863"/>
          <p14:tracePt t="12133" x="8116888" y="3090863"/>
          <p14:tracePt t="12150" x="8170863" y="3090863"/>
          <p14:tracePt t="12167" x="8186738" y="3090863"/>
          <p14:tracePt t="12183" x="8220075" y="3090863"/>
          <p14:tracePt t="12200" x="8224838" y="3090863"/>
          <p14:tracePt t="12216" x="8235950" y="3090863"/>
          <p14:tracePt t="12503" x="8235950" y="3097213"/>
          <p14:tracePt t="12522" x="8231188" y="3101975"/>
          <p14:tracePt t="12533" x="8224838" y="3101975"/>
          <p14:tracePt t="12543" x="8224838" y="3106738"/>
          <p14:tracePt t="12551" x="8213725" y="3106738"/>
          <p14:tracePt t="12566" x="8213725" y="3113088"/>
          <p14:tracePt t="12583" x="8193088" y="3117850"/>
          <p14:tracePt t="12600" x="8159750" y="3124200"/>
          <p14:tracePt t="12616" x="8150225" y="3124200"/>
          <p14:tracePt t="12633" x="8132763" y="3133725"/>
          <p14:tracePt t="12649" x="8128000" y="3133725"/>
          <p14:tracePt t="12691" x="8123238" y="3133725"/>
          <p14:tracePt t="12711" x="8116888" y="3133725"/>
          <p14:tracePt t="12721" x="8112125" y="3133725"/>
          <p14:tracePt t="12733" x="8101013" y="3144838"/>
          <p14:tracePt t="12749" x="8085138" y="3144838"/>
          <p14:tracePt t="12766" x="8067675" y="3151188"/>
          <p14:tracePt t="12783" x="8047038" y="3151188"/>
          <p14:tracePt t="12800" x="8020050" y="3155950"/>
          <p14:tracePt t="12816" x="7970838" y="3155950"/>
          <p14:tracePt t="12833" x="7896225" y="3155950"/>
          <p14:tracePt t="12850" x="7847013" y="3155950"/>
          <p14:tracePt t="12866" x="7669213" y="3155950"/>
          <p14:tracePt t="12883" x="7419975" y="3140075"/>
          <p14:tracePt t="12899" x="7312025" y="3140075"/>
          <p14:tracePt t="12918" x="6858000" y="3113088"/>
          <p14:tracePt t="12933" x="6257925" y="3086100"/>
          <p14:tracePt t="12950" x="5949950" y="3074988"/>
          <p14:tracePt t="12966" x="5754688" y="3063875"/>
          <p14:tracePt t="12983" x="5614988" y="3052763"/>
          <p14:tracePt t="13000" x="5583238" y="3052763"/>
          <p14:tracePt t="13341" x="5561013" y="3052763"/>
          <p14:tracePt t="13351" x="5534025" y="3052763"/>
          <p14:tracePt t="13361" x="5522913" y="3052763"/>
          <p14:tracePt t="13371" x="5473700" y="3052763"/>
          <p14:tracePt t="13383" x="5464175" y="3052763"/>
          <p14:tracePt t="13400" x="5446713" y="3052763"/>
          <p14:tracePt t="13417" x="5426075" y="3052763"/>
          <p14:tracePt t="13450" x="5419725" y="3052763"/>
          <p14:tracePt t="13812" x="5414963" y="3052763"/>
          <p14:tracePt t="13831" x="5410200" y="3052763"/>
          <p14:tracePt t="13932" x="5403850" y="3059113"/>
          <p14:tracePt t="14513" x="5372100" y="3059113"/>
          <p14:tracePt t="14522" x="5268913" y="3059113"/>
          <p14:tracePt t="14533" x="5192713" y="3052763"/>
          <p14:tracePt t="14551" x="5037138" y="3043238"/>
          <p14:tracePt t="14566" x="4830763" y="3021013"/>
          <p14:tracePt t="14583" x="4572000" y="2978150"/>
          <p14:tracePt t="14600" x="4322763" y="2940050"/>
          <p14:tracePt t="14633" x="3895725" y="2859088"/>
          <p14:tracePt t="14667" x="3479800" y="2778125"/>
          <p14:tracePt t="14700" x="3113088" y="2652713"/>
          <p14:tracePt t="14716" x="3070225" y="2636838"/>
          <p14:tracePt t="14733" x="3032125" y="2609850"/>
          <p14:tracePt t="14749" x="3025775" y="2609850"/>
          <p14:tracePt t="14766" x="3025775" y="2605088"/>
          <p14:tracePt t="14800" x="3025775" y="2598738"/>
          <p14:tracePt t="14816" x="3025775" y="2578100"/>
          <p14:tracePt t="14833" x="3025775" y="2551113"/>
          <p14:tracePt t="14850" x="3025775" y="2517775"/>
          <p14:tracePt t="14866" x="3021013" y="2497138"/>
          <p14:tracePt t="14883" x="2998788" y="2459038"/>
          <p14:tracePt t="14900" x="2998788" y="2436813"/>
          <p14:tracePt t="14918" x="2978150" y="2378075"/>
          <p14:tracePt t="14933" x="2971800" y="2351088"/>
          <p14:tracePt t="14950" x="2967038" y="2339975"/>
          <p14:tracePt t="14967" x="2967038" y="2335213"/>
          <p14:tracePt t="14983" x="2967038" y="2328863"/>
          <p14:tracePt t="15000" x="2960688" y="2328863"/>
          <p14:tracePt t="15016" x="2960688" y="2324100"/>
          <p14:tracePt t="15362" x="2967038" y="2312988"/>
          <p14:tracePt t="15372" x="2978150" y="2297113"/>
          <p14:tracePt t="15382" x="2994025" y="2286000"/>
          <p14:tracePt t="15391" x="2998788" y="2286000"/>
          <p14:tracePt t="15402" x="3005138" y="2281238"/>
          <p14:tracePt t="15471" x="3016250" y="2274888"/>
          <p14:tracePt t="15482" x="3021013" y="2270125"/>
          <p14:tracePt t="15491" x="3025775" y="2263775"/>
          <p14:tracePt t="15517" x="3043238" y="2254250"/>
          <p14:tracePt t="15533" x="3048000" y="2247900"/>
          <p14:tracePt t="15550" x="3052763" y="2243138"/>
          <p14:tracePt t="15862" x="3043238" y="2247900"/>
          <p14:tracePt t="15872" x="3036888" y="2254250"/>
          <p14:tracePt t="15882" x="3032125" y="2259013"/>
          <p14:tracePt t="15892" x="3025775" y="2263775"/>
          <p14:tracePt t="15902" x="3016250" y="2270125"/>
          <p14:tracePt t="15917" x="2998788" y="2281238"/>
          <p14:tracePt t="15933" x="2971800" y="2297113"/>
          <p14:tracePt t="15951" x="2960688" y="2308225"/>
          <p14:tracePt t="15967" x="2955925" y="2308225"/>
          <p14:tracePt t="15983" x="2955925" y="2312988"/>
          <p14:tracePt t="16017" x="2955925" y="2317750"/>
          <p14:tracePt t="16033" x="2951163" y="2324100"/>
          <p14:tracePt t="16050" x="2944813" y="2324100"/>
          <p14:tracePt t="16067" x="2944813" y="2328863"/>
          <p14:tracePt t="16083" x="2917825" y="2339975"/>
          <p14:tracePt t="16100" x="2886075" y="2366963"/>
          <p14:tracePt t="16117" x="2859088" y="2389188"/>
          <p14:tracePt t="16133" x="2805113" y="2459038"/>
          <p14:tracePt t="16150" x="2762250" y="2535238"/>
          <p14:tracePt t="16167" x="2735263" y="2566988"/>
          <p14:tracePt t="16171" x="2708275" y="2620963"/>
          <p14:tracePt t="16184" x="2686050" y="2652713"/>
          <p14:tracePt t="16201" x="2652713" y="2724150"/>
          <p14:tracePt t="16217" x="2625725" y="2782888"/>
          <p14:tracePt t="16233" x="2562225" y="2886075"/>
          <p14:tracePt t="16251" x="2474913" y="2987675"/>
          <p14:tracePt t="16266" x="2443163" y="3021013"/>
          <p14:tracePt t="16283" x="2366963" y="3113088"/>
          <p14:tracePt t="16300" x="2328863" y="3167063"/>
          <p14:tracePt t="16316" x="2328863" y="3182938"/>
          <p14:tracePt t="16333" x="2324100" y="3182938"/>
          <p14:tracePt t="16366" x="2317750" y="3187700"/>
          <p14:tracePt t="16383" x="2308225" y="3198813"/>
          <p14:tracePt t="16400" x="2297113" y="3209925"/>
          <p14:tracePt t="16416" x="2286000" y="3221038"/>
          <p14:tracePt t="16433" x="2270125" y="3232150"/>
          <p14:tracePt t="16450" x="2254250" y="3259138"/>
          <p14:tracePt t="16466" x="2236788" y="3263900"/>
          <p14:tracePt t="16483" x="2209800" y="3306763"/>
          <p14:tracePt t="16500" x="2178050" y="3360738"/>
          <p14:tracePt t="16516" x="2162175" y="3371850"/>
          <p14:tracePt t="16533" x="2112963" y="3425825"/>
          <p14:tracePt t="16550" x="2070100" y="3479800"/>
          <p14:tracePt t="16566" x="2054225" y="3502025"/>
          <p14:tracePt t="16583" x="2016125" y="3556000"/>
          <p14:tracePt t="16600" x="1978025" y="3621088"/>
          <p14:tracePt t="16616" x="1962150" y="3636963"/>
          <p14:tracePt t="16633" x="1928813" y="3702050"/>
          <p14:tracePt t="16650" x="1924050" y="3722688"/>
          <p14:tracePt t="16668" x="1897063" y="3767138"/>
          <p14:tracePt t="16671" x="1881188" y="3776663"/>
          <p14:tracePt t="16683" x="1874838" y="3794125"/>
          <p14:tracePt t="16700" x="1847850" y="3821113"/>
          <p14:tracePt t="16716" x="1836738" y="3832225"/>
          <p14:tracePt t="16733" x="1800225" y="3859213"/>
          <p14:tracePt t="16750" x="1755775" y="3890963"/>
          <p14:tracePt t="16766" x="1735138" y="3895725"/>
          <p14:tracePt t="16783" x="1685925" y="3917950"/>
          <p14:tracePt t="16799" x="1663700" y="3922713"/>
          <p14:tracePt t="16816" x="1593850" y="3944938"/>
          <p14:tracePt t="16833" x="1550988" y="3960813"/>
          <p14:tracePt t="16850" x="1519238" y="3960813"/>
          <p14:tracePt t="16866" x="1501775" y="3960813"/>
          <p14:tracePt t="16883" x="1470025" y="3960813"/>
          <p14:tracePt t="16900" x="1465263" y="3960813"/>
          <p14:tracePt t="17233" x="1454150" y="3960813"/>
          <p14:tracePt t="17242" x="1420813" y="3960813"/>
          <p14:tracePt t="17252" x="1382713" y="3960813"/>
          <p14:tracePt t="17267" x="1373188" y="3960813"/>
          <p14:tracePt t="17283" x="1328738" y="3956050"/>
          <p14:tracePt t="17300" x="1323975" y="3956050"/>
          <p14:tracePt t="17361" x="1323975" y="3949700"/>
          <p14:tracePt t="17372" x="1323975" y="3944938"/>
          <p14:tracePt t="17382" x="1339850" y="3929063"/>
          <p14:tracePt t="17392" x="1346200" y="3929063"/>
          <p14:tracePt t="17402" x="1346200" y="3922713"/>
          <p14:tracePt t="17902" x="1350963" y="3922713"/>
          <p14:tracePt t="17912" x="1355725" y="3917950"/>
          <p14:tracePt t="17922" x="1362075" y="3917950"/>
          <p14:tracePt t="17933" x="1373188" y="3917950"/>
          <p14:tracePt t="17951" x="1400175" y="3922713"/>
          <p14:tracePt t="17966" x="1416050" y="3933825"/>
          <p14:tracePt t="17983" x="1420813" y="3940175"/>
          <p14:tracePt t="18016" x="1420813" y="3949700"/>
          <p14:tracePt t="18050" x="1382713" y="3960813"/>
          <p14:tracePt t="18083" x="1227138" y="3913188"/>
          <p14:tracePt t="18100" x="1096963" y="3825875"/>
          <p14:tracePt t="18116" x="1058863" y="3767138"/>
          <p14:tracePt t="18133" x="1054100" y="3717925"/>
          <p14:tracePt t="18150" x="1074738" y="3659188"/>
          <p14:tracePt t="18166" x="1108075" y="3625850"/>
          <p14:tracePt t="18170" x="1177925" y="3571875"/>
          <p14:tracePt t="18183" x="1238250" y="3533775"/>
          <p14:tracePt t="18200" x="1355725" y="3486150"/>
          <p14:tracePt t="18217" x="1508125" y="3452813"/>
          <p14:tracePt t="18233" x="1636713" y="3436938"/>
          <p14:tracePt t="18250" x="1701800" y="3436938"/>
          <p14:tracePt t="18266" x="1719263" y="3452813"/>
          <p14:tracePt t="18283" x="1746250" y="3502025"/>
          <p14:tracePt t="18300" x="1778000" y="3582988"/>
          <p14:tracePt t="18316" x="1778000" y="3621088"/>
          <p14:tracePt t="18333" x="1789113" y="3713163"/>
          <p14:tracePt t="18350" x="1782763" y="3767138"/>
          <p14:tracePt t="18366" x="1762125" y="3821113"/>
          <p14:tracePt t="18383" x="1751013" y="3859213"/>
          <p14:tracePt t="18400" x="1735138" y="3875088"/>
          <p14:tracePt t="18563" x="1751013" y="3875088"/>
          <p14:tracePt t="18572" x="1782763" y="3848100"/>
          <p14:tracePt t="18583" x="1800225" y="3841750"/>
          <p14:tracePt t="18600" x="2117725" y="3832225"/>
          <p14:tracePt t="18616" x="2335213" y="3814763"/>
          <p14:tracePt t="18633" x="3263900" y="3760788"/>
          <p14:tracePt t="18649" x="3659188" y="3729038"/>
          <p14:tracePt t="18667" x="4664075" y="3686175"/>
          <p14:tracePt t="18683" x="5383213" y="3686175"/>
          <p14:tracePt t="18699" x="5518150" y="3686175"/>
          <p14:tracePt t="18716" x="5788025" y="3686175"/>
          <p14:tracePt t="18733" x="5927725" y="3702050"/>
          <p14:tracePt t="18750" x="6069013" y="3717925"/>
          <p14:tracePt t="18766" x="6134100" y="3729038"/>
          <p14:tracePt t="18783" x="6219825" y="3744913"/>
          <p14:tracePt t="18816" x="6219825" y="3756025"/>
          <p14:tracePt t="18833" x="6188075" y="3776663"/>
          <p14:tracePt t="18851" x="6172200" y="3787775"/>
          <p14:tracePt t="18912" x="6165850" y="3787775"/>
          <p14:tracePt t="18941" x="6161088" y="3787775"/>
          <p14:tracePt t="18951" x="6145213" y="3794125"/>
          <p14:tracePt t="18961" x="6118225" y="3794125"/>
          <p14:tracePt t="18971" x="6100763" y="3794125"/>
          <p14:tracePt t="18983" x="6073775" y="3798888"/>
          <p14:tracePt t="19000" x="6042025" y="3814763"/>
          <p14:tracePt t="19016" x="6026150" y="3814763"/>
          <p14:tracePt t="19050" x="6026150" y="3821113"/>
          <p14:tracePt t="19071" x="6042025" y="3814763"/>
          <p14:tracePt t="19083" x="6091238" y="3794125"/>
          <p14:tracePt t="19100" x="6208713" y="3787775"/>
          <p14:tracePt t="19116" x="6296025" y="3787775"/>
          <p14:tracePt t="19133" x="6426200" y="3787775"/>
          <p14:tracePt t="19150" x="6489700" y="3776663"/>
          <p14:tracePt t="19167" x="6538913" y="3776663"/>
          <p14:tracePt t="19170" x="6577013" y="3776663"/>
          <p14:tracePt t="19183" x="6619875" y="3783013"/>
          <p14:tracePt t="19200" x="6673850" y="3783013"/>
          <p14:tracePt t="19216" x="6707188" y="3787775"/>
          <p14:tracePt t="19250" x="6684963" y="3810000"/>
          <p14:tracePt t="19267" x="6615113" y="3836988"/>
          <p14:tracePt t="19283" x="6473825" y="3859213"/>
          <p14:tracePt t="19300" x="6192838" y="3890963"/>
          <p14:tracePt t="19316" x="5999163" y="3902075"/>
          <p14:tracePt t="19333" x="5799138" y="3913188"/>
          <p14:tracePt t="19350" x="5518150" y="3922713"/>
          <p14:tracePt t="19366" x="5345113" y="3933825"/>
          <p14:tracePt t="19383" x="5203825" y="3944938"/>
          <p14:tracePt t="19400" x="5138738" y="3956050"/>
          <p14:tracePt t="19417" x="5133975" y="3960813"/>
          <p14:tracePt t="19482" x="5138738" y="3956050"/>
          <p14:tracePt t="19492" x="5192713" y="3917950"/>
          <p14:tracePt t="19502" x="5219700" y="3913188"/>
          <p14:tracePt t="19516" x="5295900" y="3902075"/>
          <p14:tracePt t="19533" x="5522913" y="3879850"/>
          <p14:tracePt t="19551" x="5749925" y="3868738"/>
          <p14:tracePt t="19566" x="5815013" y="3868738"/>
          <p14:tracePt t="19583" x="5900738" y="3868738"/>
          <p14:tracePt t="19617" x="5895975" y="3879850"/>
          <p14:tracePt t="19633" x="5864225" y="3902075"/>
          <p14:tracePt t="19649" x="5781675" y="3906838"/>
          <p14:tracePt t="19666" x="5545138" y="3917950"/>
          <p14:tracePt t="19683" x="5003800" y="3944938"/>
          <p14:tracePt t="19700" x="4437063" y="3960813"/>
          <p14:tracePt t="19716" x="4295775" y="3971925"/>
          <p14:tracePt t="19733" x="3967163" y="3987800"/>
          <p14:tracePt t="19750" x="3787775" y="3987800"/>
          <p14:tracePt t="19766" x="3751263" y="3987800"/>
          <p14:tracePt t="19783" x="3722688" y="3987800"/>
          <p14:tracePt t="19821" x="3740150" y="3976688"/>
          <p14:tracePt t="19833" x="3756025" y="3967163"/>
          <p14:tracePt t="19849" x="3814763" y="3956050"/>
          <p14:tracePt t="19866" x="4086225" y="3933825"/>
          <p14:tracePt t="19883" x="4522788" y="3895725"/>
          <p14:tracePt t="19900" x="4657725" y="3886200"/>
          <p14:tracePt t="19917" x="5068888" y="3859213"/>
          <p14:tracePt t="19933" x="5414963" y="3848100"/>
          <p14:tracePt t="19950" x="5614988" y="3848100"/>
          <p14:tracePt t="19966" x="5653088" y="3848100"/>
          <p14:tracePt t="19983" x="5684838" y="3848100"/>
          <p14:tracePt t="20000" x="5691188" y="3848100"/>
          <p14:tracePt t="20033" x="5684838" y="3848100"/>
          <p14:tracePt t="20052" x="5630863" y="3890963"/>
          <p14:tracePt t="20067" x="5588000" y="3906838"/>
          <p14:tracePt t="20083" x="5334000" y="3929063"/>
          <p14:tracePt t="20100" x="4972050" y="3956050"/>
          <p14:tracePt t="20116" x="4837113" y="3956050"/>
          <p14:tracePt t="20133" x="4344988" y="3967163"/>
          <p14:tracePt t="20150" x="3929063" y="3967163"/>
          <p14:tracePt t="20167" x="3832225" y="3967163"/>
          <p14:tracePt t="20184" x="3663950" y="3967163"/>
          <p14:tracePt t="20200" x="3636963" y="3967163"/>
          <p14:tracePt t="20216" x="3621088" y="3967163"/>
          <p14:tracePt t="20252" x="3625850" y="3949700"/>
          <p14:tracePt t="20262" x="3663950" y="3933825"/>
          <p14:tracePt t="20271" x="3706813" y="3917950"/>
          <p14:tracePt t="20283" x="3859213" y="3917950"/>
          <p14:tracePt t="20300" x="4167188" y="3886200"/>
          <p14:tracePt t="20317" x="4587875" y="3832225"/>
          <p14:tracePt t="20333" x="5172075" y="3767138"/>
          <p14:tracePt t="20349" x="5311775" y="3756025"/>
          <p14:tracePt t="20366" x="5592763" y="3744913"/>
          <p14:tracePt t="20383" x="5722938" y="3744913"/>
          <p14:tracePt t="20400" x="5734050" y="3744913"/>
          <p14:tracePt t="20433" x="5727700" y="3744913"/>
          <p14:tracePt t="20450" x="5673725" y="3783013"/>
          <p14:tracePt t="20466" x="5545138" y="3814763"/>
          <p14:tracePt t="20483" x="5307013" y="3859213"/>
          <p14:tracePt t="20500" x="4956175" y="3906838"/>
          <p14:tracePt t="20516" x="4841875" y="3917950"/>
          <p14:tracePt t="20533" x="4799013" y="3917950"/>
          <p14:tracePt t="20550" x="4803775" y="3917950"/>
          <p14:tracePt t="20566" x="4826000" y="3895725"/>
          <p14:tracePt t="20583" x="4868863" y="3863975"/>
          <p14:tracePt t="20600" x="4972050" y="3848100"/>
          <p14:tracePt t="20616" x="5095875" y="3836988"/>
          <p14:tracePt t="20633" x="5302250" y="3825875"/>
          <p14:tracePt t="20650" x="5473700" y="3814763"/>
          <p14:tracePt t="20667" x="5664200" y="3814763"/>
          <p14:tracePt t="20683" x="5707063" y="3805238"/>
          <p14:tracePt t="20721" x="5700713" y="3810000"/>
          <p14:tracePt t="20733" x="5695950" y="3810000"/>
          <p14:tracePt t="20749" x="5680075" y="3821113"/>
          <p14:tracePt t="20766" x="5619750" y="3841750"/>
          <p14:tracePt t="20783" x="5538788" y="3852863"/>
          <p14:tracePt t="20800" x="5518150" y="3859213"/>
          <p14:tracePt t="20962" x="5522913" y="3859213"/>
          <p14:tracePt t="20972" x="5522913" y="3852863"/>
          <p14:tracePt t="21453" x="5518150" y="3852863"/>
          <p14:tracePt t="21462" x="5500688" y="3868738"/>
          <p14:tracePt t="21472" x="5480050" y="3875088"/>
          <p14:tracePt t="21483" x="5468938" y="3879850"/>
          <p14:tracePt t="21500" x="5457825" y="3886200"/>
          <p14:tracePt t="21516" x="5446713" y="3895725"/>
          <p14:tracePt t="21533" x="5419725" y="3902075"/>
          <p14:tracePt t="21550" x="5399088" y="3913188"/>
          <p14:tracePt t="21583" x="5349875" y="3922713"/>
          <p14:tracePt t="21616" x="5237163" y="3983038"/>
          <p14:tracePt t="21649" x="5057775" y="4075113"/>
          <p14:tracePt t="21666" x="4983163" y="4106863"/>
          <p14:tracePt t="21683" x="4884738" y="4156075"/>
          <p14:tracePt t="21700" x="4776788" y="4198938"/>
          <p14:tracePt t="21716" x="4722813" y="4210050"/>
          <p14:tracePt t="21733" x="4540250" y="4248150"/>
          <p14:tracePt t="21749" x="4452938" y="4268788"/>
          <p14:tracePt t="21766" x="4241800" y="4333875"/>
          <p14:tracePt t="21783" x="4048125" y="4383088"/>
          <p14:tracePt t="21800" x="3868738" y="4414838"/>
          <p14:tracePt t="21816" x="3814763" y="4421188"/>
          <p14:tracePt t="21833" x="3636963" y="4441825"/>
          <p14:tracePt t="21849" x="3560763" y="4452938"/>
          <p14:tracePt t="21866" x="3344863" y="4475163"/>
          <p14:tracePt t="21883" x="3140075" y="4491038"/>
          <p14:tracePt t="21899" x="3063875" y="4502150"/>
          <p14:tracePt t="21917" x="2897188" y="4522788"/>
          <p14:tracePt t="21933" x="2740025" y="4538663"/>
          <p14:tracePt t="21950" x="2609850" y="4560888"/>
          <p14:tracePt t="21966" x="2582863" y="4567238"/>
          <p14:tracePt t="21983" x="2463800" y="4576763"/>
          <p14:tracePt t="22000" x="2328863" y="4576763"/>
          <p14:tracePt t="22016" x="2263775" y="4576763"/>
          <p14:tracePt t="22033" x="2112963" y="4576763"/>
          <p14:tracePt t="22050" x="2058988" y="4576763"/>
          <p14:tracePt t="22066" x="1928813" y="4572000"/>
          <p14:tracePt t="22083" x="1816100" y="4560888"/>
          <p14:tracePt t="22100" x="1712913" y="4556125"/>
          <p14:tracePt t="22116" x="1658938" y="4545013"/>
          <p14:tracePt t="22133" x="1589088" y="4518025"/>
          <p14:tracePt t="22150" x="1555750" y="4511675"/>
          <p14:tracePt t="22167" x="1492250" y="4468813"/>
          <p14:tracePt t="22183" x="1404938" y="4398963"/>
          <p14:tracePt t="22199" x="1366838" y="4360863"/>
          <p14:tracePt t="22217" x="1296988" y="4275138"/>
          <p14:tracePt t="22233" x="1243013" y="4183063"/>
          <p14:tracePt t="22249" x="1227138" y="4156075"/>
          <p14:tracePt t="22266" x="1211263" y="4059238"/>
          <p14:tracePt t="22283" x="1211263" y="3967163"/>
          <p14:tracePt t="22300" x="1211263" y="3929063"/>
          <p14:tracePt t="22317" x="1238250" y="3841750"/>
          <p14:tracePt t="22333" x="1281113" y="3771900"/>
          <p14:tracePt t="22350" x="1301750" y="3756025"/>
          <p14:tracePt t="22366" x="1366838" y="3706813"/>
          <p14:tracePt t="22383" x="1438275" y="3648075"/>
          <p14:tracePt t="22400" x="1512888" y="3605213"/>
          <p14:tracePt t="22417" x="1593850" y="3567113"/>
          <p14:tracePt t="22433" x="1762125" y="3506788"/>
          <p14:tracePt t="22451" x="2047875" y="3459163"/>
          <p14:tracePt t="22466" x="2205038" y="3436938"/>
          <p14:tracePt t="22483" x="2312988" y="3421063"/>
          <p14:tracePt t="22500" x="2362200" y="3421063"/>
          <p14:tracePt t="22516" x="2382838" y="3421063"/>
          <p14:tracePt t="22533" x="2416175" y="3421063"/>
          <p14:tracePt t="22549" x="2474913" y="3405188"/>
          <p14:tracePt t="22566" x="2643188" y="3394075"/>
          <p14:tracePt t="22583" x="2820988" y="3371850"/>
          <p14:tracePt t="22600" x="3021013" y="3360738"/>
          <p14:tracePt t="22616" x="3097213" y="3351213"/>
          <p14:tracePt t="22633" x="3155950" y="3351213"/>
          <p14:tracePt t="22649" x="3205163" y="3351213"/>
          <p14:tracePt t="22668" x="3290888" y="3351213"/>
          <p14:tracePt t="22672" x="3328988" y="3351213"/>
          <p14:tracePt t="22683" x="3382963" y="3351213"/>
          <p14:tracePt t="22700" x="3571875" y="3355975"/>
          <p14:tracePt t="22717" x="3636963" y="3367088"/>
          <p14:tracePt t="22733" x="3805238" y="3378200"/>
          <p14:tracePt t="22750" x="3890963" y="3394075"/>
          <p14:tracePt t="22766" x="3960813" y="3409950"/>
          <p14:tracePt t="22783" x="4086225" y="3459163"/>
          <p14:tracePt t="22800" x="4167188" y="3490913"/>
          <p14:tracePt t="22816" x="4286250" y="3533775"/>
          <p14:tracePt t="22833" x="4468813" y="3605213"/>
          <p14:tracePt t="22849" x="4572000" y="3636963"/>
          <p14:tracePt t="22866" x="4648200" y="3679825"/>
          <p14:tracePt t="22883" x="4684713" y="3706813"/>
          <p14:tracePt t="22899" x="4702175" y="3722688"/>
          <p14:tracePt t="22917" x="4702175" y="3740150"/>
          <p14:tracePt t="22933" x="4706938" y="3771900"/>
          <p14:tracePt t="22950" x="4706938" y="3787775"/>
          <p14:tracePt t="22966" x="4706938" y="3848100"/>
          <p14:tracePt t="22983" x="4706938" y="3906838"/>
          <p14:tracePt t="23000" x="4706938" y="3929063"/>
          <p14:tracePt t="23016" x="4706938" y="4003675"/>
          <p14:tracePt t="23033" x="4706938" y="4079875"/>
          <p14:tracePt t="23050" x="4691063" y="4171950"/>
          <p14:tracePt t="23066" x="4684713" y="4210050"/>
          <p14:tracePt t="23083" x="4641850" y="4302125"/>
          <p14:tracePt t="23100" x="4598988" y="4371975"/>
          <p14:tracePt t="23116" x="4576763" y="4398963"/>
          <p14:tracePt t="23133" x="4529138" y="4441825"/>
          <p14:tracePt t="23150" x="4518025" y="4457700"/>
          <p14:tracePt t="23168" x="4441825" y="4495800"/>
          <p14:tracePt t="23183" x="4322763" y="4533900"/>
          <p14:tracePt t="23200" x="4129088" y="4576763"/>
          <p14:tracePt t="23216" x="4041775" y="4594225"/>
          <p14:tracePt t="23233" x="3821113" y="4637088"/>
          <p14:tracePt t="23250" x="3744913" y="4648200"/>
          <p14:tracePt t="23266" x="3567113" y="4675188"/>
          <p14:tracePt t="23283" x="3360738" y="4706938"/>
          <p14:tracePt t="23300" x="3286125" y="4718050"/>
          <p14:tracePt t="23316" x="3070225" y="4738688"/>
          <p14:tracePt t="23333" x="2847975" y="4772025"/>
          <p14:tracePt t="23350" x="2789238" y="4772025"/>
          <p14:tracePt t="23366" x="2609850" y="4776788"/>
          <p14:tracePt t="23383" x="2420938" y="4776788"/>
          <p14:tracePt t="23400" x="2344738" y="4776788"/>
          <p14:tracePt t="23417" x="2117725" y="4756150"/>
          <p14:tracePt t="23433" x="1863725" y="4745038"/>
          <p14:tracePt t="23451" x="1697038" y="4722813"/>
          <p14:tracePt t="23467" x="1566863" y="4711700"/>
          <p14:tracePt t="23483" x="1389063" y="4675188"/>
          <p14:tracePt t="23500" x="1265238" y="4625975"/>
          <p14:tracePt t="23516" x="1162050" y="4583113"/>
          <p14:tracePt t="23533" x="1038225" y="4529138"/>
          <p14:tracePt t="23550" x="984250" y="4491038"/>
          <p14:tracePt t="23566" x="962025" y="4468813"/>
          <p14:tracePt t="23583" x="950913" y="4457700"/>
          <p14:tracePt t="23600" x="950913" y="4452938"/>
          <p14:tracePt t="23616" x="950913" y="4421188"/>
          <p14:tracePt t="23633" x="950913" y="4371975"/>
          <p14:tracePt t="23649" x="950913" y="4344988"/>
          <p14:tracePt t="23666" x="950913" y="4279900"/>
          <p14:tracePt t="23683" x="946150" y="4221163"/>
          <p14:tracePt t="23700" x="946150" y="4171950"/>
          <p14:tracePt t="23716" x="946150" y="4144963"/>
          <p14:tracePt t="23733" x="962025" y="4102100"/>
          <p14:tracePt t="23750" x="1027113" y="4041775"/>
          <p14:tracePt t="23766" x="1081088" y="3998913"/>
          <p14:tracePt t="23783" x="1139825" y="3949700"/>
          <p14:tracePt t="23800" x="1189038" y="3906838"/>
          <p14:tracePt t="23816" x="1227138" y="3875088"/>
          <p14:tracePt t="23833" x="1301750" y="3841750"/>
          <p14:tracePt t="23850" x="1393825" y="3821113"/>
          <p14:tracePt t="23866" x="1582738" y="3783013"/>
          <p14:tracePt t="23883" x="1766888" y="3740150"/>
          <p14:tracePt t="23899" x="1982788" y="3717925"/>
          <p14:tracePt t="23917" x="2270125" y="3686175"/>
          <p14:tracePt t="23933" x="2425700" y="3675063"/>
          <p14:tracePt t="23950" x="2566988" y="3675063"/>
          <p14:tracePt t="23966" x="2593975" y="3675063"/>
          <p14:tracePt t="23983" x="2701925" y="3663950"/>
          <p14:tracePt t="24001" x="2890838" y="3668713"/>
          <p14:tracePt t="24016" x="2994025" y="3679825"/>
          <p14:tracePt t="24033" x="3302000" y="3713163"/>
          <p14:tracePt t="24050" x="3621088" y="3760788"/>
          <p14:tracePt t="24066" x="3695700" y="3771900"/>
          <p14:tracePt t="24083" x="3906838" y="3832225"/>
          <p14:tracePt t="24099" x="4010025" y="3875088"/>
          <p14:tracePt t="24116" x="4129088" y="3913188"/>
          <p14:tracePt t="24133" x="4268788" y="3976688"/>
          <p14:tracePt t="24150" x="4394200" y="4048125"/>
          <p14:tracePt t="24167" x="4437063" y="4064000"/>
          <p14:tracePt t="24183" x="4522788" y="4106863"/>
          <p14:tracePt t="24200" x="4621213" y="4149725"/>
          <p14:tracePt t="24216" x="4652963" y="4176713"/>
          <p14:tracePt t="24233" x="4765675" y="4230688"/>
          <p14:tracePt t="24249" x="4821238" y="4241800"/>
          <p14:tracePt t="24266" x="4949825" y="4268788"/>
          <p14:tracePt t="24283" x="5041900" y="4284663"/>
          <p14:tracePt t="24299" x="5075238" y="4284663"/>
          <p14:tracePt t="24317" x="5122863" y="4295775"/>
          <p14:tracePt t="24333" x="5183188" y="4322763"/>
          <p14:tracePt t="24350" x="5210175" y="4329113"/>
          <p14:tracePt t="24366" x="5280025" y="4340225"/>
          <p14:tracePt t="24383" x="5307013" y="4349750"/>
          <p14:tracePt t="24399" x="5307013" y="4356100"/>
          <p14:tracePt t="24417" x="5311775" y="4360863"/>
          <p14:tracePt t="24433" x="5311775" y="4371975"/>
          <p14:tracePt t="24450" x="5311775" y="4383088"/>
          <p14:tracePt t="24483" x="5311775" y="4387850"/>
          <p14:tracePt t="24500" x="5318125" y="4394200"/>
          <p14:tracePt t="24533" x="5318125" y="4398963"/>
          <p14:tracePt t="24551" x="5318125" y="4403725"/>
          <p14:tracePt t="24566" x="5311775" y="4403725"/>
          <p14:tracePt t="24583" x="5311775" y="4410075"/>
          <p14:tracePt t="24599" x="5307013" y="4414838"/>
          <p14:tracePt t="24616" x="5295900" y="4421188"/>
          <p14:tracePt t="24633" x="5264150" y="4425950"/>
          <p14:tracePt t="24649" x="5237163" y="4430713"/>
          <p14:tracePt t="24666" x="5145088" y="4430713"/>
          <p14:tracePt t="24683" x="5057775" y="4441825"/>
          <p14:tracePt t="24700" x="5003800" y="4448175"/>
          <p14:tracePt t="24716" x="4987925" y="4448175"/>
          <p14:tracePt t="24733" x="4976813" y="4452938"/>
          <p14:tracePt t="24750" x="4960938" y="4464050"/>
          <p14:tracePt t="24766" x="4956175" y="4464050"/>
          <p14:tracePt t="24783" x="4945063" y="4468813"/>
          <p14:tracePt t="24800" x="4938713" y="4475163"/>
          <p14:tracePt t="24851" x="4945063" y="4475163"/>
          <p14:tracePt t="24861" x="4956175" y="4464050"/>
          <p14:tracePt t="24871" x="4960938" y="4464050"/>
          <p14:tracePt t="24883" x="4987925" y="4457700"/>
          <p14:tracePt t="24899" x="5014913" y="4448175"/>
          <p14:tracePt t="24916" x="5160963" y="4430713"/>
          <p14:tracePt t="24933" x="5349875" y="4410075"/>
          <p14:tracePt t="24949" x="5426075" y="4398963"/>
          <p14:tracePt t="24966" x="5583238" y="4394200"/>
          <p14:tracePt t="24983" x="5684838" y="4394200"/>
          <p14:tracePt t="25000" x="5761038" y="4394200"/>
          <p14:tracePt t="25016" x="5884863" y="4394200"/>
          <p14:tracePt t="25033" x="5965825" y="4394200"/>
          <p14:tracePt t="25050" x="6042025" y="4394200"/>
          <p14:tracePt t="25066" x="6096000" y="4394200"/>
          <p14:tracePt t="25083" x="6122988" y="4387850"/>
          <p14:tracePt t="25100" x="6134100" y="4387850"/>
          <p14:tracePt t="25116" x="6138863" y="4387850"/>
          <p14:tracePt t="25133" x="6149975" y="4387850"/>
          <p14:tracePt t="25149" x="6181725" y="4387850"/>
          <p14:tracePt t="25167" x="6242050" y="4387850"/>
          <p14:tracePt t="25183" x="6300788" y="4387850"/>
          <p14:tracePt t="25200" x="6345238" y="4387850"/>
          <p14:tracePt t="25216" x="6403975" y="4387850"/>
          <p14:tracePt t="25233" x="6446838" y="4394200"/>
          <p14:tracePt t="25249" x="6469063" y="4394200"/>
          <p14:tracePt t="25266" x="6507163" y="4394200"/>
          <p14:tracePt t="25283" x="6570663" y="4394200"/>
          <p14:tracePt t="25300" x="6619875" y="4394200"/>
          <p14:tracePt t="25317" x="6684963" y="4394200"/>
          <p14:tracePt t="25333" x="6788150" y="4394200"/>
          <p14:tracePt t="25350" x="6880225" y="4403725"/>
          <p14:tracePt t="25366" x="6923088" y="4403725"/>
          <p14:tracePt t="25383" x="7035800" y="4414838"/>
          <p14:tracePt t="25400" x="7134225" y="4430713"/>
          <p14:tracePt t="25416" x="7143750" y="4437063"/>
          <p14:tracePt t="25433" x="7170738" y="4437063"/>
          <p14:tracePt t="25451" x="7181850" y="4437063"/>
          <p14:tracePt t="25466" x="7188200" y="4437063"/>
          <p14:tracePt t="25483" x="7235825" y="4425950"/>
          <p14:tracePt t="25501" x="7300913" y="4421188"/>
          <p14:tracePt t="25516" x="7323138" y="4421188"/>
          <p14:tracePt t="25533" x="7397750" y="4410075"/>
          <p14:tracePt t="25549" x="7419975" y="4403725"/>
          <p14:tracePt t="25566" x="7478713" y="4383088"/>
          <p14:tracePt t="25583" x="7516813" y="4356100"/>
          <p14:tracePt t="25599" x="7527925" y="4344988"/>
          <p14:tracePt t="25616" x="7581900" y="4313238"/>
          <p14:tracePt t="25633" x="7624763" y="4284663"/>
          <p14:tracePt t="25649" x="7646988" y="4268788"/>
          <p14:tracePt t="25666" x="7673975" y="4241800"/>
          <p14:tracePt t="25683" x="7685088" y="4214813"/>
          <p14:tracePt t="25700" x="7689850" y="4198938"/>
          <p14:tracePt t="25716" x="7696200" y="4194175"/>
          <p14:tracePt t="25733" x="7700963" y="4156075"/>
          <p14:tracePt t="25750" x="7712075" y="4095750"/>
          <p14:tracePt t="25766" x="7712075" y="4068763"/>
          <p14:tracePt t="25783" x="7673975" y="3998913"/>
          <p14:tracePt t="25799" x="7642225" y="3949700"/>
          <p14:tracePt t="25816" x="7489825" y="3863975"/>
          <p14:tracePt t="25833" x="7231063" y="3805238"/>
          <p14:tracePt t="25849" x="7127875" y="3783013"/>
          <p14:tracePt t="25866" x="6846888" y="3749675"/>
          <p14:tracePt t="25883" x="6630988" y="3729038"/>
          <p14:tracePt t="25899" x="6554788" y="3729038"/>
          <p14:tracePt t="25916" x="6354763" y="3717925"/>
          <p14:tracePt t="25933" x="6203950" y="3717925"/>
          <p14:tracePt t="25950" x="6149975" y="3717925"/>
          <p14:tracePt t="25966" x="5976938" y="3717925"/>
          <p14:tracePt t="25983" x="5711825" y="3733800"/>
          <p14:tracePt t="26000" x="5399088" y="3783013"/>
          <p14:tracePt t="26016" x="5295900" y="3805238"/>
          <p14:tracePt t="26033" x="5048250" y="3859213"/>
          <p14:tracePt t="26049" x="4965700" y="3868738"/>
          <p14:tracePt t="26066" x="4799013" y="3895725"/>
          <p14:tracePt t="26083" x="4695825" y="3922713"/>
          <p14:tracePt t="26099" x="4652963" y="3933825"/>
          <p14:tracePt t="26116" x="4545013" y="3971925"/>
          <p14:tracePt t="26133" x="4421188" y="4014788"/>
          <p14:tracePt t="26149" x="4318000" y="4059238"/>
          <p14:tracePt t="26167" x="4160838" y="4106863"/>
          <p14:tracePt t="26183" x="4075113" y="4140200"/>
          <p14:tracePt t="26199" x="4059238" y="4156075"/>
          <p14:tracePt t="26216" x="4048125" y="4167188"/>
          <p14:tracePt t="26233" x="4041775" y="4171950"/>
          <p14:tracePt t="26250" x="4041775" y="4194175"/>
          <p14:tracePt t="26266" x="4041775" y="4214813"/>
          <p14:tracePt t="26283" x="4052888" y="4248150"/>
          <p14:tracePt t="26299" x="4059238" y="4252913"/>
          <p14:tracePt t="26316" x="4075113" y="4284663"/>
          <p14:tracePt t="26333" x="4106863" y="4340225"/>
          <p14:tracePt t="26350" x="4149725" y="4376738"/>
          <p14:tracePt t="26366" x="4252913" y="4425950"/>
          <p14:tracePt t="26383" x="4313238" y="4441825"/>
          <p14:tracePt t="26400" x="4387850" y="4441825"/>
          <p14:tracePt t="26417" x="4506913" y="4448175"/>
          <p14:tracePt t="26434" x="4630738" y="4448175"/>
          <p14:tracePt t="26450" x="4830763" y="4448175"/>
          <p14:tracePt t="26466" x="4972050" y="4448175"/>
          <p14:tracePt t="26483" x="5160963" y="4448175"/>
          <p14:tracePt t="26499" x="5311775" y="4448175"/>
          <p14:tracePt t="26516" x="5549900" y="4448175"/>
          <p14:tracePt t="26533" x="5738813" y="4448175"/>
          <p14:tracePt t="26550" x="5965825" y="4437063"/>
          <p14:tracePt t="26566" x="6053138" y="4437063"/>
          <p14:tracePt t="26583" x="6307138" y="4425950"/>
          <p14:tracePt t="26600" x="6534150" y="4425950"/>
          <p14:tracePt t="26616" x="6626225" y="4414838"/>
          <p14:tracePt t="26633" x="6804025" y="4403725"/>
          <p14:tracePt t="26649" x="6889750" y="4398963"/>
          <p14:tracePt t="26666" x="6981825" y="4387850"/>
          <p14:tracePt t="26683" x="7089775" y="4349750"/>
          <p14:tracePt t="26700" x="7188200" y="4329113"/>
          <p14:tracePt t="26716" x="7219950" y="4313238"/>
          <p14:tracePt t="26733" x="7300913" y="4295775"/>
          <p14:tracePt t="26750" x="7354888" y="4279900"/>
          <p14:tracePt t="26766" x="7370763" y="4268788"/>
          <p14:tracePt t="26783" x="7381875" y="4264025"/>
          <p14:tracePt t="26799" x="7381875" y="4257675"/>
          <p14:tracePt t="26816" x="7381875" y="4252913"/>
          <p14:tracePt t="26851" x="7381875" y="4248150"/>
          <p14:tracePt t="26871" x="7381875" y="4241800"/>
          <p14:tracePt t="26892" x="7381875" y="4237038"/>
          <p14:tracePt t="26921" x="7381875" y="4230688"/>
          <p14:tracePt t="26991" x="7377113" y="4230688"/>
          <p14:tracePt t="27000" x="7366000" y="4225925"/>
          <p14:tracePt t="27011" x="7350125" y="4225925"/>
          <p14:tracePt t="27021" x="7339013" y="4221163"/>
          <p14:tracePt t="27033" x="7327900" y="4221163"/>
          <p14:tracePt t="27049" x="7312025" y="4221163"/>
          <p14:tracePt t="27066" x="7296150" y="4221163"/>
          <p14:tracePt t="27083" x="7289800" y="4221163"/>
          <p14:tracePt t="27131" x="7285038" y="4221163"/>
          <p14:tracePt t="27141" x="7278688" y="4221163"/>
          <p14:tracePt t="27161" x="7278688" y="4225925"/>
          <p14:tracePt t="27171" x="7273925" y="4225925"/>
          <p14:tracePt t="27183" x="7269163" y="4225925"/>
          <p14:tracePt t="27200" x="7258050" y="4225925"/>
          <p14:tracePt t="27233" x="7246938" y="4225925"/>
          <p14:tracePt t="27250" x="7242175" y="4225925"/>
          <p14:tracePt t="27266" x="7231063" y="4225925"/>
          <p14:tracePt t="27283" x="7215188" y="4221163"/>
          <p14:tracePt t="27300" x="7192963" y="4221163"/>
          <p14:tracePt t="27316" x="7177088" y="4221163"/>
          <p14:tracePt t="27333" x="7165975" y="4214813"/>
          <p14:tracePt t="27371" x="7161213" y="4214813"/>
          <p14:tracePt t="27391" x="7154863" y="4214813"/>
          <p14:tracePt t="27401" x="7138988" y="4214813"/>
          <p14:tracePt t="27417" x="7116763" y="4210050"/>
          <p14:tracePt t="27433" x="7078663" y="4210050"/>
          <p14:tracePt t="27450" x="7035800" y="4210050"/>
          <p14:tracePt t="27466" x="7015163" y="4198938"/>
          <p14:tracePt t="27483" x="7004050" y="4198938"/>
          <p14:tracePt t="27500" x="6997700" y="4194175"/>
          <p14:tracePt t="27541" x="6992938" y="4194175"/>
          <p14:tracePt t="27571" x="6988175" y="4194175"/>
          <p14:tracePt t="27661" x="6981825" y="4194175"/>
          <p14:tracePt t="28393" x="6977063" y="4194175"/>
          <p14:tracePt t="28403" x="6977063" y="4198938"/>
          <p14:tracePt t="28413" x="6970713" y="4203700"/>
          <p14:tracePt t="28421" x="6965950" y="4203700"/>
          <p14:tracePt t="28433" x="6965950" y="4210050"/>
          <p14:tracePt t="28450" x="6961188" y="4210050"/>
          <p14:tracePt t="28466" x="6950075" y="4221163"/>
          <p14:tracePt t="28483" x="6938963" y="4230688"/>
          <p14:tracePt t="28517" x="6923088" y="4237038"/>
          <p14:tracePt t="28550" x="6873875" y="4248150"/>
          <p14:tracePt t="28583" x="6846888" y="4248150"/>
          <p14:tracePt t="28600" x="6842125" y="4252913"/>
          <p14:tracePt t="28616" x="6831013" y="4252913"/>
          <p14:tracePt t="28633" x="6808788" y="4252913"/>
          <p14:tracePt t="28649" x="6754813" y="4257675"/>
          <p14:tracePt t="28666" x="6619875" y="4284663"/>
          <p14:tracePt t="28683" x="6453188" y="4306888"/>
          <p14:tracePt t="28699" x="6311900" y="4329113"/>
          <p14:tracePt t="28716" x="6096000" y="4349750"/>
          <p14:tracePt t="28733" x="5945188" y="4360863"/>
          <p14:tracePt t="28750" x="5830888" y="4367213"/>
          <p14:tracePt t="28766" x="5614988" y="4387850"/>
          <p14:tracePt t="28783" x="5410200" y="4410075"/>
          <p14:tracePt t="28799" x="5214938" y="4437063"/>
          <p14:tracePt t="28816" x="4949825" y="4452938"/>
          <p14:tracePt t="28833" x="4506913" y="4533900"/>
          <p14:tracePt t="28849" x="4221163" y="4614863"/>
          <p14:tracePt t="28866" x="4032250" y="4664075"/>
          <p14:tracePt t="28883" x="3848100" y="4722813"/>
          <p14:tracePt t="28900" x="3663950" y="4799013"/>
          <p14:tracePt t="28916" x="3598863" y="4803775"/>
          <p14:tracePt t="28933" x="3394075" y="4848225"/>
          <p14:tracePt t="28950" x="3225800" y="4879975"/>
          <p14:tracePt t="28966" x="3036888" y="4922838"/>
          <p14:tracePt t="28983" x="2717800" y="4992688"/>
          <p14:tracePt t="28999" x="2555875" y="5030788"/>
          <p14:tracePt t="29016" x="2389188" y="5037138"/>
          <p14:tracePt t="29033" x="2232025" y="5057775"/>
          <p14:tracePt t="29050" x="2155825" y="5057775"/>
          <p14:tracePt t="29066" x="2101850" y="5073650"/>
          <p14:tracePt t="29083" x="2036763" y="5080000"/>
          <p14:tracePt t="29100" x="2005013" y="5080000"/>
          <p14:tracePt t="29116" x="1993900" y="5080000"/>
          <p14:tracePt t="29133" x="1982788" y="5084763"/>
          <p14:tracePt t="29167" x="1978025" y="5084763"/>
          <p14:tracePt t="29183" x="1973263" y="5084763"/>
          <p14:tracePt t="29199" x="1951038" y="5084763"/>
          <p14:tracePt t="29216" x="1901825" y="5084763"/>
          <p14:tracePt t="29235" x="1836738" y="5084763"/>
          <p14:tracePt t="29249" x="1816100" y="5084763"/>
          <p14:tracePt t="29266" x="1755775" y="5068888"/>
          <p14:tracePt t="29283" x="1739900" y="5064125"/>
          <p14:tracePt t="29300" x="1728788" y="5064125"/>
          <p14:tracePt t="29316" x="1724025" y="5064125"/>
          <p14:tracePt t="29333" x="1692275" y="5064125"/>
          <p14:tracePt t="29349" x="1685925" y="5064125"/>
          <p14:tracePt t="29366" x="1663700" y="5064125"/>
          <p14:tracePt t="29383" x="1658938" y="5064125"/>
          <p14:tracePt t="29400" x="1654175" y="5064125"/>
          <p14:tracePt t="29433" x="1647825" y="5064125"/>
          <p14:tracePt t="29583" x="1658938" y="5057775"/>
          <p14:tracePt t="29592" x="1663700" y="5046663"/>
          <p14:tracePt t="29612" x="1670050" y="5041900"/>
          <p14:tracePt t="29623" x="1674813" y="5037138"/>
          <p14:tracePt t="29633" x="1681163" y="5037138"/>
          <p14:tracePt t="29649" x="1685925" y="5030788"/>
          <p14:tracePt t="29666" x="1708150" y="5019675"/>
          <p14:tracePt t="29683" x="1719263" y="5010150"/>
          <p14:tracePt t="29699" x="1724025" y="5010150"/>
          <p14:tracePt t="29716" x="1739900" y="4987925"/>
          <p14:tracePt t="29733" x="1766888" y="4960938"/>
          <p14:tracePt t="29749" x="1789113" y="4956175"/>
          <p14:tracePt t="29766" x="1897063" y="4949825"/>
          <p14:tracePt t="29783" x="2101850" y="4918075"/>
          <p14:tracePt t="29800" x="2189163" y="4918075"/>
          <p14:tracePt t="29816" x="2339975" y="4918075"/>
          <p14:tracePt t="29833" x="2409825" y="4906963"/>
          <p14:tracePt t="29850" x="2459038" y="4906963"/>
          <p14:tracePt t="29866" x="2544763" y="4911725"/>
          <p14:tracePt t="29883" x="2636838" y="4911725"/>
          <p14:tracePt t="29899" x="2740025" y="4911725"/>
          <p14:tracePt t="29916" x="2890838" y="4911725"/>
          <p14:tracePt t="29933" x="2955925" y="4911725"/>
          <p14:tracePt t="29950" x="3016250" y="4911725"/>
          <p14:tracePt t="29966" x="3025775" y="4911725"/>
          <p14:tracePt t="29983" x="3043238" y="4911725"/>
          <p14:tracePt t="29999" x="3074988" y="4911725"/>
          <p14:tracePt t="30016" x="3133725" y="4918075"/>
          <p14:tracePt t="30033" x="3187700" y="4918075"/>
          <p14:tracePt t="30049" x="3225800" y="4918075"/>
          <p14:tracePt t="30066" x="3248025" y="4918075"/>
          <p14:tracePt t="30083" x="3275013" y="4918075"/>
          <p14:tracePt t="30099" x="3302000" y="4918075"/>
          <p14:tracePt t="30116" x="3344863" y="4918075"/>
          <p14:tracePt t="30133" x="3409950" y="4929188"/>
          <p14:tracePt t="30149" x="3459163" y="4929188"/>
          <p14:tracePt t="30166" x="3560763" y="4929188"/>
          <p14:tracePt t="30183" x="3668713" y="4933950"/>
          <p14:tracePt t="30200" x="3744913" y="4945063"/>
          <p14:tracePt t="30216" x="3836988" y="4956175"/>
          <p14:tracePt t="30233" x="3929063" y="4960938"/>
          <p14:tracePt t="30250" x="3998913" y="4976813"/>
          <p14:tracePt t="30266" x="4041775" y="4987925"/>
          <p14:tracePt t="30283" x="4144963" y="4992688"/>
          <p14:tracePt t="30299" x="4183063" y="4992688"/>
          <p14:tracePt t="30317" x="4291013" y="5003800"/>
          <p14:tracePt t="30334" x="4394200" y="5010150"/>
          <p14:tracePt t="30351" x="4495800" y="5019675"/>
          <p14:tracePt t="30366" x="4522788" y="5019675"/>
          <p14:tracePt t="30383" x="4587875" y="5026025"/>
          <p14:tracePt t="30400" x="4625975" y="5041900"/>
          <p14:tracePt t="30417" x="4648200" y="5041900"/>
          <p14:tracePt t="30433" x="4718050" y="5046663"/>
          <p14:tracePt t="30450" x="4794250" y="5057775"/>
          <p14:tracePt t="30466" x="4814888" y="5057775"/>
          <p14:tracePt t="30483" x="4875213" y="5064125"/>
          <p14:tracePt t="30500" x="4922838" y="5064125"/>
          <p14:tracePt t="30517" x="4945063" y="5064125"/>
          <p14:tracePt t="30533" x="5014913" y="5073650"/>
          <p14:tracePt t="30550" x="5102225" y="5080000"/>
          <p14:tracePt t="30566" x="5133975" y="5080000"/>
          <p14:tracePt t="30583" x="5199063" y="5091113"/>
          <p14:tracePt t="30600" x="5257800" y="5091113"/>
          <p14:tracePt t="30616" x="5273675" y="5091113"/>
          <p14:tracePt t="30633" x="5322888" y="5084763"/>
          <p14:tracePt t="30649" x="5356225" y="5080000"/>
          <p14:tracePt t="30666" x="5437188" y="5073650"/>
          <p14:tracePt t="30683" x="5534025" y="5073650"/>
          <p14:tracePt t="30700" x="5637213" y="5073650"/>
          <p14:tracePt t="30716" x="5673725" y="5073650"/>
          <p14:tracePt t="30733" x="5738813" y="5073650"/>
          <p14:tracePt t="30749" x="5765800" y="5073650"/>
          <p14:tracePt t="30767" x="5815013" y="5073650"/>
          <p14:tracePt t="30783" x="5857875" y="5064125"/>
          <p14:tracePt t="30800" x="5880100" y="5064125"/>
          <p14:tracePt t="30816" x="5938838" y="5057775"/>
          <p14:tracePt t="30833" x="6015038" y="5057775"/>
          <p14:tracePt t="30849" x="6030913" y="5057775"/>
          <p14:tracePt t="30866" x="6122988" y="5057775"/>
          <p14:tracePt t="30883" x="6226175" y="5057775"/>
          <p14:tracePt t="30900" x="6289675" y="5057775"/>
          <p14:tracePt t="30917" x="6361113" y="5057775"/>
          <p14:tracePt t="30933" x="6462713" y="5057775"/>
          <p14:tracePt t="30950" x="6511925" y="5057775"/>
          <p14:tracePt t="30966" x="6550025" y="5057775"/>
          <p14:tracePt t="30983" x="6588125" y="5057775"/>
          <p14:tracePt t="30999" x="6592888" y="5057775"/>
          <p14:tracePt t="31016" x="6599238" y="5057775"/>
          <p14:tracePt t="31033" x="6604000" y="5057775"/>
          <p14:tracePt t="31061" x="6608763" y="5057775"/>
          <p14:tracePt t="31081" x="6615113" y="5057775"/>
          <p14:tracePt t="31091" x="6635750" y="5057775"/>
          <p14:tracePt t="31101" x="6642100" y="5064125"/>
          <p14:tracePt t="31293" x="6635750" y="5068888"/>
          <p14:tracePt t="31732" x="6630988" y="5068888"/>
          <p14:tracePt t="31741" x="6599238" y="5068888"/>
          <p14:tracePt t="31751" x="6534150" y="5080000"/>
          <p14:tracePt t="31766" x="6469063" y="5080000"/>
          <p14:tracePt t="31783" x="6269038" y="5080000"/>
          <p14:tracePt t="31800" x="6165850" y="5073650"/>
          <p14:tracePt t="31816" x="5810250" y="5073650"/>
          <p14:tracePt t="31850" x="5183188" y="5057775"/>
          <p14:tracePt t="31883" x="4021138" y="5057775"/>
          <p14:tracePt t="31917" x="3344863" y="5057775"/>
          <p14:tracePt t="31933" x="3025775" y="5046663"/>
          <p14:tracePt t="31950" x="2924175" y="5037138"/>
          <p14:tracePt t="31966" x="2690813" y="5014913"/>
          <p14:tracePt t="31983" x="2486025" y="5003800"/>
          <p14:tracePt t="31999" x="2398713" y="5003800"/>
          <p14:tracePt t="32016" x="2171700" y="5003800"/>
          <p14:tracePt t="32033" x="1982788" y="5019675"/>
          <p14:tracePt t="32049" x="1928813" y="5019675"/>
          <p14:tracePt t="32066" x="1827213" y="5019675"/>
          <p14:tracePt t="32083" x="1755775" y="5010150"/>
          <p14:tracePt t="32099" x="1728788" y="5003800"/>
          <p14:tracePt t="32116" x="1631950" y="4983163"/>
          <p14:tracePt t="32133" x="1550988" y="4965700"/>
          <p14:tracePt t="32149" x="1528763" y="4965700"/>
          <p14:tracePt t="32166" x="1497013" y="4965700"/>
          <p14:tracePt t="32183" x="1492250" y="4965700"/>
          <p14:tracePt t="33691" x="1508125" y="4960938"/>
          <p14:tracePt t="33701" x="1519238" y="4956175"/>
          <p14:tracePt t="33711" x="1550988" y="4938713"/>
          <p14:tracePt t="33721" x="1566863" y="4933950"/>
          <p14:tracePt t="33733" x="1573213" y="4929188"/>
          <p14:tracePt t="33750" x="1593850" y="4922838"/>
          <p14:tracePt t="33766" x="1604963" y="4911725"/>
          <p14:tracePt t="33783" x="1616075" y="4906963"/>
          <p14:tracePt t="33816" x="1670050" y="4875213"/>
          <p14:tracePt t="33849" x="1685925" y="4852988"/>
          <p14:tracePt t="35061" x="1712913" y="4852988"/>
          <p14:tracePt t="35071" x="1728788" y="4852988"/>
          <p14:tracePt t="35080" x="1843088" y="4852988"/>
          <p14:tracePt t="35091" x="1928813" y="4848225"/>
          <p14:tracePt t="35101" x="2117725" y="4848225"/>
          <p14:tracePt t="35116" x="2236788" y="4826000"/>
          <p14:tracePt t="35133" x="2490788" y="4814888"/>
          <p14:tracePt t="35150" x="2717800" y="4792663"/>
          <p14:tracePt t="35183" x="3005138" y="4783138"/>
          <p14:tracePt t="35216" x="3297238" y="4772025"/>
          <p14:tracePt t="35250" x="3621088" y="4738688"/>
          <p14:tracePt t="35266" x="3868738" y="4729163"/>
          <p14:tracePt t="35283" x="3998913" y="4729163"/>
          <p14:tracePt t="35299" x="4037013" y="4729163"/>
          <p14:tracePt t="35318" x="4122738" y="4729163"/>
          <p14:tracePt t="35334" x="4198938" y="4729163"/>
          <p14:tracePt t="35349" x="4237038" y="4729163"/>
          <p14:tracePt t="35366" x="4344988" y="4733925"/>
          <p14:tracePt t="35383" x="4457700" y="4745038"/>
          <p14:tracePt t="35399" x="4502150" y="4749800"/>
          <p14:tracePt t="35417" x="4603750" y="4760913"/>
          <p14:tracePt t="35433" x="4733925" y="4772025"/>
          <p14:tracePt t="35450" x="4799013" y="4772025"/>
          <p14:tracePt t="35466" x="4830763" y="4772025"/>
          <p14:tracePt t="35483" x="4864100" y="4772025"/>
          <p14:tracePt t="35500" x="4875213" y="4772025"/>
          <p14:tracePt t="35516" x="4879975" y="4772025"/>
          <p14:tracePt t="35533" x="4891088" y="4772025"/>
          <p14:tracePt t="35549" x="4906963" y="4776788"/>
          <p14:tracePt t="35566" x="4938713" y="4783138"/>
          <p14:tracePt t="35583" x="4965700" y="4792663"/>
          <p14:tracePt t="35599" x="4987925" y="4814888"/>
          <p14:tracePt t="35616" x="4987925" y="4841875"/>
          <p14:tracePt t="35633" x="4987925" y="4857750"/>
          <p14:tracePt t="35649" x="4972050" y="4891088"/>
          <p14:tracePt t="35666" x="4929188" y="4945063"/>
          <p14:tracePt t="35683" x="4884738" y="4972050"/>
          <p14:tracePt t="35700" x="4810125" y="5014913"/>
          <p14:tracePt t="35716" x="4664075" y="5073650"/>
          <p14:tracePt t="35733" x="4506913" y="5111750"/>
          <p14:tracePt t="35749" x="4394200" y="5133975"/>
          <p14:tracePt t="35766" x="4291013" y="5133975"/>
          <p14:tracePt t="35782" x="4187825" y="5133975"/>
          <p14:tracePt t="35799" x="4129088" y="5133975"/>
          <p14:tracePt t="35816" x="4079875" y="5111750"/>
          <p14:tracePt t="35833" x="4041775" y="5084763"/>
          <p14:tracePt t="35849" x="4037013" y="5080000"/>
          <p14:tracePt t="35866" x="4032250" y="5068888"/>
          <p14:tracePt t="35883" x="4032250" y="5041900"/>
          <p14:tracePt t="35899" x="4032250" y="5037138"/>
          <p14:tracePt t="35916" x="4032250" y="5026025"/>
          <p14:tracePt t="35933" x="4032250" y="5019675"/>
          <p14:tracePt t="35966" x="4037013" y="5019675"/>
          <p14:tracePt t="35983" x="4041775" y="5014913"/>
          <p14:tracePt t="36000" x="4041775" y="5010150"/>
          <p14:tracePt t="36016" x="4048125" y="5010150"/>
          <p14:tracePt t="36033" x="4052888" y="5010150"/>
          <p14:tracePt t="36049" x="4052888" y="5003800"/>
          <p14:tracePt t="36082" x="4059238" y="5003800"/>
          <p14:tracePt t="36642" x="4059238" y="4999038"/>
          <p14:tracePt t="36656" x="4059238" y="4992688"/>
          <p14:tracePt t="36661" x="4048125" y="4987925"/>
          <p14:tracePt t="36671" x="4048125" y="4983163"/>
          <p14:tracePt t="36683" x="4041775" y="4972050"/>
          <p14:tracePt t="36700" x="4037013" y="4965700"/>
          <p14:tracePt t="36716" x="4025900" y="4918075"/>
          <p14:tracePt t="36749" x="4025900" y="4852988"/>
          <p14:tracePt t="36783" x="4041775" y="4803775"/>
          <p14:tracePt t="36816" x="4102100" y="4745038"/>
          <p14:tracePt t="36833" x="4176713" y="4702175"/>
          <p14:tracePt t="36849" x="4210050" y="4679950"/>
          <p14:tracePt t="36866" x="4295775" y="4648200"/>
          <p14:tracePt t="36883" x="4349750" y="4648200"/>
          <p14:tracePt t="36899" x="4398963" y="4648200"/>
          <p14:tracePt t="36917" x="4464050" y="4648200"/>
          <p14:tracePt t="36933" x="4506913" y="4684713"/>
          <p14:tracePt t="36950" x="4560888" y="4749800"/>
          <p14:tracePt t="36966" x="4587875" y="4803775"/>
          <p14:tracePt t="36983" x="4610100" y="4864100"/>
          <p14:tracePt t="37000" x="4625975" y="4929188"/>
          <p14:tracePt t="37016" x="4625975" y="4945063"/>
          <p14:tracePt t="37033" x="4610100" y="4972050"/>
          <p14:tracePt t="37049" x="4576763" y="4999038"/>
          <p14:tracePt t="37066" x="4491038" y="5037138"/>
          <p14:tracePt t="37083" x="4383088" y="5064125"/>
          <p14:tracePt t="37099" x="4268788" y="5073650"/>
          <p14:tracePt t="37116" x="4129088" y="5073650"/>
          <p14:tracePt t="37132" x="4010025" y="5064125"/>
          <p14:tracePt t="37149" x="3987800" y="5041900"/>
          <p14:tracePt t="37167" x="3983038" y="5010150"/>
          <p14:tracePt t="37183" x="3976688" y="4938713"/>
          <p14:tracePt t="37199" x="3976688" y="4918075"/>
          <p14:tracePt t="37216" x="3983038" y="4891088"/>
          <p14:tracePt t="37232" x="4010025" y="4857750"/>
          <p14:tracePt t="37249" x="4052888" y="4830763"/>
          <p14:tracePt t="37266" x="4113213" y="4803775"/>
          <p14:tracePt t="37283" x="4230688" y="4792663"/>
          <p14:tracePt t="37299" x="4306888" y="4792663"/>
          <p14:tracePt t="37316" x="4394200" y="4792663"/>
          <p14:tracePt t="37333" x="4479925" y="4819650"/>
          <p14:tracePt t="37349" x="4522788" y="4841875"/>
          <p14:tracePt t="37366" x="4540250" y="4857750"/>
          <p14:tracePt t="37383" x="4529138" y="4895850"/>
          <p14:tracePt t="37400" x="4518025" y="4911725"/>
          <p14:tracePt t="37416" x="4464050" y="4949825"/>
          <p14:tracePt t="37433" x="4421188" y="4972050"/>
          <p14:tracePt t="37450" x="4371975" y="4972050"/>
          <p14:tracePt t="37466" x="4360863" y="4972050"/>
          <p14:tracePt t="37483" x="4340225" y="4972050"/>
          <p14:tracePt t="37500" x="4340225" y="4965700"/>
          <p14:tracePt t="37533" x="4333875" y="4960938"/>
          <p14:tracePt t="37550" x="4333875" y="4956175"/>
          <p14:tracePt t="37566" x="4344988" y="4945063"/>
          <p14:tracePt t="37583" x="4360863" y="4933950"/>
          <p14:tracePt t="37599" x="4367213" y="4933950"/>
          <p14:tracePt t="37616" x="4367213" y="4929188"/>
          <p14:tracePt t="37633" x="4371975" y="4929188"/>
          <p14:tracePt t="37701" x="4376738" y="4929188"/>
          <p14:tracePt t="37741" x="4383088" y="4929188"/>
          <p14:tracePt t="37751" x="4387850" y="4929188"/>
          <p14:tracePt t="37762" x="4394200" y="4929188"/>
          <p14:tracePt t="37771" x="4398963" y="4929188"/>
          <p14:tracePt t="37784" x="4414838" y="4929188"/>
          <p14:tracePt t="37800" x="4457700" y="4929188"/>
          <p14:tracePt t="37816" x="4484688" y="4929188"/>
          <p14:tracePt t="37833" x="4533900" y="4929188"/>
          <p14:tracePt t="37850" x="4545013" y="4929188"/>
          <p14:tracePt t="37866" x="4576763" y="4929188"/>
          <p14:tracePt t="37883" x="4583113" y="4929188"/>
          <p14:tracePt t="37900" x="4583113" y="4933950"/>
          <p14:tracePt t="37918" x="4583113" y="4938713"/>
          <p14:tracePt t="37933" x="4572000" y="4956175"/>
          <p14:tracePt t="37950" x="4556125" y="4965700"/>
          <p14:tracePt t="37966" x="4533900" y="4987925"/>
          <p14:tracePt t="37983" x="4441825" y="5019675"/>
          <p14:tracePt t="38001" x="4333875" y="5057775"/>
          <p14:tracePt t="38016" x="4264025" y="5064125"/>
          <p14:tracePt t="38033" x="4221163" y="5064125"/>
          <p14:tracePt t="38050" x="4210050" y="5064125"/>
          <p14:tracePt t="38066" x="4203700" y="5064125"/>
          <p14:tracePt t="38083" x="4160838" y="5057775"/>
          <p14:tracePt t="38100" x="4102100" y="5053013"/>
          <p14:tracePt t="38116" x="4052888" y="5053013"/>
          <p14:tracePt t="38132" x="4014788" y="5053013"/>
          <p14:tracePt t="38149" x="4005263" y="5053013"/>
          <p14:tracePt t="38232" x="4005263" y="5046663"/>
          <p14:tracePt t="38242" x="4005263" y="5041900"/>
          <p14:tracePt t="38281" x="4010025" y="5041900"/>
          <p14:tracePt t="38372" x="3998913" y="5041900"/>
          <p14:tracePt t="38382" x="3983038" y="5041900"/>
          <p14:tracePt t="38392" x="3956050" y="5041900"/>
          <p14:tracePt t="38402" x="3933825" y="5041900"/>
          <p14:tracePt t="38419" x="3917950" y="5041900"/>
          <p14:tracePt t="38433" x="3890963" y="5041900"/>
          <p14:tracePt t="38513" x="3895725" y="5041900"/>
          <p14:tracePt t="38522" x="3922713" y="5041900"/>
          <p14:tracePt t="38532" x="3949700" y="5041900"/>
          <p14:tracePt t="38543" x="4032250" y="5030788"/>
          <p14:tracePt t="38551" x="4095750" y="5030788"/>
          <p14:tracePt t="38567" x="4171950" y="5030788"/>
          <p14:tracePt t="38583" x="4410075" y="5019675"/>
          <p14:tracePt t="38600" x="4675188" y="5010150"/>
          <p14:tracePt t="38616" x="4772025" y="5010150"/>
          <p14:tracePt t="38633" x="5010150" y="5010150"/>
          <p14:tracePt t="38650" x="5226050" y="5010150"/>
          <p14:tracePt t="38666" x="5253038" y="5010150"/>
          <p14:tracePt t="38683" x="5295900" y="5010150"/>
          <p14:tracePt t="38699" x="5302250" y="5010150"/>
          <p14:tracePt t="38825" x="5307013" y="5010150"/>
          <p14:tracePt t="38834" x="5307013" y="5014913"/>
          <p14:tracePt t="38861" x="5307013" y="5019675"/>
          <p14:tracePt t="39004" x="5307013" y="5026025"/>
          <p14:tracePt t="40102" x="5307013" y="5030788"/>
          <p14:tracePt t="40132" x="5302250" y="5030788"/>
          <p14:tracePt t="40842" x="5302250" y="5057775"/>
          <p14:tracePt t="40852" x="5291138" y="5080000"/>
          <p14:tracePt t="40862" x="5284788" y="5106988"/>
          <p14:tracePt t="40873" x="5257800" y="5172075"/>
          <p14:tracePt t="40883" x="5230813" y="5203825"/>
          <p14:tracePt t="40899" x="5203825" y="5264150"/>
          <p14:tracePt t="40916" x="5183188" y="5311775"/>
          <p14:tracePt t="40933" x="5156200" y="5365750"/>
          <p14:tracePt t="40966" x="5095875" y="5441950"/>
          <p14:tracePt t="41000" x="4983163" y="5534025"/>
          <p14:tracePt t="41033" x="4929188" y="5576888"/>
          <p14:tracePt t="41161" x="4922838" y="5576888"/>
          <p14:tracePt t="41191" x="4918075" y="5576888"/>
          <p14:tracePt t="41313" x="4933950" y="5576888"/>
          <p14:tracePt t="46873" x="4852988" y="5684838"/>
          <p14:tracePt t="47235" x="4848225" y="5657850"/>
          <p14:tracePt t="47242" x="4841875" y="5646738"/>
          <p14:tracePt t="47302" x="4852988" y="5646738"/>
          <p14:tracePt t="47310" x="4879975" y="5646738"/>
          <p14:tracePt t="47324" x="4884738" y="5641975"/>
          <p14:tracePt t="47349" x="4902200" y="5630863"/>
          <p14:tracePt t="47441" x="4895850" y="5630863"/>
          <p14:tracePt t="47452" x="4891088" y="5630863"/>
          <p14:tracePt t="47461" x="4875213" y="5630863"/>
          <p14:tracePt t="47472" x="4864100" y="5630863"/>
          <p14:tracePt t="47483" x="4852988" y="5630863"/>
          <p14:tracePt t="47500" x="4821238" y="5630863"/>
          <p14:tracePt t="47516" x="4794250" y="5630863"/>
          <p14:tracePt t="47533" x="4738688" y="5637213"/>
          <p14:tracePt t="47550" x="4664075" y="5653088"/>
          <p14:tracePt t="47566" x="4464050" y="5718175"/>
          <p14:tracePt t="47583" x="4286250" y="5754688"/>
          <p14:tracePt t="47600" x="4171950" y="5765800"/>
          <p14:tracePt t="47616" x="3994150" y="5765800"/>
          <p14:tracePt t="47633" x="3890963" y="5765800"/>
          <p14:tracePt t="47650" x="3836988" y="5754688"/>
          <p14:tracePt t="47666" x="3832225" y="5754688"/>
          <p14:tracePt t="47683" x="3821113" y="5749925"/>
          <p14:tracePt t="47699" x="3814763" y="5745163"/>
          <p14:tracePt t="47716" x="3810000" y="5745163"/>
          <p14:tracePt t="47862" x="3810000" y="5738813"/>
          <p14:tracePt t="47872" x="3810000" y="5734050"/>
          <p14:tracePt t="47882" x="3814763" y="5727700"/>
          <p14:tracePt t="47892" x="3821113" y="5722938"/>
          <p14:tracePt t="47901" x="3836988" y="5711825"/>
          <p14:tracePt t="47917" x="3836988" y="5700713"/>
          <p14:tracePt t="47933" x="3836988" y="5581650"/>
          <p14:tracePt t="47950" x="3836988" y="5554663"/>
          <p14:tracePt t="47966" x="3836988" y="5534025"/>
          <p14:tracePt t="47983" x="3852863" y="5480050"/>
          <p14:tracePt t="47999" x="3868738" y="5453063"/>
          <p14:tracePt t="48016" x="3922713" y="5410200"/>
          <p14:tracePt t="48033" x="3976688" y="5372100"/>
          <p14:tracePt t="48049" x="4010025" y="5365750"/>
          <p14:tracePt t="48066" x="4140200" y="5345113"/>
          <p14:tracePt t="48083" x="4329113" y="5334000"/>
          <p14:tracePt t="48099" x="4425950" y="5334000"/>
          <p14:tracePt t="48116" x="4711700" y="5334000"/>
          <p14:tracePt t="48133" x="5026025" y="5338763"/>
          <p14:tracePt t="48150" x="5111750" y="5349875"/>
          <p14:tracePt t="48168" x="5334000" y="5383213"/>
          <p14:tracePt t="48183" x="5430838" y="5403850"/>
          <p14:tracePt t="48199" x="5446713" y="5419725"/>
          <p14:tracePt t="48216" x="5457825" y="5430838"/>
          <p14:tracePt t="48232" x="5464175" y="5441950"/>
          <p14:tracePt t="48249" x="5464175" y="5446713"/>
          <p14:tracePt t="48266" x="5464175" y="5457825"/>
          <p14:tracePt t="48299" x="5464175" y="5464175"/>
          <p14:tracePt t="50003" x="5457825" y="5446713"/>
          <p14:tracePt t="50014" x="5437188" y="5419725"/>
          <p14:tracePt t="50021" x="5399088" y="5360988"/>
          <p14:tracePt t="50033" x="5365750" y="5327650"/>
          <p14:tracePt t="50049" x="5318125" y="5280025"/>
          <p14:tracePt t="50066" x="5176838" y="5183188"/>
          <p14:tracePt t="50082" x="5019675" y="5111750"/>
          <p14:tracePt t="50116" x="4760913" y="5053013"/>
          <p14:tracePt t="50150" x="4371975" y="4949825"/>
          <p14:tracePt t="50183" x="3706813" y="4848225"/>
          <p14:tracePt t="50200" x="3605213" y="4837113"/>
          <p14:tracePt t="50216" x="3317875" y="4810125"/>
          <p14:tracePt t="50233" x="3059113" y="4799013"/>
          <p14:tracePt t="50249" x="2982913" y="4799013"/>
          <p14:tracePt t="50266" x="2816225" y="4792663"/>
          <p14:tracePt t="50283" x="2740025" y="4783138"/>
          <p14:tracePt t="50299" x="2708275" y="4783138"/>
          <p14:tracePt t="50316" x="2643188" y="4776788"/>
          <p14:tracePt t="50332" x="2578100" y="4776788"/>
          <p14:tracePt t="50349" x="2535238" y="4776788"/>
          <p14:tracePt t="50366" x="2382838" y="4776788"/>
          <p14:tracePt t="50383" x="2193925" y="4776788"/>
          <p14:tracePt t="50399" x="2117725" y="4776788"/>
          <p14:tracePt t="50417" x="1955800" y="4776788"/>
          <p14:tracePt t="50432" x="1789113" y="4756150"/>
          <p14:tracePt t="50450" x="1550988" y="4722813"/>
          <p14:tracePt t="50466" x="1465263" y="4702175"/>
          <p14:tracePt t="50482" x="1227138" y="4648200"/>
          <p14:tracePt t="50499" x="1146175" y="4621213"/>
          <p14:tracePt t="50516" x="946150" y="4522788"/>
          <p14:tracePt t="50532" x="800100" y="4441825"/>
          <p14:tracePt t="50549" x="762000" y="4410075"/>
          <p14:tracePt t="50566" x="703263" y="4333875"/>
          <p14:tracePt t="50583" x="676275" y="4279900"/>
          <p14:tracePt t="50599" x="676275" y="4268788"/>
          <p14:tracePt t="50616" x="719138" y="4203700"/>
          <p14:tracePt t="50632" x="820738" y="4113213"/>
          <p14:tracePt t="50649" x="881063" y="4064000"/>
          <p14:tracePt t="50666" x="1031875" y="3940175"/>
          <p14:tracePt t="50682" x="1184275" y="3863975"/>
          <p14:tracePt t="50699" x="1238250" y="3832225"/>
          <p14:tracePt t="50716" x="1420813" y="3760788"/>
          <p14:tracePt t="50732" x="1697038" y="3690938"/>
          <p14:tracePt t="50749" x="1843088" y="3668713"/>
          <p14:tracePt t="50766" x="2378075" y="3614738"/>
          <p14:tracePt t="50783" x="2782888" y="3578225"/>
          <p14:tracePt t="50799" x="3198813" y="3556000"/>
          <p14:tracePt t="50816" x="3794125" y="3556000"/>
          <p14:tracePt t="50833" x="4052888" y="3571875"/>
          <p14:tracePt t="50849" x="4248150" y="3587750"/>
          <p14:tracePt t="50866" x="4452938" y="3614738"/>
          <p14:tracePt t="50882" x="4549775" y="3641725"/>
          <p14:tracePt t="50899" x="4603750" y="3668713"/>
          <p14:tracePt t="50916" x="4679950" y="3713163"/>
          <p14:tracePt t="50933" x="4749800" y="3771900"/>
          <p14:tracePt t="50949" x="4841875" y="3825875"/>
          <p14:tracePt t="50966" x="5003800" y="3922713"/>
          <p14:tracePt t="50982" x="5106988" y="4021138"/>
          <p14:tracePt t="51000" x="5176838" y="4090988"/>
          <p14:tracePt t="51016" x="5230813" y="4176713"/>
          <p14:tracePt t="51033" x="5241925" y="4257675"/>
          <p14:tracePt t="51049" x="5241925" y="4291013"/>
          <p14:tracePt t="51066" x="5219700" y="4329113"/>
          <p14:tracePt t="51082" x="5145088" y="4376738"/>
          <p14:tracePt t="51099" x="5053013" y="4410075"/>
          <p14:tracePt t="51116" x="4875213" y="4457700"/>
          <p14:tracePt t="51132" x="4506913" y="4522788"/>
          <p14:tracePt t="51149" x="4275138" y="4545013"/>
          <p14:tracePt t="51166" x="4048125" y="4576763"/>
          <p14:tracePt t="51183" x="3767138" y="4603750"/>
          <p14:tracePt t="51199" x="3641725" y="4614863"/>
          <p14:tracePt t="51216" x="3513138" y="4614863"/>
          <p14:tracePt t="51233" x="3382963" y="4621213"/>
          <p14:tracePt t="51250" x="3344863" y="4621213"/>
          <p14:tracePt t="51266" x="3328988" y="4621213"/>
          <p14:tracePt t="52552" x="3340100" y="4614863"/>
          <p14:tracePt t="52563" x="3355975" y="4610100"/>
          <p14:tracePt t="52572" x="3367088" y="4594225"/>
          <p14:tracePt t="52583" x="3382963" y="4587875"/>
          <p14:tracePt t="52599" x="3405188" y="4572000"/>
          <p14:tracePt t="52616" x="3409950" y="4560888"/>
          <p14:tracePt t="53423" x="3398838" y="4625975"/>
          <p14:tracePt t="53433" x="3387725" y="4749800"/>
          <p14:tracePt t="53442" x="3367088" y="4819650"/>
          <p14:tracePt t="53451" x="3351213" y="4895850"/>
          <p14:tracePt t="53466" x="3306763" y="5014913"/>
          <p14:tracePt t="53482" x="3209925" y="5214938"/>
          <p14:tracePt t="53499" x="3171825" y="5295900"/>
          <p14:tracePt t="53533" x="2928938" y="5664200"/>
          <p14:tracePt t="53566" x="2820988" y="5788025"/>
          <p14:tracePt t="53599" x="2717800" y="5880100"/>
          <p14:tracePt t="53616" x="2636838" y="5961063"/>
          <p14:tracePt t="53633" x="2566988" y="6030913"/>
          <p14:tracePt t="53649" x="2508250" y="6080125"/>
          <p14:tracePt t="53667" x="2436813" y="6149975"/>
          <p14:tracePt t="53682" x="2393950" y="6188075"/>
          <p14:tracePt t="53699" x="2371725" y="6208713"/>
          <p14:tracePt t="53716" x="2362200" y="6215063"/>
          <p14:tracePt t="53733" x="2351088" y="6226175"/>
          <p14:tracePt t="53749" x="2339975" y="6235700"/>
          <p14:tracePt t="53766" x="2317750" y="6246813"/>
          <p14:tracePt t="53782" x="2308225" y="6253163"/>
          <p14:tracePt t="53799" x="2297113" y="6262688"/>
          <p14:tracePt t="53816" x="2286000" y="6284913"/>
          <p14:tracePt t="53832" x="2274888" y="6289675"/>
          <p14:tracePt t="53849" x="2274888" y="6296025"/>
          <p14:tracePt t="54296" x="2281238" y="6296025"/>
          <p14:tracePt t="54304" x="2286000" y="6296025"/>
          <p14:tracePt t="54323" x="2290763" y="6289675"/>
          <p14:tracePt t="54331" x="2297113" y="6284913"/>
          <p14:tracePt t="54341" x="2301875" y="6284913"/>
          <p14:tracePt t="54351" x="2308225" y="6280150"/>
          <p14:tracePt t="54366" x="2312988" y="6280150"/>
          <p14:tracePt t="54382" x="2317750" y="6273800"/>
          <p14:tracePt t="54416" x="2339975" y="6257925"/>
          <p14:tracePt t="54450" x="2393950" y="6226175"/>
          <p14:tracePt t="54483" x="2454275" y="6215063"/>
          <p14:tracePt t="54500" x="2490788" y="6215063"/>
          <p14:tracePt t="54516" x="2659063" y="6203950"/>
          <p14:tracePt t="54533" x="2933700" y="6192838"/>
          <p14:tracePt t="54549" x="3021013" y="6181725"/>
          <p14:tracePt t="54566" x="3225800" y="6172200"/>
          <p14:tracePt t="54583" x="3328988" y="6165850"/>
          <p14:tracePt t="54599" x="3351213" y="6165850"/>
          <p14:tracePt t="54616" x="3398838" y="6161088"/>
          <p14:tracePt t="54633" x="3479800" y="6149975"/>
          <p14:tracePt t="54649" x="3517900" y="6149975"/>
          <p14:tracePt t="54667" x="3621088" y="6145213"/>
          <p14:tracePt t="54682" x="3690938" y="6145213"/>
          <p14:tracePt t="54699" x="3717925" y="6145213"/>
          <p14:tracePt t="54716" x="3767138" y="6145213"/>
          <p14:tracePt t="54733" x="3814763" y="6145213"/>
          <p14:tracePt t="54749" x="3825875" y="6145213"/>
          <p14:tracePt t="54766" x="3886200" y="6145213"/>
          <p14:tracePt t="54782" x="3933825" y="6149975"/>
          <p14:tracePt t="54799" x="3960813" y="6149975"/>
          <p14:tracePt t="54816" x="4010025" y="6149975"/>
          <p14:tracePt t="54832" x="4052888" y="6149975"/>
          <p14:tracePt t="54849" x="4064000" y="6149975"/>
          <p14:tracePt t="54866" x="4102100" y="6149975"/>
          <p14:tracePt t="54883" x="4149725" y="6149975"/>
          <p14:tracePt t="54899" x="4210050" y="6149975"/>
          <p14:tracePt t="54916" x="4318000" y="6161088"/>
          <p14:tracePt t="54933" x="4383088" y="6165850"/>
          <p14:tracePt t="54949" x="4448175" y="6165850"/>
          <p14:tracePt t="54966" x="4522788" y="6176963"/>
          <p14:tracePt t="54983" x="4572000" y="6176963"/>
          <p14:tracePt t="54999" x="4603750" y="6181725"/>
          <p14:tracePt t="55016" x="4641850" y="6188075"/>
          <p14:tracePt t="55033" x="4668838" y="6188075"/>
          <p14:tracePt t="55049" x="4679950" y="6188075"/>
          <p14:tracePt t="55066" x="4702175" y="6199188"/>
          <p14:tracePt t="55083" x="4711700" y="6199188"/>
          <p14:tracePt t="55099" x="4722813" y="6199188"/>
          <p14:tracePt t="55116" x="4729163" y="6199188"/>
          <p14:tracePt t="55134" x="4733925" y="6199188"/>
          <p14:tracePt t="55151" x="4738688" y="6208713"/>
          <p14:tracePt t="55166" x="4745038" y="6208713"/>
          <p14:tracePt t="55183" x="4765675" y="6219825"/>
          <p14:tracePt t="55199" x="4776788" y="6219825"/>
          <p14:tracePt t="55216" x="4787900" y="6219825"/>
          <p14:tracePt t="55232" x="4810125" y="6226175"/>
          <p14:tracePt t="55249" x="4830763" y="6226175"/>
          <p14:tracePt t="55266" x="4868863" y="6230938"/>
          <p14:tracePt t="55282" x="4945063" y="6230938"/>
          <p14:tracePt t="55299" x="4987925" y="6235700"/>
          <p14:tracePt t="55316" x="5041900" y="6235700"/>
          <p14:tracePt t="55332" x="5106988" y="6235700"/>
          <p14:tracePt t="55349" x="5156200" y="6235700"/>
          <p14:tracePt t="55366" x="5226050" y="6235700"/>
          <p14:tracePt t="55382" x="5322888" y="6235700"/>
          <p14:tracePt t="55399" x="5383213" y="6235700"/>
          <p14:tracePt t="55417" x="5453063" y="6246813"/>
          <p14:tracePt t="55432" x="5534025" y="6253163"/>
          <p14:tracePt t="55449" x="5561013" y="6262688"/>
          <p14:tracePt t="55466" x="5653088" y="6269038"/>
          <p14:tracePt t="55482" x="5734050" y="6280150"/>
          <p14:tracePt t="55500" x="5815013" y="6296025"/>
          <p14:tracePt t="55516" x="5857875" y="6300788"/>
          <p14:tracePt t="55533" x="5961063" y="6311900"/>
          <p14:tracePt t="55549" x="6003925" y="6316663"/>
          <p14:tracePt t="55566" x="6080125" y="6327775"/>
          <p14:tracePt t="55582" x="6145213" y="6334125"/>
          <p14:tracePt t="55599" x="6161088" y="6334125"/>
          <p14:tracePt t="55616" x="6242050" y="6343650"/>
          <p14:tracePt t="55633" x="6318250" y="6350000"/>
          <p14:tracePt t="55649" x="6338888" y="6350000"/>
          <p14:tracePt t="55666" x="6388100" y="6350000"/>
          <p14:tracePt t="55683" x="6426200" y="6350000"/>
          <p14:tracePt t="55699" x="6435725" y="6350000"/>
          <p14:tracePt t="55716" x="6462713" y="6354763"/>
          <p14:tracePt t="55845" x="6469063" y="6354763"/>
          <p14:tracePt t="55858" x="6480175" y="6354763"/>
          <p14:tracePt t="55866" x="6484938" y="6350000"/>
          <p14:tracePt t="55882" x="6511925" y="6338888"/>
          <p14:tracePt t="55899" x="6523038" y="6334125"/>
          <p14:tracePt t="55916" x="6581775" y="6323013"/>
          <p14:tracePt t="55933" x="6750050" y="6296025"/>
          <p14:tracePt t="55949" x="6824663" y="6273800"/>
          <p14:tracePt t="55966" x="7089775" y="6253163"/>
          <p14:tracePt t="55983" x="7339013" y="6230938"/>
          <p14:tracePt t="55999" x="7415213" y="6230938"/>
          <p14:tracePt t="56016" x="7539038" y="6230938"/>
          <p14:tracePt t="56032" x="7608888" y="6230938"/>
          <p14:tracePt t="56049" x="7624763" y="6230938"/>
          <p14:tracePt t="56066" x="7673975" y="6230938"/>
          <p14:tracePt t="56082" x="7705725" y="6230938"/>
          <p14:tracePt t="56099" x="7712075" y="6230938"/>
          <p14:tracePt t="56302" x="7712075" y="6235700"/>
          <p14:tracePt t="56434" x="7705725" y="6235700"/>
          <p14:tracePt t="56441" x="7673975" y="6246813"/>
          <p14:tracePt t="56451" x="7597775" y="6262688"/>
          <p14:tracePt t="56466" x="7392988" y="6316663"/>
          <p14:tracePt t="56483" x="6884988" y="6435725"/>
          <p14:tracePt t="56500" x="6716713" y="6457950"/>
          <p14:tracePt t="56533" x="6199188" y="6511925"/>
          <p14:tracePt t="56566" x="5754688" y="6511925"/>
          <p14:tracePt t="56599" x="4895850" y="6489700"/>
          <p14:tracePt t="56616" x="4264025" y="6442075"/>
          <p14:tracePt t="56632" x="4014788" y="6388100"/>
          <p14:tracePt t="56649" x="3913188" y="6334125"/>
          <p14:tracePt t="56666" x="3852863" y="6257925"/>
          <p14:tracePt t="56682" x="3841750" y="6199188"/>
          <p14:tracePt t="56699" x="3841750" y="6149975"/>
          <p14:tracePt t="56716" x="3848100" y="6073775"/>
          <p14:tracePt t="56732" x="3863975" y="5992813"/>
          <p14:tracePt t="56750" x="3902075" y="5911850"/>
          <p14:tracePt t="56767" x="3987800" y="5799138"/>
          <p14:tracePt t="56782" x="4086225" y="5700713"/>
          <p14:tracePt t="56799" x="4187825" y="5641975"/>
          <p14:tracePt t="56816" x="4448175" y="5538788"/>
          <p14:tracePt t="56832" x="4718050" y="5484813"/>
          <p14:tracePt t="56849" x="5106988" y="5446713"/>
          <p14:tracePt t="56866" x="5588000" y="5419725"/>
          <p14:tracePt t="56883" x="6107113" y="5419725"/>
          <p14:tracePt t="56899" x="6334125" y="5419725"/>
          <p14:tracePt t="56916" x="6500813" y="5446713"/>
          <p14:tracePt t="56933" x="6604000" y="5480050"/>
          <p14:tracePt t="56949" x="6615113" y="5495925"/>
          <p14:tracePt t="56966" x="6615113" y="5518150"/>
          <p14:tracePt t="56982" x="6615113" y="5561013"/>
          <p14:tracePt t="56999" x="6599238" y="5581650"/>
          <p14:tracePt t="57016" x="6581775" y="5592763"/>
          <p14:tracePt t="57033" x="6565900" y="5610225"/>
          <p14:tracePt t="57049" x="6561138" y="5614988"/>
          <p14:tracePt t="57066" x="6538913" y="5626100"/>
          <p14:tracePt t="57083" x="6511925" y="5646738"/>
          <p14:tracePt t="57099" x="6489700" y="5668963"/>
          <p14:tracePt t="57116" x="6430963" y="5691188"/>
          <p14:tracePt t="57132" x="6226175" y="5754688"/>
          <p14:tracePt t="57149" x="5965825" y="5819775"/>
          <p14:tracePt t="57166" x="5511800" y="5922963"/>
          <p14:tracePt t="57183" x="4852988" y="6084888"/>
          <p14:tracePt t="57199" x="4733925" y="6107113"/>
          <p14:tracePt t="57216" x="4603750" y="6134100"/>
          <p14:tracePt t="57232" x="4594225" y="6134100"/>
          <p14:tracePt t="57271" x="4587875" y="6138863"/>
          <p14:tracePt t="57283" x="4583113" y="6138863"/>
          <p14:tracePt t="57299" x="4576763" y="6138863"/>
          <p14:tracePt t="57341" x="4572000" y="6138863"/>
          <p14:tracePt t="57632" x="4576763" y="6138863"/>
          <p14:tracePt t="57663" x="4587875" y="6138863"/>
          <p14:tracePt t="57673" x="4610100" y="6138863"/>
          <p14:tracePt t="57683" x="4648200" y="6138863"/>
          <p14:tracePt t="57699" x="4722813" y="6134100"/>
          <p14:tracePt t="57716" x="4922838" y="6134100"/>
          <p14:tracePt t="57732" x="5133975" y="6134100"/>
          <p14:tracePt t="57749" x="5246688" y="6134100"/>
          <p14:tracePt t="57766" x="5464175" y="6134100"/>
          <p14:tracePt t="57782" x="5653088" y="6134100"/>
          <p14:tracePt t="57799" x="5738813" y="6134100"/>
          <p14:tracePt t="57816" x="5927725" y="6134100"/>
          <p14:tracePt t="57833" x="6091238" y="6134100"/>
          <p14:tracePt t="57849" x="6134100" y="6134100"/>
          <p14:tracePt t="57866" x="6203950" y="6134100"/>
          <p14:tracePt t="57882" x="6208713" y="6134100"/>
          <p14:tracePt t="57962" x="6215063" y="6134100"/>
          <p14:tracePt t="57972" x="6230938" y="6134100"/>
          <p14:tracePt t="57984" x="6253163" y="6134100"/>
          <p14:tracePt t="58000" x="6262688" y="6134100"/>
          <p14:tracePt t="58111" x="6269038" y="6134100"/>
          <p14:tracePt t="58122" x="6273800" y="6127750"/>
          <p14:tracePt t="58131" x="6284913" y="6127750"/>
          <p14:tracePt t="58141" x="6296025" y="6127750"/>
          <p14:tracePt t="58151" x="6323013" y="6127750"/>
          <p14:tracePt t="58167" x="6372225" y="6127750"/>
          <p14:tracePt t="58183" x="6446838" y="6127750"/>
          <p14:tracePt t="58199" x="6462713" y="6127750"/>
          <p14:tracePt t="58216" x="6469063" y="6127750"/>
          <p14:tracePt t="58252" x="6462713" y="6127750"/>
          <p14:tracePt t="58262" x="6462713" y="6134100"/>
          <p14:tracePt t="58272" x="6457950" y="6134100"/>
          <p14:tracePt t="58283" x="6453188" y="6138863"/>
          <p14:tracePt t="58302" x="6446838" y="6138863"/>
          <p14:tracePt t="59013" x="6453188" y="6138863"/>
          <p14:tracePt t="59022" x="6457950" y="6134100"/>
          <p14:tracePt t="59033" x="6469063" y="6134100"/>
          <p14:tracePt t="59049" x="6484938" y="6134100"/>
          <p14:tracePt t="59066" x="6581775" y="6134100"/>
          <p14:tracePt t="59083" x="6765925" y="6149975"/>
          <p14:tracePt t="59099" x="6842125" y="6161088"/>
          <p14:tracePt t="59133" x="7112000" y="6176963"/>
          <p14:tracePt t="59166" x="7165975" y="6181725"/>
          <p14:tracePt t="59199" x="7177088" y="6181725"/>
          <p14:tracePt t="59251" x="7170738" y="6188075"/>
          <p14:tracePt t="59282" x="7165975" y="6188075"/>
          <p14:tracePt t="59302" x="7161213" y="6188075"/>
          <p14:tracePt t="59322" x="7154863" y="6188075"/>
          <p14:tracePt t="59332" x="7143750" y="6188075"/>
          <p14:tracePt t="59341" x="7138988" y="6181725"/>
          <p14:tracePt t="59362" x="7134225" y="6176963"/>
          <p14:tracePt t="59373" x="7127875" y="6172200"/>
          <p14:tracePt t="59392" x="7127875" y="6165850"/>
          <p14:tracePt t="60132" x="7123113" y="6165850"/>
          <p14:tracePt t="60162" x="7116763" y="6165850"/>
          <p14:tracePt t="60501" x="7112000" y="6172200"/>
          <p14:tracePt t="60511" x="7107238" y="6172200"/>
          <p14:tracePt t="60531" x="7100888" y="6176963"/>
          <p14:tracePt t="60542" x="7096125" y="6181725"/>
          <p14:tracePt t="60551" x="7089775" y="6181725"/>
          <p14:tracePt t="60566" x="7085013" y="6188075"/>
          <p14:tracePt t="60582" x="7062788" y="6208713"/>
          <p14:tracePt t="60599" x="7058025" y="6215063"/>
          <p14:tracePt t="60632" x="6880225" y="6284913"/>
          <p14:tracePt t="60666" x="6534150" y="6381750"/>
          <p14:tracePt t="60699" x="6134100" y="6534150"/>
          <p14:tracePt t="60716" x="5988050" y="6592888"/>
          <p14:tracePt t="60732" x="5927725" y="6597650"/>
          <p14:tracePt t="60749" x="5891213" y="6597650"/>
          <p14:tracePt t="60766" x="5700713" y="6608763"/>
          <p14:tracePt t="60783" x="5468938" y="6604000"/>
          <p14:tracePt t="60799" x="5376863" y="6592888"/>
          <p14:tracePt t="60816" x="5214938" y="6570663"/>
          <p14:tracePt t="60832" x="5118100" y="6543675"/>
          <p14:tracePt t="60849" x="5084763" y="6527800"/>
          <p14:tracePt t="60866" x="5003800" y="6496050"/>
          <p14:tracePt t="60882" x="4879975" y="6457950"/>
          <p14:tracePt t="60899" x="4837113" y="6442075"/>
          <p14:tracePt t="60916" x="4776788" y="6408738"/>
          <p14:tracePt t="60932" x="4760913" y="6361113"/>
          <p14:tracePt t="60949" x="4760913" y="6334125"/>
          <p14:tracePt t="60966" x="4794250" y="6235700"/>
          <p14:tracePt t="60983" x="4848225" y="6122988"/>
          <p14:tracePt t="60999" x="4875213" y="6080125"/>
          <p14:tracePt t="61016" x="4960938" y="5988050"/>
          <p14:tracePt t="61032" x="5010150" y="5922963"/>
          <p14:tracePt t="61049" x="5064125" y="5862638"/>
          <p14:tracePt t="61066" x="5172075" y="5765800"/>
          <p14:tracePt t="61082" x="5253038" y="5707063"/>
          <p14:tracePt t="61099" x="5329238" y="5668963"/>
          <p14:tracePt t="61116" x="5464175" y="5619750"/>
          <p14:tracePt t="61132" x="5583238" y="5603875"/>
          <p14:tracePt t="61149" x="5684838" y="5603875"/>
          <p14:tracePt t="61166" x="5810250" y="5603875"/>
          <p14:tracePt t="61183" x="5891213" y="5603875"/>
          <p14:tracePt t="61199" x="5954713" y="5614988"/>
          <p14:tracePt t="61217" x="6064250" y="5641975"/>
          <p14:tracePt t="61232" x="6127750" y="5673725"/>
          <p14:tracePt t="61249" x="6172200" y="5718175"/>
          <p14:tracePt t="61266" x="6208713" y="5781675"/>
          <p14:tracePt t="61283" x="6219825" y="5819775"/>
          <p14:tracePt t="61299" x="6219825" y="5880100"/>
          <p14:tracePt t="61316" x="6199188" y="5938838"/>
          <p14:tracePt t="61332" x="6161088" y="6019800"/>
          <p14:tracePt t="61349" x="6127750" y="6046788"/>
          <p14:tracePt t="61366" x="6100763" y="6080125"/>
          <p14:tracePt t="61382" x="6100763" y="6084888"/>
          <p14:tracePt t="61732" x="6107113" y="6084888"/>
          <p14:tracePt t="61751" x="6111875" y="6080125"/>
          <p14:tracePt t="61771" x="6118225" y="6073775"/>
          <p14:tracePt t="62221" x="6111875" y="6073775"/>
          <p14:tracePt t="62282" x="6107113" y="6080125"/>
          <p14:tracePt t="62292" x="6100763" y="6084888"/>
          <p14:tracePt t="62302" x="6096000" y="6084888"/>
          <p14:tracePt t="62316" x="6091238" y="6089650"/>
          <p14:tracePt t="62349" x="6073775" y="6096000"/>
          <p14:tracePt t="62383" x="6064250" y="6107113"/>
          <p14:tracePt t="62416" x="6057900" y="6107113"/>
          <p14:tracePt t="62450" x="6057900" y="6111875"/>
          <p14:tracePt t="62466" x="6053138" y="6111875"/>
          <p14:tracePt t="62483" x="6046788" y="6111875"/>
          <p14:tracePt t="62500" x="6042025" y="6116638"/>
          <p14:tracePt t="62531" x="6035675" y="6116638"/>
          <p14:tracePt t="62551" x="6035675" y="6122988"/>
          <p14:tracePt t="62601" x="6030913" y="6122988"/>
          <p14:tracePt t="62681" x="6030913" y="6127750"/>
          <p14:tracePt t="62721" x="6030913" y="6134100"/>
          <p14:tracePt t="62824" x="6035675" y="6134100"/>
          <p14:tracePt t="62833" x="6046788" y="6127750"/>
          <p14:tracePt t="62843" x="6080125" y="6107113"/>
          <p14:tracePt t="62851" x="6100763" y="6089650"/>
          <p14:tracePt t="62866" x="6122988" y="6080125"/>
          <p14:tracePt t="62883" x="6165850" y="6046788"/>
          <p14:tracePt t="62899" x="6165850" y="6042025"/>
          <p14:tracePt t="63892" x="6138863" y="6042025"/>
          <p14:tracePt t="63902" x="5988050" y="6019800"/>
          <p14:tracePt t="63911" x="5895975" y="5981700"/>
          <p14:tracePt t="63921" x="5788025" y="5918200"/>
          <p14:tracePt t="63933" x="5473700" y="5673725"/>
          <p14:tracePt t="63950" x="5329238" y="5549900"/>
          <p14:tracePt t="63966" x="4695825" y="4976813"/>
          <p14:tracePt t="63999" x="4237038" y="4403725"/>
          <p14:tracePt t="64032" x="4286250" y="4198938"/>
          <p14:tracePt t="64066" x="4468813" y="4187825"/>
          <p14:tracePt t="64083" x="4598988" y="4230688"/>
          <p14:tracePt t="64099" x="4657725" y="4257675"/>
          <p14:tracePt t="64116" x="4864100" y="4349750"/>
          <p14:tracePt t="64132" x="5084763" y="4464050"/>
          <p14:tracePt t="64149" x="5165725" y="4502150"/>
          <p14:tracePt t="64166" x="5214938" y="4522788"/>
          <p14:tracePt t="64201" x="5172075" y="4522788"/>
          <p14:tracePt t="64211" x="5106988" y="4511675"/>
          <p14:tracePt t="64221" x="5014913" y="4479925"/>
          <p14:tracePt t="64233" x="4826000" y="4414838"/>
          <p14:tracePt t="64249" x="4684713" y="4360863"/>
          <p14:tracePt t="64266" x="4275138" y="4248150"/>
          <p14:tracePt t="64282" x="4090988" y="4167188"/>
          <p14:tracePt t="64299" x="4068763" y="4144963"/>
          <p14:tracePt t="64316" x="4041775" y="4059238"/>
          <p14:tracePt t="64332" x="4052888" y="3983038"/>
          <p14:tracePt t="64349" x="4079875" y="3949700"/>
          <p14:tracePt t="64366" x="4183063" y="3852863"/>
          <p14:tracePt t="64382" x="4360863" y="3749675"/>
          <p14:tracePt t="64399" x="4448175" y="3729038"/>
          <p14:tracePt t="64416" x="4864100" y="3706813"/>
          <p14:tracePt t="64432" x="5437188" y="3695700"/>
          <p14:tracePt t="64449" x="5680075" y="3717925"/>
          <p14:tracePt t="64466" x="6246813" y="3810000"/>
          <p14:tracePt t="64482" x="6635750" y="3917950"/>
          <p14:tracePt t="64499" x="6711950" y="3949700"/>
          <p14:tracePt t="64516" x="6819900" y="4048125"/>
          <p14:tracePt t="64532" x="6869113" y="4144963"/>
          <p14:tracePt t="64549" x="6869113" y="4176713"/>
          <p14:tracePt t="64566" x="6869113" y="4264025"/>
          <p14:tracePt t="64583" x="6781800" y="4376738"/>
          <p14:tracePt t="64599" x="6750050" y="4403725"/>
          <p14:tracePt t="64616" x="6653213" y="4437063"/>
          <p14:tracePt t="64633" x="6581775" y="4441825"/>
          <p14:tracePt t="64649" x="6554788" y="4441825"/>
          <p14:tracePt t="64740" x="6561138" y="4441825"/>
          <p14:tracePt t="64762" x="6565900" y="4437063"/>
          <p14:tracePt t="64811" x="6565900" y="4430713"/>
          <p14:tracePt t="64821" x="6570663" y="4430713"/>
          <p14:tracePt t="64851" x="6577013" y="4430713"/>
          <p14:tracePt t="65173" x="6550025" y="4430713"/>
          <p14:tracePt t="65183" x="6473825" y="4437063"/>
          <p14:tracePt t="65191" x="6430963" y="4448175"/>
          <p14:tracePt t="65201" x="6345238" y="4448175"/>
          <p14:tracePt t="65216" x="6280150" y="4452938"/>
          <p14:tracePt t="65233" x="5976938" y="4464050"/>
          <p14:tracePt t="65249" x="5853113" y="4475163"/>
          <p14:tracePt t="65266" x="5441950" y="4495800"/>
          <p14:tracePt t="65299" x="4992688" y="4556125"/>
          <p14:tracePt t="65333" x="4810125" y="4598988"/>
          <p14:tracePt t="65366" x="4756150" y="4625975"/>
          <p14:tracePt t="65382" x="4695825" y="4641850"/>
          <p14:tracePt t="65399" x="4652963" y="4648200"/>
          <p14:tracePt t="65416" x="4502150" y="4657725"/>
          <p14:tracePt t="65433" x="4313238" y="4668838"/>
          <p14:tracePt t="65449" x="4237038" y="4668838"/>
          <p14:tracePt t="65466" x="4021138" y="4668838"/>
          <p14:tracePt t="65482" x="3794125" y="4668838"/>
          <p14:tracePt t="65500" x="3609975" y="4668838"/>
          <p14:tracePt t="65516" x="3414713" y="4668838"/>
          <p14:tracePt t="65532" x="3074988" y="4664075"/>
          <p14:tracePt t="65549" x="2960688" y="4664075"/>
          <p14:tracePt t="65566" x="2643188" y="4664075"/>
          <p14:tracePt t="65582" x="2425700" y="4664075"/>
          <p14:tracePt t="65599" x="2247900" y="4641850"/>
          <p14:tracePt t="65616" x="1989138" y="4630738"/>
          <p14:tracePt t="65632" x="1800225" y="4610100"/>
          <p14:tracePt t="65649" x="1685925" y="4587875"/>
          <p14:tracePt t="65666" x="1492250" y="4549775"/>
          <p14:tracePt t="65683" x="1355725" y="4502150"/>
          <p14:tracePt t="65699" x="1243013" y="4457700"/>
          <p14:tracePt t="65716" x="1108075" y="4387850"/>
          <p14:tracePt t="65732" x="1038225" y="4333875"/>
          <p14:tracePt t="65749" x="1004888" y="4295775"/>
          <p14:tracePt t="65766" x="957263" y="4252913"/>
          <p14:tracePt t="65782" x="946150" y="4214813"/>
          <p14:tracePt t="65799" x="946150" y="4187825"/>
          <p14:tracePt t="65816" x="946150" y="4149725"/>
          <p14:tracePt t="65832" x="977900" y="4095750"/>
          <p14:tracePt t="65849" x="1020763" y="4048125"/>
          <p14:tracePt t="65866" x="1085850" y="3976688"/>
          <p14:tracePt t="65882" x="1227138" y="3875088"/>
          <p14:tracePt t="65899" x="1335088" y="3814763"/>
          <p14:tracePt t="65917" x="1481138" y="3744913"/>
          <p14:tracePt t="65933" x="1674813" y="3675063"/>
          <p14:tracePt t="65949" x="1827213" y="3625850"/>
          <p14:tracePt t="65966" x="2005013" y="3598863"/>
          <p14:tracePt t="65983" x="2254250" y="3567113"/>
          <p14:tracePt t="65999" x="2409825" y="3551238"/>
          <p14:tracePt t="66016" x="2609850" y="3551238"/>
          <p14:tracePt t="66032" x="2901950" y="3556000"/>
          <p14:tracePt t="66049" x="3063875" y="3582988"/>
          <p14:tracePt t="66066" x="3243263" y="3598863"/>
          <p14:tracePt t="66082" x="3490913" y="3632200"/>
          <p14:tracePt t="66099" x="3571875" y="3641725"/>
          <p14:tracePt t="66116" x="3751263" y="3679825"/>
          <p14:tracePt t="66133" x="3879850" y="3713163"/>
          <p14:tracePt t="66149" x="3913188" y="3717925"/>
          <p14:tracePt t="66166" x="4010025" y="3771900"/>
          <p14:tracePt t="66182" x="4090988" y="3832225"/>
          <p14:tracePt t="66199" x="4113213" y="3852863"/>
          <p14:tracePt t="66216" x="4198938" y="3956050"/>
          <p14:tracePt t="66232" x="4268788" y="4048125"/>
          <p14:tracePt t="66249" x="4286250" y="4068763"/>
          <p14:tracePt t="66266" x="4295775" y="4117975"/>
          <p14:tracePt t="66282" x="4286250" y="4144963"/>
          <p14:tracePt t="66299" x="4264025" y="4160838"/>
          <p14:tracePt t="66316" x="4113213" y="4237038"/>
          <p14:tracePt t="66332" x="3783013" y="4295775"/>
          <p14:tracePt t="66349" x="3648075" y="4306888"/>
          <p14:tracePt t="66366" x="3286125" y="4306888"/>
          <p14:tracePt t="66383" x="3205163" y="4306888"/>
          <p14:tracePt t="66492" x="3209925" y="4306888"/>
          <p14:tracePt t="66502" x="3209925" y="4302125"/>
          <p14:tracePt t="66513" x="3214688" y="4302125"/>
          <p14:tracePt t="66522" x="3221038" y="4302125"/>
          <p14:tracePt t="66533" x="3236913" y="4291013"/>
          <p14:tracePt t="66549" x="3248025" y="4291013"/>
          <p14:tracePt t="66566" x="3302000" y="4284663"/>
          <p14:tracePt t="66582" x="3306763" y="4279900"/>
          <p14:tracePt t="66691" x="3290888" y="4279900"/>
          <p14:tracePt t="66701" x="3252788" y="4279900"/>
          <p14:tracePt t="66710" x="3155950" y="4268788"/>
          <p14:tracePt t="66721" x="3090863" y="4264025"/>
          <p14:tracePt t="66732" x="2978150" y="4252913"/>
          <p14:tracePt t="66749" x="2924175" y="4252913"/>
          <p14:tracePt t="66766" x="2886075" y="4252913"/>
          <p14:tracePt t="66799" x="2886075" y="4248150"/>
          <p14:tracePt t="66841" x="2897188" y="4241800"/>
          <p14:tracePt t="66851" x="2901950" y="4241800"/>
          <p14:tracePt t="66861" x="2917825" y="4241800"/>
          <p14:tracePt t="66872" x="2928938" y="4241800"/>
          <p14:tracePt t="66882" x="2978150" y="4241800"/>
          <p14:tracePt t="66899" x="3005138" y="4241800"/>
          <p14:tracePt t="66916" x="3205163" y="4241800"/>
          <p14:tracePt t="66933" x="3432175" y="4241800"/>
          <p14:tracePt t="66949" x="3659188" y="4257675"/>
          <p14:tracePt t="66966" x="3976688" y="4268788"/>
          <p14:tracePt t="66982" x="4122738" y="4279900"/>
          <p14:tracePt t="66999" x="4149725" y="4284663"/>
          <p14:tracePt t="67016" x="4160838" y="4295775"/>
          <p14:tracePt t="67033" x="4167188" y="4306888"/>
          <p14:tracePt t="67049" x="4167188" y="4313238"/>
          <p14:tracePt t="67066" x="4171950" y="4313238"/>
          <p14:tracePt t="67352" x="4214813" y="4313238"/>
          <p14:tracePt t="67362" x="4264025" y="4313238"/>
          <p14:tracePt t="67373" x="4295775" y="4318000"/>
          <p14:tracePt t="67383" x="4333875" y="4318000"/>
          <p14:tracePt t="67399" x="4349750" y="4318000"/>
          <p14:tracePt t="67417" x="4356100" y="4322763"/>
          <p14:tracePt t="67483" x="4349750" y="4340225"/>
          <p14:tracePt t="67492" x="4344988" y="4340225"/>
          <p14:tracePt t="67502" x="4340225" y="4344988"/>
          <p14:tracePt t="67516" x="4322763" y="4349750"/>
          <p14:tracePt t="67533" x="4295775" y="4349750"/>
          <p14:tracePt t="67566" x="4291013" y="4349750"/>
          <p14:tracePt t="67835" x="4306888" y="4349750"/>
          <p14:tracePt t="67842" x="4367213" y="4329113"/>
          <p14:tracePt t="67852" x="4421188" y="4313238"/>
          <p14:tracePt t="67866" x="4484688" y="4291013"/>
          <p14:tracePt t="67882" x="4610100" y="4237038"/>
          <p14:tracePt t="67899" x="4614863" y="4230688"/>
          <p14:tracePt t="69811" x="4614863" y="4237038"/>
          <p14:tracePt t="69821" x="4621213" y="4257675"/>
          <p14:tracePt t="69831" x="4641850" y="4344988"/>
          <p14:tracePt t="69841" x="4657725" y="4398963"/>
          <p14:tracePt t="69851" x="4668838" y="4464050"/>
          <p14:tracePt t="69866" x="4679950" y="4529138"/>
          <p14:tracePt t="69882" x="4684713" y="4718050"/>
          <p14:tracePt t="69899" x="4684713" y="4783138"/>
          <p14:tracePt t="69932" x="4684713" y="5145088"/>
          <p14:tracePt t="69966" x="4760913" y="5349875"/>
          <p14:tracePt t="69999" x="4864100" y="5495925"/>
          <p14:tracePt t="70016" x="4918075" y="5592763"/>
          <p14:tracePt t="70032" x="4960938" y="5684838"/>
          <p14:tracePt t="70049" x="5010150" y="5738813"/>
          <p14:tracePt t="70066" x="5068888" y="5808663"/>
          <p14:tracePt t="70082" x="5095875" y="5835650"/>
          <p14:tracePt t="70099" x="5122863" y="5846763"/>
          <p14:tracePt t="70116" x="5183188" y="5862638"/>
          <p14:tracePt t="70132" x="5280025" y="5880100"/>
          <p14:tracePt t="70149" x="5334000" y="5900738"/>
          <p14:tracePt t="70168" x="5414963" y="5918200"/>
          <p14:tracePt t="70171" x="5480050" y="5934075"/>
          <p14:tracePt t="70183" x="5522913" y="5945188"/>
          <p14:tracePt t="70200" x="5576888" y="5961063"/>
          <p14:tracePt t="70216" x="5619750" y="5976938"/>
          <p14:tracePt t="70233" x="5680075" y="5999163"/>
          <p14:tracePt t="70249" x="5727700" y="6003925"/>
          <p14:tracePt t="70266" x="5799138" y="6015038"/>
          <p14:tracePt t="70283" x="5884863" y="6015038"/>
          <p14:tracePt t="70299" x="5922963" y="6015038"/>
          <p14:tracePt t="70316" x="5954713" y="6003925"/>
          <p14:tracePt t="70333" x="5954713" y="5999163"/>
          <p14:tracePt t="70349" x="5954713" y="5976938"/>
          <p14:tracePt t="70366" x="5954713" y="5949950"/>
          <p14:tracePt t="70383" x="5918200" y="5918200"/>
          <p14:tracePt t="70399" x="5907088" y="5900738"/>
          <p14:tracePt t="70416" x="5891213" y="5873750"/>
          <p14:tracePt t="70433" x="5864225" y="5842000"/>
          <p14:tracePt t="70450" x="5857875" y="5835650"/>
          <p14:tracePt t="70466" x="5853113" y="5826125"/>
          <p14:tracePt t="70483" x="5846763" y="5826125"/>
          <p14:tracePt t="70516" x="5842000" y="5826125"/>
          <p14:tracePt t="70533" x="5837238" y="5826125"/>
          <p14:tracePt t="70551" x="5837238" y="5835650"/>
          <p14:tracePt t="70566" x="5837238" y="5842000"/>
          <p14:tracePt t="70582" x="5846763" y="5853113"/>
          <p14:tracePt t="70600" x="5884863" y="5880100"/>
          <p14:tracePt t="70615" x="5895975" y="5900738"/>
          <p14:tracePt t="70632" x="5927725" y="5954713"/>
          <p14:tracePt t="70649" x="5927725" y="5976938"/>
          <p14:tracePt t="70666" x="5927725" y="6030913"/>
          <p14:tracePt t="70682" x="5922963" y="6111875"/>
          <p14:tracePt t="70699" x="5922963" y="6122988"/>
          <p14:tracePt t="70716" x="5911850" y="6172200"/>
          <p14:tracePt t="70732" x="5911850" y="6199188"/>
          <p14:tracePt t="70749" x="5911850" y="6203950"/>
          <p14:tracePt t="70766" x="5911850" y="6215063"/>
          <p14:tracePt t="70844" x="5911850" y="6219825"/>
          <p14:tracePt t="70984" x="5918200" y="6219825"/>
          <p14:tracePt t="71162" x="5922963" y="6219825"/>
          <p14:tracePt t="71172" x="5934075" y="6215063"/>
          <p14:tracePt t="71183" x="5945188" y="6215063"/>
          <p14:tracePt t="71199" x="5965825" y="6203950"/>
          <p14:tracePt t="71216" x="6053138" y="6188075"/>
          <p14:tracePt t="71232" x="6226175" y="6149975"/>
          <p14:tracePt t="71249" x="6300788" y="6127750"/>
          <p14:tracePt t="71266" x="6534150" y="6096000"/>
          <p14:tracePt t="71282" x="6862763" y="6062663"/>
          <p14:tracePt t="71299" x="6977063" y="6053138"/>
          <p14:tracePt t="71316" x="7435850" y="6015038"/>
          <p14:tracePt t="71332" x="8040688" y="5965825"/>
          <p14:tracePt t="71349" x="8204200" y="5954713"/>
          <p14:tracePt t="71366" x="8629650" y="5927725"/>
          <p14:tracePt t="71382" x="8894763" y="5927725"/>
          <p14:tracePt t="71399" x="8986838" y="5927725"/>
          <p14:tracePt t="71416" x="9166225" y="5918200"/>
          <p14:tracePt t="71433" x="9317038" y="5907088"/>
          <p14:tracePt t="71449" x="9371013" y="5907088"/>
          <p14:tracePt t="71466" x="9532938" y="5907088"/>
          <p14:tracePt t="71483" x="9656763" y="5907088"/>
          <p14:tracePt t="71499" x="9701213" y="5907088"/>
          <p14:tracePt t="71516" x="9802813" y="5911850"/>
          <p14:tracePt t="71533" x="9867900" y="5911850"/>
          <p14:tracePt t="71549" x="9899650" y="5918200"/>
          <p14:tracePt t="71566" x="9975850" y="5927725"/>
          <p14:tracePt t="71582" x="10067925" y="5927725"/>
          <p14:tracePt t="71599" x="10106025" y="5927725"/>
          <p14:tracePt t="71616" x="10180638" y="5927725"/>
          <p14:tracePt t="71632" x="10256838" y="5934075"/>
          <p14:tracePt t="71649" x="10290175" y="5934075"/>
          <p14:tracePt t="71665" x="10348913" y="5949950"/>
          <p14:tracePt t="71682" x="10402888" y="5961063"/>
          <p14:tracePt t="71699" x="10425113" y="5961063"/>
          <p14:tracePt t="71716" x="10472738" y="5965825"/>
          <p14:tracePt t="71732" x="10510838" y="5976938"/>
          <p14:tracePt t="71749" x="10517188" y="5981700"/>
          <p14:tracePt t="71766" x="10548938" y="5999163"/>
          <p14:tracePt t="71782" x="10564813" y="6003925"/>
          <p14:tracePt t="71991" x="10548938" y="6019800"/>
          <p14:tracePt t="72001" x="10544175" y="6019800"/>
          <p14:tracePt t="74942" x="0" y="6408738"/>
          <p14:tracePt t="74951" x="0" y="6399213"/>
          <p14:tracePt t="74966" x="11113" y="6388100"/>
          <p14:tracePt t="74999" x="96838" y="6311900"/>
          <p14:tracePt t="75033" x="107950" y="6311900"/>
          <p14:tracePt t="75066" x="107950" y="6307138"/>
          <p14:tracePt t="75162" x="130175" y="6307138"/>
          <p14:tracePt t="75171" x="215900" y="6316663"/>
          <p14:tracePt t="75181" x="627063" y="6426200"/>
          <p14:tracePt t="75372" x="1820863" y="6419850"/>
          <p14:tracePt t="75382" x="1816100" y="6381750"/>
          <p14:tracePt t="75392" x="1804988" y="6300788"/>
          <p14:tracePt t="75402" x="1804988" y="6262688"/>
          <p14:tracePt t="75416" x="1804988" y="6188075"/>
          <p14:tracePt t="75433" x="1804988" y="6149975"/>
          <p14:tracePt t="75450" x="1800225" y="6107113"/>
          <p14:tracePt t="75466" x="1800225" y="6096000"/>
          <p14:tracePt t="75483" x="1800225" y="6089650"/>
          <p14:tracePt t="75499" x="1800225" y="6080125"/>
          <p14:tracePt t="75516" x="1800225" y="6057900"/>
          <p14:tracePt t="75532" x="1782763" y="6026150"/>
          <p14:tracePt t="75549" x="1751013" y="5976938"/>
          <p14:tracePt t="75566" x="1647825" y="5891213"/>
          <p14:tracePt t="75583" x="1519238" y="5815013"/>
          <p14:tracePt t="75599" x="1400175" y="5734050"/>
          <p14:tracePt t="75616" x="1220788" y="5619750"/>
          <p14:tracePt t="75633" x="935038" y="5468938"/>
          <p14:tracePt t="75649" x="777875" y="5383213"/>
          <p14:tracePt t="75666" x="642938" y="5322888"/>
          <p14:tracePt t="75683" x="588963" y="5284788"/>
          <p14:tracePt t="75699" x="584200" y="5280025"/>
          <p14:tracePt t="75716" x="577850" y="5268913"/>
          <p14:tracePt t="75732" x="577850" y="5257800"/>
          <p14:tracePt t="75749" x="577850" y="5253038"/>
          <p14:tracePt t="75766" x="577850" y="5241925"/>
          <p14:tracePt t="75782" x="577850" y="5230813"/>
          <p14:tracePt t="75799" x="577850" y="5226050"/>
          <p14:tracePt t="75861" x="584200" y="5219700"/>
          <p14:tracePt t="75872" x="588963" y="5214938"/>
          <p14:tracePt t="75882" x="593725" y="5214938"/>
          <p14:tracePt t="75894" x="604838" y="5203825"/>
          <p14:tracePt t="75902" x="615950" y="5192713"/>
          <p14:tracePt t="75916" x="627063" y="5183188"/>
          <p14:tracePt t="75933" x="681038" y="5133975"/>
          <p14:tracePt t="75949" x="703263" y="5111750"/>
          <p14:tracePt t="75966" x="838200" y="5057775"/>
          <p14:tracePt t="75982" x="1020763" y="4992688"/>
          <p14:tracePt t="75999" x="1112838" y="4976813"/>
          <p14:tracePt t="76016" x="1350963" y="4945063"/>
          <p14:tracePt t="76032" x="1539875" y="4922838"/>
          <p14:tracePt t="76049" x="1577975" y="4922838"/>
          <p14:tracePt t="76066" x="1681163" y="4922838"/>
          <p14:tracePt t="76082" x="1739900" y="4922838"/>
          <p14:tracePt t="76099" x="1755775" y="4922838"/>
          <p14:tracePt t="76116" x="1766888" y="4922838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4877" y="2103437"/>
            <a:ext cx="3452446" cy="1325563"/>
          </a:xfrm>
        </p:spPr>
        <p:txBody>
          <a:bodyPr/>
          <a:lstStyle/>
          <a:p>
            <a:r>
              <a:rPr lang="ja-JP" altLang="en-US" dirty="0"/>
              <a:t>話法の転換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19A3E47-F461-4378-9E94-45660E81B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5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3"/>
    </mc:Choice>
    <mc:Fallback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あなたは何を見ているの。（</a:t>
            </a:r>
            <a:r>
              <a:rPr lang="en-US" altLang="ja-JP" sz="3200" dirty="0"/>
              <a:t>look at</a:t>
            </a:r>
            <a:r>
              <a:rPr lang="ja-JP" altLang="ja-JP" sz="3200" dirty="0"/>
              <a:t>）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84F4E7A-7561-4B88-9507-07F671A30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3"/>
    </mc:Choice>
    <mc:Fallback>
      <p:transition spd="slow" advTm="22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12" x="8478838" y="5522913"/>
          <p14:tracePt t="15220" x="8474075" y="5511800"/>
          <p14:tracePt t="15234" x="8467725" y="5491163"/>
          <p14:tracePt t="15250" x="8451850" y="5457825"/>
          <p14:tracePt t="15284" x="8424863" y="5410200"/>
          <p14:tracePt t="15317" x="8404225" y="5383213"/>
          <p14:tracePt t="15350" x="8375650" y="5356225"/>
          <p14:tracePt t="15367" x="8355013" y="5338763"/>
          <p14:tracePt t="15384" x="8348663" y="5327650"/>
          <p14:tracePt t="15400" x="8339138" y="5311775"/>
          <p14:tracePt t="15417" x="8321675" y="5291138"/>
          <p14:tracePt t="15434" x="8305800" y="5280025"/>
          <p14:tracePt t="15450" x="8285163" y="5237163"/>
          <p14:tracePt t="15467" x="8258175" y="5187950"/>
          <p14:tracePt t="15484" x="8231188" y="5133975"/>
          <p14:tracePt t="15500" x="8181975" y="5068888"/>
          <p14:tracePt t="15517" x="8132763" y="4999038"/>
          <p14:tracePt t="15534" x="8074025" y="4933950"/>
          <p14:tracePt t="15551" x="7993063" y="4830763"/>
          <p14:tracePt t="15567" x="7939088" y="4738688"/>
          <p14:tracePt t="15584" x="7862888" y="4625975"/>
          <p14:tracePt t="15602" x="7743825" y="4495800"/>
          <p14:tracePt t="15617" x="7615238" y="4371975"/>
          <p14:tracePt t="15634" x="7554913" y="4322763"/>
          <p14:tracePt t="15650" x="7442200" y="4221163"/>
          <p14:tracePt t="15667" x="7350125" y="4122738"/>
          <p14:tracePt t="15684" x="7300913" y="4090988"/>
          <p14:tracePt t="15700" x="7181850" y="3949700"/>
          <p14:tracePt t="15717" x="7062788" y="3832225"/>
          <p14:tracePt t="15734" x="7019925" y="3783013"/>
          <p14:tracePt t="15750" x="6880225" y="3663950"/>
          <p14:tracePt t="15767" x="6711950" y="3560763"/>
          <p14:tracePt t="15784" x="6657975" y="3533775"/>
          <p14:tracePt t="15800" x="6473825" y="3441700"/>
          <p14:tracePt t="15817" x="6350000" y="3378200"/>
          <p14:tracePt t="15834" x="6307138" y="3351213"/>
          <p14:tracePt t="15851" x="6154738" y="3279775"/>
          <p14:tracePt t="15867" x="6008688" y="3209925"/>
          <p14:tracePt t="15884" x="5965825" y="3194050"/>
          <p14:tracePt t="15900" x="5853113" y="3140075"/>
          <p14:tracePt t="15917" x="5765800" y="3101975"/>
          <p14:tracePt t="15933" x="5738813" y="3086100"/>
          <p14:tracePt t="15950" x="5641975" y="3070225"/>
          <p14:tracePt t="15967" x="5592763" y="3059113"/>
          <p14:tracePt t="15983" x="5545138" y="3043238"/>
          <p14:tracePt t="16000" x="5495925" y="3025775"/>
          <p14:tracePt t="16017" x="5457825" y="3021013"/>
          <p14:tracePt t="16034" x="5430838" y="3005138"/>
          <p14:tracePt t="16050" x="5387975" y="2978150"/>
          <p14:tracePt t="16067" x="5356225" y="2960688"/>
          <p14:tracePt t="16084" x="5284788" y="2928938"/>
          <p14:tracePt t="16100" x="5214938" y="2913063"/>
          <p14:tracePt t="16117" x="5095875" y="2886075"/>
          <p14:tracePt t="16134" x="5003800" y="2863850"/>
          <p14:tracePt t="16150" x="4906963" y="2836863"/>
          <p14:tracePt t="16167" x="4841875" y="2832100"/>
          <p14:tracePt t="16184" x="4760913" y="2816225"/>
          <p14:tracePt t="16200" x="4691063" y="2798763"/>
          <p14:tracePt t="16217" x="4630738" y="2782888"/>
          <p14:tracePt t="16234" x="4587875" y="2767013"/>
          <p14:tracePt t="16250" x="4495800" y="2755900"/>
          <p14:tracePt t="16267" x="4356100" y="2740025"/>
          <p14:tracePt t="16283" x="4279900" y="2740025"/>
          <p14:tracePt t="16300" x="4086225" y="2706688"/>
          <p14:tracePt t="16317" x="3906838" y="2679700"/>
          <p14:tracePt t="16334" x="3841750" y="2670175"/>
          <p14:tracePt t="16351" x="3702050" y="2659063"/>
          <p14:tracePt t="16367" x="3594100" y="2643188"/>
          <p14:tracePt t="16384" x="3556000" y="2636838"/>
          <p14:tracePt t="16400" x="3463925" y="2625725"/>
          <p14:tracePt t="16417" x="3355975" y="2609850"/>
          <p14:tracePt t="16433" x="3328988" y="2605088"/>
          <p14:tracePt t="16450" x="3221038" y="2578100"/>
          <p14:tracePt t="16467" x="3167063" y="2555875"/>
          <p14:tracePt t="16468" x="3059113" y="2524125"/>
          <p14:tracePt t="16484" x="2994025" y="2497138"/>
          <p14:tracePt t="16500" x="2809875" y="2425700"/>
          <p14:tracePt t="16517" x="2636838" y="2355850"/>
          <p14:tracePt t="16534" x="2582863" y="2328863"/>
          <p14:tracePt t="16550" x="2420938" y="2247900"/>
          <p14:tracePt t="16567" x="2297113" y="2171700"/>
          <p14:tracePt t="16584" x="2263775" y="2135188"/>
          <p14:tracePt t="16600" x="2182813" y="2063750"/>
          <p14:tracePt t="16617" x="2090738" y="1982788"/>
          <p14:tracePt t="16633" x="2070100" y="1962150"/>
          <p14:tracePt t="16650" x="2036763" y="1917700"/>
          <p14:tracePt t="16667" x="2020888" y="1874838"/>
          <p14:tracePt t="16683" x="2020888" y="1854200"/>
          <p14:tracePt t="16700" x="2020888" y="1816100"/>
          <p14:tracePt t="16717" x="2020888" y="1773238"/>
          <p14:tracePt t="16733" x="2020888" y="1746250"/>
          <p14:tracePt t="16750" x="2027238" y="1701800"/>
          <p14:tracePt t="16767" x="2032000" y="1690688"/>
          <p14:tracePt t="16784" x="2063750" y="1654175"/>
          <p14:tracePt t="16800" x="2090738" y="1627188"/>
          <p14:tracePt t="16817" x="2097088" y="1620838"/>
          <p14:tracePt t="16834" x="2128838" y="1600200"/>
          <p14:tracePt t="16850" x="2178050" y="1562100"/>
          <p14:tracePt t="16867" x="2205038" y="1546225"/>
          <p14:tracePt t="16884" x="2227263" y="1535113"/>
          <p14:tracePt t="16900" x="2263775" y="1512888"/>
          <p14:tracePt t="16917" x="2312988" y="1481138"/>
          <p14:tracePt t="16934" x="2366963" y="1447800"/>
          <p14:tracePt t="16950" x="2425700" y="1416050"/>
          <p14:tracePt t="16967" x="2501900" y="1373188"/>
          <p14:tracePt t="16983" x="2544763" y="1355725"/>
          <p14:tracePt t="17000" x="2593975" y="1335088"/>
          <p14:tracePt t="17017" x="2659063" y="1319213"/>
          <p14:tracePt t="17033" x="2717800" y="1301750"/>
          <p14:tracePt t="17050" x="2809875" y="1274763"/>
          <p14:tracePt t="17067" x="2955925" y="1258888"/>
          <p14:tracePt t="17084" x="3021013" y="1247775"/>
          <p14:tracePt t="17100" x="3187700" y="1220788"/>
          <p14:tracePt t="17117" x="3367088" y="1200150"/>
          <p14:tracePt t="17133" x="3405188" y="1193800"/>
          <p14:tracePt t="17150" x="3479800" y="1193800"/>
          <p14:tracePt t="17167" x="3513138" y="1184275"/>
          <p14:tracePt t="17184" x="3529013" y="1184275"/>
          <p14:tracePt t="17201" x="3578225" y="1184275"/>
          <p14:tracePt t="17217" x="3675063" y="1189038"/>
          <p14:tracePt t="17234" x="3706813" y="1193800"/>
          <p14:tracePt t="17250" x="3848100" y="1204913"/>
          <p14:tracePt t="17267" x="3976688" y="1216025"/>
          <p14:tracePt t="17284" x="4005263" y="1220788"/>
          <p14:tracePt t="17300" x="4095750" y="1220788"/>
          <p14:tracePt t="17317" x="4144963" y="1220788"/>
          <p14:tracePt t="17334" x="4167188" y="1220788"/>
          <p14:tracePt t="17351" x="4214813" y="1220788"/>
          <p14:tracePt t="17367" x="4306888" y="1238250"/>
          <p14:tracePt t="17383" x="4340225" y="1243013"/>
          <p14:tracePt t="17400" x="4430713" y="1270000"/>
          <p14:tracePt t="17417" x="4518025" y="1312863"/>
          <p14:tracePt t="17434" x="4549775" y="1328738"/>
          <p14:tracePt t="17450" x="4594225" y="1362075"/>
          <p14:tracePt t="17467" x="4630738" y="1377950"/>
          <p14:tracePt t="17484" x="4637088" y="1382713"/>
          <p14:tracePt t="17500" x="4668838" y="1409700"/>
          <p14:tracePt t="17517" x="4695825" y="1447800"/>
          <p14:tracePt t="17533" x="4718050" y="1474788"/>
          <p14:tracePt t="17550" x="4765675" y="1539875"/>
          <p14:tracePt t="17567" x="4783138" y="1573213"/>
          <p14:tracePt t="17584" x="4810125" y="1620838"/>
          <p14:tracePt t="17601" x="4830763" y="1658938"/>
          <p14:tracePt t="17617" x="4837113" y="1674813"/>
          <p14:tracePt t="17633" x="4837113" y="1685925"/>
          <p14:tracePt t="17650" x="4841875" y="1701800"/>
          <p14:tracePt t="17667" x="4848225" y="1712913"/>
          <p14:tracePt t="17683" x="4848225" y="1735138"/>
          <p14:tracePt t="17700" x="4848225" y="1739900"/>
          <p14:tracePt t="17717" x="4848225" y="1766888"/>
          <p14:tracePt t="17733" x="4848225" y="1778000"/>
          <p14:tracePt t="17750" x="4848225" y="1789113"/>
          <p14:tracePt t="17767" x="4848225" y="1800225"/>
          <p14:tracePt t="17783" x="4841875" y="1809750"/>
          <p14:tracePt t="17800" x="4830763" y="1816100"/>
          <p14:tracePt t="17817" x="4821238" y="1831975"/>
          <p14:tracePt t="17834" x="4814888" y="1836738"/>
          <p14:tracePt t="17850" x="4787900" y="1870075"/>
          <p14:tracePt t="17867" x="4745038" y="1912938"/>
          <p14:tracePt t="17884" x="4733925" y="1935163"/>
          <p14:tracePt t="17900" x="4684713" y="1989138"/>
          <p14:tracePt t="17917" x="4664075" y="2009775"/>
          <p14:tracePt t="17934" x="4641850" y="2036763"/>
          <p14:tracePt t="17950" x="4637088" y="2047875"/>
          <p14:tracePt t="17967" x="4637088" y="2054225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502959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6451" y="3044558"/>
            <a:ext cx="21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 love you.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A701E9C-5C85-407B-88BA-BE8709546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4"/>
    </mc:Choice>
    <mc:Fallback>
      <p:transition spd="slow" advTm="1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4" x="2243138" y="3832225"/>
          <p14:tracePt t="2491" x="2281238" y="3787775"/>
          <p14:tracePt t="2501" x="2312988" y="3760788"/>
          <p14:tracePt t="2515" x="2362200" y="3729038"/>
          <p14:tracePt t="2531" x="2389188" y="3702050"/>
          <p14:tracePt t="2548" x="2389188" y="3695700"/>
          <p14:tracePt t="2565" x="2393950" y="3686175"/>
          <p14:tracePt t="2582" x="2405063" y="3675063"/>
          <p14:tracePt t="2615" x="2405063" y="3668713"/>
          <p14:tracePt t="2648" x="2405063" y="3663950"/>
          <p14:tracePt t="2681" x="2398713" y="3663950"/>
          <p14:tracePt t="2715" x="2416175" y="3648075"/>
          <p14:tracePt t="2731" x="2490788" y="3614738"/>
          <p14:tracePt t="2748" x="2544763" y="3587750"/>
          <p14:tracePt t="2765" x="2620963" y="3533775"/>
          <p14:tracePt t="2781" x="2690813" y="3486150"/>
          <p14:tracePt t="2798" x="2744788" y="3425825"/>
          <p14:tracePt t="2815" x="2852738" y="3317875"/>
          <p14:tracePt t="2832" x="2940050" y="3205163"/>
          <p14:tracePt t="2849" x="2998788" y="3133725"/>
          <p14:tracePt t="2865" x="3059113" y="3059113"/>
          <p14:tracePt t="2881" x="3101975" y="3016250"/>
          <p14:tracePt t="2898" x="3113088" y="3005138"/>
          <p14:tracePt t="2915" x="3124200" y="2994025"/>
          <p14:tracePt t="2931" x="3151188" y="2978150"/>
          <p14:tracePt t="2948" x="3178175" y="2951163"/>
          <p14:tracePt t="2965" x="3205163" y="2933700"/>
          <p14:tracePt t="2981" x="3248025" y="2917825"/>
          <p14:tracePt t="2998" x="3270250" y="2901950"/>
          <p14:tracePt t="3015" x="3279775" y="2890838"/>
          <p14:tracePt t="3031" x="3297238" y="2879725"/>
          <p14:tracePt t="3048" x="3317875" y="2863850"/>
          <p14:tracePt t="3065" x="3328988" y="2816225"/>
          <p14:tracePt t="3081" x="3387725" y="2690813"/>
          <p14:tracePt t="3098" x="3405188" y="2636838"/>
          <p14:tracePt t="3114" x="3414713" y="2555875"/>
          <p14:tracePt t="3131" x="3409950" y="2508250"/>
          <p14:tracePt t="3148" x="3398838" y="2490788"/>
          <p14:tracePt t="3165" x="3371850" y="2463800"/>
          <p14:tracePt t="3181" x="3355975" y="2447925"/>
          <p14:tracePt t="3198" x="3351213" y="2443163"/>
          <p14:tracePt t="3611" x="3351213" y="2432050"/>
          <p14:tracePt t="3621" x="3355975" y="2432050"/>
          <p14:tracePt t="3641" x="3355975" y="2425700"/>
          <p14:tracePt t="4221" x="3340100" y="2436813"/>
          <p14:tracePt t="4231" x="3279775" y="2517775"/>
          <p14:tracePt t="4242" x="3259138" y="2598738"/>
          <p14:tracePt t="4251" x="3259138" y="2686050"/>
          <p14:tracePt t="4265" x="3259138" y="2859088"/>
          <p14:tracePt t="4281" x="3275013" y="3090863"/>
          <p14:tracePt t="4298" x="3286125" y="3167063"/>
          <p14:tracePt t="4331" x="3144838" y="3825875"/>
          <p14:tracePt t="4365" x="2805113" y="4376738"/>
          <p14:tracePt t="4398" x="2454275" y="4875213"/>
          <p14:tracePt t="4415" x="2247900" y="5091113"/>
          <p14:tracePt t="4431" x="2108200" y="5210175"/>
          <p14:tracePt t="4448" x="2027238" y="5280025"/>
          <p14:tracePt t="4465" x="1946275" y="5334000"/>
          <p14:tracePt t="4481" x="1928813" y="5345113"/>
          <p14:tracePt t="4570" x="1935163" y="5345113"/>
          <p14:tracePt t="4590" x="1946275" y="5334000"/>
          <p14:tracePt t="4601" x="1951038" y="5327650"/>
          <p14:tracePt t="4611" x="1955800" y="5322888"/>
          <p14:tracePt t="4621" x="1962150" y="5322888"/>
          <p14:tracePt t="4631" x="1962150" y="5318125"/>
          <p14:tracePt t="4761" x="1946275" y="5264150"/>
          <p14:tracePt t="4771" x="1843088" y="5133975"/>
          <p14:tracePt t="4781" x="1778000" y="5041900"/>
          <p14:tracePt t="4791" x="1674813" y="4864100"/>
          <p14:tracePt t="4801" x="1620838" y="4749800"/>
          <p14:tracePt t="4815" x="1566863" y="4614863"/>
          <p14:tracePt t="4832" x="1438275" y="4187825"/>
          <p14:tracePt t="4849" x="1416050" y="4010025"/>
          <p14:tracePt t="4865" x="1438275" y="3841750"/>
          <p14:tracePt t="4882" x="1616075" y="3632200"/>
          <p14:tracePt t="4899" x="1800225" y="3475038"/>
          <p14:tracePt t="4915" x="2178050" y="3248025"/>
          <p14:tracePt t="4932" x="2913063" y="3052763"/>
          <p14:tracePt t="4948" x="3355975" y="3036888"/>
          <p14:tracePt t="4965" x="3587750" y="3052763"/>
          <p14:tracePt t="4982" x="3621088" y="3074988"/>
          <p14:tracePt t="4998" x="3621088" y="3086100"/>
          <p14:tracePt t="5015" x="3556000" y="3140075"/>
          <p14:tracePt t="5032" x="3533775" y="3151188"/>
          <p14:tracePt t="5048" x="3578225" y="3144838"/>
          <p14:tracePt t="5065" x="3582988" y="3140075"/>
          <p14:tracePt t="7564" x="3956050" y="3913188"/>
          <p14:tracePt t="7570" x="3886200" y="3971925"/>
          <p14:tracePt t="7581" x="3805238" y="4037013"/>
          <p14:tracePt t="7598" x="3783013" y="4048125"/>
          <p14:tracePt t="7615" x="3756025" y="4068763"/>
          <p14:tracePt t="7631" x="3713163" y="4095750"/>
          <p14:tracePt t="7648" x="3702050" y="4106863"/>
          <p14:tracePt t="7665" x="3636963" y="4149725"/>
          <p14:tracePt t="7698" x="3425825" y="4313238"/>
          <p14:tracePt t="7731" x="3194050" y="4441825"/>
          <p14:tracePt t="7765" x="3187700" y="4441825"/>
          <p14:tracePt t="7781" x="3167063" y="4441825"/>
          <p14:tracePt t="7798" x="3106738" y="4430713"/>
          <p14:tracePt t="7814" x="2863850" y="4329113"/>
          <p14:tracePt t="7832" x="2679700" y="4248150"/>
          <p14:tracePt t="7848" x="2508250" y="4171950"/>
          <p14:tracePt t="7865" x="2281238" y="4086225"/>
          <p14:tracePt t="7881" x="2151063" y="4048125"/>
          <p14:tracePt t="7898" x="2047875" y="4003675"/>
          <p14:tracePt t="7915" x="1917700" y="3886200"/>
          <p14:tracePt t="7931" x="1843088" y="3771900"/>
          <p14:tracePt t="7948" x="1789113" y="3668713"/>
          <p14:tracePt t="7965" x="1728788" y="3524250"/>
          <p14:tracePt t="7981" x="1719263" y="3432175"/>
          <p14:tracePt t="7998" x="1719263" y="3367088"/>
          <p14:tracePt t="8015" x="1755775" y="3279775"/>
          <p14:tracePt t="8031" x="1881188" y="3151188"/>
          <p14:tracePt t="8048" x="1973263" y="3063875"/>
          <p14:tracePt t="8065" x="2112963" y="2955925"/>
          <p14:tracePt t="8081" x="2335213" y="2832100"/>
          <p14:tracePt t="8098" x="2490788" y="2751138"/>
          <p14:tracePt t="8115" x="2686050" y="2663825"/>
          <p14:tracePt t="8131" x="2998788" y="2598738"/>
          <p14:tracePt t="8148" x="3248025" y="2571750"/>
          <p14:tracePt t="8165" x="3582988" y="2535238"/>
          <p14:tracePt t="8181" x="4079875" y="2535238"/>
          <p14:tracePt t="8198" x="4203700" y="2540000"/>
          <p14:tracePt t="8214" x="4437063" y="2582863"/>
          <p14:tracePt t="8231" x="4679950" y="2690813"/>
          <p14:tracePt t="8248" x="4803775" y="2762250"/>
          <p14:tracePt t="8264" x="5253038" y="3016250"/>
          <p14:tracePt t="8281" x="5668963" y="3297238"/>
          <p14:tracePt t="8298" x="5761038" y="3367088"/>
          <p14:tracePt t="8315" x="5965825" y="3571875"/>
          <p14:tracePt t="8331" x="6057900" y="3749675"/>
          <p14:tracePt t="8348" x="6080125" y="3805238"/>
          <p14:tracePt t="8364" x="6084888" y="3906838"/>
          <p14:tracePt t="8381" x="6069013" y="4010025"/>
          <p14:tracePt t="8398" x="6019800" y="4068763"/>
          <p14:tracePt t="8415" x="5864225" y="4225925"/>
          <p14:tracePt t="8431" x="5572125" y="4414838"/>
          <p14:tracePt t="8448" x="5414963" y="4522788"/>
          <p14:tracePt t="8465" x="4938713" y="4799013"/>
          <p14:tracePt t="8481" x="4502150" y="5010150"/>
          <p14:tracePt t="8498" x="4360863" y="5064125"/>
          <p14:tracePt t="8515" x="3949700" y="5183188"/>
          <p14:tracePt t="8531" x="3713163" y="5192713"/>
          <p14:tracePt t="8548" x="3636963" y="5192713"/>
          <p14:tracePt t="8565" x="3479800" y="5172075"/>
          <p14:tracePt t="8581" x="3252788" y="5046663"/>
          <p14:tracePt t="8598" x="3144838" y="4983163"/>
          <p14:tracePt t="8615" x="2762250" y="4756150"/>
          <p14:tracePt t="8631" x="2286000" y="4479925"/>
          <p14:tracePt t="8648" x="2189163" y="4414838"/>
          <p14:tracePt t="8664" x="2000250" y="4225925"/>
          <p14:tracePt t="8681" x="1912938" y="4025900"/>
          <p14:tracePt t="8698" x="1912938" y="3960813"/>
          <p14:tracePt t="8715" x="1912938" y="3783013"/>
          <p14:tracePt t="8731" x="1982788" y="3571875"/>
          <p14:tracePt t="8748" x="2027238" y="3490913"/>
          <p14:tracePt t="8765" x="2155825" y="3297238"/>
          <p14:tracePt t="8781" x="2274888" y="3155950"/>
          <p14:tracePt t="8798" x="2317750" y="3128963"/>
          <p14:tracePt t="8815" x="2409825" y="3070225"/>
          <p14:tracePt t="8831" x="2486025" y="3036888"/>
          <p14:tracePt t="8848" x="2524125" y="3036888"/>
          <p14:tracePt t="8864" x="2789238" y="3036888"/>
          <p14:tracePt t="8881" x="3117850" y="3043238"/>
          <p14:tracePt t="8898" x="3232150" y="3052763"/>
          <p14:tracePt t="8915" x="3328988" y="3063875"/>
          <p14:tracePt t="8931" x="3533775" y="3133725"/>
          <p14:tracePt t="8948" x="3533775" y="3155950"/>
          <p14:tracePt t="8964" x="3490913" y="3252788"/>
          <p14:tracePt t="8981" x="3405188" y="3394075"/>
          <p14:tracePt t="8998" x="3387725" y="3425825"/>
          <p14:tracePt t="9015" x="3367088" y="3463925"/>
          <p14:tracePt t="9031" x="3367088" y="3479800"/>
          <p14:tracePt t="9048" x="3367088" y="3486150"/>
          <p14:tracePt t="9065" x="3367088" y="3490913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861177" y="2446215"/>
            <a:ext cx="7798638" cy="1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502959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6451" y="3044558"/>
            <a:ext cx="21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 love you.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27416" y="4735342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22621" y="3136612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DE61F7A-A059-40BC-9F2A-7897EB8FA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"/>
    </mc:Choice>
    <mc:Fallback>
      <p:transition spd="slow" advTm="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861177" y="2446215"/>
            <a:ext cx="7798638" cy="1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502959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6451" y="3044558"/>
            <a:ext cx="21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 love you.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6989" y="4324456"/>
            <a:ext cx="635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現在から過去を振り返って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22621" y="3136612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6989" y="4970787"/>
            <a:ext cx="663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話者の立場から発話を解釈</a:t>
            </a:r>
            <a:endParaRPr kumimoji="1" lang="ja-JP" altLang="en-US" sz="3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483" y="209711"/>
            <a:ext cx="2438294" cy="2438294"/>
          </a:xfrm>
          <a:prstGeom prst="rect">
            <a:avLst/>
          </a:prstGeom>
        </p:spPr>
      </p:pic>
      <p:sp>
        <p:nvSpPr>
          <p:cNvPr id="11" name="右矢印 10"/>
          <p:cNvSpPr/>
          <p:nvPr/>
        </p:nvSpPr>
        <p:spPr>
          <a:xfrm rot="10800000">
            <a:off x="5876228" y="1880552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0058288">
            <a:off x="4856002" y="2628885"/>
            <a:ext cx="5294809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D6D1166C-7358-4CA3-A7BE-F084C91F4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2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7"/>
    </mc:Choice>
    <mc:Fallback>
      <p:transition spd="slow" advTm="1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6" x="3048000" y="3551238"/>
          <p14:tracePt t="1186" x="3048000" y="3560763"/>
          <p14:tracePt t="1195" x="3036888" y="3605213"/>
          <p14:tracePt t="1206" x="2994025" y="3648075"/>
          <p14:tracePt t="1216" x="2951163" y="3663950"/>
          <p14:tracePt t="1233" x="2924175" y="3663950"/>
          <p14:tracePt t="1250" x="2836863" y="3663950"/>
          <p14:tracePt t="1266" x="2767013" y="3648075"/>
          <p14:tracePt t="1299" x="2674938" y="3625850"/>
          <p14:tracePt t="1333" x="2643188" y="3594100"/>
          <p14:tracePt t="1366" x="2809875" y="3414713"/>
          <p14:tracePt t="1383" x="2890838" y="3367088"/>
          <p14:tracePt t="1399" x="3124200" y="3241675"/>
          <p14:tracePt t="1416" x="3468688" y="3209925"/>
          <p14:tracePt t="1433" x="3609975" y="3209925"/>
          <p14:tracePt t="1449" x="4032250" y="3209925"/>
          <p14:tracePt t="1466" x="4360863" y="3286125"/>
          <p14:tracePt t="1482" x="4441825" y="3317875"/>
          <p14:tracePt t="1499" x="4706938" y="3441700"/>
          <p14:tracePt t="1516" x="4933950" y="3560763"/>
          <p14:tracePt t="1532" x="4983163" y="3598863"/>
          <p14:tracePt t="1549" x="5010150" y="3663950"/>
          <p14:tracePt t="1566" x="4922838" y="3722688"/>
          <p14:tracePt t="1582" x="4852988" y="3749675"/>
          <p14:tracePt t="1599" x="4630738" y="3749675"/>
          <p14:tracePt t="1616" x="4371975" y="3663950"/>
          <p14:tracePt t="1632" x="4333875" y="3609975"/>
          <p14:tracePt t="1649" x="4356100" y="3313113"/>
          <p14:tracePt t="1666" x="4830763" y="2625725"/>
          <p14:tracePt t="1682" x="5111750" y="2308225"/>
          <p14:tracePt t="1699" x="6172200" y="1492250"/>
          <p14:tracePt t="1716" x="7170738" y="1011238"/>
          <p14:tracePt t="1733" x="7505700" y="912813"/>
          <p14:tracePt t="1749" x="8312150" y="773113"/>
          <p14:tracePt t="1766" x="9036050" y="739775"/>
          <p14:tracePt t="1783" x="9321800" y="739775"/>
          <p14:tracePt t="1799" x="10218738" y="757238"/>
          <p14:tracePt t="1816" x="11268075" y="892175"/>
          <p14:tracePt t="1833" x="11614150" y="939800"/>
          <p14:tracePt t="1849" x="12185650" y="1074738"/>
          <p14:tracePt t="1866" x="12185650" y="1166813"/>
          <p14:tracePt t="1882" x="12185650" y="1204913"/>
          <p14:tracePt t="1899" x="12185650" y="1285875"/>
          <p14:tracePt t="1916" x="12185650" y="1366838"/>
          <p14:tracePt t="1932" x="12185650" y="1470025"/>
          <p14:tracePt t="1949" x="12185650" y="1670050"/>
          <p14:tracePt t="1967" x="12185650" y="1843088"/>
          <p14:tracePt t="1983" x="12185650" y="1982788"/>
          <p14:tracePt t="1999" x="12185650" y="2108200"/>
          <p14:tracePt t="2016" x="12185650" y="2166938"/>
          <p14:tracePt t="2033" x="12185650" y="2182813"/>
          <p14:tracePt t="2049" x="12176125" y="2209800"/>
          <p14:tracePt t="2066" x="12149138" y="2243138"/>
          <p14:tracePt t="2083" x="12111038" y="2259013"/>
          <p14:tracePt t="2100" x="12003088" y="2263775"/>
          <p14:tracePt t="2116" x="11861800" y="2263775"/>
          <p14:tracePt t="2133" x="11684000" y="2227263"/>
          <p14:tracePt t="2149" x="11414125" y="2171700"/>
          <p14:tracePt t="2166" x="11180763" y="2117725"/>
          <p14:tracePt t="2183" x="11106150" y="2097088"/>
          <p14:tracePt t="2199" x="10960100" y="2058988"/>
          <p14:tracePt t="2216" x="10764838" y="1978025"/>
          <p14:tracePt t="2233" x="10629900" y="1924050"/>
          <p14:tracePt t="2250" x="10467975" y="1863725"/>
          <p14:tracePt t="2266" x="10294938" y="1773238"/>
          <p14:tracePt t="2282" x="10240963" y="1735138"/>
          <p14:tracePt t="2299" x="10171113" y="1663700"/>
          <p14:tracePt t="2316" x="10072688" y="1524000"/>
          <p14:tracePt t="2332" x="10018713" y="1431925"/>
          <p14:tracePt t="2349" x="9971088" y="1323975"/>
          <p14:tracePt t="2366" x="9921875" y="1200150"/>
          <p14:tracePt t="2382" x="9906000" y="1123950"/>
          <p14:tracePt t="2399" x="9906000" y="1042988"/>
          <p14:tracePt t="2416" x="9906000" y="939800"/>
          <p14:tracePt t="2433" x="9932988" y="908050"/>
          <p14:tracePt t="2449" x="9998075" y="815975"/>
          <p14:tracePt t="2466" x="10067925" y="712788"/>
          <p14:tracePt t="2483" x="10094913" y="681038"/>
          <p14:tracePt t="2499" x="10153650" y="604838"/>
          <p14:tracePt t="2516" x="10218738" y="546100"/>
          <p14:tracePt t="2533" x="10245725" y="523875"/>
          <p14:tracePt t="2550" x="10310813" y="481013"/>
          <p14:tracePt t="2566" x="10371138" y="458788"/>
          <p14:tracePt t="2582" x="10398125" y="458788"/>
          <p14:tracePt t="2599" x="10479088" y="442913"/>
          <p14:tracePt t="2616" x="10553700" y="438150"/>
          <p14:tracePt t="2632" x="10587038" y="438150"/>
          <p14:tracePt t="2649" x="10683875" y="438150"/>
          <p14:tracePt t="2666" x="10802938" y="476250"/>
          <p14:tracePt t="2682" x="10861675" y="492125"/>
          <p14:tracePt t="2699" x="10998200" y="573088"/>
          <p14:tracePt t="2716" x="11110913" y="669925"/>
          <p14:tracePt t="2733" x="11142663" y="692150"/>
          <p14:tracePt t="2749" x="11234738" y="766763"/>
          <p14:tracePt t="2766" x="11295063" y="831850"/>
          <p14:tracePt t="2783" x="11333163" y="881063"/>
          <p14:tracePt t="2799" x="11403013" y="973138"/>
          <p14:tracePt t="2816" x="11488738" y="1085850"/>
          <p14:tracePt t="2832" x="11515725" y="1128713"/>
          <p14:tracePt t="2849" x="11553825" y="1227138"/>
          <p14:tracePt t="2866" x="11553825" y="1319213"/>
          <p14:tracePt t="2882" x="11553825" y="1355725"/>
          <p14:tracePt t="2899" x="11553825" y="1447800"/>
          <p14:tracePt t="2916" x="11553825" y="1512888"/>
          <p14:tracePt t="2932" x="11549063" y="1539875"/>
          <p14:tracePt t="2949" x="11542713" y="1609725"/>
          <p14:tracePt t="2966" x="11506200" y="1681163"/>
          <p14:tracePt t="2982" x="11479213" y="1712913"/>
          <p14:tracePt t="2999" x="11376025" y="1809750"/>
          <p14:tracePt t="3016" x="11272838" y="1874838"/>
          <p14:tracePt t="3033" x="11252200" y="1897063"/>
          <p14:tracePt t="3049" x="11207750" y="1924050"/>
          <p14:tracePt t="3066" x="11176000" y="1935163"/>
          <p14:tracePt t="3083" x="11169650" y="1939925"/>
          <p14:tracePt t="3099" x="11126788" y="1962150"/>
          <p14:tracePt t="3116" x="11068050" y="1982788"/>
          <p14:tracePt t="3132" x="11034713" y="1993900"/>
          <p14:tracePt t="3149" x="10980738" y="1993900"/>
          <p14:tracePt t="3166" x="10922000" y="1989138"/>
          <p14:tracePt t="3183" x="10888663" y="1978025"/>
          <p14:tracePt t="3199" x="10798175" y="1912938"/>
          <p14:tracePt t="3216" x="10721975" y="1854200"/>
          <p14:tracePt t="3233" x="10688638" y="1827213"/>
          <p14:tracePt t="3249" x="10607675" y="1766888"/>
          <p14:tracePt t="3266" x="10553700" y="1728788"/>
          <p14:tracePt t="3282" x="10521950" y="1697038"/>
          <p14:tracePt t="3299" x="10494963" y="1647825"/>
          <p14:tracePt t="3316" x="10479088" y="1609725"/>
          <p14:tracePt t="3335" x="10479088" y="1550988"/>
          <p14:tracePt t="3350" x="10479088" y="1501775"/>
          <p14:tracePt t="3366" x="10483850" y="1438275"/>
          <p14:tracePt t="3383" x="10510838" y="1393825"/>
          <p14:tracePt t="3399" x="10548938" y="1339850"/>
          <p14:tracePt t="3416" x="10591800" y="1285875"/>
          <p14:tracePt t="3433" x="10641013" y="1238250"/>
          <p14:tracePt t="3449" x="10710863" y="1173163"/>
          <p14:tracePt t="3454" x="10744200" y="1146175"/>
          <p14:tracePt t="3466" x="10764838" y="1139825"/>
          <p14:tracePt t="3483" x="10791825" y="1123950"/>
          <p14:tracePt t="3499" x="10845800" y="1119188"/>
          <p14:tracePt t="3516" x="10910888" y="1119188"/>
          <p14:tracePt t="3533" x="10975975" y="1119188"/>
          <p14:tracePt t="3550" x="11068050" y="1139825"/>
          <p14:tracePt t="3566" x="11169650" y="1193800"/>
          <p14:tracePt t="3583" x="11225213" y="1220788"/>
          <p14:tracePt t="3599" x="11272838" y="1274763"/>
          <p14:tracePt t="3616" x="11295063" y="1362075"/>
          <p14:tracePt t="3632" x="11295063" y="1409700"/>
          <p14:tracePt t="3649" x="11288713" y="1458913"/>
          <p14:tracePt t="3666" x="11245850" y="1535113"/>
          <p14:tracePt t="3682" x="11196638" y="1593850"/>
          <p14:tracePt t="3699" x="11133138" y="1643063"/>
          <p14:tracePt t="3716" x="11056938" y="1685925"/>
          <p14:tracePt t="3732" x="11014075" y="1701800"/>
          <p14:tracePt t="3749" x="10953750" y="1708150"/>
          <p14:tracePt t="3766" x="10868025" y="1708150"/>
          <p14:tracePt t="3783" x="10787063" y="1681163"/>
          <p14:tracePt t="3799" x="10699750" y="1627188"/>
          <p14:tracePt t="3816" x="10571163" y="1485900"/>
          <p14:tracePt t="3833" x="10544175" y="1454150"/>
          <p14:tracePt t="3849" x="10490200" y="1350963"/>
          <p14:tracePt t="3866" x="10472738" y="1270000"/>
          <p14:tracePt t="3882" x="10472738" y="1243013"/>
          <p14:tracePt t="3899" x="10483850" y="1139825"/>
          <p14:tracePt t="3916" x="10521950" y="1031875"/>
          <p14:tracePt t="3933" x="10544175" y="1000125"/>
          <p14:tracePt t="3949" x="10607675" y="919163"/>
          <p14:tracePt t="3966" x="10672763" y="881063"/>
          <p14:tracePt t="3982" x="10699750" y="869950"/>
          <p14:tracePt t="4000" x="10791825" y="869950"/>
          <p14:tracePt t="4016" x="10910888" y="912813"/>
          <p14:tracePt t="4032" x="10971213" y="939800"/>
          <p14:tracePt t="4049" x="11122025" y="1054100"/>
          <p14:tracePt t="4066" x="11218863" y="1166813"/>
          <p14:tracePt t="4082" x="11241088" y="1200150"/>
          <p14:tracePt t="4099" x="11241088" y="1301750"/>
          <p14:tracePt t="4116" x="11137900" y="1443038"/>
          <p14:tracePt t="4132" x="11068050" y="1501775"/>
          <p14:tracePt t="4149" x="10841038" y="1647825"/>
          <p14:tracePt t="4166" x="10694988" y="1697038"/>
          <p14:tracePt t="4183" x="10668000" y="1697038"/>
          <p14:tracePt t="4199" x="10580688" y="1697038"/>
          <p14:tracePt t="4216" x="10479088" y="1609725"/>
          <p14:tracePt t="4233" x="10452100" y="1566863"/>
          <p14:tracePt t="4249" x="10380663" y="1420813"/>
          <p14:tracePt t="4266" x="10348913" y="1227138"/>
          <p14:tracePt t="4282" x="10348913" y="1162050"/>
          <p14:tracePt t="4299" x="10348913" y="1047750"/>
          <p14:tracePt t="4316" x="10398125" y="950913"/>
          <p14:tracePt t="4333" x="10434638" y="912813"/>
          <p14:tracePt t="4349" x="10533063" y="874713"/>
          <p14:tracePt t="4366" x="10672763" y="865188"/>
          <p14:tracePt t="4382" x="10726738" y="865188"/>
          <p14:tracePt t="4399" x="10872788" y="908050"/>
          <p14:tracePt t="4416" x="10975975" y="993775"/>
          <p14:tracePt t="4432" x="10991850" y="1027113"/>
          <p14:tracePt t="4449" x="11007725" y="1128713"/>
          <p14:tracePt t="4466" x="10971213" y="1265238"/>
          <p14:tracePt t="4482" x="10933113" y="1328738"/>
          <p14:tracePt t="4499" x="10834688" y="1458913"/>
          <p14:tracePt t="4516" x="10744200" y="1550988"/>
          <p14:tracePt t="4532" x="10699750" y="1577975"/>
          <p14:tracePt t="4549" x="10614025" y="1593850"/>
          <p14:tracePt t="4566" x="10533063" y="1582738"/>
          <p14:tracePt t="4583" x="10510838" y="1566863"/>
          <p14:tracePt t="4599" x="10463213" y="1492250"/>
          <p14:tracePt t="4616" x="10429875" y="1404938"/>
          <p14:tracePt t="4632" x="10429875" y="1301750"/>
          <p14:tracePt t="4649" x="10434638" y="1128713"/>
          <p14:tracePt t="4666" x="10452100" y="1065213"/>
          <p14:tracePt t="4683" x="10479088" y="1042988"/>
          <p14:tracePt t="4699" x="10544175" y="1004888"/>
          <p14:tracePt t="4716" x="10598150" y="993775"/>
          <p14:tracePt t="4733" x="10668000" y="993775"/>
          <p14:tracePt t="4749" x="10744200" y="993775"/>
          <p14:tracePt t="4766" x="10760075" y="993775"/>
          <p14:tracePt t="5846" x="10748963" y="993775"/>
          <p14:tracePt t="5855" x="10733088" y="993775"/>
          <p14:tracePt t="5866" x="10688638" y="1011238"/>
          <p14:tracePt t="5883" x="10483850" y="1092200"/>
          <p14:tracePt t="5899" x="10198100" y="1193800"/>
          <p14:tracePt t="5916" x="9128125" y="1636713"/>
          <p14:tracePt t="5932" x="8755063" y="1816100"/>
          <p14:tracePt t="5949" x="7392988" y="2513013"/>
          <p14:tracePt t="5982" x="6149975" y="3297238"/>
          <p14:tracePt t="6016" x="5491163" y="3783013"/>
          <p14:tracePt t="6049" x="5372100" y="3917950"/>
          <p14:tracePt t="6066" x="5268913" y="3994150"/>
          <p14:tracePt t="6082" x="5187950" y="4041775"/>
          <p14:tracePt t="6099" x="5014913" y="4122738"/>
          <p14:tracePt t="6116" x="4684713" y="4210050"/>
          <p14:tracePt t="6132" x="4410075" y="4252913"/>
          <p14:tracePt t="6149" x="4041775" y="4264025"/>
          <p14:tracePt t="6166" x="3582988" y="4264025"/>
          <p14:tracePt t="6182" x="3351213" y="4257675"/>
          <p14:tracePt t="6199" x="2960688" y="4241800"/>
          <p14:tracePt t="6216" x="2609850" y="4241800"/>
          <p14:tracePt t="6233" x="2486025" y="4241800"/>
          <p14:tracePt t="6249" x="2155825" y="4210050"/>
          <p14:tracePt t="6266" x="1901825" y="4075113"/>
          <p14:tracePt t="6282" x="1843088" y="3994150"/>
          <p14:tracePt t="6299" x="1670050" y="3675063"/>
          <p14:tracePt t="6316" x="1566863" y="3270250"/>
          <p14:tracePt t="6333" x="1555750" y="3182938"/>
          <p14:tracePt t="6349" x="1546225" y="3005138"/>
          <p14:tracePt t="6366" x="1546225" y="2863850"/>
          <p14:tracePt t="6382" x="1546225" y="2836863"/>
          <p14:tracePt t="6399" x="1593850" y="2724150"/>
          <p14:tracePt t="6416" x="1739900" y="2555875"/>
          <p14:tracePt t="6432" x="1820863" y="2490788"/>
          <p14:tracePt t="6449" x="2139950" y="2308225"/>
          <p14:tracePt t="6466" x="2708275" y="2155825"/>
          <p14:tracePt t="6483" x="2906713" y="2117725"/>
          <p14:tracePt t="6499" x="3463925" y="2047875"/>
          <p14:tracePt t="6516" x="3771900" y="2112963"/>
          <p14:tracePt t="6532" x="3832225" y="2151063"/>
          <p14:tracePt t="6550" x="3913188" y="2290763"/>
          <p14:tracePt t="6566" x="3917950" y="2452688"/>
          <p14:tracePt t="6582" x="3917950" y="2544763"/>
          <p14:tracePt t="6599" x="3868738" y="2798763"/>
          <p14:tracePt t="6616" x="3767138" y="3043238"/>
          <p14:tracePt t="6633" x="3717925" y="3133725"/>
          <p14:tracePt t="6649" x="3529013" y="3398838"/>
          <p14:tracePt t="6666" x="3313113" y="3578225"/>
          <p14:tracePt t="6682" x="3243263" y="3614738"/>
          <p14:tracePt t="6699" x="3133725" y="3648075"/>
          <p14:tracePt t="6716" x="3097213" y="3636963"/>
          <p14:tracePt t="6733" x="3079750" y="3614738"/>
          <p14:tracePt t="6749" x="3074988" y="3582988"/>
          <p14:tracePt t="6766" x="3074988" y="3567113"/>
          <p14:tracePt t="6783" x="3074988" y="3556000"/>
          <p14:tracePt t="6799" x="3074988" y="3551238"/>
          <p14:tracePt t="6816" x="3079750" y="3544888"/>
          <p14:tracePt t="6832" x="3086100" y="3544888"/>
          <p14:tracePt t="6849" x="3097213" y="3540125"/>
          <p14:tracePt t="6866" x="3106738" y="3529013"/>
          <p14:tracePt t="6882" x="3113088" y="3524250"/>
          <p14:tracePt t="6899" x="3117850" y="3517900"/>
          <p14:tracePt t="9079" x="3236913" y="2701925"/>
          <p14:tracePt t="9085" x="3243263" y="2625725"/>
          <p14:tracePt t="9097" x="3263900" y="2562225"/>
          <p14:tracePt t="9105" x="3286125" y="2481263"/>
          <p14:tracePt t="9116" x="3302000" y="2416175"/>
          <p14:tracePt t="9133" x="3324225" y="2362200"/>
          <p14:tracePt t="9149" x="3333750" y="2281238"/>
          <p14:tracePt t="9166" x="3398838" y="2189163"/>
          <p14:tracePt t="9199" x="3421063" y="2144713"/>
          <p14:tracePt t="9233" x="3421063" y="2128838"/>
          <p14:tracePt t="9266" x="3421063" y="2117725"/>
          <p14:tracePt t="9806" x="3409950" y="2155825"/>
          <p14:tracePt t="9816" x="3382963" y="2198688"/>
          <p14:tracePt t="9828" x="3355975" y="2263775"/>
          <p14:tracePt t="9836" x="3302000" y="2382838"/>
          <p14:tracePt t="9849" x="3275013" y="2463800"/>
          <p14:tracePt t="9866" x="3187700" y="2674938"/>
          <p14:tracePt t="9882" x="3151188" y="2767013"/>
          <p14:tracePt t="9916" x="2971800" y="3421063"/>
          <p14:tracePt t="9952" x="2960688" y="3776663"/>
          <p14:tracePt t="9957" x="2960688" y="3859213"/>
          <p14:tracePt t="9983" x="2971800" y="3987800"/>
          <p14:tracePt t="9999" x="2982913" y="4041775"/>
          <p14:tracePt t="10045" x="2989263" y="4041775"/>
          <p14:tracePt t="10054" x="2998788" y="4030663"/>
          <p14:tracePt t="10065" x="3009900" y="4025900"/>
          <p14:tracePt t="10082" x="3016250" y="4021138"/>
          <p14:tracePt t="10099" x="3021013" y="4014788"/>
          <p14:tracePt t="10116" x="3043238" y="3998913"/>
          <p14:tracePt t="10132" x="3052763" y="3987800"/>
          <p14:tracePt t="10149" x="3070225" y="3976688"/>
          <p14:tracePt t="10166" x="3090863" y="3960813"/>
          <p14:tracePt t="10182" x="3097213" y="3960813"/>
          <p14:tracePt t="10199" x="3117850" y="3956050"/>
          <p14:tracePt t="10216" x="3178175" y="3949700"/>
          <p14:tracePt t="10233" x="3214688" y="3949700"/>
          <p14:tracePt t="10249" x="3432175" y="3949700"/>
          <p14:tracePt t="10266" x="3810000" y="3933825"/>
          <p14:tracePt t="10282" x="3944938" y="3922713"/>
          <p14:tracePt t="10299" x="4340225" y="3875088"/>
          <p14:tracePt t="10316" x="4637088" y="3805238"/>
          <p14:tracePt t="10332" x="4718050" y="3776663"/>
          <p14:tracePt t="10349" x="4884738" y="3717925"/>
          <p14:tracePt t="10366" x="4972050" y="3695700"/>
          <p14:tracePt t="10382" x="5037138" y="3690938"/>
          <p14:tracePt t="10399" x="5172075" y="3690938"/>
          <p14:tracePt t="10416" x="5291138" y="3679825"/>
          <p14:tracePt t="10432" x="5403850" y="3679825"/>
          <p14:tracePt t="10449" x="5565775" y="3679825"/>
          <p14:tracePt t="10466" x="5664200" y="3663950"/>
          <p14:tracePt t="10483" x="5749925" y="3652838"/>
          <p14:tracePt t="10500" x="5868988" y="3636963"/>
          <p14:tracePt t="10516" x="5922963" y="3614738"/>
          <p14:tracePt t="10549" x="5927725" y="3614738"/>
          <p14:tracePt t="10574" x="5918200" y="3614738"/>
          <p14:tracePt t="10595" x="5911850" y="3614738"/>
          <p14:tracePt t="10605" x="5907088" y="3614738"/>
          <p14:tracePt t="10616" x="5895975" y="3614738"/>
          <p14:tracePt t="10632" x="5846763" y="3571875"/>
          <p14:tracePt t="10649" x="5776913" y="3524250"/>
          <p14:tracePt t="10666" x="5700713" y="3486150"/>
          <p14:tracePt t="10682" x="5664200" y="3468688"/>
          <p14:tracePt t="10699" x="5619750" y="3459163"/>
          <p14:tracePt t="10716" x="5522913" y="3432175"/>
          <p14:tracePt t="10732" x="5426075" y="3387725"/>
          <p14:tracePt t="10749" x="5302250" y="3324225"/>
          <p14:tracePt t="10766" x="5129213" y="3221038"/>
          <p14:tracePt t="10782" x="5019675" y="3133725"/>
          <p14:tracePt t="10799" x="4891088" y="3025775"/>
          <p14:tracePt t="10816" x="4614863" y="2762250"/>
          <p14:tracePt t="10833" x="4545013" y="2701925"/>
          <p14:tracePt t="10849" x="4437063" y="2593975"/>
          <p14:tracePt t="10866" x="4344988" y="2481263"/>
          <p14:tracePt t="10883" x="4279900" y="2409825"/>
          <p14:tracePt t="10899" x="4241800" y="2344738"/>
          <p14:tracePt t="10916" x="4210050" y="2317750"/>
          <p14:tracePt t="10933" x="4210050" y="2312988"/>
          <p14:tracePt t="11096" x="4203700" y="2308225"/>
          <p14:tracePt t="11105" x="4203700" y="2281238"/>
          <p14:tracePt t="11115" x="4194175" y="2270125"/>
          <p14:tracePt t="11124" x="4187825" y="2254250"/>
          <p14:tracePt t="11135" x="4183063" y="2232025"/>
          <p14:tracePt t="11149" x="4176713" y="2220913"/>
          <p14:tracePt t="11165" x="4149725" y="2151063"/>
          <p14:tracePt t="11182" x="4144963" y="2117725"/>
          <p14:tracePt t="11199" x="4129088" y="2081213"/>
          <p14:tracePt t="11216" x="4117975" y="2058988"/>
          <p14:tracePt t="11232" x="4117975" y="2054225"/>
          <p14:tracePt t="11457" x="4113213" y="2054225"/>
          <p14:tracePt t="13869" x="8516938" y="1939925"/>
          <p14:tracePt t="13876" x="8820150" y="2005013"/>
          <p14:tracePt t="13885" x="9078913" y="2081213"/>
          <p14:tracePt t="13899" x="9490075" y="2189163"/>
          <p14:tracePt t="13916" x="9494838" y="2247900"/>
          <p14:tracePt t="13932" x="9494838" y="2259013"/>
          <p14:tracePt t="13949" x="9478963" y="2286000"/>
          <p14:tracePt t="13966" x="9451975" y="2297113"/>
          <p14:tracePt t="13999" x="9332913" y="2339975"/>
          <p14:tracePt t="14032" x="9166225" y="2335213"/>
          <p14:tracePt t="14065" x="8743950" y="2205038"/>
          <p14:tracePt t="14082" x="8570913" y="2117725"/>
          <p14:tracePt t="14099" x="8343900" y="1951038"/>
          <p14:tracePt t="14116" x="8285163" y="1836738"/>
          <p14:tracePt t="14132" x="8312150" y="1755775"/>
          <p14:tracePt t="14149" x="8528050" y="1546225"/>
          <p14:tracePt t="14166" x="8905875" y="1323975"/>
          <p14:tracePt t="14182" x="9332913" y="1081088"/>
          <p14:tracePt t="14199" x="9937750" y="746125"/>
          <p14:tracePt t="14216" x="10225088" y="654050"/>
          <p14:tracePt t="14233" x="10425113" y="627063"/>
          <p14:tracePt t="14249" x="10602913" y="631825"/>
          <p14:tracePt t="14266" x="10872788" y="719138"/>
          <p14:tracePt t="14282" x="11068050" y="827088"/>
          <p14:tracePt t="14299" x="11261725" y="1011238"/>
          <p14:tracePt t="14316" x="11456988" y="1382713"/>
          <p14:tracePt t="14333" x="11560175" y="1690688"/>
          <p14:tracePt t="14349" x="11591925" y="1973263"/>
          <p14:tracePt t="14366" x="11560175" y="2243138"/>
          <p14:tracePt t="14383" x="11468100" y="2366963"/>
          <p14:tracePt t="14399" x="11268075" y="2490788"/>
          <p14:tracePt t="14416" x="10798175" y="2562225"/>
          <p14:tracePt t="14433" x="10537825" y="2562225"/>
          <p14:tracePt t="14449" x="10067925" y="2481263"/>
          <p14:tracePt t="14466" x="9640888" y="2259013"/>
          <p14:tracePt t="14483" x="9598025" y="2166938"/>
          <p14:tracePt t="14499" x="9575800" y="1908175"/>
          <p14:tracePt t="14515" x="9701213" y="1582738"/>
          <p14:tracePt t="14532" x="9775825" y="1474788"/>
          <p14:tracePt t="14550" x="10013950" y="1247775"/>
          <p14:tracePt t="14566" x="10263188" y="1123950"/>
          <p14:tracePt t="14582" x="10344150" y="1101725"/>
          <p14:tracePt t="14599" x="10533063" y="1108075"/>
          <p14:tracePt t="14615" x="10744200" y="1200150"/>
          <p14:tracePt t="14632" x="10814050" y="1258888"/>
          <p14:tracePt t="14649" x="11002963" y="1492250"/>
          <p14:tracePt t="14666" x="11133138" y="1762125"/>
          <p14:tracePt t="14682" x="11142663" y="1863725"/>
          <p14:tracePt t="14699" x="11110913" y="2090738"/>
          <p14:tracePt t="14716" x="10895013" y="2308225"/>
          <p14:tracePt t="14733" x="10791825" y="2362200"/>
          <p14:tracePt t="14749" x="10526713" y="2432050"/>
          <p14:tracePt t="14766" x="10452100" y="2405063"/>
          <p14:tracePt t="14783" x="10434638" y="2362200"/>
          <p14:tracePt t="14799" x="10414000" y="2155825"/>
          <p14:tracePt t="14816" x="10425113" y="2085975"/>
          <p14:tracePt t="14832" x="10429875" y="2081213"/>
          <p14:tracePt t="14849" x="10434638" y="2074863"/>
          <p14:tracePt t="14866" x="10463213" y="2043113"/>
          <p14:tracePt t="14882" x="10472738" y="2032000"/>
          <p14:tracePt t="14899" x="10499725" y="2000250"/>
          <p14:tracePt t="14916" x="10499725" y="1993900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483" y="209711"/>
            <a:ext cx="2438294" cy="2438294"/>
          </a:xfrm>
          <a:prstGeom prst="rect">
            <a:avLst/>
          </a:prstGeom>
        </p:spPr>
      </p:pic>
      <p:sp>
        <p:nvSpPr>
          <p:cNvPr id="14" name="円形吹き出し 13"/>
          <p:cNvSpPr/>
          <p:nvPr/>
        </p:nvSpPr>
        <p:spPr>
          <a:xfrm>
            <a:off x="6096000" y="62523"/>
            <a:ext cx="3751385" cy="1749228"/>
          </a:xfrm>
          <a:prstGeom prst="wedgeEllipseCallout">
            <a:avLst>
              <a:gd name="adj1" fmla="val 74584"/>
              <a:gd name="adj2" fmla="val 455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861177" y="2446215"/>
            <a:ext cx="7798638" cy="1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502959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6451" y="3044558"/>
            <a:ext cx="21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 love you.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27416" y="4338909"/>
            <a:ext cx="764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現在から過去を振り返る </a:t>
            </a:r>
            <a:r>
              <a:rPr lang="en-US" altLang="ja-JP" sz="3600" dirty="0">
                <a:solidFill>
                  <a:srgbClr val="FF0000"/>
                </a:solidFill>
              </a:rPr>
              <a:t>(</a:t>
            </a:r>
            <a:r>
              <a:rPr lang="ja-JP" altLang="en-US" sz="3600" dirty="0">
                <a:solidFill>
                  <a:srgbClr val="FF0000"/>
                </a:solidFill>
              </a:rPr>
              <a:t>時制の一致）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22621" y="3136612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87486" y="5036473"/>
            <a:ext cx="89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</a:rPr>
              <a:t>話者の立場から発話を解釈（人称代名詞の変化）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 rot="10800000">
            <a:off x="5876228" y="2010780"/>
            <a:ext cx="2717074" cy="1516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2" name="右矢印 11"/>
          <p:cNvSpPr/>
          <p:nvPr/>
        </p:nvSpPr>
        <p:spPr>
          <a:xfrm rot="10058288">
            <a:off x="4856002" y="2628885"/>
            <a:ext cx="5294809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49105" y="359394"/>
            <a:ext cx="2129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He </a:t>
            </a:r>
            <a:r>
              <a:rPr lang="en-US" altLang="ja-JP" sz="3200" b="1" dirty="0">
                <a:solidFill>
                  <a:srgbClr val="FF0000"/>
                </a:solidFill>
              </a:rPr>
              <a:t>said</a:t>
            </a:r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he</a:t>
            </a:r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loved</a:t>
            </a:r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me</a:t>
            </a:r>
            <a:r>
              <a:rPr lang="en-US" altLang="ja-JP" sz="3200" dirty="0"/>
              <a:t>.</a:t>
            </a:r>
            <a:endParaRPr kumimoji="1" lang="ja-JP" altLang="en-US" sz="3200" dirty="0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8A710DD8-2F72-4A5A-80EA-AC0B87187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1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10"/>
    </mc:Choice>
    <mc:Fallback>
      <p:transition spd="slow" advTm="3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4" x="12030075" y="2879725"/>
          <p14:tracePt t="1468" x="12142788" y="2913063"/>
          <p14:tracePt t="1485" x="12185650" y="2998788"/>
          <p14:tracePt t="1501" x="12185650" y="3036888"/>
          <p14:tracePt t="1518" x="12185650" y="3090863"/>
          <p14:tracePt t="1535" x="12185650" y="3113088"/>
          <p14:tracePt t="1551" x="12185650" y="3182938"/>
          <p14:tracePt t="1585" x="12185650" y="3232150"/>
          <p14:tracePt t="1618" x="12185650" y="3290888"/>
          <p14:tracePt t="1651" x="12185650" y="3317875"/>
          <p14:tracePt t="1668" x="12185650" y="3333750"/>
          <p14:tracePt t="1685" x="12185650" y="3340100"/>
          <p14:tracePt t="1702" x="12185650" y="3344863"/>
          <p14:tracePt t="1718" x="12165013" y="3398838"/>
          <p14:tracePt t="1735" x="12142788" y="3432175"/>
          <p14:tracePt t="1751" x="12030075" y="3582988"/>
          <p14:tracePt t="1768" x="11733213" y="3906838"/>
          <p14:tracePt t="1785" x="11542713" y="4064000"/>
          <p14:tracePt t="1802" x="10879138" y="4506913"/>
          <p14:tracePt t="1818" x="9975850" y="4972050"/>
          <p14:tracePt t="1834" x="9629775" y="5129213"/>
          <p14:tracePt t="1851" x="8894763" y="5419725"/>
          <p14:tracePt t="1868" x="8559800" y="5561013"/>
          <p14:tracePt t="1885" x="8494713" y="5603875"/>
          <p14:tracePt t="1901" x="8382000" y="5668963"/>
          <p14:tracePt t="1918" x="8267700" y="5734050"/>
          <p14:tracePt t="1935" x="8213725" y="5749925"/>
          <p14:tracePt t="1952" x="8031163" y="5803900"/>
          <p14:tracePt t="1968" x="7840663" y="5808663"/>
          <p14:tracePt t="1985" x="7777163" y="5819775"/>
          <p14:tracePt t="2001" x="7700963" y="5819775"/>
          <p14:tracePt t="2018" x="7673975" y="5819775"/>
          <p14:tracePt t="2035" x="7669213" y="5819775"/>
          <p14:tracePt t="2051" x="7646988" y="5819775"/>
          <p14:tracePt t="2068" x="7604125" y="5819775"/>
          <p14:tracePt t="2085" x="7581900" y="5819775"/>
          <p14:tracePt t="2102" x="7523163" y="5781675"/>
          <p14:tracePt t="2118" x="7392988" y="5691188"/>
          <p14:tracePt t="2135" x="7339013" y="5646738"/>
          <p14:tracePt t="2151" x="7143750" y="5518150"/>
          <p14:tracePt t="2168" x="6981825" y="5414963"/>
          <p14:tracePt t="2185" x="6808788" y="5327650"/>
          <p14:tracePt t="2201" x="6500813" y="5199063"/>
          <p14:tracePt t="2218" x="6280150" y="5133975"/>
          <p14:tracePt t="2235" x="6100763" y="5111750"/>
          <p14:tracePt t="2251" x="5884863" y="5080000"/>
          <p14:tracePt t="2268" x="5781675" y="5080000"/>
          <p14:tracePt t="2285" x="5745163" y="5080000"/>
          <p14:tracePt t="2301" x="5734050" y="5080000"/>
          <p14:tracePt t="2337" x="5749925" y="5080000"/>
          <p14:tracePt t="2351" x="5819775" y="5080000"/>
          <p14:tracePt t="2368" x="5961063" y="5080000"/>
          <p14:tracePt t="2385" x="6111875" y="5080000"/>
          <p14:tracePt t="2401" x="6361113" y="5080000"/>
          <p14:tracePt t="2418" x="6934200" y="5041900"/>
          <p14:tracePt t="2435" x="7505700" y="4965700"/>
          <p14:tracePt t="2452" x="8231188" y="4848225"/>
          <p14:tracePt t="2468" x="9105900" y="4706938"/>
          <p14:tracePt t="2485" x="9582150" y="4630738"/>
          <p14:tracePt t="2502" x="9867900" y="4598988"/>
          <p14:tracePt t="2518" x="10018713" y="4583113"/>
          <p14:tracePt t="2535" x="10052050" y="4572000"/>
          <p14:tracePt t="2598" x="10045700" y="4572000"/>
          <p14:tracePt t="2609" x="10040938" y="4576763"/>
          <p14:tracePt t="2619" x="10040938" y="4583113"/>
          <p14:tracePt t="2635" x="10036175" y="4583113"/>
          <p14:tracePt t="2658" x="10029825" y="4583113"/>
          <p14:tracePt t="2668" x="10018713" y="4583113"/>
          <p14:tracePt t="2685" x="10002838" y="4560888"/>
          <p14:tracePt t="2702" x="9932988" y="4475163"/>
          <p14:tracePt t="2718" x="9845675" y="4340225"/>
          <p14:tracePt t="2735" x="9802813" y="4268788"/>
          <p14:tracePt t="2752" x="9701213" y="4095750"/>
          <p14:tracePt t="2768" x="9645650" y="3971925"/>
          <p14:tracePt t="2785" x="9640888" y="3949700"/>
          <p14:tracePt t="2802" x="9625013" y="3879850"/>
          <p14:tracePt t="2819" x="9609138" y="3832225"/>
          <p14:tracePt t="2834" x="9602788" y="3814763"/>
          <p14:tracePt t="2851" x="9591675" y="3798888"/>
          <p14:tracePt t="2868" x="9571038" y="3767138"/>
          <p14:tracePt t="2885" x="9564688" y="3756025"/>
          <p14:tracePt t="2901" x="9544050" y="3733800"/>
          <p14:tracePt t="2918" x="9528175" y="3717925"/>
          <p14:tracePt t="2934" x="9517063" y="3706813"/>
          <p14:tracePt t="2951" x="9474200" y="3675063"/>
          <p14:tracePt t="2968" x="9375775" y="3621088"/>
          <p14:tracePt t="2985" x="9317038" y="3582988"/>
          <p14:tracePt t="3001" x="9132888" y="3502025"/>
          <p14:tracePt t="3018" x="8916988" y="3414713"/>
          <p14:tracePt t="3035" x="8836025" y="3371850"/>
          <p14:tracePt t="3051" x="8640763" y="3302000"/>
          <p14:tracePt t="3068" x="8366125" y="3209925"/>
          <p14:tracePt t="3085" x="8235950" y="3178175"/>
          <p14:tracePt t="3101" x="7754938" y="3052763"/>
          <p14:tracePt t="3118" x="7116763" y="2971800"/>
          <p14:tracePt t="3135" x="6900863" y="2960688"/>
          <p14:tracePt t="3151" x="6323013" y="2913063"/>
          <p14:tracePt t="3168" x="5949950" y="2874963"/>
          <p14:tracePt t="3185" x="5819775" y="2852738"/>
          <p14:tracePt t="3201" x="5484813" y="2794000"/>
          <p14:tracePt t="3218" x="5257800" y="2751138"/>
          <p14:tracePt t="3234" x="5129213" y="2717800"/>
          <p14:tracePt t="3252" x="4765675" y="2659063"/>
          <p14:tracePt t="3268" x="4468813" y="2609850"/>
          <p14:tracePt t="3285" x="4394200" y="2593975"/>
          <p14:tracePt t="3301" x="4237038" y="2540000"/>
          <p14:tracePt t="3318" x="4122738" y="2497138"/>
          <p14:tracePt t="3335" x="4090988" y="2470150"/>
          <p14:tracePt t="3351" x="4037013" y="2425700"/>
          <p14:tracePt t="3368" x="3987800" y="2389188"/>
          <p14:tracePt t="3385" x="3971925" y="2371725"/>
          <p14:tracePt t="3401" x="3944938" y="2339975"/>
          <p14:tracePt t="3418" x="3917950" y="2297113"/>
          <p14:tracePt t="3435" x="3902075" y="2274888"/>
          <p14:tracePt t="3452" x="3852863" y="2209800"/>
          <p14:tracePt t="3468" x="3825875" y="2155825"/>
          <p14:tracePt t="3485" x="3810000" y="2135188"/>
          <p14:tracePt t="3501" x="3783013" y="2101850"/>
          <p14:tracePt t="3518" x="3767138" y="2074863"/>
          <p14:tracePt t="3535" x="3760788" y="2063750"/>
          <p14:tracePt t="3551" x="3751263" y="2054225"/>
          <p14:tracePt t="3568" x="3751263" y="2047875"/>
          <p14:tracePt t="3601" x="3744913" y="2047875"/>
          <p14:tracePt t="3618" x="3740150" y="2047875"/>
          <p14:tracePt t="3635" x="3733800" y="2047875"/>
          <p14:tracePt t="3651" x="3729038" y="2047875"/>
          <p14:tracePt t="3668" x="3713163" y="2047875"/>
          <p14:tracePt t="3803" x="3729038" y="2054225"/>
          <p14:tracePt t="3811" x="3778250" y="2070100"/>
          <p14:tracePt t="3818" x="3821113" y="2081213"/>
          <p14:tracePt t="3834" x="3886200" y="2090738"/>
          <p14:tracePt t="3851" x="3933825" y="2097088"/>
          <p14:tracePt t="3868" x="3967163" y="2101850"/>
          <p14:tracePt t="3885" x="3971925" y="2101850"/>
          <p14:tracePt t="3918" x="3983038" y="2101850"/>
          <p14:tracePt t="3935" x="3998913" y="2101850"/>
          <p14:tracePt t="4020" x="3987800" y="2112963"/>
          <p14:tracePt t="4030" x="3960813" y="2117725"/>
          <p14:tracePt t="4038" x="3933825" y="2117725"/>
          <p14:tracePt t="4051" x="3895725" y="2117725"/>
          <p14:tracePt t="4068" x="3767138" y="2128838"/>
          <p14:tracePt t="4085" x="3722688" y="2135188"/>
          <p14:tracePt t="4101" x="3675063" y="2135188"/>
          <p14:tracePt t="4118" x="3668713" y="2135188"/>
          <p14:tracePt t="4157" x="3675063" y="2135188"/>
          <p14:tracePt t="4168" x="3695700" y="2124075"/>
          <p14:tracePt t="4185" x="3744913" y="2112963"/>
          <p14:tracePt t="4202" x="4014788" y="2081213"/>
          <p14:tracePt t="4218" x="4403725" y="2054225"/>
          <p14:tracePt t="4234" x="4529138" y="2054225"/>
          <p14:tracePt t="4252" x="4733925" y="2043113"/>
          <p14:tracePt t="4268" x="4776788" y="2043113"/>
          <p14:tracePt t="4301" x="4772025" y="2054225"/>
          <p14:tracePt t="4318" x="4729163" y="2074863"/>
          <p14:tracePt t="4335" x="4695825" y="2081213"/>
          <p14:tracePt t="4351" x="4567238" y="2108200"/>
          <p14:tracePt t="4368" x="4360863" y="2151063"/>
          <p14:tracePt t="4385" x="4295775" y="2166938"/>
          <p14:tracePt t="4401" x="4203700" y="2189163"/>
          <p14:tracePt t="4435" x="4241800" y="2162175"/>
          <p14:tracePt t="4451" x="4491038" y="2128838"/>
          <p14:tracePt t="4468" x="5111750" y="2047875"/>
          <p14:tracePt t="4485" x="5356225" y="2020888"/>
          <p14:tracePt t="4501" x="5954713" y="1989138"/>
          <p14:tracePt t="4518" x="6145213" y="1989138"/>
          <p14:tracePt t="4535" x="6165850" y="2000250"/>
          <p14:tracePt t="4551" x="6172200" y="2005013"/>
          <p14:tracePt t="4568" x="6172200" y="2016125"/>
          <p14:tracePt t="4668" x="6165850" y="2020888"/>
          <p14:tracePt t="4769" x="6172200" y="2020888"/>
          <p14:tracePt t="4779" x="6188075" y="2005013"/>
          <p14:tracePt t="4788" x="6203950" y="2000250"/>
          <p14:tracePt t="4802" x="6235700" y="1973263"/>
          <p14:tracePt t="4818" x="6289675" y="1928813"/>
          <p14:tracePt t="4835" x="6323013" y="1901825"/>
          <p14:tracePt t="4851" x="6415088" y="1831975"/>
          <p14:tracePt t="4868" x="6473825" y="1782763"/>
          <p14:tracePt t="4884" x="6484938" y="1766888"/>
          <p14:tracePt t="4901" x="6489700" y="1762125"/>
          <p14:tracePt t="4971" x="6484938" y="1766888"/>
          <p14:tracePt t="4983" x="6430963" y="1816100"/>
          <p14:tracePt t="4993" x="6280150" y="1874838"/>
          <p14:tracePt t="5002" x="6165850" y="1897063"/>
          <p14:tracePt t="5018" x="5891213" y="1951038"/>
          <p14:tracePt t="5035" x="5572125" y="2000250"/>
          <p14:tracePt t="5051" x="5145088" y="2036763"/>
          <p14:tracePt t="5068" x="4891088" y="2058988"/>
          <p14:tracePt t="5085" x="4749800" y="2070100"/>
          <p14:tracePt t="5102" x="4598988" y="2081213"/>
          <p14:tracePt t="5118" x="4479925" y="2085975"/>
          <p14:tracePt t="5135" x="4394200" y="2085975"/>
          <p14:tracePt t="5151" x="4340225" y="2097088"/>
          <p14:tracePt t="5169" x="4268788" y="2101850"/>
          <p14:tracePt t="5185" x="4237038" y="2112963"/>
          <p14:tracePt t="5202" x="4214813" y="2117725"/>
          <p14:tracePt t="5218" x="4171950" y="2124075"/>
          <p14:tracePt t="5235" x="4144963" y="2128838"/>
          <p14:tracePt t="5251" x="4095750" y="2139950"/>
          <p14:tracePt t="5268" x="4021138" y="2155825"/>
          <p14:tracePt t="5285" x="3998913" y="2162175"/>
          <p14:tracePt t="5301" x="3994150" y="2162175"/>
          <p14:tracePt t="6010" x="3998913" y="2162175"/>
          <p14:tracePt t="6202" x="4005263" y="2155825"/>
          <p14:tracePt t="6212" x="4025900" y="2151063"/>
          <p14:tracePt t="6225" x="4052888" y="2139950"/>
          <p14:tracePt t="6235" x="4106863" y="2135188"/>
          <p14:tracePt t="6251" x="4349750" y="2047875"/>
          <p14:tracePt t="6268" x="4729163" y="1944688"/>
          <p14:tracePt t="6284" x="4956175" y="1890713"/>
          <p14:tracePt t="6318" x="6534150" y="1335088"/>
          <p14:tracePt t="6352" x="7392988" y="1069975"/>
          <p14:tracePt t="6385" x="7993063" y="901700"/>
          <p14:tracePt t="6402" x="8186738" y="847725"/>
          <p14:tracePt t="6419" x="8251825" y="842963"/>
          <p14:tracePt t="6436" x="8258175" y="842963"/>
          <p14:tracePt t="6580" x="8285163" y="820738"/>
          <p14:tracePt t="6590" x="8355013" y="784225"/>
          <p14:tracePt t="6601" x="8386763" y="757238"/>
          <p14:tracePt t="6618" x="8440738" y="712788"/>
          <p14:tracePt t="6635" x="8451850" y="703263"/>
          <p14:tracePt t="6651" x="8451850" y="696913"/>
          <p14:tracePt t="6719" x="8440738" y="703263"/>
          <p14:tracePt t="6728" x="8435975" y="708025"/>
          <p14:tracePt t="6738" x="8424863" y="708025"/>
          <p14:tracePt t="6751" x="8386763" y="719138"/>
          <p14:tracePt t="6768" x="8332788" y="739775"/>
          <p14:tracePt t="6785" x="8321675" y="739775"/>
          <p14:tracePt t="6801" x="8294688" y="750888"/>
          <p14:tracePt t="6858" x="8289925" y="750888"/>
          <p14:tracePt t="7299" x="8301038" y="746125"/>
          <p14:tracePt t="7307" x="8312150" y="739775"/>
          <p14:tracePt t="7327" x="8316913" y="735013"/>
          <p14:tracePt t="7338" x="8321675" y="730250"/>
          <p14:tracePt t="7352" x="8328025" y="730250"/>
          <p14:tracePt t="7368" x="8332788" y="719138"/>
          <p14:tracePt t="7385" x="8339138" y="719138"/>
          <p14:tracePt t="7418" x="8355013" y="703263"/>
          <p14:tracePt t="7957" x="8312150" y="712788"/>
          <p14:tracePt t="7967" x="8166100" y="820738"/>
          <p14:tracePt t="7977" x="8085138" y="908050"/>
          <p14:tracePt t="7988" x="7986713" y="989013"/>
          <p14:tracePt t="8001" x="7831138" y="1162050"/>
          <p14:tracePt t="8018" x="7496175" y="1454150"/>
          <p14:tracePt t="8035" x="7305675" y="1600200"/>
          <p14:tracePt t="8068" x="5545138" y="2755900"/>
          <p14:tracePt t="8101" x="4371975" y="3524250"/>
          <p14:tracePt t="8135" x="3890963" y="3906838"/>
          <p14:tracePt t="8151" x="3798888" y="3998913"/>
          <p14:tracePt t="8168" x="3729038" y="4048125"/>
          <p14:tracePt t="8185" x="3675063" y="4095750"/>
          <p14:tracePt t="8201" x="3582988" y="4149725"/>
          <p14:tracePt t="8219" x="3517900" y="4187825"/>
          <p14:tracePt t="8234" x="3452813" y="4221163"/>
          <p14:tracePt t="8253" x="3355975" y="4248150"/>
          <p14:tracePt t="8268" x="3275013" y="4264025"/>
          <p14:tracePt t="8285" x="3198813" y="4268788"/>
          <p14:tracePt t="8301" x="3052763" y="4279900"/>
          <p14:tracePt t="8318" x="2940050" y="4291013"/>
          <p14:tracePt t="8335" x="2816225" y="4302125"/>
          <p14:tracePt t="8351" x="2686050" y="4306888"/>
          <p14:tracePt t="8368" x="2652713" y="4306888"/>
          <p14:tracePt t="8385" x="2652713" y="4302125"/>
          <p14:tracePt t="8401" x="2674938" y="4268788"/>
          <p14:tracePt t="8418" x="2778125" y="4171950"/>
          <p14:tracePt t="8435" x="2847975" y="4113213"/>
          <p14:tracePt t="8451" x="2940050" y="4037013"/>
          <p14:tracePt t="8468" x="3032125" y="3944938"/>
          <p14:tracePt t="8485" x="3090863" y="3886200"/>
          <p14:tracePt t="8501" x="3171825" y="3825875"/>
          <p14:tracePt t="8518" x="3198813" y="3798888"/>
          <p14:tracePt t="8551" x="3198813" y="3794125"/>
          <p14:tracePt t="8650" x="3209925" y="3787775"/>
          <p14:tracePt t="8658" x="3248025" y="3760788"/>
          <p14:tracePt t="8668" x="3328988" y="3733800"/>
          <p14:tracePt t="8685" x="3409950" y="3690938"/>
          <p14:tracePt t="8702" x="3787775" y="3524250"/>
          <p14:tracePt t="8718" x="4540250" y="3128963"/>
          <p14:tracePt t="8735" x="4841875" y="2944813"/>
          <p14:tracePt t="8751" x="5657850" y="2425700"/>
          <p14:tracePt t="8768" x="6311900" y="2063750"/>
          <p14:tracePt t="8785" x="6453188" y="2009775"/>
          <p14:tracePt t="8801" x="6777038" y="1843088"/>
          <p14:tracePt t="8818" x="6988175" y="1735138"/>
          <p14:tracePt t="8835" x="7042150" y="1708150"/>
          <p14:tracePt t="8851" x="7154863" y="1643063"/>
          <p14:tracePt t="8868" x="7219950" y="1609725"/>
          <p14:tracePt t="8884" x="7231063" y="1600200"/>
          <p14:tracePt t="8901" x="7273925" y="1589088"/>
          <p14:tracePt t="8918" x="7312025" y="1573213"/>
          <p14:tracePt t="8935" x="7332663" y="1573213"/>
          <p14:tracePt t="8951" x="7415213" y="1535113"/>
          <p14:tracePt t="8968" x="7527925" y="1474788"/>
          <p14:tracePt t="8985" x="7559675" y="1465263"/>
          <p14:tracePt t="9001" x="7597775" y="1443038"/>
          <p14:tracePt t="9068" x="7604125" y="1438275"/>
          <p14:tracePt t="9148" x="7597775" y="1438275"/>
          <p14:tracePt t="9159" x="7597775" y="1443038"/>
          <p14:tracePt t="9977" x="7604125" y="1438275"/>
          <p14:tracePt t="10037" x="7608888" y="1431925"/>
          <p14:tracePt t="10057" x="7615238" y="1431925"/>
          <p14:tracePt t="10119" x="7620000" y="1427163"/>
          <p14:tracePt t="10140" x="7624763" y="1427163"/>
          <p14:tracePt t="10148" x="7624763" y="1420813"/>
          <p14:tracePt t="10178" x="7631113" y="1420813"/>
          <p14:tracePt t="10670" x="7635875" y="1416050"/>
          <p14:tracePt t="10679" x="7642225" y="1416050"/>
          <p14:tracePt t="10697" x="7642225" y="1409700"/>
          <p14:tracePt t="10707" x="7646988" y="1409700"/>
          <p14:tracePt t="10748" x="7662863" y="1404938"/>
          <p14:tracePt t="10758" x="7669213" y="1400175"/>
          <p14:tracePt t="10768" x="7678738" y="1389063"/>
          <p14:tracePt t="10801" x="7700963" y="1373188"/>
          <p14:tracePt t="10818" x="7705725" y="1366838"/>
          <p14:tracePt t="10888" x="7712075" y="1366838"/>
          <p14:tracePt t="10908" x="7712075" y="1362075"/>
          <p14:tracePt t="10918" x="7716838" y="1362075"/>
          <p14:tracePt t="10928" x="7716838" y="1355725"/>
          <p14:tracePt t="10998" x="7723188" y="1355725"/>
          <p14:tracePt t="11048" x="7727950" y="1350963"/>
          <p14:tracePt t="11057" x="7732713" y="1346200"/>
          <p14:tracePt t="11067" x="7743825" y="1339850"/>
          <p14:tracePt t="11077" x="7766050" y="1339850"/>
          <p14:tracePt t="11087" x="7777163" y="1339850"/>
          <p14:tracePt t="11101" x="7797800" y="1339850"/>
          <p14:tracePt t="11118" x="7804150" y="1339850"/>
          <p14:tracePt t="11135" x="7813675" y="1335088"/>
          <p14:tracePt t="11151" x="7869238" y="1312863"/>
          <p14:tracePt t="11168" x="7981950" y="1238250"/>
          <p14:tracePt t="11185" x="8035925" y="1189038"/>
          <p14:tracePt t="11202" x="8101013" y="1150938"/>
          <p14:tracePt t="11218" x="8105775" y="1146175"/>
          <p14:tracePt t="11409" x="8085138" y="1155700"/>
          <p14:tracePt t="11419" x="8040688" y="1193800"/>
          <p14:tracePt t="11429" x="7970838" y="1243013"/>
          <p14:tracePt t="11437" x="7824788" y="1366838"/>
          <p14:tracePt t="11451" x="7739063" y="1454150"/>
          <p14:tracePt t="11468" x="7424738" y="1701800"/>
          <p14:tracePt t="11485" x="7289800" y="1816100"/>
          <p14:tracePt t="11501" x="6684963" y="2301875"/>
          <p14:tracePt t="11518" x="5884863" y="2874963"/>
          <p14:tracePt t="11535" x="5583238" y="3063875"/>
          <p14:tracePt t="11551" x="4857750" y="3567113"/>
          <p14:tracePt t="11568" x="4306888" y="4003675"/>
          <p14:tracePt t="11585" x="4144963" y="4140200"/>
          <p14:tracePt t="11601" x="3729038" y="4518025"/>
          <p14:tracePt t="11618" x="3405188" y="4792663"/>
          <p14:tracePt t="11635" x="3333750" y="4841875"/>
          <p14:tracePt t="11651" x="3182938" y="4933950"/>
          <p14:tracePt t="11668" x="3048000" y="4999038"/>
          <p14:tracePt t="11685" x="3016250" y="5014913"/>
          <p14:tracePt t="11701" x="2940050" y="5053013"/>
          <p14:tracePt t="11718" x="2897188" y="5073650"/>
          <p14:tracePt t="11734" x="2886075" y="5080000"/>
          <p14:tracePt t="11751" x="2843213" y="5095875"/>
          <p14:tracePt t="11768" x="2809875" y="5095875"/>
          <p14:tracePt t="11785" x="2805113" y="5095875"/>
          <p14:tracePt t="11803" x="2794000" y="5073650"/>
          <p14:tracePt t="11818" x="2782888" y="5053013"/>
          <p14:tracePt t="11835" x="2771775" y="5030788"/>
          <p14:tracePt t="11851" x="2744788" y="4987925"/>
          <p14:tracePt t="11868" x="2708275" y="4933950"/>
          <p14:tracePt t="11885" x="2697163" y="4911725"/>
          <p14:tracePt t="11901" x="2686050" y="4868863"/>
          <p14:tracePt t="11918" x="2674938" y="4848225"/>
          <p14:tracePt t="11935" x="2674938" y="4837113"/>
          <p14:tracePt t="11951" x="2663825" y="4814888"/>
          <p14:tracePt t="11968" x="2659063" y="4792663"/>
          <p14:tracePt t="11984" x="2652713" y="4776788"/>
          <p14:tracePt t="12001" x="2652713" y="4738688"/>
          <p14:tracePt t="12018" x="2652713" y="4706938"/>
          <p14:tracePt t="12035" x="2652713" y="4684713"/>
          <p14:tracePt t="12051" x="2670175" y="4614863"/>
          <p14:tracePt t="12068" x="2708275" y="4518025"/>
          <p14:tracePt t="12085" x="2724150" y="4475163"/>
          <p14:tracePt t="12101" x="2782888" y="4279900"/>
          <p14:tracePt t="12118" x="2852738" y="4021138"/>
          <p14:tracePt t="12134" x="2874963" y="3929063"/>
          <p14:tracePt t="12151" x="2944813" y="3706813"/>
          <p14:tracePt t="12168" x="3009900" y="3513138"/>
          <p14:tracePt t="12185" x="3025775" y="3436938"/>
          <p14:tracePt t="12201" x="3048000" y="3279775"/>
          <p14:tracePt t="12218" x="3070225" y="3209925"/>
          <p14:tracePt t="12234" x="3101975" y="3140075"/>
          <p14:tracePt t="12251" x="3167063" y="3025775"/>
          <p14:tracePt t="12268" x="3214688" y="2960688"/>
          <p14:tracePt t="12285" x="3252788" y="2906713"/>
          <p14:tracePt t="12301" x="3290888" y="2843213"/>
          <p14:tracePt t="12318" x="3317875" y="2767013"/>
          <p14:tracePt t="12335" x="3324225" y="2733675"/>
          <p14:tracePt t="12351" x="3344863" y="2690813"/>
          <p14:tracePt t="12368" x="3351213" y="2674938"/>
          <p14:tracePt t="12384" x="3355975" y="2663825"/>
          <p14:tracePt t="12401" x="3371850" y="2647950"/>
          <p14:tracePt t="12418" x="3382963" y="2625725"/>
          <p14:tracePt t="12435" x="3382963" y="2616200"/>
          <p14:tracePt t="12451" x="3394075" y="2605088"/>
          <p14:tracePt t="12468" x="3398838" y="2598738"/>
          <p14:tracePt t="12485" x="3405188" y="2593975"/>
          <p14:tracePt t="12501" x="3405188" y="2589213"/>
          <p14:tracePt t="12548" x="3405188" y="2582863"/>
          <p14:tracePt t="12588" x="3405188" y="2578100"/>
          <p14:tracePt t="12598" x="3409950" y="2566988"/>
          <p14:tracePt t="12610" x="3414713" y="2562225"/>
          <p14:tracePt t="12618" x="3414713" y="2555875"/>
          <p14:tracePt t="12648" x="3414713" y="2551113"/>
          <p14:tracePt t="12687" x="3414713" y="2544763"/>
          <p14:tracePt t="12697" x="3414713" y="2540000"/>
          <p14:tracePt t="12717" x="3421063" y="2535238"/>
          <p14:tracePt t="12908" x="3432175" y="2524125"/>
          <p14:tracePt t="12918" x="3448050" y="2517775"/>
          <p14:tracePt t="12939" x="3452813" y="2513013"/>
          <p14:tracePt t="12948" x="3452813" y="2508250"/>
          <p14:tracePt t="12958" x="3468688" y="2497138"/>
          <p14:tracePt t="12987" x="3475038" y="2490788"/>
          <p14:tracePt t="13007" x="3479800" y="2486025"/>
          <p14:tracePt t="13017" x="3486150" y="2486025"/>
          <p14:tracePt t="13027" x="3490913" y="2481263"/>
          <p14:tracePt t="13037" x="3497263" y="2481263"/>
          <p14:tracePt t="13051" x="3502025" y="2474913"/>
          <p14:tracePt t="13068" x="3513138" y="2470150"/>
          <p14:tracePt t="13238" x="3497263" y="2481263"/>
          <p14:tracePt t="13248" x="3479800" y="2517775"/>
          <p14:tracePt t="13257" x="3475038" y="2562225"/>
          <p14:tracePt t="13268" x="3436938" y="2616200"/>
          <p14:tracePt t="13285" x="3409950" y="2663825"/>
          <p14:tracePt t="13301" x="3344863" y="2751138"/>
          <p14:tracePt t="13318" x="3279775" y="2863850"/>
          <p14:tracePt t="13335" x="3263900" y="2928938"/>
          <p14:tracePt t="13351" x="3140075" y="3182938"/>
          <p14:tracePt t="13368" x="2982913" y="3502025"/>
          <p14:tracePt t="13385" x="2890838" y="3652838"/>
          <p14:tracePt t="13401" x="2524125" y="4264025"/>
          <p14:tracePt t="13418" x="2227263" y="4745038"/>
          <p14:tracePt t="13435" x="2155825" y="4868863"/>
          <p14:tracePt t="13451" x="2016125" y="5192713"/>
          <p14:tracePt t="13468" x="1901825" y="5426075"/>
          <p14:tracePt t="13485" x="1874838" y="5468938"/>
          <p14:tracePt t="13501" x="1843088" y="5500688"/>
          <p14:tracePt t="13518" x="1816100" y="5522913"/>
          <p14:tracePt t="13535" x="1793875" y="5522913"/>
          <p14:tracePt t="13552" x="1701800" y="5500688"/>
          <p14:tracePt t="13568" x="1589088" y="5446713"/>
          <p14:tracePt t="13585" x="1546225" y="5430838"/>
          <p14:tracePt t="13601" x="1454150" y="5334000"/>
          <p14:tracePt t="13618" x="1416050" y="5246688"/>
          <p14:tracePt t="13635" x="1416050" y="5160963"/>
          <p14:tracePt t="13651" x="1492250" y="4960938"/>
          <p14:tracePt t="13668" x="1600200" y="4810125"/>
          <p14:tracePt t="13685" x="1773238" y="4652963"/>
          <p14:tracePt t="13701" x="2043113" y="4464050"/>
          <p14:tracePt t="13718" x="2216150" y="4371975"/>
          <p14:tracePt t="13735" x="2344738" y="4329113"/>
          <p14:tracePt t="13751" x="2501900" y="4318000"/>
          <p14:tracePt t="13768" x="2544763" y="4344988"/>
          <p14:tracePt t="13785" x="2562225" y="4403725"/>
          <p14:tracePt t="13801" x="2562225" y="4545013"/>
          <p14:tracePt t="13818" x="2555875" y="4657725"/>
          <p14:tracePt t="13835" x="2517775" y="4760913"/>
          <p14:tracePt t="13851" x="2405063" y="4929188"/>
          <p14:tracePt t="13868" x="2324100" y="4999038"/>
          <p14:tracePt t="13885" x="2281238" y="5014913"/>
          <p14:tracePt t="13901" x="2247900" y="5003800"/>
          <p14:tracePt t="13918" x="2209800" y="4945063"/>
          <p14:tracePt t="13935" x="2178050" y="4891088"/>
          <p14:tracePt t="13952" x="2155825" y="4826000"/>
          <p14:tracePt t="13968" x="2151063" y="4792663"/>
          <p14:tracePt t="13985" x="2151063" y="4776788"/>
          <p14:tracePt t="14001" x="2151063" y="4772025"/>
          <p14:tracePt t="14018" x="2151063" y="4765675"/>
          <p14:tracePt t="14149" x="2151063" y="4760913"/>
          <p14:tracePt t="14159" x="2178050" y="4729163"/>
          <p14:tracePt t="14169" x="2200275" y="4706938"/>
          <p14:tracePt t="14184" x="2227263" y="4664075"/>
          <p14:tracePt t="14201" x="2317750" y="4511675"/>
          <p14:tracePt t="14218" x="2409825" y="4329113"/>
          <p14:tracePt t="14234" x="2447925" y="4275138"/>
          <p14:tracePt t="14252" x="2524125" y="4144963"/>
          <p14:tracePt t="14268" x="2620963" y="4003675"/>
          <p14:tracePt t="14285" x="2670175" y="3960813"/>
          <p14:tracePt t="14301" x="2740025" y="3906838"/>
          <p14:tracePt t="14318" x="2767013" y="3886200"/>
          <p14:tracePt t="14431" x="2778125" y="3868738"/>
          <p14:tracePt t="14441" x="2798763" y="3848100"/>
          <p14:tracePt t="14452" x="2816225" y="3836988"/>
          <p14:tracePt t="14468" x="2843213" y="3794125"/>
          <p14:tracePt t="14485" x="2859088" y="3771900"/>
          <p14:tracePt t="14501" x="2886075" y="3729038"/>
          <p14:tracePt t="14518" x="2913063" y="3686175"/>
          <p14:tracePt t="14535" x="2924175" y="3675063"/>
          <p14:tracePt t="14551" x="2928938" y="3652838"/>
          <p14:tracePt t="14568" x="2933700" y="3648075"/>
          <p14:tracePt t="14585" x="2940050" y="3641725"/>
          <p14:tracePt t="15117" x="2951163" y="3641725"/>
          <p14:tracePt t="15127" x="3106738" y="3609975"/>
          <p14:tracePt t="15139" x="3290888" y="3560763"/>
          <p14:tracePt t="15151" x="3594100" y="3479800"/>
          <p14:tracePt t="15168" x="5129213" y="3025775"/>
          <p14:tracePt t="15185" x="5664200" y="2870200"/>
          <p14:tracePt t="15201" x="7224713" y="2366963"/>
          <p14:tracePt t="15218" x="8251825" y="2043113"/>
          <p14:tracePt t="15251" x="8743950" y="1897063"/>
          <p14:tracePt t="15284" x="9294813" y="1816100"/>
          <p14:tracePt t="15318" x="10025063" y="1701800"/>
          <p14:tracePt t="15335" x="10117138" y="1690688"/>
          <p14:tracePt t="15351" x="10263188" y="1670050"/>
          <p14:tracePt t="15385" x="10263188" y="1663700"/>
          <p14:tracePt t="15401" x="10344150" y="1663700"/>
          <p14:tracePt t="15418" x="10544175" y="1663700"/>
          <p14:tracePt t="15435" x="10618788" y="1663700"/>
          <p14:tracePt t="15451" x="10679113" y="1663700"/>
          <p14:tracePt t="15468" x="10694988" y="1658938"/>
          <p14:tracePt t="15549" x="10706100" y="1654175"/>
          <p14:tracePt t="15558" x="10710863" y="1654175"/>
          <p14:tracePt t="15568" x="10744200" y="1654175"/>
          <p14:tracePt t="15585" x="10775950" y="1654175"/>
          <p14:tracePt t="15601" x="10825163" y="1654175"/>
          <p14:tracePt t="15618" x="10845800" y="1643063"/>
          <p14:tracePt t="15635" x="10852150" y="1643063"/>
          <p14:tracePt t="16817" x="10829925" y="1654175"/>
          <p14:tracePt t="16827" x="10641013" y="1728788"/>
          <p14:tracePt t="16837" x="10218738" y="1912938"/>
          <p14:tracePt t="16851" x="9906000" y="2047875"/>
          <p14:tracePt t="16868" x="8716963" y="2463800"/>
          <p14:tracePt t="16885" x="8204200" y="2636838"/>
          <p14:tracePt t="16901" x="6635750" y="3178175"/>
          <p14:tracePt t="16935" x="4603750" y="3929063"/>
          <p14:tracePt t="16968" x="2794000" y="4711700"/>
          <p14:tracePt t="17001" x="2459038" y="4819650"/>
          <p14:tracePt t="17019" x="2366963" y="4848225"/>
          <p14:tracePt t="17035" x="2335213" y="4848225"/>
          <p14:tracePt t="17051" x="2308225" y="4852988"/>
          <p14:tracePt t="17087" x="2308225" y="4826000"/>
          <p14:tracePt t="17101" x="2308225" y="4819650"/>
          <p14:tracePt t="17118" x="2301875" y="4792663"/>
          <p14:tracePt t="17135" x="2301875" y="4776788"/>
          <p14:tracePt t="17151" x="2263775" y="4733925"/>
          <p14:tracePt t="17168" x="2200275" y="4684713"/>
          <p14:tracePt t="17184" x="2178050" y="4664075"/>
          <p14:tracePt t="17201" x="2101850" y="4610100"/>
          <p14:tracePt t="17218" x="2000250" y="4545013"/>
          <p14:tracePt t="17234" x="1966913" y="4511675"/>
          <p14:tracePt t="17251" x="1912938" y="4468813"/>
          <p14:tracePt t="17268" x="1901825" y="4414838"/>
          <p14:tracePt t="17285" x="1901825" y="4398963"/>
          <p14:tracePt t="17301" x="1939925" y="4344988"/>
          <p14:tracePt t="17318" x="1989138" y="4279900"/>
          <p14:tracePt t="17334" x="2009775" y="4248150"/>
          <p14:tracePt t="17351" x="2047875" y="4210050"/>
          <p14:tracePt t="17368" x="2063750" y="4194175"/>
          <p14:tracePt t="18058" x="2063750" y="4210050"/>
          <p14:tracePt t="18067" x="2047875" y="4248150"/>
          <p14:tracePt t="18077" x="2032000" y="4302125"/>
          <p14:tracePt t="18087" x="2000250" y="4371975"/>
          <p14:tracePt t="18101" x="1946275" y="4506913"/>
          <p14:tracePt t="18118" x="1827213" y="4819650"/>
          <p14:tracePt t="18134" x="1782763" y="4911725"/>
          <p14:tracePt t="18168" x="1712913" y="5187950"/>
          <p14:tracePt t="18202" x="1708150" y="5214938"/>
          <p14:tracePt t="18348" x="1708150" y="5210175"/>
          <p14:tracePt t="18359" x="1708150" y="5203825"/>
          <p14:tracePt t="18369" x="1708150" y="5199063"/>
          <p14:tracePt t="18385" x="1701800" y="5192713"/>
          <p14:tracePt t="18401" x="1701800" y="5183188"/>
          <p14:tracePt t="18419" x="1697038" y="5176838"/>
          <p14:tracePt t="18435" x="1697038" y="5172075"/>
          <p14:tracePt t="18451" x="1697038" y="5165725"/>
          <p14:tracePt t="18468" x="1697038" y="5149850"/>
          <p14:tracePt t="18485" x="1697038" y="5138738"/>
          <p14:tracePt t="18502" x="1724025" y="5118100"/>
          <p14:tracePt t="18518" x="1816100" y="5019675"/>
          <p14:tracePt t="18535" x="1908175" y="4949825"/>
          <p14:tracePt t="18552" x="2074863" y="4814888"/>
          <p14:tracePt t="18568" x="2443163" y="4560888"/>
          <p14:tracePt t="18585" x="2755900" y="4340225"/>
          <p14:tracePt t="18602" x="3113088" y="4117975"/>
          <p14:tracePt t="18618" x="3529013" y="3913188"/>
          <p14:tracePt t="18635" x="3679825" y="3836988"/>
          <p14:tracePt t="18652" x="3771900" y="3794125"/>
          <p14:tracePt t="18668" x="3848100" y="3756025"/>
          <p14:tracePt t="18684" x="3868738" y="3733800"/>
          <p14:tracePt t="18701" x="3902075" y="3717925"/>
          <p14:tracePt t="18718" x="3906838" y="3713163"/>
          <p14:tracePt t="18735" x="3913188" y="3706813"/>
          <p14:tracePt t="18768" x="3922713" y="3702050"/>
          <p14:tracePt t="18785" x="3929063" y="3695700"/>
          <p14:tracePt t="18801" x="3956050" y="3686175"/>
          <p14:tracePt t="18818" x="3976688" y="3675063"/>
          <p14:tracePt t="18851" x="3983038" y="3668713"/>
          <p14:tracePt t="18868" x="3987800" y="3663950"/>
          <p14:tracePt t="18908" x="4005263" y="3659188"/>
          <p14:tracePt t="18918" x="4010025" y="3659188"/>
          <p14:tracePt t="18935" x="4014788" y="3659188"/>
          <p14:tracePt t="18951" x="4014788" y="3652838"/>
          <p14:tracePt t="19368" x="3998913" y="3652838"/>
          <p14:tracePt t="19377" x="3987800" y="3659188"/>
          <p14:tracePt t="19389" x="3983038" y="3659188"/>
          <p14:tracePt t="19719" x="4021138" y="3625850"/>
          <p14:tracePt t="19728" x="4090988" y="3578225"/>
          <p14:tracePt t="19737" x="4475163" y="3328988"/>
          <p14:tracePt t="19751" x="4760913" y="3128963"/>
          <p14:tracePt t="19785" x="6457950" y="2108200"/>
          <p14:tracePt t="19818" x="8321675" y="1393825"/>
          <p14:tracePt t="19851" x="9202738" y="1285875"/>
          <p14:tracePt t="19868" x="9690100" y="1285875"/>
          <p14:tracePt t="19884" x="9802813" y="1285875"/>
          <p14:tracePt t="19901" x="9964738" y="1285875"/>
          <p14:tracePt t="19918" x="10025063" y="1308100"/>
          <p14:tracePt t="19935" x="10025063" y="1312863"/>
          <p14:tracePt t="19951" x="9975850" y="1377950"/>
          <p14:tracePt t="19968" x="9928225" y="1443038"/>
          <p14:tracePt t="19985" x="9890125" y="1512888"/>
          <p14:tracePt t="20001" x="9845675" y="1609725"/>
          <p14:tracePt t="20018" x="9845675" y="1658938"/>
          <p14:tracePt t="20034" x="9845675" y="1690688"/>
          <p14:tracePt t="20051" x="9845675" y="1708150"/>
          <p14:tracePt t="20107" x="9825038" y="1701800"/>
          <p14:tracePt t="20117" x="9798050" y="1685925"/>
          <p14:tracePt t="20127" x="9748838" y="1643063"/>
          <p14:tracePt t="20137" x="9744075" y="1609725"/>
          <p14:tracePt t="20151" x="9732963" y="1535113"/>
          <p14:tracePt t="20168" x="9775825" y="1389063"/>
          <p14:tracePt t="20184" x="9894888" y="1211263"/>
          <p14:tracePt t="20201" x="10117138" y="935038"/>
          <p14:tracePt t="20218" x="10571163" y="557213"/>
          <p14:tracePt t="20234" x="10899775" y="366713"/>
          <p14:tracePt t="20252" x="11180763" y="249238"/>
          <p14:tracePt t="20268" x="11506200" y="195263"/>
          <p14:tracePt t="20285" x="11677650" y="184150"/>
          <p14:tracePt t="20301" x="11872913" y="200025"/>
          <p14:tracePt t="20318" x="12126913" y="346075"/>
          <p14:tracePt t="20334" x="12185650" y="476250"/>
          <p14:tracePt t="20351" x="12185650" y="638175"/>
          <p14:tracePt t="20368" x="12185650" y="874713"/>
          <p14:tracePt t="20387" x="12185650" y="1096963"/>
          <p14:tracePt t="20403" x="12180888" y="1173163"/>
          <p14:tracePt t="20418" x="12095163" y="1400175"/>
          <p14:tracePt t="20435" x="11991975" y="1528763"/>
          <p14:tracePt t="20451" x="11841163" y="1631950"/>
          <p14:tracePt t="20468" x="11580813" y="1724025"/>
          <p14:tracePt t="20485" x="11456988" y="1746250"/>
          <p14:tracePt t="20501" x="11045825" y="1766888"/>
          <p14:tracePt t="20518" x="10652125" y="1766888"/>
          <p14:tracePt t="20534" x="10560050" y="1746250"/>
          <p14:tracePt t="20551" x="10348913" y="1609725"/>
          <p14:tracePt t="20568" x="10225088" y="1420813"/>
          <p14:tracePt t="20585" x="10191750" y="1335088"/>
          <p14:tracePt t="20601" x="10171113" y="1128713"/>
          <p14:tracePt t="20618" x="10180638" y="950913"/>
          <p14:tracePt t="20634" x="10218738" y="901700"/>
          <p14:tracePt t="20651" x="10321925" y="820738"/>
          <p14:tracePt t="20668" x="10517188" y="757238"/>
          <p14:tracePt t="20685" x="10656888" y="757238"/>
          <p14:tracePt t="20701" x="11169650" y="746125"/>
          <p14:tracePt t="20718" x="11699875" y="762000"/>
          <p14:tracePt t="20734" x="11803063" y="793750"/>
          <p14:tracePt t="20751" x="11904663" y="865188"/>
          <p14:tracePt t="20768" x="11895138" y="935038"/>
          <p14:tracePt t="20785" x="11877675" y="966788"/>
          <p14:tracePt t="20801" x="11830050" y="1020763"/>
          <p14:tracePt t="20818" x="11760200" y="1054100"/>
          <p14:tracePt t="20835" x="11733213" y="1058863"/>
          <p14:tracePt t="20851" x="11650663" y="1058863"/>
          <p14:tracePt t="20868" x="11587163" y="1058863"/>
          <p14:tracePt t="20885" x="11564938" y="1047750"/>
          <p14:tracePt t="20901" x="11537950" y="1038225"/>
          <p14:tracePt t="21010" x="11537950" y="1031875"/>
          <p14:tracePt t="21098" x="11537950" y="1047750"/>
          <p14:tracePt t="21107" x="11533188" y="1065213"/>
          <p14:tracePt t="21118" x="11533188" y="1096963"/>
          <p14:tracePt t="21134" x="11522075" y="1112838"/>
          <p14:tracePt t="21151" x="11506200" y="1200150"/>
          <p14:tracePt t="21168" x="11445875" y="1355725"/>
          <p14:tracePt t="21184" x="11418888" y="1427163"/>
          <p14:tracePt t="21201" x="11306175" y="1609725"/>
          <p14:tracePt t="21218" x="11234738" y="1681163"/>
          <p14:tracePt t="21234" x="11234738" y="1690688"/>
          <p14:tracePt t="21268" x="11229975" y="1681163"/>
          <p14:tracePt t="21285" x="11225213" y="1663700"/>
          <p14:tracePt t="21301" x="11214100" y="1647825"/>
          <p14:tracePt t="21628" x="11214100" y="1643063"/>
          <p14:tracePt t="21640" x="11218863" y="1636713"/>
          <p14:tracePt t="21648" x="11225213" y="1631950"/>
          <p14:tracePt t="21657" x="11229975" y="1627188"/>
          <p14:tracePt t="21718" x="11229975" y="1620838"/>
          <p14:tracePt t="21727" x="11234738" y="1620838"/>
          <p14:tracePt t="22237" x="11229975" y="1627188"/>
          <p14:tracePt t="22247" x="11225213" y="1627188"/>
          <p14:tracePt t="22257" x="11214100" y="1636713"/>
          <p14:tracePt t="22268" x="11202988" y="1643063"/>
          <p14:tracePt t="22284" x="11187113" y="1654175"/>
          <p14:tracePt t="22301" x="11169650" y="1670050"/>
          <p14:tracePt t="22318" x="11142663" y="1681163"/>
          <p14:tracePt t="22351" x="11122025" y="1697038"/>
          <p14:tracePt t="22385" x="11079163" y="1701800"/>
          <p14:tracePt t="22418" x="10910888" y="1681163"/>
          <p14:tracePt t="22435" x="10868025" y="1674813"/>
          <p14:tracePt t="22452" x="10760075" y="1654175"/>
          <p14:tracePt t="22468" x="10656888" y="1627188"/>
          <p14:tracePt t="22485" x="10614025" y="1627188"/>
          <p14:tracePt t="22501" x="10521950" y="1600200"/>
          <p14:tracePt t="22518" x="10414000" y="1573213"/>
          <p14:tracePt t="22535" x="10380663" y="1566863"/>
          <p14:tracePt t="22551" x="10272713" y="1528763"/>
          <p14:tracePt t="22568" x="10175875" y="1497013"/>
          <p14:tracePt t="22584" x="10148888" y="1492250"/>
          <p14:tracePt t="22601" x="10063163" y="1465263"/>
          <p14:tracePt t="22618" x="9998075" y="1427163"/>
          <p14:tracePt t="22635" x="9964738" y="1400175"/>
          <p14:tracePt t="22651" x="9906000" y="1362075"/>
          <p14:tracePt t="22668" x="9825038" y="1312863"/>
          <p14:tracePt t="22685" x="9809163" y="1296988"/>
          <p14:tracePt t="22702" x="9721850" y="1254125"/>
          <p14:tracePt t="22718" x="9625013" y="1220788"/>
          <p14:tracePt t="22735" x="9582150" y="1200150"/>
          <p14:tracePt t="22751" x="9424988" y="1193800"/>
          <p14:tracePt t="22768" x="9236075" y="1173163"/>
          <p14:tracePt t="22785" x="9148763" y="1173163"/>
          <p14:tracePt t="22801" x="8883650" y="1150938"/>
          <p14:tracePt t="22818" x="8640763" y="1119188"/>
          <p14:tracePt t="22835" x="8548688" y="1108075"/>
          <p14:tracePt t="22851" x="8359775" y="1101725"/>
          <p14:tracePt t="22868" x="8193088" y="1092200"/>
          <p14:tracePt t="22885" x="8150225" y="1074738"/>
          <p14:tracePt t="22901" x="8031163" y="1054100"/>
          <p14:tracePt t="22918" x="7889875" y="1027113"/>
          <p14:tracePt t="22935" x="7824788" y="1016000"/>
          <p14:tracePt t="22951" x="7705725" y="1000125"/>
          <p14:tracePt t="22969" x="7635875" y="1000125"/>
          <p14:tracePt t="22985" x="7597775" y="989013"/>
          <p14:tracePt t="23001" x="7577138" y="977900"/>
          <p14:tracePt t="23018" x="7554913" y="966788"/>
          <p14:tracePt t="23035" x="7523163" y="950913"/>
          <p14:tracePt t="23051" x="7451725" y="935038"/>
          <p14:tracePt t="23068" x="7404100" y="935038"/>
          <p14:tracePt t="23085" x="7377113" y="930275"/>
          <p14:tracePt t="23101" x="7366000" y="923925"/>
          <p14:tracePt t="23569" x="7408863" y="923925"/>
          <p14:tracePt t="23578" x="7500938" y="923925"/>
          <p14:tracePt t="23588" x="7550150" y="923925"/>
          <p14:tracePt t="23601" x="7635875" y="923925"/>
          <p14:tracePt t="23618" x="7705725" y="923925"/>
          <p14:tracePt t="23634" x="7743825" y="923925"/>
          <p14:tracePt t="23651" x="7766050" y="923925"/>
          <p14:tracePt t="23668" x="7781925" y="923925"/>
          <p14:tracePt t="23701" x="7835900" y="923925"/>
          <p14:tracePt t="23735" x="7970838" y="923925"/>
          <p14:tracePt t="23768" x="8067675" y="923925"/>
          <p14:tracePt t="23785" x="8074025" y="923925"/>
          <p14:tracePt t="23801" x="8078788" y="923925"/>
          <p14:tracePt t="23818" x="8085138" y="923925"/>
          <p14:tracePt t="23835" x="8105775" y="923925"/>
          <p14:tracePt t="23851" x="8154988" y="919163"/>
          <p14:tracePt t="23868" x="8224838" y="908050"/>
          <p14:tracePt t="23885" x="8251825" y="908050"/>
          <p14:tracePt t="23901" x="8262938" y="908050"/>
          <p14:tracePt t="23918" x="8267700" y="908050"/>
          <p14:tracePt t="23935" x="8274050" y="908050"/>
          <p14:tracePt t="23951" x="8305800" y="908050"/>
          <p14:tracePt t="23968" x="8375650" y="908050"/>
          <p14:tracePt t="23985" x="8404225" y="908050"/>
          <p14:tracePt t="24001" x="8413750" y="908050"/>
          <p14:tracePt t="24018" x="8424863" y="908050"/>
          <p14:tracePt t="24051" x="8431213" y="912813"/>
          <p14:tracePt t="24068" x="8435975" y="923925"/>
          <p14:tracePt t="24085" x="8435975" y="939800"/>
          <p14:tracePt t="24101" x="8435975" y="989013"/>
          <p14:tracePt t="24118" x="8413750" y="1047750"/>
          <p14:tracePt t="24135" x="8397875" y="1069975"/>
          <p14:tracePt t="24151" x="8355013" y="1123950"/>
          <p14:tracePt t="24168" x="8305800" y="1166813"/>
          <p14:tracePt t="24184" x="8294688" y="1173163"/>
          <p14:tracePt t="24202" x="8274050" y="1193800"/>
          <p14:tracePt t="24218" x="8258175" y="1211263"/>
          <p14:tracePt t="24234" x="8251825" y="1216025"/>
          <p14:tracePt t="24251" x="8247063" y="1227138"/>
          <p14:tracePt t="24298" x="8247063" y="1231900"/>
          <p14:tracePt t="24400" x="8267700" y="1238250"/>
          <p14:tracePt t="24409" x="8294688" y="1238250"/>
          <p14:tracePt t="24418" x="8355013" y="1247775"/>
          <p14:tracePt t="24435" x="8393113" y="1254125"/>
          <p14:tracePt t="24451" x="8474075" y="1265238"/>
          <p14:tracePt t="24468" x="8559800" y="1292225"/>
          <p14:tracePt t="24485" x="8586788" y="1296988"/>
          <p14:tracePt t="24501" x="8685213" y="1312863"/>
          <p14:tracePt t="24518" x="8770938" y="1328738"/>
          <p14:tracePt t="24535" x="8797925" y="1328738"/>
          <p14:tracePt t="24551" x="8840788" y="1339850"/>
          <p14:tracePt t="24568" x="8847138" y="1339850"/>
          <p14:tracePt t="27551" x="7631113" y="2054225"/>
          <p14:tracePt t="27557" x="7512050" y="2162175"/>
          <p14:tracePt t="27568" x="7381875" y="2254250"/>
          <p14:tracePt t="27585" x="7246938" y="2351088"/>
          <p14:tracePt t="27601" x="6961188" y="2551113"/>
          <p14:tracePt t="27618" x="6696075" y="2728913"/>
          <p14:tracePt t="27635" x="6570663" y="2809875"/>
          <p14:tracePt t="27668" x="6230938" y="3036888"/>
          <p14:tracePt t="27701" x="6026150" y="3178175"/>
          <p14:tracePt t="27735" x="5788025" y="3270250"/>
          <p14:tracePt t="27751" x="5673725" y="3313113"/>
          <p14:tracePt t="27768" x="5599113" y="3367088"/>
          <p14:tracePt t="27785" x="5576888" y="3378200"/>
          <p14:tracePt t="27804" x="5495925" y="3448050"/>
          <p14:tracePt t="27818" x="5392738" y="3524250"/>
          <p14:tracePt t="27834" x="5360988" y="3556000"/>
          <p14:tracePt t="27851" x="5210175" y="3668713"/>
          <p14:tracePt t="27868" x="4972050" y="3805238"/>
          <p14:tracePt t="27885" x="4879975" y="3848100"/>
          <p14:tracePt t="27901" x="4614863" y="3960813"/>
          <p14:tracePt t="27918" x="4457700" y="4010025"/>
          <p14:tracePt t="27935" x="4349750" y="4041775"/>
          <p14:tracePt t="27951" x="4237038" y="4059238"/>
          <p14:tracePt t="27968" x="4156075" y="4068763"/>
          <p14:tracePt t="27985" x="4102100" y="4075113"/>
          <p14:tracePt t="28001" x="4010025" y="4075113"/>
          <p14:tracePt t="28018" x="3944938" y="4075113"/>
          <p14:tracePt t="28035" x="3895725" y="4075113"/>
          <p14:tracePt t="28051" x="3810000" y="4075113"/>
          <p14:tracePt t="28068" x="3778250" y="4075113"/>
          <p14:tracePt t="28084" x="3756025" y="4075113"/>
          <p14:tracePt t="28101" x="3740150" y="4075113"/>
          <p14:tracePt t="28118" x="3729038" y="4075113"/>
          <p14:tracePt t="28135" x="3713163" y="4079875"/>
          <p14:tracePt t="28151" x="3679825" y="4095750"/>
          <p14:tracePt t="28168" x="3632200" y="4106863"/>
          <p14:tracePt t="28185" x="3567113" y="4117975"/>
          <p14:tracePt t="28202" x="3506788" y="4117975"/>
          <p14:tracePt t="28218" x="3432175" y="4117975"/>
          <p14:tracePt t="28234" x="3382963" y="4113213"/>
          <p14:tracePt t="28251" x="3306763" y="4064000"/>
          <p14:tracePt t="28268" x="3214688" y="3987800"/>
          <p14:tracePt t="28284" x="3155950" y="3944938"/>
          <p14:tracePt t="28301" x="3101975" y="3895725"/>
          <p14:tracePt t="28318" x="3009900" y="3794125"/>
          <p14:tracePt t="28334" x="2955925" y="3713163"/>
          <p14:tracePt t="28351" x="2913063" y="3609975"/>
          <p14:tracePt t="28368" x="2886075" y="3468688"/>
          <p14:tracePt t="28384" x="2874963" y="3378200"/>
          <p14:tracePt t="28401" x="2863850" y="3297238"/>
          <p14:tracePt t="28418" x="2859088" y="3236913"/>
          <p14:tracePt t="28435" x="2859088" y="3214688"/>
          <p14:tracePt t="28451" x="2859088" y="3182938"/>
          <p14:tracePt t="28468" x="2859088" y="3144838"/>
          <p14:tracePt t="28485" x="2859088" y="3124200"/>
          <p14:tracePt t="28501" x="2879725" y="3090863"/>
          <p14:tracePt t="28518" x="2917825" y="3036888"/>
          <p14:tracePt t="28535" x="2933700" y="3009900"/>
          <p14:tracePt t="28551" x="2982913" y="2940050"/>
          <p14:tracePt t="28568" x="3043238" y="2870200"/>
          <p14:tracePt t="28584" x="3074988" y="2832100"/>
          <p14:tracePt t="28601" x="3178175" y="2740025"/>
          <p14:tracePt t="28618" x="3333750" y="2582863"/>
          <p14:tracePt t="28635" x="3394075" y="2524125"/>
          <p14:tracePt t="28651" x="3502025" y="2409825"/>
          <p14:tracePt t="28668" x="3560763" y="2328863"/>
          <p14:tracePt t="28685" x="3578225" y="2317750"/>
          <p14:tracePt t="28701" x="3614738" y="2263775"/>
          <p14:tracePt t="28719" x="3659188" y="2209800"/>
          <p14:tracePt t="28735" x="3679825" y="2193925"/>
          <p14:tracePt t="28751" x="3722688" y="2151063"/>
          <p14:tracePt t="28768" x="3744913" y="2128838"/>
          <p14:tracePt t="28785" x="3756025" y="2124075"/>
          <p14:tracePt t="28801" x="3760788" y="2117725"/>
          <p14:tracePt t="28818" x="3767138" y="2112963"/>
          <p14:tracePt t="28834" x="3771900" y="2108200"/>
          <p14:tracePt t="28851" x="3778250" y="2101850"/>
          <p14:tracePt t="28868" x="3783013" y="2097088"/>
          <p14:tracePt t="28918" x="3783013" y="2090738"/>
          <p14:tracePt t="28939" x="3783013" y="2085975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</a:t>
            </a:r>
            <a:r>
              <a:rPr lang="ja-JP" altLang="en-US" sz="3200" dirty="0"/>
              <a:t> </a:t>
            </a:r>
            <a:r>
              <a:rPr lang="en-US" altLang="ja-JP" sz="3200" dirty="0"/>
              <a:t>will call you tomorrow. 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3966883" y="2473234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212942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E55A4FF-752B-41F4-9127-17401E92A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6"/>
    </mc:Choice>
    <mc:Fallback>
      <p:transition spd="slow" advTm="1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0" x="3825875" y="1535113"/>
          <p14:tracePt t="1988" x="3825875" y="1508125"/>
          <p14:tracePt t="1996" x="3825875" y="1481138"/>
          <p14:tracePt t="2007" x="3825875" y="1443038"/>
          <p14:tracePt t="2023" x="3825875" y="1416050"/>
          <p14:tracePt t="2040" x="3825875" y="1373188"/>
          <p14:tracePt t="2057" x="3821113" y="1355725"/>
          <p14:tracePt t="2090" x="3821113" y="1350963"/>
          <p14:tracePt t="2123" x="3821113" y="1346200"/>
          <p14:tracePt t="2157" x="3814763" y="1346200"/>
          <p14:tracePt t="2218" x="3810000" y="1346200"/>
          <p14:tracePt t="2226" x="3794125" y="1350963"/>
          <p14:tracePt t="2236" x="3783013" y="1366838"/>
          <p14:tracePt t="2246" x="3778250" y="1373188"/>
          <p14:tracePt t="2257" x="3771900" y="1377950"/>
          <p14:tracePt t="2273" x="3771900" y="1382713"/>
          <p14:tracePt t="2298" x="3771900" y="1389063"/>
          <p14:tracePt t="2307" x="3771900" y="1393825"/>
          <p14:tracePt t="2323" x="3771900" y="1400175"/>
          <p14:tracePt t="2340" x="3771900" y="1416050"/>
          <p14:tracePt t="2357" x="3771900" y="1431925"/>
          <p14:tracePt t="2374" x="3771900" y="1443038"/>
          <p14:tracePt t="2391" x="3760788" y="1492250"/>
          <p14:tracePt t="2407" x="3760788" y="1519238"/>
          <p14:tracePt t="2423" x="3760788" y="1528763"/>
          <p14:tracePt t="2440" x="3760788" y="1562100"/>
          <p14:tracePt t="2456" x="3760788" y="1593850"/>
          <p14:tracePt t="2473" x="3760788" y="1616075"/>
          <p14:tracePt t="2490" x="3771900" y="1647825"/>
          <p14:tracePt t="2506" x="3771900" y="1681163"/>
          <p14:tracePt t="2523" x="3771900" y="1719263"/>
          <p14:tracePt t="2540" x="3771900" y="1755775"/>
          <p14:tracePt t="2556" x="3771900" y="1762125"/>
          <p14:tracePt t="2590" x="3771900" y="1766888"/>
          <p14:tracePt t="2668" x="3771900" y="1773238"/>
          <p14:tracePt t="2678" x="3771900" y="1778000"/>
          <p14:tracePt t="2997" x="3771900" y="1782763"/>
          <p14:tracePt t="3007" x="3783013" y="1789113"/>
          <p14:tracePt t="3017" x="3798888" y="1809750"/>
          <p14:tracePt t="3027" x="3805238" y="1827213"/>
          <p14:tracePt t="3040" x="3810000" y="1836738"/>
          <p14:tracePt t="3057" x="3814763" y="1863725"/>
          <p14:tracePt t="3073" x="3814763" y="1885950"/>
          <p14:tracePt t="3107" x="3814763" y="1928813"/>
          <p14:tracePt t="3140" x="3814763" y="1962150"/>
          <p14:tracePt t="3173" x="3814763" y="2020888"/>
          <p14:tracePt t="3190" x="3814763" y="2063750"/>
          <p14:tracePt t="3207" x="3805238" y="2151063"/>
          <p14:tracePt t="3223" x="3787775" y="2193925"/>
          <p14:tracePt t="3240" x="3771900" y="2301875"/>
          <p14:tracePt t="3256" x="3744913" y="2393950"/>
          <p14:tracePt t="3273" x="3744913" y="2425700"/>
          <p14:tracePt t="3290" x="3729038" y="2524125"/>
          <p14:tracePt t="3307" x="3717925" y="2620963"/>
          <p14:tracePt t="3323" x="3713163" y="2659063"/>
          <p14:tracePt t="3340" x="3675063" y="2755900"/>
          <p14:tracePt t="3356" x="3632200" y="2852738"/>
          <p14:tracePt t="3373" x="3614738" y="2897188"/>
          <p14:tracePt t="3390" x="3578225" y="2982913"/>
          <p14:tracePt t="3407" x="3571875" y="3032125"/>
          <p14:tracePt t="3423" x="3571875" y="3052763"/>
          <p14:tracePt t="3440" x="3571875" y="3106738"/>
          <p14:tracePt t="3457" x="3582988" y="3167063"/>
          <p14:tracePt t="3473" x="3587750" y="3187700"/>
          <p14:tracePt t="3490" x="3598863" y="3221038"/>
          <p14:tracePt t="3506" x="3598863" y="3248025"/>
          <p14:tracePt t="3523" x="3598863" y="3259138"/>
          <p14:tracePt t="3540" x="3609975" y="3270250"/>
          <p14:tracePt t="3557" x="3648075" y="3290888"/>
          <p14:tracePt t="3573" x="3663950" y="3297238"/>
          <p14:tracePt t="3590" x="3733800" y="3313113"/>
          <p14:tracePt t="3607" x="3814763" y="3317875"/>
          <p14:tracePt t="3623" x="3841750" y="3317875"/>
          <p14:tracePt t="3640" x="3902075" y="3328988"/>
          <p14:tracePt t="3656" x="3949700" y="3340100"/>
          <p14:tracePt t="3673" x="3971925" y="3351213"/>
          <p14:tracePt t="3690" x="4041775" y="3360738"/>
          <p14:tracePt t="3707" x="4156075" y="3371850"/>
          <p14:tracePt t="3723" x="4210050" y="3387725"/>
          <p14:tracePt t="3740" x="4291013" y="3398838"/>
          <p14:tracePt t="3757" x="4322763" y="3405188"/>
          <p14:tracePt t="3773" x="4329113" y="3405188"/>
          <p14:tracePt t="3790" x="4333875" y="3409950"/>
          <p14:tracePt t="3806" x="4344988" y="3421063"/>
          <p14:tracePt t="3823" x="4349750" y="3425825"/>
          <p14:tracePt t="3840" x="4367213" y="3432175"/>
          <p14:tracePt t="3857" x="4383088" y="3448050"/>
          <p14:tracePt t="3873" x="4387850" y="3452813"/>
          <p14:tracePt t="3890" x="4398963" y="3459163"/>
          <p14:tracePt t="3958" x="4403725" y="3459163"/>
          <p14:tracePt t="3968" x="4410075" y="3463925"/>
          <p14:tracePt t="3979" x="4421188" y="3468688"/>
          <p14:tracePt t="3990" x="4437063" y="3486150"/>
          <p14:tracePt t="4007" x="4457700" y="3502025"/>
          <p14:tracePt t="4023" x="4479925" y="3506788"/>
          <p14:tracePt t="4040" x="4495800" y="3513138"/>
          <p14:tracePt t="4056" x="4513263" y="3517900"/>
          <p14:tracePt t="4073" x="4518025" y="3524250"/>
          <p14:tracePt t="4090" x="4522788" y="3529013"/>
          <p14:tracePt t="4107" x="4522788" y="3540125"/>
          <p14:tracePt t="4124" x="4522788" y="3544888"/>
          <p14:tracePt t="4140" x="4513263" y="3578225"/>
          <p14:tracePt t="4157" x="4475163" y="3605213"/>
          <p14:tracePt t="4173" x="4452938" y="3636963"/>
          <p14:tracePt t="4190" x="4410075" y="3675063"/>
          <p14:tracePt t="4206" x="4360863" y="3686175"/>
          <p14:tracePt t="4223" x="4329113" y="3702050"/>
          <p14:tracePt t="4240" x="4268788" y="3717925"/>
          <p14:tracePt t="4257" x="4237038" y="3744913"/>
          <p14:tracePt t="4273" x="4194175" y="3760788"/>
          <p14:tracePt t="4290" x="4144963" y="3776663"/>
          <p14:tracePt t="4307" x="4102100" y="3787775"/>
          <p14:tracePt t="4323" x="4079875" y="3794125"/>
          <p14:tracePt t="4340" x="4075113" y="3798888"/>
          <p14:tracePt t="4409" x="4068763" y="3798888"/>
          <p14:tracePt t="4596" x="4059238" y="3798888"/>
          <p14:tracePt t="4605" x="4032250" y="3794125"/>
          <p14:tracePt t="4616" x="4010025" y="3776663"/>
          <p14:tracePt t="4626" x="3976688" y="3760788"/>
          <p14:tracePt t="4640" x="3967163" y="3756025"/>
          <p14:tracePt t="4657" x="3933825" y="3722688"/>
          <p14:tracePt t="4673" x="3929063" y="3702050"/>
          <p14:tracePt t="4707" x="3906838" y="3614738"/>
          <p14:tracePt t="4740" x="3902075" y="3605213"/>
          <p14:tracePt t="4773" x="3895725" y="3594100"/>
          <p14:tracePt t="4816" x="3895725" y="3587750"/>
          <p14:tracePt t="4828" x="3895725" y="3582988"/>
          <p14:tracePt t="4840" x="3895725" y="3578225"/>
          <p14:tracePt t="4857" x="3890963" y="3556000"/>
          <p14:tracePt t="4875" x="3886200" y="3533775"/>
          <p14:tracePt t="4891" x="3848100" y="3436938"/>
          <p14:tracePt t="4906" x="3798888" y="3259138"/>
          <p14:tracePt t="4923" x="3778250" y="3178175"/>
          <p14:tracePt t="4940" x="3679825" y="2847975"/>
          <p14:tracePt t="4957" x="3621088" y="2620963"/>
          <p14:tracePt t="4973" x="3556000" y="2432050"/>
          <p14:tracePt t="4990" x="3490913" y="2182813"/>
          <p14:tracePt t="5007" x="3479800" y="2043113"/>
          <p14:tracePt t="5024" x="3479800" y="1939925"/>
          <p14:tracePt t="5040" x="3479800" y="1816100"/>
          <p14:tracePt t="5057" x="3490913" y="1755775"/>
          <p14:tracePt t="5073" x="3506788" y="1735138"/>
          <p14:tracePt t="5090" x="3517900" y="1724025"/>
          <p14:tracePt t="5107" x="3517900" y="1719263"/>
          <p14:tracePt t="5317" x="3517900" y="1724025"/>
          <p14:tracePt t="5357" x="3517900" y="1728788"/>
          <p14:tracePt t="5367" x="3517900" y="1735138"/>
          <p14:tracePt t="5377" x="3517900" y="1739900"/>
          <p14:tracePt t="5391" x="3513138" y="1746250"/>
          <p14:tracePt t="5407" x="3497263" y="1773238"/>
          <p14:tracePt t="5423" x="3490913" y="1782763"/>
          <p14:tracePt t="5440" x="3479800" y="1809750"/>
          <p14:tracePt t="5456" x="3448050" y="1863725"/>
          <p14:tracePt t="5473" x="3425825" y="1890713"/>
          <p14:tracePt t="5490" x="3405188" y="1951038"/>
          <p14:tracePt t="5506" x="3355975" y="2074863"/>
          <p14:tracePt t="5523" x="3324225" y="2178050"/>
          <p14:tracePt t="5540" x="3286125" y="2344738"/>
          <p14:tracePt t="5556" x="3209925" y="2589213"/>
          <p14:tracePt t="5573" x="3167063" y="2679700"/>
          <p14:tracePt t="5590" x="3070225" y="2913063"/>
          <p14:tracePt t="5606" x="2978150" y="3086100"/>
          <p14:tracePt t="5623" x="2951163" y="3140075"/>
          <p14:tracePt t="5640" x="2924175" y="3214688"/>
          <p14:tracePt t="5656" x="2917825" y="3275013"/>
          <p14:tracePt t="5673" x="2906713" y="3302000"/>
          <p14:tracePt t="5690" x="2906713" y="3351213"/>
          <p14:tracePt t="5707" x="2906713" y="3382963"/>
          <p14:tracePt t="5723" x="2906713" y="3387725"/>
          <p14:tracePt t="5740" x="2906713" y="3414713"/>
          <p14:tracePt t="5756" x="2901950" y="3425825"/>
          <p14:tracePt t="6096" x="2897188" y="3409950"/>
          <p14:tracePt t="6106" x="2897188" y="3382963"/>
          <p14:tracePt t="6116" x="2913063" y="3382963"/>
          <p14:tracePt t="6126" x="2955925" y="3382963"/>
          <p14:tracePt t="6157" x="3378200" y="3441700"/>
          <p14:tracePt t="6190" x="3382963" y="3441700"/>
          <p14:tracePt t="8158" x="3394075" y="3441700"/>
          <p14:tracePt t="8167" x="3409950" y="3448050"/>
          <p14:tracePt t="8177" x="3421063" y="3448050"/>
          <p14:tracePt t="8197" x="3425825" y="3448050"/>
          <p14:tracePt t="8237" x="3425825" y="3452813"/>
          <p14:tracePt t="8299" x="3432175" y="3452813"/>
          <p14:tracePt t="8306" x="3436938" y="3452813"/>
          <p14:tracePt t="8317" x="3441700" y="3452813"/>
          <p14:tracePt t="8516" x="3452813" y="3452813"/>
          <p14:tracePt t="8526" x="3459163" y="3452813"/>
          <p14:tracePt t="8536" x="3463925" y="3448050"/>
          <p14:tracePt t="8547" x="3468688" y="3441700"/>
          <p14:tracePt t="8556" x="3479800" y="3441700"/>
          <p14:tracePt t="8575" x="3540125" y="3441700"/>
          <p14:tracePt t="8590" x="3567113" y="3441700"/>
          <p14:tracePt t="8606" x="3652838" y="3441700"/>
          <p14:tracePt t="8623" x="3702050" y="3441700"/>
          <p14:tracePt t="8640" x="3733800" y="3441700"/>
          <p14:tracePt t="8656" x="3794125" y="3436938"/>
          <p14:tracePt t="8673" x="3836988" y="3436938"/>
          <p14:tracePt t="8690" x="3886200" y="3432175"/>
          <p14:tracePt t="8706" x="3944938" y="3432175"/>
          <p14:tracePt t="8723" x="3967163" y="3432175"/>
          <p14:tracePt t="8740" x="3983038" y="3432175"/>
          <p14:tracePt t="8756" x="4014788" y="3432175"/>
          <p14:tracePt t="8773" x="4052888" y="3441700"/>
          <p14:tracePt t="8790" x="4106863" y="3448050"/>
          <p14:tracePt t="8807" x="4187825" y="3459163"/>
          <p14:tracePt t="8823" x="4214813" y="3463925"/>
          <p14:tracePt t="8840" x="4248150" y="3463925"/>
          <p14:tracePt t="8857" x="4252913" y="3463925"/>
          <p14:tracePt t="8949" x="4259263" y="3463925"/>
          <p14:tracePt t="8976" x="4264025" y="3459163"/>
          <p14:tracePt t="9067" x="4268788" y="3459163"/>
          <p14:tracePt t="9077" x="4275138" y="3452813"/>
          <p14:tracePt t="9097" x="4279900" y="3452813"/>
          <p14:tracePt t="9107" x="4291013" y="3452813"/>
          <p14:tracePt t="9117" x="4306888" y="3452813"/>
          <p14:tracePt t="9126" x="4322763" y="3452813"/>
          <p14:tracePt t="9140" x="4340225" y="3452813"/>
          <p14:tracePt t="9158" x="4376738" y="3452813"/>
          <p14:tracePt t="9173" x="4398963" y="3452813"/>
          <p14:tracePt t="9190" x="4425950" y="3463925"/>
          <p14:tracePt t="9207" x="4430713" y="3463925"/>
          <p14:tracePt t="9307" x="4430713" y="3468688"/>
          <p14:tracePt t="9316" x="4425950" y="3468688"/>
          <p14:tracePt t="9328" x="4421188" y="3475038"/>
          <p14:tracePt t="9340" x="4414838" y="3479800"/>
          <p14:tracePt t="9357" x="4410075" y="3486150"/>
          <p14:tracePt t="9390" x="4394200" y="3506788"/>
          <p14:tracePt t="9407" x="4371975" y="3540125"/>
          <p14:tracePt t="9423" x="4356100" y="3551238"/>
          <p14:tracePt t="9441" x="4295775" y="3621088"/>
          <p14:tracePt t="9456" x="4214813" y="3702050"/>
          <p14:tracePt t="9474" x="4183063" y="3729038"/>
          <p14:tracePt t="9490" x="4140200" y="3771900"/>
          <p14:tracePt t="9507" x="4122738" y="3783013"/>
          <p14:tracePt t="9523" x="4122738" y="3787775"/>
          <p14:tracePt t="9540" x="4117975" y="3787775"/>
          <p14:tracePt t="9573" x="4117975" y="3794125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sp>
        <p:nvSpPr>
          <p:cNvPr id="2" name="円形吹き出し 1"/>
          <p:cNvSpPr/>
          <p:nvPr/>
        </p:nvSpPr>
        <p:spPr>
          <a:xfrm>
            <a:off x="2075937" y="2671317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</a:t>
            </a:r>
            <a:r>
              <a:rPr lang="ja-JP" altLang="en-US" sz="3200" dirty="0"/>
              <a:t> </a:t>
            </a:r>
            <a:r>
              <a:rPr lang="en-US" altLang="ja-JP" sz="3200" dirty="0"/>
              <a:t>will call you tomorrow. 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02391" y="347678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763486" y="2405013"/>
            <a:ext cx="7798638" cy="1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726185" y="4937551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027219" y="2752171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318576" y="2553070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212942" y="1684618"/>
            <a:ext cx="279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next day 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33234" y="3877527"/>
            <a:ext cx="764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時にかかわる語句の変更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86764" y="1099843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tomorrow</a:t>
            </a:r>
            <a:r>
              <a:rPr lang="en-US" altLang="ja-JP" sz="3200" dirty="0"/>
              <a:t> </a:t>
            </a:r>
            <a:endParaRPr kumimoji="1" lang="ja-JP" altLang="en-US" sz="320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276204" y="1456294"/>
            <a:ext cx="3462720" cy="1215023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DB22328-2718-4AEC-94AF-48E08616A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78"/>
    </mc:Choice>
    <mc:Fallback>
      <p:transition spd="slow" advTm="2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27" x="3879850" y="3551238"/>
          <p14:tracePt t="3332" x="3863975" y="3517900"/>
          <p14:tracePt t="3343" x="3832225" y="3452813"/>
          <p14:tracePt t="3360" x="3805238" y="3306763"/>
          <p14:tracePt t="3377" x="3783013" y="3225800"/>
          <p14:tracePt t="3393" x="3702050" y="2852738"/>
          <p14:tracePt t="3410" x="3668713" y="2582863"/>
          <p14:tracePt t="3443" x="3702050" y="2339975"/>
          <p14:tracePt t="3477" x="3852863" y="2054225"/>
          <p14:tracePt t="3510" x="4037013" y="1690688"/>
          <p14:tracePt t="3527" x="4052888" y="1636713"/>
          <p14:tracePt t="3544" x="4068763" y="1589088"/>
          <p14:tracePt t="3610" x="4075113" y="1589088"/>
          <p14:tracePt t="3620" x="4079875" y="1593850"/>
          <p14:tracePt t="3630" x="4090988" y="1600200"/>
          <p14:tracePt t="3644" x="4095750" y="1604963"/>
          <p14:tracePt t="3660" x="4122738" y="1609725"/>
          <p14:tracePt t="3677" x="4144963" y="1609725"/>
          <p14:tracePt t="3694" x="4160838" y="1604963"/>
          <p14:tracePt t="3871" x="4117975" y="1609725"/>
          <p14:tracePt t="3880" x="4086225" y="1593850"/>
          <p14:tracePt t="3889" x="4048125" y="1524000"/>
          <p14:tracePt t="3900" x="3971925" y="1335088"/>
          <p14:tracePt t="3910" x="3940175" y="1220788"/>
          <p14:tracePt t="3927" x="3859213" y="1011238"/>
          <p14:tracePt t="3943" x="3778250" y="827088"/>
          <p14:tracePt t="3961" x="3695700" y="712788"/>
          <p14:tracePt t="3977" x="3668713" y="681038"/>
          <p14:tracePt t="3994" x="3663950" y="676275"/>
          <p14:tracePt t="4030" x="3659188" y="676275"/>
          <p14:tracePt t="4040" x="3648075" y="692150"/>
          <p14:tracePt t="4049" x="3614738" y="800100"/>
          <p14:tracePt t="4060" x="3594100" y="865188"/>
          <p14:tracePt t="4076" x="3587750" y="930275"/>
          <p14:tracePt t="4093" x="3578225" y="1155700"/>
          <p14:tracePt t="4110" x="3578225" y="1427163"/>
          <p14:tracePt t="4127" x="3587750" y="1539875"/>
          <p14:tracePt t="4143" x="3625850" y="1870075"/>
          <p14:tracePt t="4160" x="3625850" y="2139950"/>
          <p14:tracePt t="4177" x="3609975" y="2216150"/>
          <p14:tracePt t="4193" x="3582988" y="2371725"/>
          <p14:tracePt t="4210" x="3560763" y="2432050"/>
          <p14:tracePt t="4227" x="3556000" y="2432050"/>
          <p14:tracePt t="4260" x="3556000" y="2436813"/>
          <p14:tracePt t="4542" x="3556000" y="2432050"/>
          <p14:tracePt t="4551" x="3556000" y="2425700"/>
          <p14:tracePt t="4560" x="3551238" y="2416175"/>
          <p14:tracePt t="4577" x="3551238" y="2409825"/>
          <p14:tracePt t="4593" x="3544888" y="2382838"/>
          <p14:tracePt t="4610" x="3540125" y="2366963"/>
          <p14:tracePt t="4627" x="3533775" y="2362200"/>
          <p14:tracePt t="4643" x="3529013" y="2355850"/>
          <p14:tracePt t="4660" x="3529013" y="2351088"/>
          <p14:tracePt t="4709" x="3529013" y="2344738"/>
          <p14:tracePt t="4739" x="3529013" y="2339975"/>
          <p14:tracePt t="4801" x="3529013" y="2335213"/>
          <p14:tracePt t="4811" x="3551238" y="2324100"/>
          <p14:tracePt t="4821" x="3567113" y="2308225"/>
          <p14:tracePt t="4830" x="3605213" y="2301875"/>
          <p14:tracePt t="4843" x="3722688" y="2259013"/>
          <p14:tracePt t="4860" x="4079875" y="2182813"/>
          <p14:tracePt t="4877" x="4279900" y="2144713"/>
          <p14:tracePt t="4893" x="4960938" y="2016125"/>
          <p14:tracePt t="4910" x="5414963" y="1912938"/>
          <p14:tracePt t="4927" x="5788025" y="1847850"/>
          <p14:tracePt t="4943" x="6154738" y="1836738"/>
          <p14:tracePt t="4960" x="6334125" y="1836738"/>
          <p14:tracePt t="4977" x="6457950" y="1843088"/>
          <p14:tracePt t="4994" x="6604000" y="1870075"/>
          <p14:tracePt t="5010" x="6642100" y="1885950"/>
          <p14:tracePt t="5027" x="6657975" y="1897063"/>
          <p14:tracePt t="5044" x="6662738" y="1897063"/>
          <p14:tracePt t="5060" x="6662738" y="1901825"/>
          <p14:tracePt t="5077" x="6657975" y="1908175"/>
          <p14:tracePt t="5093" x="6608763" y="1944688"/>
          <p14:tracePt t="5110" x="6570663" y="1966913"/>
          <p14:tracePt t="5127" x="6500813" y="1982788"/>
          <p14:tracePt t="5144" x="6388100" y="1982788"/>
          <p14:tracePt t="5160" x="6203950" y="1962150"/>
          <p14:tracePt t="5177" x="5981700" y="1897063"/>
          <p14:tracePt t="5193" x="5718175" y="1804988"/>
          <p14:tracePt t="5210" x="5426075" y="1681163"/>
          <p14:tracePt t="5227" x="5284788" y="1609725"/>
          <p14:tracePt t="5244" x="5187950" y="1539875"/>
          <p14:tracePt t="5260" x="5091113" y="1443038"/>
          <p14:tracePt t="5277" x="5053013" y="1377950"/>
          <p14:tracePt t="5293" x="5030788" y="1312863"/>
          <p14:tracePt t="5310" x="5019675" y="1243013"/>
          <p14:tracePt t="5326" x="5030788" y="1193800"/>
          <p14:tracePt t="5343" x="5091113" y="1123950"/>
          <p14:tracePt t="5360" x="5219700" y="1027113"/>
          <p14:tracePt t="5377" x="5311775" y="977900"/>
          <p14:tracePt t="5393" x="5430838" y="939800"/>
          <p14:tracePt t="5410" x="5626100" y="919163"/>
          <p14:tracePt t="5427" x="5700713" y="919163"/>
          <p14:tracePt t="5443" x="5911850" y="919163"/>
          <p14:tracePt t="5460" x="6127750" y="919163"/>
          <p14:tracePt t="5477" x="6215063" y="923925"/>
          <p14:tracePt t="5494" x="6446838" y="966788"/>
          <p14:tracePt t="5510" x="6619875" y="1016000"/>
          <p14:tracePt t="5527" x="6662738" y="1042988"/>
          <p14:tracePt t="5544" x="6765925" y="1123950"/>
          <p14:tracePt t="5560" x="6831013" y="1204913"/>
          <p14:tracePt t="5577" x="6835775" y="1231900"/>
          <p14:tracePt t="5593" x="6842125" y="1274763"/>
          <p14:tracePt t="5610" x="6797675" y="1328738"/>
          <p14:tracePt t="5627" x="6765925" y="1350963"/>
          <p14:tracePt t="5643" x="6581775" y="1447800"/>
          <p14:tracePt t="5660" x="6354763" y="1512888"/>
          <p14:tracePt t="5676" x="6289675" y="1524000"/>
          <p14:tracePt t="5693" x="6208713" y="1528763"/>
          <p14:tracePt t="5740" x="6208713" y="1535113"/>
          <p14:tracePt t="5780" x="6219825" y="1528763"/>
          <p14:tracePt t="5792" x="6226175" y="1524000"/>
          <p14:tracePt t="5800" x="6230938" y="1519238"/>
          <p14:tracePt t="5810" x="6253163" y="1519238"/>
          <p14:tracePt t="5826" x="6280150" y="1519238"/>
          <p14:tracePt t="5843" x="6372225" y="1519238"/>
          <p14:tracePt t="5860" x="6435725" y="1519238"/>
          <p14:tracePt t="5877" x="6446838" y="1519238"/>
          <p14:tracePt t="5893" x="6453188" y="1519238"/>
          <p14:tracePt t="5959" x="6453188" y="1524000"/>
          <p14:tracePt t="5970" x="6453188" y="1528763"/>
          <p14:tracePt t="5980" x="6446838" y="1528763"/>
          <p14:tracePt t="8167" x="7473950" y="1420813"/>
          <p14:tracePt t="8169" x="7550150" y="1409700"/>
          <p14:tracePt t="8176" x="8058150" y="1400175"/>
          <p14:tracePt t="8193" x="8074025" y="1400175"/>
          <p14:tracePt t="8210" x="8154988" y="1427163"/>
          <p14:tracePt t="8227" x="8166100" y="1438275"/>
          <p14:tracePt t="8243" x="8166100" y="1458913"/>
          <p14:tracePt t="8277" x="8132763" y="1492250"/>
          <p14:tracePt t="8310" x="8128000" y="1497013"/>
          <p14:tracePt t="8343" x="8078788" y="1485900"/>
          <p14:tracePt t="8360" x="8040688" y="1447800"/>
          <p14:tracePt t="8376" x="8031163" y="1438275"/>
          <p14:tracePt t="8393" x="7997825" y="1377950"/>
          <p14:tracePt t="8410" x="7997825" y="1274763"/>
          <p14:tracePt t="8426" x="7997825" y="1220788"/>
          <p14:tracePt t="8443" x="8031163" y="1065213"/>
          <p14:tracePt t="8460" x="8186738" y="869950"/>
          <p14:tracePt t="8477" x="8267700" y="800100"/>
          <p14:tracePt t="8493" x="8782050" y="519113"/>
          <p14:tracePt t="8510" x="9521825" y="204788"/>
          <p14:tracePt t="8527" x="9802813" y="130175"/>
          <p14:tracePt t="8543" x="10360025" y="26988"/>
          <p14:tracePt t="8560" x="10625138" y="15875"/>
          <p14:tracePt t="8576" x="10688638" y="15875"/>
          <p14:tracePt t="8593" x="10764838" y="69850"/>
          <p14:tracePt t="8610" x="10791825" y="157163"/>
          <p14:tracePt t="8626" x="10798175" y="195263"/>
          <p14:tracePt t="8643" x="10775950" y="312738"/>
          <p14:tracePt t="8660" x="10683875" y="496888"/>
          <p14:tracePt t="8676" x="10634663" y="566738"/>
          <p14:tracePt t="8693" x="10494963" y="703263"/>
          <p14:tracePt t="8710" x="10306050" y="815975"/>
          <p14:tracePt t="8727" x="10236200" y="842963"/>
          <p14:tracePt t="8743" x="10056813" y="865188"/>
          <p14:tracePt t="8760" x="9890125" y="847725"/>
          <p14:tracePt t="8777" x="9744075" y="804863"/>
          <p14:tracePt t="8793" x="9429750" y="669925"/>
          <p14:tracePt t="8810" x="9251950" y="566738"/>
          <p14:tracePt t="8826" x="9159875" y="492125"/>
          <p14:tracePt t="8844" x="9110663" y="438150"/>
          <p14:tracePt t="8861" x="9110663" y="422275"/>
          <p14:tracePt t="8878" x="9137650" y="395288"/>
          <p14:tracePt t="8894" x="9229725" y="361950"/>
          <p14:tracePt t="8911" x="9371013" y="339725"/>
          <p14:tracePt t="8927" x="9483725" y="330200"/>
          <p14:tracePt t="8944" x="9613900" y="334963"/>
          <p14:tracePt t="8961" x="9640888" y="334963"/>
          <p14:tracePt t="8995" x="9629775" y="346075"/>
          <p14:tracePt t="9011" x="9598025" y="366713"/>
          <p14:tracePt t="9028" x="9591675" y="373063"/>
          <p14:tracePt t="9044" x="9582150" y="373063"/>
          <p14:tracePt t="9061" x="9575800" y="373063"/>
          <p14:tracePt t="9080" x="9559925" y="377825"/>
          <p14:tracePt t="9094" x="9555163" y="377825"/>
          <p14:tracePt t="9111" x="9544050" y="384175"/>
          <p14:tracePt t="9128" x="9537700" y="384175"/>
          <p14:tracePt t="9302" x="9537700" y="395288"/>
          <p14:tracePt t="9312" x="9537700" y="427038"/>
          <p14:tracePt t="9324" x="9537700" y="469900"/>
          <p14:tracePt t="9330" x="9575800" y="577850"/>
          <p14:tracePt t="9343" x="9613900" y="658813"/>
          <p14:tracePt t="9360" x="9818688" y="1000125"/>
          <p14:tracePt t="9377" x="9955213" y="1162050"/>
          <p14:tracePt t="9393" x="10494963" y="1863725"/>
          <p14:tracePt t="9410" x="11234738" y="2686050"/>
          <p14:tracePt t="9427" x="11441113" y="2901950"/>
          <p14:tracePt t="9443" x="11841163" y="3306763"/>
          <p14:tracePt t="9460" x="11958638" y="3441700"/>
          <p14:tracePt t="9477" x="11976100" y="3459163"/>
          <p14:tracePt t="9494" x="11980863" y="3463925"/>
          <p14:tracePt t="9510" x="11985625" y="3463925"/>
          <p14:tracePt t="9550" x="11985625" y="3468688"/>
          <p14:tracePt t="9560" x="11991975" y="3479800"/>
          <p14:tracePt t="9571" x="11991975" y="3486150"/>
          <p14:tracePt t="9580" x="11991975" y="3495675"/>
          <p14:tracePt t="9594" x="11991975" y="3502025"/>
          <p14:tracePt t="9610" x="11991975" y="3524250"/>
          <p14:tracePt t="9627" x="11991975" y="3540125"/>
          <p14:tracePt t="9644" x="11991975" y="3551238"/>
          <p14:tracePt t="9660" x="11911013" y="3567113"/>
          <p14:tracePt t="9677" x="11850688" y="3567113"/>
          <p14:tracePt t="9694" x="11553825" y="3582988"/>
          <p14:tracePt t="9699" x="11418888" y="3582988"/>
          <p14:tracePt t="9710" x="11187113" y="3571875"/>
          <p14:tracePt t="9727" x="11061700" y="3560763"/>
          <p14:tracePt t="9744" x="10760075" y="3517900"/>
          <p14:tracePt t="9760" x="10533063" y="3452813"/>
          <p14:tracePt t="9777" x="10452100" y="3421063"/>
          <p14:tracePt t="9794" x="10321925" y="3360738"/>
          <p14:tracePt t="9810" x="10218738" y="3290888"/>
          <p14:tracePt t="9826" x="10191750" y="3259138"/>
          <p14:tracePt t="9843" x="10099675" y="3178175"/>
          <p14:tracePt t="9860" x="10045700" y="3097213"/>
          <p14:tracePt t="9877" x="10036175" y="3074988"/>
          <p14:tracePt t="9893" x="10029825" y="3025775"/>
          <p14:tracePt t="9910" x="10040938" y="2967038"/>
          <p14:tracePt t="9927" x="10063163" y="2944813"/>
          <p14:tracePt t="9943" x="10186988" y="2847975"/>
          <p14:tracePt t="9960" x="10440988" y="2733675"/>
          <p14:tracePt t="9977" x="10571163" y="2701925"/>
          <p14:tracePt t="9994" x="10895013" y="2659063"/>
          <p14:tracePt t="10010" x="11095038" y="2659063"/>
          <p14:tracePt t="10027" x="11229975" y="2659063"/>
          <p14:tracePt t="10044" x="11407775" y="2663825"/>
          <p14:tracePt t="10060" x="11553825" y="2713038"/>
          <p14:tracePt t="10077" x="11672888" y="2751138"/>
          <p14:tracePt t="10093" x="11796713" y="2863850"/>
          <p14:tracePt t="10110" x="11857038" y="2960688"/>
          <p14:tracePt t="10127" x="11872913" y="3043238"/>
          <p14:tracePt t="10143" x="11868150" y="3167063"/>
          <p14:tracePt t="10160" x="11845925" y="3252788"/>
          <p14:tracePt t="10176" x="11807825" y="3306763"/>
          <p14:tracePt t="10193" x="11715750" y="3394075"/>
          <p14:tracePt t="10210" x="11614150" y="3436938"/>
          <p14:tracePt t="10227" x="11499850" y="3436938"/>
          <p14:tracePt t="10243" x="11191875" y="3436938"/>
          <p14:tracePt t="10260" x="10933113" y="3436938"/>
          <p14:tracePt t="10277" x="10694988" y="3414713"/>
          <p14:tracePt t="10293" x="10490200" y="3355975"/>
          <p14:tracePt t="10310" x="10299700" y="3259138"/>
          <p14:tracePt t="10327" x="10213975" y="3187700"/>
          <p14:tracePt t="10343" x="10148888" y="3086100"/>
          <p14:tracePt t="10360" x="10110788" y="2955925"/>
          <p14:tracePt t="10377" x="10110788" y="2890838"/>
          <p14:tracePt t="10393" x="10133013" y="2820988"/>
          <p14:tracePt t="10410" x="10245725" y="2713038"/>
          <p14:tracePt t="10427" x="10344150" y="2659063"/>
          <p14:tracePt t="10443" x="10490200" y="2589213"/>
          <p14:tracePt t="10460" x="10694988" y="2540000"/>
          <p14:tracePt t="10477" x="10807700" y="2528888"/>
          <p14:tracePt t="10494" x="10987088" y="2528888"/>
          <p14:tracePt t="10510" x="11234738" y="2544763"/>
          <p14:tracePt t="10527" x="11380788" y="2578100"/>
          <p14:tracePt t="10544" x="11522075" y="2647950"/>
          <p14:tracePt t="10560" x="11661775" y="2744788"/>
          <p14:tracePt t="10577" x="11695113" y="2778125"/>
          <p14:tracePt t="10593" x="11722100" y="2863850"/>
          <p14:tracePt t="10610" x="11704638" y="2933700"/>
          <p14:tracePt t="10627" x="11688763" y="2944813"/>
          <p14:tracePt t="10643" x="11661775" y="2967038"/>
          <p14:tracePt t="10660" x="11650663" y="2971800"/>
          <p14:tracePt t="10677" x="11641138" y="2971800"/>
          <p14:tracePt t="10693" x="11614150" y="2940050"/>
          <p14:tracePt t="10710" x="11580813" y="2886075"/>
          <p14:tracePt t="10993" x="11576050" y="2886075"/>
          <p14:tracePt t="11002" x="11569700" y="2886075"/>
          <p14:tracePt t="11011" x="11564938" y="2886075"/>
          <p14:tracePt t="11040" x="11560175" y="2890838"/>
          <p14:tracePt t="11090" x="11553825" y="2890838"/>
          <p14:tracePt t="11099" x="11553825" y="2897188"/>
          <p14:tracePt t="11130" x="11549063" y="2906713"/>
          <p14:tracePt t="11139" x="11549063" y="2913063"/>
          <p14:tracePt t="11150" x="11549063" y="2917825"/>
          <p14:tracePt t="11179" x="11549063" y="2924175"/>
          <p14:tracePt t="11209" x="11549063" y="2928938"/>
          <p14:tracePt t="11230" x="11549063" y="2933700"/>
          <p14:tracePt t="11249" x="11549063" y="2940050"/>
          <p14:tracePt t="11260" x="11549063" y="2951163"/>
          <p14:tracePt t="11280" x="11549063" y="2955925"/>
          <p14:tracePt t="11290" x="11549063" y="2960688"/>
          <p14:tracePt t="11299" x="11549063" y="2967038"/>
          <p14:tracePt t="11330" x="11542713" y="2967038"/>
          <p14:tracePt t="11340" x="11542713" y="2971800"/>
          <p14:tracePt t="11349" x="11537950" y="2971800"/>
          <p14:tracePt t="11360" x="11537950" y="2978150"/>
          <p14:tracePt t="11431" x="11537950" y="2982913"/>
          <p14:tracePt t="11441" x="11533188" y="2982913"/>
          <p14:tracePt t="11450" x="11533188" y="2987675"/>
          <p14:tracePt t="11460" x="11533188" y="2994025"/>
          <p14:tracePt t="11481" x="11526838" y="2994025"/>
          <p14:tracePt t="11932" x="11526838" y="2998788"/>
          <p14:tracePt t="11960" x="11522075" y="2998788"/>
          <p14:tracePt t="12484" x="11537950" y="2998788"/>
          <p14:tracePt t="12491" x="11564938" y="2987675"/>
          <p14:tracePt t="12500" x="11576050" y="2978150"/>
          <p14:tracePt t="12741" x="11560175" y="2982913"/>
          <p14:tracePt t="12751" x="11522075" y="2994025"/>
          <p14:tracePt t="12761" x="11430000" y="2994025"/>
          <p14:tracePt t="12777" x="11369675" y="2994025"/>
          <p14:tracePt t="12794" x="11241088" y="2994025"/>
          <p14:tracePt t="12810" x="11153775" y="2994025"/>
          <p14:tracePt t="12826" x="11126788" y="2987675"/>
          <p14:tracePt t="12843" x="11029950" y="2971800"/>
          <p14:tracePt t="12877" x="10744200" y="2960688"/>
          <p14:tracePt t="12910" x="9483725" y="2960688"/>
          <p14:tracePt t="12943" x="8685213" y="2960688"/>
          <p14:tracePt t="12960" x="8274050" y="2913063"/>
          <p14:tracePt t="12977" x="8150225" y="2890838"/>
          <p14:tracePt t="12994" x="7781925" y="2843213"/>
          <p14:tracePt t="13010" x="7404100" y="2809875"/>
          <p14:tracePt t="13027" x="7246938" y="2809875"/>
          <p14:tracePt t="13043" x="6842125" y="2809875"/>
          <p14:tracePt t="13060" x="6500813" y="2771775"/>
          <p14:tracePt t="13077" x="6399213" y="2751138"/>
          <p14:tracePt t="13093" x="6165850" y="2706688"/>
          <p14:tracePt t="13110" x="5949950" y="2679700"/>
          <p14:tracePt t="13127" x="5846763" y="2670175"/>
          <p14:tracePt t="13143" x="5572125" y="2643188"/>
          <p14:tracePt t="13160" x="5372100" y="2643188"/>
          <p14:tracePt t="13177" x="5176838" y="2632075"/>
          <p14:tracePt t="13193" x="4884738" y="2620963"/>
          <p14:tracePt t="13210" x="4679950" y="2598738"/>
          <p14:tracePt t="13227" x="4556125" y="2593975"/>
          <p14:tracePt t="13243" x="4360863" y="2562225"/>
          <p14:tracePt t="13260" x="4259263" y="2544763"/>
          <p14:tracePt t="13277" x="4156075" y="2535238"/>
          <p14:tracePt t="13293" x="3998913" y="2501900"/>
          <p14:tracePt t="13310" x="3868738" y="2497138"/>
          <p14:tracePt t="13327" x="3756025" y="2486025"/>
          <p14:tracePt t="13344" x="3625850" y="2474913"/>
          <p14:tracePt t="13360" x="3560763" y="2474913"/>
          <p14:tracePt t="13376" x="3513138" y="2470150"/>
          <p14:tracePt t="13393" x="3468688" y="2447925"/>
          <p14:tracePt t="13410" x="3441700" y="2420938"/>
          <p14:tracePt t="13426" x="3436938" y="2398713"/>
          <p14:tracePt t="13443" x="3421063" y="2378075"/>
          <p14:tracePt t="13460" x="3409950" y="2351088"/>
          <p14:tracePt t="13478" x="3405188" y="2328863"/>
          <p14:tracePt t="13493" x="3405188" y="2301875"/>
          <p14:tracePt t="13510" x="3394075" y="2254250"/>
          <p14:tracePt t="13527" x="3387725" y="2232025"/>
          <p14:tracePt t="13544" x="3387725" y="2216150"/>
          <p14:tracePt t="13560" x="3387725" y="2209800"/>
          <p14:tracePt t="14043" x="3382963" y="2216150"/>
          <p14:tracePt t="14051" x="3371850" y="2308225"/>
          <p14:tracePt t="14060" x="3367088" y="2371725"/>
          <p14:tracePt t="14077" x="3344863" y="2447925"/>
          <p14:tracePt t="14093" x="3306763" y="2620963"/>
          <p14:tracePt t="14110" x="3286125" y="2701925"/>
          <p14:tracePt t="14126" x="3286125" y="2724150"/>
          <p14:tracePt t="14176" x="3324225" y="2616200"/>
          <p14:tracePt t="14210" x="3351213" y="2382838"/>
          <p14:tracePt t="14243" x="3351213" y="2263775"/>
          <p14:tracePt t="14260" x="3351213" y="2182813"/>
          <p14:tracePt t="14277" x="3351213" y="2135188"/>
          <p14:tracePt t="14293" x="3367088" y="2085975"/>
          <p14:tracePt t="14310" x="3387725" y="2054225"/>
          <p14:tracePt t="14380" x="3387725" y="2058988"/>
          <p14:tracePt t="14389" x="3387725" y="2097088"/>
          <p14:tracePt t="14400" x="3387725" y="2117725"/>
          <p14:tracePt t="14410" x="3387725" y="2128838"/>
          <p14:tracePt t="14426" x="3387725" y="2139950"/>
          <p14:tracePt t="14443" x="3398838" y="2162175"/>
          <p14:tracePt t="14460" x="3409950" y="2162175"/>
          <p14:tracePt t="14477" x="3414713" y="2166938"/>
          <p14:tracePt t="14493" x="3421063" y="2171700"/>
          <p14:tracePt t="14510" x="3436938" y="2189163"/>
          <p14:tracePt t="14528" x="3436938" y="2198688"/>
          <p14:tracePt t="14543" x="3448050" y="2220913"/>
          <p14:tracePt t="14560" x="3448050" y="2236788"/>
          <p14:tracePt t="14577" x="3432175" y="2247900"/>
          <p14:tracePt t="14593" x="3421063" y="2254250"/>
          <p14:tracePt t="14630" x="3409950" y="2247900"/>
          <p14:tracePt t="14643" x="3387725" y="2227263"/>
          <p14:tracePt t="14660" x="3324225" y="2124075"/>
          <p14:tracePt t="14677" x="3306763" y="2081213"/>
          <p14:tracePt t="14694" x="3279775" y="1982788"/>
          <p14:tracePt t="14710" x="3275013" y="1890713"/>
          <p14:tracePt t="14727" x="3275013" y="1863725"/>
          <p14:tracePt t="14744" x="3290888" y="1751013"/>
          <p14:tracePt t="14761" x="3351213" y="1636713"/>
          <p14:tracePt t="14777" x="3378200" y="1593850"/>
          <p14:tracePt t="14793" x="3459163" y="1481138"/>
          <p14:tracePt t="14810" x="3578225" y="1373188"/>
          <p14:tracePt t="14826" x="3641725" y="1335088"/>
          <p14:tracePt t="14843" x="3794125" y="1243013"/>
          <p14:tracePt t="14860" x="3994150" y="1173163"/>
          <p14:tracePt t="14876" x="4068763" y="1150938"/>
          <p14:tracePt t="14893" x="4275138" y="1108075"/>
          <p14:tracePt t="14910" x="4479925" y="1096963"/>
          <p14:tracePt t="14926" x="4529138" y="1096963"/>
          <p14:tracePt t="14943" x="4668838" y="1096963"/>
          <p14:tracePt t="14960" x="4787900" y="1128713"/>
          <p14:tracePt t="14977" x="4830763" y="1155700"/>
          <p14:tracePt t="14993" x="4983163" y="1238250"/>
          <p14:tracePt t="15010" x="5160963" y="1373188"/>
          <p14:tracePt t="15026" x="5219700" y="1431925"/>
          <p14:tracePt t="15043" x="5349875" y="1573213"/>
          <p14:tracePt t="15060" x="5399088" y="1708150"/>
          <p14:tracePt t="15076" x="5410200" y="1762125"/>
          <p14:tracePt t="15093" x="5419725" y="1874838"/>
          <p14:tracePt t="15110" x="5437188" y="1982788"/>
          <p14:tracePt t="15126" x="5437188" y="2009775"/>
          <p14:tracePt t="15143" x="5441950" y="2058988"/>
          <p14:tracePt t="15160" x="5441950" y="2074863"/>
          <p14:tracePt t="15793" x="5453063" y="2074863"/>
          <p14:tracePt t="15801" x="5468938" y="2074863"/>
          <p14:tracePt t="15811" x="5480050" y="2081213"/>
          <p14:tracePt t="15826" x="5518150" y="2097088"/>
          <p14:tracePt t="15843" x="5619750" y="2139950"/>
          <p14:tracePt t="15860" x="5803900" y="2220913"/>
          <p14:tracePt t="15876" x="5976938" y="2297113"/>
          <p14:tracePt t="15910" x="6399213" y="2443163"/>
          <p14:tracePt t="15944" x="6534150" y="2490788"/>
          <p14:tracePt t="15977" x="6554788" y="2508250"/>
          <p14:tracePt t="16140" x="6554788" y="2513013"/>
          <p14:tracePt t="16152" x="6554788" y="2517775"/>
          <p14:tracePt t="16160" x="6554788" y="2524125"/>
          <p14:tracePt t="16177" x="6538913" y="2528888"/>
          <p14:tracePt t="16193" x="6496050" y="2555875"/>
          <p14:tracePt t="16210" x="6376988" y="2582863"/>
          <p14:tracePt t="16227" x="6284913" y="2593975"/>
          <p14:tracePt t="16243" x="6026150" y="2605088"/>
          <p14:tracePt t="16260" x="5718175" y="2582863"/>
          <p14:tracePt t="16277" x="5614988" y="2571750"/>
          <p14:tracePt t="16293" x="5360988" y="2497138"/>
          <p14:tracePt t="16310" x="5160963" y="2398713"/>
          <p14:tracePt t="16327" x="5080000" y="2371725"/>
          <p14:tracePt t="16343" x="4891088" y="2254250"/>
          <p14:tracePt t="16360" x="4765675" y="2155825"/>
          <p14:tracePt t="16376" x="4718050" y="2124075"/>
          <p14:tracePt t="16393" x="4625975" y="2027238"/>
          <p14:tracePt t="16410" x="4576763" y="1939925"/>
          <p14:tracePt t="16427" x="4560888" y="1908175"/>
          <p14:tracePt t="16443" x="4522788" y="1831975"/>
          <p14:tracePt t="16460" x="4522788" y="1782763"/>
          <p14:tracePt t="16477" x="4522788" y="1773238"/>
          <p14:tracePt t="16493" x="4572000" y="1719263"/>
          <p14:tracePt t="16510" x="4684713" y="1620838"/>
          <p14:tracePt t="16527" x="4745038" y="1593850"/>
          <p14:tracePt t="16543" x="4918075" y="1512888"/>
          <p14:tracePt t="16560" x="5149850" y="1416050"/>
          <p14:tracePt t="16577" x="5226050" y="1393825"/>
          <p14:tracePt t="16593" x="5507038" y="1350963"/>
          <p14:tracePt t="16610" x="5749925" y="1319213"/>
          <p14:tracePt t="16627" x="5826125" y="1308100"/>
          <p14:tracePt t="16643" x="6003925" y="1301750"/>
          <p14:tracePt t="16660" x="6203950" y="1301750"/>
          <p14:tracePt t="16677" x="6280150" y="1301750"/>
          <p14:tracePt t="16693" x="6511925" y="1319213"/>
          <p14:tracePt t="16710" x="6723063" y="1328738"/>
          <p14:tracePt t="16727" x="6788150" y="1335088"/>
          <p14:tracePt t="16743" x="6950075" y="1389063"/>
          <p14:tracePt t="16760" x="7096125" y="1438275"/>
          <p14:tracePt t="16777" x="7150100" y="1465263"/>
          <p14:tracePt t="16794" x="7339013" y="1555750"/>
          <p14:tracePt t="16810" x="7496175" y="1647825"/>
          <p14:tracePt t="16826" x="7658100" y="1746250"/>
          <p14:tracePt t="16843" x="7885113" y="1908175"/>
          <p14:tracePt t="16860" x="8035925" y="2027238"/>
          <p14:tracePt t="16876" x="8132763" y="2101850"/>
          <p14:tracePt t="16893" x="8224838" y="2205038"/>
          <p14:tracePt t="16910" x="8262938" y="2243138"/>
          <p14:tracePt t="16926" x="8267700" y="2270125"/>
          <p14:tracePt t="16943" x="8285163" y="2312988"/>
          <p14:tracePt t="16960" x="8285163" y="2335213"/>
          <p14:tracePt t="16977" x="8285163" y="2366963"/>
          <p14:tracePt t="16993" x="8274050" y="2425700"/>
          <p14:tracePt t="17010" x="8231188" y="2490788"/>
          <p14:tracePt t="17027" x="8170863" y="2551113"/>
          <p14:tracePt t="17043" x="8074025" y="2605088"/>
          <p14:tracePt t="17060" x="7889875" y="2652713"/>
          <p14:tracePt t="17077" x="7750175" y="2674938"/>
          <p14:tracePt t="17093" x="7593013" y="2697163"/>
          <p14:tracePt t="17110" x="7404100" y="2713038"/>
          <p14:tracePt t="17127" x="7278688" y="2713038"/>
          <p14:tracePt t="17143" x="7112000" y="2724150"/>
          <p14:tracePt t="17160" x="6884988" y="2733675"/>
          <p14:tracePt t="17177" x="6750050" y="2744788"/>
          <p14:tracePt t="17193" x="6570663" y="2755900"/>
          <p14:tracePt t="17210" x="6361113" y="2755900"/>
          <p14:tracePt t="17227" x="6230938" y="2751138"/>
          <p14:tracePt t="17243" x="6073775" y="2713038"/>
          <p14:tracePt t="17260" x="5880100" y="2647950"/>
          <p14:tracePt t="17276" x="5749925" y="2605088"/>
          <p14:tracePt t="17293" x="5614988" y="2555875"/>
          <p14:tracePt t="17310" x="5430838" y="2463800"/>
          <p14:tracePt t="17326" x="5349875" y="2436813"/>
          <p14:tracePt t="17343" x="5199063" y="2335213"/>
          <p14:tracePt t="17360" x="5075238" y="2236788"/>
          <p14:tracePt t="17376" x="5037138" y="2193925"/>
          <p14:tracePt t="17393" x="4976813" y="2081213"/>
          <p14:tracePt t="17410" x="4960938" y="1978025"/>
          <p14:tracePt t="17427" x="4960938" y="1951038"/>
          <p14:tracePt t="17443" x="4976813" y="1885950"/>
          <p14:tracePt t="17460" x="5019675" y="1836738"/>
          <p14:tracePt t="17477" x="5041900" y="1816100"/>
          <p14:tracePt t="17493" x="5133975" y="1728788"/>
          <p14:tracePt t="17510" x="5295900" y="1636713"/>
          <p14:tracePt t="17526" x="5399088" y="1609725"/>
          <p14:tracePt t="17544" x="5754688" y="1508125"/>
          <p14:tracePt t="17560" x="6154738" y="1443038"/>
          <p14:tracePt t="17577" x="6280150" y="1443038"/>
          <p14:tracePt t="17593" x="6615113" y="1431925"/>
          <p14:tracePt t="17610" x="6831013" y="1447800"/>
          <p14:tracePt t="17627" x="6907213" y="1465263"/>
          <p14:tracePt t="17643" x="7100888" y="1524000"/>
          <p14:tracePt t="17660" x="7273925" y="1600200"/>
          <p14:tracePt t="17677" x="7339013" y="1627188"/>
          <p14:tracePt t="17693" x="7489825" y="1719263"/>
          <p14:tracePt t="17710" x="7550150" y="1773238"/>
          <p14:tracePt t="17727" x="7554913" y="1793875"/>
          <p14:tracePt t="17744" x="7559675" y="1843088"/>
          <p14:tracePt t="17760" x="7559675" y="1901825"/>
          <p14:tracePt t="17777" x="7559675" y="1924050"/>
          <p14:tracePt t="17794" x="7550150" y="1955800"/>
          <p14:tracePt t="17810" x="7532688" y="1973263"/>
          <p14:tracePt t="17826" x="7527925" y="1978025"/>
          <p14:tracePt t="17843" x="7516813" y="1993900"/>
          <p14:tracePt t="17860" x="7505700" y="2005013"/>
          <p14:tracePt t="17877" x="7500938" y="2005013"/>
          <p14:tracePt t="17893" x="7496175" y="2005013"/>
          <p14:tracePt t="17927" x="7496175" y="2009775"/>
          <p14:tracePt t="17981" x="7489825" y="2009775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sp>
        <p:nvSpPr>
          <p:cNvPr id="2" name="円形吹き出し 1"/>
          <p:cNvSpPr/>
          <p:nvPr/>
        </p:nvSpPr>
        <p:spPr>
          <a:xfrm>
            <a:off x="2024662" y="2671316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</a:t>
            </a:r>
            <a:r>
              <a:rPr lang="ja-JP" altLang="en-US" sz="3200" dirty="0"/>
              <a:t> </a:t>
            </a:r>
            <a:r>
              <a:rPr lang="en-US" altLang="ja-JP" sz="3200" dirty="0"/>
              <a:t>will call you tomorrow. 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61566" y="3026392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763486" y="2405013"/>
            <a:ext cx="7798638" cy="1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0027219" y="2752171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318576" y="2553070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160165" y="1602598"/>
            <a:ext cx="279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next day </a:t>
            </a:r>
            <a:endParaRPr kumimoji="1" lang="ja-JP" altLang="en-US" sz="32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83" y="362111"/>
            <a:ext cx="2438294" cy="2438294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 rot="10800000">
            <a:off x="7825138" y="1719235"/>
            <a:ext cx="1687088" cy="1516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8" name="右矢印 17"/>
          <p:cNvSpPr/>
          <p:nvPr/>
        </p:nvSpPr>
        <p:spPr>
          <a:xfrm rot="10058288">
            <a:off x="5226678" y="2859858"/>
            <a:ext cx="5294809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749636" y="4305965"/>
            <a:ext cx="764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現在から過去を振り返る </a:t>
            </a:r>
            <a:r>
              <a:rPr lang="en-US" altLang="ja-JP" sz="3600" dirty="0">
                <a:solidFill>
                  <a:srgbClr val="FF0000"/>
                </a:solidFill>
              </a:rPr>
              <a:t>(</a:t>
            </a:r>
            <a:r>
              <a:rPr lang="ja-JP" altLang="en-US" sz="3600" dirty="0">
                <a:solidFill>
                  <a:srgbClr val="FF0000"/>
                </a:solidFill>
              </a:rPr>
              <a:t>時制の一致）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49636" y="5068157"/>
            <a:ext cx="83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70C0"/>
                </a:solidFill>
              </a:rPr>
              <a:t>話者の立場から発話を解釈（人称の変化）</a:t>
            </a:r>
            <a:endParaRPr kumimoji="1" lang="ja-JP" altLang="en-US" sz="3600" dirty="0">
              <a:solidFill>
                <a:srgbClr val="0070C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F5B2B56-C77D-418C-A285-E2C40E6CB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0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1"/>
    </mc:Choice>
    <mc:Fallback>
      <p:transition spd="slow" advTm="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" x="8701088" y="2344738"/>
          <p14:tracePt t="1445" x="8813800" y="2344738"/>
          <p14:tracePt t="1451" x="8928100" y="2344738"/>
          <p14:tracePt t="1464" x="8975725" y="2344738"/>
          <p14:tracePt t="1481" x="9036050" y="2324100"/>
          <p14:tracePt t="1498" x="9047163" y="2317750"/>
          <p14:tracePt t="1514" x="9067800" y="2308225"/>
          <p14:tracePt t="1548" x="9182100" y="2274888"/>
          <p14:tracePt t="1581" x="9355138" y="2209800"/>
          <p14:tracePt t="1614" x="9391650" y="2182813"/>
          <p14:tracePt t="1631" x="9420225" y="2162175"/>
          <p14:tracePt t="1648" x="9436100" y="2151063"/>
          <p14:tracePt t="1665" x="9467850" y="2124075"/>
          <p14:tracePt t="1681" x="9490075" y="2097088"/>
          <p14:tracePt t="1698" x="9501188" y="2081213"/>
          <p14:tracePt t="1715" x="9505950" y="2058988"/>
          <p14:tracePt t="1731" x="9521825" y="2047875"/>
          <p14:tracePt t="1748" x="9528175" y="2043113"/>
          <p14:tracePt t="1764" x="9537700" y="2032000"/>
          <p14:tracePt t="1781" x="9559925" y="2020888"/>
          <p14:tracePt t="1798" x="9582150" y="2020888"/>
          <p14:tracePt t="1814" x="9625013" y="2020888"/>
          <p14:tracePt t="1831" x="9674225" y="2020888"/>
          <p14:tracePt t="1848" x="9690100" y="2020888"/>
          <p14:tracePt t="1864" x="9755188" y="2020888"/>
          <p14:tracePt t="1882" x="9825038" y="2020888"/>
          <p14:tracePt t="1900" x="9845675" y="2020888"/>
          <p14:tracePt t="1915" x="9906000" y="2020888"/>
          <p14:tracePt t="1931" x="9928225" y="2020888"/>
          <p14:tracePt t="2012" x="9932988" y="2020888"/>
          <p14:tracePt t="2073" x="9937750" y="2020888"/>
          <p14:tracePt t="2082" x="9948863" y="2020888"/>
          <p14:tracePt t="2091" x="9959975" y="2020888"/>
          <p14:tracePt t="2103" x="9964738" y="2020888"/>
          <p14:tracePt t="2183" x="9964738" y="2027238"/>
          <p14:tracePt t="2191" x="9964738" y="2032000"/>
          <p14:tracePt t="2201" x="9959975" y="2032000"/>
          <p14:tracePt t="2215" x="9948863" y="2047875"/>
          <p14:tracePt t="2231" x="9906000" y="2074863"/>
          <p14:tracePt t="2248" x="9863138" y="2090738"/>
          <p14:tracePt t="2264" x="9705975" y="2139950"/>
          <p14:tracePt t="2281" x="9478963" y="2216150"/>
          <p14:tracePt t="2298" x="9386888" y="2247900"/>
          <p14:tracePt t="2314" x="9063038" y="2344738"/>
          <p14:tracePt t="2331" x="8836025" y="2405063"/>
          <p14:tracePt t="2348" x="8667750" y="2452688"/>
          <p14:tracePt t="2364" x="8485188" y="2508250"/>
          <p14:tracePt t="2381" x="8413750" y="2528888"/>
          <p14:tracePt t="2398" x="8370888" y="2540000"/>
          <p14:tracePt t="2415" x="8251825" y="2566988"/>
          <p14:tracePt t="2431" x="8112125" y="2582863"/>
          <p14:tracePt t="2448" x="7966075" y="2605088"/>
          <p14:tracePt t="2464" x="7732713" y="2659063"/>
          <p14:tracePt t="2481" x="7597775" y="2697163"/>
          <p14:tracePt t="2498" x="7505700" y="2717800"/>
          <p14:tracePt t="2515" x="7424738" y="2744788"/>
          <p14:tracePt t="2531" x="7366000" y="2755900"/>
          <p14:tracePt t="2547" x="7323138" y="2778125"/>
          <p14:tracePt t="2564" x="7231063" y="2794000"/>
          <p14:tracePt t="2581" x="7134225" y="2809875"/>
          <p14:tracePt t="2598" x="7058025" y="2825750"/>
          <p14:tracePt t="2614" x="6961188" y="2852738"/>
          <p14:tracePt t="2631" x="6880225" y="2879725"/>
          <p14:tracePt t="2649" x="6846888" y="2886075"/>
          <p14:tracePt t="2666" x="6824663" y="2890838"/>
          <p14:tracePt t="2681" x="6754813" y="2906713"/>
          <p14:tracePt t="2698" x="6700838" y="2924175"/>
          <p14:tracePt t="2714" x="6608763" y="2933700"/>
          <p14:tracePt t="2731" x="6442075" y="2955925"/>
          <p14:tracePt t="2748" x="6327775" y="2978150"/>
          <p14:tracePt t="2764" x="6176963" y="2978150"/>
          <p14:tracePt t="2781" x="5918200" y="2998788"/>
          <p14:tracePt t="2797" x="5761038" y="3009900"/>
          <p14:tracePt t="2814" x="5603875" y="3025775"/>
          <p14:tracePt t="2831" x="5426075" y="3036888"/>
          <p14:tracePt t="2848" x="5349875" y="3036888"/>
          <p14:tracePt t="2864" x="5264150" y="3036888"/>
          <p14:tracePt t="2881" x="5122863" y="3036888"/>
          <p14:tracePt t="2898" x="5068888" y="3036888"/>
          <p14:tracePt t="2914" x="4918075" y="3048000"/>
          <p14:tracePt t="2931" x="4749800" y="3074988"/>
          <p14:tracePt t="2948" x="4695825" y="3086100"/>
          <p14:tracePt t="2965" x="4518025" y="3097213"/>
          <p14:tracePt t="2981" x="4367213" y="3113088"/>
          <p14:tracePt t="2998" x="4329113" y="3113088"/>
          <p14:tracePt t="3014" x="4237038" y="3113088"/>
          <p14:tracePt t="3031" x="4144963" y="3113088"/>
          <p14:tracePt t="3048" x="4113213" y="3113088"/>
          <p14:tracePt t="3064" x="3994150" y="3101975"/>
          <p14:tracePt t="3081" x="3863975" y="3101975"/>
          <p14:tracePt t="3098" x="3825875" y="3101975"/>
          <p14:tracePt t="3114" x="3744913" y="3101975"/>
          <p14:tracePt t="3131" x="3713163" y="3101975"/>
          <p14:tracePt t="3148" x="3702050" y="3113088"/>
          <p14:tracePt t="3165" x="3679825" y="3128963"/>
          <p14:tracePt t="3181" x="3652838" y="3171825"/>
          <p14:tracePt t="3198" x="3636963" y="3194050"/>
          <p14:tracePt t="3215" x="3594100" y="3248025"/>
          <p14:tracePt t="3231" x="3556000" y="3302000"/>
          <p14:tracePt t="3247" x="3540125" y="3324225"/>
          <p14:tracePt t="3264" x="3513138" y="3367088"/>
          <p14:tracePt t="3281" x="3490913" y="3398838"/>
          <p14:tracePt t="3298" x="3490913" y="3405188"/>
          <p14:tracePt t="3314" x="3479800" y="3409950"/>
          <p14:tracePt t="3331" x="3468688" y="3414713"/>
          <p14:tracePt t="3348" x="3459163" y="3414713"/>
          <p14:tracePt t="3364" x="3441700" y="3421063"/>
          <p14:tracePt t="3381" x="3432175" y="3421063"/>
          <p14:tracePt t="3398" x="3425825" y="3425825"/>
          <p14:tracePt t="3414" x="3414713" y="3425825"/>
          <p14:tracePt t="3431" x="3398838" y="3425825"/>
          <p14:tracePt t="3543" x="3394075" y="3425825"/>
          <p14:tracePt t="3552" x="3382963" y="3425825"/>
          <p14:tracePt t="3561" x="3360738" y="3425825"/>
          <p14:tracePt t="3572" x="3351213" y="3425825"/>
          <p14:tracePt t="3581" x="3340100" y="3425825"/>
          <p14:tracePt t="3598" x="3333750" y="3425825"/>
          <p14:tracePt t="3614" x="3324225" y="3425825"/>
          <p14:tracePt t="3631" x="3306763" y="3425825"/>
          <p14:tracePt t="3648" x="3302000" y="3425825"/>
          <p14:tracePt t="3665" x="3275013" y="3414713"/>
          <p14:tracePt t="3681" x="3263900" y="3405188"/>
          <p14:tracePt t="3698" x="3263900" y="3398838"/>
          <p14:tracePt t="3715" x="3259138" y="3394075"/>
          <p14:tracePt t="3731" x="3252788" y="3387725"/>
          <p14:tracePt t="3748" x="3252788" y="3382963"/>
          <p14:tracePt t="3862" x="3252788" y="3378200"/>
          <p14:tracePt t="3942" x="3259138" y="3367088"/>
          <p14:tracePt t="3952" x="3275013" y="3367088"/>
          <p14:tracePt t="3962" x="3286125" y="3367088"/>
          <p14:tracePt t="3971" x="3351213" y="3367088"/>
          <p14:tracePt t="3981" x="3394075" y="3367088"/>
          <p14:tracePt t="3998" x="3468688" y="3367088"/>
          <p14:tracePt t="4015" x="3529013" y="3367088"/>
          <p14:tracePt t="4031" x="3533775" y="3367088"/>
          <p14:tracePt t="4091" x="3540125" y="3367088"/>
          <p14:tracePt t="4102" x="3544888" y="3367088"/>
          <p14:tracePt t="4111" x="3556000" y="3378200"/>
          <p14:tracePt t="4121" x="3560763" y="3378200"/>
          <p14:tracePt t="4131" x="3571875" y="3382963"/>
          <p14:tracePt t="4361" x="3582988" y="3382963"/>
          <p14:tracePt t="4371" x="3641725" y="3382963"/>
          <p14:tracePt t="4382" x="3706813" y="3382963"/>
          <p14:tracePt t="4398" x="3783013" y="3382963"/>
          <p14:tracePt t="4414" x="3998913" y="3367088"/>
          <p14:tracePt t="4431" x="4275138" y="3344863"/>
          <p14:tracePt t="4448" x="4371975" y="3344863"/>
          <p14:tracePt t="4464" x="4587875" y="3333750"/>
          <p14:tracePt t="4481" x="4648200" y="3328988"/>
          <p14:tracePt t="4497" x="4652963" y="3324225"/>
          <p14:tracePt t="4514" x="4664075" y="3317875"/>
          <p14:tracePt t="4531" x="4664075" y="3313113"/>
          <p14:tracePt t="4548" x="4664075" y="3306763"/>
          <p14:tracePt t="4564" x="4614863" y="3290888"/>
          <p14:tracePt t="4583" x="4529138" y="3290888"/>
          <p14:tracePt t="4598" x="4491038" y="3290888"/>
          <p14:tracePt t="4615" x="4286250" y="3317875"/>
          <p14:tracePt t="4631" x="3868738" y="3378200"/>
          <p14:tracePt t="4648" x="3722688" y="3405188"/>
          <p14:tracePt t="4664" x="3468688" y="3414713"/>
          <p14:tracePt t="4681" x="3441700" y="3414713"/>
          <p14:tracePt t="4731" x="3463925" y="3414713"/>
          <p14:tracePt t="4741" x="3475038" y="3409950"/>
          <p14:tracePt t="4751" x="3479800" y="3409950"/>
          <p14:tracePt t="4770" x="3486150" y="3409950"/>
          <p14:tracePt t="5174" x="3506788" y="3382963"/>
          <p14:tracePt t="5184" x="3551238" y="3355975"/>
          <p14:tracePt t="5198" x="3756025" y="3290888"/>
          <p14:tracePt t="5215" x="3940175" y="3259138"/>
          <p14:tracePt t="5247" x="4064000" y="3236913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sp>
        <p:nvSpPr>
          <p:cNvPr id="2" name="円形吹き出し 1"/>
          <p:cNvSpPr/>
          <p:nvPr/>
        </p:nvSpPr>
        <p:spPr>
          <a:xfrm>
            <a:off x="2075937" y="2671317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</a:t>
            </a:r>
            <a:r>
              <a:rPr lang="ja-JP" altLang="en-US" sz="3200" dirty="0"/>
              <a:t> </a:t>
            </a:r>
            <a:r>
              <a:rPr lang="en-US" altLang="ja-JP" sz="3200" dirty="0"/>
              <a:t>will call you tomorrow. 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547526" y="2879746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763486" y="2405013"/>
            <a:ext cx="7798638" cy="1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0090883" y="2756034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318576" y="2553070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160165" y="1602598"/>
            <a:ext cx="279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next day </a:t>
            </a:r>
            <a:endParaRPr kumimoji="1" lang="ja-JP" altLang="en-US" sz="32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83" y="362111"/>
            <a:ext cx="2438294" cy="2438294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 rot="10800000">
            <a:off x="7815395" y="1966939"/>
            <a:ext cx="1687088" cy="1516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8" name="右矢印 17"/>
          <p:cNvSpPr/>
          <p:nvPr/>
        </p:nvSpPr>
        <p:spPr>
          <a:xfrm rot="10058288">
            <a:off x="5141841" y="2913574"/>
            <a:ext cx="5294809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749636" y="4305965"/>
            <a:ext cx="764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現在から過去を振り返る </a:t>
            </a:r>
            <a:r>
              <a:rPr lang="en-US" altLang="ja-JP" sz="3600" dirty="0">
                <a:solidFill>
                  <a:srgbClr val="FF0000"/>
                </a:solidFill>
              </a:rPr>
              <a:t>(</a:t>
            </a:r>
            <a:r>
              <a:rPr lang="ja-JP" altLang="en-US" sz="3600" dirty="0">
                <a:solidFill>
                  <a:srgbClr val="FF0000"/>
                </a:solidFill>
              </a:rPr>
              <a:t>時制の一致）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49636" y="5022020"/>
            <a:ext cx="83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70C0"/>
                </a:solidFill>
              </a:rPr>
              <a:t>話者の立場から発話を解釈（人称の変化）</a:t>
            </a:r>
            <a:endParaRPr kumimoji="1" lang="ja-JP" altLang="en-US" sz="3600" dirty="0">
              <a:solidFill>
                <a:srgbClr val="0070C0"/>
              </a:solidFill>
            </a:endParaRPr>
          </a:p>
        </p:txBody>
      </p:sp>
      <p:sp>
        <p:nvSpPr>
          <p:cNvPr id="16" name="円形吹き出し 15"/>
          <p:cNvSpPr/>
          <p:nvPr/>
        </p:nvSpPr>
        <p:spPr>
          <a:xfrm>
            <a:off x="5642708" y="62523"/>
            <a:ext cx="4204677" cy="1749228"/>
          </a:xfrm>
          <a:prstGeom prst="wedgeEllipseCallout">
            <a:avLst>
              <a:gd name="adj1" fmla="val 74584"/>
              <a:gd name="adj2" fmla="val 455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26718" y="207184"/>
            <a:ext cx="2613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He </a:t>
            </a:r>
            <a:r>
              <a:rPr lang="en-US" altLang="ja-JP" sz="3200" b="1" dirty="0">
                <a:solidFill>
                  <a:srgbClr val="FF0000"/>
                </a:solidFill>
              </a:rPr>
              <a:t>said</a:t>
            </a:r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he</a:t>
            </a:r>
            <a:r>
              <a:rPr lang="en-US" altLang="ja-JP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would call </a:t>
            </a:r>
            <a:r>
              <a:rPr lang="en-US" altLang="ja-JP" sz="3200" b="1" dirty="0">
                <a:solidFill>
                  <a:srgbClr val="0070C0"/>
                </a:solidFill>
              </a:rPr>
              <a:t>me the next day</a:t>
            </a:r>
            <a:r>
              <a:rPr lang="en-US" altLang="ja-JP" sz="3200" dirty="0"/>
              <a:t>.</a:t>
            </a:r>
            <a:endParaRPr kumimoji="1" lang="ja-JP" altLang="en-US" sz="32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7C33D60F-CAB8-4A60-9834-F74B0DE3C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7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6"/>
    </mc:Choice>
    <mc:Fallback>
      <p:transition spd="slow" advTm="2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1" x="4079875" y="3263900"/>
          <p14:tracePt t="579" x="4106863" y="3344863"/>
          <p14:tracePt t="589" x="4160838" y="3459163"/>
          <p14:tracePt t="606" x="4225925" y="3567113"/>
          <p14:tracePt t="622" x="4457700" y="3868738"/>
          <p14:tracePt t="639" x="4572000" y="3944938"/>
          <p14:tracePt t="655" x="4637088" y="3944938"/>
          <p14:tracePt t="672" x="5183188" y="3783013"/>
          <p14:tracePt t="705" x="6403975" y="3313113"/>
          <p14:tracePt t="739" x="7473950" y="2382838"/>
          <p14:tracePt t="772" x="8447088" y="1409700"/>
          <p14:tracePt t="789" x="8928100" y="919163"/>
          <p14:tracePt t="805" x="9013825" y="804863"/>
          <p14:tracePt t="822" x="9137650" y="642938"/>
          <p14:tracePt t="839" x="9155113" y="615950"/>
          <p14:tracePt t="909" x="9155113" y="593725"/>
          <p14:tracePt t="919" x="9155113" y="530225"/>
          <p14:tracePt t="930" x="9144000" y="485775"/>
          <p14:tracePt t="939" x="9137650" y="431800"/>
          <p14:tracePt t="955" x="9117013" y="346075"/>
          <p14:tracePt t="972" x="9121775" y="215900"/>
          <p14:tracePt t="989" x="9148763" y="161925"/>
          <p14:tracePt t="1006" x="9182100" y="119063"/>
          <p14:tracePt t="1022" x="9240838" y="76200"/>
          <p14:tracePt t="1039" x="9278938" y="53975"/>
          <p14:tracePt t="1055" x="9332913" y="38100"/>
          <p14:tracePt t="1058" x="9359900" y="31750"/>
          <p14:tracePt t="1072" x="9402763" y="22225"/>
          <p14:tracePt t="1089" x="9447213" y="22225"/>
          <p14:tracePt t="1105" x="9478963" y="22225"/>
          <p14:tracePt t="1122" x="9494838" y="22225"/>
          <p14:tracePt t="1139" x="9501188" y="22225"/>
          <p14:tracePt t="1155" x="9510713" y="49213"/>
          <p14:tracePt t="1172" x="9537700" y="107950"/>
          <p14:tracePt t="1189" x="9517063" y="195263"/>
          <p14:tracePt t="1205" x="9474200" y="285750"/>
          <p14:tracePt t="1222" x="9386888" y="431800"/>
          <p14:tracePt t="1239" x="9213850" y="593725"/>
          <p14:tracePt t="1255" x="9078913" y="665163"/>
          <p14:tracePt t="1272" x="8883650" y="719138"/>
          <p14:tracePt t="1289" x="8559800" y="730250"/>
          <p14:tracePt t="1306" x="8386763" y="730250"/>
          <p14:tracePt t="1323" x="8258175" y="730250"/>
          <p14:tracePt t="1339" x="8132763" y="730250"/>
          <p14:tracePt t="1355" x="8040688" y="730250"/>
          <p14:tracePt t="1372" x="7970838" y="746125"/>
          <p14:tracePt t="1389" x="7932738" y="757238"/>
          <p14:tracePt t="1406" x="7927975" y="762000"/>
          <p14:tracePt t="1439" x="7923213" y="762000"/>
          <p14:tracePt t="1511" x="7916863" y="762000"/>
          <p14:tracePt t="1790" x="7900988" y="766763"/>
          <p14:tracePt t="1799" x="7820025" y="815975"/>
          <p14:tracePt t="1810" x="7739063" y="865188"/>
          <p14:tracePt t="1822" x="7646988" y="930275"/>
          <p14:tracePt t="1840" x="7138988" y="1265238"/>
          <p14:tracePt t="1856" x="6934200" y="1393825"/>
          <p14:tracePt t="1873" x="5981700" y="1874838"/>
          <p14:tracePt t="1889" x="5003800" y="2216150"/>
          <p14:tracePt t="1922" x="4329113" y="2335213"/>
          <p14:tracePt t="1955" x="4259263" y="2344738"/>
          <p14:tracePt t="1989" x="4248150" y="2344738"/>
          <p14:tracePt t="2022" x="4237038" y="2344738"/>
          <p14:tracePt t="2039" x="4230688" y="2344738"/>
          <p14:tracePt t="2056" x="4214813" y="2328863"/>
          <p14:tracePt t="2072" x="4122738" y="2281238"/>
          <p14:tracePt t="2089" x="4032250" y="2270125"/>
          <p14:tracePt t="2105" x="3917950" y="2259013"/>
          <p14:tracePt t="2122" x="3778250" y="2259013"/>
          <p14:tracePt t="2139" x="3636963" y="2259013"/>
          <p14:tracePt t="2155" x="3587750" y="2259013"/>
          <p14:tracePt t="2172" x="3578225" y="2259013"/>
          <p14:tracePt t="2205" x="3578225" y="2254250"/>
          <p14:tracePt t="2222" x="3587750" y="2243138"/>
          <p14:tracePt t="2279" x="3587750" y="2236788"/>
          <p14:tracePt t="2290" x="3594100" y="2232025"/>
          <p14:tracePt t="2299" x="3598863" y="2227263"/>
          <p14:tracePt t="2322" x="3598863" y="2220913"/>
          <p14:tracePt t="2340" x="3605213" y="2220913"/>
          <p14:tracePt t="2378" x="3609975" y="2216150"/>
          <p14:tracePt t="2399" x="3614738" y="2209800"/>
          <p14:tracePt t="2409" x="3625850" y="2205038"/>
          <p14:tracePt t="2419" x="3625850" y="2198688"/>
          <p14:tracePt t="2429" x="3641725" y="2198688"/>
          <p14:tracePt t="2439" x="3648075" y="2193925"/>
          <p14:tracePt t="2457" x="3668713" y="2189163"/>
          <p14:tracePt t="2473" x="3794125" y="2151063"/>
          <p14:tracePt t="2489" x="4037013" y="2097088"/>
          <p14:tracePt t="2506" x="4167188" y="2054225"/>
          <p14:tracePt t="2522" x="4540250" y="1935163"/>
          <p14:tracePt t="2539" x="4830763" y="1831975"/>
          <p14:tracePt t="2556" x="4949825" y="1789113"/>
          <p14:tracePt t="2572" x="5284788" y="1654175"/>
          <p14:tracePt t="2589" x="5603875" y="1546225"/>
          <p14:tracePt t="2605" x="5684838" y="1512888"/>
          <p14:tracePt t="2622" x="5868988" y="1465263"/>
          <p14:tracePt t="2639" x="5988050" y="1438275"/>
          <p14:tracePt t="2655" x="6026150" y="1431925"/>
          <p14:tracePt t="2672" x="6230938" y="1389063"/>
          <p14:tracePt t="2689" x="6496050" y="1319213"/>
          <p14:tracePt t="2705" x="6615113" y="1285875"/>
          <p14:tracePt t="2722" x="6923088" y="1193800"/>
          <p14:tracePt t="2739" x="7089775" y="1123950"/>
          <p14:tracePt t="2756" x="7123113" y="1108075"/>
          <p14:tracePt t="2772" x="7181850" y="1081088"/>
          <p14:tracePt t="2789" x="7188200" y="1074738"/>
          <p14:tracePt t="2822" x="7192963" y="1069975"/>
          <p14:tracePt t="2839" x="7208838" y="1054100"/>
          <p14:tracePt t="2856" x="7219950" y="1047750"/>
          <p14:tracePt t="2872" x="7246938" y="1020763"/>
          <p14:tracePt t="2889" x="7269163" y="1000125"/>
          <p14:tracePt t="2906" x="7269163" y="993775"/>
          <p14:tracePt t="2922" x="7269163" y="977900"/>
          <p14:tracePt t="2939" x="7269163" y="946150"/>
          <p14:tracePt t="2955" x="7269163" y="930275"/>
          <p14:tracePt t="2972" x="7273925" y="869950"/>
          <p14:tracePt t="2989" x="7278688" y="820738"/>
          <p14:tracePt t="3006" x="7289800" y="800100"/>
          <p14:tracePt t="3022" x="7296150" y="757238"/>
          <p14:tracePt t="3039" x="7300913" y="730250"/>
          <p14:tracePt t="3056" x="7300913" y="719138"/>
          <p14:tracePt t="3072" x="7300913" y="708025"/>
          <p14:tracePt t="3089" x="7300913" y="703263"/>
          <p14:tracePt t="3122" x="7300913" y="696913"/>
          <p14:tracePt t="4758" x="7300913" y="703263"/>
          <p14:tracePt t="4768" x="7316788" y="784225"/>
          <p14:tracePt t="4778" x="7350125" y="854075"/>
          <p14:tracePt t="4789" x="7377113" y="930275"/>
          <p14:tracePt t="4805" x="7431088" y="1011238"/>
          <p14:tracePt t="4822" x="7554913" y="1211263"/>
          <p14:tracePt t="4856" x="7874000" y="1670050"/>
          <p14:tracePt t="4889" x="8593138" y="2463800"/>
          <p14:tracePt t="4922" x="9159875" y="2933700"/>
          <p14:tracePt t="4939" x="9463088" y="3124200"/>
          <p14:tracePt t="4956" x="9571038" y="3178175"/>
          <p14:tracePt t="4972" x="9899650" y="3297238"/>
          <p14:tracePt t="4989" x="9971088" y="3344863"/>
          <p14:tracePt t="5006" x="9986963" y="3367088"/>
          <p14:tracePt t="5022" x="10029825" y="3436938"/>
          <p14:tracePt t="5039" x="10094913" y="3529013"/>
          <p14:tracePt t="5055" x="10121900" y="3571875"/>
          <p14:tracePt t="5072" x="10180638" y="3636963"/>
          <p14:tracePt t="5089" x="10229850" y="3702050"/>
          <p14:tracePt t="5105" x="10245725" y="3733800"/>
          <p14:tracePt t="5122" x="10306050" y="3814763"/>
          <p14:tracePt t="5139" x="10380663" y="3913188"/>
          <p14:tracePt t="5155" x="10407650" y="3960813"/>
          <p14:tracePt t="5172" x="10456863" y="4117975"/>
          <p14:tracePt t="5189" x="10479088" y="4349750"/>
          <p14:tracePt t="5205" x="10490200" y="4464050"/>
          <p14:tracePt t="5222" x="10544175" y="4733925"/>
          <p14:tracePt t="5239" x="10575925" y="4956175"/>
          <p14:tracePt t="5255" x="10587038" y="5030788"/>
          <p14:tracePt t="5273" x="10580688" y="5230813"/>
          <p14:tracePt t="5289" x="10472738" y="5437188"/>
          <p14:tracePt t="5306" x="10425113" y="5507038"/>
          <p14:tracePt t="5324" x="10279063" y="5718175"/>
          <p14:tracePt t="5339" x="10153650" y="5891213"/>
          <p14:tracePt t="5355" x="10121900" y="5934075"/>
          <p14:tracePt t="5372" x="10025063" y="6030913"/>
          <p14:tracePt t="5389" x="9937750" y="6089650"/>
          <p14:tracePt t="5405" x="9894888" y="6100763"/>
          <p14:tracePt t="5422" x="9764713" y="6096000"/>
          <p14:tracePt t="5439" x="9598025" y="6026150"/>
          <p14:tracePt t="5455" x="9528175" y="5976938"/>
          <p14:tracePt t="5472" x="9398000" y="5830888"/>
          <p14:tracePt t="5489" x="9328150" y="5707063"/>
          <p14:tracePt t="5506" x="9310688" y="5680075"/>
          <p14:tracePt t="5522" x="9305925" y="5599113"/>
          <p14:tracePt t="5539" x="9321800" y="5527675"/>
          <p14:tracePt t="5556" x="9348788" y="5495925"/>
          <p14:tracePt t="5573" x="9463088" y="5419725"/>
          <p14:tracePt t="5589" x="9694863" y="5334000"/>
          <p14:tracePt t="5605" x="9809163" y="5311775"/>
          <p14:tracePt t="5622" x="10164763" y="5280025"/>
          <p14:tracePt t="5639" x="10380663" y="5284788"/>
          <p14:tracePt t="5656" x="10537825" y="5307013"/>
          <p14:tracePt t="5672" x="10710863" y="5365750"/>
          <p14:tracePt t="5690" x="10791825" y="5430838"/>
          <p14:tracePt t="5706" x="10818813" y="5484813"/>
          <p14:tracePt t="5722" x="10834688" y="5565775"/>
          <p14:tracePt t="5739" x="10829925" y="5599113"/>
          <p14:tracePt t="5756" x="10787063" y="5653088"/>
          <p14:tracePt t="5773" x="10661650" y="5749925"/>
          <p14:tracePt t="5789" x="10463213" y="5830888"/>
          <p14:tracePt t="5806" x="10171113" y="5884863"/>
          <p14:tracePt t="5822" x="9548813" y="5900738"/>
          <p14:tracePt t="5840" x="9155113" y="5857875"/>
          <p14:tracePt t="5855" x="8894763" y="5765800"/>
          <p14:tracePt t="5873" x="8694738" y="5646738"/>
          <p14:tracePt t="5889" x="8636000" y="5581650"/>
          <p14:tracePt t="5905" x="8629650" y="5549900"/>
          <p14:tracePt t="5922" x="8629650" y="5534025"/>
          <p14:tracePt t="5939" x="8689975" y="5507038"/>
          <p14:tracePt t="5955" x="8766175" y="5507038"/>
          <p14:tracePt t="5972" x="8883650" y="5507038"/>
          <p14:tracePt t="5989" x="8955088" y="5534025"/>
          <p14:tracePt t="6006" x="8966200" y="5545138"/>
          <p14:tracePt t="6022" x="8955088" y="5565775"/>
          <p14:tracePt t="6039" x="8883650" y="5614988"/>
          <p14:tracePt t="6056" x="8782050" y="5630863"/>
          <p14:tracePt t="6072" x="8586788" y="5684838"/>
          <p14:tracePt t="6089" x="8166100" y="5722938"/>
          <p14:tracePt t="6106" x="7700963" y="5722938"/>
          <p14:tracePt t="6122" x="6858000" y="5722938"/>
          <p14:tracePt t="6139" x="6015038" y="5722938"/>
          <p14:tracePt t="6155" x="5626100" y="5738813"/>
          <p14:tracePt t="6172" x="5372100" y="5738813"/>
          <p14:tracePt t="6189" x="5091113" y="5749925"/>
          <p14:tracePt t="6205" x="5030788" y="5749925"/>
          <p14:tracePt t="6222" x="4864100" y="5749925"/>
          <p14:tracePt t="6239" x="4749800" y="5749925"/>
          <p14:tracePt t="6256" x="4722813" y="5749925"/>
          <p14:tracePt t="6272" x="4684713" y="5749925"/>
          <p14:tracePt t="6289" x="4664075" y="5749925"/>
          <p14:tracePt t="6306" x="4652963" y="5745163"/>
          <p14:tracePt t="6322" x="4594225" y="5745163"/>
          <p14:tracePt t="6339" x="4484688" y="5734050"/>
          <p14:tracePt t="6356" x="4448175" y="5734050"/>
          <p14:tracePt t="6372" x="4340225" y="5718175"/>
          <p14:tracePt t="6390" x="4295775" y="5707063"/>
          <p14:tracePt t="6405" x="4291013" y="5700713"/>
          <p14:tracePt t="6422" x="4291013" y="5695950"/>
          <p14:tracePt t="6512" x="4291013" y="5691188"/>
          <p14:tracePt t="6523" x="4302125" y="5691188"/>
          <p14:tracePt t="6529" x="4322763" y="5691188"/>
          <p14:tracePt t="6539" x="4360863" y="5691188"/>
          <p14:tracePt t="6555" x="4387850" y="5680075"/>
          <p14:tracePt t="6573" x="4479925" y="5680075"/>
          <p14:tracePt t="6589" x="4556125" y="5680075"/>
          <p14:tracePt t="6605" x="4598988" y="5684838"/>
          <p14:tracePt t="6622" x="4711700" y="5684838"/>
          <p14:tracePt t="6639" x="4830763" y="5684838"/>
          <p14:tracePt t="6655" x="4879975" y="5680075"/>
          <p14:tracePt t="6672" x="5048250" y="5668963"/>
          <p14:tracePt t="6689" x="5199063" y="5668963"/>
          <p14:tracePt t="6705" x="5237163" y="5668963"/>
          <p14:tracePt t="6722" x="5334000" y="5680075"/>
          <p14:tracePt t="6739" x="5392738" y="5695950"/>
          <p14:tracePt t="6756" x="5414963" y="5695950"/>
          <p14:tracePt t="6772" x="5500688" y="5707063"/>
          <p14:tracePt t="6789" x="5614988" y="5711825"/>
          <p14:tracePt t="6805" x="5668963" y="5711825"/>
          <p14:tracePt t="6822" x="5810250" y="5711825"/>
          <p14:tracePt t="6839" x="5900738" y="5722938"/>
          <p14:tracePt t="6856" x="5927725" y="5722938"/>
          <p14:tracePt t="6873" x="5976938" y="5722938"/>
          <p14:tracePt t="6889" x="6035675" y="5722938"/>
          <p14:tracePt t="6906" x="6053138" y="5722938"/>
          <p14:tracePt t="6922" x="6138863" y="5722938"/>
          <p14:tracePt t="6939" x="6307138" y="5722938"/>
          <p14:tracePt t="6955" x="6381750" y="5722938"/>
          <p14:tracePt t="6972" x="6534150" y="5722938"/>
          <p14:tracePt t="6989" x="6588125" y="5722938"/>
          <p14:tracePt t="7006" x="6592888" y="5722938"/>
          <p14:tracePt t="7023" x="6619875" y="5727700"/>
          <p14:tracePt t="7039" x="6684963" y="5727700"/>
          <p14:tracePt t="7056" x="6797675" y="5727700"/>
          <p14:tracePt t="7072" x="6997700" y="5722938"/>
          <p14:tracePt t="7089" x="7127875" y="5700713"/>
          <p14:tracePt t="7105" x="7181850" y="5695950"/>
          <p14:tracePt t="7122" x="7231063" y="5680075"/>
          <p14:tracePt t="7139" x="7273925" y="5657850"/>
          <p14:tracePt t="7155" x="7392988" y="5603875"/>
          <p14:tracePt t="7172" x="7831138" y="5414963"/>
          <p14:tracePt t="7189" x="8602663" y="5037138"/>
          <p14:tracePt t="7205" x="9391650" y="4572000"/>
          <p14:tracePt t="7222" x="10494963" y="3744913"/>
          <p14:tracePt t="7239" x="10948988" y="3302000"/>
          <p14:tracePt t="7255" x="11164888" y="3009900"/>
          <p14:tracePt t="7272" x="11337925" y="2767013"/>
          <p14:tracePt t="7289" x="11434763" y="2616200"/>
          <p14:tracePt t="7306" x="11569700" y="2486025"/>
          <p14:tracePt t="7324" x="11710988" y="2405063"/>
          <p14:tracePt t="7339" x="11888788" y="2355850"/>
          <p14:tracePt t="7356" x="11953875" y="2335213"/>
          <p14:tracePt t="7372" x="11969750" y="2335213"/>
          <p14:tracePt t="7390" x="11958638" y="2335213"/>
          <p14:tracePt t="7406" x="11938000" y="2351088"/>
          <p14:tracePt t="7422" x="11899900" y="2362200"/>
          <p14:tracePt t="7439" x="11764963" y="2328863"/>
          <p14:tracePt t="7456" x="11630025" y="2286000"/>
          <p14:tracePt t="7472" x="11445875" y="2216150"/>
          <p14:tracePt t="7489" x="11229975" y="2081213"/>
          <p14:tracePt t="7506" x="11099800" y="1962150"/>
          <p14:tracePt t="7522" x="10998200" y="1836738"/>
          <p14:tracePt t="7539" x="10910888" y="1697038"/>
          <p14:tracePt t="7556" x="10861675" y="1627188"/>
          <p14:tracePt t="7572" x="10829925" y="1555750"/>
          <p14:tracePt t="7589" x="10791825" y="1420813"/>
          <p14:tracePt t="7605" x="10780713" y="1366838"/>
          <p14:tracePt t="7622" x="10780713" y="1193800"/>
          <p14:tracePt t="7639" x="10807700" y="1101725"/>
          <p14:tracePt t="7655" x="10895013" y="989013"/>
          <p14:tracePt t="7672" x="10975975" y="919163"/>
          <p14:tracePt t="7689" x="11061700" y="865188"/>
          <p14:tracePt t="7705" x="11088688" y="854075"/>
          <p14:tracePt t="7722" x="11180763" y="854075"/>
          <p14:tracePt t="7739" x="11315700" y="908050"/>
          <p14:tracePt t="7755" x="11387138" y="966788"/>
          <p14:tracePt t="7773" x="11603038" y="1184275"/>
          <p14:tracePt t="7789" x="11823700" y="1474788"/>
          <p14:tracePt t="7806" x="11877675" y="1577975"/>
          <p14:tracePt t="7822" x="11964988" y="1793875"/>
          <p14:tracePt t="7839" x="11976100" y="1951038"/>
          <p14:tracePt t="7855" x="11958638" y="2005013"/>
          <p14:tracePt t="7872" x="11872913" y="2117725"/>
          <p14:tracePt t="7889" x="11760200" y="2216150"/>
          <p14:tracePt t="7905" x="11715750" y="2247900"/>
          <p14:tracePt t="7922" x="11542713" y="2324100"/>
          <p14:tracePt t="7939" x="11241088" y="2344738"/>
          <p14:tracePt t="7955" x="11115675" y="2344738"/>
          <p14:tracePt t="7972" x="10771188" y="2301875"/>
          <p14:tracePt t="7989" x="10575925" y="2189163"/>
          <p14:tracePt t="8006" x="10526713" y="2128838"/>
          <p14:tracePt t="8022" x="10456863" y="1955800"/>
          <p14:tracePt t="8039" x="10445750" y="1755775"/>
          <p14:tracePt t="8056" x="10445750" y="1690688"/>
          <p14:tracePt t="8072" x="10483850" y="1546225"/>
          <p14:tracePt t="8089" x="10571163" y="1454150"/>
          <p14:tracePt t="8105" x="10602913" y="1420813"/>
          <p14:tracePt t="8122" x="10706100" y="1346200"/>
          <p14:tracePt t="8139" x="10825163" y="1319213"/>
          <p14:tracePt t="8155" x="10879138" y="1319213"/>
          <p14:tracePt t="8172" x="11045825" y="1346200"/>
          <p14:tracePt t="8189" x="11207750" y="1431925"/>
          <p14:tracePt t="8205" x="11288713" y="1519238"/>
          <p14:tracePt t="8222" x="11403013" y="1670050"/>
          <p14:tracePt t="8239" x="11441113" y="1800225"/>
          <p14:tracePt t="8256" x="11441113" y="1843088"/>
          <p14:tracePt t="8272" x="11418888" y="1912938"/>
          <p14:tracePt t="8289" x="11376025" y="1935163"/>
          <p14:tracePt t="8305" x="11369675" y="1935163"/>
          <p14:tracePt t="8323" x="11322050" y="1924050"/>
          <p14:tracePt t="8340" x="11261725" y="1858963"/>
          <p14:tracePt t="8356" x="11245850" y="1836738"/>
          <p14:tracePt t="8372" x="11234738" y="1809750"/>
          <p14:tracePt t="8409" x="11234738" y="1804988"/>
          <p14:tracePt t="8513" x="11234738" y="1800225"/>
          <p14:tracePt t="10108" x="11207750" y="1800225"/>
          <p14:tracePt t="10110" x="11180763" y="1800225"/>
          <p14:tracePt t="10128" x="11025188" y="1816100"/>
          <p14:tracePt t="10139" x="10910888" y="1836738"/>
          <p14:tracePt t="10155" x="10764838" y="1870075"/>
          <p14:tracePt t="10172" x="10209213" y="1989138"/>
          <p14:tracePt t="10189" x="9344025" y="2205038"/>
          <p14:tracePt t="10223" x="8143875" y="2501900"/>
          <p14:tracePt t="10231" x="7759700" y="2609850"/>
          <p14:tracePt t="10256" x="6896100" y="2825750"/>
          <p14:tracePt t="10289" x="4868863" y="3313113"/>
          <p14:tracePt t="10306" x="4614863" y="3371850"/>
          <p14:tracePt t="10322" x="4117975" y="3490913"/>
          <p14:tracePt t="10339" x="3868738" y="3556000"/>
          <p14:tracePt t="10356" x="3778250" y="3578225"/>
          <p14:tracePt t="10372" x="3598863" y="3598863"/>
          <p14:tracePt t="10389" x="3475038" y="3605213"/>
          <p14:tracePt t="10405" x="3432175" y="3605213"/>
          <p14:tracePt t="10422" x="3360738" y="3605213"/>
          <p14:tracePt t="10439" x="3328988" y="3594100"/>
          <p14:tracePt t="10455" x="3324225" y="3587750"/>
          <p14:tracePt t="10472" x="3306763" y="3567113"/>
          <p14:tracePt t="10489" x="3290888" y="3551238"/>
          <p14:tracePt t="10506" x="3279775" y="3544888"/>
          <p14:tracePt t="10522" x="3270250" y="3513138"/>
          <p14:tracePt t="10539" x="3252788" y="3486150"/>
          <p14:tracePt t="10556" x="3248025" y="3475038"/>
          <p14:tracePt t="10572" x="3232150" y="3452813"/>
          <p14:tracePt t="10589" x="3198813" y="3441700"/>
          <p14:tracePt t="10605" x="3187700" y="3436938"/>
          <p14:tracePt t="10622" x="3101975" y="3436938"/>
          <p14:tracePt t="10639" x="3021013" y="3436938"/>
          <p14:tracePt t="10655" x="2998788" y="3436938"/>
          <p14:tracePt t="10672" x="2994025" y="3436938"/>
          <p14:tracePt t="10689" x="2989263" y="3436938"/>
          <p14:tracePt t="10781" x="2989263" y="3432175"/>
          <p14:tracePt t="10792" x="3005138" y="3425825"/>
          <p14:tracePt t="10800" x="3009900" y="3421063"/>
          <p14:tracePt t="10829" x="3016250" y="3421063"/>
          <p14:tracePt t="10839" x="3021013" y="3421063"/>
          <p14:tracePt t="10850" x="3036888" y="3421063"/>
          <p14:tracePt t="10859" x="3059113" y="3421063"/>
          <p14:tracePt t="10872" x="3086100" y="3421063"/>
          <p14:tracePt t="10889" x="3178175" y="3441700"/>
          <p14:tracePt t="10905" x="3317875" y="3441700"/>
          <p14:tracePt t="10922" x="3659188" y="3448050"/>
          <p14:tracePt t="10939" x="4021138" y="3448050"/>
          <p14:tracePt t="10955" x="4383088" y="3448050"/>
          <p14:tracePt t="10972" x="4711700" y="3448050"/>
          <p14:tracePt t="10989" x="4826000" y="3448050"/>
          <p14:tracePt t="11006" x="4864100" y="3459163"/>
          <p14:tracePt t="11022" x="4884738" y="3463925"/>
          <p14:tracePt t="11039" x="4891088" y="3463925"/>
          <p14:tracePt t="11056" x="4895850" y="3463925"/>
          <p14:tracePt t="11072" x="4906963" y="3463925"/>
          <p14:tracePt t="11089" x="4911725" y="3459163"/>
          <p14:tracePt t="11105" x="4918075" y="3452813"/>
          <p14:tracePt t="11180" x="4902200" y="3448050"/>
          <p14:tracePt t="11189" x="4864100" y="3436938"/>
          <p14:tracePt t="11199" x="4787900" y="3425825"/>
          <p14:tracePt t="11210" x="4733925" y="3421063"/>
          <p14:tracePt t="11222" x="4657725" y="3409950"/>
          <p14:tracePt t="11239" x="4421188" y="3409950"/>
          <p14:tracePt t="11256" x="4230688" y="3409950"/>
          <p14:tracePt t="11272" x="3994150" y="3409950"/>
          <p14:tracePt t="11289" x="3756025" y="3414713"/>
          <p14:tracePt t="11305" x="3652838" y="3425825"/>
          <p14:tracePt t="11323" x="3524250" y="3441700"/>
          <p14:tracePt t="11339" x="3355975" y="3475038"/>
          <p14:tracePt t="11356" x="3317875" y="3475038"/>
          <p14:tracePt t="11372" x="3236913" y="3475038"/>
          <p14:tracePt t="11389" x="3209925" y="3475038"/>
          <p14:tracePt t="11405" x="3205163" y="3475038"/>
          <p14:tracePt t="11422" x="3187700" y="3468688"/>
          <p14:tracePt t="11439" x="3128963" y="3452813"/>
          <p14:tracePt t="11457" x="3101975" y="3441700"/>
          <p14:tracePt t="11473" x="3016250" y="3421063"/>
          <p14:tracePt t="11489" x="2982913" y="3394075"/>
          <p14:tracePt t="11506" x="2978150" y="3378200"/>
          <p14:tracePt t="11523" x="2978150" y="3360738"/>
          <p14:tracePt t="11539" x="2971800" y="3351213"/>
          <p14:tracePt t="11572" x="2971800" y="3340100"/>
          <p14:tracePt t="11589" x="2967038" y="3333750"/>
          <p14:tracePt t="11622" x="2967038" y="3324225"/>
          <p14:tracePt t="12429" x="2955925" y="3340100"/>
          <p14:tracePt t="12438" x="2870200" y="3475038"/>
          <p14:tracePt t="12450" x="2805113" y="3598863"/>
          <p14:tracePt t="12459" x="2708275" y="3733800"/>
          <p14:tracePt t="12472" x="2459038" y="4068763"/>
          <p14:tracePt t="12489" x="2101850" y="4522788"/>
          <p14:tracePt t="12505" x="2020888" y="4648200"/>
          <p14:tracePt t="12539" x="1804988" y="4965700"/>
          <p14:tracePt t="12572" x="1692275" y="5095875"/>
          <p14:tracePt t="12606" x="1620838" y="5118100"/>
          <p14:tracePt t="12623" x="1539875" y="5111750"/>
          <p14:tracePt t="12639" x="1481138" y="5080000"/>
          <p14:tracePt t="12656" x="1400175" y="5019675"/>
          <p14:tracePt t="12672" x="1231900" y="4895850"/>
          <p14:tracePt t="12689" x="1108075" y="4799013"/>
          <p14:tracePt t="12706" x="1020763" y="4729163"/>
          <p14:tracePt t="12723" x="950913" y="4625975"/>
          <p14:tracePt t="12739" x="935038" y="4556125"/>
          <p14:tracePt t="12756" x="962025" y="4491038"/>
          <p14:tracePt t="12773" x="1123950" y="4344988"/>
          <p14:tracePt t="12789" x="1323975" y="4237038"/>
          <p14:tracePt t="12805" x="1524000" y="4198938"/>
          <p14:tracePt t="12822" x="1674813" y="4198938"/>
          <p14:tracePt t="12840" x="1773238" y="4210050"/>
          <p14:tracePt t="12856" x="1793875" y="4248150"/>
          <p14:tracePt t="12872" x="1843088" y="4356100"/>
          <p14:tracePt t="12889" x="1890713" y="4560888"/>
          <p14:tracePt t="12906" x="1901825" y="4718050"/>
          <p14:tracePt t="12922" x="1890713" y="4884738"/>
          <p14:tracePt t="12939" x="1863725" y="4983163"/>
          <p14:tracePt t="12956" x="1863725" y="4987925"/>
          <p14:tracePt t="12989" x="1935163" y="4814888"/>
          <p14:tracePt t="13006" x="2097088" y="4529138"/>
          <p14:tracePt t="13022" x="2344738" y="4160838"/>
          <p14:tracePt t="13039" x="2724150" y="3836988"/>
          <p14:tracePt t="13056" x="2924175" y="3686175"/>
          <p14:tracePt t="13072" x="3124200" y="3540125"/>
          <p14:tracePt t="13089" x="3448050" y="3355975"/>
          <p14:tracePt t="13106" x="3560763" y="3313113"/>
          <p14:tracePt t="13122" x="3906838" y="3178175"/>
          <p14:tracePt t="13138" x="4275138" y="3074988"/>
          <p14:tracePt t="13155" x="4403725" y="3043238"/>
          <p14:tracePt t="13172" x="4637088" y="3009900"/>
          <p14:tracePt t="13189" x="4679950" y="3009900"/>
          <p14:tracePt t="13205" x="4684713" y="3009900"/>
          <p14:tracePt t="13222" x="4733925" y="2998788"/>
          <p14:tracePt t="13239" x="4960938" y="2987675"/>
          <p14:tracePt t="13255" x="5156200" y="2978150"/>
          <p14:tracePt t="13272" x="6042025" y="2890838"/>
          <p14:tracePt t="13289" x="7143750" y="2740025"/>
          <p14:tracePt t="13305" x="7516813" y="2686050"/>
          <p14:tracePt t="13323" x="8348663" y="2513013"/>
          <p14:tracePt t="13339" x="8890000" y="2355850"/>
          <p14:tracePt t="13355" x="9024938" y="2312988"/>
          <p14:tracePt t="13372" x="9463088" y="2189163"/>
          <p14:tracePt t="13389" x="9955213" y="2054225"/>
          <p14:tracePt t="13405" x="10106025" y="2020888"/>
          <p14:tracePt t="13422" x="10521950" y="1917700"/>
          <p14:tracePt t="13439" x="10706100" y="1870075"/>
          <p14:tracePt t="13455" x="10733088" y="1858963"/>
          <p14:tracePt t="13472" x="10760075" y="1843088"/>
          <p14:tracePt t="13489" x="10791825" y="1820863"/>
          <p14:tracePt t="13506" x="10814050" y="1820863"/>
          <p14:tracePt t="13522" x="10960100" y="1816100"/>
          <p14:tracePt t="13539" x="11176000" y="1793875"/>
          <p14:tracePt t="13555" x="11241088" y="1793875"/>
          <p14:tracePt t="13572" x="11326813" y="1766888"/>
          <p14:tracePt t="13589" x="11333163" y="1762125"/>
          <p14:tracePt t="13622" x="11337925" y="1755775"/>
          <p14:tracePt t="13639" x="11349038" y="1751013"/>
          <p14:tracePt t="13712" x="11342688" y="1751013"/>
          <p14:tracePt t="13730" x="11337925" y="1755775"/>
          <p14:tracePt t="13770" x="11333163" y="1755775"/>
          <p14:tracePt t="13780" x="11326813" y="1762125"/>
          <p14:tracePt t="13792" x="11299825" y="1766888"/>
          <p14:tracePt t="13806" x="11256963" y="1782763"/>
          <p14:tracePt t="13822" x="10910888" y="1924050"/>
          <p14:tracePt t="13839" x="10002838" y="2274888"/>
          <p14:tracePt t="13856" x="9510713" y="2447925"/>
          <p14:tracePt t="13872" x="7943850" y="3032125"/>
          <p14:tracePt t="13889" x="6345238" y="3686175"/>
          <p14:tracePt t="13906" x="5772150" y="3944938"/>
          <p14:tracePt t="13922" x="4506913" y="4403725"/>
          <p14:tracePt t="13939" x="3859213" y="4621213"/>
          <p14:tracePt t="13956" x="3421063" y="4765675"/>
          <p14:tracePt t="13972" x="2809875" y="5014913"/>
          <p14:tracePt t="13989" x="2501900" y="5095875"/>
          <p14:tracePt t="14006" x="2263775" y="5133975"/>
          <p14:tracePt t="14023" x="1939925" y="5183188"/>
          <p14:tracePt t="14039" x="1778000" y="5192713"/>
          <p14:tracePt t="14056" x="1654175" y="5192713"/>
          <p14:tracePt t="14072" x="1497013" y="5192713"/>
          <p14:tracePt t="14089" x="1443038" y="5192713"/>
          <p14:tracePt t="14106" x="1438275" y="5192713"/>
          <p14:tracePt t="14178" x="1438275" y="5187950"/>
          <p14:tracePt t="14188" x="1470025" y="5156200"/>
          <p14:tracePt t="14199" x="1562100" y="5106988"/>
          <p14:tracePt t="14208" x="1643063" y="5064125"/>
          <p14:tracePt t="14222" x="1724025" y="5026025"/>
          <p14:tracePt t="14239" x="1939925" y="4938713"/>
          <p14:tracePt t="14255" x="2054225" y="4884738"/>
          <p14:tracePt t="14273" x="2139950" y="4857750"/>
          <p14:tracePt t="14289" x="2151063" y="4852988"/>
          <p14:tracePt t="14322" x="2151063" y="4848225"/>
          <p14:tracePt t="14339" x="2144713" y="4852988"/>
          <p14:tracePt t="14355" x="2090738" y="4895850"/>
          <p14:tracePt t="14372" x="1885950" y="4960938"/>
          <p14:tracePt t="14389" x="1416050" y="5068888"/>
          <p14:tracePt t="14405" x="1092200" y="5118100"/>
          <p14:tracePt t="14422" x="950913" y="5145088"/>
          <p14:tracePt t="14439" x="935038" y="5145088"/>
          <p14:tracePt t="14472" x="1096963" y="5122863"/>
          <p14:tracePt t="14489" x="1420813" y="5073650"/>
          <p14:tracePt t="14506" x="1546225" y="5064125"/>
          <p14:tracePt t="14522" x="1724025" y="5046663"/>
          <p14:tracePt t="14539" x="1728788" y="5046663"/>
          <p14:tracePt t="14579" x="1724025" y="5053013"/>
          <p14:tracePt t="14589" x="1719263" y="5057775"/>
          <p14:tracePt t="14605" x="1712913" y="5064125"/>
          <p14:tracePt t="14622" x="1697038" y="5080000"/>
          <p14:tracePt t="14639" x="1647825" y="5118100"/>
          <p14:tracePt t="14655" x="1616075" y="5133975"/>
          <p14:tracePt t="14672" x="1497013" y="5160963"/>
          <p14:tracePt t="14689" x="1458913" y="5165725"/>
          <p14:tracePt t="14722" x="1474788" y="5160963"/>
          <p14:tracePt t="14739" x="1562100" y="5091113"/>
          <p14:tracePt t="14755" x="1643063" y="5053013"/>
          <p14:tracePt t="14772" x="2027238" y="4911725"/>
          <p14:tracePt t="14789" x="2297113" y="4852988"/>
          <p14:tracePt t="14805" x="2335213" y="4852988"/>
          <p14:tracePt t="14822" x="2351088" y="4852988"/>
          <p14:tracePt t="14839" x="2324100" y="4868863"/>
          <p14:tracePt t="14855" x="2286000" y="4906963"/>
          <p14:tracePt t="14872" x="2220913" y="4965700"/>
          <p14:tracePt t="14889" x="2178050" y="5003800"/>
          <p14:tracePt t="14905" x="2171700" y="5010150"/>
          <p14:tracePt t="15001" x="2178050" y="5010150"/>
          <p14:tracePt t="15012" x="2209800" y="4976813"/>
          <p14:tracePt t="15023" x="2243138" y="4938713"/>
          <p14:tracePt t="15039" x="2535238" y="4702175"/>
          <p14:tracePt t="15055" x="2751138" y="4511675"/>
          <p14:tracePt t="15072" x="3668713" y="3713163"/>
          <p14:tracePt t="15089" x="4956175" y="2724150"/>
          <p14:tracePt t="15105" x="5419725" y="2393950"/>
          <p14:tracePt t="15122" x="6442075" y="1728788"/>
          <p14:tracePt t="15139" x="7078663" y="1312863"/>
          <p14:tracePt t="15156" x="7188200" y="1238250"/>
          <p14:tracePt t="15172" x="7312025" y="1150938"/>
          <p14:tracePt t="15188" x="7350125" y="1119188"/>
          <p14:tracePt t="15205" x="7361238" y="1108075"/>
          <p14:tracePt t="15222" x="7404100" y="1081088"/>
          <p14:tracePt t="15239" x="7435850" y="1058863"/>
          <p14:tracePt t="15256" x="7451725" y="1054100"/>
          <p14:tracePt t="15272" x="7478713" y="1042988"/>
          <p14:tracePt t="15289" x="7489825" y="1038225"/>
          <p14:tracePt t="15305" x="7489825" y="1031875"/>
          <p14:tracePt t="15323" x="7500938" y="1016000"/>
          <p14:tracePt t="15339" x="7532688" y="1000125"/>
          <p14:tracePt t="15355" x="7554913" y="977900"/>
          <p14:tracePt t="15372" x="7631113" y="923925"/>
          <p14:tracePt t="15388" x="7689850" y="901700"/>
          <p14:tracePt t="15405" x="7723188" y="874713"/>
          <p14:tracePt t="15422" x="7750175" y="865188"/>
          <p14:tracePt t="15439" x="7754938" y="854075"/>
          <p14:tracePt t="15455" x="7759700" y="847725"/>
          <p14:tracePt t="15472" x="7777163" y="842963"/>
          <p14:tracePt t="15489" x="7808913" y="827088"/>
          <p14:tracePt t="15505" x="7851775" y="804863"/>
          <p14:tracePt t="15522" x="7905750" y="766763"/>
          <p14:tracePt t="15539" x="7923213" y="757238"/>
          <p14:tracePt t="15555" x="7927975" y="750888"/>
          <p14:tracePt t="15589" x="7932738" y="746125"/>
          <p14:tracePt t="15605" x="7939088" y="739775"/>
          <p14:tracePt t="15622" x="7954963" y="735013"/>
          <p14:tracePt t="15639" x="7966075" y="730250"/>
          <p14:tracePt t="15656" x="7966075" y="723900"/>
          <p14:tracePt t="15672" x="7970838" y="723900"/>
          <p14:tracePt t="15992" x="7966075" y="730250"/>
          <p14:tracePt t="16000" x="7950200" y="746125"/>
          <p14:tracePt t="16009" x="7927975" y="766763"/>
          <p14:tracePt t="16022" x="7905750" y="811213"/>
          <p14:tracePt t="16039" x="7831138" y="901700"/>
          <p14:tracePt t="16056" x="7804150" y="935038"/>
          <p14:tracePt t="16072" x="7743825" y="1020763"/>
          <p14:tracePt t="16089" x="7705725" y="1085850"/>
          <p14:tracePt t="16122" x="7658100" y="1123950"/>
          <p14:tracePt t="16155" x="7620000" y="1139825"/>
          <p14:tracePt t="16189" x="7581900" y="1146175"/>
          <p14:tracePt t="16205" x="7577138" y="1146175"/>
          <p14:tracePt t="16222" x="7554913" y="1146175"/>
          <p14:tracePt t="16239" x="7539038" y="1150938"/>
          <p14:tracePt t="16419" x="7543800" y="1146175"/>
          <p14:tracePt t="16429" x="7550150" y="1146175"/>
          <p14:tracePt t="16438" x="7559675" y="1139825"/>
          <p14:tracePt t="16450" x="7577138" y="1123950"/>
          <p14:tracePt t="16459" x="7593013" y="1123950"/>
          <p14:tracePt t="16472" x="7651750" y="1119188"/>
          <p14:tracePt t="16489" x="7723188" y="1119188"/>
          <p14:tracePt t="16505" x="7781925" y="1119188"/>
          <p14:tracePt t="16522" x="7831138" y="1119188"/>
          <p14:tracePt t="16539" x="7835900" y="1119188"/>
          <p14:tracePt t="16589" x="7847013" y="1119188"/>
          <p14:tracePt t="16602" x="7878763" y="1119188"/>
          <p14:tracePt t="16612" x="7889875" y="1119188"/>
          <p14:tracePt t="16651" x="7896225" y="1119188"/>
          <p14:tracePt t="16949" x="7896225" y="1123950"/>
          <p14:tracePt t="16969" x="7896225" y="1128713"/>
          <p14:tracePt t="16979" x="7889875" y="1128713"/>
          <p14:tracePt t="17020" x="7874000" y="1139825"/>
          <p14:tracePt t="17029" x="7820025" y="1166813"/>
          <p14:tracePt t="17040" x="7786688" y="1189038"/>
          <p14:tracePt t="17072" x="7496175" y="1409700"/>
          <p14:tracePt t="17089" x="6965950" y="1793875"/>
          <p14:tracePt t="17105" x="6684963" y="1955800"/>
          <p14:tracePt t="17123" x="5803900" y="2463800"/>
          <p14:tracePt t="17139" x="4783138" y="2928938"/>
          <p14:tracePt t="17155" x="4437063" y="3079750"/>
          <p14:tracePt t="17172" x="3717925" y="3414713"/>
          <p14:tracePt t="17189" x="3425825" y="3560763"/>
          <p14:tracePt t="17205" x="3360738" y="3598863"/>
          <p14:tracePt t="17222" x="3232150" y="3675063"/>
          <p14:tracePt t="17239" x="3128963" y="3744913"/>
          <p14:tracePt t="17255" x="3086100" y="3771900"/>
          <p14:tracePt t="17272" x="2998788" y="3810000"/>
          <p14:tracePt t="17289" x="2982913" y="3814763"/>
          <p14:tracePt t="17339" x="2982913" y="3825875"/>
          <p14:tracePt t="17352" x="2998788" y="3841750"/>
          <p14:tracePt t="17358" x="3009900" y="3848100"/>
          <p14:tracePt t="17372" x="3021013" y="3859213"/>
          <p14:tracePt t="17388" x="3097213" y="3886200"/>
          <p14:tracePt t="17405" x="3133725" y="3886200"/>
          <p14:tracePt t="17422" x="3333750" y="3886200"/>
          <p14:tracePt t="17439" x="3594100" y="3841750"/>
          <p14:tracePt t="17455" x="3695700" y="3821113"/>
          <p14:tracePt t="17472" x="3983038" y="3729038"/>
          <p14:tracePt t="17489" x="4214813" y="3659188"/>
          <p14:tracePt t="17506" x="4279900" y="3636963"/>
          <p14:tracePt t="17522" x="4302125" y="3625850"/>
          <p14:tracePt t="17612" x="4295775" y="3625850"/>
          <p14:tracePt t="17619" x="4275138" y="3625850"/>
          <p14:tracePt t="17629" x="4259263" y="3625850"/>
          <p14:tracePt t="17639" x="4252913" y="3632200"/>
          <p14:tracePt t="17655" x="4248150" y="3632200"/>
          <p14:tracePt t="17719" x="4286250" y="3609975"/>
          <p14:tracePt t="17729" x="4340225" y="3605213"/>
          <p14:tracePt t="17739" x="4479925" y="3582988"/>
          <p14:tracePt t="17757" x="4987925" y="3448050"/>
          <p14:tracePt t="17772" x="6122988" y="3074988"/>
          <p14:tracePt t="17789" x="7058025" y="2701925"/>
          <p14:tracePt t="17806" x="7739063" y="2351088"/>
          <p14:tracePt t="17822" x="8662988" y="1881188"/>
          <p14:tracePt t="17839" x="9182100" y="1708150"/>
          <p14:tracePt t="17856" x="9629775" y="1654175"/>
          <p14:tracePt t="17874" x="10380663" y="1643063"/>
          <p14:tracePt t="17889" x="10926763" y="1647825"/>
          <p14:tracePt t="17906" x="11376025" y="1701800"/>
          <p14:tracePt t="17922" x="11726863" y="1778000"/>
          <p14:tracePt t="17939" x="11931650" y="1881188"/>
          <p14:tracePt t="17956" x="11931650" y="1917700"/>
          <p14:tracePt t="17972" x="11915775" y="1962150"/>
          <p14:tracePt t="17990" x="11834813" y="2043113"/>
          <p14:tracePt t="18006" x="11776075" y="2090738"/>
          <p14:tracePt t="18022" x="11710988" y="2139950"/>
          <p14:tracePt t="18039" x="11614150" y="2193925"/>
          <p14:tracePt t="18056" x="11506200" y="2247900"/>
          <p14:tracePt t="18072" x="11337925" y="2274888"/>
          <p14:tracePt t="18089" x="11095038" y="2286000"/>
          <p14:tracePt t="18106" x="10991850" y="2270125"/>
          <p14:tracePt t="18122" x="10926763" y="2232025"/>
          <p14:tracePt t="18139" x="10861675" y="2117725"/>
          <p14:tracePt t="18156" x="10841038" y="1993900"/>
          <p14:tracePt t="18172" x="10807700" y="1816100"/>
          <p14:tracePt t="18189" x="10798175" y="1508125"/>
          <p14:tracePt t="18206" x="10798175" y="1355725"/>
          <p14:tracePt t="18222" x="10802938" y="1177925"/>
          <p14:tracePt t="18239" x="10834688" y="1081088"/>
          <p14:tracePt t="18256" x="10861675" y="1047750"/>
          <p14:tracePt t="18272" x="10964863" y="973138"/>
          <p14:tracePt t="18289" x="11110913" y="923925"/>
          <p14:tracePt t="18306" x="11160125" y="923925"/>
          <p14:tracePt t="18322" x="11349038" y="930275"/>
          <p14:tracePt t="18339" x="11522075" y="989013"/>
          <p14:tracePt t="18355" x="11569700" y="1031875"/>
          <p14:tracePt t="18372" x="11699875" y="1184275"/>
          <p14:tracePt t="18388" x="11803063" y="1362075"/>
          <p14:tracePt t="18405" x="11834813" y="1427163"/>
          <p14:tracePt t="18422" x="11861800" y="1593850"/>
          <p14:tracePt t="18439" x="11841163" y="1778000"/>
          <p14:tracePt t="18455" x="11796713" y="1854200"/>
          <p14:tracePt t="18472" x="11587163" y="2101850"/>
          <p14:tracePt t="18489" x="11376025" y="2281238"/>
          <p14:tracePt t="18505" x="11295063" y="2324100"/>
          <p14:tracePt t="18522" x="11099800" y="2355850"/>
          <p14:tracePt t="18538" x="10910888" y="2328863"/>
          <p14:tracePt t="18555" x="10841038" y="2286000"/>
          <p14:tracePt t="18572" x="10634663" y="2139950"/>
          <p14:tracePt t="18589" x="10429875" y="1908175"/>
          <p14:tracePt t="18605" x="10375900" y="1800225"/>
          <p14:tracePt t="18622" x="10306050" y="1524000"/>
          <p14:tracePt t="18639" x="10317163" y="1373188"/>
          <p14:tracePt t="18656" x="10348913" y="1312863"/>
          <p14:tracePt t="18672" x="10440988" y="1211263"/>
          <p14:tracePt t="18689" x="10614025" y="1108075"/>
          <p14:tracePt t="18705" x="10694988" y="1069975"/>
          <p14:tracePt t="18722" x="10899775" y="1038225"/>
          <p14:tracePt t="18739" x="11079163" y="1038225"/>
          <p14:tracePt t="18755" x="11122025" y="1047750"/>
          <p14:tracePt t="18772" x="11214100" y="1155700"/>
          <p14:tracePt t="18788" x="11279188" y="1281113"/>
          <p14:tracePt t="18805" x="11288713" y="1328738"/>
          <p14:tracePt t="18822" x="11299825" y="1508125"/>
          <p14:tracePt t="18839" x="11283950" y="1674813"/>
          <p14:tracePt t="18855" x="11256963" y="1746250"/>
          <p14:tracePt t="18872" x="11137900" y="1858963"/>
          <p14:tracePt t="18889" x="10960100" y="1951038"/>
          <p14:tracePt t="18905" x="10910888" y="1962150"/>
          <p14:tracePt t="18922" x="10753725" y="1944688"/>
          <p14:tracePt t="18939" x="10602913" y="1854200"/>
          <p14:tracePt t="18955" x="10564813" y="1789113"/>
          <p14:tracePt t="18972" x="10456863" y="1566863"/>
          <p14:tracePt t="18989" x="10398125" y="1281113"/>
          <p14:tracePt t="19005" x="10398125" y="1177925"/>
          <p14:tracePt t="19022" x="10456863" y="1011238"/>
          <p14:tracePt t="19039" x="10537825" y="935038"/>
          <p14:tracePt t="19055" x="10618788" y="896938"/>
          <p14:tracePt t="19072" x="10771188" y="885825"/>
          <p14:tracePt t="19089" x="10899775" y="892175"/>
          <p14:tracePt t="19105" x="10964863" y="919163"/>
          <p14:tracePt t="19122" x="11002963" y="973138"/>
          <p14:tracePt t="19139" x="11002963" y="1004888"/>
          <p14:tracePt t="19155" x="10980738" y="1031875"/>
          <p14:tracePt t="19172" x="10933113" y="1081088"/>
          <p14:tracePt t="19189" x="10872788" y="1085850"/>
          <p14:tracePt t="19205" x="10780713" y="1096963"/>
          <p14:tracePt t="19222" x="10517188" y="1096963"/>
          <p14:tracePt t="19239" x="10198100" y="1081088"/>
          <p14:tracePt t="19255" x="9836150" y="1081088"/>
          <p14:tracePt t="19272" x="9359900" y="1054100"/>
          <p14:tracePt t="19289" x="9186863" y="1054100"/>
          <p14:tracePt t="19305" x="9121775" y="1042988"/>
          <p14:tracePt t="19322" x="9078913" y="1027113"/>
          <p14:tracePt t="19339" x="9047163" y="1020763"/>
          <p14:tracePt t="19355" x="9040813" y="1016000"/>
          <p14:tracePt t="19891" x="9002713" y="1031875"/>
          <p14:tracePt t="19899" x="8883650" y="1162050"/>
          <p14:tracePt t="19910" x="8658225" y="1409700"/>
          <p14:tracePt t="19922" x="8501063" y="1577975"/>
          <p14:tracePt t="19939" x="7932738" y="2135188"/>
          <p14:tracePt t="19955" x="7696200" y="2324100"/>
          <p14:tracePt t="19972" x="6988175" y="2751138"/>
          <p14:tracePt t="19989" x="6489700" y="2924175"/>
          <p14:tracePt t="20022" x="6246813" y="2951163"/>
          <p14:tracePt t="20056" x="6138863" y="2951163"/>
          <p14:tracePt t="20089" x="5873750" y="2940050"/>
          <p14:tracePt t="20106" x="5810250" y="2940050"/>
          <p14:tracePt t="20122" x="5610225" y="2928938"/>
          <p14:tracePt t="20139" x="5392738" y="2906713"/>
          <p14:tracePt t="20156" x="5311775" y="2890838"/>
          <p14:tracePt t="20172" x="5075238" y="2836863"/>
          <p14:tracePt t="20189" x="4852988" y="2713038"/>
          <p14:tracePt t="20206" x="4794250" y="2663825"/>
          <p14:tracePt t="20222" x="4702175" y="2481263"/>
          <p14:tracePt t="20239" x="4691063" y="2236788"/>
          <p14:tracePt t="20255" x="4706938" y="2162175"/>
          <p14:tracePt t="20272" x="4799013" y="2009775"/>
          <p14:tracePt t="20289" x="4949825" y="1901825"/>
          <p14:tracePt t="20305" x="5030788" y="1858963"/>
          <p14:tracePt t="20323" x="5334000" y="1755775"/>
          <p14:tracePt t="20339" x="5884863" y="1631950"/>
          <p14:tracePt t="20355" x="6107113" y="1604963"/>
          <p14:tracePt t="20372" x="6707188" y="1573213"/>
          <p14:tracePt t="20388" x="7096125" y="1593850"/>
          <p14:tracePt t="20405" x="7224713" y="1616075"/>
          <p14:tracePt t="20422" x="7516813" y="1762125"/>
          <p14:tracePt t="20439" x="7743825" y="1939925"/>
          <p14:tracePt t="20455" x="7797800" y="2020888"/>
          <p14:tracePt t="20472" x="7824788" y="2189163"/>
          <p14:tracePt t="20489" x="7786688" y="2382838"/>
          <p14:tracePt t="20505" x="7750175" y="2463800"/>
          <p14:tracePt t="20522" x="7635875" y="2625725"/>
          <p14:tracePt t="20539" x="7566025" y="2706688"/>
          <p14:tracePt t="20555" x="7550150" y="2724150"/>
          <p14:tracePt t="20572" x="7543800" y="2733675"/>
          <p14:tracePt t="20589" x="7539038" y="2733675"/>
          <p14:tracePt t="20661" x="7532688" y="2740025"/>
          <p14:tracePt t="20671" x="7523163" y="2751138"/>
          <p14:tracePt t="20681" x="7500938" y="2762250"/>
          <p14:tracePt t="20689" x="7489825" y="2771775"/>
          <p14:tracePt t="20705" x="7473950" y="2794000"/>
          <p14:tracePt t="20722" x="7462838" y="2805113"/>
          <p14:tracePt t="20739" x="7458075" y="2809875"/>
          <p14:tracePt t="20755" x="7458075" y="2816225"/>
          <p14:tracePt t="20788" x="7451725" y="2825750"/>
          <p14:tracePt t="20799" x="7435850" y="2852738"/>
          <p14:tracePt t="20809" x="7431088" y="2886075"/>
          <p14:tracePt t="20822" x="7392988" y="2955925"/>
          <p14:tracePt t="20839" x="7332663" y="3090863"/>
          <p14:tracePt t="20855" x="7269163" y="3209925"/>
          <p14:tracePt t="20872" x="7170738" y="3398838"/>
          <p14:tracePt t="20889" x="7134225" y="3463925"/>
          <p14:tracePt t="20906" x="7116763" y="3486150"/>
          <p14:tracePt t="20922" x="7116763" y="3490913"/>
          <p14:tracePt t="20939" x="7116763" y="3495675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8508" y="2537802"/>
            <a:ext cx="10515600" cy="1325563"/>
          </a:xfrm>
        </p:spPr>
        <p:txBody>
          <a:bodyPr/>
          <a:lstStyle/>
          <a:p>
            <a:r>
              <a:rPr lang="ja-JP" altLang="en-US" dirty="0"/>
              <a:t>時にかかわる語句の変更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F877036-2F80-438C-AC79-F8328F6D3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0"/>
    </mc:Choice>
    <mc:Fallback>
      <p:transition spd="slow" advTm="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3" x="7085013" y="4064000"/>
          <p14:tracePt t="2681" x="7085013" y="4113213"/>
          <p14:tracePt t="2692" x="7085013" y="4133850"/>
          <p14:tracePt t="2702" x="7085013" y="4140200"/>
          <p14:tracePt t="2712" x="7085013" y="4149725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3346077" y="2463860"/>
            <a:ext cx="1448548" cy="3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087744" y="313567"/>
            <a:ext cx="239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 (5/28)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904729" y="2455150"/>
            <a:ext cx="150388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212942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86563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yesterday 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144" y="2657526"/>
            <a:ext cx="255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two days ago 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27416" y="4735342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A7A0B5F-8501-4189-8DB2-F83B78781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1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1"/>
    </mc:Choice>
    <mc:Fallback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8" x="5468938" y="2135188"/>
          <p14:tracePt t="1806" x="5284788" y="1917700"/>
          <p14:tracePt t="1818" x="4949825" y="1546225"/>
          <p14:tracePt t="1835" x="4745038" y="1238250"/>
          <p14:tracePt t="1851" x="4556125" y="946150"/>
          <p14:tracePt t="1868" x="4491038" y="842963"/>
          <p14:tracePt t="1885" x="4441825" y="762000"/>
          <p14:tracePt t="1918" x="4410075" y="712788"/>
          <p14:tracePt t="1951" x="4410075" y="708025"/>
          <p14:tracePt t="1985" x="4383088" y="719138"/>
          <p14:tracePt t="2002" x="4371975" y="723900"/>
          <p14:tracePt t="2018" x="4371975" y="730250"/>
          <p14:tracePt t="2036" x="4371975" y="739775"/>
          <p14:tracePt t="2051" x="4367213" y="739775"/>
          <p14:tracePt t="2131" x="4360863" y="723900"/>
          <p14:tracePt t="2141" x="4356100" y="712788"/>
          <p14:tracePt t="2151" x="4349750" y="712788"/>
          <p14:tracePt t="2161" x="4344988" y="708025"/>
          <p14:tracePt t="2171" x="4329113" y="708025"/>
          <p14:tracePt t="2185" x="4318000" y="708025"/>
          <p14:tracePt t="2201" x="4286250" y="708025"/>
          <p14:tracePt t="2218" x="4275138" y="708025"/>
          <p14:tracePt t="2235" x="4225925" y="730250"/>
          <p14:tracePt t="2251" x="4160838" y="762000"/>
          <p14:tracePt t="2268" x="4149725" y="766763"/>
          <p14:tracePt t="2285" x="4122738" y="773113"/>
          <p14:tracePt t="2354" x="4117975" y="773113"/>
          <p14:tracePt t="2363" x="4113213" y="773113"/>
          <p14:tracePt t="2374" x="4095750" y="777875"/>
          <p14:tracePt t="2385" x="4079875" y="777875"/>
          <p14:tracePt t="2401" x="4068763" y="777875"/>
          <p14:tracePt t="3045" x="4102100" y="784225"/>
          <p14:tracePt t="3053" x="4122738" y="793750"/>
          <p14:tracePt t="3068" x="4140200" y="800100"/>
          <p14:tracePt t="3084" x="4176713" y="811213"/>
          <p14:tracePt t="3101" x="4221163" y="820738"/>
          <p14:tracePt t="3118" x="4241800" y="820738"/>
          <p14:tracePt t="3134" x="4318000" y="827088"/>
          <p14:tracePt t="3151" x="4425950" y="842963"/>
          <p14:tracePt t="3185" x="4572000" y="858838"/>
          <p14:tracePt t="3218" x="4695825" y="869950"/>
          <p14:tracePt t="3251" x="4837113" y="869950"/>
          <p14:tracePt t="3268" x="4848225" y="869950"/>
          <p14:tracePt t="3285" x="4879975" y="869950"/>
          <p14:tracePt t="3301" x="4884738" y="869950"/>
          <p14:tracePt t="3335" x="4891088" y="869950"/>
          <p14:tracePt t="3351" x="4922838" y="865188"/>
          <p14:tracePt t="3368" x="4933950" y="865188"/>
          <p14:tracePt t="3385" x="4960938" y="865188"/>
          <p14:tracePt t="3401" x="4987925" y="865188"/>
          <p14:tracePt t="7223" x="4868863" y="896938"/>
          <p14:tracePt t="7231" x="4857750" y="896938"/>
          <p14:tracePt t="7241" x="4821238" y="896938"/>
          <p14:tracePt t="7251" x="4799013" y="896938"/>
          <p14:tracePt t="7268" x="4772025" y="896938"/>
          <p14:tracePt t="7285" x="4691063" y="896938"/>
          <p14:tracePt t="7301" x="4652963" y="896938"/>
          <p14:tracePt t="7335" x="4648200" y="896938"/>
          <p14:tracePt t="7524" x="4641850" y="896938"/>
          <p14:tracePt t="7538" x="4637088" y="896938"/>
          <p14:tracePt t="7544" x="4630738" y="901700"/>
          <p14:tracePt t="7551" x="4621213" y="912813"/>
          <p14:tracePt t="7568" x="4614863" y="919163"/>
          <p14:tracePt t="7585" x="4598988" y="946150"/>
          <p14:tracePt t="7601" x="4583113" y="973138"/>
          <p14:tracePt t="7618" x="4583113" y="984250"/>
          <p14:tracePt t="7635" x="4567238" y="1027113"/>
          <p14:tracePt t="7651" x="4549775" y="1074738"/>
          <p14:tracePt t="7668" x="4540250" y="1108075"/>
          <p14:tracePt t="7685" x="4513263" y="1166813"/>
          <p14:tracePt t="7701" x="4495800" y="1238250"/>
          <p14:tracePt t="7718" x="4495800" y="1254125"/>
          <p14:tracePt t="7734" x="4495800" y="1323975"/>
          <p14:tracePt t="7751" x="4495800" y="1377950"/>
          <p14:tracePt t="7768" x="4495800" y="1400175"/>
          <p14:tracePt t="7785" x="4495800" y="1443038"/>
          <p14:tracePt t="7801" x="4495800" y="1497013"/>
          <p14:tracePt t="7818" x="4491038" y="1519238"/>
          <p14:tracePt t="7835" x="4475163" y="1600200"/>
          <p14:tracePt t="7851" x="4452938" y="1674813"/>
          <p14:tracePt t="7868" x="4441825" y="1739900"/>
          <p14:tracePt t="7884" x="4430713" y="1843088"/>
          <p14:tracePt t="7901" x="4430713" y="1917700"/>
          <p14:tracePt t="7918" x="4430713" y="1982788"/>
          <p14:tracePt t="7935" x="4437063" y="2085975"/>
          <p14:tracePt t="7951" x="4437063" y="2178050"/>
          <p14:tracePt t="7968" x="4437063" y="2263775"/>
          <p14:tracePt t="7985" x="4421188" y="2409825"/>
          <p14:tracePt t="8001" x="4403725" y="2513013"/>
          <p14:tracePt t="8018" x="4394200" y="2605088"/>
          <p14:tracePt t="8035" x="4376738" y="2733675"/>
          <p14:tracePt t="8051" x="4376738" y="2816225"/>
          <p14:tracePt t="8068" x="4376738" y="2863850"/>
          <p14:tracePt t="8085" x="4371975" y="2928938"/>
          <p14:tracePt t="8101" x="4371975" y="2955925"/>
          <p14:tracePt t="8118" x="4371975" y="2978150"/>
          <p14:tracePt t="8134" x="4371975" y="2987675"/>
          <p14:tracePt t="8151" x="4371975" y="2994025"/>
          <p14:tracePt t="8168" x="4371975" y="2998788"/>
          <p14:tracePt t="8184" x="4371975" y="3009900"/>
          <p14:tracePt t="8201" x="4371975" y="3016250"/>
          <p14:tracePt t="8218" x="4371975" y="3021013"/>
          <p14:tracePt t="8235" x="4371975" y="3025775"/>
          <p14:tracePt t="8652" x="4356100" y="3005138"/>
          <p14:tracePt t="8661" x="4322763" y="2967038"/>
          <p14:tracePt t="8672" x="4252913" y="2879725"/>
          <p14:tracePt t="8685" x="4203700" y="2820988"/>
          <p14:tracePt t="8701" x="4064000" y="2713038"/>
          <p14:tracePt t="8718" x="4005263" y="2686050"/>
          <p14:tracePt t="8735" x="3832225" y="2593975"/>
          <p14:tracePt t="8751" x="3621088" y="2508250"/>
          <p14:tracePt t="8785" x="3306763" y="2443163"/>
          <p14:tracePt t="8818" x="3101975" y="2436813"/>
          <p14:tracePt t="8851" x="3048000" y="2436813"/>
          <p14:tracePt t="8941" x="3043238" y="2436813"/>
          <p14:tracePt t="8951" x="3036888" y="2436813"/>
          <p14:tracePt t="8971" x="3032125" y="2436813"/>
          <p14:tracePt t="9231" x="3043238" y="2420938"/>
          <p14:tracePt t="9241" x="3090863" y="2378075"/>
          <p14:tracePt t="9251" x="3128963" y="2328863"/>
          <p14:tracePt t="9263" x="3209925" y="2247900"/>
          <p14:tracePt t="9285" x="3360738" y="2112963"/>
          <p14:tracePt t="9318" x="3836988" y="1755775"/>
          <p14:tracePt t="9334" x="4221163" y="1512888"/>
          <p14:tracePt t="9351" x="4403725" y="1393825"/>
          <p14:tracePt t="9368" x="4437063" y="1373188"/>
          <p14:tracePt t="9385" x="4513263" y="1319213"/>
          <p14:tracePt t="9401" x="4540250" y="1292225"/>
          <p14:tracePt t="9418" x="4545013" y="1281113"/>
          <p14:tracePt t="9435" x="4583113" y="1254125"/>
          <p14:tracePt t="9452" x="4598988" y="1227138"/>
          <p14:tracePt t="9468" x="4610100" y="1211263"/>
          <p14:tracePt t="9485" x="4637088" y="1177925"/>
          <p14:tracePt t="9502" x="4664075" y="1119188"/>
          <p14:tracePt t="9518" x="4675188" y="1085850"/>
          <p14:tracePt t="9535" x="4702175" y="1042988"/>
          <p14:tracePt t="9551" x="4711700" y="1016000"/>
          <p14:tracePt t="9568" x="4718050" y="1011238"/>
          <p14:tracePt t="9585" x="4718050" y="1000125"/>
          <p14:tracePt t="9601" x="4718050" y="993775"/>
          <p14:tracePt t="9618" x="4718050" y="989013"/>
          <p14:tracePt t="9914" x="4745038" y="989013"/>
          <p14:tracePt t="9924" x="4783138" y="984250"/>
          <p14:tracePt t="9935" x="4803775" y="973138"/>
          <p14:tracePt t="9951" x="4864100" y="966788"/>
          <p14:tracePt t="9968" x="4879975" y="966788"/>
          <p14:tracePt t="9985" x="4902200" y="966788"/>
          <p14:tracePt t="10001" x="4902200" y="962025"/>
          <p14:tracePt t="10923" x="4902200" y="973138"/>
          <p14:tracePt t="10932" x="4902200" y="1011238"/>
          <p14:tracePt t="10943" x="4911725" y="1112838"/>
          <p14:tracePt t="10953" x="4922838" y="1189038"/>
          <p14:tracePt t="10968" x="4933950" y="1281113"/>
          <p14:tracePt t="10985" x="5010150" y="1519238"/>
          <p14:tracePt t="11001" x="5122863" y="1712913"/>
          <p14:tracePt t="11035" x="5257800" y="1793875"/>
          <p14:tracePt t="11068" x="5387975" y="1804988"/>
          <p14:tracePt t="11101" x="5473700" y="1804988"/>
          <p14:tracePt t="11118" x="5480050" y="1804988"/>
          <p14:tracePt t="11134" x="5491163" y="1804988"/>
          <p14:tracePt t="11151" x="5522913" y="1831975"/>
          <p14:tracePt t="11168" x="5534025" y="1847850"/>
          <p14:tracePt t="11184" x="5576888" y="1881188"/>
          <p14:tracePt t="11201" x="5641975" y="1917700"/>
          <p14:tracePt t="11218" x="5668963" y="1935163"/>
          <p14:tracePt t="11234" x="5722938" y="1955800"/>
          <p14:tracePt t="11251" x="5765800" y="1982788"/>
          <p14:tracePt t="11268" x="5776913" y="2000250"/>
          <p14:tracePt t="11285" x="5815013" y="2020888"/>
          <p14:tracePt t="11301" x="5815013" y="2027238"/>
          <p14:tracePt t="11335" x="5815013" y="2032000"/>
          <p14:tracePt t="11402" x="5819775" y="2032000"/>
          <p14:tracePt t="11485" x="5826125" y="2032000"/>
          <p14:tracePt t="11506" x="5830888" y="2032000"/>
          <p14:tracePt t="11514" x="5842000" y="2032000"/>
          <p14:tracePt t="11522" x="5853113" y="2032000"/>
          <p14:tracePt t="11534" x="5884863" y="2036763"/>
          <p14:tracePt t="11551" x="6015038" y="2047875"/>
          <p14:tracePt t="11568" x="6091238" y="2054225"/>
          <p14:tracePt t="11584" x="6289675" y="2054225"/>
          <p14:tracePt t="11601" x="6354763" y="2054225"/>
          <p14:tracePt t="11618" x="6361113" y="2054225"/>
          <p14:tracePt t="11662" x="6361113" y="2058988"/>
          <p14:tracePt t="12724" x="6311900" y="2058988"/>
          <p14:tracePt t="12734" x="6246813" y="2047875"/>
          <p14:tracePt t="12742" x="6145213" y="2032000"/>
          <p14:tracePt t="12751" x="5830888" y="1989138"/>
          <p14:tracePt t="12768" x="5534025" y="1924050"/>
          <p14:tracePt t="12784" x="4383088" y="1609725"/>
          <p14:tracePt t="12801" x="3355975" y="1285875"/>
          <p14:tracePt t="12834" x="2917825" y="1096963"/>
          <p14:tracePt t="12868" x="2906713" y="1038225"/>
          <p14:tracePt t="12901" x="3059113" y="912813"/>
          <p14:tracePt t="12918" x="3070225" y="896938"/>
          <p14:tracePt t="12934" x="3106738" y="865188"/>
          <p14:tracePt t="12951" x="3151188" y="827088"/>
          <p14:tracePt t="12968" x="3171825" y="804863"/>
          <p14:tracePt t="12985" x="3214688" y="766763"/>
          <p14:tracePt t="13001" x="3225800" y="757238"/>
          <p14:tracePt t="13018" x="3236913" y="739775"/>
          <p14:tracePt t="13035" x="3279775" y="692150"/>
          <p14:tracePt t="13051" x="3324225" y="658813"/>
          <p14:tracePt t="13068" x="3351213" y="627063"/>
          <p14:tracePt t="13084" x="3371850" y="584200"/>
          <p14:tracePt t="13101" x="3382963" y="561975"/>
          <p14:tracePt t="13118" x="3382963" y="550863"/>
          <p14:tracePt t="13134" x="3387725" y="546100"/>
          <p14:tracePt t="13151" x="3394075" y="539750"/>
          <p14:tracePt t="13168" x="3398838" y="539750"/>
          <p14:tracePt t="13184" x="3468688" y="546100"/>
          <p14:tracePt t="13201" x="3636963" y="573088"/>
          <p14:tracePt t="13218" x="3890963" y="615950"/>
          <p14:tracePt t="13234" x="4383088" y="685800"/>
          <p14:tracePt t="13251" x="4576763" y="735013"/>
          <p14:tracePt t="13268" x="4668838" y="777875"/>
          <p14:tracePt t="13284" x="4729163" y="811213"/>
          <p14:tracePt t="13301" x="4756150" y="838200"/>
          <p14:tracePt t="13318" x="4760913" y="842963"/>
          <p14:tracePt t="13335" x="4772025" y="842963"/>
          <p14:tracePt t="13351" x="4772025" y="847725"/>
          <p14:tracePt t="13384" x="4772025" y="854075"/>
          <p14:tracePt t="13602" x="4772025" y="858838"/>
          <p14:tracePt t="13612" x="4772025" y="869950"/>
          <p14:tracePt t="13622" x="4772025" y="874713"/>
          <p14:tracePt t="13635" x="4772025" y="885825"/>
          <p14:tracePt t="13651" x="4749800" y="919163"/>
          <p14:tracePt t="13671" x="4702175" y="1000125"/>
          <p14:tracePt t="13685" x="4684713" y="1031875"/>
          <p14:tracePt t="13702" x="4657725" y="1139825"/>
          <p14:tracePt t="13718" x="4657725" y="1177925"/>
          <p14:tracePt t="13735" x="4652963" y="1243013"/>
          <p14:tracePt t="13751" x="4652963" y="1274763"/>
          <p14:tracePt t="13785" x="4652963" y="1281113"/>
          <p14:tracePt t="13801" x="4637088" y="1292225"/>
          <p14:tracePt t="13818" x="4625975" y="1308100"/>
          <p14:tracePt t="13835" x="4560888" y="1335088"/>
          <p14:tracePt t="13851" x="4522788" y="1350963"/>
          <p14:tracePt t="13868" x="4518025" y="1350963"/>
          <p14:tracePt t="13885" x="4518025" y="1355725"/>
          <p14:tracePt t="13962" x="4522788" y="1355725"/>
          <p14:tracePt t="13972" x="4583113" y="1346200"/>
          <p14:tracePt t="13984" x="4625975" y="1335088"/>
          <p14:tracePt t="13992" x="4691063" y="1323975"/>
          <p14:tracePt t="14002" x="4814888" y="1312863"/>
          <p14:tracePt t="14018" x="4918075" y="1308100"/>
          <p14:tracePt t="14035" x="5138738" y="1308100"/>
          <p14:tracePt t="14051" x="5145088" y="13081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		I am hungry.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  <a:r>
              <a:rPr lang="en-US" altLang="ja-JP" sz="3200" dirty="0"/>
              <a:t>		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あなたは何を見ているの。（</a:t>
            </a:r>
            <a:r>
              <a:rPr lang="en-US" altLang="ja-JP" sz="3200" dirty="0"/>
              <a:t>look at</a:t>
            </a:r>
            <a:r>
              <a:rPr lang="ja-JP" altLang="ja-JP" sz="3200" dirty="0"/>
              <a:t>）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97DEC53-473F-467C-8303-3CFA3343C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7"/>
    </mc:Choice>
    <mc:Fallback>
      <p:transition spd="slow" advTm="11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9" x="4344988" y="2508250"/>
          <p14:tracePt t="2916" x="4333875" y="2513013"/>
          <p14:tracePt t="2926" x="4313238" y="2524125"/>
          <p14:tracePt t="2939" x="4302125" y="2540000"/>
          <p14:tracePt t="2957" x="4264025" y="2562225"/>
          <p14:tracePt t="2973" x="4252913" y="2571750"/>
          <p14:tracePt t="3006" x="4210050" y="2593975"/>
          <p14:tracePt t="3039" x="4129088" y="2625725"/>
          <p14:tracePt t="3073" x="4005263" y="2670175"/>
          <p14:tracePt t="3090" x="3956050" y="2679700"/>
          <p14:tracePt t="3106" x="3906838" y="2686050"/>
          <p14:tracePt t="3123" x="3868738" y="2686050"/>
          <p14:tracePt t="3139" x="3836988" y="2686050"/>
          <p14:tracePt t="3156" x="3805238" y="2679700"/>
          <p14:tracePt t="3173" x="3740150" y="2679700"/>
          <p14:tracePt t="3189" x="3679825" y="2670175"/>
          <p14:tracePt t="3206" x="3625850" y="2670175"/>
          <p14:tracePt t="3223" x="3551238" y="2670175"/>
          <p14:tracePt t="3240" x="3502025" y="2670175"/>
          <p14:tracePt t="3256" x="3432175" y="2670175"/>
          <p14:tracePt t="3273" x="3355975" y="2670175"/>
          <p14:tracePt t="3290" x="3328988" y="2670175"/>
          <p14:tracePt t="3306" x="3236913" y="2670175"/>
          <p14:tracePt t="3323" x="3187700" y="2670175"/>
          <p14:tracePt t="3339" x="3128963" y="2663825"/>
          <p14:tracePt t="3356" x="3052763" y="2663825"/>
          <p14:tracePt t="3372" x="2998788" y="2663825"/>
          <p14:tracePt t="3390" x="2982913" y="2652713"/>
          <p14:tracePt t="3406" x="2944813" y="2647950"/>
          <p14:tracePt t="3422" x="2906713" y="2643188"/>
          <p14:tracePt t="3439" x="2886075" y="2643188"/>
          <p14:tracePt t="3456" x="2852738" y="2636838"/>
          <p14:tracePt t="3473" x="2832100" y="2636838"/>
          <p14:tracePt t="3489" x="2816225" y="2636838"/>
          <p14:tracePt t="3506" x="2798763" y="2625725"/>
          <p14:tracePt t="3523" x="2762250" y="2620963"/>
          <p14:tracePt t="3540" x="2740025" y="2620963"/>
          <p14:tracePt t="3556" x="2670175" y="2616200"/>
          <p14:tracePt t="3573" x="2616200" y="2616200"/>
          <p14:tracePt t="3590" x="2593975" y="2605088"/>
          <p14:tracePt t="3606" x="2562225" y="2598738"/>
          <p14:tracePt t="3623" x="2540000" y="2593975"/>
          <p14:tracePt t="3639" x="2528888" y="2593975"/>
          <p14:tracePt t="3656" x="2513013" y="2593975"/>
          <p14:tracePt t="3673" x="2501900" y="2593975"/>
          <p14:tracePt t="3706" x="2497138" y="2593975"/>
          <p14:tracePt t="3816" x="2497138" y="2589213"/>
          <p14:tracePt t="3825" x="2501900" y="2589213"/>
          <p14:tracePt t="3844" x="2513013" y="2582863"/>
          <p14:tracePt t="3853" x="2517775" y="2578100"/>
          <p14:tracePt t="3864" x="2524125" y="2571750"/>
          <p14:tracePt t="3874" x="2528888" y="2566988"/>
          <p14:tracePt t="3890" x="2544763" y="2555875"/>
          <p14:tracePt t="3906" x="2555875" y="2551113"/>
          <p14:tracePt t="3923" x="2566988" y="2540000"/>
          <p14:tracePt t="3940" x="2571750" y="2540000"/>
          <p14:tracePt t="3956" x="2578100" y="2535238"/>
          <p14:tracePt t="3973" x="2589213" y="2528888"/>
          <p14:tracePt t="3991" x="2598738" y="2517775"/>
          <p14:tracePt t="4007" x="2616200" y="2508250"/>
          <p14:tracePt t="4025" x="2701925" y="2508250"/>
          <p14:tracePt t="4040" x="2767013" y="2508250"/>
          <p14:tracePt t="4056" x="2859088" y="2501900"/>
          <p14:tracePt t="4073" x="2989263" y="2490788"/>
          <p14:tracePt t="4089" x="3025775" y="2490788"/>
          <p14:tracePt t="4106" x="3113088" y="2490788"/>
          <p14:tracePt t="4123" x="3178175" y="2490788"/>
          <p14:tracePt t="4139" x="3198813" y="2490788"/>
          <p14:tracePt t="4156" x="3275013" y="2490788"/>
          <p14:tracePt t="4173" x="3333750" y="2497138"/>
          <p14:tracePt t="4190" x="3425825" y="2501900"/>
          <p14:tracePt t="4206" x="3582988" y="2524125"/>
          <p14:tracePt t="4223" x="3713163" y="2540000"/>
          <p14:tracePt t="4239" x="3740150" y="2540000"/>
          <p14:tracePt t="4256" x="3810000" y="2551113"/>
          <p14:tracePt t="4273" x="3859213" y="2578100"/>
          <p14:tracePt t="4290" x="3890963" y="2593975"/>
          <p14:tracePt t="4306" x="3987800" y="2625725"/>
          <p14:tracePt t="4323" x="4021138" y="2643188"/>
          <p14:tracePt t="4340" x="4117975" y="2670175"/>
          <p14:tracePt t="4356" x="4198938" y="2701925"/>
          <p14:tracePt t="4373" x="4237038" y="2717800"/>
          <p14:tracePt t="4389" x="4241800" y="2724150"/>
          <p14:tracePt t="4406" x="4248150" y="2733675"/>
          <p14:tracePt t="4423" x="4248150" y="2751138"/>
          <p14:tracePt t="4439" x="4248150" y="2755900"/>
          <p14:tracePt t="4456" x="4248150" y="2767013"/>
          <p14:tracePt t="4472" x="4248150" y="2782888"/>
          <p14:tracePt t="4489" x="4248150" y="2789238"/>
          <p14:tracePt t="4506" x="4214813" y="2816225"/>
          <p14:tracePt t="4523" x="4160838" y="2852738"/>
          <p14:tracePt t="4539" x="4140200" y="2870200"/>
          <p14:tracePt t="4556" x="4032250" y="2901950"/>
          <p14:tracePt t="4573" x="3940175" y="2928938"/>
          <p14:tracePt t="4590" x="3836988" y="2951163"/>
          <p14:tracePt t="4606" x="3668713" y="2960688"/>
          <p14:tracePt t="4623" x="3614738" y="2960688"/>
          <p14:tracePt t="4639" x="3513138" y="2960688"/>
          <p14:tracePt t="4656" x="3409950" y="2944813"/>
          <p14:tracePt t="4673" x="3351213" y="2924175"/>
          <p14:tracePt t="4690" x="3302000" y="2897188"/>
          <p14:tracePt t="4706" x="3252788" y="2870200"/>
          <p14:tracePt t="4723" x="3205163" y="2832100"/>
          <p14:tracePt t="4740" x="3178175" y="2798763"/>
          <p14:tracePt t="4757" x="3140075" y="2755900"/>
          <p14:tracePt t="4773" x="3090863" y="2701925"/>
          <p14:tracePt t="4789" x="3059113" y="2652713"/>
          <p14:tracePt t="4806" x="3036888" y="2616200"/>
          <p14:tracePt t="4823" x="3021013" y="2562225"/>
          <p14:tracePt t="4840" x="3021013" y="2524125"/>
          <p14:tracePt t="4856" x="3021013" y="2490788"/>
          <p14:tracePt t="4873" x="3052763" y="2443163"/>
          <p14:tracePt t="4874" x="3070225" y="2420938"/>
          <p14:tracePt t="4890" x="3090863" y="2398713"/>
          <p14:tracePt t="4906" x="3144838" y="2339975"/>
          <p14:tracePt t="4923" x="3205163" y="2286000"/>
          <p14:tracePt t="4939" x="3236913" y="2263775"/>
          <p14:tracePt t="4956" x="3351213" y="2189163"/>
          <p14:tracePt t="4973" x="3524250" y="2101850"/>
          <p14:tracePt t="4990" x="3605213" y="2074863"/>
          <p14:tracePt t="5006" x="3805238" y="2043113"/>
          <p14:tracePt t="5022" x="3949700" y="2036763"/>
          <p14:tracePt t="5039" x="3976688" y="2036763"/>
          <p14:tracePt t="5056" x="4010025" y="2027238"/>
          <p14:tracePt t="5073" x="4032250" y="2027238"/>
          <p14:tracePt t="5089" x="4048125" y="2027238"/>
          <p14:tracePt t="5106" x="4156075" y="2043113"/>
          <p14:tracePt t="5123" x="4221163" y="2047875"/>
          <p14:tracePt t="5139" x="4403725" y="2101850"/>
          <p14:tracePt t="5156" x="4576763" y="2182813"/>
          <p14:tracePt t="5173" x="4679950" y="2263775"/>
          <p14:tracePt t="5189" x="4729163" y="2312988"/>
          <p14:tracePt t="5206" x="4756150" y="2355850"/>
          <p14:tracePt t="5223" x="4765675" y="2382838"/>
          <p14:tracePt t="5239" x="4765675" y="2393950"/>
          <p14:tracePt t="5256" x="4776788" y="2416175"/>
          <p14:tracePt t="5273" x="4787900" y="2443163"/>
          <p14:tracePt t="5290" x="4787900" y="2447925"/>
          <p14:tracePt t="5306" x="4799013" y="2481263"/>
          <p14:tracePt t="5322" x="4799013" y="2528888"/>
          <p14:tracePt t="5340" x="4799013" y="2555875"/>
          <p14:tracePt t="5356" x="4776788" y="2598738"/>
          <p14:tracePt t="5373" x="4738688" y="2643188"/>
          <p14:tracePt t="5389" x="4684713" y="2679700"/>
          <p14:tracePt t="5406" x="4598988" y="2740025"/>
          <p14:tracePt t="5423" x="4518025" y="2771775"/>
          <p14:tracePt t="5439" x="4425950" y="2805113"/>
          <p14:tracePt t="5456" x="4268788" y="2843213"/>
          <p14:tracePt t="5473" x="4122738" y="2863850"/>
          <p14:tracePt t="5490" x="4021138" y="2874963"/>
          <p14:tracePt t="5506" x="3868738" y="2874963"/>
          <p14:tracePt t="5523" x="3695700" y="2874963"/>
          <p14:tracePt t="5539" x="3594100" y="2874963"/>
          <p14:tracePt t="5556" x="3490913" y="2859088"/>
          <p14:tracePt t="5573" x="3421063" y="2852738"/>
          <p14:tracePt t="5591" x="3328988" y="2816225"/>
          <p14:tracePt t="5606" x="3302000" y="2789238"/>
          <p14:tracePt t="5623" x="3252788" y="2740025"/>
          <p14:tracePt t="5640" x="3221038" y="2713038"/>
          <p14:tracePt t="5656" x="3194050" y="2670175"/>
          <p14:tracePt t="5673" x="3171825" y="2625725"/>
          <p14:tracePt t="5689" x="3171825" y="2605088"/>
          <p14:tracePt t="5706" x="3171825" y="2555875"/>
          <p14:tracePt t="5723" x="3209925" y="2513013"/>
          <p14:tracePt t="5740" x="3243263" y="2490788"/>
          <p14:tracePt t="5756" x="3306763" y="2432050"/>
          <p14:tracePt t="5773" x="3409950" y="2378075"/>
          <p14:tracePt t="5790" x="3441700" y="2351088"/>
          <p14:tracePt t="5806" x="3582988" y="2324100"/>
          <p14:tracePt t="5822" x="3740150" y="2290763"/>
          <p14:tracePt t="5840" x="3805238" y="2290763"/>
          <p14:tracePt t="5856" x="3956050" y="2290763"/>
          <p14:tracePt t="5873" x="4133850" y="2297113"/>
          <p14:tracePt t="5889" x="4198938" y="2317750"/>
          <p14:tracePt t="5906" x="4394200" y="2389188"/>
          <p14:tracePt t="5923" x="4533900" y="2474913"/>
          <p14:tracePt t="5939" x="4556125" y="2490788"/>
          <p14:tracePt t="5956" x="4594225" y="2535238"/>
          <p14:tracePt t="5973" x="4594225" y="2562225"/>
          <p14:tracePt t="5990" x="4594225" y="2566988"/>
          <p14:tracePt t="6006" x="4594225" y="2578100"/>
          <p14:tracePt t="6023" x="4587875" y="2589213"/>
          <p14:tracePt t="6039" x="4583113" y="2589213"/>
          <p14:tracePt t="6056" x="4576763" y="2593975"/>
          <p14:tracePt t="6073" x="4572000" y="2593975"/>
          <p14:tracePt t="6596" x="4567238" y="2598738"/>
          <p14:tracePt t="6604" x="4556125" y="2605088"/>
          <p14:tracePt t="6614" x="4540250" y="2616200"/>
          <p14:tracePt t="6623" x="4529138" y="2625725"/>
          <p14:tracePt t="6639" x="4513263" y="2636838"/>
          <p14:tracePt t="6656" x="4464050" y="2659063"/>
          <p14:tracePt t="6673" x="4421188" y="2674938"/>
          <p14:tracePt t="6689" x="4414838" y="2679700"/>
          <p14:tracePt t="6723" x="4387850" y="2679700"/>
          <p14:tracePt t="6826" x="4394200" y="2679700"/>
          <p14:tracePt t="6836" x="4398963" y="2679700"/>
          <p14:tracePt t="6844" x="4410075" y="2674938"/>
          <p14:tracePt t="6856" x="4421188" y="2659063"/>
          <p14:tracePt t="6873" x="4457700" y="2647950"/>
          <p14:tracePt t="6889" x="4484688" y="2647950"/>
          <p14:tracePt t="6906" x="4648200" y="2636838"/>
          <p14:tracePt t="6923" x="4848225" y="2636838"/>
          <p14:tracePt t="6939" x="4911725" y="2643188"/>
          <p14:tracePt t="6956" x="5068888" y="2659063"/>
          <p14:tracePt t="6973" x="5138738" y="2674938"/>
          <p14:tracePt t="6990" x="5176838" y="2686050"/>
          <p14:tracePt t="7006" x="5226050" y="2697163"/>
          <p14:tracePt t="7023" x="5246688" y="2697163"/>
          <p14:tracePt t="7039" x="5253038" y="2697163"/>
          <p14:tracePt t="7056" x="5264150" y="2697163"/>
          <p14:tracePt t="7104" x="5268913" y="2697163"/>
          <p14:tracePt t="7114" x="5284788" y="2697163"/>
          <p14:tracePt t="7124" x="5295900" y="2697163"/>
          <p14:tracePt t="7140" x="5307013" y="2697163"/>
          <p14:tracePt t="7156" x="5334000" y="2697163"/>
          <p14:tracePt t="7173" x="5345113" y="2706688"/>
          <p14:tracePt t="7190" x="5349875" y="2713038"/>
          <p14:tracePt t="7206" x="5356225" y="2713038"/>
          <p14:tracePt t="7433" x="5365750" y="2713038"/>
          <p14:tracePt t="7444" x="5399088" y="2713038"/>
          <p14:tracePt t="7453" x="5437188" y="2713038"/>
          <p14:tracePt t="7464" x="5495925" y="2713038"/>
          <p14:tracePt t="7474" x="5538788" y="2713038"/>
          <p14:tracePt t="7490" x="5576888" y="2713038"/>
          <p14:tracePt t="7506" x="5588000" y="2713038"/>
          <p14:tracePt t="7565" x="5588000" y="2717800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V="1">
            <a:off x="3346077" y="2462366"/>
            <a:ext cx="5360261" cy="21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581832" y="925132"/>
            <a:ext cx="238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 (6/4)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8773344" y="2455150"/>
            <a:ext cx="150388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869167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tomorrow</a:t>
            </a:r>
            <a:r>
              <a:rPr lang="en-US" altLang="ja-JP" sz="3200" dirty="0"/>
              <a:t> 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86563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yesterday </a:t>
            </a:r>
            <a:endParaRPr kumimoji="1" lang="ja-JP" alt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144" y="2657526"/>
            <a:ext cx="255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two days ago </a:t>
            </a:r>
            <a:endParaRPr kumimoji="1" lang="ja-JP" alt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97755" y="4274235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081927" y="1743233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81526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yesterday </a:t>
            </a:r>
            <a:endParaRPr kumimoji="1" lang="ja-JP" altLang="en-US" sz="3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33588" y="2801393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 (5/28)</a:t>
            </a:r>
            <a:endParaRPr kumimoji="1" lang="ja-JP" altLang="en-US" sz="3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03512" y="2759563"/>
            <a:ext cx="255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two days ago </a:t>
            </a:r>
            <a:endParaRPr kumimoji="1" lang="ja-JP" altLang="en-US" sz="32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58794" y="5051983"/>
            <a:ext cx="1104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現在から過去の時点を基準にした </a:t>
            </a:r>
            <a:r>
              <a:rPr lang="en-US" altLang="ja-JP" sz="3600" dirty="0"/>
              <a:t>yesterday </a:t>
            </a:r>
            <a:r>
              <a:rPr lang="ja-JP" altLang="en-US" sz="3600" dirty="0"/>
              <a:t>などを解釈　</a:t>
            </a:r>
            <a:endParaRPr kumimoji="1" lang="ja-JP" altLang="en-US" sz="36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7D90FFB-D236-4506-8BA6-B056141F8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7"/>
    </mc:Choice>
    <mc:Fallback>
      <p:transition spd="slow" advTm="2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3" x="5149850" y="1362075"/>
          <p14:tracePt t="1701" x="5149850" y="1400175"/>
          <p14:tracePt t="1710" x="5160963" y="1438275"/>
          <p14:tracePt t="1723" x="5176838" y="1481138"/>
          <p14:tracePt t="1739" x="5187950" y="1546225"/>
          <p14:tracePt t="1756" x="5183188" y="1573213"/>
          <p14:tracePt t="1773" x="5165725" y="1589088"/>
          <p14:tracePt t="1789" x="5165725" y="1609725"/>
          <p14:tracePt t="1808" x="5187950" y="1631950"/>
          <p14:tracePt t="1840" x="5410200" y="1789113"/>
          <p14:tracePt t="1872" x="5772150" y="1928813"/>
          <p14:tracePt t="1906" x="6073775" y="2016125"/>
          <p14:tracePt t="1923" x="6161088" y="2032000"/>
          <p14:tracePt t="1939" x="6262688" y="2054225"/>
          <p14:tracePt t="1956" x="6289675" y="2054225"/>
          <p14:tracePt t="1973" x="6381750" y="2070100"/>
          <p14:tracePt t="1989" x="6534150" y="2074863"/>
          <p14:tracePt t="2006" x="6599238" y="2085975"/>
          <p14:tracePt t="2023" x="6781800" y="2135188"/>
          <p14:tracePt t="2039" x="6889750" y="2182813"/>
          <p14:tracePt t="2056" x="6911975" y="2189163"/>
          <p14:tracePt t="2073" x="6938963" y="2227263"/>
          <p14:tracePt t="2089" x="6961188" y="2247900"/>
          <p14:tracePt t="2106" x="6970713" y="2259013"/>
          <p14:tracePt t="2122" x="7004050" y="2274888"/>
          <p14:tracePt t="2139" x="7073900" y="2290763"/>
          <p14:tracePt t="2156" x="7116763" y="2301875"/>
          <p14:tracePt t="2173" x="7246938" y="2339975"/>
          <p14:tracePt t="2189" x="7442200" y="2366963"/>
          <p14:tracePt t="2206" x="7516813" y="2389188"/>
          <p14:tracePt t="2222" x="7723188" y="2409825"/>
          <p14:tracePt t="2239" x="7896225" y="2409825"/>
          <p14:tracePt t="2256" x="7959725" y="2409825"/>
          <p14:tracePt t="2272" x="8105775" y="2393950"/>
          <p14:tracePt t="2289" x="8240713" y="2393950"/>
          <p14:tracePt t="2306" x="8294688" y="2393950"/>
          <p14:tracePt t="2322" x="8386763" y="2382838"/>
          <p14:tracePt t="2339" x="8435975" y="2382838"/>
          <p14:tracePt t="2356" x="8458200" y="2382838"/>
          <p14:tracePt t="2373" x="8485188" y="2378075"/>
          <p14:tracePt t="2389" x="8494713" y="2366963"/>
          <p14:tracePt t="2406" x="8505825" y="2366963"/>
          <p14:tracePt t="2423" x="8539163" y="2362200"/>
          <p14:tracePt t="2439" x="8555038" y="2355850"/>
          <p14:tracePt t="2456" x="8566150" y="2355850"/>
          <p14:tracePt t="2473" x="8570913" y="2351088"/>
          <p14:tracePt t="2489" x="8575675" y="2351088"/>
          <p14:tracePt t="2506" x="8575675" y="2344738"/>
          <p14:tracePt t="2523" x="8586788" y="2339975"/>
          <p14:tracePt t="2539" x="8593138" y="2335213"/>
          <p14:tracePt t="2556" x="8597900" y="2335213"/>
          <p14:tracePt t="2573" x="8624888" y="2317750"/>
          <p14:tracePt t="2589" x="8640763" y="2301875"/>
          <p14:tracePt t="2606" x="8658225" y="2290763"/>
          <p14:tracePt t="2622" x="8667750" y="2286000"/>
          <p14:tracePt t="2639" x="8667750" y="2281238"/>
          <p14:tracePt t="2656" x="8674100" y="2274888"/>
          <p14:tracePt t="2673" x="8689975" y="2243138"/>
          <p14:tracePt t="2689" x="8701088" y="2198688"/>
          <p14:tracePt t="2706" x="8701088" y="2171700"/>
          <p14:tracePt t="2723" x="8685213" y="2074863"/>
          <p14:tracePt t="2739" x="8602663" y="1924050"/>
          <p14:tracePt t="2756" x="8575675" y="1858963"/>
          <p14:tracePt t="2772" x="8478838" y="1708150"/>
          <p14:tracePt t="2789" x="8397875" y="1546225"/>
          <p14:tracePt t="2806" x="8370888" y="1501775"/>
          <p14:tracePt t="2823" x="8355013" y="1409700"/>
          <p14:tracePt t="2839" x="8355013" y="1377950"/>
          <p14:tracePt t="2856" x="8355013" y="1355725"/>
          <p14:tracePt t="2874" x="8359775" y="1355725"/>
          <p14:tracePt t="2919" x="8375650" y="1355725"/>
          <p14:tracePt t="2929" x="8408988" y="1366838"/>
          <p14:tracePt t="2940" x="8431213" y="1377950"/>
          <p14:tracePt t="2956" x="8467725" y="1393825"/>
          <p14:tracePt t="2972" x="8512175" y="1438275"/>
          <p14:tracePt t="2989" x="8512175" y="1470025"/>
          <p14:tracePt t="3006" x="8501063" y="1501775"/>
          <p14:tracePt t="3022" x="8386763" y="1600200"/>
          <p14:tracePt t="3039" x="8213725" y="1647825"/>
          <p14:tracePt t="3056" x="8074025" y="1670050"/>
          <p14:tracePt t="3072" x="7943850" y="1663700"/>
          <p14:tracePt t="3089" x="7912100" y="1620838"/>
          <p14:tracePt t="3106" x="7878763" y="1528763"/>
          <p14:tracePt t="3123" x="7840663" y="1382713"/>
          <p14:tracePt t="3139" x="7831138" y="1285875"/>
          <p14:tracePt t="3156" x="7820025" y="1155700"/>
          <p14:tracePt t="3173" x="7824788" y="1096963"/>
          <p14:tracePt t="3189" x="7885113" y="1016000"/>
          <p14:tracePt t="3206" x="7939088" y="973138"/>
          <p14:tracePt t="3222" x="8040688" y="923925"/>
          <p14:tracePt t="3239" x="8240713" y="896938"/>
          <p14:tracePt t="3256" x="8382000" y="885825"/>
          <p14:tracePt t="3273" x="8582025" y="892175"/>
          <p14:tracePt t="3289" x="8840788" y="966788"/>
          <p14:tracePt t="3306" x="8975725" y="1020763"/>
          <p14:tracePt t="3323" x="9067800" y="1092200"/>
          <p14:tracePt t="3339" x="9094788" y="1189038"/>
          <p14:tracePt t="3356" x="9101138" y="1265238"/>
          <p14:tracePt t="3372" x="9090025" y="1346200"/>
          <p14:tracePt t="3390" x="9047163" y="1438275"/>
          <p14:tracePt t="3407" x="9013825" y="1470025"/>
          <p14:tracePt t="3424" x="8997950" y="1481138"/>
          <p14:tracePt t="3480" x="8986838" y="1474788"/>
          <p14:tracePt t="3490" x="8982075" y="1470025"/>
          <p14:tracePt t="3590" x="8975725" y="1470025"/>
          <p14:tracePt t="3630" x="8986838" y="1458913"/>
          <p14:tracePt t="3640" x="8993188" y="1458913"/>
          <p14:tracePt t="3652" x="8993188" y="1454150"/>
          <p14:tracePt t="3660" x="8997950" y="1454150"/>
          <p14:tracePt t="3710" x="9009063" y="1454150"/>
          <p14:tracePt t="3880" x="9002713" y="1454150"/>
          <p14:tracePt t="3890" x="8982075" y="1447800"/>
          <p14:tracePt t="3910" x="8975725" y="1447800"/>
          <p14:tracePt t="3921" x="8975725" y="1443038"/>
          <p14:tracePt t="3940" x="8970963" y="1438275"/>
          <p14:tracePt t="3959" x="8966200" y="1438275"/>
          <p14:tracePt t="4049" x="8966200" y="1431925"/>
          <p14:tracePt t="5102" x="8966200" y="1427163"/>
          <p14:tracePt t="5111" x="8970963" y="1427163"/>
          <p14:tracePt t="5161" x="8975725" y="1420813"/>
          <p14:tracePt t="5181" x="8982075" y="1416050"/>
          <p14:tracePt t="5309" x="8986838" y="1416050"/>
          <p14:tracePt t="5424" x="8993188" y="1416050"/>
          <p14:tracePt t="5720" x="8997950" y="1416050"/>
          <p14:tracePt t="5741" x="9009063" y="1416050"/>
          <p14:tracePt t="5750" x="9029700" y="1420813"/>
          <p14:tracePt t="5761" x="9051925" y="1427163"/>
          <p14:tracePt t="5773" x="9083675" y="1438275"/>
          <p14:tracePt t="5789" x="9144000" y="1465263"/>
          <p14:tracePt t="5806" x="9166225" y="1474788"/>
          <p14:tracePt t="5823" x="9247188" y="1508125"/>
          <p14:tracePt t="5856" x="9391650" y="1589088"/>
          <p14:tracePt t="5889" x="9840913" y="1755775"/>
          <p14:tracePt t="5923" x="10256838" y="1928813"/>
          <p14:tracePt t="5939" x="10364788" y="1966913"/>
          <p14:tracePt t="5956" x="10418763" y="1993900"/>
          <p14:tracePt t="5972" x="10517188" y="2009775"/>
          <p14:tracePt t="5989" x="10575925" y="2027238"/>
          <p14:tracePt t="6006" x="10629900" y="2043113"/>
          <p14:tracePt t="6023" x="10699750" y="2085975"/>
          <p14:tracePt t="6039" x="10753725" y="2124075"/>
          <p14:tracePt t="6056" x="10807700" y="2166938"/>
          <p14:tracePt t="6073" x="10971213" y="2270125"/>
          <p14:tracePt t="6089" x="11110913" y="2339975"/>
          <p14:tracePt t="6106" x="11225213" y="2393950"/>
          <p14:tracePt t="6122" x="11326813" y="2436813"/>
          <p14:tracePt t="6139" x="11342688" y="2452688"/>
          <p14:tracePt t="6173" x="11337925" y="2470150"/>
          <p14:tracePt t="6189" x="11283950" y="2474913"/>
          <p14:tracePt t="6206" x="11225213" y="2474913"/>
          <p14:tracePt t="6223" x="11061700" y="2474913"/>
          <p14:tracePt t="6239" x="10818813" y="2470150"/>
          <p14:tracePt t="6256" x="10688638" y="2436813"/>
          <p14:tracePt t="6272" x="10553700" y="2389188"/>
          <p14:tracePt t="6289" x="10434638" y="2286000"/>
          <p14:tracePt t="6306" x="10387013" y="2205038"/>
          <p14:tracePt t="6323" x="10344150" y="2112963"/>
          <p14:tracePt t="6339" x="10317163" y="2020888"/>
          <p14:tracePt t="6356" x="10317163" y="1993900"/>
          <p14:tracePt t="6372" x="10310813" y="1935163"/>
          <p14:tracePt t="6389" x="10326688" y="1890713"/>
          <p14:tracePt t="6406" x="10337800" y="1874838"/>
          <p14:tracePt t="6422" x="10398125" y="1843088"/>
          <p14:tracePt t="6439" x="10499725" y="1827213"/>
          <p14:tracePt t="6456" x="10548938" y="1820863"/>
          <p14:tracePt t="6472" x="10694988" y="1820863"/>
          <p14:tracePt t="6489" x="10807700" y="1831975"/>
          <p14:tracePt t="6506" x="10861675" y="1836738"/>
          <p14:tracePt t="6522" x="10980738" y="1881188"/>
          <p14:tracePt t="6539" x="11083925" y="1935163"/>
          <p14:tracePt t="6556" x="11106150" y="1955800"/>
          <p14:tracePt t="6573" x="11164888" y="2020888"/>
          <p14:tracePt t="6589" x="11202988" y="2108200"/>
          <p14:tracePt t="6606" x="11202988" y="2144713"/>
          <p14:tracePt t="6623" x="11202988" y="2216150"/>
          <p14:tracePt t="6639" x="11176000" y="2259013"/>
          <p14:tracePt t="6656" x="11169650" y="2270125"/>
          <p14:tracePt t="6673" x="11142663" y="2286000"/>
          <p14:tracePt t="6689" x="11137900" y="2286000"/>
          <p14:tracePt t="7164" x="11115675" y="2286000"/>
          <p14:tracePt t="7170" x="11025188" y="2274888"/>
          <p14:tracePt t="7180" x="10960100" y="2263775"/>
          <p14:tracePt t="7189" x="10895013" y="2254250"/>
          <p14:tracePt t="7206" x="10753725" y="2232025"/>
          <p14:tracePt t="7222" x="10452100" y="2171700"/>
          <p14:tracePt t="7239" x="10245725" y="2135188"/>
          <p14:tracePt t="7272" x="9782175" y="2005013"/>
          <p14:tracePt t="7306" x="9505950" y="1890713"/>
          <p14:tracePt t="7339" x="9256713" y="1728788"/>
          <p14:tracePt t="7356" x="9175750" y="1674813"/>
          <p14:tracePt t="7373" x="9074150" y="1600200"/>
          <p14:tracePt t="7389" x="9036050" y="1566863"/>
          <p14:tracePt t="7406" x="9013825" y="1550988"/>
          <p14:tracePt t="7423" x="8986838" y="1524000"/>
          <p14:tracePt t="7439" x="8955088" y="1492250"/>
          <p14:tracePt t="7456" x="8932863" y="1470025"/>
          <p14:tracePt t="7472" x="8928100" y="1454150"/>
          <p14:tracePt t="7489" x="8921750" y="1447800"/>
          <p14:tracePt t="7506" x="8921750" y="1443038"/>
          <p14:tracePt t="7611" x="8916988" y="1443038"/>
          <p14:tracePt t="7621" x="8916988" y="1447800"/>
          <p14:tracePt t="7630" x="8916988" y="1458913"/>
          <p14:tracePt t="7640" x="8912225" y="1470025"/>
          <p14:tracePt t="7656" x="8901113" y="1492250"/>
          <p14:tracePt t="7673" x="8883650" y="1519238"/>
          <p14:tracePt t="7689" x="8836025" y="1593850"/>
          <p14:tracePt t="7706" x="8797925" y="1636713"/>
          <p14:tracePt t="7723" x="8667750" y="1755775"/>
          <p14:tracePt t="7739" x="8586788" y="1836738"/>
          <p14:tracePt t="7756" x="8505825" y="1912938"/>
          <p14:tracePt t="7772" x="8413750" y="1982788"/>
          <p14:tracePt t="7789" x="8328025" y="2036763"/>
          <p14:tracePt t="7806" x="8294688" y="2054225"/>
          <p14:tracePt t="7823" x="8170863" y="2108200"/>
          <p14:tracePt t="7839" x="8078788" y="2144713"/>
          <p14:tracePt t="7856" x="8058150" y="2151063"/>
          <p14:tracePt t="7873" x="8031163" y="2162175"/>
          <p14:tracePt t="7889" x="8024813" y="2162175"/>
          <p14:tracePt t="7922" x="8013700" y="2171700"/>
          <p14:tracePt t="7939" x="7981950" y="2178050"/>
          <p14:tracePt t="7955" x="7959725" y="2182813"/>
          <p14:tracePt t="7972" x="7885113" y="2193925"/>
          <p14:tracePt t="7989" x="7781925" y="2193925"/>
          <p14:tracePt t="8006" x="7750175" y="2198688"/>
          <p14:tracePt t="8022" x="7673975" y="2198688"/>
          <p14:tracePt t="8039" x="7615238" y="2189163"/>
          <p14:tracePt t="8056" x="7597775" y="2178050"/>
          <p14:tracePt t="8073" x="7566025" y="2135188"/>
          <p14:tracePt t="8089" x="7523163" y="2036763"/>
          <p14:tracePt t="8106" x="7512050" y="1993900"/>
          <p14:tracePt t="8123" x="7496175" y="1901825"/>
          <p14:tracePt t="8139" x="7496175" y="1816100"/>
          <p14:tracePt t="8156" x="7512050" y="1782763"/>
          <p14:tracePt t="8173" x="7586663" y="1690688"/>
          <p14:tracePt t="8189" x="7685088" y="1636713"/>
          <p14:tracePt t="8206" x="7739063" y="1616075"/>
          <p14:tracePt t="8223" x="7916863" y="1600200"/>
          <p14:tracePt t="8239" x="8105775" y="1600200"/>
          <p14:tracePt t="8256" x="8170863" y="1600200"/>
          <p14:tracePt t="8272" x="8240713" y="1620838"/>
          <p14:tracePt t="8289" x="8332788" y="1690688"/>
          <p14:tracePt t="8306" x="8343900" y="1712913"/>
          <p14:tracePt t="8322" x="8393113" y="1789113"/>
          <p14:tracePt t="8339" x="8462963" y="1863725"/>
          <p14:tracePt t="8356" x="8485188" y="1890713"/>
          <p14:tracePt t="8372" x="8528050" y="1978025"/>
          <p14:tracePt t="8390" x="8543925" y="2070100"/>
          <p14:tracePt t="8406" x="8543925" y="2124075"/>
          <p14:tracePt t="8423" x="8505825" y="2220913"/>
          <p14:tracePt t="8439" x="8397875" y="2308225"/>
          <p14:tracePt t="8456" x="8359775" y="2324100"/>
          <p14:tracePt t="8472" x="8204200" y="2351088"/>
          <p14:tracePt t="8489" x="7986713" y="2351088"/>
          <p14:tracePt t="8506" x="7912100" y="2351088"/>
          <p14:tracePt t="8522" x="7723188" y="2324100"/>
          <p14:tracePt t="8539" x="7620000" y="2281238"/>
          <p14:tracePt t="8556" x="7597775" y="2259013"/>
          <p14:tracePt t="8573" x="7577138" y="2205038"/>
          <p14:tracePt t="8589" x="7577138" y="2166938"/>
          <p14:tracePt t="8606" x="7577138" y="2128838"/>
          <p14:tracePt t="8623" x="7608888" y="2054225"/>
          <p14:tracePt t="8639" x="7673975" y="1989138"/>
          <p14:tracePt t="8656" x="7754938" y="1935163"/>
          <p14:tracePt t="8672" x="7840663" y="1901825"/>
          <p14:tracePt t="8689" x="7900988" y="1897063"/>
          <p14:tracePt t="8706" x="7927975" y="1897063"/>
          <p14:tracePt t="8722" x="7977188" y="1901825"/>
          <p14:tracePt t="8739" x="8040688" y="1935163"/>
          <p14:tracePt t="8756" x="8085138" y="1973263"/>
          <p14:tracePt t="8772" x="8132763" y="2027238"/>
          <p14:tracePt t="8789" x="8154988" y="2058988"/>
          <p14:tracePt t="8806" x="8159750" y="2090738"/>
          <p14:tracePt t="8823" x="8166100" y="2124075"/>
          <p14:tracePt t="8839" x="8166100" y="2162175"/>
          <p14:tracePt t="8856" x="8166100" y="2182813"/>
          <p14:tracePt t="8873" x="8159750" y="2209800"/>
          <p14:tracePt t="8889" x="8105775" y="2263775"/>
          <p14:tracePt t="8906" x="8047038" y="2301875"/>
          <p14:tracePt t="8923" x="7966075" y="2335213"/>
          <p14:tracePt t="8939" x="7835900" y="2355850"/>
          <p14:tracePt t="8956" x="7770813" y="2355850"/>
          <p14:tracePt t="8972" x="7700963" y="2351088"/>
          <p14:tracePt t="8989" x="7669213" y="2324100"/>
          <p14:tracePt t="9006" x="7651750" y="2301875"/>
          <p14:tracePt t="9022" x="7646988" y="2281238"/>
          <p14:tracePt t="9039" x="7646988" y="2263775"/>
          <p14:tracePt t="9056" x="7646988" y="2259013"/>
          <p14:tracePt t="9072" x="7646988" y="2254250"/>
          <p14:tracePt t="10321" x="7642225" y="2254250"/>
          <p14:tracePt t="10330" x="7620000" y="2254250"/>
          <p14:tracePt t="10340" x="7570788" y="2270125"/>
          <p14:tracePt t="10356" x="7489825" y="2297113"/>
          <p14:tracePt t="10389" x="7051675" y="2409825"/>
          <p14:tracePt t="10422" x="6754813" y="2490788"/>
          <p14:tracePt t="10456" x="6543675" y="2540000"/>
          <p14:tracePt t="10472" x="6419850" y="2551113"/>
          <p14:tracePt t="10489" x="6327775" y="2551113"/>
          <p14:tracePt t="10505" x="6300788" y="2551113"/>
          <p14:tracePt t="10522" x="6242050" y="2566988"/>
          <p14:tracePt t="10539" x="6226175" y="2571750"/>
          <p14:tracePt t="10556" x="6215063" y="2578100"/>
          <p14:tracePt t="10573" x="6172200" y="2593975"/>
          <p14:tracePt t="10589" x="6111875" y="2625725"/>
          <p14:tracePt t="10606" x="6003925" y="2670175"/>
          <p14:tracePt t="10623" x="5761038" y="2744788"/>
          <p14:tracePt t="10639" x="5549900" y="2820988"/>
          <p14:tracePt t="10656" x="5419725" y="2863850"/>
          <p14:tracePt t="10672" x="5214938" y="2913063"/>
          <p14:tracePt t="10689" x="5057775" y="2944813"/>
          <p14:tracePt t="10706" x="4929188" y="2987675"/>
          <p14:tracePt t="10722" x="4691063" y="3052763"/>
          <p14:tracePt t="10739" x="4518025" y="3113088"/>
          <p14:tracePt t="10756" x="4367213" y="3171825"/>
          <p14:tracePt t="10773" x="4183063" y="3252788"/>
          <p14:tracePt t="10789" x="4122738" y="3279775"/>
          <p14:tracePt t="10970" x="4122738" y="3286125"/>
          <p14:tracePt t="12140" x="4129088" y="3279775"/>
          <p14:tracePt t="12160" x="4144963" y="3270250"/>
          <p14:tracePt t="12171" x="4156075" y="3259138"/>
          <p14:tracePt t="12180" x="4171950" y="3225800"/>
          <p14:tracePt t="12189" x="4187825" y="3198813"/>
          <p14:tracePt t="12206" x="4225925" y="3140075"/>
          <p14:tracePt t="12222" x="4268788" y="3063875"/>
          <p14:tracePt t="12256" x="4318000" y="2955925"/>
          <p14:tracePt t="12289" x="4425950" y="2798763"/>
          <p14:tracePt t="12323" x="4556125" y="2647950"/>
          <p14:tracePt t="12340" x="4657725" y="2555875"/>
          <p14:tracePt t="12356" x="4695825" y="2517775"/>
          <p14:tracePt t="12373" x="4799013" y="2436813"/>
          <p14:tracePt t="12389" x="4864100" y="2393950"/>
          <p14:tracePt t="12406" x="4875213" y="2382838"/>
          <p14:tracePt t="12422" x="4911725" y="2362200"/>
          <p14:tracePt t="12439" x="4949825" y="2339975"/>
          <p14:tracePt t="12455" x="4983163" y="2324100"/>
          <p14:tracePt t="12472" x="5111750" y="2297113"/>
          <p14:tracePt t="12489" x="5307013" y="2254250"/>
          <p14:tracePt t="12506" x="5372100" y="2247900"/>
          <p14:tracePt t="12522" x="5491163" y="2220913"/>
          <p14:tracePt t="12539" x="5511800" y="2216150"/>
          <p14:tracePt t="12572" x="5511800" y="2209800"/>
          <p14:tracePt t="12589" x="5534025" y="2198688"/>
          <p14:tracePt t="12606" x="5556250" y="2189163"/>
          <p14:tracePt t="12623" x="5603875" y="2182813"/>
          <p14:tracePt t="12639" x="5619750" y="2178050"/>
          <p14:tracePt t="12656" x="5668963" y="2178050"/>
          <p14:tracePt t="12672" x="5695950" y="2178050"/>
          <p14:tracePt t="14231" x="5711825" y="2178050"/>
          <p14:tracePt t="18333" x="5691188" y="2820988"/>
          <p14:tracePt t="18342" x="5700713" y="2874963"/>
          <p14:tracePt t="18350" x="5700713" y="2906713"/>
          <p14:tracePt t="18359" x="5707063" y="2960688"/>
          <p14:tracePt t="18389" x="5707063" y="3205163"/>
          <p14:tracePt t="18422" x="5707063" y="3459163"/>
          <p14:tracePt t="18456" x="5680075" y="3625850"/>
          <p14:tracePt t="18472" x="5653088" y="3722688"/>
          <p14:tracePt t="18489" x="5626100" y="3810000"/>
          <p14:tracePt t="18506" x="5599113" y="3875088"/>
          <p14:tracePt t="18522" x="5556250" y="3971925"/>
          <p14:tracePt t="18539" x="5468938" y="4079875"/>
          <p14:tracePt t="18556" x="5441950" y="4122738"/>
          <p14:tracePt t="18572" x="5360988" y="4203700"/>
          <p14:tracePt t="18589" x="5334000" y="4237038"/>
          <p14:tracePt t="18606" x="5284788" y="4284663"/>
          <p14:tracePt t="18623" x="5273675" y="4306888"/>
          <p14:tracePt t="18639" x="5280025" y="4340225"/>
          <p14:tracePt t="18656" x="5284788" y="4356100"/>
          <p14:tracePt t="18672" x="5329238" y="4376738"/>
          <p14:tracePt t="18689" x="5399088" y="4398963"/>
          <p14:tracePt t="18706" x="5430838" y="4414838"/>
          <p14:tracePt t="18722" x="5534025" y="4437063"/>
          <p14:tracePt t="18739" x="5668963" y="4475163"/>
          <p14:tracePt t="18756" x="5754688" y="4484688"/>
          <p14:tracePt t="18772" x="5922963" y="4502150"/>
          <p14:tracePt t="18789" x="6042025" y="4511675"/>
          <p14:tracePt t="18806" x="6107113" y="4522788"/>
          <p14:tracePt t="18822" x="6199188" y="4529138"/>
          <p14:tracePt t="18839" x="6242050" y="4533900"/>
          <p14:tracePt t="18856" x="6269038" y="4533900"/>
          <p14:tracePt t="18873" x="6327775" y="4567238"/>
          <p14:tracePt t="18889" x="6388100" y="4583113"/>
          <p14:tracePt t="18906" x="6419850" y="4598988"/>
          <p14:tracePt t="18922" x="6457950" y="4621213"/>
          <p14:tracePt t="18939" x="6473825" y="4625975"/>
          <p14:tracePt t="18955" x="6489700" y="4637088"/>
          <p14:tracePt t="18972" x="6496050" y="4637088"/>
          <p14:tracePt t="19029" x="6496050" y="4641850"/>
          <p14:tracePt t="19040" x="6496050" y="4648200"/>
          <p14:tracePt t="19142" x="6496050" y="4652963"/>
          <p14:tracePt t="19158" x="6496050" y="4657725"/>
          <p14:tracePt t="19170" x="6489700" y="4657725"/>
          <p14:tracePt t="19189" x="6484938" y="4657725"/>
          <p14:tracePt t="19200" x="6484938" y="4664075"/>
          <p14:tracePt t="19320" x="6484938" y="4668838"/>
          <p14:tracePt t="19330" x="6484938" y="4679950"/>
          <p14:tracePt t="19342" x="6484938" y="4684713"/>
          <p14:tracePt t="19356" x="6484938" y="4691063"/>
          <p14:tracePt t="19373" x="6484938" y="4695825"/>
          <p14:tracePt t="19389" x="6480175" y="4702175"/>
          <p14:tracePt t="19423" x="6473825" y="4706938"/>
          <p14:tracePt t="19430" x="6462713" y="4718050"/>
          <p14:tracePt t="19440" x="6453188" y="4718050"/>
          <p14:tracePt t="19456" x="6408738" y="4733925"/>
          <p14:tracePt t="19472" x="6203950" y="4787900"/>
          <p14:tracePt t="19489" x="5826125" y="4848225"/>
          <p14:tracePt t="19505" x="5684838" y="4857750"/>
          <p14:tracePt t="19522" x="5383213" y="4895850"/>
          <p14:tracePt t="19539" x="5149850" y="4895850"/>
          <p14:tracePt t="19556" x="5102225" y="4895850"/>
          <p14:tracePt t="19573" x="5010150" y="4891088"/>
          <p14:tracePt t="19589" x="4933950" y="4875213"/>
          <p14:tracePt t="19606" x="4922838" y="4868863"/>
          <p14:tracePt t="19622" x="4891088" y="4837113"/>
          <p14:tracePt t="19639" x="4891088" y="4787900"/>
          <p14:tracePt t="19656" x="4902200" y="4765675"/>
          <p14:tracePt t="19672" x="4976813" y="4695825"/>
          <p14:tracePt t="19689" x="5091113" y="4630738"/>
          <p14:tracePt t="19706" x="5133975" y="4614863"/>
          <p14:tracePt t="19722" x="5291138" y="4576763"/>
          <p14:tracePt t="19739" x="5383213" y="4567238"/>
          <p14:tracePt t="19756" x="5610225" y="4545013"/>
          <p14:tracePt t="19772" x="5911850" y="4545013"/>
          <p14:tracePt t="19789" x="6230938" y="4545013"/>
          <p14:tracePt t="19806" x="6345238" y="4549775"/>
          <p14:tracePt t="19822" x="6588125" y="4603750"/>
          <p14:tracePt t="19840" x="6707188" y="4657725"/>
          <p14:tracePt t="19856" x="6723063" y="4675188"/>
          <p14:tracePt t="19872" x="6738938" y="4702175"/>
          <p14:tracePt t="19889" x="6738938" y="4711700"/>
          <p14:tracePt t="19906" x="6738938" y="4718050"/>
          <p14:tracePt t="19922" x="6738938" y="4729163"/>
          <p14:tracePt t="19939" x="6727825" y="4733925"/>
          <p14:tracePt t="19956" x="6723063" y="4738688"/>
          <p14:tracePt t="19972" x="6716713" y="4745038"/>
          <p14:tracePt t="19989" x="6711950" y="4749800"/>
          <p14:tracePt t="20022" x="6707188" y="4749800"/>
          <p14:tracePt t="20433" x="6684963" y="4749800"/>
          <p14:tracePt t="20440" x="6657975" y="4749800"/>
          <p14:tracePt t="20451" x="6630988" y="4756150"/>
          <p14:tracePt t="20459" x="6599238" y="4765675"/>
          <p14:tracePt t="20472" x="6543675" y="4772025"/>
          <p14:tracePt t="20489" x="6462713" y="4799013"/>
          <p14:tracePt t="20505" x="6419850" y="4803775"/>
          <p14:tracePt t="20522" x="6327775" y="4830763"/>
          <p14:tracePt t="20556" x="6053138" y="4891088"/>
          <p14:tracePt t="20589" x="4722813" y="5199063"/>
          <p14:tracePt t="20622" x="3998913" y="5419725"/>
          <p14:tracePt t="20639" x="3895725" y="5464175"/>
          <p14:tracePt t="20656" x="3787775" y="5581650"/>
          <p14:tracePt t="20672" x="3787775" y="5588000"/>
          <p14:tracePt t="20910" x="3783013" y="5588000"/>
          <p14:tracePt t="20921" x="3783013" y="5572125"/>
          <p14:tracePt t="20930" x="3783013" y="5561013"/>
          <p14:tracePt t="20941" x="3783013" y="5522913"/>
          <p14:tracePt t="20956" x="3771900" y="5511800"/>
          <p14:tracePt t="20972" x="3663950" y="5468938"/>
          <p14:tracePt t="20989" x="3560763" y="5446713"/>
          <p14:tracePt t="21006" x="3468688" y="5453063"/>
          <p14:tracePt t="21022" x="3344863" y="5511800"/>
          <p14:tracePt t="21039" x="3236913" y="5545138"/>
          <p14:tracePt t="21056" x="3155950" y="5588000"/>
          <p14:tracePt t="21072" x="3059113" y="5630863"/>
          <p14:tracePt t="21089" x="3016250" y="5657850"/>
          <p14:tracePt t="21106" x="2982913" y="5684838"/>
          <p14:tracePt t="21123" x="2955925" y="5700713"/>
          <p14:tracePt t="21139" x="2940050" y="5722938"/>
          <p14:tracePt t="21156" x="2933700" y="5722938"/>
          <p14:tracePt t="21173" x="2928938" y="5727700"/>
          <p14:tracePt t="21189" x="2924175" y="5734050"/>
          <p14:tracePt t="21206" x="2917825" y="5738813"/>
          <p14:tracePt t="21222" x="2913063" y="5738813"/>
          <p14:tracePt t="21343" x="2917825" y="5738813"/>
          <p14:tracePt t="21352" x="2924175" y="5734050"/>
          <p14:tracePt t="21360" x="2928938" y="5727700"/>
          <p14:tracePt t="21372" x="2933700" y="5727700"/>
          <p14:tracePt t="21389" x="2940050" y="5722938"/>
          <p14:tracePt t="21406" x="2944813" y="5718175"/>
          <p14:tracePt t="21422" x="2951163" y="5718175"/>
          <p14:tracePt t="21439" x="2955925" y="5711825"/>
          <p14:tracePt t="21456" x="2960688" y="5707063"/>
          <p14:tracePt t="21472" x="2967038" y="5695950"/>
          <p14:tracePt t="21489" x="2978150" y="5691188"/>
          <p14:tracePt t="21506" x="2982913" y="5684838"/>
          <p14:tracePt t="21522" x="2989263" y="5673725"/>
          <p14:tracePt t="21539" x="2989263" y="5668963"/>
          <p14:tracePt t="21556" x="2994025" y="5664200"/>
          <p14:tracePt t="21572" x="2994025" y="5657850"/>
          <p14:tracePt t="21721" x="3005138" y="5657850"/>
          <p14:tracePt t="21732" x="3021013" y="5657850"/>
          <p14:tracePt t="21741" x="3032125" y="5657850"/>
          <p14:tracePt t="21756" x="3036888" y="5657850"/>
          <p14:tracePt t="21772" x="3043238" y="5668963"/>
          <p14:tracePt t="21789" x="3048000" y="5668963"/>
          <p14:tracePt t="21822" x="3052763" y="5668963"/>
          <p14:tracePt t="21840" x="3059113" y="5668963"/>
          <p14:tracePt t="21856" x="3063875" y="5668963"/>
          <p14:tracePt t="21872" x="3086100" y="5668963"/>
          <p14:tracePt t="21889" x="3128963" y="5668963"/>
          <p14:tracePt t="21906" x="3155950" y="5668963"/>
          <p14:tracePt t="21923" x="3198813" y="5664200"/>
          <p14:tracePt t="21939" x="3236913" y="5664200"/>
          <p14:tracePt t="21956" x="3248025" y="5664200"/>
          <p14:tracePt t="21972" x="3297238" y="5653088"/>
          <p14:tracePt t="21990" x="3378200" y="5646738"/>
          <p14:tracePt t="22006" x="3414713" y="5646738"/>
          <p14:tracePt t="22022" x="3506788" y="5641975"/>
          <p14:tracePt t="22039" x="3621088" y="5641975"/>
          <p14:tracePt t="22056" x="3675063" y="5641975"/>
          <p14:tracePt t="22073" x="3825875" y="5641975"/>
          <p14:tracePt t="22089" x="3976688" y="5641975"/>
          <p14:tracePt t="22106" x="4014788" y="5641975"/>
          <p14:tracePt t="22122" x="4122738" y="5630863"/>
          <p14:tracePt t="22139" x="4203700" y="5630863"/>
          <p14:tracePt t="22156" x="4237038" y="5630863"/>
          <p14:tracePt t="22172" x="4333875" y="5630863"/>
          <p14:tracePt t="22189" x="4475163" y="5630863"/>
          <p14:tracePt t="22206" x="4540250" y="5619750"/>
          <p14:tracePt t="22222" x="4679950" y="5619750"/>
          <p14:tracePt t="22239" x="4794250" y="5610225"/>
          <p14:tracePt t="22256" x="4837113" y="5610225"/>
          <p14:tracePt t="22272" x="4929188" y="5592763"/>
          <p14:tracePt t="22289" x="5010150" y="5572125"/>
          <p14:tracePt t="22306" x="5041900" y="5561013"/>
          <p14:tracePt t="22322" x="5106988" y="5554663"/>
          <p14:tracePt t="22339" x="5183188" y="5554663"/>
          <p14:tracePt t="22356" x="5226050" y="5545138"/>
          <p14:tracePt t="22372" x="5311775" y="5538788"/>
          <p14:tracePt t="22389" x="5387975" y="5527675"/>
          <p14:tracePt t="22406" x="5410200" y="5522913"/>
          <p14:tracePt t="22423" x="5453063" y="5518150"/>
          <p14:tracePt t="22439" x="5464175" y="5511800"/>
          <p14:tracePt t="22455" x="5468938" y="5511800"/>
          <p14:tracePt t="22489" x="5473700" y="5511800"/>
          <p14:tracePt t="22549" x="5468938" y="5518150"/>
          <p14:tracePt t="22559" x="5464175" y="5522913"/>
          <p14:tracePt t="22569" x="5457825" y="5527675"/>
          <p14:tracePt t="22579" x="5453063" y="5534025"/>
          <p14:tracePt t="22589" x="5446713" y="5538788"/>
          <p14:tracePt t="22606" x="5441950" y="5538788"/>
          <p14:tracePt t="22622" x="5426075" y="5549900"/>
          <p14:tracePt t="22639" x="5403850" y="5561013"/>
          <p14:tracePt t="22656" x="5376863" y="5565775"/>
          <p14:tracePt t="22672" x="5338763" y="5572125"/>
          <p14:tracePt t="22689" x="5307013" y="5572125"/>
          <p14:tracePt t="22705" x="5284788" y="5581650"/>
          <p14:tracePt t="22722" x="5253038" y="5581650"/>
          <p14:tracePt t="22739" x="5203825" y="5588000"/>
          <p14:tracePt t="22756" x="5160963" y="5588000"/>
          <p14:tracePt t="22772" x="5106988" y="5592763"/>
          <p14:tracePt t="22789" x="5064125" y="5592763"/>
          <p14:tracePt t="22806" x="5041900" y="5592763"/>
          <p14:tracePt t="22823" x="5019675" y="5588000"/>
          <p14:tracePt t="22839" x="5019675" y="5581650"/>
          <p14:tracePt t="22856" x="5019675" y="5576888"/>
          <p14:tracePt t="22873" x="5019675" y="5572125"/>
          <p14:tracePt t="22889" x="5026025" y="5561013"/>
          <p14:tracePt t="22906" x="5030788" y="5554663"/>
          <p14:tracePt t="22922" x="5041900" y="5554663"/>
          <p14:tracePt t="22939" x="5064125" y="5554663"/>
          <p14:tracePt t="22956" x="5091113" y="5554663"/>
          <p14:tracePt t="22972" x="5149850" y="5549900"/>
          <p14:tracePt t="22990" x="5241925" y="5549900"/>
          <p14:tracePt t="23006" x="5291138" y="5549900"/>
          <p14:tracePt t="23022" x="5338763" y="5549900"/>
          <p14:tracePt t="23039" x="5387975" y="5549900"/>
          <p14:tracePt t="23056" x="5419725" y="5565775"/>
          <p14:tracePt t="23072" x="5468938" y="5576888"/>
          <p14:tracePt t="23089" x="5534025" y="5588000"/>
          <p14:tracePt t="23106" x="5565775" y="5588000"/>
          <p14:tracePt t="23122" x="5599113" y="5588000"/>
          <p14:tracePt t="23139" x="5619750" y="5588000"/>
          <p14:tracePt t="23156" x="5630863" y="5588000"/>
          <p14:tracePt t="23172" x="5673725" y="5588000"/>
          <p14:tracePt t="23189" x="5734050" y="5588000"/>
          <p14:tracePt t="23206" x="5761038" y="5588000"/>
          <p14:tracePt t="23222" x="5810250" y="5588000"/>
          <p14:tracePt t="23239" x="5857875" y="5588000"/>
          <p14:tracePt t="23256" x="5880100" y="5588000"/>
          <p14:tracePt t="23272" x="5938838" y="5576888"/>
          <p14:tracePt t="23289" x="5988050" y="5565775"/>
          <p14:tracePt t="23306" x="6008688" y="5565775"/>
          <p14:tracePt t="23322" x="6096000" y="5565775"/>
          <p14:tracePt t="23341" x="6188075" y="5565775"/>
          <p14:tracePt t="23356" x="6226175" y="5565775"/>
          <p14:tracePt t="23372" x="6318250" y="5576888"/>
          <p14:tracePt t="23389" x="6408738" y="5576888"/>
          <p14:tracePt t="23406" x="6446838" y="5576888"/>
          <p14:tracePt t="23423" x="6523038" y="5576888"/>
          <p14:tracePt t="23439" x="6561138" y="5576888"/>
          <p14:tracePt t="23456" x="6565900" y="5576888"/>
          <p14:tracePt t="23472" x="6592888" y="5576888"/>
          <p14:tracePt t="23489" x="6626225" y="5576888"/>
          <p14:tracePt t="23506" x="6635750" y="5576888"/>
          <p14:tracePt t="23522" x="6684963" y="5576888"/>
          <p14:tracePt t="23539" x="6716713" y="5576888"/>
          <p14:tracePt t="23556" x="6723063" y="5576888"/>
          <p14:tracePt t="23572" x="6738938" y="5576888"/>
          <p14:tracePt t="23589" x="6743700" y="5576888"/>
          <p14:tracePt t="23606" x="6750050" y="5576888"/>
          <p14:tracePt t="23639" x="6750050" y="5572125"/>
          <p14:tracePt t="23656" x="6754813" y="5572125"/>
          <p14:tracePt t="24401" x="6754813" y="5565775"/>
          <p14:tracePt t="24460" x="6754813" y="5549900"/>
          <p14:tracePt t="24470" x="6754813" y="5511800"/>
          <p14:tracePt t="24480" x="6754813" y="5473700"/>
          <p14:tracePt t="24489" x="6734175" y="5410200"/>
          <p14:tracePt t="24522" x="6543675" y="4972050"/>
          <p14:tracePt t="24556" x="6165850" y="4387850"/>
          <p14:tracePt t="24589" x="5583238" y="3636963"/>
          <p14:tracePt t="24606" x="5356225" y="3387725"/>
          <p14:tracePt t="24622" x="4999038" y="3025775"/>
          <p14:tracePt t="24639" x="4837113" y="2859088"/>
          <p14:tracePt t="24656" x="4772025" y="2767013"/>
          <p14:tracePt t="24672" x="4706938" y="2674938"/>
          <p14:tracePt t="24689" x="4702175" y="2643188"/>
          <p14:tracePt t="24706" x="4695825" y="2636838"/>
          <p14:tracePt t="24722" x="4691063" y="2632075"/>
          <p14:tracePt t="24770" x="4702175" y="2652713"/>
          <p14:tracePt t="24780" x="4745038" y="2686050"/>
          <p14:tracePt t="24790" x="4776788" y="2713038"/>
          <p14:tracePt t="24806" x="4821238" y="2740025"/>
          <p14:tracePt t="24823" x="4864100" y="2762250"/>
          <p14:tracePt t="24840" x="4906963" y="2782888"/>
          <p14:tracePt t="24856" x="4922838" y="2782888"/>
          <p14:tracePt t="24890" x="4922838" y="2767013"/>
          <p14:tracePt t="24906" x="4918075" y="2706688"/>
          <p14:tracePt t="24923" x="4891088" y="2625725"/>
          <p14:tracePt t="24939" x="4837113" y="2490788"/>
          <p14:tracePt t="24956" x="4814888" y="2409825"/>
          <p14:tracePt t="24972" x="4810125" y="2362200"/>
          <p14:tracePt t="24989" x="4810125" y="2328863"/>
          <p14:tracePt t="25006" x="4810125" y="2324100"/>
          <p14:tracePt t="25022" x="4810125" y="2317750"/>
          <p14:tracePt t="25070" x="4776788" y="2344738"/>
          <p14:tracePt t="25079" x="4718050" y="2425700"/>
          <p14:tracePt t="25090" x="4652963" y="2497138"/>
          <p14:tracePt t="25106" x="4583113" y="2566988"/>
          <p14:tracePt t="25122" x="4383088" y="2751138"/>
          <p14:tracePt t="25141" x="4230688" y="2870200"/>
          <p14:tracePt t="25156" x="4171950" y="2890838"/>
          <p14:tracePt t="25172" x="4005263" y="2917825"/>
          <p14:tracePt t="25189" x="3744913" y="2890838"/>
          <p14:tracePt t="25206" x="3632200" y="2852738"/>
          <p14:tracePt t="25222" x="3333750" y="2674938"/>
          <p14:tracePt t="25239" x="3124200" y="2436813"/>
          <p14:tracePt t="25256" x="3090863" y="2362200"/>
          <p14:tracePt t="25272" x="3059113" y="2144713"/>
          <p14:tracePt t="25289" x="3063875" y="1966913"/>
          <p14:tracePt t="25306" x="3074988" y="1912938"/>
          <p14:tracePt t="25323" x="3140075" y="1778000"/>
          <p14:tracePt t="25339" x="3209925" y="1719263"/>
          <p14:tracePt t="25356" x="3252788" y="1701800"/>
          <p14:tracePt t="25372" x="3452813" y="1681163"/>
          <p14:tracePt t="25389" x="3825875" y="1728788"/>
          <p14:tracePt t="25406" x="3956050" y="1773238"/>
          <p14:tracePt t="25422" x="4371975" y="1951038"/>
          <p14:tracePt t="25439" x="4711700" y="2220913"/>
          <p14:tracePt t="25456" x="4810125" y="2301875"/>
          <p14:tracePt t="25472" x="4983163" y="2535238"/>
          <p14:tracePt t="25489" x="5014913" y="2701925"/>
          <p14:tracePt t="25506" x="5014913" y="2740025"/>
          <p14:tracePt t="25522" x="4956175" y="2843213"/>
          <p14:tracePt t="25539" x="4814888" y="2917825"/>
          <p14:tracePt t="25556" x="4749800" y="2940050"/>
          <p14:tracePt t="25572" x="4522788" y="2955925"/>
          <p14:tracePt t="25589" x="4194175" y="2924175"/>
          <p14:tracePt t="25606" x="4090988" y="2886075"/>
          <p14:tracePt t="25622" x="3895725" y="2789238"/>
          <p14:tracePt t="25639" x="3787775" y="2679700"/>
          <p14:tracePt t="25656" x="3767138" y="2659063"/>
          <p14:tracePt t="25672" x="3756025" y="2632075"/>
          <p14:tracePt t="25710" x="3756025" y="2625725"/>
          <p14:tracePt t="25722" x="3771900" y="2620963"/>
          <p14:tracePt t="25739" x="3922713" y="2625725"/>
          <p14:tracePt t="25756" x="3998913" y="2625725"/>
          <p14:tracePt t="25772" x="4214813" y="2636838"/>
          <p14:tracePt t="25789" x="4356100" y="2647950"/>
          <p14:tracePt t="25806" x="4360863" y="2659063"/>
          <p14:tracePt t="25929" x="4367213" y="2659063"/>
          <p14:tracePt t="25939" x="4403725" y="2636838"/>
          <p14:tracePt t="25953" x="4468813" y="2609850"/>
          <p14:tracePt t="25962" x="4533900" y="2598738"/>
          <p14:tracePt t="25972" x="4598988" y="2598738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V="1">
            <a:off x="3346077" y="2462366"/>
            <a:ext cx="5360261" cy="21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581832" y="925132"/>
            <a:ext cx="238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 (6/4)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8773344" y="2455150"/>
            <a:ext cx="150388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869167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tomorrow</a:t>
            </a:r>
            <a:r>
              <a:rPr lang="en-US" altLang="ja-JP" sz="3200" dirty="0"/>
              <a:t> 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86563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yesterday </a:t>
            </a:r>
            <a:endParaRPr kumimoji="1" lang="ja-JP" alt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144" y="2657526"/>
            <a:ext cx="255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two days ago </a:t>
            </a:r>
            <a:endParaRPr kumimoji="1" lang="ja-JP" alt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97755" y="4274235"/>
            <a:ext cx="51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時が流れて昔話に</a:t>
            </a:r>
            <a:endParaRPr kumimoji="1"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081927" y="1743233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tomorrow 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81526" y="1684618"/>
            <a:ext cx="211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yesterday 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30071" y="943394"/>
            <a:ext cx="255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next day </a:t>
            </a:r>
            <a:endParaRPr kumimoji="1" lang="ja-JP" altLang="en-US" sz="3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30071" y="449463"/>
            <a:ext cx="365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following day </a:t>
            </a:r>
            <a:endParaRPr kumimoji="1" lang="ja-JP" altLang="en-US" sz="3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2819" y="458033"/>
            <a:ext cx="365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previous day</a:t>
            </a:r>
            <a:endParaRPr kumimoji="1" lang="ja-JP" altLang="en-US" sz="3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2819" y="954784"/>
            <a:ext cx="365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the day before</a:t>
            </a:r>
            <a:endParaRPr kumimoji="1" lang="ja-JP" altLang="en-US" sz="3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33589" y="2801393"/>
            <a:ext cx="211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 (5/28)</a:t>
            </a:r>
            <a:endParaRPr kumimoji="1" lang="ja-JP" altLang="en-US" sz="3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0144" y="3414395"/>
            <a:ext cx="365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two days before</a:t>
            </a:r>
            <a:endParaRPr kumimoji="1" lang="ja-JP" altLang="en-US" sz="3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03512" y="2759563"/>
            <a:ext cx="255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 two days ago </a:t>
            </a:r>
            <a:endParaRPr kumimoji="1" lang="ja-JP" altLang="en-US" sz="3200" dirty="0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4118708" y="1539559"/>
            <a:ext cx="531446" cy="11179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 flipV="1">
            <a:off x="3411247" y="1562634"/>
            <a:ext cx="692075" cy="10157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2449935" y="3214193"/>
            <a:ext cx="896142" cy="2283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958794" y="5051983"/>
            <a:ext cx="1104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現在から過去の時点を基準にした </a:t>
            </a:r>
            <a:r>
              <a:rPr lang="en-US" altLang="ja-JP" sz="3600" dirty="0"/>
              <a:t>yesterday </a:t>
            </a:r>
            <a:r>
              <a:rPr lang="ja-JP" altLang="en-US" sz="3600" dirty="0"/>
              <a:t>などを解釈　</a:t>
            </a:r>
            <a:endParaRPr kumimoji="1" lang="ja-JP" altLang="en-US" sz="36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4B4A74F-F662-4954-BE96-10BE24038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0"/>
    </mc:Choice>
    <mc:Fallback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5" x="4533900" y="2674938"/>
          <p14:tracePt t="1252" x="4522788" y="2697163"/>
          <p14:tracePt t="1261" x="4502150" y="2728913"/>
          <p14:tracePt t="1273" x="4457700" y="2771775"/>
          <p14:tracePt t="1288" x="4376738" y="2897188"/>
          <p14:tracePt t="1304" x="4376738" y="3086100"/>
          <p14:tracePt t="1321" x="4387850" y="3128963"/>
          <p14:tracePt t="1338" x="4437063" y="3194050"/>
          <p14:tracePt t="1371" x="4598988" y="3275013"/>
          <p14:tracePt t="1404" x="4756150" y="3286125"/>
          <p14:tracePt t="1438" x="4787900" y="3286125"/>
          <p14:tracePt t="1482" x="4783138" y="3286125"/>
          <p14:tracePt t="1492" x="4765675" y="3286125"/>
          <p14:tracePt t="1504" x="4749800" y="3275013"/>
          <p14:tracePt t="1521" x="4733925" y="3275013"/>
          <p14:tracePt t="1538" x="4729163" y="3270250"/>
          <p14:tracePt t="1592" x="4722813" y="3270250"/>
          <p14:tracePt t="1602" x="4706938" y="3275013"/>
          <p14:tracePt t="1612" x="4679950" y="3275013"/>
          <p14:tracePt t="1623" x="4657725" y="3279775"/>
          <p14:tracePt t="1638" x="4637088" y="3279775"/>
          <p14:tracePt t="1654" x="4614863" y="3286125"/>
          <p14:tracePt t="1671" x="4594225" y="3286125"/>
          <p14:tracePt t="1688" x="4587875" y="3286125"/>
          <p14:tracePt t="1704" x="4576763" y="3279775"/>
          <p14:tracePt t="1721" x="4576763" y="3270250"/>
          <p14:tracePt t="1738" x="4576763" y="3252788"/>
          <p14:tracePt t="1754" x="4576763" y="3248025"/>
          <p14:tracePt t="1802" x="4598988" y="3241675"/>
          <p14:tracePt t="1812" x="4630738" y="3209925"/>
          <p14:tracePt t="1823" x="4664075" y="3182938"/>
          <p14:tracePt t="1838" x="4695825" y="3151188"/>
          <p14:tracePt t="1855" x="4783138" y="3036888"/>
          <p14:tracePt t="1871" x="4868863" y="2933700"/>
          <p14:tracePt t="1888" x="4902200" y="2886075"/>
          <p14:tracePt t="1904" x="4965700" y="2805113"/>
          <p14:tracePt t="1921" x="4999038" y="2762250"/>
          <p14:tracePt t="1954" x="4983163" y="2762250"/>
          <p14:tracePt t="1971" x="4884738" y="2762250"/>
          <p14:tracePt t="1988" x="4848225" y="2771775"/>
          <p14:tracePt t="2004" x="4749800" y="2798763"/>
          <p14:tracePt t="2021" x="4664075" y="2825750"/>
          <p14:tracePt t="2038" x="4637088" y="2832100"/>
          <p14:tracePt t="2054" x="4479925" y="2859088"/>
          <p14:tracePt t="2071" x="4259263" y="2901950"/>
          <p14:tracePt t="2088" x="4171950" y="2913063"/>
          <p14:tracePt t="2105" x="3960813" y="2951163"/>
          <p14:tracePt t="2122" x="3868738" y="2960688"/>
          <p14:tracePt t="2138" x="3859213" y="2960688"/>
          <p14:tracePt t="2154" x="3852863" y="2960688"/>
          <p14:tracePt t="2474" x="3859213" y="2960688"/>
          <p14:tracePt t="2483" x="3868738" y="2955925"/>
          <p14:tracePt t="2492" x="3879850" y="2955925"/>
          <p14:tracePt t="2504" x="3913188" y="2955925"/>
          <p14:tracePt t="2521" x="3971925" y="2971800"/>
          <p14:tracePt t="2538" x="3994150" y="2978150"/>
          <p14:tracePt t="2554" x="4025900" y="2998788"/>
          <p14:tracePt t="2571" x="4064000" y="3009900"/>
          <p14:tracePt t="2588" x="4068763" y="3009900"/>
          <p14:tracePt t="2604" x="4095750" y="3021013"/>
          <p14:tracePt t="2621" x="4140200" y="3021013"/>
          <p14:tracePt t="2638" x="4149725" y="3021013"/>
          <p14:tracePt t="2654" x="4183063" y="3025775"/>
          <p14:tracePt t="2671" x="4194175" y="3032125"/>
          <p14:tracePt t="2705" x="4194175" y="3036888"/>
          <p14:tracePt t="2874" x="4210050" y="3036888"/>
          <p14:tracePt t="2882" x="4237038" y="3036888"/>
          <p14:tracePt t="2893" x="4286250" y="3043238"/>
          <p14:tracePt t="2904" x="4313238" y="3043238"/>
          <p14:tracePt t="2922" x="4441825" y="3059113"/>
          <p14:tracePt t="2938" x="4495800" y="3063875"/>
          <p14:tracePt t="2957" x="4637088" y="3106738"/>
          <p14:tracePt t="2971" x="4675188" y="3133725"/>
          <p14:tracePt t="2988" x="4684713" y="3140075"/>
          <p14:tracePt t="3005" x="4684713" y="3151188"/>
          <p14:tracePt t="3021" x="4691063" y="3160713"/>
          <p14:tracePt t="3054" x="4695825" y="3160713"/>
          <p14:tracePt t="3193" x="4718050" y="3151188"/>
          <p14:tracePt t="3203" x="4760913" y="3124200"/>
          <p14:tracePt t="3212" x="4794250" y="3090863"/>
          <p14:tracePt t="3221" x="4879975" y="3016250"/>
          <p14:tracePt t="3237" x="4972050" y="2944813"/>
          <p14:tracePt t="3254" x="5441950" y="2555875"/>
          <p14:tracePt t="3271" x="5972175" y="2128838"/>
          <p14:tracePt t="3288" x="6154738" y="2000250"/>
          <p14:tracePt t="3304" x="6592888" y="1712913"/>
          <p14:tracePt t="3321" x="6831013" y="1546225"/>
          <p14:tracePt t="3338" x="6884988" y="1508125"/>
          <p14:tracePt t="3354" x="7008813" y="1420813"/>
          <p14:tracePt t="3371" x="7107238" y="1393825"/>
          <p14:tracePt t="3388" x="7192963" y="1393825"/>
          <p14:tracePt t="3405" x="7361238" y="1393825"/>
          <p14:tracePt t="3421" x="7451725" y="1400175"/>
          <p14:tracePt t="3438" x="7527925" y="1409700"/>
          <p14:tracePt t="3455" x="7597775" y="1416050"/>
          <p14:tracePt t="3471" x="7662863" y="1420813"/>
          <p14:tracePt t="3488" x="7766050" y="1420813"/>
          <p14:tracePt t="3504" x="7954963" y="1431925"/>
          <p14:tracePt t="3521" x="8035925" y="1443038"/>
          <p14:tracePt t="3538" x="8085138" y="1443038"/>
          <p14:tracePt t="3554" x="8116888" y="1431925"/>
          <p14:tracePt t="3571" x="8132763" y="1420813"/>
          <p14:tracePt t="3587" x="8177213" y="1393825"/>
          <p14:tracePt t="3604" x="8262938" y="1335088"/>
          <p14:tracePt t="3621" x="8343900" y="1281113"/>
          <p14:tracePt t="3638" x="8397875" y="1231900"/>
          <p14:tracePt t="3654" x="8474075" y="1200150"/>
          <p14:tracePt t="3671" x="8516938" y="1173163"/>
          <p14:tracePt t="3688" x="8521700" y="1166813"/>
          <p14:tracePt t="3784" x="8528050" y="1166813"/>
          <p14:tracePt t="3796" x="8548688" y="1177925"/>
          <p14:tracePt t="3804" x="8575675" y="1193800"/>
          <p14:tracePt t="3821" x="8636000" y="1220788"/>
          <p14:tracePt t="3838" x="8732838" y="1274763"/>
          <p14:tracePt t="3855" x="8797925" y="1312863"/>
          <p14:tracePt t="3871" x="8883650" y="1355725"/>
          <p14:tracePt t="3888" x="8928100" y="1366838"/>
          <p14:tracePt t="3905" x="8932863" y="1366838"/>
          <p14:tracePt t="4521" x="8932863" y="1373188"/>
          <p14:tracePt t="4532" x="8928100" y="1373188"/>
          <p14:tracePt t="4541" x="8928100" y="1377950"/>
          <p14:tracePt t="4554" x="8912225" y="1377950"/>
          <p14:tracePt t="4573" x="8894763" y="1377950"/>
          <p14:tracePt t="4588" x="8851900" y="1377950"/>
          <p14:tracePt t="4604" x="8705850" y="1393825"/>
          <p14:tracePt t="4638" x="8231188" y="1458913"/>
          <p14:tracePt t="4671" x="6734175" y="1944688"/>
          <p14:tracePt t="4705" x="5264150" y="2616200"/>
          <p14:tracePt t="4721" x="4906963" y="2771775"/>
          <p14:tracePt t="4738" x="4679950" y="2890838"/>
          <p14:tracePt t="4755" x="4464050" y="3005138"/>
          <p14:tracePt t="4771" x="4349750" y="3070225"/>
          <p14:tracePt t="4788" x="4268788" y="3117850"/>
          <p14:tracePt t="4805" x="4194175" y="3182938"/>
          <p14:tracePt t="4821" x="4052888" y="3259138"/>
          <p14:tracePt t="4838" x="3987800" y="3297238"/>
          <p14:tracePt t="4855" x="3913188" y="3340100"/>
          <p14:tracePt t="4873" x="3863975" y="3371850"/>
          <p14:tracePt t="4888" x="3852863" y="3378200"/>
          <p14:tracePt t="4905" x="3841750" y="3387725"/>
          <p14:tracePt t="4922" x="3836988" y="3394075"/>
          <p14:tracePt t="4938" x="3825875" y="3398838"/>
          <p14:tracePt t="4955" x="3778250" y="3409950"/>
          <p14:tracePt t="4971" x="3659188" y="3409950"/>
          <p14:tracePt t="4988" x="3544888" y="3398838"/>
          <p14:tracePt t="5004" x="3409950" y="3328988"/>
          <p14:tracePt t="5021" x="3263900" y="3171825"/>
          <p14:tracePt t="5038" x="3205163" y="3079750"/>
          <p14:tracePt t="5054" x="3178175" y="2998788"/>
          <p14:tracePt t="5071" x="3178175" y="2859088"/>
          <p14:tracePt t="5088" x="3182938" y="2805113"/>
          <p14:tracePt t="5105" x="3259138" y="2652713"/>
          <p14:tracePt t="5121" x="3414713" y="2501900"/>
          <p14:tracePt t="5138" x="3486150" y="2447925"/>
          <p14:tracePt t="5155" x="3675063" y="2344738"/>
          <p14:tracePt t="5171" x="3902075" y="2281238"/>
          <p14:tracePt t="5188" x="3998913" y="2270125"/>
          <p14:tracePt t="5205" x="4264025" y="2247900"/>
          <p14:tracePt t="5221" x="4484688" y="2247900"/>
          <p14:tracePt t="5238" x="4556125" y="2259013"/>
          <p14:tracePt t="5254" x="4722813" y="2328863"/>
          <p14:tracePt t="5271" x="4868863" y="2443163"/>
          <p14:tracePt t="5288" x="4918075" y="2497138"/>
          <p14:tracePt t="5304" x="5014913" y="2625725"/>
          <p14:tracePt t="5321" x="5041900" y="2690813"/>
          <p14:tracePt t="5337" x="5068888" y="2767013"/>
          <p14:tracePt t="5354" x="5084763" y="2847975"/>
          <p14:tracePt t="5371" x="5080000" y="2913063"/>
          <p14:tracePt t="5388" x="5064125" y="2944813"/>
          <p14:tracePt t="5405" x="4972050" y="3052763"/>
          <p14:tracePt t="5421" x="4760913" y="3182938"/>
          <p14:tracePt t="5438" x="4679950" y="3209925"/>
          <p14:tracePt t="5454" x="4387850" y="3317875"/>
          <p14:tracePt t="5471" x="4079875" y="3360738"/>
          <p14:tracePt t="5488" x="3987800" y="3360738"/>
          <p14:tracePt t="5504" x="3798888" y="3360738"/>
          <p14:tracePt t="5521" x="3679825" y="3313113"/>
          <p14:tracePt t="5538" x="3652838" y="3279775"/>
          <p14:tracePt t="5554" x="3598863" y="3178175"/>
          <p14:tracePt t="5571" x="3571875" y="3048000"/>
          <p14:tracePt t="5588" x="3571875" y="2994025"/>
          <p14:tracePt t="5605" x="3571875" y="2879725"/>
          <p14:tracePt t="5621" x="3625850" y="2755900"/>
          <p14:tracePt t="5638" x="3659188" y="2713038"/>
          <p14:tracePt t="5655" x="3798888" y="2605088"/>
          <p14:tracePt t="5671" x="4014788" y="2508250"/>
          <p14:tracePt t="5687" x="4106863" y="2486025"/>
          <p14:tracePt t="5704" x="4333875" y="2463800"/>
          <p14:tracePt t="5721" x="4533900" y="2470150"/>
          <p14:tracePt t="5738" x="4598988" y="2490788"/>
          <p14:tracePt t="5754" x="4738688" y="2589213"/>
          <p14:tracePt t="5771" x="4787900" y="2636838"/>
          <p14:tracePt t="5788" x="4884738" y="2778125"/>
          <p14:tracePt t="5804" x="4933950" y="2944813"/>
          <p14:tracePt t="5821" x="4933950" y="3009900"/>
          <p14:tracePt t="5838" x="4929188" y="3178175"/>
          <p14:tracePt t="5854" x="4864100" y="3302000"/>
          <p14:tracePt t="5871" x="4756150" y="3405188"/>
          <p14:tracePt t="5888" x="4695825" y="3452813"/>
          <p14:tracePt t="5904" x="4479925" y="3540125"/>
          <p14:tracePt t="5921" x="4194175" y="3582988"/>
          <p14:tracePt t="5938" x="4068763" y="3582988"/>
          <p14:tracePt t="5955" x="3729038" y="3578225"/>
          <p14:tracePt t="5971" x="3524250" y="3533775"/>
          <p14:tracePt t="5988" x="3351213" y="3448050"/>
          <p14:tracePt t="6004" x="3198813" y="3313113"/>
          <p14:tracePt t="6021" x="3151188" y="3187700"/>
          <p14:tracePt t="6039" x="3140075" y="3074988"/>
          <p14:tracePt t="6056" x="3144838" y="2924175"/>
          <p14:tracePt t="6071" x="3205163" y="2832100"/>
          <p14:tracePt t="6088" x="3290888" y="2771775"/>
          <p14:tracePt t="6104" x="3506788" y="2663825"/>
          <p14:tracePt t="6121" x="3713163" y="2605088"/>
          <p14:tracePt t="6138" x="3944938" y="2589213"/>
          <p14:tracePt t="6154" x="4279900" y="2582863"/>
          <p14:tracePt t="6171" x="4484688" y="2616200"/>
          <p14:tracePt t="6188" x="4603750" y="2679700"/>
          <p14:tracePt t="6204" x="4711700" y="2820988"/>
          <p14:tracePt t="6221" x="4749800" y="2940050"/>
          <p14:tracePt t="6238" x="4749800" y="3052763"/>
          <p14:tracePt t="6254" x="4749800" y="3160713"/>
          <p14:tracePt t="6271" x="4657725" y="3306763"/>
          <p14:tracePt t="6288" x="4576763" y="3394075"/>
          <p14:tracePt t="6304" x="4448175" y="3479800"/>
          <p14:tracePt t="6321" x="4237038" y="3544888"/>
          <p14:tracePt t="6338" x="4140200" y="3544888"/>
          <p14:tracePt t="6354" x="4010025" y="3544888"/>
          <p14:tracePt t="6371" x="3895725" y="3486150"/>
          <p14:tracePt t="6388" x="3836988" y="3425825"/>
          <p14:tracePt t="6404" x="3783013" y="3324225"/>
          <p14:tracePt t="6421" x="3751263" y="3214688"/>
          <p14:tracePt t="6438" x="3751263" y="3167063"/>
          <p14:tracePt t="6454" x="3740150" y="3106738"/>
          <p14:tracePt t="6471" x="3751263" y="3036888"/>
          <p14:tracePt t="6488" x="3783013" y="2987675"/>
          <p14:tracePt t="6504" x="3875088" y="2924175"/>
          <p14:tracePt t="6521" x="4059238" y="2863850"/>
          <p14:tracePt t="6538" x="4183063" y="2843213"/>
          <p14:tracePt t="6554" x="4333875" y="2843213"/>
          <p14:tracePt t="6571" x="4513263" y="2870200"/>
          <p14:tracePt t="6588" x="4549775" y="2890838"/>
          <p14:tracePt t="6604" x="4598988" y="2967038"/>
          <p14:tracePt t="6621" x="4610100" y="3025775"/>
          <p14:tracePt t="6638" x="4598988" y="3048000"/>
          <p14:tracePt t="6654" x="4572000" y="3101975"/>
          <p14:tracePt t="6671" x="4533900" y="3124200"/>
          <p14:tracePt t="6688" x="4522788" y="3124200"/>
          <p14:tracePt t="6704" x="4468813" y="3117850"/>
          <p14:tracePt t="6721" x="4356100" y="3043238"/>
          <p14:tracePt t="6738" x="4275138" y="2994025"/>
          <p14:tracePt t="6754" x="4064000" y="2879725"/>
          <p14:tracePt t="6771" x="3890963" y="2789238"/>
          <p14:tracePt t="6788" x="3841750" y="2762250"/>
          <p14:tracePt t="6804" x="3814763" y="2717800"/>
          <p14:tracePt t="6821" x="3814763" y="2697163"/>
          <p14:tracePt t="6838" x="3814763" y="2690813"/>
          <p14:tracePt t="6855" x="3832225" y="2679700"/>
          <p14:tracePt t="6871" x="3848100" y="2670175"/>
          <p14:tracePt t="6912" x="3852863" y="2670175"/>
          <p14:tracePt t="6933" x="3852863" y="2679700"/>
          <p14:tracePt t="6942" x="3859213" y="2686050"/>
          <p14:tracePt t="6962" x="3868738" y="2690813"/>
          <p14:tracePt t="6972" x="3868738" y="2697163"/>
          <p14:tracePt t="6988" x="3875088" y="2701925"/>
          <p14:tracePt t="7004" x="3902075" y="2713038"/>
          <p14:tracePt t="7021" x="3933825" y="2724150"/>
          <p14:tracePt t="7038" x="3940175" y="2728913"/>
          <p14:tracePt t="7054" x="3956050" y="2728913"/>
          <p14:tracePt t="7753" x="3956050" y="2713038"/>
          <p14:tracePt t="7763" x="3929063" y="2670175"/>
          <p14:tracePt t="7774" x="3890963" y="2625725"/>
          <p14:tracePt t="7788" x="3821113" y="2566988"/>
          <p14:tracePt t="7805" x="3506788" y="2405063"/>
          <p14:tracePt t="7821" x="3270250" y="2355850"/>
          <p14:tracePt t="7838" x="2960688" y="2270125"/>
          <p14:tracePt t="7854" x="2497138" y="2198688"/>
          <p14:tracePt t="7888" x="2016125" y="2166938"/>
          <p14:tracePt t="7921" x="1928813" y="2166938"/>
          <p14:tracePt t="7972" x="1939925" y="2166938"/>
          <p14:tracePt t="7988" x="1966913" y="2166938"/>
          <p14:tracePt t="8004" x="2000250" y="2171700"/>
          <p14:tracePt t="8331" x="2020888" y="2171700"/>
          <p14:tracePt t="8342" x="2090738" y="2117725"/>
          <p14:tracePt t="8351" x="2162175" y="2081213"/>
          <p14:tracePt t="8361" x="2205038" y="2043113"/>
          <p14:tracePt t="8372" x="2227263" y="2027238"/>
          <p14:tracePt t="8592" x="2227263" y="2000250"/>
          <p14:tracePt t="8602" x="2182813" y="1908175"/>
          <p14:tracePt t="8612" x="2144713" y="1827213"/>
          <p14:tracePt t="8624" x="2070100" y="1719263"/>
          <p14:tracePt t="8638" x="2009775" y="1670050"/>
          <p14:tracePt t="8655" x="1897063" y="1555750"/>
          <p14:tracePt t="8688" x="1827213" y="1454150"/>
          <p14:tracePt t="8721" x="1746250" y="1216025"/>
          <p14:tracePt t="8754" x="1647825" y="1031875"/>
          <p14:tracePt t="8771" x="1577975" y="946150"/>
          <p14:tracePt t="8788" x="1555750" y="930275"/>
          <p14:tracePt t="8804" x="1512888" y="919163"/>
          <p14:tracePt t="8821" x="1501775" y="919163"/>
          <p14:tracePt t="8838" x="1492250" y="919163"/>
          <p14:tracePt t="8943" x="1492250" y="923925"/>
          <p14:tracePt t="9063" x="1485900" y="923925"/>
          <p14:tracePt t="9073" x="1474788" y="923925"/>
          <p14:tracePt t="9082" x="1458913" y="923925"/>
          <p14:tracePt t="9092" x="1454150" y="923925"/>
          <p14:tracePt t="9124" x="1447800" y="923925"/>
          <p14:tracePt t="9303" x="1447800" y="919163"/>
          <p14:tracePt t="9311" x="1465263" y="908050"/>
          <p14:tracePt t="9321" x="1470025" y="901700"/>
          <p14:tracePt t="9337" x="1481138" y="896938"/>
          <p14:tracePt t="9354" x="1512888" y="892175"/>
          <p14:tracePt t="9371" x="1539875" y="892175"/>
          <p14:tracePt t="9388" x="1573213" y="892175"/>
          <p14:tracePt t="9421" x="1739900" y="874713"/>
          <p14:tracePt t="9455" x="2009775" y="865188"/>
          <p14:tracePt t="9489" x="2286000" y="854075"/>
          <p14:tracePt t="9505" x="2486025" y="842963"/>
          <p14:tracePt t="9521" x="2652713" y="815975"/>
          <p14:tracePt t="9537" x="2697163" y="804863"/>
          <p14:tracePt t="9554" x="2789238" y="800100"/>
          <p14:tracePt t="9571" x="2863850" y="800100"/>
          <p14:tracePt t="9587" x="2897188" y="800100"/>
          <p14:tracePt t="9604" x="2971800" y="800100"/>
          <p14:tracePt t="9621" x="3059113" y="800100"/>
          <p14:tracePt t="9638" x="3079750" y="800100"/>
          <p14:tracePt t="9654" x="3124200" y="815975"/>
          <p14:tracePt t="9671" x="3133725" y="815975"/>
          <p14:tracePt t="9687" x="3160713" y="820738"/>
          <p14:tracePt t="9704" x="3171825" y="827088"/>
          <p14:tracePt t="9721" x="3171825" y="831850"/>
          <p14:tracePt t="9974" x="3171825" y="838200"/>
          <p14:tracePt t="9984" x="3160713" y="842963"/>
          <p14:tracePt t="9993" x="3144838" y="858838"/>
          <p14:tracePt t="10004" x="3124200" y="869950"/>
          <p14:tracePt t="10021" x="3074988" y="908050"/>
          <p14:tracePt t="10038" x="3016250" y="946150"/>
          <p14:tracePt t="10054" x="2901950" y="1011238"/>
          <p14:tracePt t="10071" x="2778125" y="1069975"/>
          <p14:tracePt t="10088" x="2643188" y="1123950"/>
          <p14:tracePt t="10104" x="2393950" y="1216025"/>
          <p14:tracePt t="10121" x="2166938" y="1292225"/>
          <p14:tracePt t="10138" x="2020888" y="1323975"/>
          <p14:tracePt t="10155" x="1863725" y="1350963"/>
          <p14:tracePt t="10171" x="1816100" y="1350963"/>
          <p14:tracePt t="10188" x="1804988" y="1350963"/>
          <p14:tracePt t="10204" x="1782763" y="1350963"/>
          <p14:tracePt t="10221" x="1778000" y="1350963"/>
          <p14:tracePt t="10238" x="1766888" y="1346200"/>
          <p14:tracePt t="10254" x="1755775" y="1346200"/>
          <p14:tracePt t="10271" x="1739900" y="1346200"/>
          <p14:tracePt t="10287" x="1735138" y="1339850"/>
          <p14:tracePt t="10304" x="1724025" y="1335088"/>
          <p14:tracePt t="10322" x="1719263" y="1335088"/>
          <p14:tracePt t="10494" x="1719263" y="1328738"/>
          <p14:tracePt t="10504" x="1739900" y="1319213"/>
          <p14:tracePt t="10513" x="1778000" y="1308100"/>
          <p14:tracePt t="10522" x="1816100" y="1308100"/>
          <p14:tracePt t="10537" x="1881188" y="1301750"/>
          <p14:tracePt t="10554" x="2090738" y="1301750"/>
          <p14:tracePt t="10571" x="2247900" y="1301750"/>
          <p14:tracePt t="10588" x="2486025" y="1301750"/>
          <p14:tracePt t="10604" x="2809875" y="1308100"/>
          <p14:tracePt t="10621" x="2994025" y="1308100"/>
          <p14:tracePt t="10638" x="3016250" y="1308100"/>
          <p14:tracePt t="10654" x="3021013" y="1308100"/>
          <p14:tracePt t="11194" x="3021013" y="1312863"/>
          <p14:tracePt t="11212" x="3021013" y="1319213"/>
          <p14:tracePt t="11223" x="3009900" y="1335088"/>
          <p14:tracePt t="11231" x="2994025" y="1373188"/>
          <p14:tracePt t="11241" x="2978150" y="1389063"/>
          <p14:tracePt t="11254" x="2960688" y="1404938"/>
          <p14:tracePt t="11271" x="2897188" y="1447800"/>
          <p14:tracePt t="11304" x="2697163" y="1485900"/>
          <p14:tracePt t="11338" x="2200275" y="1485900"/>
          <p14:tracePt t="11371" x="1681163" y="1393825"/>
          <p14:tracePt t="11388" x="1546225" y="1335088"/>
          <p14:tracePt t="11404" x="1431925" y="1281113"/>
          <p14:tracePt t="11421" x="1335088" y="1177925"/>
          <p14:tracePt t="11438" x="1292225" y="1119188"/>
          <p14:tracePt t="11454" x="1265238" y="1047750"/>
          <p14:tracePt t="11471" x="1265238" y="896938"/>
          <p14:tracePt t="11488" x="1270000" y="815975"/>
          <p14:tracePt t="11504" x="1328738" y="620713"/>
          <p14:tracePt t="11521" x="1438275" y="496888"/>
          <p14:tracePt t="11538" x="1474788" y="458788"/>
          <p14:tracePt t="11554" x="1627188" y="350838"/>
          <p14:tracePt t="11571" x="1820863" y="285750"/>
          <p14:tracePt t="11588" x="1917700" y="285750"/>
          <p14:tracePt t="11604" x="2236788" y="285750"/>
          <p14:tracePt t="11621" x="2497138" y="361950"/>
          <p14:tracePt t="11638" x="2544763" y="400050"/>
          <p14:tracePt t="11654" x="2616200" y="465138"/>
          <p14:tracePt t="11671" x="2625725" y="523875"/>
          <p14:tracePt t="11688" x="2625725" y="530225"/>
          <p14:tracePt t="11704" x="2616200" y="539750"/>
          <p14:tracePt t="11721" x="2609850" y="546100"/>
          <p14:tracePt t="11738" x="2605088" y="550863"/>
          <p14:tracePt t="11754" x="2593975" y="557213"/>
          <p14:tracePt t="11771" x="2571750" y="557213"/>
          <p14:tracePt t="11788" x="2566988" y="557213"/>
          <p14:tracePt t="11804" x="2562225" y="557213"/>
          <p14:tracePt t="11974" x="2571750" y="557213"/>
          <p14:tracePt t="11983" x="2593975" y="546100"/>
          <p14:tracePt t="11992" x="2620963" y="512763"/>
          <p14:tracePt t="12004" x="2670175" y="485775"/>
          <p14:tracePt t="12021" x="2713038" y="438150"/>
          <p14:tracePt t="12038" x="2843213" y="339725"/>
          <p14:tracePt t="12054" x="2944813" y="258763"/>
          <p14:tracePt t="12071" x="2989263" y="222250"/>
          <p14:tracePt t="12088" x="2994025" y="215900"/>
          <p14:tracePt t="12165" x="3009900" y="215900"/>
          <p14:tracePt t="12175" x="3113088" y="249238"/>
          <p14:tracePt t="12188" x="3236913" y="269875"/>
          <p14:tracePt t="12204" x="3605213" y="330200"/>
          <p14:tracePt t="12221" x="3902075" y="388938"/>
          <p14:tracePt t="12238" x="3987800" y="404813"/>
          <p14:tracePt t="12254" x="4291013" y="465138"/>
          <p14:tracePt t="12271" x="4610100" y="546100"/>
          <p14:tracePt t="12288" x="4702175" y="577850"/>
          <p14:tracePt t="12304" x="4826000" y="642938"/>
          <p14:tracePt t="12321" x="4841875" y="676275"/>
          <p14:tracePt t="12338" x="4830763" y="719138"/>
          <p14:tracePt t="12354" x="4776788" y="804863"/>
          <p14:tracePt t="12371" x="4745038" y="869950"/>
          <p14:tracePt t="12387" x="4718050" y="935038"/>
          <p14:tracePt t="12405" x="4664075" y="1047750"/>
          <p14:tracePt t="12421" x="4625975" y="1135063"/>
          <p14:tracePt t="12438" x="4594225" y="1177925"/>
          <p14:tracePt t="12454" x="4533900" y="1247775"/>
          <p14:tracePt t="12471" x="4502150" y="1258888"/>
          <p14:tracePt t="12487" x="4387850" y="1328738"/>
          <p14:tracePt t="12504" x="4252913" y="1382713"/>
          <p14:tracePt t="12521" x="4210050" y="1404938"/>
          <p14:tracePt t="12537" x="4133850" y="1443038"/>
          <p14:tracePt t="12554" x="4117975" y="1465263"/>
          <p14:tracePt t="12571" x="4113213" y="1465263"/>
          <p14:tracePt t="12587" x="4113213" y="1474788"/>
          <p14:tracePt t="12604" x="4117975" y="1501775"/>
          <p14:tracePt t="12621" x="4203700" y="1550988"/>
          <p14:tracePt t="12638" x="4318000" y="1582738"/>
          <p14:tracePt t="12654" x="4506913" y="1604963"/>
          <p14:tracePt t="12671" x="4895850" y="1627188"/>
          <p14:tracePt t="12688" x="5203825" y="1643063"/>
          <p14:tracePt t="12704" x="5522913" y="1685925"/>
          <p14:tracePt t="12721" x="5857875" y="1724025"/>
          <p14:tracePt t="12738" x="5988050" y="1739900"/>
          <p14:tracePt t="12754" x="6100763" y="1762125"/>
          <p14:tracePt t="12771" x="6134100" y="1766888"/>
          <p14:tracePt t="12788" x="6145213" y="1773238"/>
          <p14:tracePt t="12945" x="6118225" y="1755775"/>
          <p14:tracePt t="12956" x="6073775" y="1728788"/>
          <p14:tracePt t="12971" x="5891213" y="1627188"/>
          <p14:tracePt t="12987" x="5810250" y="1582738"/>
          <p14:tracePt t="13004" x="5614988" y="1481138"/>
          <p14:tracePt t="13021" x="5511800" y="1416050"/>
          <p14:tracePt t="13038" x="5507038" y="1393825"/>
          <p14:tracePt t="13054" x="5500688" y="1382713"/>
          <p14:tracePt t="13071" x="5500688" y="1377950"/>
          <p14:tracePt t="13112" x="5500688" y="1393825"/>
          <p14:tracePt t="13122" x="5500688" y="1427163"/>
          <p14:tracePt t="13138" x="5500688" y="1438275"/>
          <p14:tracePt t="13156" x="5491163" y="1465263"/>
          <p14:tracePt t="13172" x="5464175" y="1481138"/>
          <p14:tracePt t="13188" x="5453063" y="1497013"/>
          <p14:tracePt t="13204" x="5376863" y="1528763"/>
          <p14:tracePt t="13221" x="5199063" y="1546225"/>
          <p14:tracePt t="13238" x="5111750" y="1546225"/>
          <p14:tracePt t="13254" x="4821238" y="1508125"/>
          <p14:tracePt t="13271" x="4518025" y="1362075"/>
          <p14:tracePt t="13288" x="4448175" y="1292225"/>
          <p14:tracePt t="13304" x="4291013" y="1096963"/>
          <p14:tracePt t="13321" x="4252913" y="923925"/>
          <p14:tracePt t="13338" x="4252913" y="874713"/>
          <p14:tracePt t="13355" x="4264025" y="757238"/>
          <p14:tracePt t="13371" x="4387850" y="627063"/>
          <p14:tracePt t="13388" x="4457700" y="566738"/>
          <p14:tracePt t="13404" x="4718050" y="449263"/>
          <p14:tracePt t="13421" x="5156200" y="323850"/>
          <p14:tracePt t="13438" x="5307013" y="292100"/>
          <p14:tracePt t="13454" x="5788025" y="249238"/>
          <p14:tracePt t="13471" x="6100763" y="249238"/>
          <p14:tracePt t="13487" x="6192838" y="265113"/>
          <p14:tracePt t="13504" x="6408738" y="361950"/>
          <p14:tracePt t="13521" x="6581775" y="523875"/>
          <p14:tracePt t="13537" x="6626225" y="577850"/>
          <p14:tracePt t="13554" x="6707188" y="719138"/>
          <p14:tracePt t="13571" x="6711950" y="762000"/>
          <p14:tracePt t="13587" x="6734175" y="854075"/>
          <p14:tracePt t="13604" x="6734175" y="901700"/>
          <p14:tracePt t="13621" x="6727825" y="919163"/>
          <p14:tracePt t="13654" x="6707188" y="930275"/>
          <p14:tracePt t="13671" x="6657975" y="946150"/>
          <p14:tracePt t="13687" x="6635750" y="950913"/>
          <p14:tracePt t="13704" x="6507163" y="973138"/>
          <p14:tracePt t="13721" x="6327775" y="1011238"/>
          <p14:tracePt t="13738" x="6262688" y="1020763"/>
          <p14:tracePt t="13754" x="5981700" y="1074738"/>
          <p14:tracePt t="13771" x="5727700" y="1119188"/>
          <p14:tracePt t="13788" x="5538788" y="1128713"/>
          <p14:tracePt t="13804" x="5334000" y="1139825"/>
          <p14:tracePt t="13821" x="5307013" y="1139825"/>
          <p14:tracePt t="13837" x="5295900" y="1139825"/>
          <p14:tracePt t="13873" x="5291138" y="1139825"/>
          <p14:tracePt t="13892" x="5284788" y="1139825"/>
          <p14:tracePt t="13903" x="5284788" y="1128713"/>
          <p14:tracePt t="13912" x="5280025" y="1123950"/>
          <p14:tracePt t="13923" x="5273675" y="1119188"/>
          <p14:tracePt t="13938" x="5268913" y="1108075"/>
          <p14:tracePt t="13955" x="5264150" y="1101725"/>
          <p14:tracePt t="13971" x="5253038" y="1101725"/>
          <p14:tracePt t="13988" x="5246688" y="1096963"/>
          <p14:tracePt t="14004" x="5237163" y="1092200"/>
          <p14:tracePt t="14021" x="5214938" y="1081088"/>
          <p14:tracePt t="14038" x="5199063" y="1074738"/>
          <p14:tracePt t="14054" x="5138738" y="1074738"/>
          <p14:tracePt t="14071" x="5080000" y="1065213"/>
          <p14:tracePt t="14088" x="5010150" y="1058863"/>
          <p14:tracePt t="14104" x="4956175" y="1058863"/>
          <p14:tracePt t="14121" x="4906963" y="1047750"/>
          <p14:tracePt t="14138" x="4891088" y="1047750"/>
          <p14:tracePt t="14182" x="4884738" y="1047750"/>
          <p14:tracePt t="14212" x="4902200" y="1038225"/>
          <p14:tracePt t="14222" x="4922838" y="1031875"/>
          <p14:tracePt t="14232" x="4965700" y="1031875"/>
          <p14:tracePt t="14242" x="5030788" y="1031875"/>
          <p14:tracePt t="14254" x="5111750" y="1020763"/>
          <p14:tracePt t="14271" x="5322888" y="1011238"/>
          <p14:tracePt t="14288" x="5464175" y="1000125"/>
          <p14:tracePt t="14304" x="5626100" y="989013"/>
          <p14:tracePt t="14321" x="5815013" y="977900"/>
          <p14:tracePt t="14338" x="5884863" y="973138"/>
          <p14:tracePt t="14355" x="6084888" y="962025"/>
          <p14:tracePt t="14371" x="6327775" y="950913"/>
          <p14:tracePt t="14387" x="6415088" y="950913"/>
          <p14:tracePt t="14404" x="6615113" y="939800"/>
          <p14:tracePt t="14421" x="6743700" y="939800"/>
          <p14:tracePt t="14437" x="6765925" y="939800"/>
          <p14:tracePt t="14454" x="6804025" y="939800"/>
          <p14:tracePt t="14471" x="6846888" y="939800"/>
          <p14:tracePt t="14487" x="6873875" y="939800"/>
          <p14:tracePt t="14504" x="6992938" y="939800"/>
          <p14:tracePt t="14521" x="7112000" y="939800"/>
          <p14:tracePt t="14538" x="7138988" y="939800"/>
          <p14:tracePt t="14554" x="7161213" y="939800"/>
          <p14:tracePt t="14622" x="7165975" y="939800"/>
          <p14:tracePt t="14633" x="7181850" y="939800"/>
          <p14:tracePt t="14642" x="7192963" y="939800"/>
          <p14:tracePt t="14655" x="7197725" y="939800"/>
          <p14:tracePt t="14803" x="7197725" y="946150"/>
          <p14:tracePt t="14824" x="7188200" y="957263"/>
          <p14:tracePt t="14832" x="7181850" y="962025"/>
          <p14:tracePt t="14842" x="7165975" y="984250"/>
          <p14:tracePt t="14854" x="7154863" y="989013"/>
          <p14:tracePt t="14872" x="7078663" y="1038225"/>
          <p14:tracePt t="14888" x="7046913" y="1054100"/>
          <p14:tracePt t="14904" x="6873875" y="1146175"/>
          <p14:tracePt t="14921" x="6689725" y="1216025"/>
          <p14:tracePt t="14938" x="6619875" y="1238250"/>
          <p14:tracePt t="14954" x="6403975" y="1274763"/>
          <p14:tracePt t="14971" x="6042025" y="1362075"/>
          <p14:tracePt t="14987" x="5895975" y="1382713"/>
          <p14:tracePt t="15004" x="5345113" y="1492250"/>
          <p14:tracePt t="15021" x="4918075" y="1573213"/>
          <p14:tracePt t="15037" x="4830763" y="1589088"/>
          <p14:tracePt t="15054" x="4760913" y="1604963"/>
          <p14:tracePt t="15071" x="4745038" y="1604963"/>
          <p14:tracePt t="15105" x="4733925" y="1609725"/>
          <p14:tracePt t="15121" x="4718050" y="1616075"/>
          <p14:tracePt t="15138" x="4695825" y="1616075"/>
          <p14:tracePt t="15155" x="4657725" y="1627188"/>
          <p14:tracePt t="15171" x="4630738" y="1631950"/>
          <p14:tracePt t="15187" x="4625975" y="1631950"/>
          <p14:tracePt t="15204" x="4614863" y="1636713"/>
          <p14:tracePt t="15237" x="4610100" y="1636713"/>
          <p14:tracePt t="15254" x="4594225" y="1636713"/>
          <p14:tracePt t="15271" x="4567238" y="1631950"/>
          <p14:tracePt t="15288" x="4560888" y="1631950"/>
          <p14:tracePt t="15304" x="4549775" y="1627188"/>
          <p14:tracePt t="15322" x="4545013" y="1627188"/>
          <p14:tracePt t="15412" x="4545013" y="1620838"/>
          <p14:tracePt t="15421" x="4549775" y="1616075"/>
          <p14:tracePt t="15431" x="4556125" y="1609725"/>
          <p14:tracePt t="15441" x="4560888" y="1604963"/>
          <p14:tracePt t="15455" x="4583113" y="1589088"/>
          <p14:tracePt t="15471" x="4630738" y="1582738"/>
          <p14:tracePt t="15488" x="4691063" y="1573213"/>
          <p14:tracePt t="15504" x="4841875" y="1573213"/>
          <p14:tracePt t="15521" x="4976813" y="1562100"/>
          <p14:tracePt t="15537" x="5183188" y="1550988"/>
          <p14:tracePt t="15554" x="5334000" y="1546225"/>
          <p14:tracePt t="15571" x="5511800" y="1535113"/>
          <p14:tracePt t="15588" x="5599113" y="1524000"/>
          <p14:tracePt t="15604" x="5668963" y="1524000"/>
          <p14:tracePt t="15621" x="5754688" y="1524000"/>
          <p14:tracePt t="15638" x="5803900" y="1524000"/>
          <p14:tracePt t="15654" x="5857875" y="1524000"/>
          <p14:tracePt t="15671" x="5900738" y="1524000"/>
          <p14:tracePt t="15687" x="5922963" y="1524000"/>
          <p14:tracePt t="15704" x="5927725" y="1528763"/>
          <p14:tracePt t="15721" x="5949950" y="1528763"/>
          <p14:tracePt t="15737" x="5988050" y="1528763"/>
          <p14:tracePt t="15754" x="6035675" y="1528763"/>
          <p14:tracePt t="15771" x="6073775" y="1528763"/>
          <p14:tracePt t="15788" x="6080125" y="1528763"/>
          <p14:tracePt t="16812" x="6080125" y="1535113"/>
          <p14:tracePt t="16825" x="6046788" y="1555750"/>
          <p14:tracePt t="16833" x="6003925" y="1582738"/>
          <p14:tracePt t="16842" x="5934075" y="1600200"/>
          <p14:tracePt t="16854" x="5918200" y="1609725"/>
          <p14:tracePt t="16872" x="5837238" y="1643063"/>
          <p14:tracePt t="16888" x="5765800" y="1681163"/>
          <p14:tracePt t="16921" x="4533900" y="2474913"/>
          <p14:tracePt t="16956" x="3194050" y="3113088"/>
          <p14:tracePt t="16988" x="2371725" y="3344863"/>
          <p14:tracePt t="17004" x="1993900" y="3355975"/>
          <p14:tracePt t="17021" x="1793875" y="3344863"/>
          <p14:tracePt t="17038" x="1719263" y="3344863"/>
          <p14:tracePt t="17054" x="1524000" y="3333750"/>
          <p14:tracePt t="17071" x="1447800" y="3333750"/>
          <p14:tracePt t="17104" x="1447800" y="3328988"/>
          <p14:tracePt t="17121" x="1447800" y="3313113"/>
          <p14:tracePt t="17138" x="1458913" y="3302000"/>
          <p14:tracePt t="17155" x="1497013" y="3275013"/>
          <p14:tracePt t="17171" x="1508125" y="3263900"/>
          <p14:tracePt t="17188" x="1508125" y="3259138"/>
          <p14:tracePt t="17295" x="1492250" y="3252788"/>
          <p14:tracePt t="17303" x="1443038" y="3248025"/>
          <p14:tracePt t="17313" x="1404938" y="3248025"/>
          <p14:tracePt t="17322" x="1366838" y="3236913"/>
          <p14:tracePt t="17338" x="1296988" y="3214688"/>
          <p14:tracePt t="17354" x="1204913" y="3187700"/>
          <p14:tracePt t="17371" x="1119188" y="3167063"/>
          <p14:tracePt t="17388" x="1054100" y="3133725"/>
          <p14:tracePt t="17405" x="908050" y="3086100"/>
          <p14:tracePt t="17421" x="854075" y="3070225"/>
          <p14:tracePt t="17437" x="712788" y="2998788"/>
          <p14:tracePt t="17454" x="631825" y="2917825"/>
          <p14:tracePt t="17471" x="615950" y="2847975"/>
          <p14:tracePt t="17488" x="615950" y="2782888"/>
          <p14:tracePt t="17504" x="658813" y="2686050"/>
          <p14:tracePt t="17521" x="730250" y="2616200"/>
          <p14:tracePt t="17537" x="811213" y="2566988"/>
          <p14:tracePt t="17554" x="946150" y="2497138"/>
          <p14:tracePt t="17571" x="1065213" y="2452688"/>
          <p14:tracePt t="17588" x="1211263" y="2432050"/>
          <p14:tracePt t="17604" x="1400175" y="2432050"/>
          <p14:tracePt t="17621" x="1751013" y="2432050"/>
          <p14:tracePt t="17637" x="2005013" y="2452688"/>
          <p14:tracePt t="17654" x="2259013" y="2481263"/>
          <p14:tracePt t="17671" x="2582863" y="2578100"/>
          <p14:tracePt t="17687" x="2740025" y="2652713"/>
          <p14:tracePt t="17704" x="2832100" y="2713038"/>
          <p14:tracePt t="17721" x="2847975" y="2767013"/>
          <p14:tracePt t="17738" x="2825750" y="2859088"/>
          <p14:tracePt t="17754" x="2755900" y="2944813"/>
          <p14:tracePt t="17771" x="2598738" y="3090863"/>
          <p14:tracePt t="17788" x="2459038" y="3198813"/>
          <p14:tracePt t="17804" x="2270125" y="3313113"/>
          <p14:tracePt t="17821" x="2112963" y="3398838"/>
          <p14:tracePt t="17838" x="2000250" y="3441700"/>
          <p14:tracePt t="17854" x="1962150" y="3452813"/>
          <p14:tracePt t="17924" x="1966913" y="3448050"/>
          <p14:tracePt t="17934" x="1966913" y="3441700"/>
          <p14:tracePt t="18032" x="1978025" y="3441700"/>
          <p14:tracePt t="18042" x="2000250" y="3441700"/>
          <p14:tracePt t="18052" x="2009775" y="3448050"/>
          <p14:tracePt t="18062" x="2020888" y="3459163"/>
          <p14:tracePt t="18073" x="2027238" y="3459163"/>
          <p14:tracePt t="18088" x="2027238" y="3463925"/>
          <p14:tracePt t="18104" x="2027238" y="3475038"/>
          <p14:tracePt t="18121" x="2016125" y="3495675"/>
          <p14:tracePt t="18138" x="2005013" y="3506788"/>
          <p14:tracePt t="18155" x="1928813" y="3567113"/>
          <p14:tracePt t="18171" x="1778000" y="3659188"/>
          <p14:tracePt t="18188" x="1685925" y="3695700"/>
          <p14:tracePt t="18204" x="1346200" y="3875088"/>
          <p14:tracePt t="18221" x="1031875" y="4021138"/>
          <p14:tracePt t="18238" x="962025" y="4064000"/>
          <p14:tracePt t="18254" x="827088" y="4129088"/>
          <p14:tracePt t="18271" x="793750" y="4144963"/>
          <p14:tracePt t="18288" x="788988" y="4144963"/>
          <p14:tracePt t="18304" x="784225" y="4144963"/>
          <p14:tracePt t="18491" x="788988" y="4144963"/>
          <p14:tracePt t="18502" x="811213" y="4144963"/>
          <p14:tracePt t="18512" x="838200" y="4144963"/>
          <p14:tracePt t="18522" x="908050" y="4144963"/>
          <p14:tracePt t="18537" x="984250" y="4144963"/>
          <p14:tracePt t="18554" x="1281113" y="4144963"/>
          <p14:tracePt t="18571" x="1670050" y="4133850"/>
          <p14:tracePt t="18588" x="1793875" y="4133850"/>
          <p14:tracePt t="18604" x="1966913" y="4133850"/>
          <p14:tracePt t="18621" x="2005013" y="4133850"/>
          <p14:tracePt t="18703" x="1989138" y="4149725"/>
          <p14:tracePt t="18713" x="1982788" y="4149725"/>
          <p14:tracePt t="18723" x="1978025" y="4156075"/>
          <p14:tracePt t="18738" x="1978025" y="4160838"/>
          <p14:tracePt t="18853" x="1989138" y="4160838"/>
          <p14:tracePt t="18863" x="1993900" y="4160838"/>
          <p14:tracePt t="18875" x="2000250" y="4160838"/>
          <p14:tracePt t="18888" x="2005013" y="4160838"/>
          <p14:tracePt t="18904" x="2027238" y="4160838"/>
          <p14:tracePt t="18921" x="2047875" y="4160838"/>
          <p14:tracePt t="18939" x="2074863" y="4160838"/>
          <p14:tracePt t="18954" x="2155825" y="4156075"/>
          <p14:tracePt t="18971" x="2205038" y="4156075"/>
          <p14:tracePt t="18988" x="2344738" y="4149725"/>
          <p14:tracePt t="19004" x="2416175" y="4140200"/>
          <p14:tracePt t="19038" x="2416175" y="4133850"/>
          <p14:tracePt t="19054" x="2416175" y="4129088"/>
          <p14:tracePt t="19072" x="2405063" y="4133850"/>
          <p14:tracePt t="19088" x="2389188" y="4149725"/>
          <p14:tracePt t="19104" x="2355850" y="4160838"/>
          <p14:tracePt t="19122" x="2297113" y="4171950"/>
          <p14:tracePt t="19138" x="2220913" y="4171950"/>
          <p14:tracePt t="19154" x="2144713" y="4171950"/>
          <p14:tracePt t="19171" x="2070100" y="4171950"/>
          <p14:tracePt t="19188" x="2032000" y="4167188"/>
          <p14:tracePt t="19204" x="1993900" y="4160838"/>
          <p14:tracePt t="19221" x="1939925" y="4144963"/>
          <p14:tracePt t="19238" x="1924050" y="4140200"/>
          <p14:tracePt t="19254" x="1901825" y="4122738"/>
          <p14:tracePt t="19271" x="1897063" y="4102100"/>
          <p14:tracePt t="19288" x="1890713" y="4090988"/>
          <p14:tracePt t="19304" x="1890713" y="4079875"/>
          <p14:tracePt t="19321" x="1890713" y="4068763"/>
          <p14:tracePt t="19338" x="1890713" y="4064000"/>
          <p14:tracePt t="19355" x="1890713" y="4059238"/>
          <p14:tracePt t="19371" x="1897063" y="4052888"/>
          <p14:tracePt t="19388" x="1908175" y="4041775"/>
          <p14:tracePt t="19405" x="1939925" y="4041775"/>
          <p14:tracePt t="19421" x="2043113" y="4025900"/>
          <p14:tracePt t="19438" x="2081213" y="4014788"/>
          <p14:tracePt t="19454" x="2227263" y="3998913"/>
          <p14:tracePt t="19471" x="2328863" y="3998913"/>
          <p14:tracePt t="19487" x="2355850" y="3987800"/>
          <p14:tracePt t="19504" x="2436813" y="3987800"/>
          <p14:tracePt t="19521" x="2474913" y="3987800"/>
          <p14:tracePt t="19537" x="2490788" y="3987800"/>
          <p14:tracePt t="19554" x="2497138" y="3987800"/>
          <p14:tracePt t="19587" x="2497138" y="3983038"/>
          <p14:tracePt t="19675" x="2497138" y="3987800"/>
          <p14:tracePt t="19752" x="2497138" y="3994150"/>
          <p14:tracePt t="19762" x="2501900" y="3998913"/>
          <p14:tracePt t="19772" x="2501900" y="4003675"/>
          <p14:tracePt t="19788" x="2501900" y="4010025"/>
          <p14:tracePt t="19804" x="2508250" y="4021138"/>
          <p14:tracePt t="19841" x="2508250" y="4025900"/>
          <p14:tracePt t="20163" x="2508250" y="4030663"/>
          <p14:tracePt t="20313" x="2501900" y="4030663"/>
          <p14:tracePt t="20324" x="2501900" y="4037013"/>
          <p14:tracePt t="20352" x="2497138" y="4037013"/>
          <p14:tracePt t="20692" x="2497138" y="4041775"/>
          <p14:tracePt t="25447" x="3571875" y="3875088"/>
          <p14:tracePt t="25455" x="4122738" y="3798888"/>
          <p14:tracePt t="25471" x="4475163" y="3729038"/>
          <p14:tracePt t="25488" x="5576888" y="3560763"/>
          <p14:tracePt t="25504" x="6592888" y="3486150"/>
          <p14:tracePt t="25521" x="6923088" y="3486150"/>
          <p14:tracePt t="25537" x="7496175" y="3578225"/>
          <p14:tracePt t="25554" x="7793038" y="3679825"/>
          <p14:tracePt t="25587" x="8085138" y="3783013"/>
          <p14:tracePt t="25621" x="8420100" y="3906838"/>
          <p14:tracePt t="25654" x="8516938" y="3944938"/>
          <p14:tracePt t="25671" x="8528050" y="3956050"/>
          <p14:tracePt t="25687" x="8532813" y="3956050"/>
          <p14:tracePt t="25704" x="8575675" y="3949700"/>
          <p14:tracePt t="25721" x="8674100" y="3902075"/>
          <p14:tracePt t="25738" x="8797925" y="3836988"/>
          <p14:tracePt t="25754" x="8970963" y="3702050"/>
          <p14:tracePt t="25771" x="9344025" y="3398838"/>
          <p14:tracePt t="25788" x="9732963" y="3086100"/>
          <p14:tracePt t="25804" x="10186988" y="2706688"/>
          <p14:tracePt t="25821" x="10602913" y="2366963"/>
          <p14:tracePt t="25838" x="11072813" y="2020888"/>
          <p14:tracePt t="25854" x="11252200" y="1885950"/>
          <p14:tracePt t="25871" x="11403013" y="1793875"/>
          <p14:tracePt t="25888" x="11430000" y="1778000"/>
          <p14:tracePt t="25904" x="11434763" y="1773238"/>
          <p14:tracePt t="25937" x="11450638" y="1804988"/>
          <p14:tracePt t="25954" x="11468100" y="1924050"/>
          <p14:tracePt t="25971" x="11456988" y="2101850"/>
          <p14:tracePt t="25987" x="11403013" y="2205038"/>
          <p14:tracePt t="26004" x="11322050" y="2297113"/>
          <p14:tracePt t="26021" x="11169650" y="2389188"/>
          <p14:tracePt t="26037" x="11025188" y="2420938"/>
          <p14:tracePt t="26054" x="10845800" y="2416175"/>
          <p14:tracePt t="26071" x="10618788" y="2335213"/>
          <p14:tracePt t="26088" x="10571163" y="2297113"/>
          <p14:tracePt t="26104" x="10517188" y="2151063"/>
          <p14:tracePt t="26121" x="10506075" y="2020888"/>
          <p14:tracePt t="26137" x="10517188" y="1989138"/>
          <p14:tracePt t="26156" x="10571163" y="1928813"/>
          <p14:tracePt t="26171" x="10625138" y="1890713"/>
          <p14:tracePt t="26188" x="10645775" y="1881188"/>
          <p14:tracePt t="26204" x="10753725" y="1870075"/>
          <p14:tracePt t="26221" x="10948988" y="1897063"/>
          <p14:tracePt t="26238" x="11014075" y="1924050"/>
          <p14:tracePt t="26254" x="11142663" y="2009775"/>
          <p14:tracePt t="26271" x="11180763" y="2108200"/>
          <p14:tracePt t="26288" x="11176000" y="2135188"/>
          <p14:tracePt t="26304" x="11099800" y="2205038"/>
          <p14:tracePt t="26321" x="11007725" y="2263775"/>
          <p14:tracePt t="26338" x="10998200" y="2270125"/>
          <p14:tracePt t="26355" x="10987088" y="2270125"/>
          <p14:tracePt t="26388" x="10980738" y="2263775"/>
          <p14:tracePt t="26405" x="10975975" y="2236788"/>
          <p14:tracePt t="26571" x="10971213" y="2236788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8508" y="2537802"/>
            <a:ext cx="10515600" cy="1325563"/>
          </a:xfrm>
        </p:spPr>
        <p:txBody>
          <a:bodyPr/>
          <a:lstStyle/>
          <a:p>
            <a:r>
              <a:rPr lang="ja-JP" altLang="en-US" dirty="0"/>
              <a:t>場所にかかわる語句の変更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8A7CE80-2BB0-41BE-9D2E-1D86F07B6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"/>
    </mc:Choice>
    <mc:Fallback>
      <p:transition spd="slow" advTm="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63486" y="2473234"/>
            <a:ext cx="2063931" cy="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I’ve been waiting here.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3966883" y="2473234"/>
            <a:ext cx="1936376" cy="8710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1" y="348969"/>
            <a:ext cx="2000250" cy="276225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22881" y="4735342"/>
            <a:ext cx="728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時が流れ、別の場所で振り返ると</a:t>
            </a:r>
            <a:endParaRPr kumimoji="1" lang="ja-JP" altLang="en-US" sz="3600" dirty="0"/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F891514C-454D-4685-81E4-B9AB0682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7"/>
    </mc:Choice>
    <mc:Fallback>
      <p:transition spd="slow" advTm="1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3" x="10533063" y="2571750"/>
          <p14:tracePt t="1380" x="10499725" y="2593975"/>
          <p14:tracePt t="1391" x="10456863" y="2632075"/>
          <p14:tracePt t="1405" x="10371138" y="2690813"/>
          <p14:tracePt t="1421" x="10256838" y="2778125"/>
          <p14:tracePt t="1438" x="10110788" y="2890838"/>
          <p14:tracePt t="1455" x="9663113" y="3225800"/>
          <p14:tracePt t="1488" x="7473950" y="4572000"/>
          <p14:tracePt t="1521" x="5464175" y="5214938"/>
          <p14:tracePt t="1555" x="4421188" y="5253038"/>
          <p14:tracePt t="1572" x="3875088" y="5084763"/>
          <p14:tracePt t="1589" x="3052763" y="4679950"/>
          <p14:tracePt t="1605" x="2497138" y="4383088"/>
          <p14:tracePt t="1622" x="1908175" y="4106863"/>
          <p14:tracePt t="1638" x="1177925" y="3841750"/>
          <p14:tracePt t="1655" x="1047750" y="3798888"/>
          <p14:tracePt t="1671" x="712788" y="3668713"/>
          <p14:tracePt t="1688" x="503238" y="3582988"/>
          <p14:tracePt t="1705" x="422275" y="3551238"/>
          <p14:tracePt t="1721" x="204788" y="3479800"/>
          <p14:tracePt t="1738" x="31750" y="3414713"/>
          <p14:tracePt t="1755" x="0" y="3387725"/>
          <p14:tracePt t="1771" x="0" y="3355975"/>
          <p14:tracePt t="1788" x="0" y="3340100"/>
          <p14:tracePt t="1821" x="11113" y="3302000"/>
          <p14:tracePt t="1838" x="42863" y="3259138"/>
          <p14:tracePt t="1855" x="92075" y="3205163"/>
          <p14:tracePt t="1872" x="146050" y="3144838"/>
          <p14:tracePt t="1888" x="242888" y="3074988"/>
          <p14:tracePt t="1905" x="312738" y="3048000"/>
          <p14:tracePt t="1922" x="519113" y="2960688"/>
          <p14:tracePt t="1938" x="773113" y="2847975"/>
          <p14:tracePt t="1955" x="854075" y="2809875"/>
          <p14:tracePt t="1971" x="1092200" y="2686050"/>
          <p14:tracePt t="1988" x="1231900" y="2582863"/>
          <p14:tracePt t="2005" x="1265238" y="2551113"/>
          <p14:tracePt t="2021" x="1323975" y="2497138"/>
          <p14:tracePt t="2038" x="1328738" y="2490788"/>
          <p14:tracePt t="2126" x="1328738" y="2486025"/>
          <p14:tracePt t="2133" x="1335088" y="2474913"/>
          <p14:tracePt t="2140" x="1339850" y="2463800"/>
          <p14:tracePt t="2155" x="1346200" y="2459038"/>
          <p14:tracePt t="2172" x="1346200" y="2452688"/>
          <p14:tracePt t="2189" x="1346200" y="2447925"/>
          <p14:tracePt t="2953" x="1350963" y="2443163"/>
          <p14:tracePt t="2960" x="1355725" y="2443163"/>
          <p14:tracePt t="2999" x="1366838" y="2432050"/>
          <p14:tracePt t="3070" x="1416050" y="2432050"/>
          <p14:tracePt t="3080" x="1481138" y="2436813"/>
          <p14:tracePt t="3092" x="1501775" y="2436813"/>
          <p14:tracePt t="3105" x="1508125" y="2436813"/>
          <p14:tracePt t="3369" x="1458913" y="2416175"/>
          <p14:tracePt t="3379" x="1377950" y="2362200"/>
          <p14:tracePt t="3390" x="1323975" y="2335213"/>
          <p14:tracePt t="3405" x="1265238" y="2286000"/>
          <p14:tracePt t="3422" x="1135063" y="2178050"/>
          <p14:tracePt t="3455" x="1065213" y="2070100"/>
          <p14:tracePt t="3488" x="1069975" y="2027238"/>
          <p14:tracePt t="3521" x="1085850" y="2009775"/>
          <p14:tracePt t="3538" x="1123950" y="2009775"/>
          <p14:tracePt t="3555" x="1155700" y="2027238"/>
          <p14:tracePt t="3572" x="1308100" y="2117725"/>
          <p14:tracePt t="3588" x="1555750" y="2317750"/>
          <p14:tracePt t="3605" x="1670050" y="2425700"/>
          <p14:tracePt t="3622" x="2135188" y="2836863"/>
          <p14:tracePt t="3638" x="2393950" y="3275013"/>
          <p14:tracePt t="3655" x="2425700" y="3387725"/>
          <p14:tracePt t="3673" x="2398713" y="3652838"/>
          <p14:tracePt t="3688" x="2312988" y="3798888"/>
          <p14:tracePt t="3705" x="2286000" y="3832225"/>
          <p14:tracePt t="3721" x="2274888" y="3852863"/>
          <p14:tracePt t="3738" x="2274888" y="3859213"/>
          <p14:tracePt t="3771" x="2290763" y="3767138"/>
          <p14:tracePt t="3788" x="2301875" y="3706813"/>
          <p14:tracePt t="3805" x="2301875" y="3686175"/>
          <p14:tracePt t="3822" x="2308225" y="3648075"/>
          <p14:tracePt t="3838" x="2324100" y="3587750"/>
          <p14:tracePt t="3855" x="2335213" y="3567113"/>
          <p14:tracePt t="3871" x="2393950" y="3490913"/>
          <p14:tracePt t="3888" x="2501900" y="3360738"/>
          <p14:tracePt t="3905" x="2562225" y="3290888"/>
          <p14:tracePt t="3921" x="2805113" y="3052763"/>
          <p14:tracePt t="3938" x="2890838" y="2955925"/>
          <p14:tracePt t="3955" x="3140075" y="2751138"/>
          <p14:tracePt t="3971" x="3313113" y="2670175"/>
          <p14:tracePt t="3988" x="3448050" y="2609850"/>
          <p14:tracePt t="4005" x="3486150" y="2598738"/>
          <p14:tracePt t="4021" x="3582988" y="2582863"/>
          <p14:tracePt t="4038" x="3652838" y="2566988"/>
          <p14:tracePt t="4055" x="3695700" y="2551113"/>
          <p14:tracePt t="4071" x="3729038" y="2540000"/>
          <p14:tracePt t="4088" x="3733800" y="2535238"/>
          <p14:tracePt t="4121" x="3740150" y="2528888"/>
          <p14:tracePt t="4138" x="3751263" y="2513013"/>
          <p14:tracePt t="4155" x="3760788" y="2501900"/>
          <p14:tracePt t="4172" x="3771900" y="2490788"/>
          <p14:tracePt t="4188" x="3778250" y="2486025"/>
          <p14:tracePt t="4205" x="3783013" y="2486025"/>
          <p14:tracePt t="6963" x="3879850" y="3079750"/>
          <p14:tracePt t="6969" x="3902075" y="3144838"/>
          <p14:tracePt t="6980" x="3933825" y="3236913"/>
          <p14:tracePt t="6991" x="3949700" y="3302000"/>
          <p14:tracePt t="7005" x="3949700" y="3355975"/>
          <p14:tracePt t="7022" x="3949700" y="3468688"/>
          <p14:tracePt t="7038" x="3922713" y="3578225"/>
          <p14:tracePt t="7071" x="3886200" y="3641725"/>
          <p14:tracePt t="7105" x="3875088" y="3675063"/>
          <p14:tracePt t="7138" x="3832225" y="3702050"/>
          <p14:tracePt t="7155" x="3821113" y="3706813"/>
          <p14:tracePt t="7172" x="3767138" y="3722688"/>
          <p14:tracePt t="7188" x="3702050" y="3740150"/>
          <p14:tracePt t="7205" x="3679825" y="3740150"/>
          <p14:tracePt t="7221" x="3621088" y="3740150"/>
          <p14:tracePt t="7238" x="3587750" y="3740150"/>
          <p14:tracePt t="7255" x="3578225" y="3729038"/>
          <p14:tracePt t="7271" x="3556000" y="3717925"/>
          <p14:tracePt t="7288" x="3544888" y="3713163"/>
          <p14:tracePt t="7305" x="3540125" y="3706813"/>
          <p14:tracePt t="7338" x="3533775" y="3706813"/>
          <p14:tracePt t="7404" x="3533775" y="3702050"/>
          <p14:tracePt t="8540" x="3533775" y="3695700"/>
          <p14:tracePt t="8548" x="3540125" y="3652838"/>
          <p14:tracePt t="8559" x="3556000" y="3598863"/>
          <p14:tracePt t="8571" x="3567113" y="3544888"/>
          <p14:tracePt t="8588" x="3594100" y="3414713"/>
          <p14:tracePt t="8604" x="3614738" y="3236913"/>
          <p14:tracePt t="8638" x="3648075" y="2717800"/>
          <p14:tracePt t="8671" x="3659188" y="2501900"/>
          <p14:tracePt t="8705" x="3668713" y="2398713"/>
          <p14:tracePt t="8721" x="3679825" y="2371725"/>
          <p14:tracePt t="8738" x="3686175" y="2366963"/>
          <p14:tracePt t="8755" x="3690938" y="2366963"/>
          <p14:tracePt t="9200" x="3695700" y="2362200"/>
          <p14:tracePt t="9210" x="3717925" y="2355850"/>
          <p14:tracePt t="9222" x="3722688" y="2355850"/>
          <p14:tracePt t="9249" x="3729038" y="2355850"/>
          <p14:tracePt t="9259" x="3740150" y="2355850"/>
          <p14:tracePt t="9271" x="3744913" y="2355850"/>
          <p14:tracePt t="9309" x="3744913" y="2351088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589404" y="2462214"/>
            <a:ext cx="7211088" cy="155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I’ve been waiting here.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1" y="348969"/>
            <a:ext cx="2000250" cy="27622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50799" y="4687498"/>
            <a:ext cx="728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時が流れ、別の場所から振り返ると</a:t>
            </a:r>
            <a:endParaRPr kumimoji="1" lang="ja-JP" altLang="en-US" sz="36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16" y="303145"/>
            <a:ext cx="2048260" cy="2112268"/>
          </a:xfrm>
          <a:prstGeom prst="rect">
            <a:avLst/>
          </a:prstGeom>
        </p:spPr>
      </p:pic>
      <p:sp>
        <p:nvSpPr>
          <p:cNvPr id="16" name="右矢印 15"/>
          <p:cNvSpPr/>
          <p:nvPr/>
        </p:nvSpPr>
        <p:spPr>
          <a:xfrm rot="10800000">
            <a:off x="6595243" y="1874763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95957" y="2997843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3C7A7297-0A33-452B-A110-7E6D66555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8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4"/>
    </mc:Choice>
    <mc:Fallback>
      <p:transition spd="slow" advTm="2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5" x="6269038" y="1766888"/>
          <p14:tracePt t="1712" x="6496050" y="1724025"/>
          <p14:tracePt t="1727" x="6711950" y="1697038"/>
          <p14:tracePt t="1744" x="7550150" y="1604963"/>
          <p14:tracePt t="1760" x="7786688" y="1589088"/>
          <p14:tracePt t="1777" x="8593138" y="1593850"/>
          <p14:tracePt t="1793" x="9020175" y="1636713"/>
          <p14:tracePt t="1810" x="9094788" y="1643063"/>
          <p14:tracePt t="1890" x="9094788" y="1647825"/>
          <p14:tracePt t="1911" x="9090025" y="1647825"/>
          <p14:tracePt t="1931" x="9090025" y="1654175"/>
          <p14:tracePt t="1943" x="9083675" y="1654175"/>
          <p14:tracePt t="1960" x="9090025" y="1701800"/>
          <p14:tracePt t="1976" x="9121775" y="1735138"/>
          <p14:tracePt t="1993" x="9317038" y="1843088"/>
          <p14:tracePt t="2010" x="9663113" y="1962150"/>
          <p14:tracePt t="2026" x="9825038" y="2027238"/>
          <p14:tracePt t="2043" x="10407650" y="2270125"/>
          <p14:tracePt t="2060" x="10744200" y="2490788"/>
          <p14:tracePt t="2076" x="10802938" y="2528888"/>
          <p14:tracePt t="2093" x="10895013" y="2674938"/>
          <p14:tracePt t="2110" x="10933113" y="2798763"/>
          <p14:tracePt t="2126" x="10933113" y="2825750"/>
          <p14:tracePt t="2143" x="10933113" y="2874963"/>
          <p14:tracePt t="2160" x="10933113" y="2886075"/>
          <p14:tracePt t="2193" x="10906125" y="2879725"/>
          <p14:tracePt t="2210" x="10791825" y="2798763"/>
          <p14:tracePt t="2226" x="10710863" y="2744788"/>
          <p14:tracePt t="2244" x="10456863" y="2571750"/>
          <p14:tracePt t="2260" x="10225088" y="2362200"/>
          <p14:tracePt t="2276" x="10153650" y="2290763"/>
          <p14:tracePt t="2293" x="10036175" y="2112963"/>
          <p14:tracePt t="2310" x="10009188" y="1978025"/>
          <p14:tracePt t="2327" x="10009188" y="1939925"/>
          <p14:tracePt t="2343" x="10045700" y="1843088"/>
          <p14:tracePt t="2360" x="10126663" y="1751013"/>
          <p14:tracePt t="2377" x="10164763" y="1724025"/>
          <p14:tracePt t="2393" x="10236200" y="1681163"/>
          <p14:tracePt t="2411" x="10317163" y="1674813"/>
          <p14:tracePt t="2427" x="10371138" y="1674813"/>
          <p14:tracePt t="2443" x="10506075" y="1746250"/>
          <p14:tracePt t="2460" x="10641013" y="1816100"/>
          <p14:tracePt t="2477" x="10688638" y="1847850"/>
          <p14:tracePt t="2493" x="10748963" y="1928813"/>
          <p14:tracePt t="2510" x="10771188" y="1978025"/>
          <p14:tracePt t="2526" x="10771188" y="2000250"/>
          <p14:tracePt t="2543" x="10771188" y="2009775"/>
          <p14:tracePt t="2576" x="10764838" y="2016125"/>
          <p14:tracePt t="2593" x="10744200" y="2016125"/>
          <p14:tracePt t="2610" x="10717213" y="2005013"/>
          <p14:tracePt t="2626" x="10710863" y="2005013"/>
          <p14:tracePt t="2643" x="10706100" y="2005013"/>
          <p14:tracePt t="2660" x="10699750" y="2000250"/>
          <p14:tracePt t="2693" x="10694988" y="2000250"/>
          <p14:tracePt t="2712" x="10688638" y="1993900"/>
          <p14:tracePt t="2761" x="10683875" y="1989138"/>
          <p14:tracePt t="2781" x="10679113" y="1982788"/>
          <p14:tracePt t="2791" x="10672763" y="1978025"/>
          <p14:tracePt t="2802" x="10668000" y="1978025"/>
          <p14:tracePt t="2811" x="10656888" y="1978025"/>
          <p14:tracePt t="2826" x="10656888" y="1973263"/>
          <p14:tracePt t="2843" x="10645775" y="1966913"/>
          <p14:tracePt t="2861" x="10641013" y="1966913"/>
          <p14:tracePt t="3412" x="10641013" y="1973263"/>
          <p14:tracePt t="3422" x="10641013" y="1993900"/>
          <p14:tracePt t="3432" x="10641013" y="2000250"/>
          <p14:tracePt t="5091" x="10544175" y="2074863"/>
          <p14:tracePt t="5114" x="10299700" y="2270125"/>
          <p14:tracePt t="5127" x="9910763" y="2566988"/>
          <p14:tracePt t="5144" x="9229725" y="3106738"/>
          <p14:tracePt t="5161" x="9020175" y="3275013"/>
          <p14:tracePt t="5177" x="8467725" y="3729038"/>
          <p14:tracePt t="5193" x="7905750" y="4203700"/>
          <p14:tracePt t="5226" x="6981825" y="5010150"/>
          <p14:tracePt t="5260" x="5626100" y="6111875"/>
          <p14:tracePt t="5411" x="0" y="6134100"/>
          <p14:tracePt t="5421" x="0" y="5846763"/>
          <p14:tracePt t="5431" x="0" y="5722938"/>
          <p14:tracePt t="5443" x="0" y="5588000"/>
          <p14:tracePt t="5460" x="80963" y="5106988"/>
          <p14:tracePt t="5476" x="222250" y="4691063"/>
          <p14:tracePt t="5493" x="454025" y="4203700"/>
          <p14:tracePt t="5510" x="820738" y="3479800"/>
          <p14:tracePt t="5526" x="1108075" y="3048000"/>
          <p14:tracePt t="5543" x="1616075" y="2393950"/>
          <p14:tracePt t="5560" x="2171700" y="1917700"/>
          <p14:tracePt t="5577" x="2551113" y="1701800"/>
          <p14:tracePt t="5593" x="2971800" y="1539875"/>
          <p14:tracePt t="5610" x="3475038" y="1481138"/>
          <p14:tracePt t="5626" x="3621088" y="1508125"/>
          <p14:tracePt t="5644" x="3717925" y="1647825"/>
          <p14:tracePt t="5660" x="3940175" y="2097088"/>
          <p14:tracePt t="5677" x="4037013" y="2290763"/>
          <p14:tracePt t="5693" x="4410075" y="2901950"/>
          <p14:tracePt t="5710" x="4706938" y="3495675"/>
          <p14:tracePt t="5727" x="4756150" y="3652838"/>
          <p14:tracePt t="5744" x="4841875" y="4037013"/>
          <p14:tracePt t="5760" x="4794250" y="4302125"/>
          <p14:tracePt t="5776" x="4733925" y="4383088"/>
          <p14:tracePt t="5793" x="4475163" y="4533900"/>
          <p14:tracePt t="5810" x="4302125" y="4549775"/>
          <p14:tracePt t="5826" x="4117975" y="4502150"/>
          <p14:tracePt t="5843" x="3841750" y="4225925"/>
          <p14:tracePt t="5860" x="3567113" y="3794125"/>
          <p14:tracePt t="5876" x="3524250" y="3659188"/>
          <p14:tracePt t="5893" x="3468688" y="3313113"/>
          <p14:tracePt t="5910" x="3475038" y="3171825"/>
          <p14:tracePt t="5927" x="3529013" y="3036888"/>
          <p14:tracePt t="5943" x="3675063" y="2859088"/>
          <p14:tracePt t="5960" x="3917950" y="2697163"/>
          <p14:tracePt t="5976" x="3998913" y="2659063"/>
          <p14:tracePt t="5994" x="4117975" y="2636838"/>
          <p14:tracePt t="6010" x="4167188" y="2670175"/>
          <p14:tracePt t="6026" x="4167188" y="2674938"/>
          <p14:tracePt t="6043" x="4156075" y="2706688"/>
          <p14:tracePt t="6060" x="4129088" y="2733675"/>
          <p14:tracePt t="6076" x="4122738" y="2740025"/>
          <p14:tracePt t="6093" x="4117975" y="2744788"/>
          <p14:tracePt t="7812" x="4113213" y="2744788"/>
          <p14:tracePt t="7822" x="4095750" y="2751138"/>
          <p14:tracePt t="7832" x="4048125" y="2762250"/>
          <p14:tracePt t="7843" x="4014788" y="2762250"/>
          <p14:tracePt t="7860" x="3987800" y="2762250"/>
          <p14:tracePt t="7876" x="3879850" y="2771775"/>
          <p14:tracePt t="7893" x="3686175" y="2794000"/>
          <p14:tracePt t="7927" x="3398838" y="2825750"/>
          <p14:tracePt t="7960" x="3124200" y="2879725"/>
          <p14:tracePt t="7994" x="3097213" y="2901950"/>
          <p14:tracePt t="8041" x="3097213" y="2886075"/>
          <p14:tracePt t="8071" x="3097213" y="2879725"/>
          <p14:tracePt t="8121" x="3097213" y="2870200"/>
          <p14:tracePt t="8131" x="3090863" y="2843213"/>
          <p14:tracePt t="8141" x="3090863" y="2820988"/>
          <p14:tracePt t="8151" x="3090863" y="2794000"/>
          <p14:tracePt t="8161" x="3090863" y="2755900"/>
          <p14:tracePt t="8176" x="3090863" y="2733675"/>
          <p14:tracePt t="8193" x="3090863" y="2686050"/>
          <p14:tracePt t="8211" x="3090863" y="2674938"/>
          <p14:tracePt t="8321" x="3090863" y="2670175"/>
          <p14:tracePt t="8331" x="3101975" y="2663825"/>
          <p14:tracePt t="8341" x="3117850" y="2647950"/>
          <p14:tracePt t="8351" x="3128963" y="2643188"/>
          <p14:tracePt t="8361" x="3151188" y="2636838"/>
          <p14:tracePt t="8376" x="3171825" y="2625725"/>
          <p14:tracePt t="8393" x="3313113" y="2609850"/>
          <p14:tracePt t="8410" x="3387725" y="2589213"/>
          <p14:tracePt t="8427" x="3717925" y="2535238"/>
          <p14:tracePt t="8443" x="4464050" y="2416175"/>
          <p14:tracePt t="8460" x="5387975" y="2290763"/>
          <p14:tracePt t="8476" x="5707063" y="2259013"/>
          <p14:tracePt t="8493" x="6588125" y="2205038"/>
          <p14:tracePt t="8510" x="7446963" y="2155825"/>
          <p14:tracePt t="8526" x="7754938" y="2155825"/>
          <p14:tracePt t="8543" x="8636000" y="2189163"/>
          <p14:tracePt t="8560" x="9490075" y="2351088"/>
          <p14:tracePt t="8576" x="9690100" y="2389188"/>
          <p14:tracePt t="8593" x="9906000" y="2486025"/>
          <p14:tracePt t="8610" x="9921875" y="2535238"/>
          <p14:tracePt t="8626" x="9910763" y="2566988"/>
          <p14:tracePt t="8643" x="9802813" y="2679700"/>
          <p14:tracePt t="8660" x="9744075" y="2778125"/>
          <p14:tracePt t="8677" x="9744075" y="2805113"/>
          <p14:tracePt t="8783" x="9701213" y="2782888"/>
          <p14:tracePt t="8793" x="9467850" y="2647950"/>
          <p14:tracePt t="8802" x="9371013" y="2582863"/>
          <p14:tracePt t="8811" x="9301163" y="2524125"/>
          <p14:tracePt t="8826" x="9182100" y="2378075"/>
          <p14:tracePt t="8843" x="9132888" y="2254250"/>
          <p14:tracePt t="8860" x="9132888" y="2054225"/>
          <p14:tracePt t="8876" x="9166225" y="1982788"/>
          <p14:tracePt t="8893" x="9409113" y="1697038"/>
          <p14:tracePt t="8910" x="9818688" y="1404938"/>
          <p14:tracePt t="8926" x="9937750" y="1339850"/>
          <p14:tracePt t="8943" x="10398125" y="1150938"/>
          <p14:tracePt t="8960" x="10629900" y="1096963"/>
          <p14:tracePt t="8976" x="10899775" y="1058863"/>
          <p14:tracePt t="8993" x="11079163" y="1058863"/>
          <p14:tracePt t="9010" x="11229975" y="1123950"/>
          <p14:tracePt t="9026" x="11322050" y="1193800"/>
          <p14:tracePt t="9043" x="11418888" y="1373188"/>
          <p14:tracePt t="9060" x="11441113" y="1566863"/>
          <p14:tracePt t="9076" x="11441113" y="1604963"/>
          <p14:tracePt t="9093" x="11434763" y="1708150"/>
          <p14:tracePt t="9110" x="11403013" y="1724025"/>
          <p14:tracePt t="9126" x="11288713" y="1735138"/>
          <p14:tracePt t="9143" x="11133138" y="1685925"/>
          <p14:tracePt t="9160" x="11061700" y="1647825"/>
          <p14:tracePt t="9176" x="10899775" y="1447800"/>
          <p14:tracePt t="9193" x="10802938" y="1247775"/>
          <p14:tracePt t="9210" x="10791825" y="1092200"/>
          <p14:tracePt t="9226" x="10791825" y="1016000"/>
          <p14:tracePt t="9245" x="10807700" y="973138"/>
          <p14:tracePt t="9260" x="10852150" y="946150"/>
          <p14:tracePt t="9276" x="10888663" y="939800"/>
          <p14:tracePt t="9293" x="10998200" y="962025"/>
          <p14:tracePt t="9310" x="11196638" y="1054100"/>
          <p14:tracePt t="9327" x="11306175" y="1139825"/>
          <p14:tracePt t="9343" x="11360150" y="1254125"/>
          <p14:tracePt t="9360" x="11337925" y="1382713"/>
          <p14:tracePt t="9376" x="11268075" y="1470025"/>
          <p14:tracePt t="9393" x="11126788" y="1566863"/>
          <p14:tracePt t="9410" x="10937875" y="1674813"/>
          <p14:tracePt t="9427" x="10868025" y="1724025"/>
          <p14:tracePt t="9443" x="10825163" y="1755775"/>
          <p14:tracePt t="9460" x="10798175" y="1773238"/>
          <p14:tracePt t="9476" x="10748963" y="1782763"/>
          <p14:tracePt t="9493" x="10629900" y="1766888"/>
          <p14:tracePt t="9510" x="10452100" y="1654175"/>
          <p14:tracePt t="9526" x="10414000" y="1589088"/>
          <p14:tracePt t="9543" x="10337800" y="1373188"/>
          <p14:tracePt t="9560" x="10326688" y="1193800"/>
          <p14:tracePt t="9576" x="10337800" y="1162050"/>
          <p14:tracePt t="9593" x="10387013" y="1085850"/>
          <p14:tracePt t="9610" x="10445750" y="1065213"/>
          <p14:tracePt t="9626" x="10483850" y="1065213"/>
          <p14:tracePt t="9643" x="10683875" y="1119188"/>
          <p14:tracePt t="9660" x="10953750" y="1296988"/>
          <p14:tracePt t="9677" x="11052175" y="1366838"/>
          <p14:tracePt t="9693" x="11272838" y="1577975"/>
          <p14:tracePt t="9710" x="11376025" y="1739900"/>
          <p14:tracePt t="9726" x="11376025" y="1778000"/>
          <p14:tracePt t="9743" x="11315700" y="1881188"/>
          <p14:tracePt t="9760" x="11126788" y="1962150"/>
          <p14:tracePt t="9776" x="11072813" y="1982788"/>
          <p14:tracePt t="9793" x="10883900" y="1993900"/>
          <p14:tracePt t="9810" x="10688638" y="1924050"/>
          <p14:tracePt t="9826" x="10634663" y="1897063"/>
          <p14:tracePt t="9843" x="10521950" y="1766888"/>
          <p14:tracePt t="9860" x="10494963" y="1600200"/>
          <p14:tracePt t="9877" x="10494963" y="1550988"/>
          <p14:tracePt t="9893" x="10506075" y="1420813"/>
          <p14:tracePt t="9912" x="10580688" y="1319213"/>
          <p14:tracePt t="9927" x="10625138" y="1301750"/>
          <p14:tracePt t="9943" x="10780713" y="1258888"/>
          <p14:tracePt t="9960" x="10987088" y="1285875"/>
          <p14:tracePt t="9977" x="11061700" y="1319213"/>
          <p14:tracePt t="9994" x="11196638" y="1458913"/>
          <p14:tracePt t="10010" x="11218863" y="1663700"/>
          <p14:tracePt t="10026" x="11218863" y="1739900"/>
          <p14:tracePt t="10043" x="11083925" y="2016125"/>
          <p14:tracePt t="10060" x="10937875" y="2162175"/>
          <p14:tracePt t="10077" x="10872788" y="2189163"/>
          <p14:tracePt t="10093" x="10771188" y="2198688"/>
          <p14:tracePt t="10110" x="10668000" y="2117725"/>
          <p14:tracePt t="10127" x="10629900" y="2058988"/>
          <p14:tracePt t="10143" x="10537825" y="1809750"/>
          <p14:tracePt t="10162" x="10526713" y="1582738"/>
          <p14:tracePt t="10176" x="10526713" y="1508125"/>
          <p14:tracePt t="10193" x="10598150" y="1420813"/>
          <p14:tracePt t="10211" x="10661650" y="1373188"/>
          <p14:tracePt t="10227" x="10694988" y="1362075"/>
          <p14:tracePt t="10243" x="10780713" y="1382713"/>
          <p14:tracePt t="10260" x="10933113" y="1519238"/>
          <p14:tracePt t="10276" x="10991850" y="1589088"/>
          <p14:tracePt t="10293" x="11099800" y="1804988"/>
          <p14:tracePt t="10310" x="11133138" y="1944688"/>
          <p14:tracePt t="10326" x="11133138" y="2047875"/>
          <p14:tracePt t="10343" x="11068050" y="2193925"/>
          <p14:tracePt t="10360" x="11002963" y="2236788"/>
          <p14:tracePt t="10376" x="10899775" y="2236788"/>
          <p14:tracePt t="10393" x="10652125" y="2166938"/>
          <p14:tracePt t="10410" x="10510838" y="2090738"/>
          <p14:tracePt t="10427" x="10133013" y="1766888"/>
          <p14:tracePt t="10443" x="9959975" y="1497013"/>
          <p14:tracePt t="10460" x="9917113" y="1339850"/>
          <p14:tracePt t="10476" x="9921875" y="1265238"/>
          <p14:tracePt t="10493" x="9982200" y="1200150"/>
          <p14:tracePt t="10510" x="10040938" y="1177925"/>
          <p14:tracePt t="10526" x="10126663" y="1177925"/>
          <p14:tracePt t="10543" x="10294938" y="1216025"/>
          <p14:tracePt t="10560" x="10499725" y="1323975"/>
          <p14:tracePt t="10576" x="10587038" y="1416050"/>
          <p14:tracePt t="10593" x="10614025" y="1550988"/>
          <p14:tracePt t="10610" x="10571163" y="1746250"/>
          <p14:tracePt t="10626" x="10494963" y="1847850"/>
          <p14:tracePt t="10644" x="10344150" y="1928813"/>
          <p14:tracePt t="10660" x="10153650" y="1951038"/>
          <p14:tracePt t="10676" x="10040938" y="1924050"/>
          <p14:tracePt t="10695" x="9944100" y="1827213"/>
          <p14:tracePt t="10710" x="9890125" y="1609725"/>
          <p14:tracePt t="10726" x="9890125" y="1454150"/>
          <p14:tracePt t="10743" x="9910763" y="1323975"/>
          <p14:tracePt t="10760" x="10002838" y="1238250"/>
          <p14:tracePt t="10776" x="10072688" y="1211263"/>
          <p14:tracePt t="10793" x="10144125" y="1200150"/>
          <p14:tracePt t="10810" x="10245725" y="1216025"/>
          <p14:tracePt t="10827" x="10294938" y="1247775"/>
          <p14:tracePt t="10843" x="10310813" y="1285875"/>
          <p14:tracePt t="10859" x="10310813" y="1301750"/>
          <p14:tracePt t="10877" x="10310813" y="1328738"/>
          <p14:tracePt t="10894" x="10310813" y="1335088"/>
          <p14:tracePt t="10910" x="10310813" y="1339850"/>
          <p14:tracePt t="10973" x="10299700" y="1350963"/>
          <p14:tracePt t="10981" x="10245725" y="1389063"/>
          <p14:tracePt t="10993" x="10171113" y="1393825"/>
          <p14:tracePt t="11010" x="9652000" y="1454150"/>
          <p14:tracePt t="11026" x="9310688" y="1485900"/>
          <p14:tracePt t="11043" x="8294688" y="1555750"/>
          <p14:tracePt t="11060" x="7388225" y="1627188"/>
          <p14:tracePt t="11077" x="7046913" y="1643063"/>
          <p14:tracePt t="11093" x="6035675" y="1697038"/>
          <p14:tracePt t="11110" x="4976813" y="1755775"/>
          <p14:tracePt t="11126" x="4614863" y="1773238"/>
          <p14:tracePt t="11143" x="3783013" y="1820863"/>
          <p14:tracePt t="11160" x="3367088" y="1874838"/>
          <p14:tracePt t="11176" x="3279775" y="1881188"/>
          <p14:tracePt t="11193" x="3133725" y="1917700"/>
          <p14:tracePt t="11211" x="3063875" y="1935163"/>
          <p14:tracePt t="11226" x="3036888" y="1944688"/>
          <p14:tracePt t="11243" x="2955925" y="1944688"/>
          <p14:tracePt t="11260" x="2863850" y="1944688"/>
          <p14:tracePt t="11276" x="2836863" y="1944688"/>
          <p14:tracePt t="11293" x="2794000" y="1939925"/>
          <p14:tracePt t="11310" x="2789238" y="1939925"/>
          <p14:tracePt t="11351" x="2771775" y="1939925"/>
          <p14:tracePt t="11361" x="2713038" y="1951038"/>
          <p14:tracePt t="11376" x="2647950" y="1951038"/>
          <p14:tracePt t="11393" x="2382838" y="1982788"/>
          <p14:tracePt t="11410" x="2063750" y="2063750"/>
          <p14:tracePt t="11427" x="1978025" y="2085975"/>
          <p14:tracePt t="11443" x="1739900" y="2139950"/>
          <p14:tracePt t="11460" x="1535113" y="2198688"/>
          <p14:tracePt t="11476" x="1454150" y="2220913"/>
          <p14:tracePt t="11493" x="1296988" y="2259013"/>
          <p14:tracePt t="11510" x="1101725" y="2312988"/>
          <p14:tracePt t="11526" x="1038225" y="2317750"/>
          <p14:tracePt t="11543" x="957263" y="2335213"/>
          <p14:tracePt t="11560" x="950913" y="2335213"/>
          <p14:tracePt t="11593" x="989013" y="2308225"/>
          <p14:tracePt t="11610" x="1000125" y="2301875"/>
          <p14:tracePt t="12372" x="1004888" y="2301875"/>
          <p14:tracePt t="12382" x="1016000" y="2301875"/>
          <p14:tracePt t="12392" x="1108075" y="2317750"/>
          <p14:tracePt t="12401" x="1162050" y="2328863"/>
          <p14:tracePt t="12412" x="1238250" y="2339975"/>
          <p14:tracePt t="12426" x="1497013" y="2405063"/>
          <p14:tracePt t="12443" x="1708150" y="2481263"/>
          <p14:tracePt t="12476" x="1989138" y="2670175"/>
          <p14:tracePt t="12510" x="2524125" y="3063875"/>
          <p14:tracePt t="12543" x="3079750" y="3398838"/>
          <p14:tracePt t="12560" x="3344863" y="3544888"/>
          <p14:tracePt t="12576" x="3351213" y="3556000"/>
          <p14:tracePt t="12593" x="3355975" y="3571875"/>
          <p14:tracePt t="12743" x="3360738" y="3571875"/>
          <p14:tracePt t="12752" x="3421063" y="3571875"/>
          <p14:tracePt t="12762" x="3544888" y="3582988"/>
          <p14:tracePt t="12777" x="3625850" y="3587750"/>
          <p14:tracePt t="12793" x="3832225" y="3621088"/>
          <p14:tracePt t="12810" x="3895725" y="3652838"/>
          <p14:tracePt t="12827" x="3906838" y="3663950"/>
          <p14:tracePt t="12843" x="3922713" y="3690938"/>
          <p14:tracePt t="12859" x="3922713" y="3695700"/>
          <p14:tracePt t="12879" x="3929063" y="3706813"/>
          <p14:tracePt t="12893" x="3940175" y="3706813"/>
          <p14:tracePt t="12910" x="3949700" y="3713163"/>
          <p14:tracePt t="12927" x="3956050" y="3713163"/>
          <p14:tracePt t="12943" x="3967163" y="3713163"/>
          <p14:tracePt t="12960" x="3976688" y="3706813"/>
          <p14:tracePt t="12993" x="3987800" y="3702050"/>
          <p14:tracePt t="13010" x="3998913" y="3695700"/>
          <p14:tracePt t="13043" x="4010025" y="3690938"/>
          <p14:tracePt t="13060" x="4059238" y="3690938"/>
          <p14:tracePt t="13076" x="4095750" y="3690938"/>
          <p14:tracePt t="13093" x="4214813" y="3690938"/>
          <p14:tracePt t="13110" x="4367213" y="3690938"/>
          <p14:tracePt t="13126" x="4441825" y="3690938"/>
          <p14:tracePt t="13143" x="4603750" y="3695700"/>
          <p14:tracePt t="13161" x="4652963" y="3713163"/>
          <p14:tracePt t="13176" x="4652963" y="3717925"/>
          <p14:tracePt t="13214" x="4652963" y="3729038"/>
          <p14:tracePt t="13262" x="4648200" y="3729038"/>
          <p14:tracePt t="13360" x="4648200" y="3733800"/>
          <p14:tracePt t="15892" x="4648200" y="3740150"/>
          <p14:tracePt t="16262" x="4641850" y="3740150"/>
          <p14:tracePt t="16272" x="4641850" y="3744913"/>
          <p14:tracePt t="16281" x="4637088" y="3744913"/>
          <p14:tracePt t="16293" x="4630738" y="3749675"/>
          <p14:tracePt t="16310" x="4598988" y="3749675"/>
          <p14:tracePt t="16326" x="4479925" y="3695700"/>
          <p14:tracePt t="16343" x="4268788" y="3578225"/>
          <p14:tracePt t="16376" x="4025900" y="3275013"/>
          <p14:tracePt t="16410" x="3524250" y="2540000"/>
          <p14:tracePt t="16443" x="3360738" y="2290763"/>
          <p14:tracePt t="16460" x="3270250" y="2155825"/>
          <p14:tracePt t="16476" x="3252788" y="2112963"/>
          <p14:tracePt t="16494" x="3236913" y="2047875"/>
          <p14:tracePt t="16510" x="3236913" y="2009775"/>
          <p14:tracePt t="16526" x="3236913" y="1993900"/>
          <p14:tracePt t="16543" x="3236913" y="1978025"/>
          <p14:tracePt t="16560" x="3236913" y="1966913"/>
          <p14:tracePt t="16576" x="3236913" y="1962150"/>
          <p14:tracePt t="16593" x="3236913" y="1951038"/>
          <p14:tracePt t="16610" x="3236913" y="1928813"/>
          <p14:tracePt t="16626" x="3236913" y="1908175"/>
          <p14:tracePt t="16644" x="3214688" y="1847850"/>
          <p14:tracePt t="16660" x="3205163" y="1809750"/>
          <p14:tracePt t="16676" x="3194050" y="1800225"/>
          <p14:tracePt t="16693" x="3187700" y="1773238"/>
          <p14:tracePt t="16710" x="3187700" y="1766888"/>
          <p14:tracePt t="16760" x="3182938" y="1766888"/>
          <p14:tracePt t="16771" x="3178175" y="1766888"/>
          <p14:tracePt t="16781" x="3171825" y="1773238"/>
          <p14:tracePt t="16811" x="3167063" y="1773238"/>
          <p14:tracePt t="16850" x="3167063" y="1778000"/>
          <p14:tracePt t="16870" x="3167063" y="1782763"/>
          <p14:tracePt t="16881" x="3160713" y="1793875"/>
          <p14:tracePt t="16891" x="3160713" y="1800225"/>
          <p14:tracePt t="16901" x="3155950" y="1804988"/>
          <p14:tracePt t="16911" x="3155950" y="1820863"/>
          <p14:tracePt t="16926" x="3155950" y="1827213"/>
          <p14:tracePt t="16943" x="3155950" y="1847850"/>
          <p14:tracePt t="16960" x="3151188" y="1881188"/>
          <p14:tracePt t="16976" x="3144838" y="1901825"/>
          <p14:tracePt t="16993" x="3113088" y="1973263"/>
          <p14:tracePt t="17010" x="3025775" y="2097088"/>
          <p14:tracePt t="17026" x="2971800" y="2166938"/>
          <p14:tracePt t="17043" x="2816225" y="2393950"/>
          <p14:tracePt t="17060" x="2674938" y="2616200"/>
          <p14:tracePt t="17076" x="2643188" y="2686050"/>
          <p14:tracePt t="17093" x="2598738" y="2805113"/>
          <p14:tracePt t="17110" x="2589213" y="2847975"/>
          <p14:tracePt t="17126" x="2540000" y="2982913"/>
          <p14:tracePt t="17143" x="2459038" y="3140075"/>
          <p14:tracePt t="17160" x="2405063" y="3252788"/>
          <p14:tracePt t="17176" x="2366963" y="3324225"/>
          <p14:tracePt t="17193" x="2328863" y="3432175"/>
          <p14:tracePt t="17210" x="2312988" y="3490913"/>
          <p14:tracePt t="17226" x="2308225" y="3540125"/>
          <p14:tracePt t="17243" x="2297113" y="3609975"/>
          <p14:tracePt t="17260" x="2297113" y="3659188"/>
          <p14:tracePt t="17277" x="2290763" y="3686175"/>
          <p14:tracePt t="17293" x="2270125" y="3740150"/>
          <p14:tracePt t="17310" x="2247900" y="3787775"/>
          <p14:tracePt t="17326" x="2216150" y="3848100"/>
          <p14:tracePt t="17343" x="2151063" y="3949700"/>
          <p14:tracePt t="17360" x="2124075" y="4003675"/>
          <p14:tracePt t="17376" x="2117725" y="4014788"/>
          <p14:tracePt t="17393" x="2112963" y="4021138"/>
          <p14:tracePt t="17426" x="2112963" y="4025900"/>
          <p14:tracePt t="17443" x="2117725" y="4025900"/>
          <p14:tracePt t="17460" x="2135188" y="4014788"/>
          <p14:tracePt t="17476" x="2139950" y="4010025"/>
          <p14:tracePt t="17493" x="2151063" y="4003675"/>
          <p14:tracePt t="17510" x="2166938" y="3994150"/>
          <p14:tracePt t="17526" x="2178050" y="3983038"/>
          <p14:tracePt t="17543" x="2205038" y="3976688"/>
          <p14:tracePt t="17560" x="2286000" y="3933825"/>
          <p14:tracePt t="17576" x="2393950" y="3886200"/>
          <p14:tracePt t="17593" x="2632075" y="3760788"/>
          <p14:tracePt t="17610" x="3317875" y="3486150"/>
          <p14:tracePt t="17626" x="3805238" y="3317875"/>
          <p14:tracePt t="17643" x="4302125" y="3151188"/>
          <p14:tracePt t="17660" x="4884738" y="2906713"/>
          <p14:tracePt t="17676" x="5129213" y="2805113"/>
          <p14:tracePt t="17694" x="5895975" y="2486025"/>
          <p14:tracePt t="17710" x="6534150" y="2198688"/>
          <p14:tracePt t="17726" x="6700838" y="2117725"/>
          <p14:tracePt t="17743" x="7107238" y="1978025"/>
          <p14:tracePt t="17760" x="7388225" y="1912938"/>
          <p14:tracePt t="17776" x="7442200" y="1908175"/>
          <p14:tracePt t="17793" x="7559675" y="1881188"/>
          <p14:tracePt t="17810" x="7631113" y="1854200"/>
          <p14:tracePt t="17826" x="7685088" y="1843088"/>
          <p14:tracePt t="17843" x="7900988" y="1793875"/>
          <p14:tracePt t="17859" x="8047038" y="1762125"/>
          <p14:tracePt t="17876" x="8204200" y="1701800"/>
          <p14:tracePt t="17893" x="8366125" y="1647825"/>
          <p14:tracePt t="17910" x="8505825" y="1620838"/>
          <p14:tracePt t="17926" x="8570913" y="1609725"/>
          <p14:tracePt t="17943" x="8748713" y="1609725"/>
          <p14:tracePt t="17960" x="8959850" y="1609725"/>
          <p14:tracePt t="17976" x="9051925" y="1609725"/>
          <p14:tracePt t="17993" x="9251950" y="1609725"/>
          <p14:tracePt t="18010" x="9463088" y="1609725"/>
          <p14:tracePt t="18026" x="9555163" y="1609725"/>
          <p14:tracePt t="18043" x="9764713" y="1616075"/>
          <p14:tracePt t="18060" x="9986963" y="1636713"/>
          <p14:tracePt t="18076" x="10045700" y="1636713"/>
          <p14:tracePt t="18093" x="10213975" y="1658938"/>
          <p14:tracePt t="18110" x="10272713" y="1670050"/>
          <p14:tracePt t="18126" x="10279063" y="1670050"/>
          <p14:tracePt t="18143" x="10283825" y="1670050"/>
          <p14:tracePt t="18160" x="10290175" y="1670050"/>
          <p14:tracePt t="18176" x="10294938" y="1670050"/>
          <p14:tracePt t="18193" x="10326688" y="1670050"/>
          <p14:tracePt t="18210" x="10375900" y="1670050"/>
          <p14:tracePt t="18226" x="10387013" y="1670050"/>
          <p14:tracePt t="18243" x="10398125" y="1670050"/>
          <p14:tracePt t="18276" x="10402888" y="1670050"/>
          <p14:tracePt t="18383" x="10387013" y="1674813"/>
          <p14:tracePt t="18395" x="10326688" y="1697038"/>
          <p14:tracePt t="18402" x="10263188" y="1712913"/>
          <p14:tracePt t="18411" x="10040938" y="1778000"/>
          <p14:tracePt t="18426" x="9856788" y="1831975"/>
          <p14:tracePt t="18443" x="8986838" y="2063750"/>
          <p14:tracePt t="18460" x="8062913" y="2362200"/>
          <p14:tracePt t="18476" x="7727950" y="2459038"/>
          <p14:tracePt t="18493" x="7004050" y="2701925"/>
          <p14:tracePt t="18510" x="6516688" y="2836863"/>
          <p14:tracePt t="18526" x="6388100" y="2870200"/>
          <p14:tracePt t="18543" x="5880100" y="3021013"/>
          <p14:tracePt t="18560" x="5437188" y="3101975"/>
          <p14:tracePt t="18576" x="5053013" y="3187700"/>
          <p14:tracePt t="18593" x="4468813" y="3328988"/>
          <p14:tracePt t="18610" x="4268788" y="3340100"/>
          <p14:tracePt t="18626" x="4113213" y="3351213"/>
          <p14:tracePt t="18643" x="3906838" y="3360738"/>
          <p14:tracePt t="18661" x="3783013" y="3360738"/>
          <p14:tracePt t="18676" x="3679825" y="3360738"/>
          <p14:tracePt t="18694" x="3517900" y="3360738"/>
          <p14:tracePt t="18710" x="3414713" y="3360738"/>
          <p14:tracePt t="18726" x="3340100" y="3360738"/>
          <p14:tracePt t="18743" x="3259138" y="3367088"/>
          <p14:tracePt t="18760" x="3243263" y="3371850"/>
          <p14:tracePt t="18776" x="3225800" y="3387725"/>
          <p14:tracePt t="18793" x="3194050" y="3387725"/>
          <p14:tracePt t="18810" x="3182938" y="3394075"/>
          <p14:tracePt t="18826" x="3171825" y="3394075"/>
          <p14:tracePt t="18843" x="3167063" y="3394075"/>
          <p14:tracePt t="19032" x="3160713" y="3394075"/>
          <p14:tracePt t="19183" x="3155950" y="3394075"/>
          <p14:tracePt t="19613" x="3151188" y="3394075"/>
          <p14:tracePt t="19870" x="3151188" y="3398838"/>
          <p14:tracePt t="19984" x="3155950" y="3398838"/>
          <p14:tracePt t="19992" x="3214688" y="3405188"/>
          <p14:tracePt t="20001" x="3252788" y="3414713"/>
          <p14:tracePt t="20011" x="3367088" y="3425825"/>
          <p14:tracePt t="20026" x="3459163" y="3425825"/>
          <p14:tracePt t="20043" x="3733800" y="3436938"/>
          <p14:tracePt t="20060" x="3922713" y="3459163"/>
          <p14:tracePt t="20093" x="4102100" y="3502025"/>
          <p14:tracePt t="20126" x="4102100" y="3506788"/>
          <p14:tracePt t="20192" x="4102100" y="3513138"/>
          <p14:tracePt t="20201" x="4090988" y="3517900"/>
          <p14:tracePt t="20212" x="4079875" y="3524250"/>
          <p14:tracePt t="20226" x="4059238" y="3540125"/>
          <p14:tracePt t="20243" x="4014788" y="3560763"/>
          <p14:tracePt t="20260" x="3949700" y="3567113"/>
          <p14:tracePt t="20276" x="3895725" y="3567113"/>
          <p14:tracePt t="20293" x="3821113" y="3567113"/>
          <p14:tracePt t="20310" x="3787775" y="3551238"/>
          <p14:tracePt t="20327" x="3722688" y="3490913"/>
          <p14:tracePt t="20343" x="3675063" y="3425825"/>
          <p14:tracePt t="20360" x="3614738" y="3275013"/>
          <p14:tracePt t="20377" x="3551238" y="3155950"/>
          <p14:tracePt t="20393" x="3502025" y="3048000"/>
          <p14:tracePt t="20411" x="3490913" y="2955925"/>
          <p14:tracePt t="20427" x="3490913" y="2906713"/>
          <p14:tracePt t="20443" x="3502025" y="2847975"/>
          <p14:tracePt t="20459" x="3540125" y="2789238"/>
          <p14:tracePt t="20476" x="3652838" y="2701925"/>
          <p14:tracePt t="20493" x="3814763" y="2652713"/>
          <p14:tracePt t="20510" x="4075113" y="2620963"/>
          <p14:tracePt t="20526" x="4268788" y="2609850"/>
          <p14:tracePt t="20543" x="4457700" y="2609850"/>
          <p14:tracePt t="20560" x="4598988" y="2679700"/>
          <p14:tracePt t="20576" x="4637088" y="2724150"/>
          <p14:tracePt t="20593" x="4657725" y="2782888"/>
          <p14:tracePt t="20610" x="4675188" y="2879725"/>
          <p14:tracePt t="20628" x="4684713" y="2940050"/>
          <p14:tracePt t="20646" x="4684713" y="2994025"/>
          <p14:tracePt t="20660" x="4691063" y="3070225"/>
          <p14:tracePt t="20677" x="4691063" y="3101975"/>
          <p14:tracePt t="20694" x="4691063" y="3187700"/>
          <p14:tracePt t="20710" x="4679950" y="3279775"/>
          <p14:tracePt t="20726" x="4664075" y="3313113"/>
          <p14:tracePt t="20743" x="4594225" y="3394075"/>
          <p14:tracePt t="20760" x="4529138" y="3452813"/>
          <p14:tracePt t="20776" x="4506913" y="3468688"/>
          <p14:tracePt t="20793" x="4425950" y="3486150"/>
          <p14:tracePt t="20810" x="4318000" y="3486150"/>
          <p14:tracePt t="20826" x="4279900" y="3486150"/>
          <p14:tracePt t="20843" x="4214813" y="3479800"/>
          <p14:tracePt t="20859" x="4210050" y="3475038"/>
          <p14:tracePt t="21032" x="4203700" y="3475038"/>
          <p14:tracePt t="21062" x="4198938" y="3475038"/>
          <p14:tracePt t="21085" x="4194175" y="3475038"/>
          <p14:tracePt t="21100" x="4194175" y="3479800"/>
          <p14:tracePt t="21511" x="4210050" y="3486150"/>
          <p14:tracePt t="21521" x="4248150" y="3502025"/>
          <p14:tracePt t="21530" x="4340225" y="3544888"/>
          <p14:tracePt t="21543" x="4394200" y="3560763"/>
          <p14:tracePt t="21576" x="4529138" y="3641725"/>
          <p14:tracePt t="21610" x="4621213" y="3783013"/>
          <p14:tracePt t="21643" x="4652963" y="3821113"/>
          <p14:tracePt t="21660" x="4675188" y="3848100"/>
          <p14:tracePt t="21676" x="4679950" y="3859213"/>
          <p14:tracePt t="21694" x="4679950" y="3879850"/>
          <p14:tracePt t="21710" x="4679950" y="3895725"/>
          <p14:tracePt t="21743" x="4679950" y="3902075"/>
          <p14:tracePt t="21760" x="4679950" y="3906838"/>
          <p14:tracePt t="21781" x="4675188" y="3906838"/>
          <p14:tracePt t="21793" x="4675188" y="3913188"/>
          <p14:tracePt t="21810" x="4668838" y="3913188"/>
          <p14:tracePt t="21850" x="4664075" y="3917950"/>
          <p14:tracePt t="21860" x="4652963" y="3917950"/>
          <p14:tracePt t="21870" x="4637088" y="3906838"/>
          <p14:tracePt t="21881" x="4625975" y="3895725"/>
          <p14:tracePt t="21893" x="4603750" y="3879850"/>
          <p14:tracePt t="21910" x="4587875" y="3868738"/>
          <p14:tracePt t="21926" x="4583113" y="3863975"/>
          <p14:tracePt t="21943" x="4572000" y="3852863"/>
          <p14:tracePt t="21960" x="4567238" y="3841750"/>
          <p14:tracePt t="21993" x="4560888" y="3832225"/>
          <p14:tracePt t="22010" x="4545013" y="3814763"/>
          <p14:tracePt t="22043" x="4540250" y="3805238"/>
          <p14:tracePt t="22060" x="4540250" y="3798888"/>
          <p14:tracePt t="22076" x="4533900" y="3794125"/>
          <p14:tracePt t="22093" x="4533900" y="3783013"/>
          <p14:tracePt t="22110" x="4540250" y="3756025"/>
          <p14:tracePt t="22126" x="4545013" y="3744913"/>
          <p14:tracePt t="22143" x="4572000" y="3706813"/>
          <p14:tracePt t="22160" x="4614863" y="3668713"/>
          <p14:tracePt t="22176" x="4648200" y="3648075"/>
          <p14:tracePt t="22193" x="4679950" y="3621088"/>
          <p14:tracePt t="22210" x="4702175" y="3598863"/>
          <p14:tracePt t="22226" x="4711700" y="3594100"/>
          <p14:tracePt t="22243" x="4733925" y="3582988"/>
          <p14:tracePt t="22260" x="4733925" y="3571875"/>
          <p14:tracePt t="22276" x="4749800" y="3567113"/>
          <p14:tracePt t="22293" x="4765675" y="3551238"/>
          <p14:tracePt t="22309" x="4772025" y="3544888"/>
          <p14:tracePt t="22326" x="4783138" y="3540125"/>
          <p14:tracePt t="22343" x="4783138" y="3533775"/>
          <p14:tracePt t="22376" x="4794250" y="3540125"/>
          <p14:tracePt t="22393" x="4794250" y="3556000"/>
          <p14:tracePt t="22410" x="4803775" y="3571875"/>
          <p14:tracePt t="22427" x="4803775" y="3594100"/>
          <p14:tracePt t="22443" x="4803775" y="3605213"/>
          <p14:tracePt t="22460" x="4776788" y="3625850"/>
          <p14:tracePt t="22476" x="4760913" y="3641725"/>
          <p14:tracePt t="22493" x="4745038" y="3652838"/>
          <p14:tracePt t="22510" x="4729163" y="3663950"/>
          <p14:tracePt t="22526" x="4722813" y="3668713"/>
          <p14:tracePt t="22543" x="4718050" y="3675063"/>
          <p14:tracePt t="22652" x="4722813" y="3668713"/>
          <p14:tracePt t="22661" x="4729163" y="3663950"/>
          <p14:tracePt t="22672" x="4733925" y="3659188"/>
          <p14:tracePt t="22681" x="4738688" y="3652838"/>
          <p14:tracePt t="22724" x="4745038" y="3652838"/>
          <p14:tracePt t="23234" x="4738688" y="3652838"/>
          <p14:tracePt t="23723" x="4729163" y="3652838"/>
          <p14:tracePt t="23732" x="4706938" y="3652838"/>
          <p14:tracePt t="23743" x="4684713" y="3652838"/>
          <p14:tracePt t="23760" x="4657725" y="3652838"/>
          <p14:tracePt t="23776" x="4625975" y="3632200"/>
          <p14:tracePt t="23793" x="4529138" y="3598863"/>
          <p14:tracePt t="23810" x="4360863" y="3551238"/>
          <p14:tracePt t="23843" x="4064000" y="3432175"/>
          <p14:tracePt t="23877" x="3751263" y="3263900"/>
          <p14:tracePt t="23910" x="3340100" y="3048000"/>
          <p14:tracePt t="23926" x="3221038" y="3005138"/>
          <p14:tracePt t="23943" x="2832100" y="2836863"/>
          <p14:tracePt t="23960" x="2416175" y="2632075"/>
          <p14:tracePt t="23976" x="2301875" y="2582863"/>
          <p14:tracePt t="23993" x="2043113" y="2452688"/>
          <p14:tracePt t="24010" x="1870075" y="2371725"/>
          <p14:tracePt t="24026" x="1816100" y="2344738"/>
          <p14:tracePt t="24043" x="1663700" y="2254250"/>
          <p14:tracePt t="24060" x="1492250" y="2139950"/>
          <p14:tracePt t="24076" x="1438275" y="2101850"/>
          <p14:tracePt t="24093" x="1350963" y="2020888"/>
          <p14:tracePt t="24110" x="1339850" y="1989138"/>
          <p14:tracePt t="24126" x="1339850" y="1982788"/>
          <p14:tracePt t="24215" x="1335088" y="1982788"/>
          <p14:tracePt t="24234" x="1323975" y="1982788"/>
          <p14:tracePt t="24291" x="1323975" y="1989138"/>
          <p14:tracePt t="24311" x="1355725" y="2009775"/>
          <p14:tracePt t="24321" x="1377950" y="2016125"/>
          <p14:tracePt t="24331" x="1404938" y="2020888"/>
          <p14:tracePt t="24343" x="1474788" y="2054225"/>
          <p14:tracePt t="24360" x="1643063" y="2101850"/>
          <p14:tracePt t="24376" x="1751013" y="2128838"/>
          <p14:tracePt t="24393" x="2117725" y="2205038"/>
          <p14:tracePt t="24410" x="2620963" y="2308225"/>
          <p14:tracePt t="24426" x="2767013" y="2328863"/>
          <p14:tracePt t="24443" x="3021013" y="2362200"/>
          <p14:tracePt t="24460" x="3048000" y="2366963"/>
          <p14:tracePt t="24520" x="3043238" y="2371725"/>
          <p14:tracePt t="24550" x="3036888" y="2378075"/>
          <p14:tracePt t="24560" x="3036888" y="2382838"/>
        </p14:tracePtLst>
      </p14:laserTrace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" y="3637762"/>
            <a:ext cx="2666051" cy="266605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3486" y="1618231"/>
            <a:ext cx="10515600" cy="449620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         </a:t>
            </a:r>
            <a:r>
              <a:rPr lang="en-US" altLang="ja-JP" sz="3600" dirty="0"/>
              <a:t>He says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</a:t>
            </a:r>
            <a:r>
              <a:rPr lang="en-US" altLang="ja-JP" sz="3600" dirty="0"/>
              <a:t> 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2589404" y="2462214"/>
            <a:ext cx="7211088" cy="155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円形吹き出し 1"/>
          <p:cNvSpPr/>
          <p:nvPr/>
        </p:nvSpPr>
        <p:spPr>
          <a:xfrm>
            <a:off x="2075937" y="2671317"/>
            <a:ext cx="3949725" cy="1331259"/>
          </a:xfrm>
          <a:prstGeom prst="wedgeEllipseCallout">
            <a:avLst>
              <a:gd name="adj1" fmla="val -50506"/>
              <a:gd name="adj2" fmla="val 1200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793" y="2890391"/>
            <a:ext cx="28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I’ve been waiting here.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87745" y="31356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PAST</a:t>
            </a:r>
            <a:endParaRPr kumimoji="1" lang="ja-JP" altLang="en-US" sz="3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1" y="348969"/>
            <a:ext cx="2000250" cy="27622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78256" y="5562795"/>
            <a:ext cx="728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時が流れ、別の場所から振り返ると</a:t>
            </a:r>
            <a:endParaRPr kumimoji="1" lang="ja-JP" altLang="en-US" sz="36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16" y="303145"/>
            <a:ext cx="2048260" cy="2112268"/>
          </a:xfrm>
          <a:prstGeom prst="rect">
            <a:avLst/>
          </a:prstGeom>
        </p:spPr>
      </p:pic>
      <p:sp>
        <p:nvSpPr>
          <p:cNvPr id="16" name="右矢印 15"/>
          <p:cNvSpPr/>
          <p:nvPr/>
        </p:nvSpPr>
        <p:spPr>
          <a:xfrm rot="10800000">
            <a:off x="6595243" y="1874763"/>
            <a:ext cx="2717074" cy="151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形吹き出し 7"/>
          <p:cNvSpPr/>
          <p:nvPr/>
        </p:nvSpPr>
        <p:spPr>
          <a:xfrm rot="10800000">
            <a:off x="7202462" y="3321722"/>
            <a:ext cx="3309230" cy="1915148"/>
          </a:xfrm>
          <a:prstGeom prst="wedgeEllipseCallout">
            <a:avLst>
              <a:gd name="adj1" fmla="val -56319"/>
              <a:gd name="adj2" fmla="val 1560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4187" y="3484594"/>
            <a:ext cx="3038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He said he had been waiting there.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541949" y="3064933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NOW</a:t>
            </a:r>
            <a:endParaRPr kumimoji="1" lang="ja-JP" altLang="en-US" sz="3200" dirty="0"/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3DFFF872-843C-41D5-B448-057856BE7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3"/>
    </mc:Choice>
    <mc:Fallback>
      <p:transition spd="slow" advTm="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0" x="8382000" y="3895725"/>
          <p14:tracePt t="1687" x="8539163" y="3944938"/>
          <p14:tracePt t="1698" x="8658225" y="3976688"/>
          <p14:tracePt t="1717" x="8667750" y="3976688"/>
          <p14:tracePt t="1731" x="8728075" y="3933825"/>
          <p14:tracePt t="1750" x="8867775" y="3841750"/>
          <p14:tracePt t="1765" x="9110663" y="3756025"/>
          <p14:tracePt t="1798" x="9220200" y="3717925"/>
          <p14:tracePt t="1865" x="9166225" y="3729038"/>
          <p14:tracePt t="1881" x="9144000" y="3733800"/>
          <p14:tracePt t="1898" x="9083675" y="3749675"/>
          <p14:tracePt t="1916" x="9063038" y="3749675"/>
          <p14:tracePt t="2027" x="9074150" y="3756025"/>
          <p14:tracePt t="2037" x="9128125" y="3821113"/>
          <p14:tracePt t="2048" x="9186863" y="3875088"/>
          <p14:tracePt t="2064" x="9267825" y="3917950"/>
          <p14:tracePt t="2081" x="9528175" y="3987800"/>
          <p14:tracePt t="2098" x="9667875" y="3994150"/>
          <p14:tracePt t="2115" x="9694863" y="3994150"/>
          <p14:tracePt t="2131" x="9701213" y="3994150"/>
          <p14:tracePt t="2148" x="9710738" y="3998913"/>
          <p14:tracePt t="2165" x="9717088" y="4021138"/>
          <p14:tracePt t="2198" x="9717088" y="4048125"/>
          <p14:tracePt t="2215" x="9710738" y="4059238"/>
          <p14:tracePt t="2231" x="9710738" y="4064000"/>
          <p14:tracePt t="2248" x="9705975" y="4068763"/>
          <p14:tracePt t="2265" x="9690100" y="4079875"/>
          <p14:tracePt t="2281" x="9683750" y="4086225"/>
          <p14:tracePt t="2298" x="9656763" y="4102100"/>
          <p14:tracePt t="2315" x="9625013" y="4122738"/>
          <p14:tracePt t="2331" x="9618663" y="4129088"/>
          <p14:tracePt t="2348" x="9598025" y="4144963"/>
          <p14:tracePt t="2365" x="9559925" y="4176713"/>
          <p14:tracePt t="2381" x="9528175" y="4198938"/>
          <p14:tracePt t="2398" x="9474200" y="4237038"/>
          <p14:tracePt t="2414" x="9463088" y="4241800"/>
          <p14:tracePt t="2431" x="9420225" y="4275138"/>
          <p14:tracePt t="2448" x="9375775" y="4302125"/>
          <p14:tracePt t="2464" x="9364663" y="4306888"/>
          <p14:tracePt t="2481" x="9355138" y="4318000"/>
          <p14:tracePt t="2498" x="9348788" y="4322763"/>
          <p14:tracePt t="2515" x="9344025" y="4329113"/>
          <p14:tracePt t="2531" x="9337675" y="4329113"/>
          <p14:tracePt t="2565" x="9337675" y="4333875"/>
          <p14:tracePt t="2581" x="9332913" y="4333875"/>
          <p14:tracePt t="2720" x="9332913" y="4340225"/>
          <p14:tracePt t="2757" x="9332913" y="4344988"/>
          <p14:tracePt t="2827" x="9328150" y="4344988"/>
          <p14:tracePt t="2837" x="9328150" y="4349750"/>
          <p14:tracePt t="2847" x="9321800" y="4349750"/>
          <p14:tracePt t="2856" x="9321800" y="4356100"/>
          <p14:tracePt t="2867" x="9317038" y="4356100"/>
          <p14:tracePt t="2882" x="9310688" y="4360863"/>
          <p14:tracePt t="2907" x="9310688" y="4367213"/>
          <p14:tracePt t="2917" x="9294813" y="4371975"/>
          <p14:tracePt t="2932" x="9256713" y="4398963"/>
          <p14:tracePt t="2948" x="9213850" y="4421188"/>
          <p14:tracePt t="2965" x="9132888" y="4457700"/>
          <p14:tracePt t="2982" x="9078913" y="4479925"/>
          <p14:tracePt t="2999" x="8993188" y="4511675"/>
          <p14:tracePt t="3015" x="8939213" y="4538663"/>
          <p14:tracePt t="3031" x="8863013" y="4567238"/>
          <p14:tracePt t="3048" x="8809038" y="4603750"/>
          <p14:tracePt t="3065" x="8766175" y="4625975"/>
          <p14:tracePt t="3081" x="8748713" y="4630738"/>
          <p14:tracePt t="3098" x="8716963" y="4652963"/>
          <p14:tracePt t="3114" x="8705850" y="4657725"/>
          <p14:tracePt t="3131" x="8685213" y="4668838"/>
          <p14:tracePt t="3148" x="8662988" y="4684713"/>
          <p14:tracePt t="3165" x="8640763" y="4702175"/>
          <p14:tracePt t="3181" x="8629650" y="4711700"/>
          <p14:tracePt t="3198" x="8609013" y="4733925"/>
          <p14:tracePt t="3215" x="8597900" y="4756150"/>
          <p14:tracePt t="3231" x="8582025" y="4760913"/>
          <p14:tracePt t="3248" x="8566150" y="4772025"/>
          <p14:tracePt t="3265" x="8548688" y="4783138"/>
          <p14:tracePt t="3281" x="8548688" y="4787900"/>
          <p14:tracePt t="3298" x="8532813" y="4799013"/>
          <p14:tracePt t="3315" x="8521700" y="4810125"/>
          <p14:tracePt t="3331" x="8516938" y="4814888"/>
          <p14:tracePt t="3348" x="8512175" y="4819650"/>
        </p14:tracePtLst>
      </p14:laserTrace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tell </a:t>
            </a:r>
            <a:r>
              <a:rPr kumimoji="1" lang="ja-JP" altLang="en-US" dirty="0"/>
              <a:t>と </a:t>
            </a:r>
            <a:r>
              <a:rPr kumimoji="1" lang="en-US" altLang="ja-JP" dirty="0"/>
              <a:t>say </a:t>
            </a:r>
            <a:r>
              <a:rPr kumimoji="1" lang="ja-JP" altLang="en-US" dirty="0"/>
              <a:t>の違い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tell </a:t>
            </a:r>
            <a:r>
              <a:rPr kumimoji="1" lang="ja-JP" altLang="en-US" dirty="0"/>
              <a:t>は常に「～に」を伴</a:t>
            </a:r>
            <a:r>
              <a:rPr lang="ja-JP" altLang="en-US" dirty="0"/>
              <a:t>い、直接話法では使わない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   He told me that he loved me.</a:t>
            </a:r>
          </a:p>
          <a:p>
            <a:pPr marL="0" indent="0">
              <a:buNone/>
            </a:pPr>
            <a:r>
              <a:rPr kumimoji="1" lang="en-US" altLang="ja-JP" dirty="0"/>
              <a:t>    *He told that he loved me.  </a:t>
            </a:r>
            <a:r>
              <a:rPr kumimoji="1" lang="ja-JP" altLang="en-US" dirty="0"/>
              <a:t>✖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 </a:t>
            </a:r>
            <a:r>
              <a:rPr lang="en-US" altLang="ja-JP" dirty="0"/>
              <a:t>*He told me, “I love you.” </a:t>
            </a:r>
            <a:r>
              <a:rPr lang="ja-JP" altLang="en-US" dirty="0"/>
              <a:t>✖</a:t>
            </a:r>
            <a:endParaRPr kumimoji="1" lang="en-US" altLang="ja-JP" dirty="0"/>
          </a:p>
          <a:p>
            <a:r>
              <a:rPr lang="en-US" altLang="ja-JP" dirty="0"/>
              <a:t>say </a:t>
            </a:r>
            <a:r>
              <a:rPr lang="ja-JP" altLang="en-US" dirty="0"/>
              <a:t>は「～に」がなくてもよく、「～に」は常に</a:t>
            </a:r>
            <a:r>
              <a:rPr lang="en-US" altLang="ja-JP" dirty="0"/>
              <a:t> to + </a:t>
            </a:r>
            <a:r>
              <a:rPr lang="ja-JP" altLang="en-US" dirty="0"/>
              <a:t>人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 </a:t>
            </a:r>
            <a:r>
              <a:rPr lang="en-US" altLang="ja-JP" dirty="0"/>
              <a:t>He said that he loved me.</a:t>
            </a:r>
          </a:p>
          <a:p>
            <a:pPr marL="0" indent="0">
              <a:buNone/>
            </a:pPr>
            <a:r>
              <a:rPr kumimoji="1" lang="en-US" altLang="ja-JP" dirty="0"/>
              <a:t>    He said to me, “I will call you tomorrow.”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3671411-5CEF-4920-9ADA-11847F1DD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51"/>
    </mc:Choice>
    <mc:Fallback>
      <p:transition spd="slow" advTm="6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19" x="6188075" y="4441825"/>
          <p14:tracePt t="8125" x="5684838" y="3960813"/>
          <p14:tracePt t="8138" x="5383213" y="3641725"/>
          <p14:tracePt t="8155" x="4533900" y="2809875"/>
          <p14:tracePt t="8172" x="4187825" y="2524125"/>
          <p14:tracePt t="8188" x="3236913" y="1820863"/>
          <p14:tracePt t="8205" x="2351088" y="1270000"/>
          <p14:tracePt t="8238" x="1355725" y="642938"/>
          <p14:tracePt t="8272" x="665163" y="65088"/>
          <p14:tracePt t="8542" x="692150" y="92075"/>
          <p14:tracePt t="8552" x="1085850" y="404813"/>
          <p14:tracePt t="8564" x="1319213" y="577850"/>
          <p14:tracePt t="8574" x="1550988" y="735013"/>
          <p14:tracePt t="8588" x="1912938" y="989013"/>
          <p14:tracePt t="8604" x="2286000" y="1292225"/>
          <p14:tracePt t="8638" x="2551113" y="1681163"/>
          <p14:tracePt t="8672" x="2697163" y="2193925"/>
          <p14:tracePt t="8704" x="2708275" y="2447925"/>
          <p14:tracePt t="8721" x="2713038" y="2474913"/>
          <p14:tracePt t="8738" x="2744788" y="2524125"/>
          <p14:tracePt t="8754" x="2794000" y="2555875"/>
          <p14:tracePt t="8772" x="2825750" y="2555875"/>
          <p14:tracePt t="8788" x="2832100" y="2555875"/>
          <p14:tracePt t="8805" x="2832100" y="2544763"/>
          <p14:tracePt t="8863" x="2836863" y="2551113"/>
          <p14:tracePt t="8873" x="2852738" y="2566988"/>
          <p14:tracePt t="8883" x="2879725" y="2566988"/>
          <p14:tracePt t="8893" x="2890838" y="2566988"/>
          <p14:tracePt t="8905" x="2897188" y="2555875"/>
          <p14:tracePt t="8922" x="2897188" y="2508250"/>
          <p14:tracePt t="8938" x="2897188" y="2481263"/>
          <p14:tracePt t="8954" x="2897188" y="2463800"/>
          <p14:tracePt t="8988" x="2897188" y="2470150"/>
          <p14:tracePt t="9023" x="2901950" y="2481263"/>
          <p14:tracePt t="9053" x="2906713" y="2486025"/>
          <p14:tracePt t="9073" x="2906713" y="2490788"/>
          <p14:tracePt t="9093" x="2906713" y="2481263"/>
          <p14:tracePt t="9103" x="2906713" y="2452688"/>
          <p14:tracePt t="9113" x="2886075" y="2432050"/>
          <p14:tracePt t="9123" x="2870200" y="2416175"/>
          <p14:tracePt t="9138" x="2870200" y="2409825"/>
          <p14:tracePt t="9155" x="2886075" y="2378075"/>
          <p14:tracePt t="9171" x="2890838" y="2371725"/>
          <p14:tracePt t="9204" x="2879725" y="2371725"/>
          <p14:tracePt t="9222" x="2870200" y="2371725"/>
          <p14:tracePt t="9238" x="2870200" y="2378075"/>
          <p14:tracePt t="9255" x="2863850" y="2378075"/>
          <p14:tracePt t="9634" x="2863850" y="2366963"/>
          <p14:tracePt t="9643" x="2874963" y="2344738"/>
          <p14:tracePt t="9653" x="2874963" y="2335213"/>
          <p14:tracePt t="9663" x="2879725" y="2328863"/>
          <p14:tracePt t="9672" x="2890838" y="2317750"/>
          <p14:tracePt t="9688" x="2897188" y="2317750"/>
          <p14:tracePt t="9722" x="2924175" y="2301875"/>
          <p14:tracePt t="9754" x="3009900" y="2301875"/>
          <p14:tracePt t="9788" x="3160713" y="2312988"/>
          <p14:tracePt t="9804" x="3290888" y="2339975"/>
          <p14:tracePt t="9822" x="3367088" y="2382838"/>
          <p14:tracePt t="9838" x="3382963" y="2398713"/>
          <p14:tracePt t="9855" x="3387725" y="2436813"/>
          <p14:tracePt t="9872" x="3405188" y="2497138"/>
          <p14:tracePt t="9888" x="3405188" y="2508250"/>
          <p14:tracePt t="9904" x="3409950" y="2540000"/>
          <p14:tracePt t="9922" x="3409950" y="2566988"/>
          <p14:tracePt t="9938" x="3409950" y="2571750"/>
          <p14:tracePt t="9954" x="3378200" y="2598738"/>
          <p14:tracePt t="9972" x="3340100" y="2616200"/>
          <p14:tracePt t="9988" x="3313113" y="2625725"/>
          <p14:tracePt t="10004" x="3209925" y="2632075"/>
          <p14:tracePt t="10022" x="3117850" y="2632075"/>
          <p14:tracePt t="10038" x="3032125" y="2632075"/>
          <p14:tracePt t="10055" x="2924175" y="2609850"/>
          <p14:tracePt t="10072" x="2847975" y="2571750"/>
          <p14:tracePt t="10088" x="2789238" y="2528888"/>
          <p14:tracePt t="10105" x="2713038" y="2470150"/>
          <p14:tracePt t="10121" x="2690813" y="2447925"/>
          <p14:tracePt t="10138" x="2625725" y="2362200"/>
          <p14:tracePt t="10155" x="2571750" y="2259013"/>
          <p14:tracePt t="10171" x="2544763" y="2151063"/>
          <p14:tracePt t="10188" x="2528888" y="2074863"/>
          <p14:tracePt t="10205" x="2517775" y="1966913"/>
          <p14:tracePt t="10222" x="2528888" y="1917700"/>
          <p14:tracePt t="10238" x="2562225" y="1874838"/>
          <p14:tracePt t="10255" x="2620963" y="1816100"/>
          <p14:tracePt t="10271" x="2652713" y="1800225"/>
          <p14:tracePt t="10288" x="2728913" y="1751013"/>
          <p14:tracePt t="10305" x="2805113" y="1708150"/>
          <p14:tracePt t="10322" x="2924175" y="1658938"/>
          <p14:tracePt t="10338" x="3016250" y="1631950"/>
          <p14:tracePt t="10355" x="3155950" y="1620838"/>
          <p14:tracePt t="10371" x="3270250" y="1620838"/>
          <p14:tracePt t="10388" x="3468688" y="1620838"/>
          <p14:tracePt t="10405" x="3652838" y="1663700"/>
          <p14:tracePt t="10422" x="3787775" y="1746250"/>
          <p14:tracePt t="10438" x="3886200" y="1804988"/>
          <p14:tracePt t="10454" x="3976688" y="1890713"/>
          <p14:tracePt t="10471" x="4037013" y="1944688"/>
          <p14:tracePt t="10488" x="4095750" y="2047875"/>
          <p14:tracePt t="10504" x="4106863" y="2117725"/>
          <p14:tracePt t="10521" x="4090988" y="2209800"/>
          <p14:tracePt t="10537" x="4048125" y="2274888"/>
          <p14:tracePt t="10554" x="3998913" y="2355850"/>
          <p14:tracePt t="10571" x="3917950" y="2425700"/>
          <p14:tracePt t="10588" x="3875088" y="2443163"/>
          <p14:tracePt t="10604" x="3756025" y="2459038"/>
          <p14:tracePt t="10621" x="3621088" y="2459038"/>
          <p14:tracePt t="10638" x="3578225" y="2459038"/>
          <p14:tracePt t="10654" x="3490913" y="2416175"/>
          <p14:tracePt t="10671" x="3459163" y="2398713"/>
          <p14:tracePt t="10688" x="3441700" y="2382838"/>
          <p14:tracePt t="10704" x="3432175" y="2362200"/>
          <p14:tracePt t="10738" x="3432175" y="2344738"/>
          <p14:tracePt t="10754" x="3459163" y="2324100"/>
          <p14:tracePt t="10771" x="3479800" y="2308225"/>
          <p14:tracePt t="10788" x="3490913" y="2297113"/>
          <p14:tracePt t="10805" x="3524250" y="2286000"/>
          <p14:tracePt t="10822" x="3598863" y="2274888"/>
          <p14:tracePt t="10838" x="3636963" y="2274888"/>
          <p14:tracePt t="10854" x="3722688" y="2274888"/>
          <p14:tracePt t="10889" x="3722688" y="2281238"/>
          <p14:tracePt t="10906" x="3695700" y="2301875"/>
          <p14:tracePt t="10922" x="3652838" y="2324100"/>
          <p14:tracePt t="10938" x="3632200" y="2328863"/>
          <p14:tracePt t="10954" x="3544888" y="2335213"/>
          <p14:tracePt t="10971" x="3506788" y="2335213"/>
          <p14:tracePt t="10988" x="3421063" y="2335213"/>
          <p14:tracePt t="11004" x="3387725" y="2324100"/>
          <p14:tracePt t="11038" x="3387725" y="2317750"/>
          <p14:tracePt t="11054" x="3387725" y="2308225"/>
          <p14:tracePt t="11072" x="3405188" y="2301875"/>
          <p14:tracePt t="11088" x="3405188" y="2297113"/>
          <p14:tracePt t="11105" x="3421063" y="2286000"/>
          <p14:tracePt t="11121" x="3425825" y="2286000"/>
          <p14:tracePt t="11162" x="3425825" y="2281238"/>
          <p14:tracePt t="11612" x="3432175" y="2281238"/>
          <p14:tracePt t="11623" x="3436938" y="2274888"/>
          <p14:tracePt t="11633" x="3448050" y="2270125"/>
          <p14:tracePt t="11642" x="3452813" y="2263775"/>
          <p14:tracePt t="11654" x="3468688" y="2247900"/>
          <p14:tracePt t="11671" x="3486150" y="2247900"/>
          <p14:tracePt t="11688" x="3582988" y="2243138"/>
          <p14:tracePt t="11704" x="3751263" y="2243138"/>
          <p14:tracePt t="11739" x="4014788" y="2247900"/>
          <p14:tracePt t="11773" x="4437063" y="2317750"/>
          <p14:tracePt t="11805" x="4875213" y="2378075"/>
          <p14:tracePt t="11822" x="5149850" y="2409825"/>
          <p14:tracePt t="11838" x="5280025" y="2420938"/>
          <p14:tracePt t="11855" x="5383213" y="2432050"/>
          <p14:tracePt t="11873" x="5468938" y="2436813"/>
          <p14:tracePt t="11888" x="5495925" y="2443163"/>
          <p14:tracePt t="11905" x="5527675" y="2452688"/>
          <p14:tracePt t="11921" x="5549900" y="2459038"/>
          <p14:tracePt t="11938" x="5619750" y="2474913"/>
          <p14:tracePt t="11954" x="5668963" y="2486025"/>
          <p14:tracePt t="11971" x="5695950" y="2486025"/>
          <p14:tracePt t="11988" x="5718175" y="2486025"/>
          <p14:tracePt t="12084" x="5695950" y="2486025"/>
          <p14:tracePt t="12094" x="5668963" y="2486025"/>
          <p14:tracePt t="12104" x="5641975" y="2486025"/>
          <p14:tracePt t="12113" x="5583238" y="2486025"/>
          <p14:tracePt t="12122" x="5527675" y="2474913"/>
          <p14:tracePt t="12138" x="5473700" y="2470150"/>
          <p14:tracePt t="12155" x="5295900" y="2416175"/>
          <p14:tracePt t="12172" x="5133975" y="2355850"/>
          <p14:tracePt t="12188" x="5091113" y="2328863"/>
          <p14:tracePt t="12205" x="5003800" y="2274888"/>
          <p14:tracePt t="12221" x="4960938" y="2254250"/>
          <p14:tracePt t="12238" x="4929188" y="2209800"/>
          <p14:tracePt t="12255" x="4891088" y="2135188"/>
          <p14:tracePt t="12271" x="4864100" y="2090738"/>
          <p14:tracePt t="12288" x="4848225" y="2054225"/>
          <p14:tracePt t="12305" x="4826000" y="1982788"/>
          <p14:tracePt t="12322" x="4826000" y="1912938"/>
          <p14:tracePt t="12338" x="4837113" y="1890713"/>
          <p14:tracePt t="12357" x="4879975" y="1836738"/>
          <p14:tracePt t="12371" x="4911725" y="1804988"/>
          <p14:tracePt t="12388" x="4976813" y="1755775"/>
          <p14:tracePt t="12404" x="5080000" y="1674813"/>
          <p14:tracePt t="12421" x="5149850" y="1631950"/>
          <p14:tracePt t="12438" x="5237163" y="1600200"/>
          <p14:tracePt t="12454" x="5383213" y="1550988"/>
          <p14:tracePt t="12471" x="5437188" y="1535113"/>
          <p14:tracePt t="12488" x="5565775" y="1512888"/>
          <p14:tracePt t="12504" x="5707063" y="1501775"/>
          <p14:tracePt t="12521" x="5761038" y="1497013"/>
          <p14:tracePt t="12537" x="5922963" y="1497013"/>
          <p14:tracePt t="12555" x="6111875" y="1497013"/>
          <p14:tracePt t="12573" x="6318250" y="1501775"/>
          <p14:tracePt t="12588" x="6392863" y="1501775"/>
          <p14:tracePt t="12604" x="6592888" y="1519238"/>
          <p14:tracePt t="12621" x="6761163" y="1528763"/>
          <p14:tracePt t="12638" x="6824663" y="1539875"/>
          <p14:tracePt t="12655" x="6977063" y="1555750"/>
          <p14:tracePt t="12671" x="7042150" y="1566863"/>
          <p14:tracePt t="12688" x="7177088" y="1604963"/>
          <p14:tracePt t="12704" x="7312025" y="1663700"/>
          <p14:tracePt t="12721" x="7366000" y="1690688"/>
          <p14:tracePt t="12738" x="7539038" y="1762125"/>
          <p14:tracePt t="12755" x="7712075" y="1843088"/>
          <p14:tracePt t="12771" x="7813675" y="1897063"/>
          <p14:tracePt t="12788" x="7835900" y="1912938"/>
          <p14:tracePt t="12805" x="7851775" y="1944688"/>
          <p14:tracePt t="12824" x="7851775" y="1973263"/>
          <p14:tracePt t="12840" x="7851775" y="1982788"/>
          <p14:tracePt t="12855" x="7840663" y="2009775"/>
          <p14:tracePt t="12872" x="7804150" y="2043113"/>
          <p14:tracePt t="12888" x="7793038" y="2058988"/>
          <p14:tracePt t="12904" x="7739063" y="2085975"/>
          <p14:tracePt t="12922" x="7662863" y="2117725"/>
          <p14:tracePt t="12938" x="7624763" y="2128838"/>
          <p14:tracePt t="12955" x="7527925" y="2144713"/>
          <p14:tracePt t="12971" x="7489825" y="2151063"/>
          <p14:tracePt t="12988" x="7397750" y="2162175"/>
          <p14:tracePt t="13005" x="7327900" y="2162175"/>
          <p14:tracePt t="13022" x="7296150" y="2166938"/>
          <p14:tracePt t="13038" x="7285038" y="2166938"/>
          <p14:tracePt t="13055" x="7269163" y="2171700"/>
          <p14:tracePt t="13072" x="7235825" y="2178050"/>
          <p14:tracePt t="13088" x="7215188" y="2178050"/>
          <p14:tracePt t="13105" x="7170738" y="2189163"/>
          <p14:tracePt t="13122" x="7154863" y="2189163"/>
          <p14:tracePt t="13138" x="7150100" y="2189163"/>
          <p14:tracePt t="13155" x="7150100" y="2193925"/>
          <p14:tracePt t="13314" x="7143750" y="2193925"/>
          <p14:tracePt t="13739" x="7138988" y="2193925"/>
          <p14:tracePt t="13745" x="7123113" y="2193925"/>
          <p14:tracePt t="13754" x="7100888" y="2193925"/>
          <p14:tracePt t="13771" x="7089775" y="2193925"/>
          <p14:tracePt t="13788" x="7062788" y="2198688"/>
          <p14:tracePt t="13805" x="7035800" y="2198688"/>
          <p14:tracePt t="13822" x="6981825" y="2205038"/>
          <p14:tracePt t="13854" x="6884988" y="2227263"/>
          <p14:tracePt t="13888" x="6711950" y="2263775"/>
          <p14:tracePt t="13922" x="6511925" y="2317750"/>
          <p14:tracePt t="13938" x="6480175" y="2324100"/>
          <p14:tracePt t="13955" x="6399213" y="2339975"/>
          <p14:tracePt t="13971" x="6307138" y="2355850"/>
          <p14:tracePt t="13988" x="6262688" y="2366963"/>
          <p14:tracePt t="14005" x="6107113" y="2393950"/>
          <p14:tracePt t="14021" x="5927725" y="2436813"/>
          <p14:tracePt t="14038" x="5864225" y="2443163"/>
          <p14:tracePt t="14054" x="5641975" y="2486025"/>
          <p14:tracePt t="14072" x="5419725" y="2540000"/>
          <p14:tracePt t="14088" x="5329238" y="2551113"/>
          <p14:tracePt t="14105" x="5041900" y="2593975"/>
          <p14:tracePt t="14122" x="4706938" y="2652713"/>
          <p14:tracePt t="14138" x="4594225" y="2663825"/>
          <p14:tracePt t="14155" x="4322763" y="2686050"/>
          <p14:tracePt t="14172" x="4106863" y="2706688"/>
          <p14:tracePt t="14188" x="4025900" y="2733675"/>
          <p14:tracePt t="14204" x="3778250" y="2859088"/>
          <p14:tracePt t="14221" x="3567113" y="2924175"/>
          <p14:tracePt t="14238" x="3394075" y="2998788"/>
          <p14:tracePt t="14254" x="3167063" y="3059113"/>
          <p14:tracePt t="14271" x="3021013" y="3106738"/>
          <p14:tracePt t="14288" x="2940050" y="3117850"/>
          <p14:tracePt t="14304" x="2886075" y="3124200"/>
          <p14:tracePt t="14322" x="2836863" y="3133725"/>
          <p14:tracePt t="14338" x="2789238" y="3133725"/>
          <p14:tracePt t="14356" x="2728913" y="3133725"/>
          <p14:tracePt t="14372" x="2708275" y="3133725"/>
          <p14:tracePt t="14388" x="2679700" y="3133725"/>
          <p14:tracePt t="14405" x="2636838" y="3133725"/>
          <p14:tracePt t="14422" x="2605088" y="3133725"/>
          <p14:tracePt t="14438" x="2582863" y="3133725"/>
          <p14:tracePt t="14454" x="2551113" y="3133725"/>
          <p14:tracePt t="14471" x="2540000" y="3133725"/>
          <p14:tracePt t="14488" x="2508250" y="3128963"/>
          <p14:tracePt t="14504" x="2481263" y="3124200"/>
          <p14:tracePt t="14538" x="2474913" y="3117850"/>
          <p14:tracePt t="14554" x="2474913" y="3113088"/>
          <p14:tracePt t="14613" x="2470150" y="3106738"/>
          <p14:tracePt t="14643" x="2463800" y="3101975"/>
          <p14:tracePt t="14672" x="2454275" y="3090863"/>
          <p14:tracePt t="14703" x="2447925" y="3086100"/>
          <p14:tracePt t="14714" x="2447925" y="3079750"/>
          <p14:tracePt t="14734" x="2443163" y="3079750"/>
          <p14:tracePt t="14750" x="2443163" y="3074988"/>
          <p14:tracePt t="14773" x="2436813" y="3070225"/>
          <p14:tracePt t="14803" x="2432050" y="3063875"/>
          <p14:tracePt t="14813" x="2432050" y="3059113"/>
          <p14:tracePt t="14822" x="2425700" y="3059113"/>
          <p14:tracePt t="14838" x="2416175" y="3052763"/>
          <p14:tracePt t="14855" x="2405063" y="3043238"/>
          <p14:tracePt t="14873" x="2393950" y="3036888"/>
          <p14:tracePt t="14888" x="2389188" y="3025775"/>
          <p14:tracePt t="14906" x="2378075" y="3016250"/>
          <p14:tracePt t="14922" x="2366963" y="3005138"/>
          <p14:tracePt t="14938" x="2355850" y="2998788"/>
          <p14:tracePt t="14955" x="2324100" y="2978150"/>
          <p14:tracePt t="14972" x="2270125" y="2955925"/>
          <p14:tracePt t="14988" x="2247900" y="2940050"/>
          <p14:tracePt t="15004" x="2209800" y="2917825"/>
          <p14:tracePt t="15021" x="2193925" y="2913063"/>
          <p14:tracePt t="15038" x="2178050" y="2901950"/>
          <p14:tracePt t="15055" x="2151063" y="2890838"/>
          <p14:tracePt t="15072" x="2135188" y="2879725"/>
          <p14:tracePt t="15088" x="2124075" y="2870200"/>
          <p14:tracePt t="15105" x="2112963" y="2863850"/>
          <p14:tracePt t="15122" x="2085975" y="2859088"/>
          <p14:tracePt t="15138" x="2081213" y="2852738"/>
          <p14:tracePt t="15155" x="2070100" y="2847975"/>
          <p14:tracePt t="15172" x="2058988" y="2843213"/>
          <p14:tracePt t="15188" x="2054225" y="2843213"/>
          <p14:tracePt t="15205" x="2043113" y="2836863"/>
          <p14:tracePt t="15222" x="2032000" y="2836863"/>
          <p14:tracePt t="15255" x="2016125" y="2832100"/>
          <p14:tracePt t="15271" x="2009775" y="2832100"/>
          <p14:tracePt t="15288" x="2005013" y="2825750"/>
          <p14:tracePt t="15305" x="2000250" y="2825750"/>
          <p14:tracePt t="15322" x="1993900" y="2825750"/>
          <p14:tracePt t="15338" x="1989138" y="2820988"/>
          <p14:tracePt t="15371" x="1989138" y="2816225"/>
          <p14:tracePt t="15453" x="1989138" y="2809875"/>
          <p14:tracePt t="15464" x="2000250" y="2805113"/>
          <p14:tracePt t="15473" x="2005013" y="2798763"/>
          <p14:tracePt t="15488" x="2009775" y="2798763"/>
          <p14:tracePt t="15505" x="2027238" y="2794000"/>
          <p14:tracePt t="15521" x="2032000" y="2789238"/>
          <p14:tracePt t="15538" x="2058988" y="2782888"/>
          <p14:tracePt t="15554" x="2097088" y="2767013"/>
          <p14:tracePt t="15572" x="2166938" y="2755900"/>
          <p14:tracePt t="15588" x="2200275" y="2755900"/>
          <p14:tracePt t="15605" x="2324100" y="2744788"/>
          <p14:tracePt t="15621" x="2362200" y="2744788"/>
          <p14:tracePt t="15638" x="2447925" y="2733675"/>
          <p14:tracePt t="15654" x="2508250" y="2728913"/>
          <p14:tracePt t="15671" x="2517775" y="2717800"/>
          <p14:tracePt t="15687" x="2578100" y="2717800"/>
          <p14:tracePt t="15704" x="2663825" y="2717800"/>
          <p14:tracePt t="15721" x="2717800" y="2717800"/>
          <p14:tracePt t="15738" x="2852738" y="2717800"/>
          <p14:tracePt t="15754" x="2924175" y="2717800"/>
          <p14:tracePt t="15771" x="2928938" y="2717800"/>
          <p14:tracePt t="15788" x="2933700" y="2713038"/>
          <p14:tracePt t="15804" x="2944813" y="2706688"/>
          <p14:tracePt t="15822" x="2955925" y="2701925"/>
          <p14:tracePt t="15838" x="2960688" y="2697163"/>
          <p14:tracePt t="15854" x="3009900" y="2690813"/>
          <p14:tracePt t="15871" x="3036888" y="2690813"/>
          <p14:tracePt t="15887" x="3097213" y="2690813"/>
          <p14:tracePt t="15905" x="3117850" y="2690813"/>
          <p14:tracePt t="15923" x="3128963" y="2690813"/>
          <p14:tracePt t="15939" x="3144838" y="2686050"/>
          <p14:tracePt t="15955" x="3167063" y="2686050"/>
          <p14:tracePt t="15971" x="3187700" y="2686050"/>
          <p14:tracePt t="15988" x="3236913" y="2686050"/>
          <p14:tracePt t="16004" x="3286125" y="2686050"/>
          <p14:tracePt t="16021" x="3290888" y="2686050"/>
          <p14:tracePt t="16063" x="3297238" y="2686050"/>
          <p14:tracePt t="16073" x="3302000" y="2686050"/>
          <p14:tracePt t="16088" x="3313113" y="2686050"/>
          <p14:tracePt t="16105" x="3328988" y="2686050"/>
          <p14:tracePt t="16121" x="3340100" y="2686050"/>
          <p14:tracePt t="16138" x="3367088" y="2686050"/>
          <p14:tracePt t="16154" x="3382963" y="2686050"/>
          <p14:tracePt t="16171" x="3387725" y="2686050"/>
          <p14:tracePt t="16188" x="3409950" y="2686050"/>
          <p14:tracePt t="16204" x="3441700" y="2686050"/>
          <p14:tracePt t="16221" x="3468688" y="2686050"/>
          <p14:tracePt t="16238" x="3551238" y="2686050"/>
          <p14:tracePt t="16254" x="3598863" y="2679700"/>
          <p14:tracePt t="16271" x="3652838" y="2679700"/>
          <p14:tracePt t="16288" x="3675063" y="2679700"/>
          <p14:tracePt t="16305" x="3706813" y="2679700"/>
          <p14:tracePt t="16321" x="3733800" y="2679700"/>
          <p14:tracePt t="16338" x="3794125" y="2686050"/>
          <p14:tracePt t="16355" x="3852863" y="2701925"/>
          <p14:tracePt t="16371" x="3879850" y="2706688"/>
          <p14:tracePt t="16388" x="3933825" y="2724150"/>
          <p14:tracePt t="16404" x="3967163" y="2733675"/>
          <p14:tracePt t="16422" x="4005263" y="2733675"/>
          <p14:tracePt t="16438" x="4010025" y="2733675"/>
          <p14:tracePt t="16454" x="4032250" y="2733675"/>
          <p14:tracePt t="16471" x="4041775" y="2733675"/>
          <p14:tracePt t="16488" x="4059238" y="2733675"/>
          <p14:tracePt t="16504" x="4090988" y="2733675"/>
          <p14:tracePt t="16521" x="4106863" y="2733675"/>
          <p14:tracePt t="16538" x="4133850" y="2740025"/>
          <p14:tracePt t="16554" x="4160838" y="2740025"/>
          <p14:tracePt t="16571" x="4167188" y="2740025"/>
          <p14:tracePt t="17054" x="4160838" y="2740025"/>
          <p14:tracePt t="17154" x="4156075" y="2740025"/>
          <p14:tracePt t="17324" x="4149725" y="2740025"/>
          <p14:tracePt t="17334" x="4144963" y="2740025"/>
          <p14:tracePt t="17344" x="4140200" y="2740025"/>
          <p14:tracePt t="17393" x="4133850" y="2740025"/>
          <p14:tracePt t="17413" x="4117975" y="2740025"/>
          <p14:tracePt t="17423" x="4113213" y="2740025"/>
          <p14:tracePt t="17433" x="4106863" y="2740025"/>
          <p14:tracePt t="17455" x="4102100" y="2740025"/>
          <p14:tracePt t="17488" x="4095750" y="2740025"/>
          <p14:tracePt t="17582" x="4095750" y="2744788"/>
          <p14:tracePt t="17603" x="4090988" y="2744788"/>
          <p14:tracePt t="17613" x="4086225" y="2744788"/>
          <p14:tracePt t="17643" x="4079875" y="2744788"/>
          <p14:tracePt t="17682" x="4079875" y="2751138"/>
          <p14:tracePt t="17722" x="4075113" y="2751138"/>
          <p14:tracePt t="17783" x="4075113" y="2755900"/>
          <p14:tracePt t="18434" x="4052888" y="2755900"/>
          <p14:tracePt t="18444" x="4032250" y="2755900"/>
          <p14:tracePt t="18454" x="4021138" y="2755900"/>
          <p14:tracePt t="18464" x="4014788" y="2755900"/>
          <p14:tracePt t="18473" x="4010025" y="2755900"/>
          <p14:tracePt t="18487" x="4005263" y="2755900"/>
          <p14:tracePt t="18935" x="3994150" y="2755900"/>
          <p14:tracePt t="18943" x="3933825" y="2767013"/>
          <p14:tracePt t="18955" x="3868738" y="2778125"/>
          <p14:tracePt t="18971" x="3778250" y="2798763"/>
          <p14:tracePt t="18988" x="3513138" y="2863850"/>
          <p14:tracePt t="19004" x="3259138" y="2928938"/>
          <p14:tracePt t="19021" x="3182938" y="2951163"/>
          <p14:tracePt t="19038" x="3009900" y="3021013"/>
          <p14:tracePt t="19071" x="2870200" y="3079750"/>
          <p14:tracePt t="19104" x="2701925" y="3117850"/>
          <p14:tracePt t="19138" x="2647950" y="3117850"/>
          <p14:tracePt t="19154" x="2625725" y="3117850"/>
          <p14:tracePt t="19172" x="2593975" y="3117850"/>
          <p14:tracePt t="19188" x="2578100" y="3117850"/>
          <p14:tracePt t="19204" x="2555875" y="3117850"/>
          <p14:tracePt t="19222" x="2544763" y="3117850"/>
          <p14:tracePt t="19238" x="2540000" y="3117850"/>
          <p14:tracePt t="19254" x="2528888" y="3124200"/>
          <p14:tracePt t="19271" x="2497138" y="3133725"/>
          <p14:tracePt t="19288" x="2474913" y="3140075"/>
          <p14:tracePt t="19304" x="2393950" y="3155950"/>
          <p14:tracePt t="19323" x="2335213" y="3160713"/>
          <p14:tracePt t="19338" x="2286000" y="3171825"/>
          <p14:tracePt t="19354" x="2216150" y="3187700"/>
          <p14:tracePt t="19371" x="2193925" y="3194050"/>
          <p14:tracePt t="19388" x="2178050" y="3205163"/>
          <p14:tracePt t="19404" x="2151063" y="3221038"/>
          <p14:tracePt t="19421" x="2144713" y="3225800"/>
          <p14:tracePt t="19438" x="2139950" y="3236913"/>
          <p14:tracePt t="19454" x="2135188" y="3241675"/>
          <p14:tracePt t="19472" x="2128838" y="3252788"/>
          <p14:tracePt t="19488" x="2128838" y="3259138"/>
          <p14:tracePt t="19784" x="2139950" y="3259138"/>
          <p14:tracePt t="19793" x="2151063" y="3259138"/>
          <p14:tracePt t="19803" x="2162175" y="3259138"/>
          <p14:tracePt t="19813" x="2171700" y="3263900"/>
          <p14:tracePt t="20004" x="2178050" y="3263900"/>
          <p14:tracePt t="20064" x="2178050" y="3270250"/>
          <p14:tracePt t="20094" x="2182813" y="3270250"/>
          <p14:tracePt t="20104" x="2189163" y="3275013"/>
          <p14:tracePt t="20114" x="2193925" y="3275013"/>
          <p14:tracePt t="20138" x="2205038" y="3279775"/>
          <p14:tracePt t="20171" x="2247900" y="3279775"/>
          <p14:tracePt t="20188" x="2290763" y="3286125"/>
          <p14:tracePt t="20205" x="2339975" y="3286125"/>
          <p14:tracePt t="20222" x="2436813" y="3286125"/>
          <p14:tracePt t="20238" x="2501900" y="3286125"/>
          <p14:tracePt t="20254" x="2605088" y="3286125"/>
          <p14:tracePt t="20272" x="2679700" y="3275013"/>
          <p14:tracePt t="20288" x="2690813" y="3270250"/>
          <p14:tracePt t="20305" x="2701925" y="3263900"/>
          <p14:tracePt t="20323" x="2713038" y="3263900"/>
          <p14:tracePt t="20338" x="2724150" y="3259138"/>
          <p14:tracePt t="20357" x="2771775" y="3259138"/>
          <p14:tracePt t="20372" x="2816225" y="3259138"/>
          <p14:tracePt t="20388" x="2832100" y="3259138"/>
          <p14:tracePt t="20405" x="2874963" y="3259138"/>
          <p14:tracePt t="20422" x="2913063" y="3259138"/>
          <p14:tracePt t="20438" x="2933700" y="3259138"/>
          <p14:tracePt t="20455" x="2982913" y="3259138"/>
          <p14:tracePt t="20471" x="3032125" y="3259138"/>
          <p14:tracePt t="20488" x="3052763" y="3248025"/>
          <p14:tracePt t="20504" x="3097213" y="3241675"/>
          <p14:tracePt t="20522" x="3128963" y="3236913"/>
          <p14:tracePt t="20537" x="3133725" y="3236913"/>
          <p14:tracePt t="20554" x="3151188" y="3236913"/>
          <p14:tracePt t="20572" x="3160713" y="3236913"/>
          <p14:tracePt t="20588" x="3171825" y="3236913"/>
          <p14:tracePt t="20604" x="3221038" y="3225800"/>
          <p14:tracePt t="20621" x="3259138" y="3225800"/>
          <p14:tracePt t="20638" x="3317875" y="3214688"/>
          <p14:tracePt t="20655" x="3367088" y="3214688"/>
          <p14:tracePt t="20671" x="3387725" y="3214688"/>
          <p14:tracePt t="20688" x="3436938" y="3214688"/>
          <p14:tracePt t="20704" x="3486150" y="3214688"/>
          <p14:tracePt t="20721" x="3533775" y="3214688"/>
          <p14:tracePt t="20738" x="3544888" y="3214688"/>
          <p14:tracePt t="20754" x="3560763" y="3214688"/>
          <p14:tracePt t="20771" x="3567113" y="3214688"/>
          <p14:tracePt t="20787" x="3587750" y="3209925"/>
          <p14:tracePt t="20804" x="3605213" y="3209925"/>
          <p14:tracePt t="20821" x="3625850" y="3209925"/>
          <p14:tracePt t="20838" x="3632200" y="3209925"/>
          <p14:tracePt t="20854" x="3641725" y="3209925"/>
          <p14:tracePt t="20872" x="3675063" y="3209925"/>
          <p14:tracePt t="20888" x="3686175" y="3209925"/>
          <p14:tracePt t="20904" x="3713163" y="3209925"/>
          <p14:tracePt t="20921" x="3717925" y="3209925"/>
          <p14:tracePt t="20938" x="3733800" y="3209925"/>
          <p14:tracePt t="20954" x="3751263" y="3209925"/>
          <p14:tracePt t="20971" x="3778250" y="3209925"/>
          <p14:tracePt t="20988" x="3787775" y="3209925"/>
          <p14:tracePt t="21004" x="3814763" y="3205163"/>
          <p14:tracePt t="21038" x="3825875" y="3198813"/>
          <p14:tracePt t="21124" x="3825875" y="3194050"/>
          <p14:tracePt t="21154" x="3825875" y="3187700"/>
          <p14:tracePt t="21184" x="3814763" y="3187700"/>
          <p14:tracePt t="21193" x="3805238" y="3187700"/>
          <p14:tracePt t="21203" x="3778250" y="3187700"/>
          <p14:tracePt t="21214" x="3767138" y="3187700"/>
          <p14:tracePt t="21223" x="3733800" y="3187700"/>
          <p14:tracePt t="21238" x="3717925" y="3187700"/>
          <p14:tracePt t="21254" x="3659188" y="3187700"/>
          <p14:tracePt t="21271" x="3632200" y="3187700"/>
          <p14:tracePt t="21288" x="3502025" y="3182938"/>
          <p14:tracePt t="21304" x="3313113" y="3182938"/>
          <p14:tracePt t="21322" x="3178175" y="3182938"/>
          <p14:tracePt t="21338" x="3086100" y="3182938"/>
          <p14:tracePt t="21355" x="2994025" y="3187700"/>
          <p14:tracePt t="21371" x="2955925" y="3187700"/>
          <p14:tracePt t="21388" x="2906713" y="3187700"/>
          <p14:tracePt t="21404" x="2809875" y="3187700"/>
          <p14:tracePt t="21421" x="2771775" y="3187700"/>
          <p14:tracePt t="21438" x="2674938" y="3171825"/>
          <p14:tracePt t="21454" x="2616200" y="3151188"/>
          <p14:tracePt t="21471" x="2605088" y="3144838"/>
          <p14:tracePt t="21487" x="2578100" y="3117850"/>
          <p14:tracePt t="21504" x="2566988" y="3106738"/>
          <p14:tracePt t="21563" x="2562225" y="3106738"/>
          <p14:tracePt t="21583" x="2555875" y="3106738"/>
          <p14:tracePt t="21595" x="2551113" y="3113088"/>
          <p14:tracePt t="21604" x="2551113" y="3117850"/>
          <p14:tracePt t="21613" x="2544763" y="3124200"/>
          <p14:tracePt t="21622" x="2540000" y="3128963"/>
          <p14:tracePt t="21637" x="2535238" y="3133725"/>
          <p14:tracePt t="21654" x="2528888" y="3133725"/>
          <p14:tracePt t="21671" x="2517775" y="3140075"/>
          <p14:tracePt t="21688" x="2508250" y="3144838"/>
          <p14:tracePt t="21704" x="2447925" y="3144838"/>
          <p14:tracePt t="21721" x="2371725" y="3144838"/>
          <p14:tracePt t="21738" x="2339975" y="3140075"/>
          <p14:tracePt t="21754" x="2335213" y="3133725"/>
          <p14:tracePt t="21771" x="2328863" y="3128963"/>
          <p14:tracePt t="21787" x="2328863" y="3106738"/>
          <p14:tracePt t="21805" x="2328863" y="3070225"/>
          <p14:tracePt t="21822" x="2362200" y="3016250"/>
          <p14:tracePt t="21838" x="2393950" y="2994025"/>
          <p14:tracePt t="21854" x="2470150" y="2940050"/>
          <p14:tracePt t="21871" x="2578100" y="2901950"/>
          <p14:tracePt t="21888" x="2609850" y="2901950"/>
          <p14:tracePt t="21904" x="2643188" y="2901950"/>
          <p14:tracePt t="21921" x="2647950" y="2917825"/>
          <p14:tracePt t="21938" x="2647950" y="2933700"/>
          <p14:tracePt t="21954" x="2647950" y="2982913"/>
          <p14:tracePt t="21971" x="2643188" y="3009900"/>
          <p14:tracePt t="21988" x="2632075" y="3052763"/>
          <p14:tracePt t="22004" x="2609850" y="3101975"/>
          <p14:tracePt t="22021" x="2605088" y="3124200"/>
          <p14:tracePt t="22038" x="2582863" y="3151188"/>
          <p14:tracePt t="22054" x="2562225" y="3155950"/>
          <p14:tracePt t="22071" x="2562225" y="3160713"/>
          <p14:tracePt t="22088" x="2544763" y="3160713"/>
          <p14:tracePt t="22104" x="2513013" y="3140075"/>
          <p14:tracePt t="22121" x="2481263" y="3106738"/>
          <p14:tracePt t="22138" x="2463800" y="3063875"/>
          <p14:tracePt t="22154" x="2459038" y="3005138"/>
          <p14:tracePt t="22171" x="2459038" y="2978150"/>
          <p14:tracePt t="22188" x="2490788" y="2933700"/>
          <p14:tracePt t="22204" x="2566988" y="2874963"/>
          <p14:tracePt t="22221" x="2593975" y="2863850"/>
          <p14:tracePt t="22238" x="2647950" y="2863850"/>
          <p14:tracePt t="22254" x="2652713" y="2863850"/>
          <p14:tracePt t="22271" x="2659063" y="2886075"/>
          <p14:tracePt t="22288" x="2659063" y="2901950"/>
          <p14:tracePt t="22304" x="2659063" y="2960688"/>
          <p14:tracePt t="22321" x="2616200" y="3048000"/>
          <p14:tracePt t="22338" x="2598738" y="3070225"/>
          <p14:tracePt t="22354" x="2571750" y="3117850"/>
          <p14:tracePt t="22371" x="2566988" y="3117850"/>
          <p14:tracePt t="22404" x="2578100" y="3106738"/>
          <p14:tracePt t="22422" x="2625725" y="3052763"/>
          <p14:tracePt t="22438" x="2647950" y="3032125"/>
          <p14:tracePt t="22454" x="2717800" y="2955925"/>
          <p14:tracePt t="22471" x="2740025" y="2940050"/>
          <p14:tracePt t="22488" x="2767013" y="2901950"/>
          <p14:tracePt t="22504" x="2771775" y="2897188"/>
          <p14:tracePt t="22521" x="2771775" y="2890838"/>
          <p14:tracePt t="22573" x="2767013" y="2901950"/>
          <p14:tracePt t="22583" x="2751138" y="2913063"/>
          <p14:tracePt t="22593" x="2728913" y="2933700"/>
          <p14:tracePt t="22604" x="2679700" y="3005138"/>
          <p14:tracePt t="22621" x="2643188" y="3052763"/>
          <p14:tracePt t="22637" x="2524125" y="3194050"/>
          <p14:tracePt t="22654" x="2393950" y="3302000"/>
          <p14:tracePt t="22671" x="2362200" y="3324225"/>
          <p14:tracePt t="22688" x="2344738" y="3351213"/>
          <p14:tracePt t="22722" x="2351088" y="3344863"/>
          <p14:tracePt t="22738" x="2355850" y="3333750"/>
          <p14:tracePt t="22754" x="2393950" y="3270250"/>
          <p14:tracePt t="22771" x="2409825" y="3236913"/>
          <p14:tracePt t="22788" x="2454275" y="3160713"/>
          <p14:tracePt t="22804" x="2481263" y="3106738"/>
          <p14:tracePt t="22823" x="2490788" y="3097213"/>
          <p14:tracePt t="22839" x="2497138" y="3090863"/>
          <p14:tracePt t="22855" x="2501900" y="3086100"/>
          <p14:tracePt t="22873" x="2513013" y="3074988"/>
          <p14:tracePt t="22888" x="2555875" y="3074988"/>
          <p14:tracePt t="22907" x="2879725" y="3086100"/>
          <p14:tracePt t="22921" x="3144838" y="3097213"/>
          <p14:tracePt t="22938" x="4048125" y="3113088"/>
          <p14:tracePt t="22954" x="4794250" y="3113088"/>
          <p14:tracePt t="22971" x="4976813" y="3128963"/>
          <p14:tracePt t="22988" x="5230813" y="3144838"/>
          <p14:tracePt t="23005" x="5302250" y="3171825"/>
          <p14:tracePt t="23022" x="5322888" y="3178175"/>
          <p14:tracePt t="23083" x="5295900" y="3178175"/>
          <p14:tracePt t="23093" x="5219700" y="3178175"/>
          <p14:tracePt t="23103" x="5106988" y="3178175"/>
          <p14:tracePt t="23113" x="4799013" y="3171825"/>
          <p14:tracePt t="23122" x="4610100" y="3155950"/>
          <p14:tracePt t="23138" x="4275138" y="3140075"/>
          <p14:tracePt t="23155" x="4156075" y="3128963"/>
          <p14:tracePt t="23172" x="4156075" y="3124200"/>
          <p14:tracePt t="23188" x="4176713" y="3106738"/>
          <p14:tracePt t="23204" x="4318000" y="3097213"/>
          <p14:tracePt t="23222" x="4684713" y="3086100"/>
          <p14:tracePt t="23238" x="4956175" y="3070225"/>
          <p14:tracePt t="23254" x="5203825" y="3070225"/>
          <p14:tracePt t="23272" x="5419725" y="3074988"/>
          <p14:tracePt t="23288" x="5522913" y="3086100"/>
          <p14:tracePt t="23305" x="5603875" y="3101975"/>
          <p14:tracePt t="23321" x="5610225" y="3101975"/>
          <p14:tracePt t="23338" x="5603875" y="3113088"/>
          <p14:tracePt t="23355" x="5549900" y="3128963"/>
          <p14:tracePt t="23372" x="5334000" y="3140075"/>
          <p14:tracePt t="23388" x="5199063" y="3144838"/>
          <p14:tracePt t="23404" x="5102225" y="3167063"/>
          <p14:tracePt t="23421" x="5095875" y="3171825"/>
          <p14:tracePt t="23523" x="5102225" y="3167063"/>
          <p14:tracePt t="23543" x="5106988" y="3167063"/>
          <p14:tracePt t="23753" x="5102225" y="3167063"/>
          <p14:tracePt t="23876" x="5095875" y="3171825"/>
          <p14:tracePt t="23904" x="5091113" y="3171825"/>
          <p14:tracePt t="24335" x="5048250" y="3182938"/>
          <p14:tracePt t="24344" x="4933950" y="3214688"/>
          <p14:tracePt t="24357" x="4803775" y="3259138"/>
          <p14:tracePt t="24371" x="4437063" y="3398838"/>
          <p14:tracePt t="24388" x="3852863" y="3641725"/>
          <p14:tracePt t="24405" x="3198813" y="3875088"/>
          <p14:tracePt t="24421" x="2940050" y="3967163"/>
          <p14:tracePt t="24454" x="2571750" y="4068763"/>
          <p14:tracePt t="24487" x="2355850" y="4102100"/>
          <p14:tracePt t="24521" x="2124075" y="4117975"/>
          <p14:tracePt t="24537" x="2058988" y="4117975"/>
          <p14:tracePt t="24554" x="2016125" y="4117975"/>
          <p14:tracePt t="24572" x="1993900" y="4106863"/>
          <p14:tracePt t="24588" x="1989138" y="4102100"/>
          <p14:tracePt t="24604" x="1973263" y="4090988"/>
          <p14:tracePt t="24622" x="1939925" y="4075113"/>
          <p14:tracePt t="24637" x="1917700" y="4068763"/>
          <p14:tracePt t="24654" x="1874838" y="4052888"/>
          <p14:tracePt t="24671" x="1870075" y="4052888"/>
          <p14:tracePt t="24687" x="1854200" y="4041775"/>
          <p14:tracePt t="24704" x="1843088" y="4025900"/>
          <p14:tracePt t="24721" x="1843088" y="4021138"/>
          <p14:tracePt t="24738" x="1827213" y="4003675"/>
          <p14:tracePt t="24754" x="1820863" y="3994150"/>
          <p14:tracePt t="24771" x="1820863" y="3983038"/>
          <p14:tracePt t="24787" x="1820863" y="3976688"/>
          <p14:tracePt t="24804" x="1820863" y="3971925"/>
          <p14:tracePt t="24821" x="1820863" y="3967163"/>
          <p14:tracePt t="24838" x="1820863" y="3960813"/>
          <p14:tracePt t="24871" x="1820863" y="3956050"/>
          <p14:tracePt t="24912" x="1820863" y="3949700"/>
          <p14:tracePt t="24972" x="1820863" y="3944938"/>
          <p14:tracePt t="24982" x="1827213" y="3944938"/>
          <p14:tracePt t="24993" x="1843088" y="3940175"/>
          <p14:tracePt t="25004" x="1854200" y="3940175"/>
          <p14:tracePt t="25021" x="1863725" y="3940175"/>
          <p14:tracePt t="25037" x="1897063" y="3922713"/>
          <p14:tracePt t="25054" x="1928813" y="3917950"/>
          <p14:tracePt t="25072" x="1939925" y="3917950"/>
          <p14:tracePt t="25087" x="1955800" y="3917950"/>
          <p14:tracePt t="25105" x="1993900" y="3917950"/>
          <p14:tracePt t="25121" x="2020888" y="3917950"/>
          <p14:tracePt t="25138" x="2135188" y="3902075"/>
          <p14:tracePt t="25154" x="2312988" y="3868738"/>
          <p14:tracePt t="25171" x="2378075" y="3859213"/>
          <p14:tracePt t="25188" x="2582863" y="3821113"/>
          <p14:tracePt t="25204" x="2740025" y="3810000"/>
          <p14:tracePt t="25221" x="2778125" y="3810000"/>
          <p14:tracePt t="25238" x="2879725" y="3798888"/>
          <p14:tracePt t="25254" x="3021013" y="3794125"/>
          <p14:tracePt t="25271" x="3074988" y="3794125"/>
          <p14:tracePt t="25288" x="3205163" y="3783013"/>
          <p14:tracePt t="25304" x="3306763" y="3771900"/>
          <p14:tracePt t="25321" x="3333750" y="3771900"/>
          <p14:tracePt t="25338" x="3394075" y="3767138"/>
          <p14:tracePt t="25355" x="3425825" y="3767138"/>
          <p14:tracePt t="25371" x="3441700" y="3767138"/>
          <p14:tracePt t="25388" x="3490913" y="3767138"/>
          <p14:tracePt t="25404" x="3551238" y="3767138"/>
          <p14:tracePt t="25421" x="3571875" y="3776663"/>
          <p14:tracePt t="25438" x="3605213" y="3783013"/>
          <p14:tracePt t="25454" x="3632200" y="3783013"/>
          <p14:tracePt t="25472" x="3641725" y="3783013"/>
          <p14:tracePt t="25488" x="3648075" y="3783013"/>
          <p14:tracePt t="25504" x="3652838" y="3783013"/>
          <p14:tracePt t="25537" x="3668713" y="3783013"/>
          <p14:tracePt t="25554" x="3679825" y="3783013"/>
          <p14:tracePt t="25571" x="3686175" y="3783013"/>
          <p14:tracePt t="25588" x="3690938" y="3783013"/>
          <p14:tracePt t="25604" x="3695700" y="3783013"/>
          <p14:tracePt t="25633" x="3702050" y="3783013"/>
          <p14:tracePt t="25642" x="3706813" y="3783013"/>
          <p14:tracePt t="25654" x="3713163" y="3783013"/>
          <p14:tracePt t="25671" x="3717925" y="3783013"/>
          <p14:tracePt t="25687" x="3740150" y="3783013"/>
          <p14:tracePt t="25704" x="3771900" y="3783013"/>
          <p14:tracePt t="25721" x="3798888" y="3783013"/>
          <p14:tracePt t="25737" x="3859213" y="3776663"/>
          <p14:tracePt t="25754" x="3917950" y="3760788"/>
          <p14:tracePt t="25771" x="3967163" y="3760788"/>
          <p14:tracePt t="25788" x="4014788" y="3756025"/>
          <p14:tracePt t="25804" x="4059238" y="3756025"/>
          <p14:tracePt t="25821" x="4106863" y="3756025"/>
          <p14:tracePt t="25838" x="4133850" y="3756025"/>
          <p14:tracePt t="25854" x="4167188" y="3756025"/>
          <p14:tracePt t="25871" x="4176713" y="3756025"/>
          <p14:tracePt t="26105" x="4176713" y="3749675"/>
          <p14:tracePt t="26164" x="4183063" y="3744913"/>
          <p14:tracePt t="26173" x="4183063" y="3740150"/>
          <p14:tracePt t="26194" x="4183063" y="3733800"/>
          <p14:tracePt t="26223" x="4187825" y="3733800"/>
          <p14:tracePt t="26294" x="4194175" y="3733800"/>
          <p14:tracePt t="26303" x="4210050" y="3722688"/>
          <p14:tracePt t="26313" x="4237038" y="3695700"/>
          <p14:tracePt t="26323" x="4318000" y="3648075"/>
          <p14:tracePt t="26338" x="4387850" y="3609975"/>
          <p14:tracePt t="26356" x="4610100" y="3475038"/>
          <p14:tracePt t="26372" x="4787900" y="3340100"/>
          <p14:tracePt t="26388" x="4857750" y="3290888"/>
          <p14:tracePt t="26405" x="4999038" y="3155950"/>
          <p14:tracePt t="26422" x="5080000" y="3097213"/>
          <p14:tracePt t="26438" x="5111750" y="3070225"/>
          <p14:tracePt t="26455" x="5165725" y="3032125"/>
          <p14:tracePt t="26472" x="5219700" y="2987675"/>
          <p14:tracePt t="26488" x="5226050" y="2982913"/>
          <p14:tracePt t="26505" x="5230813" y="2967038"/>
          <p14:tracePt t="26522" x="5129213" y="2955925"/>
          <p14:tracePt t="26538" x="5053013" y="2955925"/>
          <p14:tracePt t="26554" x="4864100" y="2955925"/>
          <p14:tracePt t="26574" x="4695825" y="2933700"/>
          <p14:tracePt t="26588" x="4652963" y="2924175"/>
          <p14:tracePt t="26604" x="4614863" y="2859088"/>
          <p14:tracePt t="26621" x="4610100" y="2744788"/>
          <p14:tracePt t="26638" x="4621213" y="2674938"/>
          <p14:tracePt t="26654" x="4711700" y="2490788"/>
          <p14:tracePt t="26671" x="4756150" y="2409825"/>
          <p14:tracePt t="26688" x="4868863" y="2232025"/>
          <p14:tracePt t="26704" x="5057775" y="2043113"/>
          <p14:tracePt t="26721" x="5138738" y="2005013"/>
          <p14:tracePt t="26738" x="5334000" y="1928813"/>
          <p14:tracePt t="26754" x="5646738" y="1924050"/>
          <p14:tracePt t="26771" x="5781675" y="1924050"/>
          <p14:tracePt t="26787" x="6122988" y="2020888"/>
          <p14:tracePt t="26804" x="6345238" y="2193925"/>
          <p14:tracePt t="26822" x="6419850" y="2398713"/>
          <p14:tracePt t="26838" x="6419850" y="2486025"/>
          <p14:tracePt t="26855" x="6257925" y="2717800"/>
          <p14:tracePt t="26872" x="5819775" y="2998788"/>
          <p14:tracePt t="26887" x="5637213" y="3063875"/>
          <p14:tracePt t="26904" x="5091113" y="3155950"/>
          <p14:tracePt t="26921" x="4949825" y="3155950"/>
          <p14:tracePt t="26938" x="4711700" y="3171825"/>
          <p14:tracePt t="26954" x="4594225" y="3182938"/>
          <p14:tracePt t="26971" x="4545013" y="3198813"/>
          <p14:tracePt t="26988" x="4491038" y="3225800"/>
          <p14:tracePt t="27004" x="4414838" y="3275013"/>
          <p14:tracePt t="27021" x="4383088" y="3290888"/>
          <p14:tracePt t="27038" x="4322763" y="3328988"/>
          <p14:tracePt t="27054" x="4275138" y="3378200"/>
          <p14:tracePt t="27071" x="4248150" y="3405188"/>
          <p14:tracePt t="27088" x="4241800" y="3414713"/>
          <p14:tracePt t="27105" x="4230688" y="3432175"/>
          <p14:tracePt t="27121" x="4225925" y="3448050"/>
          <p14:tracePt t="27138" x="4187825" y="3479800"/>
          <p14:tracePt t="27154" x="4156075" y="3506788"/>
          <p14:tracePt t="27172" x="4122738" y="3529013"/>
          <p14:tracePt t="27188" x="4090988" y="3556000"/>
          <p14:tracePt t="27204" x="4037013" y="3582988"/>
          <p14:tracePt t="27221" x="4021138" y="3587750"/>
          <p14:tracePt t="27237" x="3967163" y="3609975"/>
          <p14:tracePt t="27254" x="3949700" y="3621088"/>
          <p14:tracePt t="27271" x="3944938" y="3621088"/>
          <p14:tracePt t="27288" x="3940175" y="3621088"/>
          <p14:tracePt t="27943" x="3944938" y="3621088"/>
          <p14:tracePt t="30374" x="3940175" y="3621088"/>
          <p14:tracePt t="30414" x="3933825" y="3621088"/>
          <p14:tracePt t="30674" x="3929063" y="3625850"/>
          <p14:tracePt t="30684" x="3890963" y="3641725"/>
          <p14:tracePt t="30694" x="3863975" y="3659188"/>
          <p14:tracePt t="30705" x="3832225" y="3663950"/>
          <p14:tracePt t="30721" x="3767138" y="3675063"/>
          <p14:tracePt t="30738" x="3717925" y="3675063"/>
          <p14:tracePt t="30754" x="3675063" y="3690938"/>
          <p14:tracePt t="30787" x="3632200" y="3717925"/>
          <p14:tracePt t="30821" x="3414713" y="3852863"/>
          <p14:tracePt t="30854" x="3052763" y="4014788"/>
          <p14:tracePt t="30872" x="2901950" y="4095750"/>
          <p14:tracePt t="30887" x="2859088" y="4113213"/>
          <p14:tracePt t="30905" x="2755900" y="4140200"/>
          <p14:tracePt t="30921" x="2690813" y="4149725"/>
          <p14:tracePt t="30937" x="2620963" y="4149725"/>
          <p14:tracePt t="30954" x="2555875" y="4149725"/>
          <p14:tracePt t="30973" x="2524125" y="4149725"/>
          <p14:tracePt t="30989" x="2490788" y="4149725"/>
          <p14:tracePt t="31005" x="2425700" y="4149725"/>
          <p14:tracePt t="31021" x="2393950" y="4149725"/>
          <p14:tracePt t="31038" x="2335213" y="4167188"/>
          <p14:tracePt t="31055" x="2286000" y="4176713"/>
          <p14:tracePt t="31073" x="2216150" y="4203700"/>
          <p14:tracePt t="31088" x="2182813" y="4214813"/>
          <p14:tracePt t="31105" x="2085975" y="4252913"/>
          <p14:tracePt t="31122" x="2005013" y="4284663"/>
          <p14:tracePt t="31138" x="1973263" y="4284663"/>
          <p14:tracePt t="31155" x="1897063" y="4302125"/>
          <p14:tracePt t="31172" x="1809750" y="4313238"/>
          <p14:tracePt t="31188" x="1778000" y="4313238"/>
          <p14:tracePt t="31204" x="1712913" y="4313238"/>
          <p14:tracePt t="31222" x="1681163" y="4318000"/>
          <p14:tracePt t="31238" x="1674813" y="4318000"/>
          <p14:tracePt t="31255" x="1658938" y="4318000"/>
          <p14:tracePt t="31274" x="1647825" y="4318000"/>
          <p14:tracePt t="31288" x="1647825" y="4322763"/>
          <p14:tracePt t="31306" x="1643063" y="4322763"/>
          <p14:tracePt t="31684" x="1643063" y="4318000"/>
          <p14:tracePt t="31737" x="1647825" y="4318000"/>
          <p14:tracePt t="31753" x="1658938" y="4318000"/>
          <p14:tracePt t="31763" x="1670050" y="4318000"/>
          <p14:tracePt t="31774" x="1674813" y="4318000"/>
          <p14:tracePt t="31804" x="1685925" y="4313238"/>
          <p14:tracePt t="31838" x="1712913" y="4306888"/>
          <p14:tracePt t="31871" x="1739900" y="4295775"/>
          <p14:tracePt t="31887" x="1755775" y="4291013"/>
          <p14:tracePt t="31905" x="1762125" y="4284663"/>
          <p14:tracePt t="31937" x="1766888" y="4279900"/>
          <p14:tracePt t="31954" x="1773238" y="4275138"/>
          <p14:tracePt t="31971" x="1778000" y="4275138"/>
          <p14:tracePt t="31988" x="1789113" y="4268788"/>
          <p14:tracePt t="32004" x="1800225" y="4257675"/>
          <p14:tracePt t="32021" x="1827213" y="4252913"/>
          <p14:tracePt t="32038" x="1854200" y="4230688"/>
          <p14:tracePt t="32054" x="1881188" y="4210050"/>
          <p14:tracePt t="32071" x="1901825" y="4198938"/>
          <p14:tracePt t="32088" x="1939925" y="4156075"/>
          <p14:tracePt t="32104" x="1973263" y="4117975"/>
          <p14:tracePt t="32121" x="2016125" y="4090988"/>
          <p14:tracePt t="32138" x="2063750" y="4025900"/>
          <p14:tracePt t="32154" x="2108200" y="3971925"/>
          <p14:tracePt t="32171" x="2178050" y="3836988"/>
          <p14:tracePt t="32187" x="2216150" y="3756025"/>
          <p14:tracePt t="32204" x="2259013" y="3679825"/>
          <p14:tracePt t="32221" x="2286000" y="3625850"/>
          <p14:tracePt t="32238" x="2312988" y="3571875"/>
          <p14:tracePt t="32254" x="2328863" y="3540125"/>
          <p14:tracePt t="32271" x="2335213" y="3513138"/>
          <p14:tracePt t="32288" x="2344738" y="3502025"/>
          <p14:tracePt t="32304" x="2355850" y="3495675"/>
          <p14:tracePt t="32321" x="2378075" y="3468688"/>
          <p14:tracePt t="32338" x="2382838" y="3459163"/>
          <p14:tracePt t="32354" x="2405063" y="3432175"/>
          <p14:tracePt t="32371" x="2420938" y="3387725"/>
          <p14:tracePt t="32388" x="2425700" y="3367088"/>
          <p14:tracePt t="32405" x="2432050" y="3324225"/>
          <p14:tracePt t="32421" x="2436813" y="3306763"/>
          <p14:tracePt t="32438" x="2454275" y="3263900"/>
          <p14:tracePt t="32454" x="2470150" y="3221038"/>
          <p14:tracePt t="32471" x="2474913" y="3194050"/>
          <p14:tracePt t="32488" x="2474913" y="3167063"/>
          <p14:tracePt t="32504" x="2481263" y="3117850"/>
          <p14:tracePt t="32521" x="2490788" y="3090863"/>
          <p14:tracePt t="32538" x="2490788" y="3063875"/>
          <p14:tracePt t="32554" x="2490788" y="3032125"/>
          <p14:tracePt t="32571" x="2490788" y="3016250"/>
          <p14:tracePt t="32587" x="2490788" y="3009900"/>
          <p14:tracePt t="32604" x="2490788" y="3005138"/>
          <p14:tracePt t="32637" x="2486025" y="2998788"/>
          <p14:tracePt t="32683" x="2481263" y="2998788"/>
          <p14:tracePt t="32764" x="2481263" y="2994025"/>
          <p14:tracePt t="32784" x="2481263" y="2987675"/>
          <p14:tracePt t="32792" x="2481263" y="2982913"/>
          <p14:tracePt t="32802" x="2481263" y="2978150"/>
          <p14:tracePt t="32812" x="2481263" y="2967038"/>
          <p14:tracePt t="32823" x="2481263" y="2955925"/>
          <p14:tracePt t="32838" x="2481263" y="2940050"/>
          <p14:tracePt t="32854" x="2490788" y="2917825"/>
          <p14:tracePt t="32871" x="2497138" y="2913063"/>
          <p14:tracePt t="32888" x="2501900" y="2886075"/>
          <p14:tracePt t="32905" x="2517775" y="2863850"/>
          <p14:tracePt t="32921" x="2517775" y="2859088"/>
          <p14:tracePt t="32938" x="2540000" y="2836863"/>
          <p14:tracePt t="32954" x="2562225" y="2832100"/>
          <p14:tracePt t="32971" x="2578100" y="2832100"/>
          <p14:tracePt t="32988" x="2616200" y="2832100"/>
          <p14:tracePt t="33023" x="2616200" y="2843213"/>
          <p14:tracePt t="33037" x="2616200" y="2847975"/>
          <p14:tracePt t="33054" x="2605088" y="2859088"/>
          <p14:tracePt t="33155" x="2598738" y="2859088"/>
          <p14:tracePt t="33164" x="2593975" y="2863850"/>
          <p14:tracePt t="33172" x="2589213" y="2870200"/>
          <p14:tracePt t="33193" x="2582863" y="2874963"/>
          <p14:tracePt t="33204" x="2571750" y="2890838"/>
          <p14:tracePt t="33221" x="2555875" y="2901950"/>
          <p14:tracePt t="33238" x="2513013" y="2967038"/>
          <p14:tracePt t="33254" x="2474913" y="3086100"/>
          <p14:tracePt t="33271" x="2474913" y="3140075"/>
          <p14:tracePt t="33288" x="2463800" y="3340100"/>
          <p14:tracePt t="33305" x="2470150" y="3578225"/>
          <p14:tracePt t="33322" x="2535238" y="3805238"/>
          <p14:tracePt t="33338" x="2571750" y="3886200"/>
          <p14:tracePt t="33356" x="2659063" y="4059238"/>
          <p14:tracePt t="33371" x="2697163" y="4106863"/>
          <p14:tracePt t="33388" x="2701925" y="4117975"/>
          <p14:tracePt t="33514" x="2708275" y="4117975"/>
          <p14:tracePt t="33654" x="2728913" y="4117975"/>
          <p14:tracePt t="33663" x="2755900" y="4117975"/>
          <p14:tracePt t="33673" x="2794000" y="4129088"/>
          <p14:tracePt t="33688" x="2879725" y="4129088"/>
          <p14:tracePt t="33704" x="3074988" y="4156075"/>
          <p14:tracePt t="33722" x="3225800" y="4176713"/>
          <p14:tracePt t="33738" x="3297238" y="4194175"/>
          <p14:tracePt t="33754" x="3328988" y="4210050"/>
          <p14:tracePt t="33771" x="3333750" y="4214813"/>
          <p14:tracePt t="33913" x="3333750" y="4221163"/>
          <p14:tracePt t="33973" x="3333750" y="4225925"/>
          <p14:tracePt t="34054" x="3333750" y="4230688"/>
          <p14:tracePt t="34063" x="3340100" y="4237038"/>
          <p14:tracePt t="34083" x="3355975" y="4241800"/>
          <p14:tracePt t="34093" x="3360738" y="4241800"/>
          <p14:tracePt t="34104" x="3360738" y="4248150"/>
          <p14:tracePt t="34214" x="3360738" y="4252913"/>
          <p14:tracePt t="35763" x="3367088" y="4252913"/>
          <p14:tracePt t="35774" x="3371850" y="4252913"/>
          <p14:tracePt t="35783" x="3387725" y="4252913"/>
          <p14:tracePt t="35793" x="3425825" y="4248150"/>
          <p14:tracePt t="35804" x="3448050" y="4237038"/>
          <p14:tracePt t="35822" x="3468688" y="4237038"/>
          <p14:tracePt t="35838" x="3533775" y="4230688"/>
          <p14:tracePt t="35854" x="3690938" y="4210050"/>
          <p14:tracePt t="35888" x="4068763" y="4187825"/>
          <p14:tracePt t="35921" x="4371975" y="4187825"/>
          <p14:tracePt t="35954" x="4583113" y="4198938"/>
          <p14:tracePt t="35971" x="4641850" y="4210050"/>
          <p14:tracePt t="35988" x="4652963" y="4210050"/>
          <p14:tracePt t="36004" x="4668838" y="4210050"/>
          <p14:tracePt t="36038" x="4684713" y="4210050"/>
          <p14:tracePt t="36054" x="4722813" y="4194175"/>
          <p14:tracePt t="36071" x="4738688" y="4187825"/>
          <p14:tracePt t="36088" x="4830763" y="4176713"/>
          <p14:tracePt t="36104" x="4929188" y="4171950"/>
          <p14:tracePt t="36122" x="5053013" y="4171950"/>
          <p14:tracePt t="36138" x="5106988" y="4171950"/>
          <p14:tracePt t="36154" x="5268913" y="4176713"/>
          <p14:tracePt t="36171" x="5322888" y="4176713"/>
          <p14:tracePt t="36188" x="5446713" y="4176713"/>
          <p14:tracePt t="36204" x="5556250" y="4183063"/>
          <p14:tracePt t="36221" x="5583238" y="4183063"/>
          <p14:tracePt t="36238" x="5657850" y="4183063"/>
          <p14:tracePt t="36254" x="5734050" y="4198938"/>
          <p14:tracePt t="36271" x="5776913" y="4210050"/>
          <p14:tracePt t="36288" x="5880100" y="4221163"/>
          <p14:tracePt t="36304" x="5981700" y="4225925"/>
          <p14:tracePt t="36322" x="6053138" y="4241800"/>
          <p14:tracePt t="36338" x="6069013" y="4248150"/>
          <p14:tracePt t="36354" x="6118225" y="4264025"/>
          <p14:tracePt t="36372" x="6161088" y="4268788"/>
          <p14:tracePt t="36388" x="6165850" y="4275138"/>
          <p14:tracePt t="36443" x="6165850" y="4291013"/>
          <p14:tracePt t="36453" x="6149975" y="4295775"/>
          <p14:tracePt t="36463" x="6145213" y="4302125"/>
          <p14:tracePt t="36472" x="6134100" y="4306888"/>
          <p14:tracePt t="36487" x="6073775" y="4306888"/>
          <p14:tracePt t="36504" x="5895975" y="4302125"/>
          <p14:tracePt t="36521" x="5819775" y="4279900"/>
          <p14:tracePt t="36537" x="5637213" y="4187825"/>
          <p14:tracePt t="36554" x="5538788" y="4095750"/>
          <p14:tracePt t="36571" x="5500688" y="4030663"/>
          <p14:tracePt t="36588" x="5500688" y="3994150"/>
          <p14:tracePt t="36605" x="5500688" y="3960813"/>
          <p14:tracePt t="36621" x="5522913" y="3944938"/>
          <p14:tracePt t="36638" x="5603875" y="3933825"/>
          <p14:tracePt t="36654" x="5754688" y="3933825"/>
          <p14:tracePt t="36671" x="5792788" y="3933825"/>
          <p14:tracePt t="36688" x="5868988" y="3944938"/>
          <p14:tracePt t="36704" x="5907088" y="3960813"/>
          <p14:tracePt t="36721" x="5907088" y="3983038"/>
          <p14:tracePt t="36738" x="5907088" y="4003675"/>
          <p14:tracePt t="36754" x="5918200" y="4037013"/>
          <p14:tracePt t="36771" x="5922963" y="4048125"/>
          <p14:tracePt t="36788" x="5945188" y="4075113"/>
          <p14:tracePt t="36804" x="5954713" y="4086225"/>
          <p14:tracePt t="36821" x="5961063" y="4095750"/>
          <p14:tracePt t="36838" x="5981700" y="4113213"/>
          <p14:tracePt t="36854" x="6015038" y="4117975"/>
          <p14:tracePt t="36871" x="6064250" y="4117975"/>
          <p14:tracePt t="36887" x="6172200" y="4122738"/>
          <p14:tracePt t="36904" x="6262688" y="4144963"/>
          <p14:tracePt t="36921" x="6350000" y="4149725"/>
          <p14:tracePt t="36937" x="6511925" y="4194175"/>
          <p14:tracePt t="36954" x="6615113" y="4198938"/>
          <p14:tracePt t="36971" x="6689725" y="4210050"/>
          <p14:tracePt t="36987" x="6765925" y="4210050"/>
          <p14:tracePt t="37004" x="6808788" y="4210050"/>
          <p14:tracePt t="37021" x="6835775" y="4210050"/>
          <p14:tracePt t="37037" x="6943725" y="4225925"/>
          <p14:tracePt t="37054" x="6988175" y="4241800"/>
          <p14:tracePt t="37072" x="6988175" y="4248150"/>
          <p14:tracePt t="37088" x="6988175" y="4257675"/>
          <p14:tracePt t="37104" x="6988175" y="4275138"/>
          <p14:tracePt t="37121" x="6988175" y="4291013"/>
          <p14:tracePt t="37138" x="6988175" y="4295775"/>
          <p14:tracePt t="37154" x="7004050" y="4302125"/>
          <p14:tracePt t="37171" x="7058025" y="4318000"/>
          <p14:tracePt t="37187" x="7096125" y="4318000"/>
          <p14:tracePt t="37204" x="7161213" y="4318000"/>
          <p14:tracePt t="37221" x="7197725" y="4318000"/>
          <p14:tracePt t="37237" x="7219950" y="4318000"/>
          <p14:tracePt t="37254" x="7262813" y="4318000"/>
          <p14:tracePt t="37271" x="7289800" y="4318000"/>
          <p14:tracePt t="37287" x="7350125" y="4318000"/>
          <p14:tracePt t="37304" x="7435850" y="4318000"/>
          <p14:tracePt t="37321" x="7473950" y="4318000"/>
          <p14:tracePt t="37337" x="7478713" y="4318000"/>
          <p14:tracePt t="37622" x="7485063" y="4313238"/>
          <p14:tracePt t="37632" x="7489825" y="4306888"/>
          <p14:tracePt t="37642" x="7516813" y="4302125"/>
          <p14:tracePt t="37654" x="7539038" y="4291013"/>
          <p14:tracePt t="37671" x="7577138" y="4284663"/>
          <p14:tracePt t="37687" x="7716838" y="4264025"/>
          <p14:tracePt t="37704" x="7905750" y="4252913"/>
          <p14:tracePt t="37721" x="7997825" y="4252913"/>
          <p14:tracePt t="37737" x="8224838" y="4241800"/>
          <p14:tracePt t="37754" x="8386763" y="4237038"/>
          <p14:tracePt t="37771" x="8462963" y="4237038"/>
          <p14:tracePt t="37788" x="8485188" y="4237038"/>
          <p14:tracePt t="37804" x="8512175" y="4237038"/>
          <p14:tracePt t="37872" x="8505825" y="4241800"/>
          <p14:tracePt t="37882" x="8501063" y="4241800"/>
          <p14:tracePt t="37892" x="8501063" y="4248150"/>
          <p14:tracePt t="37963" x="8494713" y="4248150"/>
          <p14:tracePt t="37972" x="8494713" y="4252913"/>
          <p14:tracePt t="38013" x="8489950" y="4252913"/>
          <p14:tracePt t="38023" x="8489950" y="4257675"/>
          <p14:tracePt t="38033" x="8485188" y="4257675"/>
          <p14:tracePt t="38063" x="8485188" y="4264025"/>
          <p14:tracePt t="38134" x="8478838" y="4264025"/>
          <p14:tracePt t="38154" x="8474075" y="4264025"/>
          <p14:tracePt t="38163" x="8474075" y="4268788"/>
          <p14:tracePt t="38223" x="8467725" y="4268788"/>
          <p14:tracePt t="38274" x="8467725" y="4275138"/>
          <p14:tracePt t="38283" x="8462963" y="4275138"/>
          <p14:tracePt t="38314" x="8462963" y="4279900"/>
          <p14:tracePt t="38363" x="8458200" y="4279900"/>
          <p14:tracePt t="38385" x="8451850" y="4284663"/>
          <p14:tracePt t="38405" x="8447088" y="4291013"/>
          <p14:tracePt t="38414" x="8440738" y="4291013"/>
          <p14:tracePt t="38696" x="8435975" y="4291013"/>
          <p14:tracePt t="38705" x="8435975" y="4295775"/>
          <p14:tracePt t="38714" x="8431213" y="4295775"/>
          <p14:tracePt t="38736" x="8431213" y="4302125"/>
          <p14:tracePt t="38744" x="8424863" y="4302125"/>
          <p14:tracePt t="38793" x="8413750" y="4313238"/>
          <p14:tracePt t="39346" x="8408988" y="4313238"/>
          <p14:tracePt t="39356" x="8370888" y="4318000"/>
          <p14:tracePt t="39363" x="8316913" y="4322763"/>
          <p14:tracePt t="39373" x="8220075" y="4322763"/>
          <p14:tracePt t="39387" x="7993063" y="4322763"/>
          <p14:tracePt t="39404" x="7350125" y="4322763"/>
          <p14:tracePt t="39421" x="7089775" y="4322763"/>
          <p14:tracePt t="39454" x="5556250" y="4014788"/>
          <p14:tracePt t="39489" x="4295775" y="3490913"/>
          <p14:tracePt t="39522" x="2308225" y="2789238"/>
          <p14:tracePt t="39538" x="1692275" y="2593975"/>
          <p14:tracePt t="39554" x="1173163" y="2425700"/>
          <p14:tracePt t="39571" x="903288" y="2297113"/>
          <p14:tracePt t="39588" x="669925" y="2178050"/>
          <p14:tracePt t="39604" x="604838" y="2117725"/>
          <p14:tracePt t="39621" x="588963" y="2097088"/>
          <p14:tracePt t="39638" x="584200" y="2081213"/>
          <p14:tracePt t="39654" x="588963" y="2074863"/>
          <p14:tracePt t="39671" x="611188" y="2074863"/>
          <p14:tracePt t="39687" x="681038" y="2063750"/>
          <p14:tracePt t="39704" x="692150" y="2058988"/>
          <p14:tracePt t="39721" x="692150" y="2043113"/>
          <p14:tracePt t="39737" x="669925" y="2016125"/>
          <p14:tracePt t="39754" x="649288" y="2005013"/>
          <p14:tracePt t="39782" x="649288" y="2000250"/>
          <p14:tracePt t="39793" x="669925" y="1993900"/>
          <p14:tracePt t="39804" x="723900" y="1993900"/>
          <p14:tracePt t="39821" x="1020763" y="2070100"/>
          <p14:tracePt t="39838" x="1355725" y="2166938"/>
          <p14:tracePt t="39854" x="1627188" y="2270125"/>
          <p14:tracePt t="39871" x="1847850" y="2389188"/>
          <p14:tracePt t="39887" x="1982788" y="2517775"/>
          <p14:tracePt t="39905" x="2027238" y="2593975"/>
          <p14:tracePt t="39921" x="2020888" y="2625725"/>
          <p14:tracePt t="39938" x="2005013" y="2643188"/>
          <p14:tracePt t="39954" x="1973263" y="2647950"/>
          <p14:tracePt t="39971" x="1955800" y="2659063"/>
          <p14:tracePt t="39988" x="1951038" y="2659063"/>
          <p14:tracePt t="40004" x="1946275" y="2663825"/>
          <p14:tracePt t="40038" x="1939925" y="2670175"/>
          <p14:tracePt t="40054" x="1939925" y="2686050"/>
          <p14:tracePt t="40071" x="1939925" y="2697163"/>
          <p14:tracePt t="40088" x="1951038" y="2706688"/>
          <p14:tracePt t="40104" x="1951038" y="2713038"/>
          <p14:tracePt t="40121" x="1951038" y="2717800"/>
          <p14:tracePt t="40154" x="1951038" y="2724150"/>
          <p14:tracePt t="40171" x="1951038" y="2728913"/>
          <p14:tracePt t="40187" x="1955800" y="2733675"/>
          <p14:tracePt t="40204" x="1962150" y="2740025"/>
          <p14:tracePt t="40221" x="1978025" y="2744788"/>
          <p14:tracePt t="40238" x="1982788" y="2762250"/>
          <p14:tracePt t="40254" x="1989138" y="2767013"/>
          <p14:tracePt t="40271" x="1989138" y="2778125"/>
          <p14:tracePt t="40287" x="1989138" y="2794000"/>
          <p14:tracePt t="40304" x="1989138" y="2805113"/>
          <p14:tracePt t="40321" x="1989138" y="2809875"/>
          <p14:tracePt t="40338" x="1989138" y="2816225"/>
          <p14:tracePt t="40354" x="1962150" y="2825750"/>
          <p14:tracePt t="40371" x="1955800" y="2825750"/>
          <p14:tracePt t="40387" x="1939925" y="2825750"/>
          <p14:tracePt t="40404" x="1924050" y="2825750"/>
          <p14:tracePt t="40421" x="1912938" y="2820988"/>
          <p14:tracePt t="40437" x="1881188" y="2816225"/>
          <p14:tracePt t="40454" x="1858963" y="2805113"/>
          <p14:tracePt t="40471" x="1854200" y="2805113"/>
          <p14:tracePt t="40487" x="1847850" y="2794000"/>
          <p14:tracePt t="40522" x="1847850" y="2789238"/>
          <p14:tracePt t="40543" x="1847850" y="2782888"/>
          <p14:tracePt t="40562" x="1863725" y="2778125"/>
          <p14:tracePt t="40572" x="1897063" y="2778125"/>
          <p14:tracePt t="40587" x="1962150" y="2778125"/>
          <p14:tracePt t="40604" x="2263775" y="2778125"/>
          <p14:tracePt t="40621" x="2393950" y="2778125"/>
          <p14:tracePt t="40638" x="2690813" y="2778125"/>
          <p14:tracePt t="40654" x="2870200" y="2805113"/>
          <p14:tracePt t="40671" x="2890838" y="2809875"/>
          <p14:tracePt t="40687" x="2901950" y="2836863"/>
          <p14:tracePt t="40704" x="2890838" y="2852738"/>
          <p14:tracePt t="40721" x="2879725" y="2852738"/>
          <p14:tracePt t="40738" x="2767013" y="2863850"/>
          <p14:tracePt t="40754" x="2474913" y="2847975"/>
          <p14:tracePt t="40771" x="2389188" y="2836863"/>
          <p14:tracePt t="40787" x="2209800" y="2805113"/>
          <p14:tracePt t="40804" x="2144713" y="2767013"/>
          <p14:tracePt t="40822" x="2117725" y="2724150"/>
          <p14:tracePt t="40837" x="2108200" y="2690813"/>
          <p14:tracePt t="40854" x="2085975" y="2593975"/>
          <p14:tracePt t="40871" x="2074863" y="2555875"/>
          <p14:tracePt t="40888" x="2063750" y="2389188"/>
          <p14:tracePt t="40904" x="2090738" y="2247900"/>
          <p14:tracePt t="40921" x="2117725" y="2205038"/>
          <p14:tracePt t="40937" x="2209800" y="2128838"/>
          <p14:tracePt t="40954" x="2382838" y="2047875"/>
          <p14:tracePt t="40971" x="2459038" y="2027238"/>
          <p14:tracePt t="40987" x="2598738" y="2020888"/>
          <p14:tracePt t="41004" x="2744788" y="2043113"/>
          <p14:tracePt t="41021" x="2789238" y="2070100"/>
          <p14:tracePt t="41037" x="2890838" y="2189163"/>
          <p14:tracePt t="41054" x="2982913" y="2324100"/>
          <p14:tracePt t="41072" x="3025775" y="2425700"/>
          <p14:tracePt t="41088" x="3036888" y="2501900"/>
          <p14:tracePt t="41104" x="3032125" y="2652713"/>
          <p14:tracePt t="41121" x="3016250" y="2724150"/>
          <p14:tracePt t="41137" x="2913063" y="2859088"/>
          <p14:tracePt t="41154" x="2782888" y="2978150"/>
          <p14:tracePt t="41171" x="2717800" y="3009900"/>
          <p14:tracePt t="41187" x="2582863" y="3036888"/>
          <p14:tracePt t="41204" x="2459038" y="3032125"/>
          <p14:tracePt t="41221" x="2405063" y="3016250"/>
          <p14:tracePt t="41237" x="2274888" y="2924175"/>
          <p14:tracePt t="41254" x="2193925" y="2820988"/>
          <p14:tracePt t="41271" x="2166938" y="2778125"/>
          <p14:tracePt t="41288" x="2155825" y="2636838"/>
          <p14:tracePt t="41304" x="2171700" y="2497138"/>
          <p14:tracePt t="41322" x="2216150" y="2420938"/>
          <p14:tracePt t="41337" x="2263775" y="2351088"/>
          <p14:tracePt t="41355" x="2339975" y="2286000"/>
          <p14:tracePt t="41371" x="2371725" y="2263775"/>
          <p14:tracePt t="41387" x="2486025" y="2220913"/>
          <p14:tracePt t="41404" x="2589213" y="2209800"/>
          <p14:tracePt t="41421" x="2652713" y="2216150"/>
          <p14:tracePt t="41438" x="2767013" y="2270125"/>
          <p14:tracePt t="41454" x="2843213" y="2371725"/>
          <p14:tracePt t="41471" x="2859088" y="2463800"/>
          <p14:tracePt t="41488" x="2859088" y="2616200"/>
          <p14:tracePt t="41504" x="2809875" y="2740025"/>
          <p14:tracePt t="41521" x="2762250" y="2805113"/>
          <p14:tracePt t="41538" x="2663825" y="2890838"/>
          <p14:tracePt t="41554" x="2616200" y="2906713"/>
          <p14:tracePt t="41571" x="2566988" y="2906713"/>
          <p14:tracePt t="41588" x="2470150" y="2852738"/>
          <p14:tracePt t="41604" x="2382838" y="2762250"/>
          <p14:tracePt t="41621" x="2344738" y="2706688"/>
          <p14:tracePt t="41638" x="2339975" y="2659063"/>
          <p14:tracePt t="41654" x="2339975" y="2632075"/>
          <p14:tracePt t="41671" x="2344738" y="2620963"/>
          <p14:tracePt t="41688" x="2371725" y="2616200"/>
          <p14:tracePt t="41704" x="2416175" y="2616200"/>
          <p14:tracePt t="41721" x="2454275" y="2625725"/>
          <p14:tracePt t="41737" x="2517775" y="2663825"/>
          <p14:tracePt t="41754" x="2566988" y="2740025"/>
          <p14:tracePt t="41771" x="2578100" y="2782888"/>
          <p14:tracePt t="41787" x="2589213" y="2820988"/>
          <p14:tracePt t="41804" x="2582863" y="2843213"/>
          <p14:tracePt t="41821" x="2555875" y="2870200"/>
          <p14:tracePt t="41838" x="2544763" y="2870200"/>
          <p14:tracePt t="41854" x="2398713" y="2870200"/>
          <p14:tracePt t="41871" x="2236788" y="2836863"/>
          <p14:tracePt t="41887" x="2043113" y="2767013"/>
          <p14:tracePt t="41904" x="1962150" y="2697163"/>
          <p14:tracePt t="41921" x="1955800" y="2670175"/>
          <p14:tracePt t="41937" x="1955800" y="2609850"/>
          <p14:tracePt t="41954" x="1982788" y="2571750"/>
          <p14:tracePt t="41971" x="2005013" y="2551113"/>
          <p14:tracePt t="41987" x="2032000" y="2540000"/>
          <p14:tracePt t="42004" x="2070100" y="2540000"/>
          <p14:tracePt t="42021" x="2074863" y="2540000"/>
          <p14:tracePt t="42054" x="2063750" y="2571750"/>
          <p14:tracePt t="42071" x="2043113" y="2593975"/>
          <p14:tracePt t="42088" x="2016125" y="2605088"/>
          <p14:tracePt t="42104" x="2016125" y="2616200"/>
          <p14:tracePt t="42173" x="2027238" y="2609850"/>
          <p14:tracePt t="42183" x="2032000" y="2605088"/>
          <p14:tracePt t="42192" x="2054225" y="2593975"/>
          <p14:tracePt t="42204" x="2058988" y="2578100"/>
          <p14:tracePt t="42221" x="2070100" y="2571750"/>
          <p14:tracePt t="42238" x="2139950" y="2566988"/>
          <p14:tracePt t="42254" x="2312988" y="2566988"/>
          <p14:tracePt t="42271" x="2405063" y="2566988"/>
          <p14:tracePt t="42287" x="2679700" y="2566988"/>
          <p14:tracePt t="42304" x="2886075" y="2571750"/>
          <p14:tracePt t="42321" x="2913063" y="2578100"/>
          <p14:tracePt t="42338" x="2940050" y="2582863"/>
          <p14:tracePt t="42354" x="2940050" y="2589213"/>
          <p14:tracePt t="42371" x="2940050" y="2593975"/>
          <p14:tracePt t="42388" x="2933700" y="2605088"/>
          <p14:tracePt t="42404" x="2924175" y="2616200"/>
          <p14:tracePt t="42421" x="2917825" y="2616200"/>
          <p14:tracePt t="42594" x="2924175" y="2616200"/>
          <p14:tracePt t="43084" x="2978150" y="2620963"/>
          <p14:tracePt t="43094" x="3079750" y="2643188"/>
          <p14:tracePt t="43106" x="3144838" y="2663825"/>
          <p14:tracePt t="43121" x="3333750" y="2740025"/>
          <p14:tracePt t="43138" x="3729038" y="2859088"/>
          <p14:tracePt t="43154" x="4529138" y="3128963"/>
          <p14:tracePt t="43171" x="5014913" y="3259138"/>
          <p14:tracePt t="43204" x="6046788" y="3659188"/>
          <p14:tracePt t="43238" x="6500813" y="3886200"/>
          <p14:tracePt t="43271" x="6804025" y="4068763"/>
          <p14:tracePt t="43273" x="6853238" y="4095750"/>
          <p14:tracePt t="43288" x="6873875" y="4113213"/>
          <p14:tracePt t="43306" x="6977063" y="4156075"/>
          <p14:tracePt t="43322" x="7069138" y="4183063"/>
          <p14:tracePt t="43338" x="7089775" y="4187825"/>
          <p14:tracePt t="43355" x="7138988" y="4203700"/>
          <p14:tracePt t="43371" x="7154863" y="4210050"/>
          <p14:tracePt t="43388" x="7181850" y="4225925"/>
          <p14:tracePt t="43405" x="7192963" y="4241800"/>
          <p14:tracePt t="43421" x="7197725" y="4252913"/>
          <p14:tracePt t="43438" x="7197725" y="4264025"/>
          <p14:tracePt t="43454" x="7165975" y="4295775"/>
          <p14:tracePt t="43471" x="7112000" y="4322763"/>
          <p14:tracePt t="43487" x="6819900" y="4394200"/>
          <p14:tracePt t="43504" x="6154738" y="4410075"/>
          <p14:tracePt t="43834" x="6215063" y="4387850"/>
          <p14:tracePt t="43844" x="6242050" y="4376738"/>
          <p14:tracePt t="43854" x="6311900" y="4360863"/>
          <p14:tracePt t="43871" x="6376988" y="4340225"/>
          <p14:tracePt t="43888" x="6604000" y="4322763"/>
          <p14:tracePt t="43906" x="6911975" y="4295775"/>
          <p14:tracePt t="43921" x="7015163" y="4279900"/>
          <p14:tracePt t="43938" x="7269163" y="4198938"/>
          <p14:tracePt t="43954" x="7404100" y="4149725"/>
          <p14:tracePt t="43971" x="7442200" y="4144963"/>
          <p14:tracePt t="43987" x="7485063" y="4140200"/>
          <p14:tracePt t="44063" x="7496175" y="4140200"/>
          <p14:tracePt t="44072" x="7512050" y="4140200"/>
          <p14:tracePt t="44083" x="7523163" y="4144963"/>
          <p14:tracePt t="44093" x="7527925" y="4144963"/>
          <p14:tracePt t="44104" x="7532688" y="4144963"/>
          <p14:tracePt t="44122" x="7550150" y="4144963"/>
          <p14:tracePt t="44137" x="7577138" y="4144963"/>
          <p14:tracePt t="44154" x="7597775" y="4144963"/>
          <p14:tracePt t="44171" x="7624763" y="4144963"/>
          <p14:tracePt t="44188" x="7658100" y="4144963"/>
          <p14:tracePt t="44204" x="7700963" y="4144963"/>
          <p14:tracePt t="44221" x="7750175" y="4149725"/>
          <p14:tracePt t="44237" x="7831138" y="4167188"/>
          <p14:tracePt t="44254" x="7862888" y="4176713"/>
          <p14:tracePt t="44271" x="7885113" y="4187825"/>
          <p14:tracePt t="44287" x="7889875" y="4203700"/>
          <p14:tracePt t="44304" x="7889875" y="4221163"/>
          <p14:tracePt t="44322" x="7889875" y="4230688"/>
          <p14:tracePt t="44338" x="7889875" y="4237038"/>
          <p14:tracePt t="44354" x="7889875" y="4241800"/>
          <p14:tracePt t="44371" x="7885113" y="4248150"/>
          <p14:tracePt t="44388" x="7878763" y="4252913"/>
          <p14:tracePt t="44404" x="7874000" y="4264025"/>
          <p14:tracePt t="44421" x="7869238" y="4268788"/>
          <p14:tracePt t="44438" x="7862888" y="4275138"/>
          <p14:tracePt t="44454" x="7851775" y="4284663"/>
          <p14:tracePt t="44471" x="7847013" y="4291013"/>
          <p14:tracePt t="44504" x="7840663" y="4291013"/>
          <p14:tracePt t="44572" x="7835900" y="4306888"/>
          <p14:tracePt t="44582" x="7820025" y="4313238"/>
          <p14:tracePt t="44592" x="7797800" y="4333875"/>
          <p14:tracePt t="44604" x="7786688" y="4340225"/>
          <p14:tracePt t="44621" x="7777163" y="4356100"/>
          <p14:tracePt t="44637" x="7754938" y="4360863"/>
          <p14:tracePt t="44654" x="7754938" y="4367213"/>
          <p14:tracePt t="44687" x="7750175" y="4371975"/>
          <p14:tracePt t="44704" x="7732713" y="4383088"/>
          <p14:tracePt t="44721" x="7727950" y="4387850"/>
          <p14:tracePt t="44738" x="7689850" y="4403725"/>
          <p14:tracePt t="44754" x="7570788" y="4452938"/>
          <p14:tracePt t="44771" x="7496175" y="4468813"/>
          <p14:tracePt t="44787" x="7262813" y="4502150"/>
          <p14:tracePt t="44804" x="7123113" y="4511675"/>
          <p14:tracePt t="44821" x="7112000" y="4511675"/>
          <p14:tracePt t="44944" x="7123113" y="4502150"/>
          <p14:tracePt t="44954" x="7127875" y="4502150"/>
          <p14:tracePt t="44963" x="7134225" y="4502150"/>
          <p14:tracePt t="44972" x="7138988" y="4502150"/>
          <p14:tracePt t="44987" x="7138988" y="4495800"/>
          <p14:tracePt t="45004" x="7154863" y="4495800"/>
          <p14:tracePt t="45021" x="7177088" y="4495800"/>
          <p14:tracePt t="45037" x="7273925" y="4495800"/>
          <p14:tracePt t="45054" x="7435850" y="4495800"/>
          <p14:tracePt t="45072" x="7793038" y="4468813"/>
          <p14:tracePt t="45087" x="7905750" y="4468813"/>
          <p14:tracePt t="45104" x="8143875" y="4457700"/>
          <p14:tracePt t="45121" x="8208963" y="4457700"/>
          <p14:tracePt t="45137" x="8285163" y="4452938"/>
          <p14:tracePt t="45154" x="8289925" y="4452938"/>
          <p14:tracePt t="45187" x="8289925" y="4448175"/>
          <p14:tracePt t="45213" x="8285163" y="4448175"/>
          <p14:tracePt t="45243" x="8278813" y="4448175"/>
          <p14:tracePt t="45554" x="8278813" y="4452938"/>
          <p14:tracePt t="45564" x="8278813" y="4457700"/>
          <p14:tracePt t="45634" x="8278813" y="4464050"/>
          <p14:tracePt t="45642" x="8274050" y="4464050"/>
          <p14:tracePt t="45653" x="8274050" y="4468813"/>
          <p14:tracePt t="45662" x="8267700" y="4475163"/>
          <p14:tracePt t="45687" x="8262938" y="4479925"/>
          <p14:tracePt t="45721" x="8262938" y="4484688"/>
          <p14:tracePt t="45737" x="8258175" y="4484688"/>
          <p14:tracePt t="45754" x="8247063" y="4491038"/>
          <p14:tracePt t="45771" x="8220075" y="4495800"/>
          <p14:tracePt t="45787" x="8132763" y="4529138"/>
          <p14:tracePt t="45804" x="7905750" y="4583113"/>
          <p14:tracePt t="45821" x="7777163" y="4594225"/>
          <p14:tracePt t="45838" x="7415213" y="4652963"/>
          <p14:tracePt t="45854" x="7058025" y="4684713"/>
          <p14:tracePt t="45871" x="6934200" y="4695825"/>
          <p14:tracePt t="45887" x="6570663" y="4722813"/>
          <p14:tracePt t="45905" x="6219825" y="4733925"/>
          <p14:tracePt t="45921" x="6107113" y="4738688"/>
          <p14:tracePt t="45937" x="5761038" y="4803775"/>
          <p14:tracePt t="45954" x="5387975" y="4902200"/>
          <p14:tracePt t="45971" x="5253038" y="4945063"/>
          <p14:tracePt t="45987" x="4938713" y="5003800"/>
          <p14:tracePt t="46004" x="4799013" y="5026025"/>
          <p14:tracePt t="46021" x="4772025" y="5026025"/>
          <p14:tracePt t="46037" x="4745038" y="5026025"/>
          <p14:tracePt t="46054" x="4745038" y="5030788"/>
          <p14:tracePt t="46087" x="4745038" y="5037138"/>
          <p14:tracePt t="46124" x="4745038" y="5041900"/>
          <p14:tracePt t="46215" x="4749800" y="5041900"/>
          <p14:tracePt t="46234" x="4749800" y="5037138"/>
          <p14:tracePt t="46263" x="4756150" y="5037138"/>
          <p14:tracePt t="46314" x="4756150" y="5030788"/>
          <p14:tracePt t="46344" x="4756150" y="5026025"/>
          <p14:tracePt t="46363" x="4749800" y="5026025"/>
          <p14:tracePt t="46404" x="4745038" y="5026025"/>
          <p14:tracePt t="46413" x="4738688" y="5019675"/>
          <p14:tracePt t="46433" x="4733925" y="5019675"/>
          <p14:tracePt t="46453" x="4729163" y="5019675"/>
          <p14:tracePt t="46464" x="4722813" y="5019675"/>
          <p14:tracePt t="46473" x="4718050" y="5019675"/>
          <p14:tracePt t="46488" x="4711700" y="5019675"/>
          <p14:tracePt t="46504" x="4702175" y="5014913"/>
          <p14:tracePt t="46521" x="4695825" y="5014913"/>
          <p14:tracePt t="46538" x="4691063" y="5010150"/>
          <p14:tracePt t="46562" x="4684713" y="5010150"/>
          <p14:tracePt t="46592" x="4684713" y="5003800"/>
          <p14:tracePt t="46613" x="4679950" y="4999038"/>
          <p14:tracePt t="46633" x="4679950" y="4992688"/>
          <p14:tracePt t="46642" x="4675188" y="4992688"/>
          <p14:tracePt t="46653" x="4675188" y="4987925"/>
          <p14:tracePt t="46714" x="4675188" y="4983163"/>
          <p14:tracePt t="47012" x="4675188" y="4976813"/>
          <p14:tracePt t="47673" x="4675188" y="4972050"/>
          <p14:tracePt t="47763" x="4675188" y="4965700"/>
          <p14:tracePt t="47774" x="4664075" y="4965700"/>
          <p14:tracePt t="47783" x="4657725" y="4960938"/>
          <p14:tracePt t="47793" x="4648200" y="4960938"/>
          <p14:tracePt t="47804" x="4641850" y="4956175"/>
          <p14:tracePt t="47823" x="4625975" y="4949825"/>
          <p14:tracePt t="47838" x="4625975" y="4945063"/>
          <p14:tracePt t="47872" x="4556125" y="4933950"/>
          <p14:tracePt t="47905" x="4448175" y="4922838"/>
          <p14:tracePt t="47938" x="4268788" y="4918075"/>
          <p14:tracePt t="47954" x="4140200" y="4918075"/>
          <p14:tracePt t="47971" x="4102100" y="4906963"/>
          <p14:tracePt t="47988" x="3983038" y="4902200"/>
          <p14:tracePt t="48004" x="3852863" y="4879975"/>
          <p14:tracePt t="48021" x="3798888" y="4879975"/>
          <p14:tracePt t="48037" x="3675063" y="4868863"/>
          <p14:tracePt t="48054" x="3567113" y="4864100"/>
          <p14:tracePt t="48072" x="3463925" y="4864100"/>
          <p14:tracePt t="48087" x="3425825" y="4864100"/>
          <p14:tracePt t="48104" x="3351213" y="4864100"/>
          <p14:tracePt t="48121" x="3324225" y="4864100"/>
          <p14:tracePt t="48137" x="3270250" y="4857750"/>
          <p14:tracePt t="48154" x="3236913" y="4848225"/>
          <p14:tracePt t="48171" x="3225800" y="4848225"/>
          <p14:tracePt t="48187" x="3182938" y="4841875"/>
          <p14:tracePt t="48204" x="3124200" y="4830763"/>
          <p14:tracePt t="48221" x="3097213" y="4826000"/>
          <p14:tracePt t="48237" x="2955925" y="4810125"/>
          <p14:tracePt t="48254" x="2825750" y="4810125"/>
          <p14:tracePt t="48271" x="2778125" y="4810125"/>
          <p14:tracePt t="48287" x="2674938" y="4810125"/>
          <p14:tracePt t="48304" x="2593975" y="4810125"/>
          <p14:tracePt t="48321" x="2578100" y="4810125"/>
          <p14:tracePt t="48337" x="2535238" y="4810125"/>
          <p14:tracePt t="48355" x="2501900" y="4810125"/>
          <p14:tracePt t="48371" x="2490788" y="4810125"/>
          <p14:tracePt t="48387" x="2470150" y="4810125"/>
          <p14:tracePt t="48421" x="2463800" y="4810125"/>
          <p14:tracePt t="48514" x="2463800" y="4803775"/>
          <p14:tracePt t="48683" x="2463800" y="4799013"/>
          <p14:tracePt t="48703" x="2470150" y="4799013"/>
          <p14:tracePt t="48713" x="2474913" y="4792663"/>
          <p14:tracePt t="48723" x="2481263" y="4792663"/>
          <p14:tracePt t="48738" x="2486025" y="4787900"/>
          <p14:tracePt t="48754" x="2497138" y="4783138"/>
          <p14:tracePt t="48771" x="2508250" y="4783138"/>
          <p14:tracePt t="48787" x="2544763" y="4783138"/>
          <p14:tracePt t="48804" x="2620963" y="4783138"/>
          <p14:tracePt t="48820" x="2659063" y="4783138"/>
          <p14:tracePt t="48838" x="2717800" y="4783138"/>
          <p14:tracePt t="48854" x="2789238" y="4783138"/>
          <p14:tracePt t="48871" x="2825750" y="4772025"/>
          <p14:tracePt t="48887" x="2859088" y="4772025"/>
          <p14:tracePt t="48904" x="2897188" y="4765675"/>
          <p14:tracePt t="48921" x="2933700" y="4765675"/>
          <p14:tracePt t="48938" x="3005138" y="4765675"/>
          <p14:tracePt t="48954" x="3106738" y="4772025"/>
          <p14:tracePt t="48971" x="3171825" y="4783138"/>
          <p14:tracePt t="48987" x="3232150" y="4792663"/>
          <p14:tracePt t="49004" x="3313113" y="4803775"/>
          <p14:tracePt t="49021" x="3360738" y="4803775"/>
          <p14:tracePt t="49037" x="3432175" y="4810125"/>
          <p14:tracePt t="49054" x="3497263" y="4810125"/>
          <p14:tracePt t="49071" x="3524250" y="4810125"/>
          <p14:tracePt t="49088" x="3609975" y="4810125"/>
          <p14:tracePt t="49104" x="3695700" y="4810125"/>
          <p14:tracePt t="49121" x="3729038" y="4810125"/>
          <p14:tracePt t="49138" x="3814763" y="4810125"/>
          <p14:tracePt t="49154" x="3902075" y="4810125"/>
          <p14:tracePt t="49171" x="3933825" y="4810125"/>
          <p14:tracePt t="49187" x="4021138" y="4810125"/>
          <p14:tracePt t="49204" x="4113213" y="4810125"/>
          <p14:tracePt t="49221" x="4140200" y="4803775"/>
          <p14:tracePt t="49237" x="4210050" y="4803775"/>
          <p14:tracePt t="49254" x="4306888" y="4792663"/>
          <p14:tracePt t="49271" x="4333875" y="4792663"/>
          <p14:tracePt t="49287" x="4403725" y="4787900"/>
          <p14:tracePt t="49304" x="4457700" y="4787900"/>
          <p14:tracePt t="49321" x="4479925" y="4787900"/>
          <p14:tracePt t="49337" x="4540250" y="4776788"/>
          <p14:tracePt t="49354" x="4572000" y="4776788"/>
          <p14:tracePt t="49372" x="4603750" y="4776788"/>
          <p14:tracePt t="49389" x="4614863" y="4776788"/>
          <p14:tracePt t="49407" x="4625975" y="4772025"/>
          <p14:tracePt t="49423" x="4641850" y="4772025"/>
          <p14:tracePt t="49439" x="4648200" y="4772025"/>
          <p14:tracePt t="49455" x="4668838" y="4772025"/>
          <p14:tracePt t="49473" x="4706938" y="4772025"/>
          <p14:tracePt t="49489" x="4718050" y="4772025"/>
          <p14:tracePt t="49506" x="4749800" y="4772025"/>
          <p14:tracePt t="49523" x="4772025" y="4772025"/>
          <p14:tracePt t="49555" x="4776788" y="4772025"/>
          <p14:tracePt t="49577" x="4783138" y="4765675"/>
          <p14:tracePt t="49593" x="4787900" y="4765675"/>
          <p14:tracePt t="49604" x="4803775" y="4760913"/>
          <p14:tracePt t="49621" x="4814888" y="4760913"/>
          <p14:tracePt t="49638" x="4821238" y="4760913"/>
          <p14:tracePt t="49717" x="4821238" y="4756150"/>
          <p14:tracePt t="49785" x="4821238" y="4749800"/>
          <p14:tracePt t="49815" x="4826000" y="4745038"/>
          <p14:tracePt t="51414" x="4821238" y="4745038"/>
          <p14:tracePt t="51425" x="4814888" y="4745038"/>
          <p14:tracePt t="51435" x="4803775" y="4745038"/>
          <p14:tracePt t="51443" x="4783138" y="4749800"/>
          <p14:tracePt t="51454" x="4760913" y="4760913"/>
          <p14:tracePt t="51471" x="4733925" y="4765675"/>
          <p14:tracePt t="51487" x="4641850" y="4783138"/>
          <p14:tracePt t="51504" x="4576763" y="4799013"/>
          <p14:tracePt t="51537" x="4513263" y="4830763"/>
          <p14:tracePt t="51571" x="4318000" y="4922838"/>
          <p14:tracePt t="51604" x="3778250" y="5149850"/>
          <p14:tracePt t="51621" x="3675063" y="5192713"/>
          <p14:tracePt t="51637" x="3382963" y="5268913"/>
          <p14:tracePt t="51654" x="3144838" y="5311775"/>
          <p14:tracePt t="51671" x="3070225" y="5334000"/>
          <p14:tracePt t="51687" x="2890838" y="5345113"/>
          <p14:tracePt t="51704" x="2771775" y="5349875"/>
          <p14:tracePt t="51721" x="2735263" y="5349875"/>
          <p14:tracePt t="51737" x="2616200" y="5360988"/>
          <p14:tracePt t="51754" x="2513013" y="5372100"/>
          <p14:tracePt t="51771" x="2474913" y="5372100"/>
          <p14:tracePt t="51787" x="2382838" y="5372100"/>
          <p14:tracePt t="51804" x="2308225" y="5372100"/>
          <p14:tracePt t="51822" x="2259013" y="5372100"/>
          <p14:tracePt t="51837" x="2236788" y="5372100"/>
          <p14:tracePt t="51854" x="2205038" y="5372100"/>
          <p14:tracePt t="51871" x="2182813" y="5372100"/>
          <p14:tracePt t="51887" x="2178050" y="5372100"/>
          <p14:tracePt t="51905" x="2155825" y="5372100"/>
          <p14:tracePt t="51921" x="2151063" y="5372100"/>
          <p14:tracePt t="51937" x="2124075" y="5372100"/>
          <p14:tracePt t="51954" x="2097088" y="5372100"/>
          <p14:tracePt t="51971" x="2085975" y="5372100"/>
          <p14:tracePt t="51987" x="2070100" y="5372100"/>
          <p14:tracePt t="52004" x="2058988" y="5372100"/>
          <p14:tracePt t="52021" x="2047875" y="5372100"/>
          <p14:tracePt t="52037" x="2043113" y="5372100"/>
          <p14:tracePt t="52072" x="2043113" y="5365750"/>
          <p14:tracePt t="52092" x="2036763" y="5360988"/>
          <p14:tracePt t="52112" x="2036763" y="5356225"/>
          <p14:tracePt t="52153" x="2036763" y="5349875"/>
          <p14:tracePt t="52162" x="2036763" y="5345113"/>
          <p14:tracePt t="52173" x="2043113" y="5345113"/>
          <p14:tracePt t="52187" x="2047875" y="5338763"/>
          <p14:tracePt t="52204" x="2063750" y="5322888"/>
          <p14:tracePt t="52221" x="2070100" y="5318125"/>
          <p14:tracePt t="52237" x="2081213" y="5307013"/>
          <p14:tracePt t="52254" x="2097088" y="5300663"/>
          <p14:tracePt t="52271" x="2101850" y="5300663"/>
          <p14:tracePt t="52287" x="2166938" y="5300663"/>
          <p14:tracePt t="52304" x="2259013" y="5307013"/>
          <p14:tracePt t="52321" x="2301875" y="5307013"/>
          <p14:tracePt t="52337" x="2335213" y="5311775"/>
          <p14:tracePt t="52355" x="2339975" y="5318125"/>
          <p14:tracePt t="52484" x="2344738" y="5318125"/>
          <p14:tracePt t="52496" x="2351088" y="5318125"/>
          <p14:tracePt t="52504" x="2355850" y="5318125"/>
          <p14:tracePt t="52523" x="2362200" y="5318125"/>
          <p14:tracePt t="52543" x="2366963" y="5311775"/>
          <p14:tracePt t="52554" x="2382838" y="5311775"/>
          <p14:tracePt t="52571" x="2425700" y="5300663"/>
          <p14:tracePt t="52587" x="2443163" y="5291138"/>
          <p14:tracePt t="52604" x="2486025" y="5284788"/>
          <p14:tracePt t="52621" x="2524125" y="5284788"/>
          <p14:tracePt t="52637" x="2593975" y="5284788"/>
          <p14:tracePt t="52654" x="2625725" y="5284788"/>
          <p14:tracePt t="52671" x="2643188" y="5284788"/>
          <p14:tracePt t="52687" x="2652713" y="5284788"/>
          <p14:tracePt t="52704" x="2686050" y="5284788"/>
          <p14:tracePt t="52721" x="2708275" y="5295900"/>
          <p14:tracePt t="52737" x="2744788" y="5300663"/>
          <p14:tracePt t="52754" x="2816225" y="5307013"/>
          <p14:tracePt t="52771" x="2874963" y="5318125"/>
          <p14:tracePt t="52787" x="2940050" y="5322888"/>
          <p14:tracePt t="52804" x="2998788" y="5322888"/>
          <p14:tracePt t="52823" x="3043238" y="5334000"/>
          <p14:tracePt t="52838" x="3052763" y="5338763"/>
          <p14:tracePt t="52854" x="3124200" y="5338763"/>
          <p14:tracePt t="52871" x="3167063" y="5338763"/>
          <p14:tracePt t="52887" x="3248025" y="5338763"/>
          <p14:tracePt t="52904" x="3371850" y="5338763"/>
          <p14:tracePt t="52921" x="3475038" y="5338763"/>
          <p14:tracePt t="52937" x="3578225" y="5338763"/>
          <p14:tracePt t="52954" x="3668713" y="5338763"/>
          <p14:tracePt t="52971" x="3717925" y="5334000"/>
          <p14:tracePt t="52987" x="3751263" y="5327650"/>
          <p14:tracePt t="53004" x="3794125" y="5327650"/>
          <p14:tracePt t="53021" x="3805238" y="5327650"/>
          <p14:tracePt t="53038" x="3810000" y="5327650"/>
          <p14:tracePt t="53055" x="3814763" y="5327650"/>
          <p14:tracePt t="53133" x="3821113" y="5327650"/>
          <p14:tracePt t="53142" x="3825875" y="5327650"/>
          <p14:tracePt t="53153" x="3832225" y="5327650"/>
          <p14:tracePt t="53183" x="3836988" y="5327650"/>
          <p14:tracePt t="53193" x="3848100" y="5327650"/>
          <p14:tracePt t="53213" x="3852863" y="5327650"/>
          <p14:tracePt t="53233" x="3859213" y="5327650"/>
          <p14:tracePt t="53244" x="3863975" y="5327650"/>
          <p14:tracePt t="53253" x="3868738" y="5327650"/>
          <p14:tracePt t="53262" x="3879850" y="5327650"/>
          <p14:tracePt t="53272" x="3890963" y="5327650"/>
          <p14:tracePt t="53287" x="3906838" y="5327650"/>
          <p14:tracePt t="53305" x="3940175" y="5327650"/>
          <p14:tracePt t="53322" x="3994150" y="5327650"/>
          <p14:tracePt t="53337" x="4025900" y="5327650"/>
          <p14:tracePt t="53354" x="4090988" y="5318125"/>
          <p14:tracePt t="53371" x="4117975" y="5318125"/>
          <p14:tracePt t="53387" x="4214813" y="5318125"/>
          <p14:tracePt t="53404" x="4318000" y="5318125"/>
          <p14:tracePt t="53421" x="4360863" y="5318125"/>
          <p14:tracePt t="53437" x="4484688" y="5318125"/>
          <p14:tracePt t="53454" x="4576763" y="5318125"/>
          <p14:tracePt t="53471" x="4603750" y="5318125"/>
          <p14:tracePt t="53487" x="4679950" y="5318125"/>
          <p14:tracePt t="53504" x="4738688" y="5318125"/>
          <p14:tracePt t="53521" x="4760913" y="5318125"/>
          <p14:tracePt t="53537" x="4814888" y="5318125"/>
          <p14:tracePt t="53554" x="4875213" y="5318125"/>
          <p14:tracePt t="53571" x="4891088" y="5318125"/>
          <p14:tracePt t="53587" x="4929188" y="5318125"/>
          <p14:tracePt t="53604" x="4945063" y="5318125"/>
          <p14:tracePt t="53621" x="4949825" y="5318125"/>
          <p14:tracePt t="53637" x="4960938" y="5318125"/>
          <p14:tracePt t="53654" x="4976813" y="5318125"/>
          <p14:tracePt t="53671" x="4983163" y="5318125"/>
          <p14:tracePt t="53687" x="4987925" y="5318125"/>
          <p14:tracePt t="53723" x="4992688" y="5318125"/>
          <p14:tracePt t="53844" x="4992688" y="5322888"/>
          <p14:tracePt t="54285" x="4992688" y="5327650"/>
          <p14:tracePt t="54303" x="4999038" y="5327650"/>
          <p14:tracePt t="54313" x="5003800" y="5327650"/>
          <p14:tracePt t="54323" x="5010150" y="5327650"/>
          <p14:tracePt t="54525" x="4992688" y="5327650"/>
          <p14:tracePt t="54534" x="4976813" y="5327650"/>
          <p14:tracePt t="54544" x="4960938" y="5338763"/>
          <p14:tracePt t="54571" x="4922838" y="5349875"/>
          <p14:tracePt t="54587" x="4911725" y="5349875"/>
          <p14:tracePt t="54604" x="4875213" y="5349875"/>
          <p14:tracePt t="54637" x="4765675" y="5365750"/>
          <p14:tracePt t="54671" x="4560888" y="5372100"/>
          <p14:tracePt t="54704" x="4183063" y="5383213"/>
          <p14:tracePt t="54721" x="4133850" y="5383213"/>
          <p14:tracePt t="54737" x="4052888" y="5383213"/>
          <p14:tracePt t="54754" x="3987800" y="5383213"/>
          <p14:tracePt t="54771" x="3960813" y="5372100"/>
          <p14:tracePt t="54787" x="3841750" y="5356225"/>
          <p14:tracePt t="54804" x="3713163" y="5322888"/>
          <p14:tracePt t="54822" x="3652838" y="5311775"/>
          <p14:tracePt t="54837" x="3582988" y="5291138"/>
          <p14:tracePt t="54854" x="3533775" y="5264150"/>
          <p14:tracePt t="54871" x="3502025" y="5253038"/>
          <p14:tracePt t="54887" x="3486150" y="5226050"/>
          <p14:tracePt t="54904" x="3479800" y="5210175"/>
          <p14:tracePt t="54921" x="3479800" y="5187950"/>
          <p14:tracePt t="54937" x="3479800" y="5145088"/>
          <p14:tracePt t="54954" x="3486150" y="5129213"/>
          <p14:tracePt t="54971" x="3513138" y="5111750"/>
          <p14:tracePt t="54987" x="3582988" y="5064125"/>
          <p14:tracePt t="55004" x="3648075" y="5003800"/>
          <p14:tracePt t="55021" x="3717925" y="4965700"/>
          <p14:tracePt t="55037" x="3832225" y="4902200"/>
          <p14:tracePt t="55054" x="3902075" y="4868863"/>
          <p14:tracePt t="55072" x="3998913" y="4841875"/>
          <p14:tracePt t="55088" x="4052888" y="4830763"/>
          <p14:tracePt t="55104" x="4122738" y="4814888"/>
          <p14:tracePt t="55121" x="4187825" y="4810125"/>
          <p14:tracePt t="55137" x="4318000" y="4799013"/>
          <p14:tracePt t="55154" x="4383088" y="4799013"/>
          <p14:tracePt t="55171" x="4441825" y="4799013"/>
          <p14:tracePt t="55187" x="4506913" y="4799013"/>
          <p14:tracePt t="55204" x="4621213" y="4799013"/>
          <p14:tracePt t="55221" x="4695825" y="4799013"/>
          <p14:tracePt t="55237" x="4765675" y="4799013"/>
          <p14:tracePt t="55254" x="4830763" y="4799013"/>
          <p14:tracePt t="55271" x="4879975" y="4799013"/>
          <p14:tracePt t="55287" x="4938713" y="4810125"/>
          <p14:tracePt t="55304" x="5041900" y="4814888"/>
          <p14:tracePt t="55321" x="5095875" y="4826000"/>
          <p14:tracePt t="55337" x="5156200" y="4841875"/>
          <p14:tracePt t="55355" x="5230813" y="4875213"/>
          <p14:tracePt t="55371" x="5268913" y="4891088"/>
          <p14:tracePt t="55387" x="5311775" y="4922838"/>
          <p14:tracePt t="55404" x="5365750" y="4960938"/>
          <p14:tracePt t="55421" x="5383213" y="4976813"/>
          <p14:tracePt t="55437" x="5392738" y="4999038"/>
          <p14:tracePt t="55454" x="5399088" y="5037138"/>
          <p14:tracePt t="55471" x="5387975" y="5064125"/>
          <p14:tracePt t="55487" x="5345113" y="5118100"/>
          <p14:tracePt t="55504" x="5226050" y="5214938"/>
          <p14:tracePt t="55521" x="5091113" y="5284788"/>
          <p14:tracePt t="55537" x="4879975" y="5376863"/>
          <p14:tracePt t="55554" x="4452938" y="5468938"/>
          <p14:tracePt t="55571" x="4295775" y="5468938"/>
          <p14:tracePt t="55587" x="3722688" y="5484813"/>
          <p14:tracePt t="55604" x="3151188" y="5480050"/>
          <p14:tracePt t="55621" x="3025775" y="5468938"/>
          <p14:tracePt t="55637" x="2859088" y="5441950"/>
          <p14:tracePt t="55654" x="2789238" y="5399088"/>
          <p14:tracePt t="55671" x="2767013" y="5383213"/>
          <p14:tracePt t="55688" x="2686050" y="5345113"/>
          <p14:tracePt t="55704" x="2609850" y="5300663"/>
          <p14:tracePt t="55721" x="2589213" y="5300663"/>
          <p14:tracePt t="55737" x="2555875" y="5295900"/>
          <p14:tracePt t="55782" x="2551113" y="5295900"/>
          <p14:tracePt t="55803" x="2544763" y="5295900"/>
          <p14:tracePt t="55944" x="2540000" y="5295900"/>
          <p14:tracePt t="55953" x="2535238" y="5295900"/>
          <p14:tracePt t="55973" x="2528888" y="5295900"/>
          <p14:tracePt t="55984" x="2524125" y="5295900"/>
          <p14:tracePt t="56105" x="2517775" y="5295900"/>
          <p14:tracePt t="56113" x="2513013" y="5295900"/>
          <p14:tracePt t="56123" x="2508250" y="5295900"/>
          <p14:tracePt t="56138" x="2501900" y="5295900"/>
          <p14:tracePt t="56243" x="2513013" y="5295900"/>
          <p14:tracePt t="58431" x="3371850" y="3360738"/>
          <p14:tracePt t="58432" x="3317875" y="3333750"/>
          <p14:tracePt t="58438" x="3124200" y="3328988"/>
          <p14:tracePt t="58454" x="3113088" y="3328988"/>
          <p14:tracePt t="58533" x="3090863" y="3328988"/>
          <p14:tracePt t="58543" x="3063875" y="3317875"/>
          <p14:tracePt t="58553" x="3021013" y="3302000"/>
          <p14:tracePt t="58562" x="2951163" y="3286125"/>
          <p14:tracePt t="58587" x="2859088" y="3259138"/>
          <p14:tracePt t="58621" x="2616200" y="3178175"/>
          <p14:tracePt t="58637" x="2470150" y="3106738"/>
          <p14:tracePt t="58654" x="2355850" y="3021013"/>
          <p14:tracePt t="58670" x="2324100" y="3005138"/>
          <p14:tracePt t="58687" x="2297113" y="2998788"/>
          <p14:tracePt t="58704" x="2286000" y="2998788"/>
          <p14:tracePt t="58721" x="2263775" y="2998788"/>
          <p14:tracePt t="58737" x="2205038" y="3052763"/>
          <p14:tracePt t="58754" x="2085975" y="3151188"/>
          <p14:tracePt t="58771" x="1993900" y="3225800"/>
          <p14:tracePt t="58787" x="1901825" y="3297238"/>
          <p14:tracePt t="58804" x="1827213" y="3355975"/>
          <p14:tracePt t="58822" x="1804988" y="3371850"/>
          <p14:tracePt t="58837" x="1804988" y="3378200"/>
          <p14:tracePt t="58854" x="1800225" y="3378200"/>
          <p14:tracePt t="58871" x="1793875" y="3382963"/>
          <p14:tracePt t="58887" x="1789113" y="3387725"/>
          <p14:tracePt t="58904" x="1778000" y="3405188"/>
          <p14:tracePt t="58921" x="1778000" y="3421063"/>
          <p14:tracePt t="58937" x="1793875" y="3463925"/>
          <p14:tracePt t="58954" x="1858963" y="3524250"/>
          <p14:tracePt t="58970" x="1901825" y="3551238"/>
          <p14:tracePt t="58987" x="2027238" y="3614738"/>
          <p14:tracePt t="59004" x="2151063" y="3679825"/>
          <p14:tracePt t="59020" x="2171700" y="3702050"/>
          <p14:tracePt t="59037" x="2193925" y="3722688"/>
          <p14:tracePt t="59055" x="2200275" y="3722688"/>
          <p14:tracePt t="59071" x="2193925" y="3729038"/>
          <p14:tracePt t="59104" x="2166938" y="3740150"/>
          <p14:tracePt t="59121" x="2151063" y="3740150"/>
          <p14:tracePt t="59137" x="2070100" y="3767138"/>
          <p14:tracePt t="59154" x="1973263" y="3794125"/>
          <p14:tracePt t="59171" x="1966913" y="3794125"/>
          <p14:tracePt t="59212" x="1978025" y="3794125"/>
          <p14:tracePt t="59222" x="1993900" y="3776663"/>
          <p14:tracePt t="59237" x="2027238" y="3771900"/>
          <p14:tracePt t="59254" x="2189163" y="3760788"/>
          <p14:tracePt t="59271" x="2281238" y="3760788"/>
          <p14:tracePt t="59287" x="2513013" y="3740150"/>
          <p14:tracePt t="59304" x="2616200" y="3740150"/>
          <p14:tracePt t="59321" x="2620963" y="3740150"/>
          <p14:tracePt t="59337" x="2625725" y="3740150"/>
          <p14:tracePt t="59362" x="2620963" y="3740150"/>
          <p14:tracePt t="59373" x="2609850" y="3744913"/>
          <p14:tracePt t="59387" x="2593975" y="3749675"/>
          <p14:tracePt t="59404" x="2544763" y="3771900"/>
          <p14:tracePt t="59421" x="2524125" y="3783013"/>
          <p14:tracePt t="59437" x="2454275" y="3798888"/>
          <p14:tracePt t="59454" x="2436813" y="3805238"/>
          <p14:tracePt t="59534" x="2443163" y="3805238"/>
          <p14:tracePt t="59673" x="2436813" y="3805238"/>
          <p14:tracePt t="59684" x="2416175" y="3805238"/>
          <p14:tracePt t="59694" x="2409825" y="3805238"/>
          <p14:tracePt t="59735" x="2420938" y="3787775"/>
          <p14:tracePt t="59746" x="2443163" y="3783013"/>
          <p14:tracePt t="59754" x="2463800" y="3767138"/>
          <p14:tracePt t="59771" x="2470150" y="3767138"/>
          <p14:tracePt t="60083" x="2470150" y="3783013"/>
          <p14:tracePt t="60093" x="2474913" y="3810000"/>
          <p14:tracePt t="60105" x="2490788" y="3841750"/>
          <p14:tracePt t="60113" x="2524125" y="3944938"/>
          <p14:tracePt t="60123" x="2555875" y="4025900"/>
          <p14:tracePt t="60138" x="2643188" y="4198938"/>
          <p14:tracePt t="60154" x="2816225" y="4403725"/>
          <p14:tracePt t="60172" x="3205163" y="4765675"/>
          <p14:tracePt t="60188" x="3490913" y="5003800"/>
          <p14:tracePt t="60204" x="3663950" y="5183188"/>
          <p14:tracePt t="60221" x="3744913" y="5338763"/>
          <p14:tracePt t="60237" x="3805238" y="5473700"/>
          <p14:tracePt t="60254" x="3805238" y="5554663"/>
          <p14:tracePt t="60271" x="3794125" y="5581650"/>
          <p14:tracePt t="60287" x="3744913" y="5641975"/>
          <p14:tracePt t="60304" x="3675063" y="5691188"/>
          <p14:tracePt t="60321" x="3594100" y="5761038"/>
          <p14:tracePt t="60337" x="3560763" y="5781675"/>
          <p14:tracePt t="60355" x="3421063" y="5884863"/>
          <p14:tracePt t="60371" x="3317875" y="5938838"/>
          <p14:tracePt t="60387" x="3209925" y="5965825"/>
          <p14:tracePt t="60404" x="3070225" y="5972175"/>
          <p14:tracePt t="60421" x="2955925" y="5972175"/>
          <p14:tracePt t="60437" x="2805113" y="5961063"/>
          <p14:tracePt t="60454" x="2593975" y="5884863"/>
          <p14:tracePt t="60471" x="2486025" y="5819775"/>
          <p14:tracePt t="60487" x="2344738" y="5700713"/>
          <p14:tracePt t="60504" x="2144713" y="5457825"/>
          <p14:tracePt t="60521" x="2000250" y="5273675"/>
          <p14:tracePt t="60537" x="1831975" y="5030788"/>
          <p14:tracePt t="60554" x="1616075" y="4675188"/>
          <p14:tracePt t="60571" x="1562100" y="4560888"/>
          <p14:tracePt t="60587" x="1420813" y="4291013"/>
          <p14:tracePt t="60604" x="1319213" y="4075113"/>
          <p14:tracePt t="60621" x="1281113" y="3994150"/>
          <p14:tracePt t="60637" x="1211263" y="3733800"/>
          <p14:tracePt t="60654" x="1211263" y="3475038"/>
          <p14:tracePt t="60670" x="1211263" y="3378200"/>
          <p14:tracePt t="60687" x="1285875" y="3070225"/>
          <p14:tracePt t="60704" x="1427163" y="2798763"/>
          <p14:tracePt t="60721" x="1481138" y="2717800"/>
          <p14:tracePt t="60737" x="1636713" y="2474913"/>
          <p14:tracePt t="60754" x="1831975" y="2259013"/>
          <p14:tracePt t="60771" x="1908175" y="2178050"/>
          <p14:tracePt t="60787" x="2151063" y="1966913"/>
          <p14:tracePt t="60804" x="2389188" y="1804988"/>
          <p14:tracePt t="60822" x="2643188" y="1681163"/>
          <p14:tracePt t="60837" x="2735263" y="1643063"/>
          <p14:tracePt t="60854" x="3021013" y="1555750"/>
          <p14:tracePt t="60871" x="3101975" y="1539875"/>
          <p14:tracePt t="60887" x="3324225" y="1497013"/>
          <p14:tracePt t="60904" x="3540125" y="1474788"/>
          <p14:tracePt t="60921" x="3625850" y="1474788"/>
          <p14:tracePt t="60937" x="3852863" y="1465263"/>
          <p14:tracePt t="60954" x="4129088" y="1470025"/>
          <p14:tracePt t="60971" x="4230688" y="1481138"/>
          <p14:tracePt t="60987" x="4495800" y="1524000"/>
          <p14:tracePt t="61004" x="4810125" y="1573213"/>
          <p14:tracePt t="61021" x="4929188" y="1577975"/>
          <p14:tracePt t="61037" x="5241925" y="1627188"/>
          <p14:tracePt t="61054" x="5522913" y="1674813"/>
          <p14:tracePt t="61071" x="5810250" y="1746250"/>
          <p14:tracePt t="61088" x="5900738" y="1773238"/>
          <p14:tracePt t="61104" x="6199188" y="1897063"/>
          <p14:tracePt t="61121" x="6289675" y="1944688"/>
          <p14:tracePt t="61137" x="6527800" y="2081213"/>
          <p14:tracePt t="61154" x="6777038" y="2281238"/>
          <p14:tracePt t="61171" x="6869113" y="2355850"/>
          <p14:tracePt t="61187" x="7143750" y="2544763"/>
          <p14:tracePt t="61204" x="7339013" y="2717800"/>
          <p14:tracePt t="61220" x="7392988" y="2798763"/>
          <p14:tracePt t="61237" x="7478713" y="2951163"/>
          <p14:tracePt t="61254" x="7570788" y="3133725"/>
          <p14:tracePt t="61270" x="7604125" y="3205163"/>
          <p14:tracePt t="61287" x="7631113" y="3394075"/>
          <p14:tracePt t="61304" x="7624763" y="3571875"/>
          <p14:tracePt t="61321" x="7620000" y="3636963"/>
          <p14:tracePt t="61337" x="7577138" y="3832225"/>
          <p14:tracePt t="61354" x="7523163" y="4059238"/>
          <p14:tracePt t="61371" x="7500938" y="4160838"/>
          <p14:tracePt t="61387" x="7442200" y="4376738"/>
          <p14:tracePt t="61404" x="7354888" y="4594225"/>
          <p14:tracePt t="61421" x="7323138" y="4668838"/>
          <p14:tracePt t="61437" x="7242175" y="4841875"/>
          <p14:tracePt t="61454" x="7181850" y="4987925"/>
          <p14:tracePt t="61471" x="7165975" y="5030788"/>
          <p14:tracePt t="61487" x="7089775" y="5160963"/>
          <p14:tracePt t="61504" x="6992938" y="5264150"/>
          <p14:tracePt t="61521" x="6950075" y="5300663"/>
          <p14:tracePt t="61537" x="6858000" y="5372100"/>
          <p14:tracePt t="61554" x="6788150" y="5430838"/>
          <p14:tracePt t="61571" x="6777038" y="5441950"/>
          <p14:tracePt t="61587" x="6754813" y="5464175"/>
          <p14:tracePt t="61604" x="6754813" y="5468938"/>
          <p14:tracePt t="61638" x="6750050" y="5468938"/>
          <p14:tracePt t="61754" x="6754813" y="5468938"/>
          <p14:tracePt t="61774" x="6754813" y="5464175"/>
          <p14:tracePt t="61782" x="6761163" y="5464175"/>
          <p14:tracePt t="61802" x="6765925" y="5457825"/>
          <p14:tracePt t="61823" x="6770688" y="5457825"/>
          <p14:tracePt t="61832" x="6777038" y="5453063"/>
          <p14:tracePt t="61852" x="6777038" y="5446713"/>
          <p14:tracePt t="61862" x="6781800" y="5441950"/>
          <p14:tracePt t="61872" x="6788150" y="5441950"/>
          <p14:tracePt t="61887" x="6788150" y="5437188"/>
          <p14:tracePt t="61904" x="6792913" y="5430838"/>
          <p14:tracePt t="61921" x="6797675" y="5430838"/>
          <p14:tracePt t="62864" x="6804025" y="5430838"/>
          <p14:tracePt t="62874" x="6846888" y="5430838"/>
          <p14:tracePt t="62887" x="6873875" y="5430838"/>
          <p14:tracePt t="62893" x="6911975" y="5430838"/>
          <p14:tracePt t="62904" x="6934200" y="5430838"/>
          <p14:tracePt t="62921" x="6943725" y="5430838"/>
          <p14:tracePt t="62937" x="6988175" y="5430838"/>
          <p14:tracePt t="62971" x="7089775" y="5430838"/>
          <p14:tracePt t="63004" x="7458075" y="5430838"/>
          <p14:tracePt t="63037" x="7597775" y="5430838"/>
          <p14:tracePt t="63054" x="7673975" y="5430838"/>
          <p14:tracePt t="63071" x="7700963" y="5430838"/>
          <p14:tracePt t="63088" x="7793038" y="5441950"/>
          <p14:tracePt t="63104" x="7858125" y="5446713"/>
          <p14:tracePt t="63121" x="7878763" y="5446713"/>
          <p14:tracePt t="63137" x="7896225" y="5446713"/>
        </p14:tracePtLst>
      </p14:laserTrace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775677" y="2584694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話法の転換の練習：直接話法から間接話法へ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422E97B-8FFC-418F-8CCE-AAE90DA51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5"/>
    </mc:Choice>
    <mc:Fallback>
      <p:transition spd="slow" advTm="1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12178"/>
            <a:ext cx="10515600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/>
              <a:t>肯定文　</a:t>
            </a:r>
            <a:r>
              <a:rPr lang="ja-JP" altLang="en-US" sz="3200" dirty="0"/>
              <a:t>「～に」あり</a:t>
            </a:r>
            <a:r>
              <a:rPr lang="en-US" altLang="ja-JP" sz="3200" dirty="0"/>
              <a:t>		</a:t>
            </a:r>
            <a:r>
              <a:rPr lang="ja-JP" altLang="en-US" sz="3200" dirty="0"/>
              <a:t>　　「～に」なし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</a:t>
            </a:r>
            <a:r>
              <a:rPr kumimoji="1" lang="en-US" altLang="ja-JP" sz="3200" dirty="0"/>
              <a:t>me, “I love you.”	      He </a:t>
            </a:r>
            <a:r>
              <a:rPr kumimoji="1" lang="en-US" altLang="ja-JP" sz="3200" u="sng" dirty="0"/>
              <a:t>said</a:t>
            </a:r>
            <a:r>
              <a:rPr kumimoji="1" lang="en-US" altLang="ja-JP" sz="3200" dirty="0"/>
              <a:t>, “I am tired.”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D1E1FF4-44A1-4381-88CE-CE7DFB3F7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6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7"/>
    </mc:Choice>
    <mc:Fallback>
      <p:transition spd="slow" advTm="25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8" x="6777038" y="5318125"/>
          <p14:tracePt t="2976" x="6669088" y="5160963"/>
          <p14:tracePt t="2985" x="6507163" y="4949825"/>
          <p14:tracePt t="2995" x="6145213" y="4549775"/>
          <p14:tracePt t="3012" x="5922963" y="4329113"/>
          <p14:tracePt t="3029" x="5257800" y="3717925"/>
          <p14:tracePt t="3046" x="4587875" y="3079750"/>
          <p14:tracePt t="3062" x="4383088" y="2863850"/>
          <p14:tracePt t="3095" x="3686175" y="2259013"/>
          <p14:tracePt t="3129" x="3652838" y="2254250"/>
          <p14:tracePt t="3524" x="3652838" y="2247900"/>
          <p14:tracePt t="3534" x="3659188" y="2243138"/>
          <p14:tracePt t="3544" x="3663950" y="2243138"/>
          <p14:tracePt t="3554" x="3663950" y="2236788"/>
          <p14:tracePt t="3717" x="3663950" y="2243138"/>
          <p14:tracePt t="3726" x="3663950" y="2281238"/>
          <p14:tracePt t="3735" x="3663950" y="2382838"/>
          <p14:tracePt t="3763" x="3560763" y="2632075"/>
          <p14:tracePt t="3779" x="3524250" y="2690813"/>
          <p14:tracePt t="3795" x="3405188" y="2843213"/>
          <p14:tracePt t="3812" x="3344863" y="2879725"/>
          <p14:tracePt t="3829" x="3182938" y="2994025"/>
          <p14:tracePt t="3845" x="3021013" y="3074988"/>
          <p14:tracePt t="3862" x="2955925" y="3090863"/>
          <p14:tracePt t="3879" x="2825750" y="3124200"/>
          <p14:tracePt t="3895" x="2708275" y="3140075"/>
          <p14:tracePt t="3912" x="2670175" y="3140075"/>
          <p14:tracePt t="3929" x="2589213" y="3151188"/>
          <p14:tracePt t="3946" x="2528888" y="3151188"/>
          <p14:tracePt t="3962" x="2508250" y="3151188"/>
          <p14:tracePt t="3979" x="2490788" y="3151188"/>
          <p14:tracePt t="3996" x="2470150" y="3140075"/>
          <p14:tracePt t="4012" x="2454275" y="3133725"/>
          <p14:tracePt t="4029" x="2409825" y="3124200"/>
          <p14:tracePt t="4046" x="2371725" y="3106738"/>
          <p14:tracePt t="4062" x="2355850" y="3101975"/>
          <p14:tracePt t="4079" x="2317750" y="3086100"/>
          <p14:tracePt t="4097" x="2308225" y="3079750"/>
          <p14:tracePt t="4113" x="2301875" y="3079750"/>
          <p14:tracePt t="4129" x="2286000" y="3079750"/>
          <p14:tracePt t="4146" x="2270125" y="3070225"/>
          <p14:tracePt t="4162" x="2259013" y="3070225"/>
          <p14:tracePt t="4179" x="2227263" y="3063875"/>
          <p14:tracePt t="4196" x="2182813" y="3052763"/>
          <p14:tracePt t="4213" x="2162175" y="3043238"/>
          <p14:tracePt t="4229" x="2112963" y="3021013"/>
          <p14:tracePt t="4246" x="2043113" y="2987675"/>
          <p14:tracePt t="4263" x="2009775" y="2971800"/>
          <p14:tracePt t="4279" x="1897063" y="2917825"/>
          <p14:tracePt t="4296" x="1800225" y="2863850"/>
          <p14:tracePt t="4312" x="1755775" y="2847975"/>
          <p14:tracePt t="4329" x="1681163" y="2805113"/>
          <p14:tracePt t="4346" x="1627188" y="2771775"/>
          <p14:tracePt t="4362" x="1620838" y="2762250"/>
          <p14:tracePt t="4379" x="1593850" y="2733675"/>
          <p14:tracePt t="4396" x="1566863" y="2701925"/>
          <p14:tracePt t="4412" x="1555750" y="2690813"/>
          <p14:tracePt t="4429" x="1512888" y="2663825"/>
          <p14:tracePt t="4446" x="1474788" y="2647950"/>
          <p14:tracePt t="4463" x="1465263" y="2643188"/>
          <p14:tracePt t="4479" x="1438275" y="2643188"/>
          <p14:tracePt t="4495" x="1416050" y="2643188"/>
          <p14:tracePt t="4512" x="1404938" y="2643188"/>
          <p14:tracePt t="4529" x="1373188" y="2620963"/>
          <p14:tracePt t="4545" x="1335088" y="2605088"/>
          <p14:tracePt t="4562" x="1323975" y="2593975"/>
          <p14:tracePt t="4579" x="1292225" y="2571750"/>
          <p14:tracePt t="4596" x="1254125" y="2535238"/>
          <p14:tracePt t="4612" x="1243013" y="2524125"/>
          <p14:tracePt t="4629" x="1184275" y="2443163"/>
          <p14:tracePt t="4646" x="1139825" y="2371725"/>
          <p14:tracePt t="4662" x="1128713" y="2339975"/>
          <p14:tracePt t="4679" x="1096963" y="2281238"/>
          <p14:tracePt t="4695" x="1085850" y="2232025"/>
          <p14:tracePt t="4712" x="1081088" y="2198688"/>
          <p14:tracePt t="4729" x="1081088" y="2139950"/>
          <p14:tracePt t="4746" x="1081088" y="2101850"/>
          <p14:tracePt t="4762" x="1081088" y="2074863"/>
          <p14:tracePt t="4779" x="1081088" y="2032000"/>
          <p14:tracePt t="4796" x="1081088" y="1993900"/>
          <p14:tracePt t="4812" x="1096963" y="1973263"/>
          <p14:tracePt t="4829" x="1128713" y="1908175"/>
          <p14:tracePt t="4845" x="1162050" y="1847850"/>
          <p14:tracePt t="4862" x="1211263" y="1789113"/>
          <p14:tracePt t="4879" x="1281113" y="1697038"/>
          <p14:tracePt t="4895" x="1328738" y="1643063"/>
          <p14:tracePt t="4912" x="1362075" y="1620838"/>
          <p14:tracePt t="4929" x="1393825" y="1582738"/>
          <p14:tracePt t="4945" x="1431925" y="1555750"/>
          <p14:tracePt t="4962" x="1454150" y="1535113"/>
          <p14:tracePt t="4979" x="1501775" y="1485900"/>
          <p14:tracePt t="4996" x="1582738" y="1438275"/>
          <p14:tracePt t="5012" x="1636713" y="1400175"/>
          <p14:tracePt t="5029" x="1701800" y="1362075"/>
          <p14:tracePt t="5046" x="1728788" y="1339850"/>
          <p14:tracePt t="5062" x="1755775" y="1328738"/>
          <p14:tracePt t="5079" x="1793875" y="1319213"/>
          <p14:tracePt t="5095" x="1827213" y="1308100"/>
          <p14:tracePt t="5112" x="1874838" y="1285875"/>
          <p14:tracePt t="5129" x="1946275" y="1274763"/>
          <p14:tracePt t="5145" x="2054225" y="1265238"/>
          <p14:tracePt t="5162" x="2108200" y="1254125"/>
          <p14:tracePt t="5179" x="2178050" y="1254125"/>
          <p14:tracePt t="5195" x="2227263" y="1254125"/>
          <p14:tracePt t="5214" x="2263775" y="1254125"/>
          <p14:tracePt t="5229" x="2281238" y="1254125"/>
          <p14:tracePt t="5247" x="2312988" y="1274763"/>
          <p14:tracePt t="5262" x="2328863" y="1296988"/>
          <p14:tracePt t="5279" x="2328863" y="1323975"/>
          <p14:tracePt t="5295" x="2335213" y="1346200"/>
          <p14:tracePt t="5312" x="2339975" y="1366838"/>
          <p14:tracePt t="5329" x="2344738" y="1393825"/>
          <p14:tracePt t="5346" x="2382838" y="1443038"/>
          <p14:tracePt t="5362" x="2443163" y="1501775"/>
          <p14:tracePt t="5379" x="2544763" y="1577975"/>
          <p14:tracePt t="5396" x="2744788" y="1670050"/>
          <p14:tracePt t="5412" x="2897188" y="1739900"/>
          <p14:tracePt t="5429" x="3021013" y="1809750"/>
          <p14:tracePt t="5446" x="3128963" y="1912938"/>
          <p14:tracePt t="5463" x="3144838" y="1955800"/>
          <p14:tracePt t="5479" x="3155950" y="2058988"/>
          <p14:tracePt t="5495" x="3155950" y="2198688"/>
          <p14:tracePt t="5512" x="3151188" y="2254250"/>
          <p14:tracePt t="5529" x="3113088" y="2420938"/>
          <p14:tracePt t="5545" x="3086100" y="2555875"/>
          <p14:tracePt t="5562" x="3070225" y="2598738"/>
          <p14:tracePt t="5579" x="3016250" y="2697163"/>
          <p14:tracePt t="5596" x="2933700" y="2778125"/>
          <p14:tracePt t="5612" x="2901950" y="2805113"/>
          <p14:tracePt t="5629" x="2789238" y="2870200"/>
          <p14:tracePt t="5646" x="2670175" y="2906713"/>
          <p14:tracePt t="5662" x="2605088" y="2917825"/>
          <p14:tracePt t="5679" x="2436813" y="2940050"/>
          <p14:tracePt t="5695" x="2259013" y="2951163"/>
          <p14:tracePt t="5712" x="2182813" y="2951163"/>
          <p14:tracePt t="5729" x="1993900" y="2944813"/>
          <p14:tracePt t="5746" x="1816100" y="2913063"/>
          <p14:tracePt t="5763" x="1674813" y="2847975"/>
          <p14:tracePt t="5779" x="1631950" y="2820988"/>
          <p14:tracePt t="5796" x="1550988" y="2740025"/>
          <p14:tracePt t="5812" x="1535113" y="2706688"/>
          <p14:tracePt t="5829" x="1508125" y="2663825"/>
          <p14:tracePt t="5845" x="1508125" y="2620963"/>
          <p14:tracePt t="5862" x="1508125" y="2616200"/>
          <p14:tracePt t="5879" x="1512888" y="2578100"/>
          <p14:tracePt t="5895" x="1577975" y="2524125"/>
          <p14:tracePt t="5912" x="1600200" y="2501900"/>
          <p14:tracePt t="5929" x="1685925" y="2447925"/>
          <p14:tracePt t="5945" x="1831975" y="2420938"/>
          <p14:tracePt t="5962" x="1908175" y="2409825"/>
          <p14:tracePt t="5979" x="2112963" y="2409825"/>
          <p14:tracePt t="5996" x="2425700" y="2398713"/>
          <p14:tracePt t="6012" x="2551113" y="2398713"/>
          <p14:tracePt t="6029" x="2951163" y="2398713"/>
          <p14:tracePt t="6046" x="3463925" y="2398713"/>
          <p14:tracePt t="6062" x="3648075" y="2398713"/>
          <p14:tracePt t="6079" x="4144963" y="2398713"/>
          <p14:tracePt t="6096" x="4513263" y="2398713"/>
          <p14:tracePt t="6112" x="4652963" y="2398713"/>
          <p14:tracePt t="6129" x="5003800" y="2416175"/>
          <p14:tracePt t="6145" x="5241925" y="2436813"/>
          <p14:tracePt t="6162" x="5284788" y="2443163"/>
          <p14:tracePt t="6179" x="5295900" y="2447925"/>
          <p14:tracePt t="6196" x="5295900" y="2452688"/>
          <p14:tracePt t="6212" x="5284788" y="2470150"/>
          <p14:tracePt t="6229" x="5199063" y="2524125"/>
          <p14:tracePt t="6246" x="4992688" y="2636838"/>
          <p14:tracePt t="6262" x="4891088" y="2690813"/>
          <p14:tracePt t="6279" x="4414838" y="2863850"/>
          <p14:tracePt t="6296" x="3902075" y="3016250"/>
          <p14:tracePt t="6312" x="3756025" y="3036888"/>
          <p14:tracePt t="6329" x="3540125" y="3070225"/>
          <p14:tracePt t="6345" x="3448050" y="3074988"/>
          <p14:tracePt t="6362" x="3441700" y="3079750"/>
          <p14:tracePt t="6379" x="3432175" y="3079750"/>
          <p14:tracePt t="6396" x="3378200" y="3090863"/>
          <p14:tracePt t="6412" x="3351213" y="3097213"/>
          <p14:tracePt t="6429" x="3243263" y="3097213"/>
          <p14:tracePt t="6446" x="3128963" y="3106738"/>
          <p14:tracePt t="6463" x="3016250" y="3106738"/>
          <p14:tracePt t="6479" x="2852738" y="3106738"/>
          <p14:tracePt t="6495" x="2751138" y="3106738"/>
          <p14:tracePt t="6512" x="2670175" y="3106738"/>
          <p14:tracePt t="6529" x="2566988" y="3117850"/>
          <p14:tracePt t="6545" x="2490788" y="3117850"/>
          <p14:tracePt t="6562" x="2425700" y="3113088"/>
          <p14:tracePt t="6579" x="2317750" y="3101975"/>
          <p14:tracePt t="6595" x="2236788" y="3086100"/>
          <p14:tracePt t="6612" x="2182813" y="3070225"/>
          <p14:tracePt t="6629" x="2085975" y="3032125"/>
          <p14:tracePt t="6645" x="2043113" y="3005138"/>
          <p14:tracePt t="6662" x="2020888" y="2998788"/>
          <p14:tracePt t="6679" x="2005013" y="2982913"/>
          <p14:tracePt t="6695" x="1993900" y="2982913"/>
          <p14:tracePt t="6713" x="1989138" y="2978150"/>
          <p14:tracePt t="6835" x="1989138" y="2971800"/>
          <p14:tracePt t="6845" x="1989138" y="2967038"/>
          <p14:tracePt t="6856" x="1993900" y="2960688"/>
          <p14:tracePt t="6876" x="2000250" y="2955925"/>
          <p14:tracePt t="6886" x="2005013" y="2951163"/>
          <p14:tracePt t="6896" x="2009775" y="2951163"/>
          <p14:tracePt t="6912" x="2020888" y="2940050"/>
          <p14:tracePt t="6929" x="2043113" y="2924175"/>
          <p14:tracePt t="6945" x="2081213" y="2906713"/>
          <p14:tracePt t="6962" x="2139950" y="2901950"/>
          <p14:tracePt t="6979" x="2236788" y="2886075"/>
          <p14:tracePt t="6996" x="2398713" y="2874963"/>
          <p14:tracePt t="7012" x="2513013" y="2863850"/>
          <p14:tracePt t="7029" x="2632075" y="2847975"/>
          <p14:tracePt t="7045" x="2751138" y="2847975"/>
          <p14:tracePt t="7062" x="2789238" y="2836863"/>
          <p14:tracePt t="7079" x="2816225" y="2832100"/>
          <p14:tracePt t="7096" x="2847975" y="2832100"/>
          <p14:tracePt t="7112" x="2859088" y="2832100"/>
          <p14:tracePt t="7129" x="2924175" y="2832100"/>
          <p14:tracePt t="7146" x="3036888" y="2832100"/>
          <p14:tracePt t="7162" x="3101975" y="2832100"/>
          <p14:tracePt t="7179" x="3279775" y="2832100"/>
          <p14:tracePt t="7196" x="3360738" y="2836863"/>
          <p14:tracePt t="7214" x="3394075" y="2836863"/>
          <p14:tracePt t="7229" x="3405188" y="2836863"/>
          <p14:tracePt t="7246" x="3436938" y="2836863"/>
          <p14:tracePt t="7262" x="3448050" y="2836863"/>
          <p14:tracePt t="7279" x="3490913" y="2832100"/>
          <p14:tracePt t="7296" x="3506788" y="2832100"/>
          <p14:tracePt t="7312" x="3513138" y="2832100"/>
          <p14:tracePt t="7329" x="3529013" y="2832100"/>
          <p14:tracePt t="7346" x="3556000" y="2832100"/>
          <p14:tracePt t="7362" x="3571875" y="2832100"/>
          <p14:tracePt t="7379" x="3668713" y="2832100"/>
          <p14:tracePt t="7395" x="3798888" y="2832100"/>
          <p14:tracePt t="7412" x="3863975" y="2832100"/>
          <p14:tracePt t="7429" x="4037013" y="2832100"/>
          <p14:tracePt t="7446" x="4156075" y="2836863"/>
          <p14:tracePt t="7463" x="4176713" y="2843213"/>
          <p14:tracePt t="7479" x="4194175" y="2847975"/>
          <p14:tracePt t="7525" x="4194175" y="2852738"/>
          <p14:tracePt t="7534" x="4198938" y="2852738"/>
          <p14:tracePt t="7545" x="4203700" y="2859088"/>
          <p14:tracePt t="7574" x="4203700" y="2863850"/>
          <p14:tracePt t="7584" x="4198938" y="2886075"/>
          <p14:tracePt t="7596" x="4176713" y="2897188"/>
          <p14:tracePt t="7614" x="4133850" y="2924175"/>
          <p14:tracePt t="7631" x="4113213" y="2940050"/>
          <p14:tracePt t="7646" x="4068763" y="2960688"/>
          <p14:tracePt t="7662" x="4048125" y="2967038"/>
          <p14:tracePt t="7679" x="3994150" y="2967038"/>
          <p14:tracePt t="7695" x="3890963" y="2967038"/>
          <p14:tracePt t="7712" x="3841750" y="2967038"/>
          <p14:tracePt t="7729" x="3722688" y="2960688"/>
          <p14:tracePt t="7746" x="3675063" y="2933700"/>
          <p14:tracePt t="7762" x="3659188" y="2928938"/>
          <p14:tracePt t="7779" x="3652838" y="2897188"/>
          <p14:tracePt t="7797" x="3663950" y="2825750"/>
          <p14:tracePt t="7812" x="3679825" y="2805113"/>
          <p14:tracePt t="7829" x="3744913" y="2740025"/>
          <p14:tracePt t="7845" x="3875088" y="2659063"/>
          <p14:tracePt t="7862" x="3940175" y="2632075"/>
          <p14:tracePt t="7879" x="4221163" y="2571750"/>
          <p14:tracePt t="7895" x="4522788" y="2566988"/>
          <p14:tracePt t="7912" x="4598988" y="2566988"/>
          <p14:tracePt t="7929" x="4625975" y="2578100"/>
          <p14:tracePt t="7945" x="4603750" y="2605088"/>
          <p14:tracePt t="7963" x="4583113" y="2620963"/>
          <p14:tracePt t="7979" x="4495800" y="2679700"/>
          <p14:tracePt t="7996" x="4394200" y="2755900"/>
          <p14:tracePt t="8012" x="4360863" y="2771775"/>
          <p14:tracePt t="8029" x="4237038" y="2825750"/>
          <p14:tracePt t="8046" x="4129088" y="2874963"/>
          <p14:tracePt t="8062" x="4086225" y="2879725"/>
          <p14:tracePt t="8079" x="3976688" y="2897188"/>
          <p14:tracePt t="8095" x="3841750" y="2897188"/>
          <p14:tracePt t="8112" x="3778250" y="2897188"/>
          <p14:tracePt t="8129" x="3578225" y="2897188"/>
          <p14:tracePt t="8146" x="3448050" y="2897188"/>
          <p14:tracePt t="8162" x="3344863" y="2897188"/>
          <p14:tracePt t="8179" x="3232150" y="2886075"/>
          <p14:tracePt t="8196" x="3128963" y="2886075"/>
          <p14:tracePt t="8212" x="3036888" y="2886075"/>
          <p14:tracePt t="8229" x="2886075" y="2886075"/>
          <p14:tracePt t="8246" x="2762250" y="2890838"/>
          <p14:tracePt t="8262" x="2659063" y="2897188"/>
          <p14:tracePt t="8279" x="2517775" y="2897188"/>
          <p14:tracePt t="8296" x="2454275" y="2897188"/>
          <p14:tracePt t="8312" x="2416175" y="2897188"/>
          <p14:tracePt t="8329" x="2366963" y="2897188"/>
          <p14:tracePt t="8346" x="2324100" y="2897188"/>
          <p14:tracePt t="8362" x="2297113" y="2897188"/>
          <p14:tracePt t="8379" x="2263775" y="2897188"/>
          <p14:tracePt t="8395" x="2259013" y="2897188"/>
          <p14:tracePt t="8435" x="2263775" y="2897188"/>
          <p14:tracePt t="8455" x="2270125" y="2890838"/>
          <p14:tracePt t="8475" x="2274888" y="2886075"/>
          <p14:tracePt t="8495" x="2281238" y="2879725"/>
          <p14:tracePt t="8514" x="2286000" y="2879725"/>
          <p14:tracePt t="8524" x="2290763" y="2874963"/>
          <p14:tracePt t="8534" x="2301875" y="2863850"/>
          <p14:tracePt t="8545" x="2312988" y="2859088"/>
          <p14:tracePt t="8562" x="2366963" y="2847975"/>
          <p14:tracePt t="8579" x="2508250" y="2832100"/>
          <p14:tracePt t="8595" x="2735263" y="2832100"/>
          <p14:tracePt t="8612" x="2847975" y="2820988"/>
          <p14:tracePt t="8629" x="2906713" y="2816225"/>
          <p14:tracePt t="8646" x="2917825" y="2816225"/>
          <p14:tracePt t="8727" x="2913063" y="2816225"/>
          <p14:tracePt t="8736" x="2906713" y="2820988"/>
          <p14:tracePt t="8746" x="2906713" y="2825750"/>
          <p14:tracePt t="8762" x="2901950" y="2825750"/>
          <p14:tracePt t="8779" x="2901950" y="2832100"/>
          <p14:tracePt t="8875" x="2897188" y="2832100"/>
          <p14:tracePt t="9146" x="2897188" y="2836863"/>
          <p14:tracePt t="9165" x="2913063" y="2836863"/>
          <p14:tracePt t="9175" x="2940050" y="2836863"/>
          <p14:tracePt t="9186" x="2978150" y="2836863"/>
          <p14:tracePt t="9195" x="3043238" y="2836863"/>
          <p14:tracePt t="9212" x="3090863" y="2836863"/>
          <p14:tracePt t="9229" x="3317875" y="2832100"/>
          <p14:tracePt t="9246" x="3614738" y="2809875"/>
          <p14:tracePt t="9279" x="3756025" y="2809875"/>
          <p14:tracePt t="9312" x="3760788" y="2809875"/>
          <p14:tracePt t="9407" x="3756025" y="2816225"/>
          <p14:tracePt t="9416" x="3751263" y="2816225"/>
          <p14:tracePt t="9429" x="3751263" y="2820988"/>
          <p14:tracePt t="9446" x="3744913" y="2825750"/>
          <p14:tracePt t="9464" x="3740150" y="2832100"/>
          <p14:tracePt t="13240" x="6053138" y="2917825"/>
          <p14:tracePt t="13249" x="6154738" y="2874963"/>
          <p14:tracePt t="13262" x="6323013" y="2816225"/>
          <p14:tracePt t="13279" x="6361113" y="2789238"/>
          <p14:tracePt t="13295" x="6376988" y="2771775"/>
          <p14:tracePt t="13312" x="6392863" y="2755900"/>
          <p14:tracePt t="13329" x="6419850" y="2744788"/>
          <p14:tracePt t="13345" x="6430963" y="2733675"/>
          <p14:tracePt t="13379" x="6442075" y="2724150"/>
          <p14:tracePt t="13412" x="6435725" y="2728913"/>
          <p14:tracePt t="13446" x="6419850" y="2744788"/>
          <p14:tracePt t="13462" x="6415088" y="2744788"/>
          <p14:tracePt t="13479" x="6408738" y="2751138"/>
          <p14:tracePt t="13496" x="6403975" y="2755900"/>
          <p14:tracePt t="13530" x="6403975" y="2751138"/>
          <p14:tracePt t="13545" x="6388100" y="2670175"/>
          <p14:tracePt t="13562" x="6388100" y="2605088"/>
          <p14:tracePt t="13579" x="6388100" y="2528888"/>
          <p14:tracePt t="13595" x="6435725" y="2393950"/>
          <p14:tracePt t="13612" x="6473825" y="2335213"/>
          <p14:tracePt t="13629" x="6554788" y="2274888"/>
          <p14:tracePt t="13645" x="6700838" y="2227263"/>
          <p14:tracePt t="13662" x="6824663" y="2205038"/>
          <p14:tracePt t="13679" x="7015163" y="2205038"/>
          <p14:tracePt t="13695" x="7262813" y="2220913"/>
          <p14:tracePt t="13712" x="7388225" y="2243138"/>
          <p14:tracePt t="13729" x="7496175" y="2259013"/>
          <p14:tracePt t="13745" x="7527925" y="2259013"/>
          <p14:tracePt t="13804" x="7523163" y="2247900"/>
          <p14:tracePt t="13815" x="7505700" y="2243138"/>
          <p14:tracePt t="13825" x="7500938" y="2236788"/>
          <p14:tracePt t="13835" x="7496175" y="2236788"/>
          <p14:tracePt t="13885" x="7489825" y="2236788"/>
          <p14:tracePt t="13895" x="7485063" y="2236788"/>
          <p14:tracePt t="13956" x="7478713" y="2236788"/>
          <p14:tracePt t="13976" x="7478713" y="2243138"/>
          <p14:tracePt t="13985" x="7473950" y="2243138"/>
          <p14:tracePt t="14005" x="7473950" y="2247900"/>
          <p14:tracePt t="14026" x="7469188" y="2247900"/>
          <p14:tracePt t="14035" x="7462838" y="2254250"/>
          <p14:tracePt t="14046" x="7458075" y="2259013"/>
          <p14:tracePt t="14062" x="7451725" y="2263775"/>
          <p14:tracePt t="14079" x="7435850" y="2324100"/>
          <p14:tracePt t="14096" x="7354888" y="2463800"/>
          <p14:tracePt t="14129" x="7231063" y="2616200"/>
          <p14:tracePt t="14146" x="7035800" y="2805113"/>
          <p14:tracePt t="14162" x="6938963" y="2879725"/>
          <p14:tracePt t="14179" x="6619875" y="3079750"/>
          <p14:tracePt t="14196" x="6269038" y="3232150"/>
          <p14:tracePt t="14212" x="6199188" y="3252788"/>
          <p14:tracePt t="14229" x="6057900" y="3270250"/>
          <p14:tracePt t="14246" x="6015038" y="3270250"/>
          <p14:tracePt t="14279" x="6015038" y="3263900"/>
          <p14:tracePt t="14297" x="6015038" y="3248025"/>
          <p14:tracePt t="14312" x="6019800" y="3241675"/>
          <p14:tracePt t="14329" x="6026150" y="3214688"/>
          <p14:tracePt t="14346" x="6026150" y="3194050"/>
          <p14:tracePt t="14362" x="6030913" y="3187700"/>
          <p14:tracePt t="14379" x="6042025" y="3171825"/>
          <p14:tracePt t="14396" x="6069013" y="3144838"/>
          <p14:tracePt t="14413" x="6073775" y="3140075"/>
          <p14:tracePt t="14429" x="6100763" y="3117850"/>
          <p14:tracePt t="14445" x="6134100" y="3097213"/>
          <p14:tracePt t="14464" x="6192838" y="3074988"/>
          <p14:tracePt t="14479" x="6235700" y="3070225"/>
          <p14:tracePt t="14496" x="6365875" y="3032125"/>
          <p14:tracePt t="14512" x="6419850" y="3009900"/>
          <p14:tracePt t="14528" x="6577013" y="2982913"/>
          <p14:tracePt t="14546" x="6635750" y="2967038"/>
          <p14:tracePt t="14562" x="6646863" y="2967038"/>
          <p14:tracePt t="14579" x="6646863" y="2960688"/>
          <p14:tracePt t="14724" x="6653213" y="2960688"/>
          <p14:tracePt t="14734" x="6657975" y="2955925"/>
          <p14:tracePt t="14744" x="6662738" y="2951163"/>
          <p14:tracePt t="14754" x="6673850" y="2944813"/>
          <p14:tracePt t="14764" x="6689725" y="2940050"/>
          <p14:tracePt t="14779" x="6711950" y="2924175"/>
          <p14:tracePt t="14795" x="6781800" y="2906713"/>
          <p14:tracePt t="14812" x="6824663" y="2890838"/>
          <p14:tracePt t="14829" x="6981825" y="2843213"/>
          <p14:tracePt t="14845" x="7177088" y="2794000"/>
          <p14:tracePt t="14862" x="7251700" y="2782888"/>
          <p14:tracePt t="14879" x="7332663" y="2771775"/>
          <p14:tracePt t="14895" x="7343775" y="2771775"/>
          <p14:tracePt t="14944" x="7339013" y="2771775"/>
          <p14:tracePt t="14975" x="7332663" y="2771775"/>
          <p14:tracePt t="14985" x="7332663" y="2778125"/>
          <p14:tracePt t="14996" x="7327900" y="2778125"/>
          <p14:tracePt t="15126" x="7332663" y="2778125"/>
          <p14:tracePt t="15166" x="7339013" y="2771775"/>
          <p14:tracePt t="15175" x="7361238" y="2767013"/>
          <p14:tracePt t="15186" x="7415213" y="2767013"/>
          <p14:tracePt t="15196" x="7469188" y="2767013"/>
          <p14:tracePt t="15214" x="7631113" y="2767013"/>
          <p14:tracePt t="15229" x="7696200" y="2767013"/>
          <p14:tracePt t="15247" x="7874000" y="2771775"/>
          <p14:tracePt t="15263" x="7986713" y="2771775"/>
          <p14:tracePt t="15279" x="8078788" y="2789238"/>
          <p14:tracePt t="15296" x="8123238" y="2789238"/>
          <p14:tracePt t="15312" x="8128000" y="2789238"/>
          <p14:tracePt t="15329" x="8132763" y="2789238"/>
          <p14:tracePt t="15514" x="8139113" y="2789238"/>
          <p14:tracePt t="15534" x="8150225" y="2789238"/>
          <p14:tracePt t="15545" x="8154988" y="2789238"/>
          <p14:tracePt t="15554" x="8166100" y="2789238"/>
          <p14:tracePt t="15564" x="8186738" y="2789238"/>
          <p14:tracePt t="15579" x="8197850" y="2789238"/>
          <p14:tracePt t="15595" x="8240713" y="2789238"/>
          <p14:tracePt t="15612" x="8262938" y="2789238"/>
          <p14:tracePt t="15629" x="8316913" y="2794000"/>
          <p14:tracePt t="15645" x="8370888" y="2798763"/>
          <p14:tracePt t="15662" x="8397875" y="2805113"/>
          <p14:tracePt t="15678" x="8440738" y="2820988"/>
          <p14:tracePt t="15695" x="8462963" y="2820988"/>
          <p14:tracePt t="15712" x="8467725" y="2820988"/>
          <p14:tracePt t="15745" x="8467725" y="2825750"/>
          <p14:tracePt t="15835" x="8474075" y="2825750"/>
          <p14:tracePt t="17198" x="8424863" y="2843213"/>
          <p14:tracePt t="17206" x="8220075" y="2906713"/>
          <p14:tracePt t="17215" x="8094663" y="2933700"/>
          <p14:tracePt t="17229" x="7966075" y="2982913"/>
          <p14:tracePt t="17246" x="7597775" y="3101975"/>
          <p14:tracePt t="17262" x="7431088" y="3151188"/>
          <p14:tracePt t="17279" x="7312025" y="3171825"/>
          <p14:tracePt t="17312" x="7154863" y="3178175"/>
          <p14:tracePt t="17345" x="6981825" y="3155950"/>
          <p14:tracePt t="17379" x="6954838" y="3133725"/>
          <p14:tracePt t="17395" x="6954838" y="3124200"/>
          <p14:tracePt t="17412" x="6954838" y="3113088"/>
          <p14:tracePt t="17429" x="6954838" y="3106738"/>
          <p14:tracePt t="17446" x="6954838" y="3101975"/>
          <p14:tracePt t="17463" x="6961188" y="3097213"/>
          <p14:tracePt t="17479" x="6961188" y="3090863"/>
          <p14:tracePt t="17496" x="6970713" y="3086100"/>
          <p14:tracePt t="17530" x="6977063" y="3079750"/>
          <p14:tracePt t="17546" x="6992938" y="3063875"/>
          <p14:tracePt t="17562" x="7019925" y="3063875"/>
          <p14:tracePt t="17579" x="7231063" y="3070225"/>
          <p14:tracePt t="17595" x="7662863" y="3097213"/>
          <p14:tracePt t="17612" x="7804150" y="3106738"/>
          <p14:tracePt t="17629" x="8116888" y="3106738"/>
          <p14:tracePt t="17645" x="8258175" y="3106738"/>
          <p14:tracePt t="17662" x="8267700" y="3106738"/>
          <p14:tracePt t="17679" x="8274050" y="3106738"/>
          <p14:tracePt t="17724" x="8278813" y="3106738"/>
          <p14:tracePt t="17734" x="8285163" y="3101975"/>
          <p14:tracePt t="17744" x="8285163" y="3097213"/>
          <p14:tracePt t="17754" x="8289925" y="3090863"/>
          <p14:tracePt t="17764" x="8294688" y="3090863"/>
          <p14:tracePt t="17779" x="8294688" y="3086100"/>
          <p14:tracePt t="17796" x="8301038" y="3086100"/>
          <p14:tracePt t="17812" x="8305800" y="3086100"/>
          <p14:tracePt t="18140" x="8305800" y="3079750"/>
          <p14:tracePt t="18147" x="8312150" y="3074988"/>
          <p14:tracePt t="18162" x="8316913" y="3070225"/>
          <p14:tracePt t="18179" x="8332788" y="3048000"/>
          <p14:tracePt t="18195" x="8348663" y="3025775"/>
          <p14:tracePt t="18212" x="8355013" y="3021013"/>
          <p14:tracePt t="18229" x="8370888" y="2998788"/>
          <p14:tracePt t="18246" x="8382000" y="2987675"/>
          <p14:tracePt t="18279" x="8386763" y="2987675"/>
          <p14:tracePt t="18866" x="8386763" y="2982913"/>
          <p14:tracePt t="18875" x="8382000" y="2978150"/>
          <p14:tracePt t="18886" x="8375650" y="2971800"/>
          <p14:tracePt t="18895" x="8370888" y="2967038"/>
          <p14:tracePt t="18912" x="8359775" y="2955925"/>
          <p14:tracePt t="18929" x="8348663" y="2940050"/>
          <p14:tracePt t="18945" x="8321675" y="2928938"/>
          <p14:tracePt t="18979" x="8285163" y="2890838"/>
          <p14:tracePt t="19012" x="8247063" y="2863850"/>
          <p14:tracePt t="19046" x="8208963" y="2852738"/>
          <p14:tracePt t="19062" x="8204200" y="2843213"/>
          <p14:tracePt t="19079" x="8193088" y="2836863"/>
          <p14:tracePt t="22429" x="8105775" y="2901950"/>
          <p14:tracePt t="22436" x="8040688" y="2901950"/>
          <p14:tracePt t="22445" x="7939088" y="2897188"/>
          <p14:tracePt t="22463" x="7700963" y="2847975"/>
          <p14:tracePt t="22479" x="6338888" y="2582863"/>
          <p14:tracePt t="22495" x="4291013" y="2171700"/>
          <p14:tracePt t="22512" x="3405188" y="2005013"/>
          <p14:tracePt t="22546" x="858838" y="1042988"/>
          <p14:tracePt t="22579" x="0" y="620713"/>
          <p14:tracePt t="22612" x="0" y="523875"/>
          <p14:tracePt t="22664" x="11113" y="530225"/>
          <p14:tracePt t="22675" x="26988" y="557213"/>
          <p14:tracePt t="22685" x="31750" y="588963"/>
          <p14:tracePt t="22695" x="31750" y="638175"/>
          <p14:tracePt t="22713" x="11113" y="669925"/>
          <p14:tracePt t="22729" x="0" y="766763"/>
          <p14:tracePt t="22745" x="0" y="858838"/>
          <p14:tracePt t="22762" x="0" y="892175"/>
          <p14:tracePt t="22778" x="0" y="989013"/>
          <p14:tracePt t="22795" x="0" y="1074738"/>
          <p14:tracePt t="22812" x="4763" y="1139825"/>
          <p14:tracePt t="22828" x="38100" y="1247775"/>
          <p14:tracePt t="22845" x="119063" y="1377950"/>
          <p14:tracePt t="22862" x="168275" y="1431925"/>
          <p14:tracePt t="22878" x="319088" y="1555750"/>
          <p14:tracePt t="22895" x="512763" y="1616075"/>
          <p14:tracePt t="22912" x="600075" y="1627188"/>
          <p14:tracePt t="22929" x="793750" y="1643063"/>
          <p14:tracePt t="22945" x="912813" y="1663700"/>
          <p14:tracePt t="22962" x="923925" y="1663700"/>
          <p14:tracePt t="22979" x="930275" y="1674813"/>
          <p14:tracePt t="22995" x="930275" y="1685925"/>
          <p14:tracePt t="23012" x="930275" y="1690688"/>
          <p14:tracePt t="23029" x="950913" y="1708150"/>
          <p14:tracePt t="23046" x="1011238" y="1728788"/>
          <p14:tracePt t="23062" x="1092200" y="1751013"/>
          <p14:tracePt t="23079" x="1247775" y="1809750"/>
          <p14:tracePt t="23095" x="1377950" y="1885950"/>
          <p14:tracePt t="23112" x="1458913" y="1951038"/>
          <p14:tracePt t="23129" x="1573213" y="2036763"/>
          <p14:tracePt t="23146" x="1647825" y="2139950"/>
          <p14:tracePt t="23162" x="1708150" y="2220913"/>
          <p14:tracePt t="23179" x="1816100" y="2409825"/>
          <p14:tracePt t="23195" x="1901825" y="2571750"/>
          <p14:tracePt t="23213" x="1955800" y="2686050"/>
          <p14:tracePt t="23229" x="2027238" y="2820988"/>
          <p14:tracePt t="23246" x="2070100" y="2901950"/>
          <p14:tracePt t="23262" x="2090738" y="2924175"/>
          <p14:tracePt t="23279" x="2108200" y="2933700"/>
          <p14:tracePt t="23296" x="2117725" y="2933700"/>
          <p14:tracePt t="23312" x="2117725" y="2928938"/>
          <p14:tracePt t="23329" x="2128838" y="2924175"/>
          <p14:tracePt t="23345" x="2128838" y="2917825"/>
          <p14:tracePt t="23362" x="2128838" y="2913063"/>
          <p14:tracePt t="23379" x="2124075" y="2913063"/>
          <p14:tracePt t="23435" x="2124075" y="2906713"/>
          <p14:tracePt t="23446" x="2124075" y="2901950"/>
          <p14:tracePt t="23456" x="2135188" y="2897188"/>
          <p14:tracePt t="23465" x="2139950" y="2890838"/>
          <p14:tracePt t="23479" x="2151063" y="2879725"/>
          <p14:tracePt t="23496" x="2178050" y="2859088"/>
          <p14:tracePt t="23512" x="2209800" y="2843213"/>
          <p14:tracePt t="23528" x="2290763" y="2836863"/>
          <p14:tracePt t="23545" x="2517775" y="2816225"/>
          <p14:tracePt t="23562" x="2728913" y="2805113"/>
          <p14:tracePt t="23579" x="3043238" y="2794000"/>
          <p14:tracePt t="23595" x="3540125" y="2762250"/>
          <p14:tracePt t="23612" x="3859213" y="2728913"/>
          <p14:tracePt t="23628" x="4194175" y="2728913"/>
          <p14:tracePt t="23645" x="4738688" y="2713038"/>
          <p14:tracePt t="23662" x="4922838" y="2713038"/>
          <p14:tracePt t="23679" x="5522913" y="2733675"/>
          <p14:tracePt t="23695" x="5749925" y="2744788"/>
          <p14:tracePt t="23712" x="5837238" y="2744788"/>
          <p14:tracePt t="23729" x="6042025" y="2755900"/>
          <p14:tracePt t="23746" x="6215063" y="2755900"/>
          <p14:tracePt t="23762" x="6257925" y="2755900"/>
          <p14:tracePt t="23778" x="6345238" y="2755900"/>
          <p14:tracePt t="23796" x="6426200" y="2755900"/>
          <p14:tracePt t="23812" x="6453188" y="2755900"/>
          <p14:tracePt t="23828" x="6554788" y="2744788"/>
          <p14:tracePt t="23845" x="6642100" y="2744788"/>
          <p14:tracePt t="23862" x="6673850" y="2740025"/>
          <p14:tracePt t="23879" x="6738938" y="2740025"/>
          <p14:tracePt t="23895" x="6808788" y="2728913"/>
          <p14:tracePt t="23912" x="6835775" y="2728913"/>
          <p14:tracePt t="23929" x="6911975" y="2728913"/>
          <p14:tracePt t="23945" x="6988175" y="2728913"/>
          <p14:tracePt t="23962" x="7015163" y="2728913"/>
          <p14:tracePt t="23979" x="7062788" y="2733675"/>
          <p14:tracePt t="23995" x="7085013" y="2740025"/>
          <p14:tracePt t="24045" x="7085013" y="2744788"/>
          <p14:tracePt t="24085" x="7085013" y="2751138"/>
          <p14:tracePt t="24155" x="7078663" y="2755900"/>
          <p14:tracePt t="24166" x="7062788" y="2755900"/>
          <p14:tracePt t="24175" x="7051675" y="2762250"/>
          <p14:tracePt t="24185" x="7024688" y="2767013"/>
          <p14:tracePt t="24195" x="6923088" y="2767013"/>
          <p14:tracePt t="24213" x="6835775" y="2767013"/>
          <p14:tracePt t="24229" x="6361113" y="2782888"/>
          <p14:tracePt t="24246" x="5738813" y="2794000"/>
          <p14:tracePt t="24262" x="5522913" y="2805113"/>
          <p14:tracePt t="24279" x="5122863" y="2832100"/>
          <p14:tracePt t="24296" x="4945063" y="2843213"/>
          <p14:tracePt t="24312" x="4911725" y="2847975"/>
          <p14:tracePt t="24329" x="4857750" y="2847975"/>
          <p14:tracePt t="24345" x="4810125" y="2859088"/>
          <p14:tracePt t="24362" x="4787900" y="2859088"/>
          <p14:tracePt t="24379" x="4729163" y="2859088"/>
          <p14:tracePt t="24395" x="4691063" y="2859088"/>
          <p14:tracePt t="24445" x="4691063" y="2863850"/>
        </p14:tracePtLst>
      </p14:laserTrace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/>
              <a:t>肯定文　</a:t>
            </a:r>
            <a:r>
              <a:rPr lang="ja-JP" altLang="en-US" sz="3200" dirty="0"/>
              <a:t>「～に」あり</a:t>
            </a:r>
            <a:r>
              <a:rPr lang="en-US" altLang="ja-JP" sz="3200" dirty="0"/>
              <a:t>		</a:t>
            </a:r>
            <a:r>
              <a:rPr lang="ja-JP" altLang="en-US" sz="3200" dirty="0"/>
              <a:t>　　「～に」なし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</a:t>
            </a:r>
            <a:r>
              <a:rPr kumimoji="1" lang="en-US" altLang="ja-JP" sz="3200" dirty="0"/>
              <a:t>me, “I love you.”	      He </a:t>
            </a:r>
            <a:r>
              <a:rPr kumimoji="1" lang="en-US" altLang="ja-JP" sz="3200" u="sng" dirty="0"/>
              <a:t>said</a:t>
            </a:r>
            <a:r>
              <a:rPr kumimoji="1" lang="en-US" altLang="ja-JP" sz="3200" dirty="0"/>
              <a:t>, “I am tired.”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told me </a:t>
            </a:r>
            <a:r>
              <a:rPr kumimoji="1" lang="en-US" altLang="ja-JP" sz="3200" dirty="0"/>
              <a:t>that he loved me.</a:t>
            </a:r>
            <a:r>
              <a:rPr kumimoji="1" lang="ja-JP" altLang="en-US" sz="3200" dirty="0"/>
              <a:t>　</a:t>
            </a:r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6788524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A7E00E1-C641-452A-AA94-D0B9EF6B4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6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8"/>
    </mc:Choice>
    <mc:Fallback>
      <p:transition spd="slow" advTm="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8" x="4675188" y="2863850"/>
          <p14:tracePt t="1018" x="4625975" y="2870200"/>
          <p14:tracePt t="1028" x="4518025" y="2901950"/>
          <p14:tracePt t="1044" x="4252913" y="2913063"/>
          <p14:tracePt t="1061" x="3382963" y="3021013"/>
          <p14:tracePt t="1078" x="2151063" y="3236913"/>
          <p14:tracePt t="1095" x="1519238" y="3378200"/>
          <p14:tracePt t="1128" x="0" y="3713163"/>
          <p14:tracePt t="1161" x="0" y="3641725"/>
          <p14:tracePt t="1194" x="0" y="3259138"/>
          <p14:tracePt t="1211" x="0" y="3009900"/>
          <p14:tracePt t="1228" x="0" y="2490788"/>
          <p14:tracePt t="1244" x="0" y="2117725"/>
          <p14:tracePt t="1261" x="0" y="1820863"/>
          <p14:tracePt t="1277" x="0" y="1519238"/>
          <p14:tracePt t="1294" x="0" y="1404938"/>
          <p14:tracePt t="1311" x="0" y="1312863"/>
          <p14:tracePt t="1327" x="0" y="1254125"/>
          <p14:tracePt t="1476" x="22225" y="1281113"/>
          <p14:tracePt t="1486" x="107950" y="1362075"/>
          <p14:tracePt t="1496" x="296863" y="1539875"/>
          <p14:tracePt t="1511" x="454025" y="1658938"/>
          <p14:tracePt t="1528" x="1096963" y="2090738"/>
          <p14:tracePt t="1544" x="1420813" y="2286000"/>
          <p14:tracePt t="1561" x="2447925" y="2767013"/>
          <p14:tracePt t="1578" x="3405188" y="3151188"/>
          <p14:tracePt t="1595" x="3722688" y="3279775"/>
          <p14:tracePt t="1611" x="4567238" y="3648075"/>
          <p14:tracePt t="1628" x="5145088" y="3956050"/>
          <p14:tracePt t="1644" x="5237163" y="4030663"/>
          <p14:tracePt t="1661" x="5372100" y="4187825"/>
          <p14:tracePt t="1678" x="5392738" y="4268788"/>
          <p14:tracePt t="1694" x="5392738" y="4291013"/>
          <p14:tracePt t="1711" x="5392738" y="4302125"/>
          <p14:tracePt t="1788" x="5383213" y="4302125"/>
          <p14:tracePt t="1798" x="5376863" y="4302125"/>
          <p14:tracePt t="1808" x="5365750" y="4302125"/>
          <p14:tracePt t="1819" x="5349875" y="4295775"/>
          <p14:tracePt t="1828" x="5302250" y="4295775"/>
          <p14:tracePt t="1845" x="5264150" y="4284663"/>
          <p14:tracePt t="1861" x="5057775" y="4279900"/>
          <p14:tracePt t="1878" x="4799013" y="4257675"/>
          <p14:tracePt t="1894" x="4711700" y="4248150"/>
          <p14:tracePt t="1911" x="4495800" y="4225925"/>
          <p14:tracePt t="1928" x="4329113" y="4187825"/>
          <p14:tracePt t="1944" x="4286250" y="4176713"/>
          <p14:tracePt t="1961" x="4210050" y="4144963"/>
          <p14:tracePt t="1978" x="4198938" y="4122738"/>
          <p14:tracePt t="1994" x="4198938" y="4113213"/>
          <p14:tracePt t="2011" x="4198938" y="4095750"/>
          <p14:tracePt t="2027" x="4198938" y="4079875"/>
          <p14:tracePt t="2044" x="4198938" y="4064000"/>
          <p14:tracePt t="2061" x="4187825" y="4052888"/>
          <p14:tracePt t="2077" x="4160838" y="4041775"/>
          <p14:tracePt t="2095" x="4156075" y="4037013"/>
          <p14:tracePt t="2111" x="4113213" y="4025900"/>
          <p14:tracePt t="2128" x="4041775" y="3998913"/>
          <p14:tracePt t="2144" x="3998913" y="3998913"/>
          <p14:tracePt t="2161" x="3848100" y="3983038"/>
          <p14:tracePt t="2178" x="3641725" y="3949700"/>
          <p14:tracePt t="2194" x="3556000" y="3949700"/>
          <p14:tracePt t="2211" x="3243263" y="3940175"/>
          <p14:tracePt t="2228" x="2917825" y="3940175"/>
          <p14:tracePt t="2244" x="2794000" y="3940175"/>
          <p14:tracePt t="2261" x="2528888" y="3940175"/>
          <p14:tracePt t="2278" x="2389188" y="3940175"/>
          <p14:tracePt t="2294" x="2312988" y="3940175"/>
          <p14:tracePt t="2311" x="2189163" y="3929063"/>
          <p14:tracePt t="2328" x="2090738" y="3913188"/>
          <p14:tracePt t="2345" x="2054225" y="3913188"/>
          <p14:tracePt t="2361" x="1946275" y="3906838"/>
          <p14:tracePt t="2378" x="1854200" y="3902075"/>
          <p14:tracePt t="2394" x="1831975" y="3890963"/>
          <p14:tracePt t="2411" x="1816100" y="3879850"/>
          <p14:tracePt t="2427" x="1809750" y="3868738"/>
          <p14:tracePt t="2444" x="1804988" y="3859213"/>
          <p14:tracePt t="2461" x="1804988" y="3841750"/>
          <p14:tracePt t="2477" x="1804988" y="3836988"/>
          <p14:tracePt t="2511" x="1820863" y="3810000"/>
          <p14:tracePt t="2528" x="1836738" y="3776663"/>
          <p14:tracePt t="2544" x="1863725" y="3733800"/>
          <p14:tracePt t="2561" x="1890713" y="3690938"/>
          <p14:tracePt t="2578" x="1908175" y="3659188"/>
          <p14:tracePt t="2595" x="1917700" y="3636963"/>
          <p14:tracePt t="2611" x="1924050" y="3605213"/>
          <p14:tracePt t="2628" x="1939925" y="3560763"/>
          <p14:tracePt t="2644" x="1946275" y="3544888"/>
          <p14:tracePt t="2661" x="1962150" y="3517900"/>
          <p14:tracePt t="2678" x="1962150" y="3513138"/>
          <p14:tracePt t="2778" x="1966913" y="3513138"/>
          <p14:tracePt t="2788" x="1973263" y="3524250"/>
          <p14:tracePt t="2798" x="1978025" y="3529013"/>
          <p14:tracePt t="2811" x="1982788" y="3533775"/>
          <p14:tracePt t="2828" x="2009775" y="3571875"/>
          <p14:tracePt t="2846" x="2032000" y="3625850"/>
          <p14:tracePt t="2861" x="2036763" y="3652838"/>
          <p14:tracePt t="2878" x="2047875" y="3744913"/>
          <p14:tracePt t="2895" x="2047875" y="3798888"/>
          <p14:tracePt t="2911" x="2047875" y="3863975"/>
          <p14:tracePt t="2928" x="2047875" y="3933825"/>
          <p14:tracePt t="2944" x="2047875" y="3956050"/>
          <p14:tracePt t="2961" x="2047875" y="3971925"/>
          <p14:tracePt t="3089" x="2047875" y="3967163"/>
          <p14:tracePt t="3098" x="2047875" y="3956050"/>
          <p14:tracePt t="3107" x="2047875" y="3949700"/>
          <p14:tracePt t="3117" x="2047875" y="3922713"/>
          <p14:tracePt t="3128" x="2036763" y="3913188"/>
          <p14:tracePt t="3144" x="2032000" y="3895725"/>
          <p14:tracePt t="3161" x="2020888" y="3868738"/>
          <p14:tracePt t="3177" x="2000250" y="3832225"/>
          <p14:tracePt t="3194" x="1993900" y="3814763"/>
          <p14:tracePt t="3211" x="1993900" y="3794125"/>
          <p14:tracePt t="3227" x="1989138" y="3787775"/>
          <p14:tracePt t="3244" x="1982788" y="3787775"/>
          <p14:tracePt t="3261" x="1973263" y="3787775"/>
          <p14:tracePt t="3279" x="1951038" y="3798888"/>
          <p14:tracePt t="3287" x="1946275" y="3805238"/>
          <p14:tracePt t="3311" x="1935163" y="3832225"/>
          <p14:tracePt t="3327" x="1928813" y="3852863"/>
          <p14:tracePt t="3345" x="1924050" y="3859213"/>
          <p14:tracePt t="3361" x="1912938" y="3868738"/>
          <p14:tracePt t="3377" x="1908175" y="3879850"/>
          <p14:tracePt t="3411" x="1897063" y="3890963"/>
          <p14:tracePt t="3428" x="1881188" y="3906838"/>
          <p14:tracePt t="3444" x="1874838" y="3906838"/>
          <p14:tracePt t="3461" x="1870075" y="3913188"/>
          <p14:tracePt t="3477" x="1870075" y="3917950"/>
          <p14:tracePt t="5771" x="1870075" y="3913188"/>
          <p14:tracePt t="5779" x="1870075" y="3906838"/>
          <p14:tracePt t="5787" x="1863725" y="3902075"/>
          <p14:tracePt t="5797" x="1863725" y="3895725"/>
          <p14:tracePt t="5811" x="1863725" y="3890963"/>
          <p14:tracePt t="5828" x="1858963" y="3890963"/>
          <p14:tracePt t="5844" x="1858963" y="3886200"/>
          <p14:tracePt t="6688" x="1870075" y="3906838"/>
          <p14:tracePt t="6698" x="1917700" y="3944938"/>
          <p14:tracePt t="6708" x="2182813" y="4052888"/>
          <p14:tracePt t="6717" x="2355850" y="4090988"/>
          <p14:tracePt t="6727" x="2508250" y="4129088"/>
          <p14:tracePt t="6744" x="2967038" y="4237038"/>
          <p14:tracePt t="6761" x="3097213" y="4264025"/>
          <p14:tracePt t="6794" x="3101975" y="4225925"/>
          <p14:tracePt t="6796" x="3128963" y="4176713"/>
          <p14:tracePt t="6827" x="3263900" y="4117975"/>
          <p14:tracePt t="6861" x="3614738" y="4117975"/>
          <p14:tracePt t="6878" x="3879850" y="4122738"/>
          <p14:tracePt t="6894" x="3956050" y="4129088"/>
          <p14:tracePt t="6911" x="4133850" y="4129088"/>
          <p14:tracePt t="6928" x="4302125" y="4129088"/>
          <p14:tracePt t="6944" x="4340225" y="4117975"/>
          <p14:tracePt t="6961" x="4425950" y="4113213"/>
          <p14:tracePt t="6978" x="4464050" y="4106863"/>
          <p14:tracePt t="6994" x="4484688" y="4095750"/>
          <p14:tracePt t="7011" x="4587875" y="4075113"/>
          <p14:tracePt t="7028" x="4821238" y="4021138"/>
          <p14:tracePt t="7044" x="4918075" y="4010025"/>
          <p14:tracePt t="7061" x="5214938" y="3960813"/>
          <p14:tracePt t="7078" x="5527675" y="3913188"/>
          <p14:tracePt t="7094" x="5619750" y="3902075"/>
          <p14:tracePt t="7111" x="5788025" y="3886200"/>
          <p14:tracePt t="7128" x="5826125" y="3863975"/>
          <p14:tracePt t="7144" x="5830888" y="3863975"/>
          <p14:tracePt t="7161" x="5846763" y="3852863"/>
          <p14:tracePt t="7178" x="5884863" y="3841750"/>
          <p14:tracePt t="7194" x="5907088" y="3841750"/>
          <p14:tracePt t="7211" x="5972175" y="3832225"/>
          <p14:tracePt t="7227" x="6015038" y="3832225"/>
          <p14:tracePt t="7244" x="6026150" y="3825875"/>
          <p14:tracePt t="7261" x="6053138" y="3825875"/>
          <p14:tracePt t="7277" x="6057900" y="3825875"/>
          <p14:tracePt t="7297" x="6064250" y="3825875"/>
          <p14:tracePt t="7311" x="6084888" y="3821113"/>
          <p14:tracePt t="7327" x="6165850" y="3805238"/>
          <p14:tracePt t="7345" x="6208713" y="3794125"/>
          <p14:tracePt t="7361" x="6345238" y="3749675"/>
          <p14:tracePt t="7378" x="6500813" y="3702050"/>
          <p14:tracePt t="7394" x="6565900" y="3679825"/>
          <p14:tracePt t="7411" x="6700838" y="3632200"/>
          <p14:tracePt t="7428" x="6797675" y="3605213"/>
          <p14:tracePt t="7444" x="6815138" y="3605213"/>
          <p14:tracePt t="7461" x="6824663" y="3594100"/>
          <p14:tracePt t="7478" x="6831013" y="3594100"/>
          <p14:tracePt t="7494" x="6831013" y="3587750"/>
          <p14:tracePt t="7511" x="6853238" y="3567113"/>
          <p14:tracePt t="7528" x="6862763" y="3517900"/>
          <p14:tracePt t="7544" x="6862763" y="3495675"/>
          <p14:tracePt t="7561" x="6869113" y="3448050"/>
          <p14:tracePt t="7577" x="6880225" y="3405188"/>
          <p14:tracePt t="7594" x="6880225" y="3367088"/>
          <p14:tracePt t="7611" x="6900863" y="3286125"/>
          <p14:tracePt t="7627" x="6911975" y="3225800"/>
          <p14:tracePt t="7644" x="6916738" y="3167063"/>
          <p14:tracePt t="7661" x="6916738" y="3090863"/>
          <p14:tracePt t="7678" x="6934200" y="3032125"/>
          <p14:tracePt t="7694" x="6950075" y="3005138"/>
          <p14:tracePt t="7711" x="6970713" y="2967038"/>
          <p14:tracePt t="7727" x="6977063" y="2955925"/>
          <p14:tracePt t="7744" x="6981825" y="2951163"/>
          <p14:tracePt t="7761" x="6988175" y="2951163"/>
          <p14:tracePt t="7777" x="6997700" y="2967038"/>
          <p14:tracePt t="7794" x="7015163" y="2978150"/>
          <p14:tracePt t="7811" x="7019925" y="2994025"/>
          <p14:tracePt t="7847" x="7019925" y="2998788"/>
          <p14:tracePt t="7878" x="7024688" y="2998788"/>
          <p14:tracePt t="7887" x="7031038" y="2982913"/>
          <p14:tracePt t="7897" x="7031038" y="2971800"/>
          <p14:tracePt t="7911" x="7035800" y="2951163"/>
          <p14:tracePt t="7928" x="7062788" y="2913063"/>
          <p14:tracePt t="7944" x="7107238" y="2879725"/>
          <p14:tracePt t="7961" x="7170738" y="2843213"/>
          <p14:tracePt t="7978" x="7258050" y="2798763"/>
          <p14:tracePt t="7994" x="7300913" y="2782888"/>
          <p14:tracePt t="8011" x="7323138" y="2778125"/>
          <p14:tracePt t="8028" x="7350125" y="2767013"/>
          <p14:tracePt t="8044" x="7361238" y="2767013"/>
          <p14:tracePt t="8061" x="7370763" y="2771775"/>
          <p14:tracePt t="8078" x="7381875" y="2794000"/>
          <p14:tracePt t="8095" x="7381875" y="2798763"/>
          <p14:tracePt t="8111" x="7381875" y="2809875"/>
          <p14:tracePt t="8128" x="7366000" y="2816225"/>
          <p14:tracePt t="8144" x="7343775" y="2816225"/>
          <p14:tracePt t="8161" x="7296150" y="2805113"/>
          <p14:tracePt t="8177" x="7235825" y="2744788"/>
          <p14:tracePt t="8194" x="7219950" y="2724150"/>
          <p14:tracePt t="8211" x="7197725" y="2636838"/>
          <p14:tracePt t="8227" x="7197725" y="2555875"/>
          <p14:tracePt t="8244" x="7197725" y="2535238"/>
          <p14:tracePt t="8261" x="7215188" y="2486025"/>
          <p14:tracePt t="8278" x="7242175" y="2463800"/>
          <p14:tracePt t="8294" x="7246938" y="2459038"/>
          <p14:tracePt t="8311" x="7258050" y="2452688"/>
          <p14:tracePt t="8328" x="7273925" y="2452688"/>
          <p14:tracePt t="8344" x="7305675" y="2486025"/>
          <p14:tracePt t="8361" x="7388225" y="2589213"/>
          <p14:tracePt t="8378" x="7435850" y="2686050"/>
          <p14:tracePt t="8394" x="7435850" y="2706688"/>
          <p14:tracePt t="8411" x="7435850" y="2740025"/>
          <p14:tracePt t="8467" x="7415213" y="2713038"/>
          <p14:tracePt t="8477" x="7397750" y="2697163"/>
          <p14:tracePt t="8487" x="7388225" y="2690813"/>
          <p14:tracePt t="8497" x="7370763" y="2674938"/>
          <p14:tracePt t="8511" x="7366000" y="2674938"/>
          <p14:tracePt t="8527" x="7361238" y="2674938"/>
          <p14:tracePt t="8544" x="7354888" y="26749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		I am hungry.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  <a:r>
              <a:rPr lang="en-US" altLang="ja-JP" sz="3200" dirty="0"/>
              <a:t>		I love John.	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あなたは何を見ているの。（</a:t>
            </a:r>
            <a:r>
              <a:rPr lang="en-US" altLang="ja-JP" sz="3200" dirty="0"/>
              <a:t>look at</a:t>
            </a:r>
            <a:r>
              <a:rPr lang="ja-JP" altLang="ja-JP" sz="3200" dirty="0"/>
              <a:t>）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C26EEFC-A661-4031-B49D-FA7FC201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1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2"/>
    </mc:Choice>
    <mc:Fallback>
      <p:transition spd="slow" advTm="9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9" x="5392738" y="2978150"/>
          <p14:tracePt t="2977" x="5372100" y="2998788"/>
          <p14:tracePt t="2986" x="5356225" y="3009900"/>
          <p14:tracePt t="2997" x="5356225" y="3016250"/>
          <p14:tracePt t="3011" x="5349875" y="3016250"/>
          <p14:tracePt t="3028" x="5349875" y="3021013"/>
          <p14:tracePt t="3044" x="5345113" y="3025775"/>
          <p14:tracePt t="3061" x="5334000" y="3052763"/>
          <p14:tracePt t="3094" x="5311775" y="3097213"/>
          <p14:tracePt t="3128" x="5295900" y="3117850"/>
          <p14:tracePt t="3161" x="5273675" y="3144838"/>
          <p14:tracePt t="3178" x="5268913" y="3151188"/>
          <p14:tracePt t="3194" x="5264150" y="3155950"/>
          <p14:tracePt t="3211" x="5257800" y="3160713"/>
          <p14:tracePt t="3228" x="5246688" y="3171825"/>
          <p14:tracePt t="3245" x="5226050" y="3187700"/>
          <p14:tracePt t="3261" x="5214938" y="3194050"/>
          <p14:tracePt t="3278" x="5192713" y="3214688"/>
          <p14:tracePt t="3294" x="5183188" y="3221038"/>
          <p14:tracePt t="3311" x="5183188" y="3225800"/>
          <p14:tracePt t="3328" x="5176838" y="3232150"/>
          <p14:tracePt t="3345" x="5172075" y="3232150"/>
          <p14:tracePt t="3405" x="5165725" y="3232150"/>
        </p14:tracePtLst>
      </p14:laserTrace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/>
              <a:t>肯定文　</a:t>
            </a:r>
            <a:r>
              <a:rPr lang="ja-JP" altLang="en-US" sz="3200" dirty="0"/>
              <a:t>「～に」あり</a:t>
            </a:r>
            <a:r>
              <a:rPr lang="en-US" altLang="ja-JP" sz="3200" dirty="0"/>
              <a:t>		</a:t>
            </a:r>
            <a:r>
              <a:rPr lang="ja-JP" altLang="en-US" sz="3200" dirty="0"/>
              <a:t>　　「～に」なし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</a:t>
            </a:r>
            <a:r>
              <a:rPr kumimoji="1" lang="en-US" altLang="ja-JP" sz="3200" dirty="0"/>
              <a:t>me, “I love you.”	      He </a:t>
            </a:r>
            <a:r>
              <a:rPr kumimoji="1" lang="en-US" altLang="ja-JP" sz="3200" u="sng" dirty="0"/>
              <a:t>said</a:t>
            </a:r>
            <a:r>
              <a:rPr kumimoji="1" lang="en-US" altLang="ja-JP" sz="3200" dirty="0"/>
              <a:t>, “I am tired.”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told me </a:t>
            </a:r>
            <a:r>
              <a:rPr kumimoji="1" lang="en-US" altLang="ja-JP" sz="3200" dirty="0"/>
              <a:t>that he loved me.</a:t>
            </a:r>
            <a:r>
              <a:rPr kumimoji="1" lang="ja-JP" altLang="en-US" sz="3200" dirty="0"/>
              <a:t>　 </a:t>
            </a: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said</a:t>
            </a:r>
            <a:r>
              <a:rPr kumimoji="1" lang="en-US" altLang="ja-JP" sz="3200" dirty="0"/>
              <a:t> that he was tired.</a:t>
            </a:r>
            <a:endParaRPr kumimoji="1" lang="ja-JP" altLang="en-US" sz="3200" dirty="0"/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6788524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C67D5D6-CB26-4791-B1CF-66389A70F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4"/>
    </mc:Choice>
    <mc:Fallback>
      <p:transition spd="slow" advTm="2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5" x="7269163" y="2744788"/>
          <p14:tracePt t="1557" x="7258050" y="2755900"/>
          <p14:tracePt t="1568" x="7251700" y="2762250"/>
          <p14:tracePt t="1585" x="7242175" y="2771775"/>
          <p14:tracePt t="1602" x="7235825" y="2778125"/>
          <p14:tracePt t="1668" x="7231063" y="2782888"/>
          <p14:tracePt t="1678" x="7224713" y="2789238"/>
          <p14:tracePt t="1688" x="7219950" y="2789238"/>
          <p14:tracePt t="1718" x="7215188" y="2794000"/>
          <p14:tracePt t="1788" x="7208838" y="2794000"/>
          <p14:tracePt t="1797" x="7204075" y="2798763"/>
          <p14:tracePt t="1810" x="7197725" y="2805113"/>
          <p14:tracePt t="1818" x="7188200" y="2809875"/>
          <p14:tracePt t="1835" x="7188200" y="2816225"/>
          <p14:tracePt t="1852" x="7181850" y="2816225"/>
          <p14:tracePt t="1878" x="7177088" y="2820988"/>
          <p14:tracePt t="1918" x="7170738" y="2825750"/>
          <p14:tracePt t="1928" x="7165975" y="2832100"/>
          <p14:tracePt t="1938" x="7150100" y="2836863"/>
          <p14:tracePt t="1951" x="7143750" y="2836863"/>
          <p14:tracePt t="1968" x="7134225" y="2847975"/>
          <p14:tracePt t="1985" x="7127875" y="2847975"/>
          <p14:tracePt t="2109" x="7116763" y="2852738"/>
          <p14:tracePt t="2119" x="7116763" y="2859088"/>
          <p14:tracePt t="2128" x="7112000" y="2859088"/>
          <p14:tracePt t="3410" x="7100888" y="2859088"/>
          <p14:tracePt t="3423" x="7096125" y="2859088"/>
          <p14:tracePt t="3428" x="7069138" y="2859088"/>
          <p14:tracePt t="3438" x="7058025" y="2859088"/>
          <p14:tracePt t="3451" x="7031038" y="2852738"/>
          <p14:tracePt t="3469" x="7004050" y="2852738"/>
          <p14:tracePt t="3485" x="6992938" y="2852738"/>
          <p14:tracePt t="3518" x="6988175" y="2852738"/>
          <p14:tracePt t="3585" x="6950075" y="2852738"/>
          <p14:tracePt t="3602" x="6880225" y="2890838"/>
          <p14:tracePt t="3619" x="6815138" y="2924175"/>
          <p14:tracePt t="3636" x="6761163" y="2940050"/>
          <p14:tracePt t="3652" x="6689725" y="2971800"/>
          <p14:tracePt t="3669" x="6646863" y="2994025"/>
          <p14:tracePt t="3685" x="6604000" y="3021013"/>
          <p14:tracePt t="3701" x="6480175" y="3074988"/>
          <p14:tracePt t="3718" x="6311900" y="3124200"/>
          <p14:tracePt t="3735" x="6091238" y="3187700"/>
          <p14:tracePt t="3752" x="5799138" y="3259138"/>
          <p14:tracePt t="3768" x="5172075" y="3367088"/>
          <p14:tracePt t="3785" x="4749800" y="3421063"/>
          <p14:tracePt t="3802" x="4383088" y="3436938"/>
          <p14:tracePt t="3818" x="3949700" y="3436938"/>
          <p14:tracePt t="3835" x="3756025" y="3436938"/>
          <p14:tracePt t="3852" x="3567113" y="3398838"/>
          <p14:tracePt t="3868" x="3344863" y="3351213"/>
          <p14:tracePt t="3885" x="3214688" y="3317875"/>
          <p14:tracePt t="3902" x="3059113" y="3270250"/>
          <p14:tracePt t="3918" x="2886075" y="3205163"/>
          <p14:tracePt t="3936" x="2820988" y="3178175"/>
          <p14:tracePt t="3952" x="2794000" y="3151188"/>
          <p14:tracePt t="3968" x="2771775" y="3117850"/>
          <p14:tracePt t="3985" x="2751138" y="3097213"/>
          <p14:tracePt t="4002" x="2751138" y="3086100"/>
          <p14:tracePt t="4018" x="2744788" y="3070225"/>
          <p14:tracePt t="4035" x="2744788" y="3052763"/>
          <p14:tracePt t="4052" x="2789238" y="3025775"/>
          <p14:tracePt t="4068" x="2836863" y="2987675"/>
          <p14:tracePt t="4085" x="2859088" y="2971800"/>
          <p14:tracePt t="4102" x="2978150" y="2917825"/>
          <p14:tracePt t="4118" x="3155950" y="2879725"/>
          <p14:tracePt t="4135" x="3232150" y="2879725"/>
          <p14:tracePt t="4152" x="3371850" y="2870200"/>
          <p14:tracePt t="4169" x="3405188" y="2870200"/>
          <p14:tracePt t="4207" x="3398838" y="2879725"/>
          <p14:tracePt t="4218" x="3394075" y="2879725"/>
          <p14:tracePt t="4249" x="3394075" y="2886075"/>
          <p14:tracePt t="4268" x="3394075" y="2890838"/>
          <p14:tracePt t="4318" x="3398838" y="2890838"/>
          <p14:tracePt t="4328" x="3405188" y="2890838"/>
          <p14:tracePt t="4338" x="3425825" y="2886075"/>
          <p14:tracePt t="4352" x="3436938" y="2879725"/>
          <p14:tracePt t="4368" x="3463925" y="2859088"/>
          <p14:tracePt t="4385" x="3468688" y="2852738"/>
          <p14:tracePt t="4402" x="3479800" y="2843213"/>
          <p14:tracePt t="4421" x="3490913" y="2832100"/>
          <p14:tracePt t="4435" x="3497263" y="2832100"/>
          <p14:tracePt t="4452" x="3513138" y="2820988"/>
          <p14:tracePt t="4469" x="3517900" y="2816225"/>
          <p14:tracePt t="4559" x="3517900" y="2809875"/>
          <p14:tracePt t="4608" x="3517900" y="2816225"/>
          <p14:tracePt t="4639" x="3517900" y="2820988"/>
          <p14:tracePt t="4815" x="3524250" y="2820988"/>
          <p14:tracePt t="4828" x="3533775" y="2820988"/>
          <p14:tracePt t="4889" x="3533775" y="2825750"/>
          <p14:tracePt t="4909" x="3533775" y="2832100"/>
          <p14:tracePt t="4928" x="3529013" y="2832100"/>
          <p14:tracePt t="5149" x="3529013" y="2843213"/>
          <p14:tracePt t="5159" x="3529013" y="2870200"/>
          <p14:tracePt t="5170" x="3533775" y="2917825"/>
          <p14:tracePt t="5186" x="3533775" y="2955925"/>
          <p14:tracePt t="5202" x="3544888" y="3113088"/>
          <p14:tracePt t="5218" x="3571875" y="3279775"/>
          <p14:tracePt t="5235" x="3582988" y="3344863"/>
          <p14:tracePt t="5252" x="3621088" y="3513138"/>
          <p14:tracePt t="5268" x="3659188" y="3668713"/>
          <p14:tracePt t="5285" x="3679825" y="3713163"/>
          <p14:tracePt t="5302" x="3702050" y="3794125"/>
          <p14:tracePt t="5318" x="3744913" y="3886200"/>
          <p14:tracePt t="5335" x="3756025" y="3902075"/>
          <p14:tracePt t="5352" x="3771900" y="3944938"/>
          <p14:tracePt t="5368" x="3787775" y="3971925"/>
          <p14:tracePt t="5385" x="3794125" y="3983038"/>
          <p14:tracePt t="5402" x="3798888" y="3998913"/>
          <p14:tracePt t="5419" x="3805238" y="4003675"/>
          <p14:tracePt t="5457" x="3810000" y="4003675"/>
          <p14:tracePt t="5478" x="3814763" y="4003675"/>
          <p14:tracePt t="5498" x="3821113" y="3998913"/>
          <p14:tracePt t="5507" x="3825875" y="3994150"/>
          <p14:tracePt t="5518" x="3832225" y="3994150"/>
          <p14:tracePt t="5535" x="3832225" y="3987800"/>
          <p14:tracePt t="5552" x="3841750" y="3983038"/>
          <p14:tracePt t="5568" x="3848100" y="3983038"/>
          <p14:tracePt t="5585" x="3852863" y="3976688"/>
          <p14:tracePt t="5602" x="3863975" y="3967163"/>
          <p14:tracePt t="5619" x="3868738" y="3944938"/>
          <p14:tracePt t="5636" x="3875088" y="3922713"/>
          <p14:tracePt t="5652" x="3879850" y="3868738"/>
          <p14:tracePt t="5669" x="3879850" y="3783013"/>
          <p14:tracePt t="5685" x="3879850" y="3668713"/>
          <p14:tracePt t="5701" x="3875088" y="3421063"/>
          <p14:tracePt t="5718" x="3836988" y="3214688"/>
          <p14:tracePt t="5735" x="3810000" y="3036888"/>
          <p14:tracePt t="5752" x="3783013" y="2836863"/>
          <p14:tracePt t="5768" x="3771900" y="2728913"/>
          <p14:tracePt t="5785" x="3760788" y="2679700"/>
          <p14:tracePt t="5802" x="3756025" y="2636838"/>
          <p14:tracePt t="5818" x="3756025" y="2609850"/>
          <p14:tracePt t="5901" x="3751263" y="2609850"/>
          <p14:tracePt t="5912" x="3744913" y="2632075"/>
          <p14:tracePt t="5919" x="3744913" y="2643188"/>
          <p14:tracePt t="5935" x="3744913" y="2663825"/>
          <p14:tracePt t="5952" x="3744913" y="2717800"/>
          <p14:tracePt t="5968" x="3744913" y="2843213"/>
          <p14:tracePt t="5985" x="3744913" y="2906713"/>
          <p14:tracePt t="6002" x="3744913" y="3048000"/>
          <p14:tracePt t="6018" x="3771900" y="3263900"/>
          <p14:tracePt t="6035" x="3794125" y="3459163"/>
          <p14:tracePt t="6052" x="3825875" y="3625850"/>
          <p14:tracePt t="6068" x="3863975" y="3832225"/>
          <p14:tracePt t="6085" x="3886200" y="3933825"/>
          <p14:tracePt t="6102" x="3895725" y="4014788"/>
          <p14:tracePt t="6119" x="3902075" y="4064000"/>
          <p14:tracePt t="6152" x="3902075" y="4068763"/>
          <p14:tracePt t="6178" x="3902075" y="4059238"/>
          <p14:tracePt t="6188" x="3902075" y="4037013"/>
          <p14:tracePt t="6202" x="3902075" y="4030663"/>
          <p14:tracePt t="6219" x="3902075" y="4010025"/>
          <p14:tracePt t="6235" x="3902075" y="4003675"/>
          <p14:tracePt t="6252" x="3906838" y="3994150"/>
          <p14:tracePt t="6268" x="3917950" y="3976688"/>
          <p14:tracePt t="6285" x="3929063" y="3971925"/>
          <p14:tracePt t="6302" x="3976688" y="3944938"/>
          <p14:tracePt t="6318" x="4068763" y="3913188"/>
          <p14:tracePt t="6335" x="4171950" y="3890963"/>
          <p14:tracePt t="6351" x="4657725" y="3767138"/>
          <p14:tracePt t="6368" x="5500688" y="3529013"/>
          <p14:tracePt t="6385" x="5707063" y="3475038"/>
          <p14:tracePt t="6402" x="5992813" y="3398838"/>
          <p14:tracePt t="6419" x="6003925" y="3398838"/>
          <p14:tracePt t="6452" x="5992813" y="3398838"/>
          <p14:tracePt t="6469" x="5981700" y="3409950"/>
          <p14:tracePt t="6485" x="5976938" y="3409950"/>
          <p14:tracePt t="6502" x="5965825" y="3421063"/>
          <p14:tracePt t="6518" x="5954713" y="3432175"/>
          <p14:tracePt t="6535" x="5949950" y="3436938"/>
          <p14:tracePt t="6568" x="5927725" y="3436938"/>
          <p14:tracePt t="6585" x="5900738" y="3414713"/>
          <p14:tracePt t="6602" x="5765800" y="3355975"/>
          <p14:tracePt t="6618" x="5538788" y="3302000"/>
          <p14:tracePt t="6636" x="5464175" y="3286125"/>
          <p14:tracePt t="6652" x="5219700" y="3214688"/>
          <p14:tracePt t="6669" x="5003800" y="3178175"/>
          <p14:tracePt t="6685" x="4911725" y="3155950"/>
          <p14:tracePt t="6702" x="4749800" y="3140075"/>
          <p14:tracePt t="6718" x="4691063" y="3128963"/>
          <p14:tracePt t="6735" x="4691063" y="3124200"/>
          <p14:tracePt t="6752" x="4684713" y="3124200"/>
          <p14:tracePt t="6768" x="4684713" y="3117850"/>
          <p14:tracePt t="6999" x="4652963" y="3106738"/>
          <p14:tracePt t="7008" x="4594225" y="3074988"/>
          <p14:tracePt t="7018" x="4560888" y="3052763"/>
          <p14:tracePt t="7035" x="4518025" y="3025775"/>
          <p14:tracePt t="7052" x="4394200" y="2960688"/>
          <p14:tracePt t="7068" x="4279900" y="2901950"/>
          <p14:tracePt t="7085" x="4248150" y="2879725"/>
          <p14:tracePt t="7118" x="4140200" y="2755900"/>
          <p14:tracePt t="7152" x="4095750" y="2701925"/>
          <p14:tracePt t="7185" x="4086225" y="2674938"/>
          <p14:tracePt t="7202" x="4079875" y="2670175"/>
          <p14:tracePt t="7257" x="4079875" y="2663825"/>
          <p14:tracePt t="7267" x="4064000" y="2659063"/>
          <p14:tracePt t="7277" x="4059238" y="2652713"/>
          <p14:tracePt t="7287" x="4048125" y="2647950"/>
          <p14:tracePt t="7302" x="4041775" y="2643188"/>
          <p14:tracePt t="7318" x="4032250" y="2620963"/>
          <p14:tracePt t="7335" x="4032250" y="2616200"/>
          <p14:tracePt t="7351" x="4025900" y="2605088"/>
          <p14:tracePt t="7368" x="4025900" y="2598738"/>
          <p14:tracePt t="7510" x="4025900" y="2609850"/>
          <p14:tracePt t="7519" x="4025900" y="2643188"/>
          <p14:tracePt t="7529" x="4025900" y="2659063"/>
          <p14:tracePt t="7538" x="4025900" y="2690813"/>
          <p14:tracePt t="7552" x="4037013" y="2751138"/>
          <p14:tracePt t="7568" x="4075113" y="2879725"/>
          <p14:tracePt t="7585" x="4102100" y="2940050"/>
          <p14:tracePt t="7602" x="4171950" y="3086100"/>
          <p14:tracePt t="7618" x="4237038" y="3198813"/>
          <p14:tracePt t="7635" x="4264025" y="3241675"/>
          <p14:tracePt t="7652" x="4329113" y="3333750"/>
          <p14:tracePt t="7668" x="4387850" y="3421063"/>
          <p14:tracePt t="7685" x="4414838" y="3452813"/>
          <p14:tracePt t="7702" x="4484688" y="3533775"/>
          <p14:tracePt t="7718" x="4556125" y="3594100"/>
          <p14:tracePt t="7735" x="4567238" y="3598863"/>
          <p14:tracePt t="7751" x="4583113" y="3609975"/>
          <p14:tracePt t="7768" x="4587875" y="3614738"/>
          <p14:tracePt t="7801" x="4594225" y="3614738"/>
          <p14:tracePt t="7818" x="4598988" y="3614738"/>
          <p14:tracePt t="7848" x="4598988" y="3609975"/>
          <p14:tracePt t="7858" x="4603750" y="3609975"/>
          <p14:tracePt t="7877" x="4610100" y="3605213"/>
          <p14:tracePt t="7897" x="4614863" y="3594100"/>
          <p14:tracePt t="7908" x="4621213" y="3594100"/>
          <p14:tracePt t="7918" x="4625975" y="3587750"/>
          <p14:tracePt t="7935" x="4625975" y="3582988"/>
          <p14:tracePt t="7952" x="4648200" y="3571875"/>
          <p14:tracePt t="7968" x="4652963" y="3567113"/>
          <p14:tracePt t="7985" x="4657725" y="3560763"/>
          <p14:tracePt t="8002" x="4664075" y="3560763"/>
          <p14:tracePt t="8018" x="4664075" y="3556000"/>
          <p14:tracePt t="8035" x="4668838" y="3551238"/>
          <p14:tracePt t="8052" x="4675188" y="3533775"/>
          <p14:tracePt t="8068" x="4679950" y="3517900"/>
          <p14:tracePt t="8085" x="4679950" y="3513138"/>
          <p14:tracePt t="8101" x="4679950" y="3502025"/>
          <p14:tracePt t="8118" x="4679950" y="3490913"/>
          <p14:tracePt t="8152" x="4679950" y="3486150"/>
          <p14:tracePt t="8268" x="4679950" y="3479800"/>
          <p14:tracePt t="8840" x="4684713" y="3475038"/>
          <p14:tracePt t="8849" x="4695825" y="3468688"/>
          <p14:tracePt t="8859" x="4702175" y="3463925"/>
          <p14:tracePt t="8868" x="4729163" y="3448050"/>
          <p14:tracePt t="8886" x="4745038" y="3441700"/>
          <p14:tracePt t="8902" x="4776788" y="3414713"/>
          <p14:tracePt t="8935" x="4803775" y="3398838"/>
          <p14:tracePt t="8969" x="4837113" y="3378200"/>
          <p14:tracePt t="9002" x="4848225" y="3371850"/>
          <p14:tracePt t="9019" x="4852988" y="3367088"/>
          <p14:tracePt t="9035" x="4857750" y="3360738"/>
          <p14:tracePt t="9052" x="4864100" y="3355975"/>
          <p14:tracePt t="9068" x="4868863" y="3351213"/>
          <p14:tracePt t="9367" x="4864100" y="3351213"/>
          <p14:tracePt t="9378" x="4857750" y="3355975"/>
          <p14:tracePt t="9387" x="4848225" y="3360738"/>
          <p14:tracePt t="9402" x="4830763" y="3371850"/>
          <p14:tracePt t="9418" x="4799013" y="3398838"/>
          <p14:tracePt t="9435" x="4756150" y="3436938"/>
          <p14:tracePt t="9452" x="4594225" y="3524250"/>
          <p14:tracePt t="9468" x="4383088" y="3632200"/>
          <p14:tracePt t="9485" x="4117975" y="3729038"/>
          <p14:tracePt t="9502" x="3690938" y="3895725"/>
          <p14:tracePt t="9518" x="3441700" y="3983038"/>
          <p14:tracePt t="9535" x="3252788" y="4030663"/>
          <p14:tracePt t="9552" x="3005138" y="4075113"/>
          <p14:tracePt t="9568" x="2847975" y="4095750"/>
          <p14:tracePt t="9585" x="2751138" y="4095750"/>
          <p14:tracePt t="9602" x="2620963" y="4113213"/>
          <p14:tracePt t="9618" x="2551113" y="4122738"/>
          <p14:tracePt t="9635" x="2486025" y="4122738"/>
          <p14:tracePt t="9652" x="2398713" y="4122738"/>
          <p14:tracePt t="9668" x="2335213" y="4122738"/>
          <p14:tracePt t="9685" x="2270125" y="4122738"/>
          <p14:tracePt t="9701" x="2216150" y="4122738"/>
          <p14:tracePt t="9718" x="2139950" y="4117975"/>
          <p14:tracePt t="9735" x="2085975" y="4113213"/>
          <p14:tracePt t="9751" x="2043113" y="4095750"/>
          <p14:tracePt t="9768" x="1993900" y="4086225"/>
          <p14:tracePt t="9785" x="1973263" y="4075113"/>
          <p14:tracePt t="9802" x="1946275" y="4064000"/>
          <p14:tracePt t="9818" x="1935163" y="4059238"/>
          <p14:tracePt t="9835" x="1924050" y="4041775"/>
          <p14:tracePt t="9851" x="1917700" y="4037013"/>
          <p14:tracePt t="9868" x="1917700" y="4030663"/>
          <p14:tracePt t="9886" x="1917700" y="4025900"/>
          <p14:tracePt t="9907" x="1917700" y="4021138"/>
          <p14:tracePt t="9968" x="1917700" y="4014788"/>
          <p14:tracePt t="9978" x="1928813" y="4010025"/>
          <p14:tracePt t="9998" x="1935163" y="4003675"/>
          <p14:tracePt t="10028" x="1939925" y="4003675"/>
          <p14:tracePt t="10047" x="1951038" y="4003675"/>
          <p14:tracePt t="10059" x="1962150" y="4003675"/>
          <p14:tracePt t="10068" x="1973263" y="4003675"/>
          <p14:tracePt t="10078" x="1993900" y="4003675"/>
          <p14:tracePt t="10088" x="2020888" y="4003675"/>
          <p14:tracePt t="10102" x="2058988" y="4003675"/>
          <p14:tracePt t="10118" x="2139950" y="4003675"/>
          <p14:tracePt t="10135" x="2178050" y="4003675"/>
          <p14:tracePt t="10152" x="2259013" y="4003675"/>
          <p14:tracePt t="10168" x="2335213" y="4003675"/>
          <p14:tracePt t="10185" x="2362200" y="4003675"/>
          <p14:tracePt t="10202" x="2470150" y="4003675"/>
          <p14:tracePt t="10218" x="2609850" y="3994150"/>
          <p14:tracePt t="10235" x="2674938" y="3983038"/>
          <p14:tracePt t="10251" x="2870200" y="3944938"/>
          <p14:tracePt t="10268" x="3074988" y="3922713"/>
          <p14:tracePt t="10285" x="3151188" y="3922713"/>
          <p14:tracePt t="10301" x="3263900" y="3922713"/>
          <p14:tracePt t="10318" x="3355975" y="3922713"/>
          <p14:tracePt t="10335" x="3382963" y="3922713"/>
          <p14:tracePt t="10352" x="3479800" y="3922713"/>
          <p14:tracePt t="10368" x="3560763" y="3922713"/>
          <p14:tracePt t="10385" x="3582988" y="3917950"/>
          <p14:tracePt t="10402" x="3625850" y="3906838"/>
          <p14:tracePt t="10419" x="3659188" y="3902075"/>
          <p14:tracePt t="10435" x="3675063" y="3902075"/>
          <p14:tracePt t="10452" x="3702050" y="3902075"/>
          <p14:tracePt t="10469" x="3751263" y="3902075"/>
          <p14:tracePt t="10485" x="3771900" y="3913188"/>
          <p14:tracePt t="10501" x="3832225" y="3917950"/>
          <p14:tracePt t="10518" x="3906838" y="3929063"/>
          <p14:tracePt t="10535" x="3933825" y="3929063"/>
          <p14:tracePt t="10552" x="4005263" y="3929063"/>
          <p14:tracePt t="10568" x="4064000" y="3933825"/>
          <p14:tracePt t="10585" x="4075113" y="3933825"/>
          <p14:tracePt t="10602" x="4090988" y="3933825"/>
          <p14:tracePt t="10618" x="4095750" y="3933825"/>
          <p14:tracePt t="10636" x="4106863" y="3933825"/>
          <p14:tracePt t="10652" x="4140200" y="3933825"/>
          <p14:tracePt t="10668" x="4214813" y="3933825"/>
          <p14:tracePt t="10685" x="4248150" y="3933825"/>
          <p14:tracePt t="10701" x="4344988" y="3933825"/>
          <p14:tracePt t="10718" x="4448175" y="3933825"/>
          <p14:tracePt t="10735" x="4475163" y="3933825"/>
          <p14:tracePt t="10752" x="4549775" y="3940175"/>
          <p14:tracePt t="10768" x="4637088" y="3940175"/>
          <p14:tracePt t="10785" x="4664075" y="3940175"/>
          <p14:tracePt t="10801" x="4749800" y="3940175"/>
          <p14:tracePt t="10818" x="4830763" y="3940175"/>
          <p14:tracePt t="10835" x="4857750" y="3940175"/>
          <p14:tracePt t="10851" x="4922838" y="3940175"/>
          <p14:tracePt t="10868" x="4956175" y="3940175"/>
          <p14:tracePt t="10885" x="4965700" y="3940175"/>
          <p14:tracePt t="10902" x="4992688" y="3940175"/>
          <p14:tracePt t="10918" x="5014913" y="3940175"/>
          <p14:tracePt t="10935" x="5037138" y="3940175"/>
          <p14:tracePt t="10952" x="5095875" y="3940175"/>
          <p14:tracePt t="10969" x="5176838" y="3940175"/>
          <p14:tracePt t="10988" x="5226050" y="3944938"/>
          <p14:tracePt t="11003" x="5241925" y="3944938"/>
          <p14:tracePt t="11019" x="5264150" y="3944938"/>
          <p14:tracePt t="11052" x="5268913" y="3944938"/>
          <p14:tracePt t="11098" x="5273675" y="3944938"/>
          <p14:tracePt t="13710" x="5473700" y="3933825"/>
          <p14:tracePt t="13718" x="5549900" y="3922713"/>
          <p14:tracePt t="13727" x="5707063" y="3913188"/>
          <p14:tracePt t="13738" x="5819775" y="3890963"/>
          <p14:tracePt t="13752" x="5922963" y="3890963"/>
          <p14:tracePt t="13768" x="6161088" y="3868738"/>
          <p14:tracePt t="13785" x="6273800" y="3848100"/>
          <p14:tracePt t="13818" x="6435725" y="3832225"/>
          <p14:tracePt t="13852" x="6523038" y="3821113"/>
          <p14:tracePt t="13886" x="6669088" y="3805238"/>
          <p14:tracePt t="13902" x="6727825" y="3805238"/>
          <p14:tracePt t="13918" x="6761163" y="3787775"/>
          <p14:tracePt t="13952" x="6765925" y="3787775"/>
          <p14:tracePt t="13978" x="6765925" y="3783013"/>
          <p14:tracePt t="13998" x="6770688" y="3776663"/>
          <p14:tracePt t="14008" x="6777038" y="3771900"/>
          <p14:tracePt t="14029" x="6792913" y="3760788"/>
          <p14:tracePt t="14048" x="6797675" y="3760788"/>
          <p14:tracePt t="14058" x="6797675" y="3756025"/>
          <p14:tracePt t="14078" x="6804025" y="3756025"/>
          <p14:tracePt t="14098" x="6804025" y="3749675"/>
          <p14:tracePt t="14107" x="6808788" y="3749675"/>
          <p14:tracePt t="14128" x="6815138" y="3749675"/>
          <p14:tracePt t="14138" x="6824663" y="3749675"/>
          <p14:tracePt t="14152" x="6835775" y="3749675"/>
          <p14:tracePt t="14168" x="6896100" y="3749675"/>
          <p14:tracePt t="14185" x="6923088" y="3760788"/>
          <p14:tracePt t="14202" x="7004050" y="3767138"/>
          <p14:tracePt t="14218" x="7078663" y="3776663"/>
          <p14:tracePt t="14235" x="7100888" y="3776663"/>
          <p14:tracePt t="14252" x="7165975" y="3776663"/>
          <p14:tracePt t="14268" x="7235825" y="3783013"/>
          <p14:tracePt t="14285" x="7262813" y="3783013"/>
          <p14:tracePt t="14302" x="7339013" y="3787775"/>
          <p14:tracePt t="14318" x="7419975" y="3787775"/>
          <p14:tracePt t="14335" x="7446963" y="3787775"/>
          <p14:tracePt t="14352" x="7516813" y="3798888"/>
          <p14:tracePt t="14368" x="7581900" y="3798888"/>
          <p14:tracePt t="14385" x="7608888" y="3798888"/>
          <p14:tracePt t="14402" x="7685088" y="3798888"/>
          <p14:tracePt t="14419" x="7793038" y="3814763"/>
          <p14:tracePt t="14435" x="7831138" y="3814763"/>
          <p14:tracePt t="14451" x="7932738" y="3836988"/>
          <p14:tracePt t="14468" x="8020050" y="3836988"/>
          <p14:tracePt t="14485" x="8051800" y="3841750"/>
          <p14:tracePt t="14502" x="8123238" y="3841750"/>
          <p14:tracePt t="14518" x="8166100" y="3841750"/>
          <p14:tracePt t="14535" x="8181975" y="3841750"/>
          <p14:tracePt t="14552" x="8224838" y="3841750"/>
          <p14:tracePt t="14568" x="8262938" y="3841750"/>
          <p14:tracePt t="14585" x="8285163" y="3841750"/>
          <p14:tracePt t="14602" x="8321675" y="3841750"/>
          <p14:tracePt t="14618" x="8359775" y="3841750"/>
          <p14:tracePt t="14636" x="8370888" y="3841750"/>
          <p14:tracePt t="14651" x="8404225" y="3841750"/>
          <p14:tracePt t="14668" x="8440738" y="3841750"/>
          <p14:tracePt t="14685" x="8462963" y="3841750"/>
          <p14:tracePt t="14701" x="8512175" y="3841750"/>
          <p14:tracePt t="14718" x="8555038" y="3841750"/>
          <p14:tracePt t="14735" x="8570913" y="3841750"/>
          <p14:tracePt t="14752" x="8613775" y="3863975"/>
          <p14:tracePt t="14768" x="8674100" y="3886200"/>
          <p14:tracePt t="14785" x="8694738" y="3890963"/>
          <p14:tracePt t="14802" x="8766175" y="3917950"/>
          <p14:tracePt t="14818" x="8840788" y="3940175"/>
          <p14:tracePt t="14835" x="8863013" y="3944938"/>
          <p14:tracePt t="14853" x="8894763" y="3960813"/>
          <p14:tracePt t="14869" x="8932863" y="3967163"/>
          <p14:tracePt t="14885" x="8948738" y="3967163"/>
          <p14:tracePt t="14902" x="8970963" y="3967163"/>
          <p14:tracePt t="14920" x="8986838" y="3967163"/>
          <p14:tracePt t="14935" x="8993188" y="3967163"/>
          <p14:tracePt t="14952" x="9020175" y="3971925"/>
          <p14:tracePt t="14969" x="9056688" y="3983038"/>
          <p14:tracePt t="14985" x="9083675" y="3983038"/>
          <p14:tracePt t="15002" x="9144000" y="3983038"/>
          <p14:tracePt t="15018" x="9193213" y="3987800"/>
          <p14:tracePt t="15035" x="9197975" y="3987800"/>
          <p14:tracePt t="15052" x="9213850" y="3987800"/>
          <p14:tracePt t="15068" x="9224963" y="3987800"/>
          <p14:tracePt t="15085" x="9240838" y="3987800"/>
          <p14:tracePt t="15102" x="9290050" y="3987800"/>
          <p14:tracePt t="15118" x="9332913" y="3987800"/>
          <p14:tracePt t="15136" x="9359900" y="3987800"/>
          <p14:tracePt t="15152" x="9391650" y="3987800"/>
          <p14:tracePt t="15169" x="9409113" y="3987800"/>
          <p14:tracePt t="15185" x="9420225" y="3987800"/>
          <p14:tracePt t="15202" x="9429750" y="3987800"/>
          <p14:tracePt t="15219" x="9436100" y="3987800"/>
          <p14:tracePt t="15235" x="9440863" y="3987800"/>
          <p14:tracePt t="15369" x="9429750" y="3987800"/>
          <p14:tracePt t="15378" x="9402763" y="3987800"/>
          <p14:tracePt t="15387" x="9382125" y="3987800"/>
          <p14:tracePt t="15401" x="9355138" y="3976688"/>
          <p14:tracePt t="15418" x="9175750" y="3960813"/>
          <p14:tracePt t="15435" x="9020175" y="3949700"/>
          <p14:tracePt t="15451" x="8802688" y="3929063"/>
          <p14:tracePt t="15468" x="8478838" y="3913188"/>
          <p14:tracePt t="15485" x="8339138" y="3913188"/>
          <p14:tracePt t="15501" x="8235950" y="3913188"/>
          <p14:tracePt t="15518" x="8177213" y="3913188"/>
          <p14:tracePt t="15535" x="8154988" y="3913188"/>
          <p14:tracePt t="15551" x="8150225" y="3913188"/>
          <p14:tracePt t="15607" x="8143875" y="3913188"/>
          <p14:tracePt t="15618" x="8132763" y="3913188"/>
          <p14:tracePt t="15627" x="8112125" y="3913188"/>
          <p14:tracePt t="15637" x="8101013" y="3913188"/>
          <p14:tracePt t="15652" x="8078788" y="3906838"/>
          <p14:tracePt t="15668" x="8031163" y="3886200"/>
          <p14:tracePt t="15685" x="7986713" y="3863975"/>
          <p14:tracePt t="15702" x="7943850" y="3825875"/>
          <p14:tracePt t="15718" x="7862888" y="3756025"/>
          <p14:tracePt t="15735" x="7840663" y="3722688"/>
          <p14:tracePt t="15752" x="7727950" y="3659188"/>
          <p14:tracePt t="15768" x="7593013" y="3609975"/>
          <p14:tracePt t="15785" x="7550150" y="3594100"/>
          <p14:tracePt t="15802" x="7458075" y="3582988"/>
          <p14:tracePt t="15818" x="7424738" y="3582988"/>
          <p14:tracePt t="15835" x="7415213" y="3582988"/>
          <p14:tracePt t="15851" x="7388225" y="3609975"/>
          <p14:tracePt t="15868" x="7343775" y="3690938"/>
          <p14:tracePt t="15885" x="7332663" y="3744913"/>
          <p14:tracePt t="15901" x="7332663" y="3895725"/>
          <p14:tracePt t="15918" x="7354888" y="4014788"/>
          <p14:tracePt t="15936" x="7370763" y="4048125"/>
          <p14:tracePt t="15952" x="7446963" y="4102100"/>
          <p14:tracePt t="15969" x="7496175" y="4102100"/>
          <p14:tracePt t="15985" x="7516813" y="4086225"/>
          <p14:tracePt t="16001" x="7615238" y="3994150"/>
          <p14:tracePt t="16018" x="7723188" y="3749675"/>
          <p14:tracePt t="16035" x="7754938" y="3648075"/>
          <p14:tracePt t="16051" x="7793038" y="3468688"/>
          <p14:tracePt t="16068" x="7804150" y="3378200"/>
          <p14:tracePt t="16085" x="7804150" y="3360738"/>
          <p14:tracePt t="16101" x="7808913" y="3333750"/>
          <p14:tracePt t="16118" x="7824788" y="3324225"/>
          <p14:tracePt t="16151" x="7874000" y="3340100"/>
          <p14:tracePt t="16168" x="8024813" y="3421063"/>
          <p14:tracePt t="16185" x="8105775" y="3459163"/>
          <p14:tracePt t="16201" x="8285163" y="3598863"/>
          <p14:tracePt t="16218" x="8458200" y="3771900"/>
          <p14:tracePt t="16235" x="8494713" y="3814763"/>
          <p14:tracePt t="16251" x="8539163" y="3913188"/>
          <p14:tracePt t="16268" x="8516938" y="3956050"/>
          <p14:tracePt t="16285" x="8485188" y="3971925"/>
          <p14:tracePt t="16302" x="8366125" y="3987800"/>
          <p14:tracePt t="16319" x="8166100" y="3987800"/>
          <p14:tracePt t="16337" x="8101013" y="3987800"/>
          <p14:tracePt t="16352" x="7981950" y="3976688"/>
          <p14:tracePt t="16369" x="7943850" y="3971925"/>
          <p14:tracePt t="16386" x="7943850" y="3967163"/>
          <p14:tracePt t="16477" x="7950200" y="3967163"/>
          <p14:tracePt t="16487" x="7954963" y="3967163"/>
          <p14:tracePt t="16497" x="7959725" y="3971925"/>
          <p14:tracePt t="16517" x="7966075" y="3976688"/>
          <p14:tracePt t="16558" x="7970838" y="3976688"/>
          <p14:tracePt t="17139" x="7943850" y="3976688"/>
          <p14:tracePt t="17149" x="7824788" y="3998913"/>
          <p14:tracePt t="17159" x="7739063" y="3998913"/>
          <p14:tracePt t="17170" x="7577138" y="4021138"/>
          <p14:tracePt t="17185" x="7478713" y="4030663"/>
          <p14:tracePt t="17202" x="7251700" y="4052888"/>
          <p14:tracePt t="17218" x="7134225" y="4068763"/>
          <p14:tracePt t="17252" x="7116763" y="4068763"/>
          <p14:tracePt t="17861" x="7116763" y="4075113"/>
          <p14:tracePt t="21678" x="0" y="5192713"/>
          <p14:tracePt t="21687" x="0" y="5111750"/>
          <p14:tracePt t="21699" x="0" y="5041900"/>
          <p14:tracePt t="21708" x="0" y="4787900"/>
          <p14:tracePt t="21718" x="0" y="4652963"/>
          <p14:tracePt t="21735" x="0" y="4506913"/>
          <p14:tracePt t="21751" x="0" y="3841750"/>
          <p14:tracePt t="21785" x="0" y="2982913"/>
          <p14:tracePt t="21818" x="26988" y="2571750"/>
          <p14:tracePt t="21852" x="85725" y="2535238"/>
          <p14:tracePt t="21868" x="92075" y="2535238"/>
          <p14:tracePt t="21939" x="123825" y="2535238"/>
          <p14:tracePt t="21953" x="200025" y="2562225"/>
          <p14:tracePt t="21958" x="269875" y="2589213"/>
          <p14:tracePt t="21971" x="334963" y="2605088"/>
          <p14:tracePt t="21985" x="427038" y="2625725"/>
          <p14:tracePt t="22002" x="584200" y="2659063"/>
          <p14:tracePt t="22018" x="784225" y="2663825"/>
          <p14:tracePt t="22035" x="1038225" y="2643188"/>
          <p14:tracePt t="22052" x="1501775" y="2497138"/>
          <p14:tracePt t="22068" x="1724025" y="2398713"/>
          <p14:tracePt t="22085" x="1843088" y="2344738"/>
          <p14:tracePt t="22101" x="1928813" y="2286000"/>
          <p14:tracePt t="22118" x="1946275" y="2274888"/>
          <p14:tracePt t="22168" x="1935163" y="2281238"/>
          <p14:tracePt t="22178" x="1928813" y="2290763"/>
          <p14:tracePt t="22188" x="1928813" y="2297113"/>
          <p14:tracePt t="22202" x="1928813" y="2324100"/>
          <p14:tracePt t="22218" x="1939925" y="2371725"/>
          <p14:tracePt t="22235" x="1951038" y="2398713"/>
          <p14:tracePt t="22252" x="1978025" y="2436813"/>
          <p14:tracePt t="22268" x="1993900" y="2459038"/>
          <p14:tracePt t="22302" x="1993900" y="2463800"/>
          <p14:tracePt t="22318" x="1973263" y="2474913"/>
          <p14:tracePt t="22335" x="1939925" y="2490788"/>
          <p14:tracePt t="22352" x="1901825" y="2524125"/>
          <p14:tracePt t="22368" x="1847850" y="2636838"/>
          <p14:tracePt t="22386" x="1827213" y="2713038"/>
          <p14:tracePt t="22402" x="1820863" y="2843213"/>
          <p14:tracePt t="22419" x="1809750" y="3032125"/>
          <p14:tracePt t="22435" x="1809750" y="3155950"/>
          <p14:tracePt t="22452" x="1800225" y="3333750"/>
          <p14:tracePt t="22469" x="1800225" y="3524250"/>
          <p14:tracePt t="22485" x="1804988" y="3636963"/>
          <p14:tracePt t="22501" x="1816100" y="3744913"/>
          <p14:tracePt t="22518" x="1843088" y="3875088"/>
          <p14:tracePt t="22535" x="1847850" y="3917950"/>
          <p14:tracePt t="22551" x="1874838" y="3976688"/>
          <p14:tracePt t="22568" x="1874838" y="4003675"/>
          <p14:tracePt t="22602" x="1890713" y="3998913"/>
          <p14:tracePt t="22618" x="1928813" y="3868738"/>
          <p14:tracePt t="22635" x="1939925" y="3794125"/>
          <p14:tracePt t="22652" x="1955800" y="3567113"/>
          <p14:tracePt t="22668" x="1978025" y="3351213"/>
          <p14:tracePt t="22685" x="1978025" y="3286125"/>
          <p14:tracePt t="22701" x="1955800" y="3167063"/>
          <p14:tracePt t="22718" x="1951038" y="3124200"/>
          <p14:tracePt t="22778" x="1951038" y="3133725"/>
          <p14:tracePt t="22788" x="1939925" y="3182938"/>
          <p14:tracePt t="22799" x="1939925" y="3209925"/>
          <p14:tracePt t="22809" x="1939925" y="3270250"/>
          <p14:tracePt t="22818" x="1939925" y="3297238"/>
          <p14:tracePt t="22835" x="1939925" y="3324225"/>
          <p14:tracePt t="22851" x="1962150" y="3425825"/>
          <p14:tracePt t="22868" x="1993900" y="3495675"/>
          <p14:tracePt t="22885" x="2000250" y="3513138"/>
          <p14:tracePt t="22901" x="2036763" y="3533775"/>
          <p14:tracePt t="22918" x="2128838" y="3502025"/>
          <p14:tracePt t="22935" x="2182813" y="3452813"/>
          <p14:tracePt t="22952" x="2432050" y="3297238"/>
          <p14:tracePt t="22968" x="3178175" y="3101975"/>
          <p14:tracePt t="22985" x="3598863" y="3070225"/>
          <p14:tracePt t="23001" x="5014913" y="2967038"/>
          <p14:tracePt t="23018" x="6269038" y="2951163"/>
          <p14:tracePt t="23035" x="6657975" y="2933700"/>
          <p14:tracePt t="23052" x="7381875" y="2913063"/>
          <p14:tracePt t="23068" x="7646988" y="2901950"/>
          <p14:tracePt t="23085" x="7685088" y="2901950"/>
          <p14:tracePt t="23102" x="7712075" y="2890838"/>
          <p14:tracePt t="23260" x="7712075" y="2886075"/>
          <p14:tracePt t="23269" x="7712075" y="2859088"/>
          <p14:tracePt t="23279" x="7696200" y="2847975"/>
          <p14:tracePt t="23288" x="7685088" y="2825750"/>
          <p14:tracePt t="23302" x="7631113" y="2782888"/>
          <p14:tracePt t="23318" x="7505700" y="2706688"/>
          <p14:tracePt t="23335" x="7451725" y="2690813"/>
          <p14:tracePt t="23351" x="7354888" y="2663825"/>
          <p14:tracePt t="23368" x="7285038" y="2659063"/>
          <p14:tracePt t="23386" x="7258050" y="2659063"/>
          <p14:tracePt t="23402" x="7197725" y="2659063"/>
          <p14:tracePt t="23419" x="7116763" y="2674938"/>
          <p14:tracePt t="23435" x="7096125" y="2679700"/>
          <p14:tracePt t="23452" x="7073900" y="2690813"/>
          <p14:tracePt t="23468" x="7042150" y="2697163"/>
          <p14:tracePt t="23528" x="7035800" y="2697163"/>
          <p14:tracePt t="23530" x="7035800" y="2740025"/>
          <p14:tracePt t="23548" x="7031038" y="2805113"/>
          <p14:tracePt t="23558" x="7019925" y="2859088"/>
          <p14:tracePt t="23568" x="7008813" y="2933700"/>
          <p14:tracePt t="23585" x="6977063" y="3063875"/>
          <p14:tracePt t="23601" x="6943725" y="3297238"/>
          <p14:tracePt t="23618" x="6938963" y="3475038"/>
          <p14:tracePt t="23636" x="6927850" y="3609975"/>
          <p14:tracePt t="23651" x="6934200" y="3825875"/>
          <p14:tracePt t="23668" x="6950075" y="3956050"/>
          <p14:tracePt t="23685" x="6961188" y="4021138"/>
          <p14:tracePt t="23702" x="6965950" y="4064000"/>
          <p14:tracePt t="23718" x="6965950" y="4068763"/>
          <p14:tracePt t="23757" x="6965950" y="4048125"/>
          <p14:tracePt t="23768" x="6961188" y="4025900"/>
          <p14:tracePt t="23785" x="6950075" y="3987800"/>
          <p14:tracePt t="23802" x="6934200" y="3913188"/>
          <p14:tracePt t="23818" x="6927850" y="3841750"/>
          <p14:tracePt t="23835" x="6916738" y="3729038"/>
          <p14:tracePt t="23852" x="6907213" y="3540125"/>
          <p14:tracePt t="23868" x="6907213" y="3387725"/>
          <p14:tracePt t="23885" x="6896100" y="3275013"/>
          <p14:tracePt t="23902" x="6869113" y="3117850"/>
          <p14:tracePt t="23918" x="6853238" y="3048000"/>
          <p14:tracePt t="23935" x="6835775" y="3016250"/>
          <p14:tracePt t="23951" x="6831013" y="3009900"/>
          <p14:tracePt t="23988" x="6831013" y="3005138"/>
          <p14:tracePt t="24068" x="6824663" y="3025775"/>
          <p14:tracePt t="24078" x="6815138" y="3101975"/>
          <p14:tracePt t="24088" x="6815138" y="3167063"/>
          <p14:tracePt t="24102" x="6804025" y="3259138"/>
          <p14:tracePt t="24119" x="6781800" y="3502025"/>
          <p14:tracePt t="24136" x="6743700" y="3686175"/>
          <p14:tracePt t="24152" x="6727825" y="3886200"/>
          <p14:tracePt t="24169" x="6696075" y="4117975"/>
          <p14:tracePt t="24185" x="6684963" y="4241800"/>
          <p14:tracePt t="24202" x="6673850" y="4356100"/>
          <p14:tracePt t="24218" x="6684963" y="4425950"/>
          <p14:tracePt t="24235" x="6696075" y="4425950"/>
          <p14:tracePt t="24252" x="6711950" y="4414838"/>
          <p14:tracePt t="24268" x="6727825" y="4340225"/>
          <p14:tracePt t="24285" x="6727825" y="4248150"/>
          <p14:tracePt t="24302" x="6727825" y="4106863"/>
          <p14:tracePt t="24318" x="6711950" y="3906838"/>
          <p14:tracePt t="24335" x="6711950" y="3832225"/>
          <p14:tracePt t="24351" x="6711950" y="3641725"/>
          <p14:tracePt t="24368" x="6711950" y="3524250"/>
          <p14:tracePt t="24386" x="6711950" y="3506788"/>
          <p14:tracePt t="24402" x="6711950" y="3502025"/>
          <p14:tracePt t="24428" x="6696075" y="3506788"/>
          <p14:tracePt t="24438" x="6669088" y="3544888"/>
          <p14:tracePt t="24452" x="6653213" y="3578225"/>
          <p14:tracePt t="24468" x="6626225" y="3663950"/>
          <p14:tracePt t="24485" x="6619875" y="3690938"/>
          <p14:tracePt t="24502" x="6608763" y="3783013"/>
          <p14:tracePt t="24518" x="6608763" y="3902075"/>
          <p14:tracePt t="24535" x="6608763" y="3956050"/>
          <p14:tracePt t="24551" x="6615113" y="4086225"/>
          <p14:tracePt t="24568" x="6615113" y="4187825"/>
          <p14:tracePt t="24585" x="6615113" y="4214813"/>
          <p14:tracePt t="24602" x="6608763" y="4268788"/>
          <p14:tracePt t="24618" x="6604000" y="4279900"/>
          <p14:tracePt t="24688" x="6608763" y="4279900"/>
        </p14:tracePtLst>
      </p14:laserTrace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6152" y="1891086"/>
            <a:ext cx="11035553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YES-NO</a:t>
            </a:r>
            <a:r>
              <a:rPr kumimoji="1" lang="ja-JP" altLang="en-US" sz="3200" dirty="0"/>
              <a:t>　疑問文</a:t>
            </a:r>
            <a:r>
              <a:rPr kumimoji="1" lang="en-US" altLang="ja-JP" sz="3200" dirty="0"/>
              <a:t>				WH</a:t>
            </a:r>
            <a:r>
              <a:rPr kumimoji="1" lang="ja-JP" altLang="en-US" sz="3200" dirty="0"/>
              <a:t>疑問文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“Do you like it?”	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“Who are you?</a:t>
            </a:r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5C053DC-45EC-4D49-9914-48FAEDDE4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3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3"/>
    </mc:Choice>
    <mc:Fallback>
      <p:transition spd="slow" advTm="1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7" x="4848225" y="5068888"/>
          <p14:tracePt t="2294" x="4448175" y="5307013"/>
          <p14:tracePt t="2305" x="4340225" y="5360988"/>
          <p14:tracePt t="2317" x="4275138" y="5387975"/>
          <p14:tracePt t="2344" x="4275138" y="5383213"/>
          <p14:tracePt t="2354" x="4268788" y="5372100"/>
          <p14:tracePt t="2367" x="4252913" y="5349875"/>
          <p14:tracePt t="2400" x="4203700" y="5284788"/>
          <p14:tracePt t="2434" x="4052888" y="4852988"/>
          <p14:tracePt t="2467" x="3956050" y="4484688"/>
          <p14:tracePt t="2484" x="3886200" y="4302125"/>
          <p14:tracePt t="2500" x="3832225" y="4183063"/>
          <p14:tracePt t="2517" x="3771900" y="4037013"/>
          <p14:tracePt t="2533" x="3756025" y="3949700"/>
          <p14:tracePt t="2550" x="3740150" y="3895725"/>
          <p14:tracePt t="2567" x="3702050" y="3825875"/>
          <p14:tracePt t="2584" x="3690938" y="3767138"/>
          <p14:tracePt t="2600" x="3668713" y="3702050"/>
          <p14:tracePt t="2617" x="3659188" y="3582988"/>
          <p14:tracePt t="2633" x="3659188" y="3468688"/>
          <p14:tracePt t="2650" x="3659188" y="3394075"/>
          <p14:tracePt t="2667" x="3659188" y="3302000"/>
          <p14:tracePt t="2684" x="3636963" y="3259138"/>
          <p14:tracePt t="2700" x="3625850" y="3236913"/>
          <p14:tracePt t="2717" x="3605213" y="3225800"/>
          <p14:tracePt t="3074" x="3605213" y="3232150"/>
          <p14:tracePt t="3086" x="3598863" y="3248025"/>
          <p14:tracePt t="3094" x="3578225" y="3259138"/>
          <p14:tracePt t="3104" x="3544888" y="3302000"/>
          <p14:tracePt t="3117" x="3524250" y="3317875"/>
          <p14:tracePt t="3134" x="3502025" y="3378200"/>
          <p14:tracePt t="3150" x="3502025" y="3398838"/>
          <p14:tracePt t="3184" x="3621088" y="3502025"/>
          <p14:tracePt t="3217" x="3652838" y="3540125"/>
          <p14:tracePt t="3250" x="3632200" y="3571875"/>
          <p14:tracePt t="3253" x="3614738" y="3587750"/>
          <p14:tracePt t="3267" x="3605213" y="3594100"/>
          <p14:tracePt t="3283" x="3587750" y="3609975"/>
          <p14:tracePt t="3301" x="3582988" y="3614738"/>
          <p14:tracePt t="3343" x="3567113" y="3621088"/>
          <p14:tracePt t="3354" x="3544888" y="3621088"/>
          <p14:tracePt t="3367" x="3517900" y="3621088"/>
          <p14:tracePt t="3384" x="3414713" y="3621088"/>
          <p14:tracePt t="3400" x="3360738" y="3621088"/>
          <p14:tracePt t="3417" x="3259138" y="3609975"/>
          <p14:tracePt t="3434" x="3167063" y="3594100"/>
          <p14:tracePt t="3450" x="3124200" y="3594100"/>
          <p14:tracePt t="3467" x="3021013" y="3578225"/>
          <p14:tracePt t="3484" x="2843213" y="3556000"/>
          <p14:tracePt t="3500" x="2767013" y="3556000"/>
          <p14:tracePt t="3517" x="2540000" y="3544888"/>
          <p14:tracePt t="3533" x="2339975" y="3544888"/>
          <p14:tracePt t="3551" x="2286000" y="3544888"/>
          <p14:tracePt t="3567" x="2182813" y="3533775"/>
          <p14:tracePt t="3584" x="2097088" y="3517900"/>
          <p14:tracePt t="3600" x="2058988" y="3517900"/>
          <p14:tracePt t="3617" x="1955800" y="3513138"/>
          <p14:tracePt t="3633" x="1843088" y="3513138"/>
          <p14:tracePt t="3650" x="1820863" y="3513138"/>
          <p14:tracePt t="3667" x="1778000" y="3513138"/>
          <p14:tracePt t="3683" x="1773238" y="3513138"/>
          <p14:tracePt t="3700" x="1766888" y="3506788"/>
          <p14:tracePt t="3717" x="1755775" y="3495675"/>
          <p14:tracePt t="3733" x="1735138" y="3479800"/>
          <p14:tracePt t="3750" x="1719263" y="3475038"/>
          <p14:tracePt t="3767" x="1712913" y="3468688"/>
          <p14:tracePt t="3783" x="1712913" y="3463925"/>
          <p14:tracePt t="3803" x="1712913" y="3459163"/>
          <p14:tracePt t="3855" x="1712913" y="3452813"/>
          <p14:tracePt t="3867" x="1701800" y="3448050"/>
          <p14:tracePt t="3874" x="1701800" y="3441700"/>
          <p14:tracePt t="3885" x="1692275" y="3432175"/>
          <p14:tracePt t="3900" x="1685925" y="3409950"/>
          <p14:tracePt t="3917" x="1663700" y="3367088"/>
          <p14:tracePt t="3933" x="1631950" y="3324225"/>
          <p14:tracePt t="3950" x="1620838" y="3302000"/>
          <p14:tracePt t="3967" x="1589088" y="3270250"/>
          <p14:tracePt t="3983" x="1555750" y="3248025"/>
          <p14:tracePt t="4000" x="1508125" y="3221038"/>
          <p14:tracePt t="4017" x="1443038" y="3187700"/>
          <p14:tracePt t="4034" x="1420813" y="3178175"/>
          <p14:tracePt t="4051" x="1404938" y="3167063"/>
          <p14:tracePt t="4067" x="1389063" y="3151188"/>
          <p14:tracePt t="4084" x="1377950" y="3144838"/>
          <p14:tracePt t="4100" x="1373188" y="3133725"/>
          <p14:tracePt t="4117" x="1346200" y="3128963"/>
          <p14:tracePt t="4134" x="1323975" y="3117850"/>
          <p14:tracePt t="4150" x="1292225" y="3117850"/>
          <p14:tracePt t="4167" x="1254125" y="3101975"/>
          <p14:tracePt t="4183" x="1227138" y="3090863"/>
          <p14:tracePt t="4200" x="1216025" y="3086100"/>
          <p14:tracePt t="4217" x="1189038" y="3070225"/>
          <p14:tracePt t="4234" x="1162050" y="3059113"/>
          <p14:tracePt t="4250" x="1146175" y="3052763"/>
          <p14:tracePt t="4267" x="1123950" y="3048000"/>
          <p14:tracePt t="4344" x="1123950" y="3043238"/>
          <p14:tracePt t="4354" x="1123950" y="3036888"/>
          <p14:tracePt t="4373" x="1128713" y="3032125"/>
          <p14:tracePt t="4384" x="1135063" y="3025775"/>
          <p14:tracePt t="4394" x="1150938" y="3021013"/>
          <p14:tracePt t="4404" x="1162050" y="3016250"/>
          <p14:tracePt t="4417" x="1200150" y="3005138"/>
          <p14:tracePt t="4434" x="1362075" y="3005138"/>
          <p14:tracePt t="4450" x="1501775" y="3005138"/>
          <p14:tracePt t="4467" x="1663700" y="3005138"/>
          <p14:tracePt t="4484" x="1863725" y="3005138"/>
          <p14:tracePt t="4500" x="1978025" y="3005138"/>
          <p14:tracePt t="4517" x="2108200" y="3005138"/>
          <p14:tracePt t="4533" x="2247900" y="2994025"/>
          <p14:tracePt t="4550" x="2335213" y="2994025"/>
          <p14:tracePt t="4567" x="2436813" y="2994025"/>
          <p14:tracePt t="4583" x="2566988" y="2987675"/>
          <p14:tracePt t="4600" x="2620963" y="2978150"/>
          <p14:tracePt t="4617" x="2670175" y="2971800"/>
          <p14:tracePt t="4633" x="2686050" y="2960688"/>
          <p14:tracePt t="4650" x="2708275" y="2960688"/>
          <p14:tracePt t="4667" x="2740025" y="2960688"/>
          <p14:tracePt t="4683" x="2816225" y="2967038"/>
          <p14:tracePt t="4700" x="2852738" y="2967038"/>
          <p14:tracePt t="4717" x="2971800" y="2960688"/>
          <p14:tracePt t="4733" x="3052763" y="2955925"/>
          <p14:tracePt t="4750" x="3079750" y="2944813"/>
          <p14:tracePt t="4767" x="3144838" y="2944813"/>
          <p14:tracePt t="4783" x="3214688" y="2940050"/>
          <p14:tracePt t="4801" x="3248025" y="2933700"/>
          <p14:tracePt t="4817" x="3328988" y="2924175"/>
          <p14:tracePt t="4834" x="3405188" y="2917825"/>
          <p14:tracePt t="4850" x="3425825" y="2917825"/>
          <p14:tracePt t="4867" x="3459163" y="2917825"/>
          <p14:tracePt t="4883" x="3475038" y="2917825"/>
          <p14:tracePt t="4900" x="3479800" y="2917825"/>
          <p14:tracePt t="4917" x="3502025" y="2917825"/>
          <p14:tracePt t="4933" x="3540125" y="2917825"/>
          <p14:tracePt t="4950" x="3560763" y="2917825"/>
          <p14:tracePt t="4967" x="3632200" y="2917825"/>
          <p14:tracePt t="4983" x="3686175" y="2917825"/>
          <p14:tracePt t="5000" x="3702050" y="2917825"/>
          <p14:tracePt t="5017" x="3713163" y="2917825"/>
          <p14:tracePt t="5034" x="3722688" y="2917825"/>
          <p14:tracePt t="5050" x="3729038" y="2917825"/>
          <p14:tracePt t="5067" x="3767138" y="2917825"/>
          <p14:tracePt t="5084" x="3863975" y="2906713"/>
          <p14:tracePt t="5100" x="3890963" y="2906713"/>
          <p14:tracePt t="5117" x="4048125" y="2906713"/>
          <p14:tracePt t="5134" x="4160838" y="2906713"/>
          <p14:tracePt t="5150" x="4198938" y="2906713"/>
          <p14:tracePt t="5167" x="4306888" y="2906713"/>
          <p14:tracePt t="5184" x="4383088" y="2906713"/>
          <p14:tracePt t="5200" x="4398963" y="2906713"/>
          <p14:tracePt t="5217" x="4484688" y="2906713"/>
          <p14:tracePt t="5234" x="4603750" y="2901950"/>
          <p14:tracePt t="5250" x="4641850" y="2901950"/>
          <p14:tracePt t="5267" x="4756150" y="2901950"/>
          <p14:tracePt t="5284" x="4821238" y="2901950"/>
          <p14:tracePt t="5301" x="4837113" y="2890838"/>
          <p14:tracePt t="5317" x="4848225" y="2890838"/>
          <p14:tracePt t="5334" x="4857750" y="2890838"/>
          <p14:tracePt t="5367" x="4868863" y="2890838"/>
          <p14:tracePt t="5383" x="4875213" y="2890838"/>
          <p14:tracePt t="5417" x="4879975" y="2890838"/>
          <p14:tracePt t="5473" x="4891088" y="2890838"/>
          <p14:tracePt t="5494" x="4895850" y="2890838"/>
          <p14:tracePt t="5503" x="4902200" y="2890838"/>
          <p14:tracePt t="5523" x="4906963" y="2890838"/>
          <p14:tracePt t="5583" x="4906963" y="2897188"/>
          <p14:tracePt t="5632" x="4906963" y="2901950"/>
          <p14:tracePt t="5652" x="4911725" y="2901950"/>
          <p14:tracePt t="5673" x="4911725" y="2906713"/>
          <p14:tracePt t="5693" x="4911725" y="2913063"/>
          <p14:tracePt t="5713" x="4918075" y="2913063"/>
          <p14:tracePt t="5723" x="4918075" y="2917825"/>
          <p14:tracePt t="5866" x="4918075" y="2924175"/>
          <p14:tracePt t="5914" x="4918075" y="2928938"/>
          <p14:tracePt t="6633" x="4922838" y="2933700"/>
          <p14:tracePt t="8828" x="3214688" y="2852738"/>
          <p14:tracePt t="8835" x="3059113" y="2852738"/>
          <p14:tracePt t="8844" x="2901950" y="2852738"/>
          <p14:tracePt t="8854" x="2643188" y="2852738"/>
          <p14:tracePt t="8867" x="2517775" y="2852738"/>
          <p14:tracePt t="8885" x="2182813" y="2832100"/>
          <p14:tracePt t="8900" x="2054225" y="2809875"/>
          <p14:tracePt t="8934" x="1465263" y="2616200"/>
          <p14:tracePt t="8967" x="1216025" y="2405063"/>
          <p14:tracePt t="9000" x="1096963" y="2209800"/>
          <p14:tracePt t="9017" x="1085850" y="2108200"/>
          <p14:tracePt t="9034" x="1135063" y="1993900"/>
          <p14:tracePt t="9051" x="1184275" y="1955800"/>
          <p14:tracePt t="9067" x="1323975" y="1847850"/>
          <p14:tracePt t="9084" x="1481138" y="1766888"/>
          <p14:tracePt t="9100" x="1550988" y="1746250"/>
          <p14:tracePt t="9117" x="1755775" y="1685925"/>
          <p14:tracePt t="9134" x="1962150" y="1663700"/>
          <p14:tracePt t="9150" x="2036763" y="1663700"/>
          <p14:tracePt t="9167" x="2247900" y="1663700"/>
          <p14:tracePt t="9184" x="2470150" y="1712913"/>
          <p14:tracePt t="9200" x="2562225" y="1739900"/>
          <p14:tracePt t="9217" x="2794000" y="1874838"/>
          <p14:tracePt t="9234" x="2989263" y="2027238"/>
          <p14:tracePt t="9250" x="3036888" y="2085975"/>
          <p14:tracePt t="9267" x="3074988" y="2232025"/>
          <p14:tracePt t="9284" x="3052763" y="2335213"/>
          <p14:tracePt t="9300" x="3025775" y="2378075"/>
          <p14:tracePt t="9317" x="2913063" y="2463800"/>
          <p14:tracePt t="9334" x="2816225" y="2490788"/>
          <p14:tracePt t="9351" x="2778125" y="2490788"/>
          <p14:tracePt t="9367" x="2670175" y="2490788"/>
          <p14:tracePt t="9383" x="2620963" y="2470150"/>
          <p14:tracePt t="9400" x="2616200" y="2463800"/>
          <p14:tracePt t="9417" x="2609850" y="2452688"/>
          <p14:tracePt t="9454" x="2609850" y="2447925"/>
          <p14:tracePt t="9475" x="2609850" y="2443163"/>
          <p14:tracePt t="9483" x="2616200" y="2443163"/>
          <p14:tracePt t="9503" x="2616200" y="2436813"/>
          <p14:tracePt t="9524" x="2620963" y="2436813"/>
          <p14:tracePt t="9544" x="2625725" y="2436813"/>
          <p14:tracePt t="9553" x="2636838" y="2436813"/>
          <p14:tracePt t="9567" x="2647950" y="2436813"/>
          <p14:tracePt t="9584" x="2663825" y="2443163"/>
          <p14:tracePt t="9612" x="2663825" y="2447925"/>
          <p14:tracePt t="9622" x="2670175" y="2447925"/>
          <p14:tracePt t="9633" x="2674938" y="2452688"/>
          <p14:tracePt t="9650" x="2679700" y="2452688"/>
          <p14:tracePt t="9667" x="2686050" y="2459038"/>
          <p14:tracePt t="9775" x="2690813" y="2459038"/>
          <p14:tracePt t="11415" x="2701925" y="2459038"/>
          <p14:tracePt t="11424" x="2724150" y="2459038"/>
          <p14:tracePt t="11434" x="2820988" y="2486025"/>
          <p14:tracePt t="11451" x="2890838" y="2508250"/>
          <p14:tracePt t="11467" x="3198813" y="2535238"/>
          <p14:tracePt t="11484" x="3398838" y="2535238"/>
          <p14:tracePt t="11500" x="3744913" y="2562225"/>
          <p14:tracePt t="11534" x="4425950" y="2643188"/>
          <p14:tracePt t="11567" x="4583113" y="2670175"/>
          <p14:tracePt t="11600" x="4583113" y="2674938"/>
          <p14:tracePt t="11672" x="4583113" y="2679700"/>
          <p14:tracePt t="11682" x="4572000" y="2690813"/>
          <p14:tracePt t="11692" x="4567238" y="2697163"/>
          <p14:tracePt t="11703" x="4556125" y="2706688"/>
          <p14:tracePt t="11717" x="4540250" y="2713038"/>
          <p14:tracePt t="11735" x="4513263" y="2740025"/>
          <p14:tracePt t="11750" x="4502150" y="2751138"/>
          <p14:tracePt t="11767" x="4475163" y="2767013"/>
          <p14:tracePt t="11784" x="4410075" y="2771775"/>
          <p14:tracePt t="11800" x="4344988" y="2771775"/>
          <p14:tracePt t="11817" x="4140200" y="2755900"/>
          <p14:tracePt t="11834" x="3971925" y="2686050"/>
          <p14:tracePt t="11850" x="3922713" y="2647950"/>
          <p14:tracePt t="11867" x="3841750" y="2535238"/>
          <p14:tracePt t="11885" x="3767138" y="2432050"/>
          <p14:tracePt t="11900" x="3751263" y="2398713"/>
          <p14:tracePt t="11917" x="3722688" y="2317750"/>
          <p14:tracePt t="11933" x="3717925" y="2247900"/>
          <p14:tracePt t="11950" x="3717925" y="2220913"/>
          <p14:tracePt t="11967" x="3783013" y="2151063"/>
          <p14:tracePt t="11984" x="3859213" y="2101850"/>
          <p14:tracePt t="12000" x="3879850" y="2081213"/>
          <p14:tracePt t="12017" x="3967163" y="2047875"/>
          <p14:tracePt t="12033" x="4059238" y="2036763"/>
          <p14:tracePt t="12051" x="4113213" y="2036763"/>
          <p14:tracePt t="12067" x="4264025" y="2036763"/>
          <p14:tracePt t="12083" x="4360863" y="2070100"/>
          <p14:tracePt t="12101" x="4425950" y="2108200"/>
          <p14:tracePt t="12117" x="4522788" y="2198688"/>
          <p14:tracePt t="12133" x="4598988" y="2270125"/>
          <p14:tracePt t="12150" x="4657725" y="2328863"/>
          <p14:tracePt t="12167" x="4679950" y="2389188"/>
          <p14:tracePt t="12183" x="4679950" y="2420938"/>
          <p14:tracePt t="12200" x="4652963" y="2463800"/>
          <p14:tracePt t="12217" x="4560888" y="2544763"/>
          <p14:tracePt t="12233" x="4468813" y="2598738"/>
          <p14:tracePt t="12250" x="4403725" y="2636838"/>
          <p14:tracePt t="12267" x="4340225" y="2670175"/>
          <p14:tracePt t="12284" x="4333875" y="2674938"/>
          <p14:tracePt t="12586" x="4322763" y="2686050"/>
          <p14:tracePt t="12595" x="4318000" y="2690813"/>
          <p14:tracePt t="12603" x="4306888" y="2697163"/>
          <p14:tracePt t="12617" x="4286250" y="2713038"/>
          <p14:tracePt t="12633" x="4187825" y="2744788"/>
          <p14:tracePt t="12650" x="4122738" y="2767013"/>
          <p14:tracePt t="12667" x="3875088" y="2847975"/>
          <p14:tracePt t="12683" x="3497263" y="2971800"/>
          <p14:tracePt t="12700" x="3286125" y="3043238"/>
          <p14:tracePt t="12717" x="2717800" y="3214688"/>
          <p14:tracePt t="12733" x="2335213" y="3306763"/>
          <p14:tracePt t="12750" x="2182813" y="3340100"/>
          <p14:tracePt t="12767" x="2016125" y="3360738"/>
          <p14:tracePt t="12783" x="1912938" y="3360738"/>
          <p14:tracePt t="12800" x="1863725" y="3360738"/>
          <p14:tracePt t="12817" x="1773238" y="3360738"/>
          <p14:tracePt t="12834" x="1724025" y="3360738"/>
          <p14:tracePt t="12851" x="1701800" y="3360738"/>
          <p14:tracePt t="12867" x="1670050" y="3360738"/>
          <p14:tracePt t="12884" x="1636713" y="3360738"/>
          <p14:tracePt t="12900" x="1600200" y="3360738"/>
          <p14:tracePt t="12917" x="1550988" y="3351213"/>
          <p14:tracePt t="12933" x="1539875" y="3344863"/>
          <p14:tracePt t="12950" x="1535113" y="3340100"/>
          <p14:tracePt t="12967" x="1524000" y="3328988"/>
          <p14:tracePt t="12983" x="1508125" y="3328988"/>
          <p14:tracePt t="13000" x="1492250" y="3317875"/>
          <p14:tracePt t="13017" x="1458913" y="3302000"/>
          <p14:tracePt t="13033" x="1427163" y="3290888"/>
          <p14:tracePt t="13052" x="1393825" y="3263900"/>
          <p14:tracePt t="13068" x="1350963" y="3236913"/>
          <p14:tracePt t="13083" x="1323975" y="3214688"/>
          <p14:tracePt t="13100" x="1312863" y="3209925"/>
          <p14:tracePt t="13117" x="1308100" y="3198813"/>
          <p14:tracePt t="13133" x="1308100" y="3194050"/>
          <p14:tracePt t="13150" x="1308100" y="3187700"/>
          <p14:tracePt t="13167" x="1319213" y="3178175"/>
          <p14:tracePt t="13184" x="1355725" y="3167063"/>
          <p14:tracePt t="13200" x="1404938" y="3167063"/>
          <p14:tracePt t="13217" x="1519238" y="3167063"/>
          <p14:tracePt t="13234" x="1735138" y="3167063"/>
          <p14:tracePt t="13250" x="1858963" y="3167063"/>
          <p14:tracePt t="13267" x="1939925" y="3167063"/>
          <p14:tracePt t="13284" x="1962150" y="3167063"/>
          <p14:tracePt t="13368" x="1951038" y="3182938"/>
          <p14:tracePt t="13377" x="1928813" y="3198813"/>
          <p14:tracePt t="13384" x="1924050" y="3205163"/>
          <p14:tracePt t="13400" x="1912938" y="3209925"/>
          <p14:tracePt t="13417" x="1908175" y="3209925"/>
          <p14:tracePt t="13472" x="1908175" y="3214688"/>
        </p14:tracePtLst>
      </p14:laserTrace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6152" y="1891086"/>
            <a:ext cx="11035553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YES-NO</a:t>
            </a:r>
            <a:r>
              <a:rPr kumimoji="1" lang="ja-JP" altLang="en-US" sz="3200" dirty="0"/>
              <a:t>　疑問文</a:t>
            </a:r>
            <a:r>
              <a:rPr kumimoji="1" lang="en-US" altLang="ja-JP" sz="3200" dirty="0"/>
              <a:t>				WH</a:t>
            </a:r>
            <a:r>
              <a:rPr kumimoji="1" lang="ja-JP" altLang="en-US" sz="3200" dirty="0"/>
              <a:t>疑問文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“Do you like it?”	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“Who are you?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</a:t>
            </a:r>
            <a:r>
              <a:rPr lang="en-US" altLang="ja-JP" sz="3200" b="1" dirty="0">
                <a:solidFill>
                  <a:srgbClr val="FF0000"/>
                </a:solidFill>
              </a:rPr>
              <a:t>asked me if/whether </a:t>
            </a:r>
            <a:r>
              <a:rPr lang="en-US" altLang="ja-JP" sz="3200" dirty="0"/>
              <a:t>I liked it.</a:t>
            </a:r>
            <a:endParaRPr kumimoji="1" lang="ja-JP" altLang="en-US" sz="3200" dirty="0"/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7440705" y="3070411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0A17082-D65B-414F-9121-906EB28CA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04"/>
    </mc:Choice>
    <mc:Fallback>
      <p:transition spd="slow" advTm="2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1" x="1908175" y="3221038"/>
          <p14:tracePt t="1190" x="1908175" y="3241675"/>
          <p14:tracePt t="1199" x="1908175" y="3290888"/>
          <p14:tracePt t="1209" x="1908175" y="3355975"/>
          <p14:tracePt t="1226" x="1897063" y="3529013"/>
          <p14:tracePt t="1243" x="1897063" y="3598863"/>
          <p14:tracePt t="1259" x="1901825" y="3594100"/>
          <p14:tracePt t="1293" x="1901825" y="3506788"/>
          <p14:tracePt t="1326" x="1355725" y="3263900"/>
          <p14:tracePt t="1359" x="0" y="2528888"/>
          <p14:tracePt t="1376" x="0" y="2378075"/>
          <p14:tracePt t="1393" x="0" y="2032000"/>
          <p14:tracePt t="1533" x="0" y="2005013"/>
          <p14:tracePt t="1540" x="0" y="1955800"/>
          <p14:tracePt t="1550" x="0" y="1816100"/>
          <p14:tracePt t="1560" x="0" y="1735138"/>
          <p14:tracePt t="1576" x="0" y="1654175"/>
          <p14:tracePt t="1593" x="0" y="1528763"/>
          <p14:tracePt t="1610" x="49213" y="1562100"/>
          <p14:tracePt t="1626" x="76200" y="1604963"/>
          <p14:tracePt t="1643" x="107950" y="1831975"/>
          <p14:tracePt t="1659" x="107950" y="2193925"/>
          <p14:tracePt t="1676" x="107950" y="2344738"/>
          <p14:tracePt t="1693" x="119063" y="2686050"/>
          <p14:tracePt t="1709" x="184150" y="2901950"/>
          <p14:tracePt t="1726" x="215900" y="2951163"/>
          <p14:tracePt t="1743" x="334963" y="3036888"/>
          <p14:tracePt t="1759" x="400050" y="3086100"/>
          <p14:tracePt t="1776" x="411163" y="3090863"/>
          <p14:tracePt t="1793" x="449263" y="3117850"/>
          <p14:tracePt t="1810" x="503238" y="3187700"/>
          <p14:tracePt t="1826" x="523875" y="3198813"/>
          <p14:tracePt t="1843" x="566738" y="3236913"/>
          <p14:tracePt t="1859" x="631825" y="3263900"/>
          <p14:tracePt t="1876" x="658813" y="3263900"/>
          <p14:tracePt t="1893" x="831850" y="3286125"/>
          <p14:tracePt t="1909" x="1123950" y="3333750"/>
          <p14:tracePt t="1926" x="1247775" y="3351213"/>
          <p14:tracePt t="1943" x="1674813" y="3452813"/>
          <p14:tracePt t="1959" x="1912938" y="3517900"/>
          <p14:tracePt t="1976" x="2032000" y="3551238"/>
          <p14:tracePt t="1993" x="2081213" y="3594100"/>
          <p14:tracePt t="2009" x="2081213" y="3625850"/>
          <p14:tracePt t="2026" x="2070100" y="3668713"/>
          <p14:tracePt t="2043" x="2070100" y="3733800"/>
          <p14:tracePt t="2059" x="2085975" y="3794125"/>
          <p14:tracePt t="2076" x="2117725" y="3825875"/>
          <p14:tracePt t="2093" x="2193925" y="3917950"/>
          <p14:tracePt t="2110" x="2243138" y="3983038"/>
          <p14:tracePt t="2126" x="2290763" y="4041775"/>
          <p14:tracePt t="2143" x="2355850" y="4113213"/>
          <p14:tracePt t="2159" x="2378075" y="4140200"/>
          <p14:tracePt t="2176" x="2378075" y="4144963"/>
          <p14:tracePt t="2193" x="2378075" y="4156075"/>
          <p14:tracePt t="2209" x="2378075" y="4167188"/>
          <p14:tracePt t="2226" x="2378075" y="4171950"/>
          <p14:tracePt t="2243" x="2378075" y="4187825"/>
          <p14:tracePt t="2259" x="2389188" y="4198938"/>
          <p14:tracePt t="2276" x="2405063" y="4203700"/>
          <p14:tracePt t="2293" x="2432050" y="4203700"/>
          <p14:tracePt t="2310" x="2454275" y="4203700"/>
          <p14:tracePt t="2326" x="2470150" y="4203700"/>
          <p14:tracePt t="2343" x="2481263" y="4198938"/>
          <p14:tracePt t="2360" x="2497138" y="4187825"/>
          <p14:tracePt t="2376" x="2508250" y="4183063"/>
          <p14:tracePt t="2392" x="2528888" y="4167188"/>
          <p14:tracePt t="2409" x="2544763" y="4160838"/>
          <p14:tracePt t="2426" x="2551113" y="4160838"/>
          <p14:tracePt t="2459" x="2555875" y="4160838"/>
          <p14:tracePt t="2476" x="2562225" y="4160838"/>
          <p14:tracePt t="2499" x="2562225" y="4156075"/>
          <p14:tracePt t="2759" x="2566988" y="4156075"/>
          <p14:tracePt t="2780" x="2566988" y="4160838"/>
          <p14:tracePt t="2789" x="2566988" y="4167188"/>
          <p14:tracePt t="2952" x="2571750" y="4167188"/>
          <p14:tracePt t="2960" x="2578100" y="4160838"/>
          <p14:tracePt t="2970" x="2582863" y="4149725"/>
          <p14:tracePt t="2980" x="2593975" y="4144963"/>
          <p14:tracePt t="2993" x="2609850" y="4122738"/>
          <p14:tracePt t="3009" x="2643188" y="4086225"/>
          <p14:tracePt t="3026" x="2701925" y="4014788"/>
          <p14:tracePt t="3060" x="2940050" y="3690938"/>
          <p14:tracePt t="3093" x="3178175" y="3198813"/>
          <p14:tracePt t="3126" x="3236913" y="2879725"/>
          <p14:tracePt t="3143" x="3248025" y="2836863"/>
          <p14:tracePt t="3159" x="3248025" y="2832100"/>
          <p14:tracePt t="3193" x="3248025" y="2825750"/>
          <p14:tracePt t="3219" x="3252788" y="2825750"/>
          <p14:tracePt t="3239" x="3275013" y="2816225"/>
          <p14:tracePt t="3249" x="3297238" y="2798763"/>
          <p14:tracePt t="3259" x="3317875" y="2782888"/>
          <p14:tracePt t="3277" x="3344863" y="2762250"/>
          <p14:tracePt t="3293" x="3382963" y="2733675"/>
          <p14:tracePt t="3309" x="3452813" y="2686050"/>
          <p14:tracePt t="3326" x="3506788" y="2659063"/>
          <p14:tracePt t="3343" x="3560763" y="2636838"/>
          <p14:tracePt t="3359" x="3621088" y="2620963"/>
          <p14:tracePt t="3376" x="3648075" y="2620963"/>
          <p14:tracePt t="3392" x="3652838" y="2620963"/>
          <p14:tracePt t="3609" x="3652838" y="2625725"/>
          <p14:tracePt t="3650" x="3648075" y="2625725"/>
          <p14:tracePt t="3659" x="3636963" y="2636838"/>
          <p14:tracePt t="3670" x="3614738" y="2659063"/>
          <p14:tracePt t="3680" x="3609975" y="2663825"/>
          <p14:tracePt t="3693" x="3594100" y="2679700"/>
          <p14:tracePt t="3710" x="3567113" y="2706688"/>
          <p14:tracePt t="3726" x="3551238" y="2733675"/>
          <p14:tracePt t="3743" x="3551238" y="2767013"/>
          <p14:tracePt t="3760" x="3544888" y="2782888"/>
          <p14:tracePt t="3777" x="3544888" y="2789238"/>
          <p14:tracePt t="3793" x="3544888" y="2805113"/>
          <p14:tracePt t="3810" x="3544888" y="2809875"/>
          <p14:tracePt t="3826" x="3540125" y="2816225"/>
          <p14:tracePt t="3843" x="3533775" y="2820988"/>
          <p14:tracePt t="3860" x="3529013" y="2825750"/>
          <p14:tracePt t="3876" x="3524250" y="2825750"/>
          <p14:tracePt t="4070" x="3524250" y="2832100"/>
          <p14:tracePt t="4080" x="3524250" y="2836863"/>
          <p14:tracePt t="4090" x="3524250" y="2843213"/>
          <p14:tracePt t="4260" x="3517900" y="2847975"/>
          <p14:tracePt t="4379" x="3513138" y="2847975"/>
          <p14:tracePt t="4389" x="3506788" y="2852738"/>
          <p14:tracePt t="4419" x="3506788" y="2859088"/>
          <p14:tracePt t="4751" x="3497263" y="2863850"/>
          <p14:tracePt t="4760" x="3479800" y="2874963"/>
          <p14:tracePt t="4770" x="3475038" y="2901950"/>
          <p14:tracePt t="4780" x="3448050" y="2960688"/>
          <p14:tracePt t="4793" x="3436938" y="2998788"/>
          <p14:tracePt t="4810" x="3409950" y="3155950"/>
          <p14:tracePt t="4826" x="3398838" y="3221038"/>
          <p14:tracePt t="4843" x="3414713" y="3425825"/>
          <p14:tracePt t="4876" x="3490913" y="3686175"/>
          <p14:tracePt t="4910" x="3540125" y="3902075"/>
          <p14:tracePt t="4943" x="3544888" y="3940175"/>
          <p14:tracePt t="4959" x="3544888" y="3949700"/>
          <p14:tracePt t="4980" x="3544888" y="3960813"/>
          <p14:tracePt t="4993" x="3540125" y="3967163"/>
          <p14:tracePt t="5009" x="3529013" y="3998913"/>
          <p14:tracePt t="5026" x="3524250" y="4010025"/>
          <p14:tracePt t="5043" x="3506788" y="4041775"/>
          <p14:tracePt t="5060" x="3497263" y="4079875"/>
          <p14:tracePt t="5076" x="3490913" y="4090988"/>
          <p14:tracePt t="5093" x="3475038" y="4133850"/>
          <p14:tracePt t="5110" x="3452813" y="4167188"/>
          <p14:tracePt t="5126" x="3441700" y="4187825"/>
          <p14:tracePt t="5143" x="3405188" y="4225925"/>
          <p14:tracePt t="5159" x="3378200" y="4252913"/>
          <p14:tracePt t="5176" x="3367088" y="4257675"/>
          <p14:tracePt t="5193" x="3324225" y="4279900"/>
          <p14:tracePt t="5209" x="3279775" y="4284663"/>
          <p14:tracePt t="5226" x="3259138" y="4291013"/>
          <p14:tracePt t="5243" x="3194050" y="4291013"/>
          <p14:tracePt t="5259" x="3113088" y="4291013"/>
          <p14:tracePt t="5276" x="3086100" y="4291013"/>
          <p14:tracePt t="5293" x="3016250" y="4279900"/>
          <p14:tracePt t="5310" x="2955925" y="4257675"/>
          <p14:tracePt t="5326" x="2933700" y="4257675"/>
          <p14:tracePt t="5343" x="2890838" y="4221163"/>
          <p14:tracePt t="5359" x="2874963" y="4187825"/>
          <p14:tracePt t="5376" x="2859088" y="4167188"/>
          <p14:tracePt t="5392" x="2836863" y="4122738"/>
          <p14:tracePt t="5409" x="2832100" y="4075113"/>
          <p14:tracePt t="5426" x="2832100" y="4052888"/>
          <p14:tracePt t="5442" x="2832100" y="3998913"/>
          <p14:tracePt t="5459" x="2832100" y="3949700"/>
          <p14:tracePt t="5476" x="2832100" y="3933825"/>
          <p14:tracePt t="5492" x="2836863" y="3895725"/>
          <p14:tracePt t="5509" x="2836863" y="3863975"/>
          <p14:tracePt t="5526" x="2843213" y="3841750"/>
          <p14:tracePt t="5543" x="2863850" y="3794125"/>
          <p14:tracePt t="5559" x="2879725" y="3756025"/>
          <p14:tracePt t="5576" x="2901950" y="3729038"/>
          <p14:tracePt t="5593" x="2940050" y="3675063"/>
          <p14:tracePt t="5610" x="2967038" y="3632200"/>
          <p14:tracePt t="5626" x="2994025" y="3598863"/>
          <p14:tracePt t="5643" x="3048000" y="3544888"/>
          <p14:tracePt t="5659" x="3074988" y="3524250"/>
          <p14:tracePt t="5676" x="3106738" y="3502025"/>
          <p14:tracePt t="5693" x="3151188" y="3475038"/>
          <p14:tracePt t="5709" x="3182938" y="3452813"/>
          <p14:tracePt t="5726" x="3205163" y="3436938"/>
          <p14:tracePt t="5742" x="3232150" y="3425825"/>
          <p14:tracePt t="5759" x="3263900" y="3421063"/>
          <p14:tracePt t="5776" x="3302000" y="3421063"/>
          <p14:tracePt t="5793" x="3387725" y="3421063"/>
          <p14:tracePt t="5809" x="3441700" y="3421063"/>
          <p14:tracePt t="5826" x="3502025" y="3421063"/>
          <p14:tracePt t="5843" x="3582988" y="3432175"/>
          <p14:tracePt t="5859" x="3636963" y="3432175"/>
          <p14:tracePt t="5876" x="3686175" y="3436938"/>
          <p14:tracePt t="5893" x="3744913" y="3436938"/>
          <p14:tracePt t="5909" x="3810000" y="3448050"/>
          <p14:tracePt t="5926" x="3859213" y="3448050"/>
          <p14:tracePt t="5942" x="3902075" y="3452813"/>
          <p14:tracePt t="5959" x="3940175" y="3459163"/>
          <p14:tracePt t="5976" x="3967163" y="3463925"/>
          <p14:tracePt t="5993" x="4005263" y="3475038"/>
          <p14:tracePt t="6009" x="4052888" y="3486150"/>
          <p14:tracePt t="6026" x="4079875" y="3502025"/>
          <p14:tracePt t="6043" x="4122738" y="3524250"/>
          <p14:tracePt t="6059" x="4167188" y="3551238"/>
          <p14:tracePt t="6076" x="4198938" y="3578225"/>
          <p14:tracePt t="6092" x="4221163" y="3605213"/>
          <p14:tracePt t="6109" x="4241800" y="3636963"/>
          <p14:tracePt t="6126" x="4252913" y="3659188"/>
          <p14:tracePt t="6143" x="4275138" y="3690938"/>
          <p14:tracePt t="6159" x="4313238" y="3744913"/>
          <p14:tracePt t="6176" x="4329113" y="3794125"/>
          <p14:tracePt t="6192" x="4349750" y="3848100"/>
          <p14:tracePt t="6209" x="4376738" y="3906838"/>
          <p14:tracePt t="6226" x="4383088" y="3933825"/>
          <p14:tracePt t="6243" x="4383088" y="3976688"/>
          <p14:tracePt t="6259" x="4383088" y="3998913"/>
          <p14:tracePt t="6276" x="4383088" y="4014788"/>
          <p14:tracePt t="6293" x="4371975" y="4030663"/>
          <p14:tracePt t="6309" x="4360863" y="4041775"/>
          <p14:tracePt t="6326" x="4356100" y="4048125"/>
          <p14:tracePt t="6342" x="4333875" y="4075113"/>
          <p14:tracePt t="6359" x="4291013" y="4113213"/>
          <p14:tracePt t="6376" x="4259263" y="4133850"/>
          <p14:tracePt t="6393" x="4144963" y="4187825"/>
          <p14:tracePt t="6409" x="4037013" y="4225925"/>
          <p14:tracePt t="6426" x="4010025" y="4230688"/>
          <p14:tracePt t="6442" x="3944938" y="4248150"/>
          <p14:tracePt t="6459" x="3906838" y="4248150"/>
          <p14:tracePt t="6476" x="3886200" y="4248150"/>
          <p14:tracePt t="6492" x="3798888" y="4248150"/>
          <p14:tracePt t="6509" x="3668713" y="4241800"/>
          <p14:tracePt t="6528" x="3567113" y="4237038"/>
          <p14:tracePt t="6542" x="3533775" y="4237038"/>
          <p14:tracePt t="6559" x="3486150" y="4225925"/>
          <p14:tracePt t="6576" x="3475038" y="4221163"/>
          <p14:tracePt t="6593" x="3441700" y="4210050"/>
          <p14:tracePt t="6610" x="3405188" y="4194175"/>
          <p14:tracePt t="6626" x="3387725" y="4176713"/>
          <p14:tracePt t="6643" x="3333750" y="4156075"/>
          <p14:tracePt t="6659" x="3302000" y="4122738"/>
          <p14:tracePt t="6676" x="3286125" y="4106863"/>
          <p14:tracePt t="6693" x="3263900" y="4064000"/>
          <p14:tracePt t="6709" x="3243263" y="4014788"/>
          <p14:tracePt t="6726" x="3236913" y="4003675"/>
          <p14:tracePt t="6743" x="3232150" y="3960813"/>
          <p14:tracePt t="6759" x="3232150" y="3940175"/>
          <p14:tracePt t="6776" x="3232150" y="3922713"/>
          <p14:tracePt t="6793" x="3243263" y="3902075"/>
          <p14:tracePt t="6809" x="3279775" y="3863975"/>
          <p14:tracePt t="6826" x="3297238" y="3841750"/>
          <p14:tracePt t="6842" x="3360738" y="3794125"/>
          <p14:tracePt t="6859" x="3432175" y="3756025"/>
          <p14:tracePt t="6876" x="3463925" y="3740150"/>
          <p14:tracePt t="6892" x="3560763" y="3706813"/>
          <p14:tracePt t="6909" x="3652838" y="3686175"/>
          <p14:tracePt t="6926" x="3679825" y="3686175"/>
          <p14:tracePt t="6943" x="3756025" y="3686175"/>
          <p14:tracePt t="6959" x="3848100" y="3690938"/>
          <p14:tracePt t="6976" x="3875088" y="3695700"/>
          <p14:tracePt t="6993" x="3960813" y="3722688"/>
          <p14:tracePt t="7009" x="4032250" y="3756025"/>
          <p14:tracePt t="7026" x="4052888" y="3771900"/>
          <p14:tracePt t="7043" x="4106863" y="3810000"/>
          <p14:tracePt t="7060" x="4144963" y="3852863"/>
          <p14:tracePt t="7076" x="4156075" y="3875088"/>
          <p14:tracePt t="7092" x="4176713" y="3913188"/>
          <p14:tracePt t="7110" x="4194175" y="3967163"/>
          <p14:tracePt t="7126" x="4198938" y="3976688"/>
          <p14:tracePt t="7143" x="4198938" y="4010025"/>
          <p14:tracePt t="7159" x="4183063" y="4052888"/>
          <p14:tracePt t="7176" x="4176713" y="4059238"/>
          <p14:tracePt t="7193" x="4156075" y="4086225"/>
          <p14:tracePt t="7209" x="4140200" y="4095750"/>
          <p14:tracePt t="7226" x="4133850" y="4102100"/>
          <p14:tracePt t="7242" x="4122738" y="4106863"/>
          <p14:tracePt t="7259" x="4102100" y="4106863"/>
          <p14:tracePt t="7276" x="4086225" y="4106863"/>
          <p14:tracePt t="7293" x="4052888" y="4106863"/>
          <p14:tracePt t="7309" x="4048125" y="4113213"/>
          <p14:tracePt t="7326" x="4041775" y="4113213"/>
          <p14:tracePt t="7362" x="4037013" y="4117975"/>
          <p14:tracePt t="7420" x="4032250" y="4117975"/>
          <p14:tracePt t="7450" x="4025900" y="4117975"/>
          <p14:tracePt t="7459" x="4021138" y="4122738"/>
          <p14:tracePt t="7469" x="4005263" y="4122738"/>
          <p14:tracePt t="7478" x="3998913" y="4129088"/>
          <p14:tracePt t="7492" x="3987800" y="4129088"/>
          <p14:tracePt t="7509" x="3956050" y="4133850"/>
          <p14:tracePt t="7526" x="3906838" y="4133850"/>
          <p14:tracePt t="7542" x="3832225" y="4133850"/>
          <p14:tracePt t="7559" x="3641725" y="4133850"/>
          <p14:tracePt t="7576" x="3529013" y="4144963"/>
          <p14:tracePt t="7592" x="3367088" y="4156075"/>
          <p14:tracePt t="7610" x="3151188" y="4167188"/>
          <p14:tracePt t="7626" x="3025775" y="4176713"/>
          <p14:tracePt t="7642" x="2847975" y="4187825"/>
          <p14:tracePt t="7659" x="2571750" y="4187825"/>
          <p14:tracePt t="7676" x="2420938" y="4187825"/>
          <p14:tracePt t="7693" x="2270125" y="4194175"/>
          <p14:tracePt t="7709" x="2101850" y="4203700"/>
          <p14:tracePt t="7726" x="1989138" y="4203700"/>
          <p14:tracePt t="7743" x="1917700" y="4221163"/>
          <p14:tracePt t="7759" x="1816100" y="4221163"/>
          <p14:tracePt t="7776" x="1751013" y="4230688"/>
          <p14:tracePt t="7793" x="1685925" y="4230688"/>
          <p14:tracePt t="7809" x="1582738" y="4237038"/>
          <p14:tracePt t="7826" x="1519238" y="4237038"/>
          <p14:tracePt t="7843" x="1458913" y="4241800"/>
          <p14:tracePt t="7859" x="1350963" y="4252913"/>
          <p14:tracePt t="7876" x="1312863" y="4252913"/>
          <p14:tracePt t="7893" x="1193800" y="4252913"/>
          <p14:tracePt t="7909" x="1092200" y="4241800"/>
          <p14:tracePt t="7926" x="1069975" y="4241800"/>
          <p14:tracePt t="7943" x="1042988" y="4225925"/>
          <p14:tracePt t="8408" x="1042988" y="4230688"/>
          <p14:tracePt t="8420" x="1031875" y="4237038"/>
          <p14:tracePt t="8429" x="1027113" y="4241800"/>
          <p14:tracePt t="8443" x="1020763" y="4248150"/>
          <p14:tracePt t="8459" x="1011238" y="4257675"/>
          <p14:tracePt t="8476" x="1004888" y="4264025"/>
          <p14:tracePt t="8492" x="993775" y="4268788"/>
          <p14:tracePt t="8526" x="989013" y="4268788"/>
          <p14:tracePt t="8559" x="989013" y="4275138"/>
          <p14:tracePt t="8679" x="993775" y="4268788"/>
          <p14:tracePt t="8689" x="1000125" y="4268788"/>
          <p14:tracePt t="13224" x="2047875" y="4425950"/>
          <p14:tracePt t="13232" x="2124075" y="4437063"/>
          <p14:tracePt t="13243" x="2247900" y="4448175"/>
          <p14:tracePt t="13259" x="2443163" y="4464050"/>
          <p14:tracePt t="13276" x="2632075" y="4464050"/>
          <p14:tracePt t="13293" x="2870200" y="4464050"/>
          <p14:tracePt t="13309" x="3225800" y="4437063"/>
          <p14:tracePt t="13342" x="3648075" y="4371975"/>
          <p14:tracePt t="13376" x="3906838" y="4329113"/>
          <p14:tracePt t="13409" x="4122738" y="4322763"/>
          <p14:tracePt t="13426" x="4210050" y="4322763"/>
          <p14:tracePt t="13442" x="4291013" y="4322763"/>
          <p14:tracePt t="13459" x="4383088" y="4333875"/>
          <p14:tracePt t="13476" x="4437063" y="4340225"/>
          <p14:tracePt t="13492" x="4518025" y="4349750"/>
          <p14:tracePt t="13509" x="4621213" y="4360863"/>
          <p14:tracePt t="13526" x="4695825" y="4360863"/>
          <p14:tracePt t="13543" x="4776788" y="4360863"/>
          <p14:tracePt t="13559" x="4879975" y="4360863"/>
          <p14:tracePt t="13576" x="4918075" y="4356100"/>
          <p14:tracePt t="13592" x="4960938" y="4344988"/>
          <p14:tracePt t="13610" x="4987925" y="4340225"/>
          <p14:tracePt t="13626" x="4992688" y="4333875"/>
          <p14:tracePt t="13642" x="4999038" y="4333875"/>
          <p14:tracePt t="13659" x="5003800" y="4333875"/>
          <p14:tracePt t="13676" x="5010150" y="4333875"/>
          <p14:tracePt t="13693" x="5014913" y="4329113"/>
          <p14:tracePt t="14540" x="5014913" y="4333875"/>
          <p14:tracePt t="14550" x="5010150" y="4333875"/>
          <p14:tracePt t="14581" x="5003800" y="4333875"/>
          <p14:tracePt t="14591" x="5003800" y="4340225"/>
          <p14:tracePt t="14669" x="4999038" y="4340225"/>
          <p14:tracePt t="14679" x="4987925" y="4340225"/>
          <p14:tracePt t="14689" x="4983163" y="4344988"/>
          <p14:tracePt t="14700" x="4976813" y="4344988"/>
          <p14:tracePt t="15041" x="5003800" y="4318000"/>
          <p14:tracePt t="15050" x="5084763" y="4268788"/>
          <p14:tracePt t="15060" x="5241925" y="4198938"/>
          <p14:tracePt t="15076" x="5356225" y="4167188"/>
          <p14:tracePt t="15092" x="5711825" y="4079875"/>
          <p14:tracePt t="15109" x="6246813" y="3944938"/>
          <p14:tracePt t="15126" x="6446838" y="3906838"/>
          <p14:tracePt t="15159" x="7631113" y="3652838"/>
          <p14:tracePt t="15192" x="8132763" y="3594100"/>
          <p14:tracePt t="15226" x="8548688" y="3582988"/>
          <p14:tracePt t="15243" x="8851900" y="3571875"/>
          <p14:tracePt t="15259" x="9067800" y="3578225"/>
          <p14:tracePt t="15276" x="9117013" y="3578225"/>
          <p14:tracePt t="15293" x="9186863" y="3571875"/>
          <p14:tracePt t="15310" x="9224963" y="3551238"/>
          <p14:tracePt t="15326" x="9247188" y="3551238"/>
          <p14:tracePt t="15343" x="9317038" y="3540125"/>
          <p14:tracePt t="15359" x="9436100" y="3517900"/>
          <p14:tracePt t="15376" x="9483725" y="3517900"/>
          <p14:tracePt t="15392" x="9640888" y="3506788"/>
          <p14:tracePt t="15409" x="9728200" y="3506788"/>
          <p14:tracePt t="15426" x="9818688" y="3502025"/>
          <p14:tracePt t="15442" x="9959975" y="3490913"/>
          <p14:tracePt t="15459" x="10090150" y="3468688"/>
          <p14:tracePt t="15476" x="10180638" y="3452813"/>
          <p14:tracePt t="15492" x="10279063" y="3414713"/>
          <p14:tracePt t="15509" x="10290175" y="3409950"/>
          <p14:tracePt t="15543" x="10294938" y="3409950"/>
          <p14:tracePt t="15668" x="10283825" y="3409950"/>
          <p14:tracePt t="15678" x="10272713" y="3409950"/>
          <p14:tracePt t="15689" x="10256838" y="3414713"/>
          <p14:tracePt t="15699" x="10252075" y="3421063"/>
          <p14:tracePt t="15709" x="10245725" y="3421063"/>
          <p14:tracePt t="15726" x="10240963" y="3425825"/>
          <p14:tracePt t="15742" x="10229850" y="3432175"/>
          <p14:tracePt t="15759" x="10218738" y="3432175"/>
          <p14:tracePt t="15776" x="10209213" y="3436938"/>
          <p14:tracePt t="15793" x="10175875" y="3436938"/>
          <p14:tracePt t="15809" x="10110788" y="3436938"/>
          <p14:tracePt t="15826" x="10052050" y="3436938"/>
          <p14:tracePt t="15842" x="9986963" y="3436938"/>
          <p14:tracePt t="15859" x="9899650" y="3409950"/>
          <p14:tracePt t="15876" x="9836150" y="3382963"/>
          <p14:tracePt t="15893" x="9771063" y="3360738"/>
          <p14:tracePt t="15909" x="9663113" y="3306763"/>
          <p14:tracePt t="15926" x="9591675" y="3275013"/>
          <p14:tracePt t="15942" x="9505950" y="3241675"/>
          <p14:tracePt t="15959" x="9398000" y="3187700"/>
          <p14:tracePt t="15976" x="9337675" y="3151188"/>
          <p14:tracePt t="15992" x="9274175" y="3097213"/>
          <p14:tracePt t="16009" x="9182100" y="3036888"/>
          <p14:tracePt t="16026" x="9148763" y="2987675"/>
          <p14:tracePt t="16042" x="9110663" y="2933700"/>
          <p14:tracePt t="16059" x="9090025" y="2886075"/>
          <p14:tracePt t="16076" x="9090025" y="2847975"/>
          <p14:tracePt t="16092" x="9078913" y="2805113"/>
          <p14:tracePt t="16109" x="9078913" y="2740025"/>
          <p14:tracePt t="16126" x="9078913" y="2717800"/>
          <p14:tracePt t="16142" x="9074150" y="2652713"/>
          <p14:tracePt t="16159" x="9074150" y="2582863"/>
          <p14:tracePt t="16176" x="9074150" y="2566988"/>
          <p14:tracePt t="16193" x="9074150" y="2513013"/>
          <p14:tracePt t="16209" x="9110663" y="2463800"/>
          <p14:tracePt t="16226" x="9132888" y="2447925"/>
          <p14:tracePt t="16243" x="9175750" y="2405063"/>
          <p14:tracePt t="16259" x="9224963" y="2351088"/>
          <p14:tracePt t="16276" x="9236075" y="2335213"/>
          <p14:tracePt t="16293" x="9274175" y="2308225"/>
          <p14:tracePt t="16309" x="9305925" y="2281238"/>
          <p14:tracePt t="16326" x="9321800" y="2270125"/>
          <p14:tracePt t="16342" x="9355138" y="2243138"/>
          <p14:tracePt t="16359" x="9402763" y="2220913"/>
          <p14:tracePt t="16376" x="9436100" y="2205038"/>
          <p14:tracePt t="16392" x="9505950" y="2198688"/>
          <p14:tracePt t="16409" x="9591675" y="2198688"/>
          <p14:tracePt t="16426" x="9640888" y="2198688"/>
          <p14:tracePt t="16442" x="9737725" y="2205038"/>
          <p14:tracePt t="16459" x="9825038" y="2209800"/>
          <p14:tracePt t="16476" x="9852025" y="2209800"/>
          <p14:tracePt t="16492" x="9910763" y="2227263"/>
          <p14:tracePt t="16509" x="9982200" y="2243138"/>
          <p14:tracePt t="16528" x="10040938" y="2270125"/>
          <p14:tracePt t="16542" x="10072688" y="2286000"/>
          <p14:tracePt t="16559" x="10160000" y="2339975"/>
          <p14:tracePt t="16576" x="10191750" y="2366963"/>
          <p14:tracePt t="16593" x="10294938" y="2443163"/>
          <p14:tracePt t="16609" x="10387013" y="2513013"/>
          <p14:tracePt t="16626" x="10418763" y="2528888"/>
          <p14:tracePt t="16642" x="10499725" y="2609850"/>
          <p14:tracePt t="16659" x="10537825" y="2663825"/>
          <p14:tracePt t="16676" x="10548938" y="2686050"/>
          <p14:tracePt t="16692" x="10571163" y="2728913"/>
          <p14:tracePt t="16709" x="10571163" y="2751138"/>
          <p14:tracePt t="16726" x="10560050" y="2767013"/>
          <p14:tracePt t="16742" x="10521950" y="2794000"/>
          <p14:tracePt t="16759" x="10463213" y="2820988"/>
          <p14:tracePt t="16776" x="10429875" y="2836863"/>
          <p14:tracePt t="16793" x="10371138" y="2863850"/>
          <p14:tracePt t="16809" x="10348913" y="2870200"/>
          <p14:tracePt t="16826" x="10344150" y="2870200"/>
          <p14:tracePt t="16842" x="10337800" y="2870200"/>
          <p14:tracePt t="16859" x="10333038" y="2870200"/>
          <p14:tracePt t="16892" x="10326688" y="2870200"/>
          <p14:tracePt t="16909" x="10326688" y="2874963"/>
          <p14:tracePt t="16959" x="10321925" y="2874963"/>
          <p14:tracePt t="16989" x="10317163" y="2879725"/>
          <p14:tracePt t="16999" x="10310813" y="2879725"/>
          <p14:tracePt t="17009" x="10283825" y="2886075"/>
          <p14:tracePt t="17026" x="10272713" y="2890838"/>
          <p14:tracePt t="17043" x="10202863" y="2901950"/>
          <p14:tracePt t="17061" x="10094913" y="2906713"/>
          <p14:tracePt t="17076" x="10018713" y="2917825"/>
          <p14:tracePt t="17093" x="9782175" y="2960688"/>
          <p14:tracePt t="17110" x="9559925" y="3005138"/>
          <p14:tracePt t="17126" x="9494838" y="3036888"/>
          <p14:tracePt t="17143" x="9310688" y="3097213"/>
          <p14:tracePt t="17159" x="9137650" y="3155950"/>
          <p14:tracePt t="17176" x="9083675" y="3182938"/>
          <p14:tracePt t="17193" x="8874125" y="3236913"/>
          <p14:tracePt t="17209" x="8647113" y="3290888"/>
          <p14:tracePt t="17226" x="8570913" y="3306763"/>
          <p14:tracePt t="17243" x="8451850" y="3328988"/>
          <p14:tracePt t="17259" x="8420100" y="3333750"/>
          <p14:tracePt t="17276" x="8404225" y="3340100"/>
          <p14:tracePt t="17293" x="8393113" y="3344863"/>
          <p14:tracePt t="17309" x="8359775" y="3355975"/>
          <p14:tracePt t="17326" x="8332788" y="3360738"/>
          <p14:tracePt t="17343" x="8262938" y="3382963"/>
          <p14:tracePt t="17360" x="8208963" y="3398838"/>
          <p14:tracePt t="17376" x="8181975" y="3405188"/>
          <p14:tracePt t="17392" x="8159750" y="3409950"/>
          <p14:tracePt t="17409" x="8132763" y="3421063"/>
          <p14:tracePt t="17426" x="8105775" y="3425825"/>
          <p14:tracePt t="17442" x="8035925" y="3432175"/>
          <p14:tracePt t="17459" x="7977188" y="3441700"/>
          <p14:tracePt t="17476" x="7927975" y="3441700"/>
          <p14:tracePt t="17492" x="7858125" y="3448050"/>
          <p14:tracePt t="17509" x="7820025" y="3448050"/>
          <p14:tracePt t="17526" x="7770813" y="3448050"/>
          <p14:tracePt t="17543" x="7685088" y="3421063"/>
          <p14:tracePt t="17559" x="7635875" y="3405188"/>
          <p14:tracePt t="17576" x="7624763" y="3394075"/>
          <p14:tracePt t="17592" x="7604125" y="3382963"/>
          <p14:tracePt t="17609" x="7593013" y="3371850"/>
          <p14:tracePt t="17626" x="7586663" y="3355975"/>
          <p14:tracePt t="17642" x="7586663" y="3344863"/>
          <p14:tracePt t="17659" x="7586663" y="3333750"/>
          <p14:tracePt t="17676" x="7586663" y="3328988"/>
          <p14:tracePt t="17719" x="7586663" y="3324225"/>
          <p14:tracePt t="17759" x="7581900" y="3324225"/>
          <p14:tracePt t="18101" x="7577138" y="3324225"/>
          <p14:tracePt t="18111" x="7554913" y="3371850"/>
          <p14:tracePt t="18119" x="7539038" y="3409950"/>
          <p14:tracePt t="18129" x="7505700" y="3490913"/>
          <p14:tracePt t="18142" x="7489825" y="3556000"/>
          <p14:tracePt t="18159" x="7431088" y="3706813"/>
          <p14:tracePt t="18176" x="7404100" y="3760788"/>
          <p14:tracePt t="18209" x="7235825" y="3956050"/>
          <p14:tracePt t="18243" x="7138988" y="4014788"/>
          <p14:tracePt t="18276" x="7004050" y="4052888"/>
          <p14:tracePt t="18293" x="6835775" y="4075113"/>
          <p14:tracePt t="18309" x="6696075" y="4079875"/>
          <p14:tracePt t="18326" x="6669088" y="4079875"/>
          <p14:tracePt t="18343" x="6619875" y="4079875"/>
          <p14:tracePt t="18359" x="6608763" y="4079875"/>
          <p14:tracePt t="18376" x="6604000" y="4079875"/>
          <p14:tracePt t="18392" x="6599238" y="4068763"/>
          <p14:tracePt t="18409" x="6599238" y="4059238"/>
          <p14:tracePt t="18426" x="6599238" y="4052888"/>
          <p14:tracePt t="18442" x="6608763" y="4014788"/>
          <p14:tracePt t="18459" x="6657975" y="3949700"/>
          <p14:tracePt t="18476" x="6689725" y="3922713"/>
          <p14:tracePt t="18492" x="6777038" y="3863975"/>
          <p14:tracePt t="18509" x="6869113" y="3805238"/>
          <p14:tracePt t="18526" x="6911975" y="3776663"/>
          <p14:tracePt t="18542" x="7096125" y="3722688"/>
          <p14:tracePt t="18559" x="7300913" y="3695700"/>
          <p14:tracePt t="18576" x="7388225" y="3695700"/>
          <p14:tracePt t="18592" x="7604125" y="3702050"/>
          <p14:tracePt t="18610" x="7808913" y="3749675"/>
          <p14:tracePt t="18626" x="7862888" y="3760788"/>
          <p14:tracePt t="18642" x="7889875" y="3787775"/>
          <p14:tracePt t="18659" x="7874000" y="3805238"/>
          <p14:tracePt t="18676" x="7862888" y="3821113"/>
          <p14:tracePt t="18692" x="7820025" y="3848100"/>
          <p14:tracePt t="18709" x="7732713" y="3879850"/>
          <p14:tracePt t="18726" x="7700963" y="3886200"/>
          <p14:tracePt t="18742" x="7586663" y="3895725"/>
          <p14:tracePt t="18759" x="7496175" y="3895725"/>
          <p14:tracePt t="18776" x="7485063" y="3895725"/>
          <p14:tracePt t="18793" x="7469188" y="3895725"/>
          <p14:tracePt t="18810" x="7462838" y="3895725"/>
          <p14:tracePt t="18842" x="7451725" y="3895725"/>
          <p14:tracePt t="18859" x="7424738" y="3917950"/>
          <p14:tracePt t="18876" x="7404100" y="3922713"/>
          <p14:tracePt t="18892" x="7392988" y="3940175"/>
          <p14:tracePt t="18909" x="7388225" y="3940175"/>
        </p14:tracePtLst>
      </p14:laserTrace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6152" y="1891086"/>
            <a:ext cx="11035553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YES-NO</a:t>
            </a:r>
            <a:r>
              <a:rPr kumimoji="1" lang="ja-JP" altLang="en-US" sz="3200" dirty="0"/>
              <a:t>　疑問文</a:t>
            </a:r>
            <a:r>
              <a:rPr kumimoji="1" lang="en-US" altLang="ja-JP" sz="3200" dirty="0"/>
              <a:t>				WH</a:t>
            </a:r>
            <a:r>
              <a:rPr kumimoji="1" lang="ja-JP" altLang="en-US" sz="3200" dirty="0"/>
              <a:t>疑問文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“Do you like it?”	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“Who are you?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</a:t>
            </a:r>
            <a:r>
              <a:rPr lang="en-US" altLang="ja-JP" sz="3200" b="1" dirty="0">
                <a:solidFill>
                  <a:srgbClr val="FF0000"/>
                </a:solidFill>
              </a:rPr>
              <a:t>asked me if </a:t>
            </a:r>
            <a:r>
              <a:rPr lang="en-US" altLang="ja-JP" sz="3200" dirty="0"/>
              <a:t>I liked it.                 He </a:t>
            </a:r>
            <a:r>
              <a:rPr lang="en-US" altLang="ja-JP" sz="3200" b="1" dirty="0">
                <a:solidFill>
                  <a:srgbClr val="FF0000"/>
                </a:solidFill>
              </a:rPr>
              <a:t>asked me who I was</a:t>
            </a:r>
            <a:r>
              <a:rPr lang="en-US" altLang="ja-JP" sz="3200" dirty="0"/>
              <a:t>.</a:t>
            </a:r>
            <a:endParaRPr kumimoji="1" lang="ja-JP" altLang="en-US" sz="3200" dirty="0"/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7440705" y="3070411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19A369A-921F-4627-AB07-B442777D4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4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9"/>
    </mc:Choice>
    <mc:Fallback>
      <p:transition spd="slow" advTm="1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1" x="5156200" y="5684838"/>
          <p14:tracePt t="873" x="5111750" y="5722938"/>
          <p14:tracePt t="887" x="5091113" y="5727700"/>
          <p14:tracePt t="905" x="5095875" y="5657850"/>
          <p14:tracePt t="921" x="5095875" y="5614988"/>
          <p14:tracePt t="937" x="5095875" y="5565775"/>
          <p14:tracePt t="1113" x="5156200" y="5484813"/>
          <p14:tracePt t="1124" x="5214938" y="5437188"/>
          <p14:tracePt t="1134" x="5329238" y="5403850"/>
          <p14:tracePt t="1143" x="5468938" y="5403850"/>
          <p14:tracePt t="1154" x="5561013" y="5419725"/>
          <p14:tracePt t="1171" x="5765800" y="5484813"/>
          <p14:tracePt t="1187" x="6307138" y="5637213"/>
          <p14:tracePt t="1204" x="6777038" y="5722938"/>
          <p14:tracePt t="1221" x="7242175" y="5738813"/>
          <p14:tracePt t="1237" x="7608888" y="5754688"/>
          <p14:tracePt t="1254" x="8132763" y="5772150"/>
          <p14:tracePt t="1270" x="8413750" y="5772150"/>
          <p14:tracePt t="1287" x="8685213" y="5745163"/>
          <p14:tracePt t="1304" x="9036050" y="5619750"/>
          <p14:tracePt t="1320" x="9144000" y="5554663"/>
          <p14:tracePt t="1337" x="9193213" y="5480050"/>
          <p14:tracePt t="1355" x="9202738" y="5318125"/>
          <p14:tracePt t="1371" x="9202738" y="5187950"/>
          <p14:tracePt t="1387" x="9202738" y="4976813"/>
          <p14:tracePt t="1404" x="9247188" y="4695825"/>
          <p14:tracePt t="1421" x="9283700" y="4518025"/>
          <p14:tracePt t="1437" x="9355138" y="4344988"/>
          <p14:tracePt t="1454" x="9456738" y="4156075"/>
          <p14:tracePt t="1471" x="9510713" y="4037013"/>
          <p14:tracePt t="1487" x="9571038" y="3902075"/>
          <p14:tracePt t="1504" x="9625013" y="3744913"/>
          <p14:tracePt t="1521" x="9645650" y="3679825"/>
          <p14:tracePt t="1537" x="9656763" y="3598863"/>
          <p14:tracePt t="1554" x="9656763" y="3556000"/>
          <p14:tracePt t="1570" x="9656763" y="3551238"/>
          <p14:tracePt t="1587" x="9656763" y="3540125"/>
          <p14:tracePt t="1604" x="9656763" y="3506788"/>
          <p14:tracePt t="1621" x="9656763" y="3495675"/>
          <p14:tracePt t="1637" x="9640888" y="3468688"/>
          <p14:tracePt t="1654" x="9625013" y="3459163"/>
          <p14:tracePt t="1671" x="9613900" y="3459163"/>
          <p14:tracePt t="1687" x="9555163" y="3441700"/>
          <p14:tracePt t="1704" x="9398000" y="3421063"/>
          <p14:tracePt t="1721" x="9321800" y="3405188"/>
          <p14:tracePt t="1737" x="9083675" y="3351213"/>
          <p14:tracePt t="1754" x="8856663" y="3263900"/>
          <p14:tracePt t="1770" x="8766175" y="3221038"/>
          <p14:tracePt t="1787" x="8474075" y="3016250"/>
          <p14:tracePt t="1804" x="8224838" y="2820988"/>
          <p14:tracePt t="1820" x="8166100" y="2782888"/>
          <p14:tracePt t="1837" x="8094663" y="2679700"/>
          <p14:tracePt t="1854" x="8085138" y="2620963"/>
          <p14:tracePt t="1871" x="8085138" y="2609850"/>
          <p14:tracePt t="1887" x="8154988" y="2551113"/>
          <p14:tracePt t="1904" x="8258175" y="2463800"/>
          <p14:tracePt t="1921" x="8312150" y="2436813"/>
          <p14:tracePt t="1937" x="8467725" y="2398713"/>
          <p14:tracePt t="1954" x="8662988" y="2378075"/>
          <p14:tracePt t="1971" x="8739188" y="2371725"/>
          <p14:tracePt t="1987" x="8890000" y="2371725"/>
          <p14:tracePt t="2004" x="8975725" y="2409825"/>
          <p14:tracePt t="2020" x="8993188" y="2436813"/>
          <p14:tracePt t="2037" x="9051925" y="2551113"/>
          <p14:tracePt t="2054" x="9078913" y="2706688"/>
          <p14:tracePt t="2071" x="9078913" y="2755900"/>
          <p14:tracePt t="2087" x="9078913" y="2836863"/>
          <p14:tracePt t="2104" x="9040813" y="2879725"/>
          <p14:tracePt t="2120" x="9036050" y="2886075"/>
          <p14:tracePt t="2137" x="9024938" y="2890838"/>
          <p14:tracePt t="2154" x="9024938" y="2897188"/>
          <p14:tracePt t="2295" x="9024938" y="2917825"/>
          <p14:tracePt t="2305" x="9056688" y="2987675"/>
          <p14:tracePt t="2315" x="9094788" y="3043238"/>
          <p14:tracePt t="2326" x="9148763" y="3133725"/>
          <p14:tracePt t="2338" x="9283700" y="3333750"/>
          <p14:tracePt t="2356" x="9510713" y="3733800"/>
          <p14:tracePt t="2371" x="9591675" y="3906838"/>
          <p14:tracePt t="2388" x="9782175" y="4360863"/>
          <p14:tracePt t="2404" x="9867900" y="4572000"/>
          <p14:tracePt t="2421" x="9872663" y="4625975"/>
          <p14:tracePt t="2438" x="9872663" y="4652963"/>
          <p14:tracePt t="2454" x="9872663" y="4657725"/>
          <p14:tracePt t="2488" x="9867900" y="4657725"/>
          <p14:tracePt t="2504" x="9825038" y="4625975"/>
          <p14:tracePt t="2521" x="9798050" y="4614863"/>
          <p14:tracePt t="2538" x="9710738" y="4598988"/>
          <p14:tracePt t="2554" x="9652000" y="4598988"/>
          <p14:tracePt t="2571" x="9613900" y="4598988"/>
          <p14:tracePt t="2588" x="9544050" y="4583113"/>
          <p14:tracePt t="2604" x="9490075" y="4572000"/>
          <p14:tracePt t="2621" x="9409113" y="4538663"/>
          <p14:tracePt t="2638" x="9301163" y="4491038"/>
          <p14:tracePt t="2654" x="9197975" y="4448175"/>
          <p14:tracePt t="2671" x="9132888" y="4410075"/>
          <p14:tracePt t="2687" x="9020175" y="4344988"/>
          <p14:tracePt t="2704" x="8982075" y="4306888"/>
          <p14:tracePt t="2721" x="8970963" y="4295775"/>
          <p14:tracePt t="2737" x="8955088" y="4279900"/>
          <p14:tracePt t="2804" x="8955088" y="4268788"/>
          <p14:tracePt t="2814" x="8997950" y="4264025"/>
          <p14:tracePt t="2824" x="9036050" y="4252913"/>
          <p14:tracePt t="2837" x="9148763" y="4241800"/>
          <p14:tracePt t="2854" x="9317038" y="4237038"/>
          <p14:tracePt t="2871" x="9456738" y="4214813"/>
          <p14:tracePt t="2887" x="9602788" y="4183063"/>
          <p14:tracePt t="2905" x="9690100" y="4149725"/>
          <p14:tracePt t="2921" x="9744075" y="4122738"/>
          <p14:tracePt t="2937" x="9771063" y="4113213"/>
          <p14:tracePt t="2954" x="9775825" y="4113213"/>
          <p14:tracePt t="2994" x="9744075" y="4113213"/>
          <p14:tracePt t="3004" x="9690100" y="4113213"/>
          <p14:tracePt t="3021" x="9575800" y="4113213"/>
          <p14:tracePt t="3037" x="9386888" y="4102100"/>
          <p14:tracePt t="3054" x="9148763" y="4059238"/>
          <p14:tracePt t="3071" x="9056688" y="4003675"/>
          <p14:tracePt t="3087" x="9009063" y="3940175"/>
          <p14:tracePt t="3104" x="8997950" y="3848100"/>
          <p14:tracePt t="3120" x="8997950" y="3783013"/>
          <p14:tracePt t="3137" x="8997950" y="3729038"/>
          <p14:tracePt t="3154" x="8997950" y="3648075"/>
          <p14:tracePt t="3170" x="9013825" y="3598863"/>
          <p14:tracePt t="3187" x="9056688" y="3533775"/>
          <p14:tracePt t="3204" x="9132888" y="3463925"/>
          <p14:tracePt t="3221" x="9193213" y="3414713"/>
          <p14:tracePt t="3237" x="9278938" y="3382963"/>
          <p14:tracePt t="3254" x="9483725" y="3351213"/>
          <p14:tracePt t="3271" x="9548813" y="3351213"/>
          <p14:tracePt t="3287" x="9759950" y="3367088"/>
          <p14:tracePt t="3304" x="10002838" y="3432175"/>
          <p14:tracePt t="3320" x="10083800" y="3475038"/>
          <p14:tracePt t="3338" x="10267950" y="3578225"/>
          <p14:tracePt t="3355" x="10407650" y="3686175"/>
          <p14:tracePt t="3371" x="10456863" y="3729038"/>
          <p14:tracePt t="3387" x="10560050" y="3848100"/>
          <p14:tracePt t="3405" x="10645775" y="3960813"/>
          <p14:tracePt t="3420" x="10668000" y="4014788"/>
          <p14:tracePt t="3437" x="10679113" y="4144963"/>
          <p14:tracePt t="3454" x="10652125" y="4275138"/>
          <p14:tracePt t="3470" x="10618788" y="4322763"/>
          <p14:tracePt t="3487" x="10490200" y="4421188"/>
          <p14:tracePt t="3504" x="10380663" y="4475163"/>
          <p14:tracePt t="3520" x="10337800" y="4475163"/>
          <p14:tracePt t="3537" x="10164763" y="4475163"/>
          <p14:tracePt t="3554" x="9890125" y="4437063"/>
          <p14:tracePt t="3571" x="9759950" y="4403725"/>
          <p14:tracePt t="3587" x="9409113" y="4306888"/>
          <p14:tracePt t="3604" x="9166225" y="4210050"/>
          <p14:tracePt t="3621" x="9083675" y="4167188"/>
          <p14:tracePt t="3637" x="8970963" y="4086225"/>
          <p14:tracePt t="3654" x="8939213" y="4021138"/>
          <p14:tracePt t="3671" x="8939213" y="3994150"/>
          <p14:tracePt t="3687" x="8932863" y="3933825"/>
          <p14:tracePt t="3704" x="8932863" y="3875088"/>
          <p14:tracePt t="3720" x="8939213" y="3848100"/>
          <p14:tracePt t="3737" x="8982075" y="3771900"/>
          <p14:tracePt t="3754" x="9083675" y="3679825"/>
          <p14:tracePt t="3770" x="9128125" y="3652838"/>
          <p14:tracePt t="3787" x="9301163" y="3571875"/>
          <p14:tracePt t="3804" x="9483725" y="3529013"/>
          <p14:tracePt t="3823" x="9701213" y="3524250"/>
          <p14:tracePt t="3837" x="9798050" y="3529013"/>
          <p14:tracePt t="3854" x="10045700" y="3567113"/>
          <p14:tracePt t="3870" x="10121900" y="3587750"/>
          <p14:tracePt t="3887" x="10294938" y="3648075"/>
          <p14:tracePt t="3904" x="10398125" y="3744913"/>
          <p14:tracePt t="3920" x="10434638" y="3787775"/>
          <p14:tracePt t="3937" x="10467975" y="3895725"/>
          <p14:tracePt t="3954" x="10467975" y="3967163"/>
          <p14:tracePt t="3970" x="10463213" y="3987800"/>
          <p14:tracePt t="3987" x="10398125" y="4041775"/>
          <p14:tracePt t="4004" x="10306050" y="4086225"/>
          <p14:tracePt t="4020" x="10283825" y="4090988"/>
          <p14:tracePt t="4114" x="10279063" y="4090988"/>
          <p14:tracePt t="4248" x="10263188" y="4095750"/>
          <p14:tracePt t="4260" x="10236200" y="4113213"/>
          <p14:tracePt t="4271" x="10186988" y="4149725"/>
          <p14:tracePt t="4287" x="10052050" y="4225925"/>
          <p14:tracePt t="4304" x="9928225" y="4275138"/>
          <p14:tracePt t="4320" x="9813925" y="4306888"/>
          <p14:tracePt t="4337" x="9625013" y="4313238"/>
          <p14:tracePt t="4355" x="9447213" y="4313238"/>
          <p14:tracePt t="4371" x="9371013" y="4302125"/>
          <p14:tracePt t="4387" x="9274175" y="4252913"/>
          <p14:tracePt t="4404" x="9213850" y="4210050"/>
          <p14:tracePt t="4420" x="9175750" y="4149725"/>
          <p14:tracePt t="4437" x="9121775" y="4037013"/>
          <p14:tracePt t="4454" x="9101138" y="3956050"/>
          <p14:tracePt t="4470" x="9078913" y="3875088"/>
          <p14:tracePt t="4487" x="9078913" y="3771900"/>
          <p14:tracePt t="4504" x="9078913" y="3722688"/>
          <p14:tracePt t="4521" x="9090025" y="3686175"/>
          <p14:tracePt t="4537" x="9128125" y="3641725"/>
          <p14:tracePt t="4554" x="9170988" y="3609975"/>
          <p14:tracePt t="4570" x="9209088" y="3587750"/>
          <p14:tracePt t="4587" x="9290050" y="3571875"/>
          <p14:tracePt t="4604" x="9483725" y="3551238"/>
          <p14:tracePt t="4621" x="9609138" y="3551238"/>
          <p14:tracePt t="4637" x="9771063" y="3551238"/>
          <p14:tracePt t="4655" x="9899650" y="3551238"/>
          <p14:tracePt t="4671" x="9955213" y="3567113"/>
          <p14:tracePt t="4687" x="10002838" y="3582988"/>
          <p14:tracePt t="4704" x="10056813" y="3609975"/>
          <p14:tracePt t="4720" x="10083800" y="3636963"/>
          <p14:tracePt t="4737" x="10133013" y="3686175"/>
          <p14:tracePt t="4754" x="10175875" y="3756025"/>
          <p14:tracePt t="4770" x="10191750" y="3798888"/>
          <p14:tracePt t="4787" x="10191750" y="3841750"/>
          <p14:tracePt t="4804" x="10180638" y="3890963"/>
          <p14:tracePt t="4820" x="10160000" y="3913188"/>
          <p14:tracePt t="4837" x="10126663" y="3940175"/>
          <p14:tracePt t="4854" x="10094913" y="3956050"/>
          <p14:tracePt t="4871" x="10072688" y="3956050"/>
          <p14:tracePt t="4887" x="10063163" y="3956050"/>
          <p14:tracePt t="5547" x="10018713" y="3956050"/>
          <p14:tracePt t="5555" x="9991725" y="3956050"/>
          <p14:tracePt t="5564" x="9890125" y="3960813"/>
          <p14:tracePt t="5575" x="9813925" y="3971925"/>
          <p14:tracePt t="5587" x="9710738" y="3983038"/>
          <p14:tracePt t="5604" x="9364663" y="3994150"/>
          <p14:tracePt t="5621" x="9224963" y="4003675"/>
          <p14:tracePt t="5654" x="8494713" y="4041775"/>
          <p14:tracePt t="5687" x="8177213" y="4064000"/>
          <p14:tracePt t="5721" x="7851775" y="4075113"/>
          <p14:tracePt t="5737" x="7539038" y="4086225"/>
          <p14:tracePt t="5754" x="7332663" y="4095750"/>
          <p14:tracePt t="5771" x="7273925" y="4095750"/>
          <p14:tracePt t="5787" x="7134225" y="4095750"/>
          <p14:tracePt t="5804" x="7024688" y="4095750"/>
          <p14:tracePt t="5821" x="6988175" y="4095750"/>
          <p14:tracePt t="5837" x="6896100" y="4090988"/>
          <p14:tracePt t="5854" x="6792913" y="4090988"/>
          <p14:tracePt t="5871" x="6743700" y="4086225"/>
          <p14:tracePt t="5887" x="6615113" y="4075113"/>
          <p14:tracePt t="5904" x="6534150" y="4075113"/>
          <p14:tracePt t="5921" x="6527800" y="4068763"/>
          <p14:tracePt t="5938" x="6516688" y="4068763"/>
          <p14:tracePt t="5954" x="6516688" y="4064000"/>
          <p14:tracePt t="6437" x="6516688" y="4059238"/>
          <p14:tracePt t="6578" x="6523038" y="4059238"/>
          <p14:tracePt t="6595" x="6538913" y="4059238"/>
          <p14:tracePt t="6605" x="6561138" y="4059238"/>
          <p14:tracePt t="6614" x="6581775" y="4059238"/>
          <p14:tracePt t="6624" x="6608763" y="4059238"/>
          <p14:tracePt t="6637" x="6635750" y="4059238"/>
          <p14:tracePt t="6654" x="6738938" y="4059238"/>
          <p14:tracePt t="6671" x="6804025" y="4059238"/>
          <p14:tracePt t="6704" x="7361238" y="4075113"/>
          <p14:tracePt t="6737" x="7700963" y="4075113"/>
          <p14:tracePt t="6770" x="7966075" y="4075113"/>
          <p14:tracePt t="6787" x="8177213" y="4086225"/>
          <p14:tracePt t="6804" x="8393113" y="4095750"/>
          <p14:tracePt t="6821" x="8467725" y="4095750"/>
          <p14:tracePt t="6837" x="8667750" y="4106863"/>
          <p14:tracePt t="6854" x="8770938" y="4106863"/>
          <p14:tracePt t="6871" x="8851900" y="4117975"/>
          <p14:tracePt t="6887" x="8943975" y="4133850"/>
          <p14:tracePt t="6905" x="9009063" y="4133850"/>
          <p14:tracePt t="6921" x="9063038" y="4133850"/>
          <p14:tracePt t="6937" x="9148763" y="4140200"/>
          <p14:tracePt t="6954" x="9213850" y="4140200"/>
          <p14:tracePt t="6970" x="9278938" y="4149725"/>
          <p14:tracePt t="6987" x="9364663" y="4149725"/>
          <p14:tracePt t="7004" x="9429750" y="4149725"/>
          <p14:tracePt t="7021" x="9451975" y="4149725"/>
          <p14:tracePt t="7037" x="9474200" y="4149725"/>
          <p14:tracePt t="7054" x="9490075" y="4149725"/>
          <p14:tracePt t="7070" x="9517063" y="4149725"/>
          <p14:tracePt t="7087" x="9591675" y="4149725"/>
          <p14:tracePt t="7105" x="9652000" y="4160838"/>
          <p14:tracePt t="7121" x="9701213" y="4167188"/>
          <p14:tracePt t="7137" x="9748838" y="4171950"/>
          <p14:tracePt t="7154" x="9775825" y="4171950"/>
          <p14:tracePt t="7170" x="9791700" y="4171950"/>
          <p14:tracePt t="7187" x="9818688" y="4171950"/>
          <p14:tracePt t="7204" x="9867900" y="4171950"/>
          <p14:tracePt t="7220" x="9894888" y="4171950"/>
          <p14:tracePt t="7237" x="9944100" y="4171950"/>
          <p14:tracePt t="7254" x="10009188" y="4171950"/>
          <p14:tracePt t="7270" x="10040938" y="4171950"/>
          <p14:tracePt t="7287" x="10072688" y="4171950"/>
          <p14:tracePt t="7304" x="10106025" y="4171950"/>
          <p14:tracePt t="7320" x="10121900" y="4171950"/>
          <p14:tracePt t="7338" x="10153650" y="4171950"/>
          <p14:tracePt t="7356" x="10180638" y="4171950"/>
          <p14:tracePt t="7387" x="10186988" y="4171950"/>
          <p14:tracePt t="7447" x="10191750" y="4171950"/>
          <p14:tracePt t="10545" x="10164763" y="4183063"/>
          <p14:tracePt t="10557" x="9959975" y="4248150"/>
          <p14:tracePt t="10564" x="9845675" y="4268788"/>
          <p14:tracePt t="10574" x="9717088" y="4295775"/>
          <p14:tracePt t="10587" x="9344025" y="4387850"/>
          <p14:tracePt t="10604" x="9040813" y="4457700"/>
          <p14:tracePt t="10620" x="8586788" y="4549775"/>
          <p14:tracePt t="10654" x="7878763" y="4706938"/>
          <p14:tracePt t="10687" x="7388225" y="4792663"/>
          <p14:tracePt t="10720" x="7138988" y="4848225"/>
          <p14:tracePt t="10754" x="7134225" y="4848225"/>
        </p14:tracePtLst>
      </p14:laserTrace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6152" y="1891086"/>
            <a:ext cx="11035553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dirty="0"/>
              <a:t>命令文</a:t>
            </a:r>
            <a:r>
              <a:rPr kumimoji="1" lang="en-US" altLang="ja-JP" sz="3200" dirty="0"/>
              <a:t>			</a:t>
            </a:r>
            <a:r>
              <a:rPr kumimoji="1" lang="ja-JP" altLang="en-US" sz="3200" dirty="0"/>
              <a:t>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“Stop.”	     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“Please </a:t>
            </a:r>
            <a:r>
              <a:rPr lang="en-US" altLang="ja-JP" sz="3200" dirty="0"/>
              <a:t>don’t go</a:t>
            </a:r>
            <a:r>
              <a:rPr kumimoji="1" lang="en-US" altLang="ja-JP" sz="3200" dirty="0"/>
              <a:t>.”</a:t>
            </a:r>
          </a:p>
        </p:txBody>
      </p:sp>
      <p:sp>
        <p:nvSpPr>
          <p:cNvPr id="5" name="下矢印 4"/>
          <p:cNvSpPr/>
          <p:nvPr/>
        </p:nvSpPr>
        <p:spPr>
          <a:xfrm>
            <a:off x="1781735" y="311971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8B0E15E-6C37-41BA-98B0-4B9A09D4C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0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2"/>
    </mc:Choice>
    <mc:Fallback>
      <p:transition spd="slow" advTm="1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4" x="7138988" y="4848225"/>
          <p14:tracePt t="1813" x="7085013" y="4891088"/>
          <p14:tracePt t="1823" x="7015163" y="4933950"/>
          <p14:tracePt t="1833" x="6862763" y="4987925"/>
          <p14:tracePt t="1847" x="6770688" y="5019675"/>
          <p14:tracePt t="1863" x="6565900" y="5073650"/>
          <p14:tracePt t="1880" x="6511925" y="5091113"/>
          <p14:tracePt t="1897" x="6415088" y="5102225"/>
          <p14:tracePt t="1913" x="6381750" y="5102225"/>
          <p14:tracePt t="1947" x="6376988" y="5106988"/>
          <p14:tracePt t="2133" x="6365875" y="5111750"/>
          <p14:tracePt t="2144" x="6345238" y="5122863"/>
          <p14:tracePt t="2155" x="6334125" y="5122863"/>
          <p14:tracePt t="2166" x="6311900" y="5133975"/>
          <p14:tracePt t="2180" x="6289675" y="5133975"/>
          <p14:tracePt t="2197" x="6199188" y="5091113"/>
          <p14:tracePt t="2213" x="5907088" y="4933950"/>
          <p14:tracePt t="2230" x="5707063" y="4830763"/>
          <p14:tracePt t="2247" x="5091113" y="4549775"/>
          <p14:tracePt t="2264" x="4675188" y="4333875"/>
          <p14:tracePt t="2280" x="4567238" y="4275138"/>
          <p14:tracePt t="2297" x="4313238" y="4122738"/>
          <p14:tracePt t="2315" x="4113213" y="4010025"/>
          <p14:tracePt t="2330" x="4032250" y="3956050"/>
          <p14:tracePt t="2347" x="3859213" y="3886200"/>
          <p14:tracePt t="2363" x="3751263" y="3841750"/>
          <p14:tracePt t="2380" x="3695700" y="3814763"/>
          <p14:tracePt t="2397" x="3609975" y="3771900"/>
          <p14:tracePt t="2413" x="3571875" y="3749675"/>
          <p14:tracePt t="2430" x="3560763" y="3733800"/>
          <p14:tracePt t="2447" x="3540125" y="3717925"/>
          <p14:tracePt t="2464" x="3529013" y="3702050"/>
          <p14:tracePt t="2480" x="3506788" y="3686175"/>
          <p14:tracePt t="2497" x="3436938" y="3648075"/>
          <p14:tracePt t="2514" x="3328988" y="3605213"/>
          <p14:tracePt t="2530" x="3209925" y="3571875"/>
          <p14:tracePt t="2547" x="3032125" y="3517900"/>
          <p14:tracePt t="2564" x="2897188" y="3490913"/>
          <p14:tracePt t="2580" x="2820988" y="3463925"/>
          <p14:tracePt t="2597" x="2713038" y="3425825"/>
          <p14:tracePt t="2614" x="2636838" y="3394075"/>
          <p14:tracePt t="2630" x="2582863" y="3371850"/>
          <p14:tracePt t="2647" x="2486025" y="3340100"/>
          <p14:tracePt t="2664" x="2416175" y="3324225"/>
          <p14:tracePt t="2680" x="2362200" y="3306763"/>
          <p14:tracePt t="2697" x="2297113" y="3275013"/>
          <p14:tracePt t="2713" x="2227263" y="3252788"/>
          <p14:tracePt t="2730" x="2182813" y="3225800"/>
          <p14:tracePt t="2747" x="2139950" y="3194050"/>
          <p14:tracePt t="2764" x="2063750" y="3140075"/>
          <p14:tracePt t="2780" x="2020888" y="3113088"/>
          <p14:tracePt t="2796" x="1966913" y="3079750"/>
          <p14:tracePt t="2814" x="1928813" y="3052763"/>
          <p14:tracePt t="2830" x="1917700" y="3043238"/>
          <p14:tracePt t="2847" x="1917700" y="3021013"/>
          <p14:tracePt t="2863" x="1917700" y="3009900"/>
          <p14:tracePt t="2880" x="1917700" y="3005138"/>
          <p14:tracePt t="2897" x="1917700" y="2994025"/>
          <p14:tracePt t="2914" x="1935163" y="2982913"/>
          <p14:tracePt t="2930" x="1973263" y="2960688"/>
          <p14:tracePt t="2947" x="2058988" y="2917825"/>
          <p14:tracePt t="2963" x="2243138" y="2870200"/>
          <p14:tracePt t="2980" x="2366963" y="2859088"/>
          <p14:tracePt t="2997" x="2566988" y="2847975"/>
          <p14:tracePt t="3013" x="2879725" y="2847975"/>
          <p14:tracePt t="3030" x="2967038" y="2847975"/>
          <p14:tracePt t="3047" x="3106738" y="2852738"/>
          <p14:tracePt t="3064" x="3160713" y="2859088"/>
          <p14:tracePt t="3080" x="3167063" y="2859088"/>
          <p14:tracePt t="3157" x="3171825" y="2859088"/>
          <p14:tracePt t="3164" x="3178175" y="2863850"/>
          <p14:tracePt t="3173" x="3187700" y="2870200"/>
          <p14:tracePt t="3184" x="3209925" y="2874963"/>
          <p14:tracePt t="3197" x="3214688" y="2874963"/>
          <p14:tracePt t="3213" x="3221038" y="2879725"/>
          <p14:tracePt t="3365" x="3221038" y="2886075"/>
          <p14:tracePt t="4814" x="3225800" y="2886075"/>
          <p14:tracePt t="4823" x="3328988" y="2886075"/>
          <p14:tracePt t="4833" x="3441700" y="2886075"/>
          <p14:tracePt t="4847" x="3567113" y="2886075"/>
          <p14:tracePt t="4863" x="4279900" y="2847975"/>
          <p14:tracePt t="4880" x="4513263" y="2847975"/>
          <p14:tracePt t="4897" x="5334000" y="2847975"/>
          <p14:tracePt t="4913" x="6003925" y="2832100"/>
          <p14:tracePt t="4947" x="6511925" y="2805113"/>
          <p14:tracePt t="4980" x="6707188" y="2778125"/>
          <p14:tracePt t="5013" x="6738938" y="2762250"/>
          <p14:tracePt t="5047" x="6743700" y="2762250"/>
          <p14:tracePt t="5064" x="6754813" y="2755900"/>
          <p14:tracePt t="5080" x="6770688" y="2755900"/>
          <p14:tracePt t="5097" x="6842125" y="2755900"/>
          <p14:tracePt t="5113" x="6927850" y="2755900"/>
          <p14:tracePt t="5130" x="6961188" y="2767013"/>
          <p14:tracePt t="5147" x="7073900" y="2771775"/>
          <p14:tracePt t="5163" x="7269163" y="2782888"/>
          <p14:tracePt t="5180" x="7354888" y="2782888"/>
          <p14:tracePt t="5196" x="7566025" y="2782888"/>
          <p14:tracePt t="5213" x="7759700" y="2794000"/>
          <p14:tracePt t="5230" x="7808913" y="2794000"/>
          <p14:tracePt t="5247" x="7959725" y="2805113"/>
          <p14:tracePt t="5264" x="8067675" y="2820988"/>
          <p14:tracePt t="5280" x="8089900" y="2820988"/>
          <p14:tracePt t="5297" x="8123238" y="2832100"/>
          <p14:tracePt t="5313" x="8128000" y="2832100"/>
          <p14:tracePt t="5363" x="8132763" y="2832100"/>
          <p14:tracePt t="5384" x="8139113" y="2832100"/>
          <p14:tracePt t="5394" x="8143875" y="2832100"/>
          <p14:tracePt t="5404" x="8150225" y="2832100"/>
          <p14:tracePt t="5413" x="8159750" y="2832100"/>
          <p14:tracePt t="5433" x="8170863" y="2836863"/>
          <p14:tracePt t="5454" x="8177213" y="2843213"/>
          <p14:tracePt t="5463" x="8193088" y="2847975"/>
          <p14:tracePt t="5480" x="8197850" y="2847975"/>
          <p14:tracePt t="5497" x="8220075" y="2852738"/>
          <p14:tracePt t="5513" x="8251825" y="2859088"/>
          <p14:tracePt t="5530" x="8258175" y="2859088"/>
          <p14:tracePt t="5547" x="8285163" y="2874963"/>
          <p14:tracePt t="5563" x="8316913" y="2886075"/>
          <p14:tracePt t="5580" x="8332788" y="2890838"/>
          <p14:tracePt t="5597" x="8386763" y="2906713"/>
          <p14:tracePt t="5613" x="8424863" y="2913063"/>
          <p14:tracePt t="5630" x="8435975" y="2913063"/>
          <p14:tracePt t="5647" x="8440738" y="2913063"/>
          <p14:tracePt t="6077" x="8447088" y="2913063"/>
          <p14:tracePt t="6085" x="8467725" y="2917825"/>
          <p14:tracePt t="6097" x="8478838" y="2917825"/>
          <p14:tracePt t="6113" x="8494713" y="2917825"/>
          <p14:tracePt t="6130" x="8501063" y="2917825"/>
          <p14:tracePt t="6147" x="8505825" y="2917825"/>
          <p14:tracePt t="6163" x="8516938" y="2917825"/>
          <p14:tracePt t="6180" x="8516938" y="2913063"/>
          <p14:tracePt t="6213" x="8559800" y="2913063"/>
          <p14:tracePt t="6247" x="8609013" y="2913063"/>
          <p14:tracePt t="6280" x="8620125" y="2913063"/>
          <p14:tracePt t="7537" x="8609013" y="2913063"/>
          <p14:tracePt t="7548" x="8593138" y="2913063"/>
          <p14:tracePt t="7554" x="8559800" y="2913063"/>
          <p14:tracePt t="7564" x="8543925" y="2913063"/>
          <p14:tracePt t="7580" x="8512175" y="2913063"/>
          <p14:tracePt t="7597" x="8474075" y="2913063"/>
          <p14:tracePt t="7613" x="8386763" y="2906713"/>
          <p14:tracePt t="7647" x="8067675" y="2897188"/>
          <p14:tracePt t="7680" x="7550150" y="2886075"/>
          <p14:tracePt t="7682" x="7235825" y="2890838"/>
          <p14:tracePt t="7713" x="6788150" y="2913063"/>
          <p14:tracePt t="7730" x="6696075" y="2913063"/>
          <p14:tracePt t="7747" x="6473825" y="2924175"/>
          <p14:tracePt t="7764" x="6219825" y="2924175"/>
          <p14:tracePt t="7780" x="6096000" y="2924175"/>
          <p14:tracePt t="7796" x="5718175" y="2940050"/>
          <p14:tracePt t="7814" x="5403850" y="2951163"/>
          <p14:tracePt t="7830" x="5329238" y="2951163"/>
          <p14:tracePt t="7847" x="5118100" y="2951163"/>
          <p14:tracePt t="7863" x="4902200" y="2951163"/>
          <p14:tracePt t="7880" x="4826000" y="2951163"/>
          <p14:tracePt t="7896" x="4675188" y="2971800"/>
          <p14:tracePt t="7913" x="4576763" y="2994025"/>
          <p14:tracePt t="7930" x="4533900" y="3016250"/>
          <p14:tracePt t="7947" x="4479925" y="3043238"/>
          <p14:tracePt t="7963" x="4457700" y="3052763"/>
          <p14:tracePt t="7981" x="4452938" y="3059113"/>
          <p14:tracePt t="7997" x="4441825" y="3070225"/>
          <p14:tracePt t="8013" x="4425950" y="3097213"/>
          <p14:tracePt t="8030" x="4414838" y="3101975"/>
          <p14:tracePt t="8046" x="4371975" y="3140075"/>
          <p14:tracePt t="8064" x="4259263" y="3182938"/>
          <p14:tracePt t="8080" x="4203700" y="3198813"/>
          <p14:tracePt t="8097" x="4037013" y="3225800"/>
          <p14:tracePt t="8113" x="3863975" y="3225800"/>
          <p14:tracePt t="8130" x="3798888" y="3225800"/>
          <p14:tracePt t="8147" x="3621088" y="3225800"/>
          <p14:tracePt t="8163" x="3452813" y="3205163"/>
          <p14:tracePt t="8180" x="3409950" y="3187700"/>
          <p14:tracePt t="8197" x="3302000" y="3128963"/>
          <p14:tracePt t="8213" x="3221038" y="3059113"/>
          <p14:tracePt t="8230" x="3198813" y="3036888"/>
          <p14:tracePt t="8247" x="3106738" y="2944813"/>
          <p14:tracePt t="8263" x="3043238" y="2859088"/>
          <p14:tracePt t="8280" x="3036888" y="2816225"/>
          <p14:tracePt t="8297" x="3016250" y="2717800"/>
          <p14:tracePt t="8314" x="3021013" y="2632075"/>
          <p14:tracePt t="8330" x="3025775" y="2605088"/>
          <p14:tracePt t="8347" x="3101975" y="2501900"/>
          <p14:tracePt t="8363" x="3194050" y="2409825"/>
          <p14:tracePt t="8380" x="3225800" y="2371725"/>
          <p14:tracePt t="8396" x="3328988" y="2290763"/>
          <p14:tracePt t="8413" x="3441700" y="2232025"/>
          <p14:tracePt t="8430" x="3486150" y="2216150"/>
          <p14:tracePt t="8447" x="3663950" y="2198688"/>
          <p14:tracePt t="8463" x="3863975" y="2189163"/>
          <p14:tracePt t="8480" x="3940175" y="2189163"/>
          <p14:tracePt t="8497" x="4133850" y="2205038"/>
          <p14:tracePt t="8513" x="4291013" y="2263775"/>
          <p14:tracePt t="8530" x="4333875" y="2290763"/>
          <p14:tracePt t="8547" x="4437063" y="2371725"/>
          <p14:tracePt t="8563" x="4502150" y="2474913"/>
          <p14:tracePt t="8580" x="4518025" y="2517775"/>
          <p14:tracePt t="8597" x="4540250" y="2647950"/>
          <p14:tracePt t="8613" x="4540250" y="2789238"/>
          <p14:tracePt t="8630" x="4540250" y="2836863"/>
          <p14:tracePt t="8647" x="4522788" y="2994025"/>
          <p14:tracePt t="8663" x="4484688" y="3124200"/>
          <p14:tracePt t="8680" x="4468813" y="3155950"/>
          <p14:tracePt t="8696" x="4403725" y="3248025"/>
          <p14:tracePt t="8713" x="4360863" y="3290888"/>
          <p14:tracePt t="8730" x="4302125" y="3313113"/>
          <p14:tracePt t="8747" x="4122738" y="3317875"/>
          <p14:tracePt t="8765" x="3922713" y="3317875"/>
          <p14:tracePt t="8780" x="3690938" y="3313113"/>
          <p14:tracePt t="8796" x="3360738" y="3263900"/>
          <p14:tracePt t="8813" x="3205163" y="3214688"/>
          <p14:tracePt t="8830" x="3124200" y="3160713"/>
          <p14:tracePt t="8846" x="3032125" y="3090863"/>
          <p14:tracePt t="8863" x="2998788" y="3036888"/>
          <p14:tracePt t="8880" x="2955925" y="2967038"/>
          <p14:tracePt t="8897" x="2901950" y="2847975"/>
          <p14:tracePt t="8913" x="2863850" y="2751138"/>
          <p14:tracePt t="8930" x="2847975" y="2670175"/>
          <p14:tracePt t="8947" x="2836863" y="2578100"/>
          <p14:tracePt t="8963" x="2847975" y="2517775"/>
          <p14:tracePt t="8980" x="2886075" y="2474913"/>
          <p14:tracePt t="8997" x="2955925" y="2393950"/>
          <p14:tracePt t="9014" x="3021013" y="2344738"/>
          <p14:tracePt t="9030" x="3079750" y="2308225"/>
          <p14:tracePt t="9047" x="3167063" y="2263775"/>
          <p14:tracePt t="9063" x="3236913" y="2254250"/>
          <p14:tracePt t="9080" x="3302000" y="2247900"/>
          <p14:tracePt t="9097" x="3441700" y="2247900"/>
          <p14:tracePt t="9113" x="3659188" y="2259013"/>
          <p14:tracePt t="9130" x="3805238" y="2297113"/>
          <p14:tracePt t="9146" x="3960813" y="2355850"/>
          <p14:tracePt t="9163" x="4113213" y="2432050"/>
          <p14:tracePt t="9180" x="4171950" y="2481263"/>
          <p14:tracePt t="9197" x="4194175" y="2540000"/>
          <p14:tracePt t="9213" x="4198938" y="2589213"/>
          <p14:tracePt t="9230" x="4198938" y="2625725"/>
          <p14:tracePt t="9247" x="4198938" y="2679700"/>
          <p14:tracePt t="9263" x="4183063" y="2771775"/>
          <p14:tracePt t="9280" x="4149725" y="2852738"/>
          <p14:tracePt t="9297" x="4106863" y="2951163"/>
          <p14:tracePt t="9313" x="4032250" y="3063875"/>
          <p14:tracePt t="9330" x="3983038" y="3124200"/>
          <p14:tracePt t="9346" x="3949700" y="3144838"/>
          <p14:tracePt t="9363" x="3890963" y="3144838"/>
          <p14:tracePt t="9380" x="3821113" y="3140075"/>
          <p14:tracePt t="9397" x="3686175" y="3090863"/>
          <p14:tracePt t="9413" x="3502025" y="2998788"/>
          <p14:tracePt t="9430" x="3432175" y="2951163"/>
          <p14:tracePt t="9447" x="3378200" y="2890838"/>
          <p14:tracePt t="9463" x="3344863" y="2847975"/>
          <p14:tracePt t="9480" x="3340100" y="2836863"/>
          <p14:tracePt t="9497" x="3317875" y="2794000"/>
          <p14:tracePt t="9513" x="3313113" y="2728913"/>
          <p14:tracePt t="9530" x="3313113" y="2697163"/>
          <p14:tracePt t="9546" x="3313113" y="2620963"/>
          <p14:tracePt t="9563" x="3355975" y="2544763"/>
          <p14:tracePt t="9580" x="3387725" y="2517775"/>
          <p14:tracePt t="9596" x="3486150" y="2463800"/>
          <p14:tracePt t="9613" x="3632200" y="2436813"/>
          <p14:tracePt t="9630" x="3686175" y="2425700"/>
          <p14:tracePt t="9646" x="3810000" y="2432050"/>
          <p14:tracePt t="9663" x="3922713" y="2463800"/>
          <p14:tracePt t="9680" x="3949700" y="2481263"/>
          <p14:tracePt t="9697" x="4010025" y="2551113"/>
          <p14:tracePt t="9713" x="4032250" y="2578100"/>
          <p14:tracePt t="9730" x="4032250" y="2593975"/>
          <p14:tracePt t="9746" x="4037013" y="2652713"/>
          <p14:tracePt t="9764" x="4032250" y="2724150"/>
          <p14:tracePt t="9780" x="4005263" y="2767013"/>
          <p14:tracePt t="9796" x="3917950" y="2859088"/>
          <p14:tracePt t="9813" x="3832225" y="2924175"/>
          <p14:tracePt t="9830" x="3787775" y="2928938"/>
          <p14:tracePt t="9847" x="3636963" y="2928938"/>
          <p14:tracePt t="9863" x="3432175" y="2886075"/>
          <p14:tracePt t="9880" x="3351213" y="2843213"/>
          <p14:tracePt t="9897" x="3225800" y="2744788"/>
          <p14:tracePt t="9913" x="3187700" y="2659063"/>
          <p14:tracePt t="9930" x="3187700" y="2643188"/>
          <p14:tracePt t="9946" x="3194050" y="2593975"/>
          <p14:tracePt t="9963" x="3236913" y="2555875"/>
          <p14:tracePt t="9980" x="3270250" y="2540000"/>
          <p14:tracePt t="9996" x="3414713" y="2501900"/>
          <p14:tracePt t="10014" x="3621088" y="2481263"/>
          <p14:tracePt t="10030" x="3695700" y="2481263"/>
          <p14:tracePt t="10047" x="3886200" y="2486025"/>
          <p14:tracePt t="10063" x="4010025" y="2562225"/>
          <p14:tracePt t="10080" x="4041775" y="2589213"/>
          <p14:tracePt t="10097" x="4079875" y="2679700"/>
          <p14:tracePt t="10113" x="4079875" y="2767013"/>
          <p14:tracePt t="10130" x="4079875" y="2798763"/>
          <p14:tracePt t="10147" x="4068763" y="2886075"/>
          <p14:tracePt t="10163" x="4005263" y="2978150"/>
          <p14:tracePt t="10180" x="3971925" y="3009900"/>
          <p14:tracePt t="10197" x="3832225" y="3106738"/>
          <p14:tracePt t="10213" x="3524250" y="3178175"/>
          <p14:tracePt t="10230" x="3382963" y="3187700"/>
          <p14:tracePt t="10247" x="3009900" y="3155950"/>
          <p14:tracePt t="10263" x="2762250" y="3016250"/>
          <p14:tracePt t="10281" x="2701925" y="2960688"/>
          <p14:tracePt t="10296" x="2652713" y="2740025"/>
          <p14:tracePt t="10315" x="2670175" y="2490788"/>
          <p14:tracePt t="10333" x="2708275" y="2420938"/>
          <p14:tracePt t="10347" x="2852738" y="2290763"/>
          <p14:tracePt t="10363" x="3070225" y="2193925"/>
          <p14:tracePt t="10380" x="3155950" y="2178050"/>
          <p14:tracePt t="10396" x="3432175" y="2166938"/>
          <p14:tracePt t="10413" x="3663950" y="2193925"/>
          <p14:tracePt t="10430" x="3729038" y="2209800"/>
          <p14:tracePt t="10446" x="3848100" y="2308225"/>
          <p14:tracePt t="10463" x="3922713" y="2436813"/>
          <p14:tracePt t="10480" x="3940175" y="2474913"/>
          <p14:tracePt t="10497" x="3949700" y="2593975"/>
          <p14:tracePt t="10514" x="3922713" y="2713038"/>
          <p14:tracePt t="10530" x="3895725" y="2767013"/>
          <p14:tracePt t="10547" x="3744913" y="2890838"/>
          <p14:tracePt t="10563" x="3540125" y="2960688"/>
          <p14:tracePt t="10580" x="3459163" y="2971800"/>
          <p14:tracePt t="10597" x="3225800" y="2944813"/>
          <p14:tracePt t="10613" x="3101975" y="2859088"/>
          <p14:tracePt t="10630" x="3036888" y="2751138"/>
          <p14:tracePt t="10647" x="3016250" y="2544763"/>
          <p14:tracePt t="10663" x="3043238" y="2405063"/>
          <p14:tracePt t="10680" x="3101975" y="2335213"/>
          <p14:tracePt t="10697" x="3225800" y="2270125"/>
          <p14:tracePt t="10713" x="3355975" y="2236788"/>
          <p14:tracePt t="10730" x="3468688" y="2236788"/>
          <p14:tracePt t="10747" x="3609975" y="2236788"/>
          <p14:tracePt t="10764" x="3686175" y="2274888"/>
          <p14:tracePt t="10780" x="3744913" y="2324100"/>
          <p14:tracePt t="10796" x="3798888" y="2420938"/>
          <p14:tracePt t="10813" x="3814763" y="2497138"/>
          <p14:tracePt t="10830" x="3814763" y="2535238"/>
          <p14:tracePt t="10846" x="3798888" y="2578100"/>
          <p14:tracePt t="10863" x="3787775" y="2582863"/>
          <p14:tracePt t="10880" x="3787775" y="2589213"/>
          <p14:tracePt t="10896" x="3783013" y="2589213"/>
          <p14:tracePt t="10913" x="3771900" y="2593975"/>
          <p14:tracePt t="10930" x="3767138" y="2593975"/>
          <p14:tracePt t="10947" x="3740150" y="2593975"/>
          <p14:tracePt t="10963" x="3717925" y="2582863"/>
          <p14:tracePt t="10980" x="3675063" y="2578100"/>
          <p14:tracePt t="10997" x="3636963" y="2562225"/>
          <p14:tracePt t="11013" x="3609975" y="2562225"/>
          <p14:tracePt t="11075" x="3609975" y="2555875"/>
          <p14:tracePt t="11084" x="3641725" y="2555875"/>
          <p14:tracePt t="11094" x="3722688" y="2571750"/>
          <p14:tracePt t="11104" x="3848100" y="2605088"/>
          <p14:tracePt t="11114" x="3868738" y="2609850"/>
          <p14:tracePt t="11130" x="3875088" y="2609850"/>
        </p14:tracePtLst>
      </p14:laserTraceLst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6152" y="1891086"/>
            <a:ext cx="11035553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dirty="0"/>
              <a:t>命令文</a:t>
            </a:r>
            <a:r>
              <a:rPr kumimoji="1" lang="en-US" altLang="ja-JP" sz="3200" dirty="0"/>
              <a:t>			</a:t>
            </a:r>
            <a:r>
              <a:rPr kumimoji="1" lang="ja-JP" altLang="en-US" sz="3200" dirty="0"/>
              <a:t>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“Stop.”	     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“Please don’t go.”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told me to stop</a:t>
            </a:r>
            <a:r>
              <a:rPr kumimoji="1" lang="en-US" altLang="ja-JP" sz="3200" dirty="0"/>
              <a:t>.	</a:t>
            </a:r>
          </a:p>
        </p:txBody>
      </p:sp>
      <p:sp>
        <p:nvSpPr>
          <p:cNvPr id="5" name="下矢印 4"/>
          <p:cNvSpPr/>
          <p:nvPr/>
        </p:nvSpPr>
        <p:spPr>
          <a:xfrm>
            <a:off x="1775012" y="3039035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5969372" y="3039035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85236B4-D7A3-4485-9D8A-D3048C95D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8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6"/>
    </mc:Choice>
    <mc:Fallback>
      <p:transition spd="slow" advTm="1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2" x="0" y="3798888"/>
          <p14:tracePt t="3020" x="11113" y="3810000"/>
          <p14:tracePt t="3030" x="69850" y="3825875"/>
          <p14:tracePt t="3040" x="200025" y="3868738"/>
          <p14:tracePt t="3057" x="276225" y="3879850"/>
          <p14:tracePt t="3074" x="366713" y="3886200"/>
          <p14:tracePt t="3144" x="388938" y="3879850"/>
          <p14:tracePt t="3154" x="422275" y="3859213"/>
          <p14:tracePt t="3174" x="496888" y="3805238"/>
          <p14:tracePt t="3207" x="681038" y="3848100"/>
          <p14:tracePt t="3224" x="784225" y="3940175"/>
          <p14:tracePt t="3240" x="820738" y="4064000"/>
          <p14:tracePt t="3257" x="820738" y="4113213"/>
          <p14:tracePt t="3274" x="815975" y="4383088"/>
          <p14:tracePt t="3291" x="950913" y="4603750"/>
          <p14:tracePt t="3307" x="1069975" y="4648200"/>
          <p14:tracePt t="3324" x="1566863" y="4684713"/>
          <p14:tracePt t="3341" x="2090738" y="4657725"/>
          <p14:tracePt t="3358" x="2243138" y="4621213"/>
          <p14:tracePt t="3374" x="2459038" y="4572000"/>
          <p14:tracePt t="3392" x="2582863" y="4522788"/>
          <p14:tracePt t="3407" x="2609850" y="4518025"/>
          <p14:tracePt t="3424" x="2674938" y="4495800"/>
          <p14:tracePt t="3441" x="2735263" y="4495800"/>
          <p14:tracePt t="3457" x="2771775" y="4495800"/>
          <p14:tracePt t="3474" x="3036888" y="4576763"/>
          <p14:tracePt t="3490" x="3479800" y="4702175"/>
          <p14:tracePt t="3507" x="3594100" y="4722813"/>
          <p14:tracePt t="3524" x="3760788" y="4745038"/>
          <p14:tracePt t="3541" x="3783013" y="4749800"/>
          <p14:tracePt t="3581" x="3783013" y="4756150"/>
          <p14:tracePt t="3592" x="3783013" y="4760913"/>
          <p14:tracePt t="3608" x="3760788" y="4760913"/>
          <p14:tracePt t="3624" x="3675063" y="4749800"/>
          <p14:tracePt t="3641" x="3540125" y="4711700"/>
          <p14:tracePt t="3658" x="3425825" y="4657725"/>
          <p14:tracePt t="3674" x="3306763" y="4572000"/>
          <p14:tracePt t="3691" x="3279775" y="4511675"/>
          <p14:tracePt t="3708" x="3236913" y="4441825"/>
          <p14:tracePt t="3724" x="3194050" y="4329113"/>
          <p14:tracePt t="3741" x="3133725" y="4252913"/>
          <p14:tracePt t="3758" x="3059113" y="4183063"/>
          <p14:tracePt t="3774" x="2955925" y="4086225"/>
          <p14:tracePt t="3791" x="2863850" y="4003675"/>
          <p14:tracePt t="3807" x="2816225" y="3956050"/>
          <p14:tracePt t="3825" x="2751138" y="3848100"/>
          <p14:tracePt t="3842" x="2728913" y="3783013"/>
          <p14:tracePt t="3858" x="2717800" y="3706813"/>
          <p14:tracePt t="3874" x="2717800" y="3652838"/>
          <p14:tracePt t="3891" x="2744788" y="3578225"/>
          <p14:tracePt t="3908" x="2767013" y="3540125"/>
          <p14:tracePt t="3924" x="2805113" y="3502025"/>
          <p14:tracePt t="3941" x="2870200" y="3448050"/>
          <p14:tracePt t="3958" x="2913063" y="3421063"/>
          <p14:tracePt t="3974" x="2998788" y="3387725"/>
          <p14:tracePt t="3991" x="3117850" y="3351213"/>
          <p14:tracePt t="4007" x="3182938" y="3340100"/>
          <p14:tracePt t="4024" x="3248025" y="3340100"/>
          <p14:tracePt t="4040" x="3328988" y="3340100"/>
          <p14:tracePt t="4057" x="3378200" y="3344863"/>
          <p14:tracePt t="4074" x="3421063" y="3367088"/>
          <p14:tracePt t="4091" x="3452813" y="3394075"/>
          <p14:tracePt t="4107" x="3479800" y="3425825"/>
          <p14:tracePt t="4124" x="3506788" y="3459163"/>
          <p14:tracePt t="4141" x="3551238" y="3513138"/>
          <p14:tracePt t="4157" x="3587750" y="3560763"/>
          <p14:tracePt t="4174" x="3648075" y="3641725"/>
          <p14:tracePt t="4190" x="3722688" y="3756025"/>
          <p14:tracePt t="4207" x="3740150" y="3798888"/>
          <p14:tracePt t="4224" x="3787775" y="3917950"/>
          <p14:tracePt t="4241" x="3814763" y="4052888"/>
          <p14:tracePt t="4257" x="3814763" y="4090988"/>
          <p14:tracePt t="4274" x="3825875" y="4183063"/>
          <p14:tracePt t="4290" x="3814763" y="4225925"/>
          <p14:tracePt t="4307" x="3805238" y="4241800"/>
          <p14:tracePt t="4324" x="3751263" y="4275138"/>
          <p14:tracePt t="4341" x="3659188" y="4318000"/>
          <p14:tracePt t="4358" x="3605213" y="4340225"/>
          <p14:tracePt t="4374" x="3436938" y="4349750"/>
          <p14:tracePt t="4391" x="3263900" y="4349750"/>
          <p14:tracePt t="4407" x="3221038" y="4349750"/>
          <p14:tracePt t="4424" x="3140075" y="4344988"/>
          <p14:tracePt t="4441" x="3117850" y="4344988"/>
          <p14:tracePt t="4482" x="3117850" y="4340225"/>
          <p14:tracePt t="4542" x="3113088" y="4340225"/>
          <p14:tracePt t="4872" x="3106738" y="4340225"/>
          <p14:tracePt t="4880" x="3097213" y="4340225"/>
          <p14:tracePt t="4891" x="3090863" y="4340225"/>
          <p14:tracePt t="4901" x="3079750" y="4340225"/>
          <p14:tracePt t="4910" x="3070225" y="4340225"/>
          <p14:tracePt t="4924" x="3063875" y="4340225"/>
          <p14:tracePt t="4940" x="3043238" y="4340225"/>
          <p14:tracePt t="4974" x="3036888" y="4340225"/>
          <p14:tracePt t="5040" x="3025775" y="4340225"/>
          <p14:tracePt t="5057" x="3021013" y="4340225"/>
          <p14:tracePt t="5074" x="3005138" y="4340225"/>
          <p14:tracePt t="5090" x="2989263" y="4340225"/>
          <p14:tracePt t="5107" x="2982913" y="4340225"/>
          <p14:tracePt t="5124" x="2978150" y="4340225"/>
          <p14:tracePt t="5141" x="2955925" y="4340225"/>
          <p14:tracePt t="5157" x="2951163" y="4340225"/>
          <p14:tracePt t="5174" x="2924175" y="4344988"/>
          <p14:tracePt t="5190" x="2886075" y="4344988"/>
          <p14:tracePt t="5207" x="2863850" y="4344988"/>
          <p14:tracePt t="5224" x="2789238" y="4344988"/>
          <p14:tracePt t="5240" x="2713038" y="4344988"/>
          <p14:tracePt t="5257" x="2690813" y="4344988"/>
          <p14:tracePt t="5274" x="2659063" y="4344988"/>
          <p14:tracePt t="5290" x="2643188" y="4344988"/>
          <p14:tracePt t="5307" x="2632075" y="4344988"/>
          <p14:tracePt t="5324" x="2582863" y="4344988"/>
          <p14:tracePt t="5341" x="2513013" y="4344988"/>
          <p14:tracePt t="5358" x="2486025" y="4344988"/>
          <p14:tracePt t="5374" x="2405063" y="4340225"/>
          <p14:tracePt t="5392" x="2328863" y="4340225"/>
          <p14:tracePt t="5407" x="2301875" y="4329113"/>
          <p14:tracePt t="5424" x="2232025" y="4322763"/>
          <p14:tracePt t="5440" x="2166938" y="4318000"/>
          <p14:tracePt t="5457" x="2085975" y="4306888"/>
          <p14:tracePt t="5474" x="1962150" y="4295775"/>
          <p14:tracePt t="5490" x="1881188" y="4295775"/>
          <p14:tracePt t="5507" x="1804988" y="4284663"/>
          <p14:tracePt t="5524" x="1692275" y="4284663"/>
          <p14:tracePt t="5541" x="1620838" y="4279900"/>
          <p14:tracePt t="5557" x="1566863" y="4279900"/>
          <p14:tracePt t="5574" x="1512888" y="4268788"/>
          <p14:tracePt t="5591" x="1481138" y="4268788"/>
          <p14:tracePt t="5607" x="1465263" y="4268788"/>
          <p14:tracePt t="5624" x="1454150" y="4268788"/>
          <p14:tracePt t="5641" x="1447800" y="4264025"/>
          <p14:tracePt t="5657" x="1438275" y="4264025"/>
          <p14:tracePt t="5674" x="1389063" y="4257675"/>
          <p14:tracePt t="5691" x="1355725" y="4257675"/>
          <p14:tracePt t="5707" x="1335088" y="4257675"/>
          <p14:tracePt t="5724" x="1323975" y="4257675"/>
          <p14:tracePt t="5823" x="1319213" y="4257675"/>
          <p14:tracePt t="7314" x="1323975" y="4248150"/>
          <p14:tracePt t="7331" x="1323975" y="4241800"/>
          <p14:tracePt t="7341" x="1328738" y="4241800"/>
          <p14:tracePt t="7362" x="1335088" y="4241800"/>
          <p14:tracePt t="7663" x="1339850" y="4241800"/>
          <p14:tracePt t="7672" x="1420813" y="4268788"/>
          <p14:tracePt t="7681" x="1497013" y="4291013"/>
          <p14:tracePt t="7691" x="1609725" y="4313238"/>
          <p14:tracePt t="7707" x="1766888" y="4313238"/>
          <p14:tracePt t="7724" x="2178050" y="4313238"/>
          <p14:tracePt t="7741" x="2701925" y="4302125"/>
          <p14:tracePt t="7757" x="2989263" y="4284663"/>
          <p14:tracePt t="7774" x="3540125" y="4257675"/>
          <p14:tracePt t="7790" x="4014788" y="4225925"/>
          <p14:tracePt t="7807" x="4198938" y="4225925"/>
          <p14:tracePt t="7824" x="4495800" y="4203700"/>
          <p14:tracePt t="7841" x="4765675" y="4171950"/>
          <p14:tracePt t="7858" x="4891088" y="4160838"/>
          <p14:tracePt t="7874" x="5383213" y="4122738"/>
          <p14:tracePt t="7891" x="5646738" y="4102100"/>
          <p14:tracePt t="7907" x="6015038" y="4059238"/>
          <p14:tracePt t="7924" x="6253163" y="4048125"/>
          <p14:tracePt t="7940" x="6642100" y="4010025"/>
          <p14:tracePt t="7957" x="6707188" y="4010025"/>
          <p14:tracePt t="7974" x="6797675" y="3987800"/>
          <p14:tracePt t="7990" x="6815138" y="3976688"/>
          <p14:tracePt t="8007" x="6824663" y="3971925"/>
          <p14:tracePt t="8024" x="6889750" y="3944938"/>
          <p14:tracePt t="8041" x="7024688" y="3895725"/>
          <p14:tracePt t="8057" x="7100888" y="3863975"/>
          <p14:tracePt t="8074" x="7343775" y="3787775"/>
          <p14:tracePt t="8090" x="7615238" y="3695700"/>
          <p14:tracePt t="8107" x="7732713" y="3652838"/>
          <p14:tracePt t="8124" x="8024813" y="3540125"/>
          <p14:tracePt t="8140" x="8305800" y="3398838"/>
          <p14:tracePt t="8157" x="8370888" y="3360738"/>
          <p14:tracePt t="8174" x="8485188" y="3302000"/>
          <p14:tracePt t="8190" x="8512175" y="3279775"/>
          <p14:tracePt t="8232" x="8505825" y="3279775"/>
          <p14:tracePt t="8241" x="8489950" y="3290888"/>
          <p14:tracePt t="8257" x="8478838" y="3297238"/>
          <p14:tracePt t="8274" x="8451850" y="3313113"/>
          <p14:tracePt t="8290" x="8404225" y="3328988"/>
          <p14:tracePt t="8307" x="8370888" y="3328988"/>
          <p14:tracePt t="8324" x="8267700" y="3328988"/>
          <p14:tracePt t="8340" x="8074025" y="3313113"/>
          <p14:tracePt t="8358" x="7997825" y="3302000"/>
          <p14:tracePt t="8374" x="7727950" y="3225800"/>
          <p14:tracePt t="8391" x="7478713" y="3124200"/>
          <p14:tracePt t="8407" x="7388225" y="3079750"/>
          <p14:tracePt t="8424" x="7224713" y="2978150"/>
          <p14:tracePt t="8441" x="7143750" y="2906713"/>
          <p14:tracePt t="8457" x="7127875" y="2874963"/>
          <p14:tracePt t="8474" x="7085013" y="2805113"/>
          <p14:tracePt t="8491" x="7078663" y="2733675"/>
          <p14:tracePt t="8507" x="7078663" y="2713038"/>
          <p14:tracePt t="8524" x="7078663" y="2652713"/>
          <p14:tracePt t="8540" x="7127875" y="2582863"/>
          <p14:tracePt t="8557" x="7161213" y="2555875"/>
          <p14:tracePt t="8574" x="7262813" y="2474913"/>
          <p14:tracePt t="8591" x="7392988" y="2393950"/>
          <p14:tracePt t="8607" x="7435850" y="2378075"/>
          <p14:tracePt t="8624" x="7566025" y="2339975"/>
          <p14:tracePt t="8641" x="7732713" y="2328863"/>
          <p14:tracePt t="8658" x="7797800" y="2328863"/>
          <p14:tracePt t="8674" x="8020050" y="2366963"/>
          <p14:tracePt t="8690" x="8262938" y="2470150"/>
          <p14:tracePt t="8707" x="8359775" y="2513013"/>
          <p14:tracePt t="8724" x="8555038" y="2636838"/>
          <p14:tracePt t="8741" x="8651875" y="2755900"/>
          <p14:tracePt t="8757" x="8662988" y="2782888"/>
          <p14:tracePt t="8774" x="8651875" y="2825750"/>
          <p14:tracePt t="8791" x="8575675" y="2874963"/>
          <p14:tracePt t="8807" x="8543925" y="2890838"/>
          <p14:tracePt t="8824" x="8413750" y="2913063"/>
          <p14:tracePt t="8843" x="8235950" y="2913063"/>
          <p14:tracePt t="8857" x="8177213" y="2913063"/>
          <p14:tracePt t="8874" x="7970838" y="2897188"/>
          <p14:tracePt t="8891" x="7793038" y="2886075"/>
          <p14:tracePt t="8907" x="7743825" y="2886075"/>
          <p14:tracePt t="8924" x="7635875" y="2874963"/>
          <p14:tracePt t="8940" x="7559675" y="2874963"/>
          <p14:tracePt t="8957" x="7523163" y="2874963"/>
          <p14:tracePt t="8975" x="7381875" y="2901950"/>
          <p14:tracePt t="8990" x="7258050" y="2944813"/>
          <p14:tracePt t="9007" x="7165975" y="3009900"/>
          <p14:tracePt t="9024" x="6988175" y="3133725"/>
          <p14:tracePt t="9041" x="6907213" y="3236913"/>
          <p14:tracePt t="9057" x="6853238" y="3306763"/>
          <p14:tracePt t="9074" x="6788150" y="3421063"/>
          <p14:tracePt t="9091" x="6723063" y="3486150"/>
          <p14:tracePt t="9107" x="6662738" y="3544888"/>
          <p14:tracePt t="9124" x="6543675" y="3632200"/>
          <p14:tracePt t="9140" x="6457950" y="3695700"/>
          <p14:tracePt t="9157" x="6408738" y="3733800"/>
          <p14:tracePt t="9174" x="6372225" y="3756025"/>
          <p14:tracePt t="9190" x="6350000" y="3767138"/>
          <p14:tracePt t="9207" x="6334125" y="3776663"/>
          <p14:tracePt t="9224" x="6289675" y="3776663"/>
          <p14:tracePt t="9241" x="6257925" y="3776663"/>
          <p14:tracePt t="9257" x="6230938" y="3783013"/>
          <p14:tracePt t="9274" x="6181725" y="3794125"/>
          <p14:tracePt t="9290" x="6154738" y="3805238"/>
          <p14:tracePt t="9307" x="6149975" y="3805238"/>
          <p14:tracePt t="9602" x="6138863" y="3810000"/>
          <p14:tracePt t="9612" x="6127750" y="3810000"/>
          <p14:tracePt t="9623" x="6122988" y="3810000"/>
          <p14:tracePt t="9632" x="6111875" y="3814763"/>
          <p14:tracePt t="9661" x="6118225" y="3814763"/>
          <p14:tracePt t="9672" x="6165850" y="3814763"/>
          <p14:tracePt t="9681" x="6230938" y="3814763"/>
          <p14:tracePt t="9691" x="6235700" y="3814763"/>
          <p14:tracePt t="9791" x="6242050" y="3814763"/>
        </p14:tracePtLst>
      </p14:laserTrace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伝達動詞　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6152" y="1891086"/>
            <a:ext cx="11035553" cy="267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dirty="0"/>
              <a:t>命令文</a:t>
            </a:r>
            <a:r>
              <a:rPr kumimoji="1" lang="en-US" altLang="ja-JP" sz="3200" dirty="0"/>
              <a:t>			</a:t>
            </a:r>
            <a:r>
              <a:rPr kumimoji="1" lang="ja-JP" altLang="en-US" sz="3200" dirty="0"/>
              <a:t>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u="sng" dirty="0"/>
              <a:t>said to me</a:t>
            </a:r>
            <a:r>
              <a:rPr kumimoji="1" lang="en-US" altLang="ja-JP" sz="3200" dirty="0"/>
              <a:t>, “Stop.”	     He said to me, “Please don’t go.”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told me to stop</a:t>
            </a:r>
            <a:r>
              <a:rPr kumimoji="1" lang="en-US" altLang="ja-JP" sz="3200" dirty="0"/>
              <a:t>.	      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asked me not to go</a:t>
            </a:r>
            <a:r>
              <a:rPr kumimoji="1" lang="en-US" altLang="ja-JP" sz="3200" dirty="0"/>
              <a:t>.</a:t>
            </a:r>
          </a:p>
        </p:txBody>
      </p:sp>
      <p:sp>
        <p:nvSpPr>
          <p:cNvPr id="5" name="下矢印 4"/>
          <p:cNvSpPr/>
          <p:nvPr/>
        </p:nvSpPr>
        <p:spPr>
          <a:xfrm>
            <a:off x="1842247" y="2985247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5969372" y="3039035"/>
            <a:ext cx="289112" cy="48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E3496EE-B66F-4717-8688-AB68832D6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9"/>
    </mc:Choice>
    <mc:Fallback>
      <p:transition spd="slow" advTm="1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8" x="6226175" y="3814763"/>
          <p14:tracePt t="2464" x="6273800" y="3805238"/>
          <p14:tracePt t="2474" x="6415088" y="3794125"/>
          <p14:tracePt t="2484" x="6538913" y="3794125"/>
          <p14:tracePt t="2494" x="6727825" y="3794125"/>
          <p14:tracePt t="2504" x="7219950" y="3776663"/>
          <p14:tracePt t="2521" x="7550150" y="3776663"/>
          <p14:tracePt t="2537" x="8431213" y="3760788"/>
          <p14:tracePt t="2571" x="9582150" y="3659188"/>
          <p14:tracePt t="2605" x="10407650" y="3529013"/>
          <p14:tracePt t="2637" x="10645775" y="3468688"/>
          <p14:tracePt t="2654" x="10694988" y="3463925"/>
          <p14:tracePt t="2671" x="10699750" y="3463925"/>
          <p14:tracePt t="2765" x="10699750" y="3459163"/>
          <p14:tracePt t="2776" x="10699750" y="3452813"/>
          <p14:tracePt t="2785" x="10679113" y="3436938"/>
          <p14:tracePt t="2795" x="10645775" y="3432175"/>
          <p14:tracePt t="2805" x="10580688" y="3414713"/>
          <p14:tracePt t="2821" x="10537825" y="3405188"/>
          <p14:tracePt t="2838" x="10434638" y="3405188"/>
          <p14:tracePt t="2854" x="10306050" y="3448050"/>
          <p14:tracePt t="2871" x="10272713" y="3475038"/>
          <p14:tracePt t="2887" x="10180638" y="3524250"/>
          <p14:tracePt t="2904" x="10045700" y="3571875"/>
          <p14:tracePt t="2921" x="9971088" y="3582988"/>
          <p14:tracePt t="2938" x="9598025" y="3578225"/>
          <p14:tracePt t="2954" x="9240838" y="3540125"/>
          <p14:tracePt t="2971" x="9040813" y="3495675"/>
          <p14:tracePt t="2987" x="8689975" y="3367088"/>
          <p14:tracePt t="3004" x="8586788" y="3270250"/>
          <p14:tracePt t="3021" x="8539163" y="3205163"/>
          <p14:tracePt t="3038" x="8501063" y="3090863"/>
          <p14:tracePt t="3056" x="8494713" y="3021013"/>
          <p14:tracePt t="3071" x="8494713" y="2967038"/>
          <p14:tracePt t="3087" x="8494713" y="2879725"/>
          <p14:tracePt t="3105" x="8501063" y="2820988"/>
          <p14:tracePt t="3121" x="8512175" y="2767013"/>
          <p14:tracePt t="3138" x="8555038" y="2679700"/>
          <p14:tracePt t="3154" x="8602663" y="2625725"/>
          <p14:tracePt t="3171" x="8685213" y="2582863"/>
          <p14:tracePt t="3187" x="8874125" y="2566988"/>
          <p14:tracePt t="3204" x="9051925" y="2566988"/>
          <p14:tracePt t="3221" x="9193213" y="2582863"/>
          <p14:tracePt t="3237" x="9398000" y="2632075"/>
          <p14:tracePt t="3254" x="9510713" y="2706688"/>
          <p14:tracePt t="3271" x="9559925" y="2767013"/>
          <p14:tracePt t="3287" x="9575800" y="2863850"/>
          <p14:tracePt t="3304" x="9575800" y="2955925"/>
          <p14:tracePt t="3321" x="9532938" y="3048000"/>
          <p14:tracePt t="3337" x="9456738" y="3151188"/>
          <p14:tracePt t="3354" x="9355138" y="3221038"/>
          <p14:tracePt t="3371" x="9278938" y="3252788"/>
          <p14:tracePt t="3387" x="9132888" y="3263900"/>
          <p14:tracePt t="3404" x="8916988" y="3214688"/>
          <p14:tracePt t="3421" x="8782050" y="3144838"/>
          <p14:tracePt t="3437" x="8640763" y="3036888"/>
          <p14:tracePt t="3454" x="8528050" y="2863850"/>
          <p14:tracePt t="3470" x="8494713" y="2762250"/>
          <p14:tracePt t="3487" x="8485188" y="2670175"/>
          <p14:tracePt t="3504" x="8516938" y="2555875"/>
          <p14:tracePt t="3520" x="8566150" y="2501900"/>
          <p14:tracePt t="3537" x="8629650" y="2452688"/>
          <p14:tracePt t="3554" x="8732838" y="2393950"/>
          <p14:tracePt t="3571" x="8836025" y="2378075"/>
          <p14:tracePt t="3587" x="8975725" y="2366963"/>
          <p14:tracePt t="3604" x="9186863" y="2371725"/>
          <p14:tracePt t="3620" x="9321800" y="2416175"/>
          <p14:tracePt t="3637" x="9447213" y="2481263"/>
          <p14:tracePt t="3654" x="9528175" y="2571750"/>
          <p14:tracePt t="3671" x="9537700" y="2616200"/>
          <p14:tracePt t="3687" x="9544050" y="2706688"/>
          <p14:tracePt t="3704" x="9532938" y="2809875"/>
          <p14:tracePt t="3721" x="9501188" y="2843213"/>
          <p14:tracePt t="3737" x="9398000" y="2940050"/>
          <p14:tracePt t="3754" x="9263063" y="2967038"/>
          <p14:tracePt t="3771" x="9197975" y="2967038"/>
          <p14:tracePt t="3787" x="9002713" y="2901950"/>
          <p14:tracePt t="3804" x="8802688" y="2762250"/>
          <p14:tracePt t="3821" x="8755063" y="2690813"/>
          <p14:tracePt t="3837" x="8705850" y="2508250"/>
          <p14:tracePt t="3854" x="8705850" y="2339975"/>
          <p14:tracePt t="3871" x="8743950" y="2308225"/>
          <p14:tracePt t="3887" x="8856663" y="2220913"/>
          <p14:tracePt t="3904" x="9013825" y="2193925"/>
          <p14:tracePt t="3921" x="9063038" y="2193925"/>
          <p14:tracePt t="3937" x="9220200" y="2227263"/>
          <p14:tracePt t="3954" x="9337675" y="2324100"/>
          <p14:tracePt t="3970" x="9375775" y="2366963"/>
          <p14:tracePt t="3987" x="9436100" y="2513013"/>
          <p14:tracePt t="4004" x="9436100" y="2616200"/>
          <p14:tracePt t="4021" x="9424988" y="2647950"/>
          <p14:tracePt t="4037" x="9310688" y="2733675"/>
          <p14:tracePt t="4055" x="9144000" y="2751138"/>
          <p14:tracePt t="4071" x="9078913" y="2751138"/>
          <p14:tracePt t="4087" x="8959850" y="2724150"/>
          <p14:tracePt t="4104" x="8921750" y="2679700"/>
          <p14:tracePt t="4121" x="8921750" y="2670175"/>
          <p14:tracePt t="4137" x="8916988" y="2647950"/>
          <p14:tracePt t="4172" x="8916988" y="2643188"/>
          <p14:tracePt t="4257" x="8921750" y="2663825"/>
          <p14:tracePt t="4267" x="8921750" y="2690813"/>
          <p14:tracePt t="4275" x="8921750" y="2751138"/>
          <p14:tracePt t="4288" x="8921750" y="2789238"/>
          <p14:tracePt t="4304" x="8867775" y="3009900"/>
          <p14:tracePt t="4321" x="8840788" y="3101975"/>
          <p14:tracePt t="4337" x="8678863" y="3432175"/>
          <p14:tracePt t="4354" x="8447088" y="3783013"/>
          <p14:tracePt t="4371" x="8375650" y="3875088"/>
          <p14:tracePt t="4387" x="8240713" y="4030663"/>
          <p14:tracePt t="4404" x="8159750" y="4122738"/>
          <p14:tracePt t="4420" x="8101013" y="4160838"/>
          <p14:tracePt t="4437" x="8031163" y="4187825"/>
          <p14:tracePt t="4454" x="7959725" y="4198938"/>
          <p14:tracePt t="4470" x="7939088" y="4198938"/>
          <p14:tracePt t="4487" x="7851775" y="4198938"/>
          <p14:tracePt t="4504" x="7766050" y="4198938"/>
          <p14:tracePt t="4521" x="7727950" y="4198938"/>
          <p14:tracePt t="4537" x="7624763" y="4198938"/>
          <p14:tracePt t="4554" x="7523163" y="4198938"/>
          <p14:tracePt t="4571" x="7469188" y="4198938"/>
          <p14:tracePt t="4587" x="7392988" y="4198938"/>
          <p14:tracePt t="4604" x="7354888" y="4198938"/>
          <p14:tracePt t="4621" x="7350125" y="4198938"/>
          <p14:tracePt t="4637" x="7327900" y="4171950"/>
          <p14:tracePt t="4654" x="7289800" y="4106863"/>
          <p14:tracePt t="4671" x="7273925" y="4086225"/>
          <p14:tracePt t="4687" x="7242175" y="4014788"/>
          <p14:tracePt t="4704" x="7231063" y="3956050"/>
          <p14:tracePt t="4721" x="7231063" y="3917950"/>
          <p14:tracePt t="4737" x="7231063" y="3875088"/>
          <p14:tracePt t="4756" x="7251700" y="3848100"/>
          <p14:tracePt t="4774" x="7285038" y="3821113"/>
          <p14:tracePt t="4788" x="7332663" y="3805238"/>
          <p14:tracePt t="4805" x="7435850" y="3805238"/>
          <p14:tracePt t="4821" x="7550150" y="3805238"/>
          <p14:tracePt t="4837" x="7716838" y="3810000"/>
          <p14:tracePt t="4854" x="7804150" y="3852863"/>
          <p14:tracePt t="4871" x="7824788" y="3886200"/>
          <p14:tracePt t="4887" x="7835900" y="3956050"/>
          <p14:tracePt t="4904" x="7824788" y="4003675"/>
          <p14:tracePt t="4921" x="7797800" y="4048125"/>
          <p14:tracePt t="4937" x="7739063" y="4117975"/>
          <p14:tracePt t="4954" x="7705725" y="4140200"/>
          <p14:tracePt t="4971" x="7662863" y="4156075"/>
          <p14:tracePt t="4987" x="7597775" y="4160838"/>
          <p14:tracePt t="5004" x="7554913" y="4149725"/>
          <p14:tracePt t="5021" x="7523163" y="4133850"/>
          <p14:tracePt t="5038" x="7496175" y="4102100"/>
          <p14:tracePt t="5055" x="7489825" y="4102100"/>
          <p14:tracePt t="5087" x="7485063" y="4095750"/>
          <p14:tracePt t="5145" x="7489825" y="4090988"/>
          <p14:tracePt t="5154" x="7496175" y="4086225"/>
          <p14:tracePt t="5165" x="7523163" y="4086225"/>
          <p14:tracePt t="5175" x="7559675" y="4086225"/>
          <p14:tracePt t="5187" x="7624763" y="4086225"/>
          <p14:tracePt t="5204" x="7824788" y="4075113"/>
          <p14:tracePt t="5221" x="7927975" y="4075113"/>
          <p14:tracePt t="5237" x="8020050" y="4064000"/>
          <p14:tracePt t="5254" x="8078788" y="4048125"/>
          <p14:tracePt t="5271" x="8085138" y="4041775"/>
          <p14:tracePt t="5288" x="8089900" y="4030663"/>
          <p14:tracePt t="5325" x="8105775" y="4030663"/>
          <p14:tracePt t="5337" x="8112125" y="4030663"/>
          <p14:tracePt t="5354" x="8116888" y="4030663"/>
          <p14:tracePt t="5425" x="8116888" y="4037013"/>
          <p14:tracePt t="5514" x="8112125" y="4037013"/>
          <p14:tracePt t="5534" x="8094663" y="4037013"/>
          <p14:tracePt t="5544" x="8047038" y="4014788"/>
          <p14:tracePt t="5554" x="8013700" y="3998913"/>
          <p14:tracePt t="5564" x="7981950" y="3971925"/>
          <p14:tracePt t="5574" x="7939088" y="3933825"/>
          <p14:tracePt t="5587" x="7905750" y="3913188"/>
          <p14:tracePt t="5604" x="7862888" y="3836988"/>
          <p14:tracePt t="5621" x="7862888" y="3814763"/>
          <p14:tracePt t="5637" x="7869238" y="3767138"/>
          <p14:tracePt t="5654" x="7912100" y="3740150"/>
          <p14:tracePt t="5671" x="7932738" y="3740150"/>
          <p14:tracePt t="5687" x="7993063" y="3740150"/>
          <p14:tracePt t="5704" x="8074025" y="3787775"/>
          <p14:tracePt t="5721" x="8112125" y="3825875"/>
          <p14:tracePt t="5737" x="8208963" y="3940175"/>
          <p14:tracePt t="5754" x="8235950" y="4037013"/>
          <p14:tracePt t="5770" x="8235950" y="4052888"/>
          <p14:tracePt t="5787" x="8220075" y="4117975"/>
          <p14:tracePt t="5804" x="8166100" y="4149725"/>
          <p14:tracePt t="5821" x="8132763" y="4167188"/>
          <p14:tracePt t="5837" x="7981950" y="4167188"/>
          <p14:tracePt t="5854" x="7685088" y="4149725"/>
          <p14:tracePt t="5871" x="7581900" y="4129088"/>
          <p14:tracePt t="5887" x="7370763" y="4086225"/>
          <p14:tracePt t="5904" x="7339013" y="4059238"/>
          <p14:tracePt t="5921" x="7339013" y="4048125"/>
          <p14:tracePt t="5937" x="7354888" y="4021138"/>
          <p14:tracePt t="5954" x="7388225" y="4014788"/>
          <p14:tracePt t="6024" x="7381875" y="4025900"/>
          <p14:tracePt t="6035" x="7370763" y="4041775"/>
          <p14:tracePt t="6045" x="7354888" y="4052888"/>
          <p14:tracePt t="6056" x="7305675" y="4068763"/>
          <p14:tracePt t="6071" x="7262813" y="4086225"/>
          <p14:tracePt t="6087" x="7112000" y="4106863"/>
          <p14:tracePt t="6105" x="6970713" y="4106863"/>
          <p14:tracePt t="6121" x="6884988" y="4106863"/>
          <p14:tracePt t="6138" x="6657975" y="4106863"/>
          <p14:tracePt t="6154" x="6469063" y="4106863"/>
          <p14:tracePt t="6171" x="6403975" y="4106863"/>
          <p14:tracePt t="6187" x="6300788" y="4106863"/>
          <p14:tracePt t="6204" x="6226175" y="4106863"/>
          <p14:tracePt t="6221" x="6199188" y="4113213"/>
          <p14:tracePt t="6237" x="6118225" y="4122738"/>
          <p14:tracePt t="6254" x="6053138" y="4129088"/>
          <p14:tracePt t="6271" x="6026150" y="4129088"/>
          <p14:tracePt t="6287" x="5999163" y="4129088"/>
          <p14:tracePt t="6304" x="5992813" y="4129088"/>
          <p14:tracePt t="6338" x="5988050" y="4129088"/>
          <p14:tracePt t="6354" x="5976938" y="4140200"/>
        </p14:tracePtLst>
      </p14:laserTrace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73388" y="2738531"/>
            <a:ext cx="3137647" cy="1325563"/>
          </a:xfrm>
        </p:spPr>
        <p:txBody>
          <a:bodyPr/>
          <a:lstStyle/>
          <a:p>
            <a:r>
              <a:rPr lang="ja-JP" altLang="en-US" dirty="0"/>
              <a:t>練習　</a:t>
            </a:r>
            <a:r>
              <a:rPr lang="en-US" altLang="ja-JP" dirty="0"/>
              <a:t>5-4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A12A86F-B63E-4D46-9CD7-067488428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6"/>
    </mc:Choice>
    <mc:Fallback>
      <p:transition spd="slow" advTm="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伝達動詞を変える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“Did you go to the party yesterday?”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lang="en-US" altLang="ja-JP" sz="3200" dirty="0"/>
              <a:t>YES-NO</a:t>
            </a:r>
            <a:r>
              <a:rPr lang="ja-JP" altLang="en-US" sz="3200" dirty="0"/>
              <a:t>疑問文の場合の伝達動詞と接続詞は？</a:t>
            </a:r>
            <a:endParaRPr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285757B7-4C54-4B8B-A539-2CEEDF038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6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0"/>
    </mc:Choice>
    <mc:Fallback>
      <p:transition spd="slow" advTm="1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1" x="5106988" y="3421063"/>
          <p14:tracePt t="3237" x="5057775" y="3340100"/>
          <p14:tracePt t="3248" x="5014913" y="3270250"/>
          <p14:tracePt t="3257" x="4992688" y="3225800"/>
          <p14:tracePt t="3274" x="4965700" y="3178175"/>
          <p14:tracePt t="3291" x="4945063" y="3140075"/>
          <p14:tracePt t="3307" x="4938713" y="3117850"/>
          <p14:tracePt t="3378" x="4933950" y="3117850"/>
          <p14:tracePt t="3438" x="4929188" y="3117850"/>
          <p14:tracePt t="3450" x="4911725" y="3106738"/>
          <p14:tracePt t="3458" x="4891088" y="3086100"/>
          <p14:tracePt t="3474" x="4864100" y="3070225"/>
          <p14:tracePt t="3491" x="4821238" y="3043238"/>
          <p14:tracePt t="3507" x="4783138" y="2998788"/>
          <p14:tracePt t="3524" x="4760913" y="2978150"/>
          <p14:tracePt t="3542" x="4733925" y="2951163"/>
          <p14:tracePt t="3558" x="4702175" y="2913063"/>
          <p14:tracePt t="3574" x="4668838" y="2901950"/>
          <p14:tracePt t="3591" x="4652963" y="2886075"/>
          <p14:tracePt t="3608" x="4610100" y="2863850"/>
          <p14:tracePt t="3624" x="4587875" y="2852738"/>
          <p14:tracePt t="3641" x="4560888" y="2847975"/>
          <p14:tracePt t="3657" x="4533900" y="2825750"/>
          <p14:tracePt t="3674" x="4522788" y="2809875"/>
          <p14:tracePt t="3690" x="4506913" y="2798763"/>
          <p14:tracePt t="3707" x="4484688" y="2794000"/>
          <p14:tracePt t="3723" x="4479925" y="2794000"/>
          <p14:tracePt t="3740" x="4468813" y="2794000"/>
          <p14:tracePt t="3919" x="4464050" y="2794000"/>
          <p14:tracePt t="7849" x="4259263" y="2782888"/>
          <p14:tracePt t="7889" x="4252913" y="2782888"/>
          <p14:tracePt t="7898" x="4248150" y="2789238"/>
          <p14:tracePt t="8130" x="4264025" y="2789238"/>
          <p14:tracePt t="8138" x="4279900" y="2789238"/>
          <p14:tracePt t="8148" x="4329113" y="2798763"/>
          <p14:tracePt t="8174" x="4522788" y="2847975"/>
          <p14:tracePt t="8190" x="4718050" y="2870200"/>
          <p14:tracePt t="8207" x="4929188" y="2879725"/>
          <p14:tracePt t="8240" x="5210175" y="2879725"/>
          <p14:tracePt t="8274" x="5473700" y="2874963"/>
          <p14:tracePt t="8307" x="5727700" y="2879725"/>
          <p14:tracePt t="8324" x="5772150" y="2890838"/>
          <p14:tracePt t="8340" x="5873750" y="2897188"/>
          <p14:tracePt t="8357" x="6003925" y="2906713"/>
          <p14:tracePt t="8374" x="6030913" y="2906713"/>
          <p14:tracePt t="8390" x="6118225" y="2906713"/>
          <p14:tracePt t="8407" x="6165850" y="2901950"/>
          <p14:tracePt t="8424" x="6172200" y="2901950"/>
          <p14:tracePt t="8440" x="6181725" y="2901950"/>
          <p14:tracePt t="8457" x="6208713" y="2901950"/>
          <p14:tracePt t="8474" x="6219825" y="2906713"/>
          <p14:tracePt t="8490" x="6269038" y="2913063"/>
          <p14:tracePt t="8507" x="6273800" y="2917825"/>
          <p14:tracePt t="8568" x="6269038" y="2917825"/>
          <p14:tracePt t="8578" x="6242050" y="2917825"/>
          <p14:tracePt t="8589" x="6161088" y="2906713"/>
          <p14:tracePt t="8598" x="6122988" y="2897188"/>
          <p14:tracePt t="8609" x="6019800" y="2874963"/>
          <p14:tracePt t="8624" x="5927725" y="2870200"/>
          <p14:tracePt t="8641" x="5473700" y="2825750"/>
          <p14:tracePt t="8657" x="4625975" y="2816225"/>
          <p14:tracePt t="8674" x="4340225" y="2798763"/>
          <p14:tracePt t="8691" x="3636963" y="2782888"/>
          <p14:tracePt t="8707" x="3117850" y="2767013"/>
          <p14:tracePt t="8724" x="2978150" y="2755900"/>
          <p14:tracePt t="8741" x="2735263" y="2733675"/>
          <p14:tracePt t="8757" x="2566988" y="2717800"/>
          <p14:tracePt t="8774" x="2432050" y="2706688"/>
          <p14:tracePt t="8791" x="2227263" y="2674938"/>
          <p14:tracePt t="8808" x="2085975" y="2663825"/>
          <p14:tracePt t="8824" x="1993900" y="2652713"/>
          <p14:tracePt t="8841" x="1863725" y="2647950"/>
          <p14:tracePt t="8858" x="1793875" y="2632075"/>
          <p14:tracePt t="8874" x="1755775" y="2620963"/>
          <p14:tracePt t="8891" x="1681163" y="2616200"/>
          <p14:tracePt t="8907" x="1609725" y="2605088"/>
          <p14:tracePt t="8925" x="1573213" y="2605088"/>
          <p14:tracePt t="8940" x="1546225" y="2598738"/>
          <p14:tracePt t="9060" x="1539875" y="2582863"/>
          <p14:tracePt t="9069" x="1528763" y="2544763"/>
          <p14:tracePt t="9079" x="1519238" y="2528888"/>
          <p14:tracePt t="9091" x="1519238" y="2508250"/>
          <p14:tracePt t="9108" x="1501775" y="2474913"/>
          <p14:tracePt t="9123" x="1501775" y="2463800"/>
          <p14:tracePt t="9140" x="1497013" y="2452688"/>
          <p14:tracePt t="9157" x="1497013" y="2420938"/>
          <p14:tracePt t="9173" x="1497013" y="2405063"/>
          <p14:tracePt t="9190" x="1497013" y="2378075"/>
          <p14:tracePt t="9207" x="1501775" y="2344738"/>
          <p14:tracePt t="9223" x="1501775" y="2335213"/>
          <p14:tracePt t="9240" x="1501775" y="2324100"/>
          <p14:tracePt t="9257" x="1501775" y="2317750"/>
          <p14:tracePt t="9290" x="1508125" y="2317750"/>
          <p14:tracePt t="9451" x="1535113" y="2339975"/>
          <p14:tracePt t="9459" x="1566863" y="2362200"/>
          <p14:tracePt t="9469" x="1609725" y="2382838"/>
          <p14:tracePt t="9478" x="1712913" y="2409825"/>
          <p14:tracePt t="9490" x="1793875" y="2443163"/>
          <p14:tracePt t="9507" x="2047875" y="2486025"/>
          <p14:tracePt t="9524" x="2178050" y="2508250"/>
          <p14:tracePt t="9540" x="2636838" y="2544763"/>
          <p14:tracePt t="9559" x="3225800" y="2544763"/>
          <p14:tracePt t="9574" x="3459163" y="2544763"/>
          <p14:tracePt t="9590" x="4102100" y="2544763"/>
          <p14:tracePt t="9607" x="4718050" y="2544763"/>
          <p14:tracePt t="9624" x="4922838" y="2544763"/>
          <p14:tracePt t="9640" x="5453063" y="2566988"/>
          <p14:tracePt t="9657" x="5895975" y="2593975"/>
          <p14:tracePt t="9674" x="6008688" y="2605088"/>
          <p14:tracePt t="9691" x="6296025" y="2605088"/>
          <p14:tracePt t="9707" x="6523038" y="2616200"/>
          <p14:tracePt t="9724" x="6615113" y="2616200"/>
          <p14:tracePt t="9740" x="6831013" y="2636838"/>
          <p14:tracePt t="9757" x="7046913" y="2679700"/>
          <p14:tracePt t="9774" x="7127875" y="2697163"/>
          <p14:tracePt t="9791" x="7285038" y="2733675"/>
          <p14:tracePt t="9807" x="7366000" y="2762250"/>
          <p14:tracePt t="9824" x="7388225" y="2767013"/>
          <p14:tracePt t="9840" x="7424738" y="2782888"/>
          <p14:tracePt t="9857" x="7442200" y="2798763"/>
          <p14:tracePt t="9874" x="7451725" y="2816225"/>
          <p14:tracePt t="9890" x="7469188" y="2825750"/>
          <p14:tracePt t="9923" x="7462838" y="2836863"/>
          <p14:tracePt t="9940" x="7408863" y="2870200"/>
          <p14:tracePt t="9957" x="7316788" y="2890838"/>
          <p14:tracePt t="9974" x="7278688" y="2901950"/>
          <p14:tracePt t="9990" x="7089775" y="2913063"/>
          <p14:tracePt t="10007" x="6797675" y="2913063"/>
          <p14:tracePt t="10024" x="6684963" y="2913063"/>
          <p14:tracePt t="10040" x="6399213" y="2890838"/>
          <p14:tracePt t="10057" x="6230938" y="2852738"/>
          <p14:tracePt t="10074" x="6199188" y="2825750"/>
          <p14:tracePt t="10090" x="6161088" y="2755900"/>
          <p14:tracePt t="10107" x="6149975" y="2652713"/>
          <p14:tracePt t="10124" x="6149975" y="2598738"/>
          <p14:tracePt t="10140" x="6165850" y="2508250"/>
          <p14:tracePt t="10157" x="6208713" y="2420938"/>
          <p14:tracePt t="10174" x="6230938" y="2398713"/>
          <p14:tracePt t="10190" x="6311900" y="2328863"/>
          <p14:tracePt t="10207" x="6388100" y="2270125"/>
          <p14:tracePt t="10224" x="6419850" y="2254250"/>
          <p14:tracePt t="10240" x="6527800" y="2205038"/>
          <p14:tracePt t="10257" x="6680200" y="2144713"/>
          <p14:tracePt t="10274" x="6743700" y="2128838"/>
          <p14:tracePt t="10290" x="6923088" y="2085975"/>
          <p14:tracePt t="10307" x="7051675" y="2070100"/>
          <p14:tracePt t="10324" x="7085013" y="2058988"/>
          <p14:tracePt t="10341" x="7165975" y="2054225"/>
          <p14:tracePt t="10357" x="7242175" y="2047875"/>
          <p14:tracePt t="10374" x="7269163" y="2047875"/>
          <p14:tracePt t="10390" x="7343775" y="2047875"/>
          <p14:tracePt t="10407" x="7424738" y="2047875"/>
          <p14:tracePt t="10424" x="7442200" y="2054225"/>
          <p14:tracePt t="10440" x="7516813" y="2081213"/>
          <p14:tracePt t="10457" x="7559675" y="2108200"/>
          <p14:tracePt t="10474" x="7581900" y="2128838"/>
          <p14:tracePt t="10490" x="7631113" y="2178050"/>
          <p14:tracePt t="10507" x="7669213" y="2209800"/>
          <p14:tracePt t="10523" x="7712075" y="2243138"/>
          <p14:tracePt t="10541" x="7793038" y="2335213"/>
          <p14:tracePt t="10558" x="7858125" y="2425700"/>
          <p14:tracePt t="10574" x="7916863" y="2517775"/>
          <p14:tracePt t="10591" x="7986713" y="2643188"/>
          <p14:tracePt t="10608" x="8008938" y="2728913"/>
          <p14:tracePt t="10624" x="8008938" y="2778125"/>
          <p14:tracePt t="10640" x="8004175" y="2832100"/>
          <p14:tracePt t="10657" x="7966075" y="2863850"/>
          <p14:tracePt t="10673" x="7896225" y="2906713"/>
          <p14:tracePt t="10690" x="7662863" y="2967038"/>
          <p14:tracePt t="10707" x="7381875" y="2998788"/>
          <p14:tracePt t="10724" x="7089775" y="3016250"/>
          <p14:tracePt t="10740" x="6743700" y="3016250"/>
          <p14:tracePt t="10757" x="6581775" y="3016250"/>
          <p14:tracePt t="10774" x="6577013" y="3016250"/>
          <p14:tracePt t="11699" x="6592888" y="3016250"/>
          <p14:tracePt t="11711" x="6626225" y="3009900"/>
          <p14:tracePt t="11718" x="6673850" y="3009900"/>
          <p14:tracePt t="11729" x="6696075" y="2998788"/>
          <p14:tracePt t="11741" x="6734175" y="2994025"/>
          <p14:tracePt t="11757" x="6889750" y="2971800"/>
          <p14:tracePt t="11774" x="7031038" y="2951163"/>
          <p14:tracePt t="11790" x="7235825" y="2913063"/>
          <p14:tracePt t="11824" x="7766050" y="2843213"/>
          <p14:tracePt t="11857" x="8235950" y="2778125"/>
          <p14:tracePt t="11890" x="8431213" y="2778125"/>
          <p14:tracePt t="11907" x="8489950" y="2778125"/>
          <p14:tracePt t="11924" x="8512175" y="2778125"/>
          <p14:tracePt t="11940" x="8559800" y="2794000"/>
          <p14:tracePt t="11957" x="8651875" y="2809875"/>
          <p14:tracePt t="11975" x="8728075" y="2809875"/>
          <p14:tracePt t="11990" x="8809038" y="2816225"/>
          <p14:tracePt t="12007" x="8916988" y="2836863"/>
          <p14:tracePt t="12024" x="8966200" y="2836863"/>
          <p14:tracePt t="12041" x="8997950" y="2843213"/>
          <p14:tracePt t="12057" x="9067800" y="2843213"/>
          <p14:tracePt t="12075" x="9094788" y="2843213"/>
          <p14:tracePt t="12090" x="9193213" y="2847975"/>
          <p14:tracePt t="12109" x="9274175" y="2847975"/>
          <p14:tracePt t="12124" x="9283700" y="2847975"/>
          <p14:tracePt t="12168" x="9278938" y="2863850"/>
          <p14:tracePt t="12178" x="9247188" y="2870200"/>
          <p14:tracePt t="12191" x="9224963" y="2874963"/>
          <p14:tracePt t="12207" x="9186863" y="2886075"/>
          <p14:tracePt t="12224" x="9170988" y="2890838"/>
          <p14:tracePt t="12241" x="9159875" y="2890838"/>
          <p14:tracePt t="12257" x="9144000" y="2897188"/>
          <p14:tracePt t="12274" x="9128125" y="2901950"/>
          <p14:tracePt t="12290" x="9056688" y="2913063"/>
          <p14:tracePt t="12307" x="8916988" y="2913063"/>
          <p14:tracePt t="12324" x="8840788" y="2913063"/>
          <p14:tracePt t="12340" x="8640763" y="2913063"/>
          <p14:tracePt t="12357" x="8447088" y="2897188"/>
          <p14:tracePt t="12374" x="8408988" y="2897188"/>
          <p14:tracePt t="12390" x="8339138" y="2870200"/>
          <p14:tracePt t="12407" x="8289925" y="2859088"/>
          <p14:tracePt t="12424" x="8267700" y="2847975"/>
          <p14:tracePt t="12440" x="8197850" y="2820988"/>
          <p14:tracePt t="12457" x="8154988" y="2789238"/>
          <p14:tracePt t="12473" x="8150225" y="2767013"/>
          <p14:tracePt t="12491" x="8132763" y="2733675"/>
          <p14:tracePt t="12507" x="8132763" y="2701925"/>
          <p14:tracePt t="12524" x="8132763" y="2690813"/>
          <p14:tracePt t="12540" x="8132763" y="2652713"/>
          <p14:tracePt t="12558" x="8170863" y="2598738"/>
          <p14:tracePt t="12574" x="8204200" y="2562225"/>
          <p14:tracePt t="12590" x="8247063" y="2528888"/>
          <p14:tracePt t="12607" x="8328025" y="2470150"/>
          <p14:tracePt t="12624" x="8359775" y="2443163"/>
          <p14:tracePt t="12640" x="8447088" y="2409825"/>
          <p14:tracePt t="12657" x="8474075" y="2393950"/>
          <p14:tracePt t="12674" x="8559800" y="2366963"/>
          <p14:tracePt t="12690" x="8629650" y="2351088"/>
          <p14:tracePt t="12707" x="8732838" y="2351088"/>
          <p14:tracePt t="12724" x="8782050" y="2351088"/>
          <p14:tracePt t="12740" x="8901113" y="2339975"/>
          <p14:tracePt t="12757" x="8975725" y="2339975"/>
          <p14:tracePt t="12774" x="8986838" y="2339975"/>
          <p14:tracePt t="12790" x="9020175" y="2339975"/>
          <p14:tracePt t="12807" x="9051925" y="2344738"/>
          <p14:tracePt t="12824" x="9074150" y="2351088"/>
          <p14:tracePt t="12840" x="9144000" y="2371725"/>
          <p14:tracePt t="12857" x="9186863" y="2393950"/>
          <p14:tracePt t="12874" x="9202738" y="2398713"/>
          <p14:tracePt t="12890" x="9229725" y="2432050"/>
          <p14:tracePt t="12907" x="9256713" y="2481263"/>
          <p14:tracePt t="12924" x="9274175" y="2497138"/>
          <p14:tracePt t="12940" x="9310688" y="2551113"/>
          <p14:tracePt t="12957" x="9337675" y="2620963"/>
          <p14:tracePt t="12974" x="9355138" y="2652713"/>
          <p14:tracePt t="12990" x="9371013" y="2706688"/>
          <p14:tracePt t="13007" x="9371013" y="2755900"/>
          <p14:tracePt t="13024" x="9371013" y="2778125"/>
          <p14:tracePt t="13040" x="9348788" y="2820988"/>
          <p14:tracePt t="13057" x="9310688" y="2874963"/>
          <p14:tracePt t="13074" x="9290050" y="2897188"/>
          <p14:tracePt t="13090" x="9224963" y="2944813"/>
          <p14:tracePt t="13107" x="9137650" y="2987675"/>
          <p14:tracePt t="13124" x="9117013" y="2998788"/>
          <p14:tracePt t="13140" x="9047163" y="3025775"/>
          <p14:tracePt t="13157" x="8993188" y="3032125"/>
          <p14:tracePt t="13173" x="8975725" y="3032125"/>
          <p14:tracePt t="13190" x="8878888" y="3032125"/>
          <p14:tracePt t="13207" x="8824913" y="3021013"/>
          <p14:tracePt t="13224" x="8647113" y="2987675"/>
          <p14:tracePt t="13240" x="8462963" y="2960688"/>
          <p14:tracePt t="13257" x="8393113" y="2933700"/>
          <p14:tracePt t="13274" x="8348663" y="2906713"/>
          <p14:tracePt t="13290" x="8312150" y="2863850"/>
          <p14:tracePt t="13307" x="8285163" y="2820988"/>
          <p14:tracePt t="13324" x="8274050" y="2805113"/>
          <p14:tracePt t="13340" x="8274050" y="2744788"/>
          <p14:tracePt t="13357" x="8285163" y="2701925"/>
          <p14:tracePt t="13373" x="8316913" y="2663825"/>
          <p14:tracePt t="13390" x="8397875" y="2582863"/>
          <p14:tracePt t="13407" x="8474075" y="2540000"/>
          <p14:tracePt t="13424" x="8582025" y="2486025"/>
          <p14:tracePt t="13440" x="8739188" y="2425700"/>
          <p14:tracePt t="13457" x="8847138" y="2398713"/>
          <p14:tracePt t="13473" x="8921750" y="2393950"/>
          <p14:tracePt t="13490" x="9020175" y="2382838"/>
          <p14:tracePt t="13507" x="9101138" y="2382838"/>
          <p14:tracePt t="13524" x="9159875" y="2389188"/>
          <p14:tracePt t="13540" x="9256713" y="2409825"/>
          <p14:tracePt t="13558" x="9328150" y="2436813"/>
          <p14:tracePt t="13574" x="9375775" y="2474913"/>
          <p14:tracePt t="13590" x="9409113" y="2508250"/>
          <p14:tracePt t="13607" x="9429750" y="2562225"/>
          <p14:tracePt t="13624" x="9447213" y="2589213"/>
          <p14:tracePt t="13640" x="9456738" y="2632075"/>
          <p14:tracePt t="13657" x="9467850" y="2690813"/>
          <p14:tracePt t="13674" x="9467850" y="2717800"/>
          <p14:tracePt t="13690" x="9436100" y="2744788"/>
          <p14:tracePt t="13707" x="9375775" y="2782888"/>
          <p14:tracePt t="13724" x="9310688" y="2805113"/>
          <p14:tracePt t="13740" x="9229725" y="2816225"/>
          <p14:tracePt t="13757" x="9137650" y="2820988"/>
          <p14:tracePt t="13773" x="9110663" y="2820988"/>
          <p14:tracePt t="13790" x="9105900" y="2820988"/>
          <p14:tracePt t="13970" x="9101138" y="2820988"/>
          <p14:tracePt t="13978" x="9094788" y="2820988"/>
          <p14:tracePt t="13997" x="9083675" y="2820988"/>
          <p14:tracePt t="14013" x="9078913" y="2816225"/>
          <p14:tracePt t="14029" x="9078913" y="2809875"/>
          <p14:tracePt t="14070" x="9090025" y="2805113"/>
          <p14:tracePt t="14081" x="9110663" y="2798763"/>
        </p14:tracePtLst>
      </p14:laserTraceLst>
    </p:ext>
  </p:extLs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人称代名詞を変える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“Did you go to the party yesterday?”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</a:t>
            </a:r>
            <a:r>
              <a:rPr lang="ja-JP" altLang="en-US" sz="3200" dirty="0"/>
              <a:t>間接疑問文の場合の語順は肯定・否定？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</a:t>
            </a:r>
            <a:r>
              <a:rPr kumimoji="1" lang="en-US" altLang="ja-JP" sz="3200" dirty="0">
                <a:solidFill>
                  <a:srgbClr val="FF0000"/>
                </a:solidFill>
              </a:rPr>
              <a:t>asked</a:t>
            </a:r>
            <a:r>
              <a:rPr kumimoji="1" lang="en-US" altLang="ja-JP" sz="3200" dirty="0"/>
              <a:t> Mary</a:t>
            </a:r>
            <a:r>
              <a:rPr lang="ja-JP" altLang="en-US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if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F780A25-5359-453D-A574-EAF61C7FF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3"/>
    </mc:Choice>
    <mc:Fallback>
      <p:transition spd="slow" advTm="1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3" x="8197850" y="2362200"/>
          <p14:tracePt t="4379" x="8166100" y="2328863"/>
          <p14:tracePt t="4393" x="8132763" y="2301875"/>
          <p14:tracePt t="4409" x="8058150" y="2209800"/>
          <p14:tracePt t="4426" x="8031163" y="2166938"/>
          <p14:tracePt t="4443" x="8008938" y="2139950"/>
          <p14:tracePt t="4459" x="8008938" y="2124075"/>
          <p14:tracePt t="4493" x="8008938" y="2108200"/>
          <p14:tracePt t="4526" x="8004175" y="2081213"/>
          <p14:tracePt t="4559" x="8013700" y="1993900"/>
          <p14:tracePt t="4576" x="8013700" y="1924050"/>
          <p14:tracePt t="4592" x="7997825" y="1912938"/>
          <p14:tracePt t="4609" x="7923213" y="1897063"/>
          <p14:tracePt t="4626" x="7593013" y="1939925"/>
          <p14:tracePt t="4642" x="7388225" y="2000250"/>
          <p14:tracePt t="4659" x="6507163" y="2178050"/>
          <p14:tracePt t="4676" x="5772150" y="2227263"/>
          <p14:tracePt t="4693" x="5565775" y="2227263"/>
          <p14:tracePt t="4709" x="4965700" y="2243138"/>
          <p14:tracePt t="4726" x="4502150" y="2259013"/>
          <p14:tracePt t="4743" x="4371975" y="2259013"/>
          <p14:tracePt t="4759" x="4106863" y="2290763"/>
          <p14:tracePt t="4776" x="3967163" y="2312988"/>
          <p14:tracePt t="4793" x="3922713" y="2312988"/>
          <p14:tracePt t="4809" x="3852863" y="2312988"/>
          <p14:tracePt t="4826" x="3848100" y="2312988"/>
          <p14:tracePt t="4979" x="3852863" y="2301875"/>
          <p14:tracePt t="4988" x="3868738" y="2297113"/>
          <p14:tracePt t="4997" x="3875088" y="2297113"/>
          <p14:tracePt t="5009" x="3879850" y="2290763"/>
          <p14:tracePt t="5086" x="3886200" y="2290763"/>
          <p14:tracePt t="5097" x="3929063" y="2286000"/>
          <p14:tracePt t="5106" x="4025900" y="2274888"/>
          <p14:tracePt t="5116" x="4090988" y="2274888"/>
          <p14:tracePt t="5127" x="4230688" y="2263775"/>
          <p14:tracePt t="5142" x="4306888" y="2254250"/>
          <p14:tracePt t="5159" x="4484688" y="2254250"/>
          <p14:tracePt t="5177" x="4576763" y="2263775"/>
          <p14:tracePt t="5192" x="4587875" y="2263775"/>
          <p14:tracePt t="5209" x="4594225" y="2263775"/>
          <p14:tracePt t="5226" x="4598988" y="2263775"/>
          <p14:tracePt t="5259" x="4610100" y="2263775"/>
          <p14:tracePt t="5276" x="4614863" y="2263775"/>
          <p14:tracePt t="5327" x="4614863" y="2259013"/>
          <p14:tracePt t="5449" x="4621213" y="2254250"/>
          <p14:tracePt t="5461" x="4630738" y="2247900"/>
          <p14:tracePt t="5467" x="4637088" y="2247900"/>
          <p14:tracePt t="5477" x="4657725" y="2247900"/>
          <p14:tracePt t="5493" x="4718050" y="2247900"/>
          <p14:tracePt t="5509" x="4830763" y="2243138"/>
          <p14:tracePt t="5526" x="4911725" y="2232025"/>
          <p14:tracePt t="5543" x="5014913" y="2232025"/>
          <p14:tracePt t="5559" x="5165725" y="2232025"/>
          <p14:tracePt t="5576" x="5399088" y="2209800"/>
          <p14:tracePt t="5592" x="5511800" y="2209800"/>
          <p14:tracePt t="5609" x="5576888" y="2205038"/>
          <p14:tracePt t="5626" x="5583238" y="2205038"/>
          <p14:tracePt t="8440" x="5156200" y="2405063"/>
          <p14:tracePt t="8447" x="5095875" y="2443163"/>
          <p14:tracePt t="8460" x="5014913" y="2490788"/>
          <p14:tracePt t="8476" x="4960938" y="2528888"/>
          <p14:tracePt t="8493" x="4868863" y="2609850"/>
          <p14:tracePt t="8509" x="4738688" y="2697163"/>
          <p14:tracePt t="8526" x="4576763" y="2789238"/>
          <p14:tracePt t="8559" x="4268788" y="2951163"/>
          <p14:tracePt t="8592" x="4133850" y="3032125"/>
          <p14:tracePt t="8626" x="4059238" y="3090863"/>
          <p14:tracePt t="8643" x="3994150" y="3140075"/>
          <p14:tracePt t="8660" x="3929063" y="3187700"/>
          <p14:tracePt t="8677" x="3863975" y="3236913"/>
          <p14:tracePt t="8693" x="3821113" y="3252788"/>
          <p14:tracePt t="8710" x="3794125" y="3263900"/>
          <p14:tracePt t="8728" x="3733800" y="3297238"/>
          <p14:tracePt t="8743" x="3686175" y="3324225"/>
          <p14:tracePt t="8759" x="3605213" y="3371850"/>
          <p14:tracePt t="8776" x="3497263" y="3436938"/>
          <p14:tracePt t="8793" x="3425825" y="3468688"/>
          <p14:tracePt t="8809" x="3382963" y="3490913"/>
          <p14:tracePt t="8826" x="3378200" y="3490913"/>
          <p14:tracePt t="9227" x="3398838" y="3468688"/>
          <p14:tracePt t="9237" x="3414713" y="3448050"/>
          <p14:tracePt t="9246" x="3441700" y="3421063"/>
          <p14:tracePt t="9259" x="3490913" y="3378200"/>
          <p14:tracePt t="9292" x="3560763" y="3355975"/>
          <p14:tracePt t="9326" x="3663950" y="3378200"/>
          <p14:tracePt t="9359" x="3848100" y="3486150"/>
          <p14:tracePt t="9376" x="3917950" y="3517900"/>
          <p14:tracePt t="9393" x="3940175" y="3524250"/>
          <p14:tracePt t="9459" x="3917950" y="3524250"/>
          <p14:tracePt t="9468" x="3895725" y="3513138"/>
          <p14:tracePt t="9479" x="3868738" y="3506788"/>
          <p14:tracePt t="9493" x="3810000" y="3479800"/>
          <p14:tracePt t="9509" x="3760788" y="3432175"/>
          <p14:tracePt t="9526" x="3744913" y="3394075"/>
          <p14:tracePt t="9543" x="3744913" y="3351213"/>
          <p14:tracePt t="9559" x="3798888" y="3263900"/>
          <p14:tracePt t="9576" x="3879850" y="3194050"/>
          <p14:tracePt t="9592" x="3971925" y="3144838"/>
          <p14:tracePt t="9609" x="4176713" y="3025775"/>
          <p14:tracePt t="9626" x="4410075" y="2940050"/>
          <p14:tracePt t="9642" x="4738688" y="2859088"/>
          <p14:tracePt t="9659" x="5345113" y="2733675"/>
          <p14:tracePt t="9676" x="5738813" y="2670175"/>
          <p14:tracePt t="9693" x="6138863" y="2616200"/>
          <p14:tracePt t="9709" x="6462713" y="2593975"/>
          <p14:tracePt t="9726" x="6842125" y="2578100"/>
          <p14:tracePt t="9742" x="7031038" y="2578100"/>
          <p14:tracePt t="9759" x="7231063" y="2593975"/>
          <p14:tracePt t="9776" x="7539038" y="2605088"/>
          <p14:tracePt t="9793" x="7750175" y="2616200"/>
          <p14:tracePt t="9809" x="8013700" y="2616200"/>
          <p14:tracePt t="9826" x="8404225" y="2632075"/>
          <p14:tracePt t="9843" x="8629650" y="2632075"/>
          <p14:tracePt t="9859" x="8856663" y="2632075"/>
          <p14:tracePt t="9876" x="9094788" y="2632075"/>
          <p14:tracePt t="9892" x="9224963" y="2652713"/>
          <p14:tracePt t="9910" x="9355138" y="2679700"/>
          <p14:tracePt t="9927" x="9537700" y="2740025"/>
          <p14:tracePt t="9943" x="9640888" y="2782888"/>
          <p14:tracePt t="9959" x="9694863" y="2816225"/>
          <p14:tracePt t="9976" x="9705975" y="2847975"/>
          <p14:tracePt t="9992" x="9705975" y="2874963"/>
          <p14:tracePt t="10009" x="9674225" y="2940050"/>
          <p14:tracePt t="10026" x="9586913" y="3043238"/>
          <p14:tracePt t="10042" x="9505950" y="3113088"/>
          <p14:tracePt t="10059" x="9391650" y="3187700"/>
          <p14:tracePt t="10076" x="9175750" y="3286125"/>
          <p14:tracePt t="10092" x="9074150" y="3317875"/>
          <p14:tracePt t="10109" x="8721725" y="3414713"/>
          <p14:tracePt t="10126" x="8258175" y="3479800"/>
          <p14:tracePt t="10142" x="8040688" y="3495675"/>
          <p14:tracePt t="10159" x="7516813" y="3524250"/>
          <p14:tracePt t="10176" x="7123113" y="3524250"/>
          <p14:tracePt t="10193" x="7031038" y="3524250"/>
          <p14:tracePt t="10209" x="6880225" y="3533775"/>
          <p14:tracePt t="10226" x="6788150" y="3533775"/>
          <p14:tracePt t="10243" x="6781800" y="3533775"/>
          <p14:tracePt t="10260" x="6770688" y="3533775"/>
          <p14:tracePt t="10596" x="6754813" y="3533775"/>
          <p14:tracePt t="10606" x="6657975" y="3486150"/>
          <p14:tracePt t="10617" x="6565900" y="3448050"/>
          <p14:tracePt t="10626" x="6442075" y="3378200"/>
          <p14:tracePt t="10642" x="6046788" y="3198813"/>
          <p14:tracePt t="10659" x="5387975" y="2933700"/>
          <p14:tracePt t="10676" x="5183188" y="2874963"/>
          <p14:tracePt t="10693" x="4711700" y="2728913"/>
          <p14:tracePt t="10727" x="4140200" y="2517775"/>
          <p14:tracePt t="10759" x="4037013" y="2452688"/>
          <p14:tracePt t="10792" x="4025900" y="2443163"/>
          <p14:tracePt t="10809" x="4025900" y="2432050"/>
          <p14:tracePt t="10826" x="4032250" y="2432050"/>
          <p14:tracePt t="10897" x="4032250" y="2425700"/>
          <p14:tracePt t="10907" x="4032250" y="2416175"/>
          <p14:tracePt t="10917" x="4025900" y="2405063"/>
          <p14:tracePt t="10928" x="4021138" y="2389188"/>
          <p14:tracePt t="10943" x="4005263" y="2366963"/>
          <p14:tracePt t="10959" x="3967163" y="2317750"/>
          <p14:tracePt t="10976" x="3902075" y="2270125"/>
          <p14:tracePt t="10993" x="3879850" y="2243138"/>
          <p14:tracePt t="11009" x="3859213" y="2236788"/>
          <p14:tracePt t="11047" x="3859213" y="2232025"/>
          <p14:tracePt t="11097" x="3863975" y="2232025"/>
          <p14:tracePt t="11107" x="3917950" y="2247900"/>
          <p14:tracePt t="11116" x="3983038" y="2259013"/>
          <p14:tracePt t="11127" x="4021138" y="2270125"/>
          <p14:tracePt t="11142" x="4113213" y="2286000"/>
          <p14:tracePt t="11159" x="4259263" y="2317750"/>
          <p14:tracePt t="11176" x="4430713" y="2328863"/>
          <p14:tracePt t="11192" x="4545013" y="2328863"/>
          <p14:tracePt t="11209" x="4637088" y="2328863"/>
          <p14:tracePt t="11226" x="4691063" y="2324100"/>
          <p14:tracePt t="11242" x="4695825" y="2317750"/>
          <p14:tracePt t="11259" x="4702175" y="2317750"/>
          <p14:tracePt t="11292" x="4706938" y="2317750"/>
          <p14:tracePt t="12555" x="4684713" y="2317750"/>
          <p14:tracePt t="12563" x="4675188" y="2317750"/>
          <p14:tracePt t="12576" x="4603750" y="2317750"/>
          <p14:tracePt t="12592" x="4502150" y="2328863"/>
          <p14:tracePt t="12609" x="4410075" y="2328863"/>
          <p14:tracePt t="12626" x="4376738" y="2328863"/>
          <p14:tracePt t="12642" x="4356100" y="2335213"/>
          <p14:tracePt t="12676" x="4252913" y="2344738"/>
          <p14:tracePt t="12710" x="4037013" y="2344738"/>
          <p14:tracePt t="12743" x="3814763" y="2335213"/>
          <p14:tracePt t="12759" x="3717925" y="2297113"/>
          <p14:tracePt t="12776" x="3668713" y="2254250"/>
          <p14:tracePt t="12793" x="3652838" y="2236788"/>
          <p14:tracePt t="12809" x="3609975" y="2198688"/>
          <p14:tracePt t="12826" x="3567113" y="2162175"/>
          <p14:tracePt t="12843" x="3544888" y="2155825"/>
          <p14:tracePt t="12859" x="3502025" y="2124075"/>
          <p14:tracePt t="12876" x="3463925" y="2081213"/>
          <p14:tracePt t="12893" x="3441700" y="2058988"/>
          <p14:tracePt t="12909" x="3421063" y="2020888"/>
          <p14:tracePt t="12926" x="3421063" y="1993900"/>
          <p14:tracePt t="12943" x="3421063" y="1978025"/>
          <p14:tracePt t="12960" x="3448050" y="1935163"/>
          <p14:tracePt t="12976" x="3502025" y="1874838"/>
          <p14:tracePt t="12992" x="3524250" y="1858963"/>
          <p14:tracePt t="13009" x="3594100" y="1820863"/>
          <p14:tracePt t="13026" x="3756025" y="1762125"/>
          <p14:tracePt t="13043" x="3832225" y="1751013"/>
          <p14:tracePt t="13059" x="4021138" y="1719263"/>
          <p14:tracePt t="13076" x="4214813" y="1708150"/>
          <p14:tracePt t="13092" x="4279900" y="1701800"/>
          <p14:tracePt t="13109" x="4479925" y="1690688"/>
          <p14:tracePt t="13126" x="4695825" y="1697038"/>
          <p14:tracePt t="13142" x="4783138" y="1697038"/>
          <p14:tracePt t="13159" x="4972050" y="1708150"/>
          <p14:tracePt t="13177" x="5091113" y="1712913"/>
          <p14:tracePt t="13192" x="5118100" y="1724025"/>
          <p14:tracePt t="13209" x="5172075" y="1746250"/>
          <p14:tracePt t="13226" x="5203825" y="1766888"/>
          <p14:tracePt t="13242" x="5226050" y="1778000"/>
          <p14:tracePt t="13259" x="5257800" y="1816100"/>
          <p14:tracePt t="13276" x="5268913" y="1827213"/>
          <p14:tracePt t="13292" x="5291138" y="1874838"/>
          <p14:tracePt t="13309" x="5302250" y="1928813"/>
          <p14:tracePt t="13326" x="5302250" y="1944688"/>
          <p14:tracePt t="13342" x="5302250" y="2016125"/>
          <p14:tracePt t="13359" x="5253038" y="2074863"/>
          <p14:tracePt t="13376" x="5230813" y="2097088"/>
          <p14:tracePt t="13392" x="5145088" y="2144713"/>
          <p14:tracePt t="13409" x="5075238" y="2155825"/>
          <p14:tracePt t="13427" x="5048250" y="2162175"/>
          <p14:tracePt t="13443" x="5019675" y="2162175"/>
          <p14:tracePt t="13459" x="4999038" y="2162175"/>
          <p14:tracePt t="13476" x="4987925" y="2162175"/>
          <p14:tracePt t="13733" x="4983163" y="2182813"/>
          <p14:tracePt t="13739" x="4965700" y="2220913"/>
          <p14:tracePt t="13747" x="4933950" y="2301875"/>
          <p14:tracePt t="13759" x="4922838" y="2355850"/>
          <p14:tracePt t="13776" x="4895850" y="2481263"/>
          <p14:tracePt t="13793" x="4852988" y="2652713"/>
          <p14:tracePt t="13809" x="4830763" y="2832100"/>
          <p14:tracePt t="13842" x="4837113" y="2998788"/>
          <p14:tracePt t="13876" x="4884738" y="3070225"/>
          <p14:tracePt t="13911" x="4891088" y="3074988"/>
          <p14:tracePt t="13926" x="4895850" y="3074988"/>
          <p14:tracePt t="13943" x="4902200" y="3074988"/>
          <p14:tracePt t="13959" x="4911725" y="3070225"/>
          <p14:tracePt t="13976" x="4922838" y="3070225"/>
          <p14:tracePt t="14041" x="4933950" y="3070225"/>
          <p14:tracePt t="14049" x="4956175" y="3086100"/>
          <p14:tracePt t="14060" x="4976813" y="3097213"/>
          <p14:tracePt t="14076" x="5010150" y="3133725"/>
          <p14:tracePt t="14092" x="5030788" y="3144838"/>
          <p14:tracePt t="14109" x="5057775" y="3182938"/>
          <p14:tracePt t="14126" x="5068888" y="3198813"/>
          <p14:tracePt t="14142" x="5068888" y="3205163"/>
          <p14:tracePt t="14159" x="5075238" y="3205163"/>
          <p14:tracePt t="14848" x="5080000" y="3205163"/>
          <p14:tracePt t="14857" x="5095875" y="3205163"/>
          <p14:tracePt t="14867" x="5133975" y="3194050"/>
          <p14:tracePt t="14879" x="5176838" y="3178175"/>
          <p14:tracePt t="14893" x="5257800" y="3144838"/>
          <p14:tracePt t="14909" x="5392738" y="3079750"/>
          <p14:tracePt t="14927" x="5610225" y="2971800"/>
          <p14:tracePt t="14959" x="5927725" y="2832100"/>
          <p14:tracePt t="14993" x="6430963" y="2616200"/>
          <p14:tracePt t="15026" x="6988175" y="2378075"/>
          <p14:tracePt t="15043" x="7161213" y="2317750"/>
          <p14:tracePt t="15059" x="7289800" y="2270125"/>
          <p14:tracePt t="15076" x="7415213" y="2232025"/>
          <p14:tracePt t="15093" x="7469188" y="2216150"/>
          <p14:tracePt t="15110" x="7550150" y="2198688"/>
          <p14:tracePt t="15126" x="7689850" y="2178050"/>
          <p14:tracePt t="15143" x="7804150" y="2166938"/>
          <p14:tracePt t="15159" x="7932738" y="2151063"/>
          <p14:tracePt t="15177" x="8101013" y="2139950"/>
          <p14:tracePt t="15192" x="8139113" y="2139950"/>
          <p14:tracePt t="15209" x="8247063" y="2139950"/>
          <p14:tracePt t="15226" x="8321675" y="2139950"/>
          <p14:tracePt t="15242" x="8348663" y="2139950"/>
          <p14:tracePt t="15259" x="8413750" y="2139950"/>
          <p14:tracePt t="15276" x="8447088" y="2139950"/>
          <p14:tracePt t="15293" x="8451850" y="2139950"/>
          <p14:tracePt t="15336" x="8451850" y="2144713"/>
          <p14:tracePt t="15346" x="8440738" y="2151063"/>
          <p14:tracePt t="15366" x="8440738" y="2155825"/>
          <p14:tracePt t="15377" x="8435975" y="2155825"/>
          <p14:tracePt t="15392" x="8431213" y="2162175"/>
          <p14:tracePt t="15409" x="8386763" y="2189163"/>
          <p14:tracePt t="15427" x="8339138" y="2227263"/>
          <p14:tracePt t="15442" x="8305800" y="2232025"/>
          <p14:tracePt t="15459" x="8186738" y="2263775"/>
          <p14:tracePt t="15476" x="8024813" y="2270125"/>
          <p14:tracePt t="15492" x="7970838" y="2270125"/>
          <p14:tracePt t="15509" x="7847013" y="2270125"/>
          <p14:tracePt t="15526" x="7750175" y="2243138"/>
          <p14:tracePt t="15542" x="7727950" y="2227263"/>
          <p14:tracePt t="15559" x="7685088" y="2198688"/>
          <p14:tracePt t="15577" x="7651750" y="2162175"/>
          <p14:tracePt t="15592" x="7642225" y="2139950"/>
          <p14:tracePt t="15609" x="7620000" y="2097088"/>
          <p14:tracePt t="15626" x="7597775" y="2036763"/>
          <p14:tracePt t="15642" x="7597775" y="2027238"/>
          <p14:tracePt t="15659" x="7597775" y="1978025"/>
          <p14:tracePt t="15676" x="7642225" y="1928813"/>
          <p14:tracePt t="15693" x="7662863" y="1908175"/>
          <p14:tracePt t="15709" x="7739063" y="1874838"/>
          <p14:tracePt t="15726" x="7896225" y="1816100"/>
          <p14:tracePt t="15743" x="7977188" y="1793875"/>
          <p14:tracePt t="15759" x="8166100" y="1755775"/>
          <p14:tracePt t="15776" x="8321675" y="1735138"/>
          <p14:tracePt t="15792" x="8359775" y="1735138"/>
          <p14:tracePt t="15809" x="8462963" y="1735138"/>
          <p14:tracePt t="15826" x="8501063" y="1735138"/>
          <p14:tracePt t="15842" x="8620125" y="1746250"/>
          <p14:tracePt t="15859" x="8766175" y="1778000"/>
          <p14:tracePt t="15876" x="8820150" y="1793875"/>
          <p14:tracePt t="15892" x="8975725" y="1854200"/>
          <p14:tracePt t="15910" x="9047163" y="1901825"/>
          <p14:tracePt t="15926" x="9090025" y="1955800"/>
          <p14:tracePt t="15943" x="9094788" y="1973263"/>
          <p14:tracePt t="15959" x="9094788" y="2009775"/>
          <p14:tracePt t="15976" x="9094788" y="2054225"/>
          <p14:tracePt t="15992" x="9090025" y="2074863"/>
          <p14:tracePt t="16009" x="9051925" y="2128838"/>
          <p14:tracePt t="16026" x="8970963" y="2198688"/>
          <p14:tracePt t="16043" x="8912225" y="2227263"/>
          <p14:tracePt t="16059" x="8712200" y="2308225"/>
          <p14:tracePt t="16076" x="8516938" y="2371725"/>
          <p14:tracePt t="16092" x="8451850" y="2382838"/>
          <p14:tracePt t="16109" x="8332788" y="2398713"/>
          <p14:tracePt t="16126" x="8285163" y="2398713"/>
          <p14:tracePt t="16159" x="8285163" y="2405063"/>
          <p14:tracePt t="16488" x="8301038" y="2405063"/>
          <p14:tracePt t="16498" x="8328025" y="2405063"/>
          <p14:tracePt t="16509" x="8404225" y="2393950"/>
          <p14:tracePt t="16517" x="8420100" y="2393950"/>
          <p14:tracePt t="16527" x="8431213" y="2393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0044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練習 </a:t>
            </a:r>
            <a:r>
              <a:rPr lang="en-US" altLang="ja-JP" sz="3600" dirty="0"/>
              <a:t>5.1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9029" y="1231656"/>
            <a:ext cx="1115060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sz="3200" dirty="0"/>
              <a:t>１ 私はお腹がすいている。</a:t>
            </a:r>
            <a:r>
              <a:rPr lang="en-US" altLang="ja-JP" sz="3200" dirty="0"/>
              <a:t>  		I am hungry.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２ 私はジョンを愛している。</a:t>
            </a:r>
            <a:r>
              <a:rPr lang="en-US" altLang="ja-JP" sz="3200" dirty="0"/>
              <a:t>		I love John.	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３ 彼は父親に似ている。</a:t>
            </a:r>
            <a:r>
              <a:rPr lang="en-US" altLang="ja-JP" sz="3200" dirty="0"/>
              <a:t>			He resembles his father.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４ 私は電車で学校にかよっている。</a:t>
            </a:r>
            <a:r>
              <a:rPr lang="en-US" altLang="ja-JP" sz="3200" dirty="0"/>
              <a:t>  	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ja-JP" altLang="ja-JP" sz="3200" dirty="0"/>
              <a:t>５ あなたは何を見ているの。（</a:t>
            </a:r>
            <a:r>
              <a:rPr lang="en-US" altLang="ja-JP" sz="3200" dirty="0"/>
              <a:t>look at</a:t>
            </a:r>
            <a:r>
              <a:rPr lang="ja-JP" altLang="ja-JP" sz="3200" dirty="0"/>
              <a:t>）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６ 何が見えますか？ </a:t>
            </a:r>
            <a:r>
              <a:rPr lang="en-US" altLang="ja-JP" sz="3200" dirty="0"/>
              <a:t>(see)</a:t>
            </a:r>
            <a:endParaRPr lang="ja-JP" altLang="ja-JP" sz="32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516F406-F052-4BC1-A7B5-D5BB48088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1"/>
    </mc:Choice>
    <mc:Fallback>
      <p:transition spd="slow" advTm="1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69" x="4598988" y="3556000"/>
          <p14:tracePt t="3275" x="4495800" y="3598863"/>
          <p14:tracePt t="3283" x="4425950" y="3625850"/>
          <p14:tracePt t="3294" x="4360863" y="3648075"/>
          <p14:tracePt t="3309" x="4248150" y="3679825"/>
          <p14:tracePt t="3326" x="4079875" y="3717925"/>
          <p14:tracePt t="3342" x="4025900" y="3729038"/>
          <p14:tracePt t="3376" x="3702050" y="3767138"/>
          <p14:tracePt t="3409" x="3360738" y="3805238"/>
          <p14:tracePt t="3442" x="3167063" y="3832225"/>
          <p14:tracePt t="3459" x="3117850" y="3841750"/>
          <p14:tracePt t="3476" x="3101975" y="3848100"/>
          <p14:tracePt t="3509" x="3086100" y="3859213"/>
          <p14:tracePt t="3526" x="3070225" y="3863975"/>
          <p14:tracePt t="3543" x="3025775" y="3868738"/>
          <p14:tracePt t="3559" x="3016250" y="3868738"/>
          <p14:tracePt t="3576" x="2989263" y="3879850"/>
          <p14:tracePt t="3592" x="2971800" y="3886200"/>
          <p14:tracePt t="3609" x="2944813" y="3890963"/>
          <p14:tracePt t="3626" x="2886075" y="3906838"/>
          <p14:tracePt t="3642" x="2847975" y="3906838"/>
          <p14:tracePt t="3659" x="2782888" y="3913188"/>
          <p14:tracePt t="3676" x="2713038" y="3922713"/>
          <p14:tracePt t="3692" x="2686050" y="3922713"/>
          <p14:tracePt t="3709" x="2625725" y="3929063"/>
          <p14:tracePt t="3726" x="2578100" y="3929063"/>
          <p14:tracePt t="3742" x="2555875" y="3929063"/>
          <p14:tracePt t="3759" x="2497138" y="3929063"/>
          <p14:tracePt t="3776" x="2436813" y="3895725"/>
          <p14:tracePt t="3793" x="2393950" y="3868738"/>
          <p14:tracePt t="3809" x="2371725" y="3859213"/>
          <p14:tracePt t="3826" x="2362200" y="3848100"/>
          <p14:tracePt t="3842" x="2355850" y="3836988"/>
          <p14:tracePt t="3859" x="2355850" y="3832225"/>
          <p14:tracePt t="3876" x="2351088" y="3814763"/>
          <p14:tracePt t="3892" x="2351088" y="3810000"/>
          <p14:tracePt t="3894" x="2351088" y="3805238"/>
          <p14:tracePt t="3909" x="2344738" y="3798888"/>
          <p14:tracePt t="3926" x="2344738" y="3787775"/>
          <p14:tracePt t="3959" x="2344738" y="3783013"/>
          <p14:tracePt t="3975" x="2344738" y="3771900"/>
          <p14:tracePt t="4009" x="2344738" y="3756025"/>
          <p14:tracePt t="4025" x="2351088" y="3744913"/>
          <p14:tracePt t="4042" x="2351088" y="3740150"/>
          <p14:tracePt t="4059" x="2351088" y="3733800"/>
          <p14:tracePt t="4076" x="2355850" y="3729038"/>
          <p14:tracePt t="4092" x="2362200" y="3722688"/>
          <p14:tracePt t="4109" x="2378075" y="3706813"/>
          <p14:tracePt t="4126" x="2393950" y="3690938"/>
          <p14:tracePt t="4142" x="2409825" y="3675063"/>
          <p14:tracePt t="4159" x="2425700" y="3652838"/>
          <p14:tracePt t="4176" x="2436813" y="3648075"/>
          <p14:tracePt t="4192" x="2454275" y="3636963"/>
          <p14:tracePt t="4209" x="2470150" y="3625850"/>
          <p14:tracePt t="4226" x="2474913" y="3621088"/>
          <p14:tracePt t="4242" x="2481263" y="3605213"/>
          <p14:tracePt t="4259" x="2508250" y="3594100"/>
          <p14:tracePt t="4276" x="2528888" y="3571875"/>
          <p14:tracePt t="4292" x="2562225" y="3560763"/>
          <p14:tracePt t="4309" x="2582863" y="3544888"/>
          <p14:tracePt t="4326" x="2652713" y="3524250"/>
          <p14:tracePt t="4342" x="2697163" y="3517900"/>
          <p14:tracePt t="4359" x="2717800" y="3517900"/>
          <p14:tracePt t="4376" x="2767013" y="3517900"/>
          <p14:tracePt t="4392" x="2805113" y="3517900"/>
          <p14:tracePt t="4394" x="2825750" y="3517900"/>
          <p14:tracePt t="4409" x="2852738" y="3517900"/>
          <p14:tracePt t="4426" x="2940050" y="3517900"/>
          <p14:tracePt t="4443" x="3043238" y="3517900"/>
          <p14:tracePt t="4459" x="3086100" y="3517900"/>
          <p14:tracePt t="4476" x="3167063" y="3513138"/>
          <p14:tracePt t="4492" x="3198813" y="3513138"/>
          <p14:tracePt t="4510" x="3252788" y="3506788"/>
          <p14:tracePt t="4528" x="3297238" y="3506788"/>
          <p14:tracePt t="4543" x="3333750" y="3506788"/>
          <p14:tracePt t="4559" x="3367088" y="3506788"/>
          <p14:tracePt t="4575" x="3463925" y="3506788"/>
          <p14:tracePt t="4592" x="3540125" y="3506788"/>
          <p14:tracePt t="4609" x="3567113" y="3506788"/>
          <p14:tracePt t="4626" x="3648075" y="3524250"/>
          <p14:tracePt t="4642" x="3679825" y="3533775"/>
          <p14:tracePt t="4659" x="3740150" y="3551238"/>
          <p14:tracePt t="4676" x="3798888" y="3556000"/>
          <p14:tracePt t="4692" x="3821113" y="3556000"/>
          <p14:tracePt t="4709" x="3890963" y="3556000"/>
          <p14:tracePt t="4726" x="3956050" y="3560763"/>
          <p14:tracePt t="4742" x="3983038" y="3560763"/>
          <p14:tracePt t="4759" x="4064000" y="3560763"/>
          <p14:tracePt t="4775" x="4140200" y="3560763"/>
          <p14:tracePt t="4792" x="4214813" y="3560763"/>
          <p14:tracePt t="4809" x="4306888" y="3560763"/>
          <p14:tracePt t="4826" x="4457700" y="3560763"/>
          <p14:tracePt t="4842" x="4560888" y="3560763"/>
          <p14:tracePt t="4859" x="4637088" y="3560763"/>
          <p14:tracePt t="4876" x="4711700" y="3560763"/>
          <p14:tracePt t="4892" x="4776788" y="3560763"/>
          <p14:tracePt t="4894" x="4814888" y="3560763"/>
          <p14:tracePt t="4909" x="4891088" y="3560763"/>
          <p14:tracePt t="4925" x="4972050" y="3551238"/>
          <p14:tracePt t="4942" x="5037138" y="3551238"/>
          <p14:tracePt t="4959" x="5176838" y="3551238"/>
          <p14:tracePt t="4975" x="5280025" y="3540125"/>
          <p14:tracePt t="4992" x="5356225" y="3540125"/>
          <p14:tracePt t="5009" x="5468938" y="3540125"/>
          <p14:tracePt t="5026" x="5538788" y="3533775"/>
          <p14:tracePt t="5043" x="5599113" y="3517900"/>
          <p14:tracePt t="5059" x="5610225" y="3513138"/>
          <p14:tracePt t="5075" x="5637213" y="3495675"/>
          <p14:tracePt t="5092" x="5653088" y="3486150"/>
          <p14:tracePt t="5110" x="5657850" y="3479800"/>
          <p14:tracePt t="5126" x="5664200" y="3475038"/>
          <p14:tracePt t="5142" x="5664200" y="3468688"/>
          <p14:tracePt t="5159" x="5668963" y="3463925"/>
          <p14:tracePt t="5176" x="5668963" y="3459163"/>
          <p14:tracePt t="5192" x="5668963" y="3452813"/>
          <p14:tracePt t="5225" x="5668963" y="3448050"/>
          <p14:tracePt t="5242" x="5646738" y="3448050"/>
          <p14:tracePt t="5259" x="5572125" y="3448050"/>
          <p14:tracePt t="5276" x="5403850" y="3452813"/>
          <p14:tracePt t="5293" x="5219700" y="3452813"/>
          <p14:tracePt t="5309" x="5129213" y="3452813"/>
          <p14:tracePt t="5325" x="4918075" y="3452813"/>
          <p14:tracePt t="5342" x="4841875" y="3452813"/>
          <p14:tracePt t="5359" x="4652963" y="3463925"/>
          <p14:tracePt t="5376" x="4475163" y="3486150"/>
          <p14:tracePt t="5392" x="4302125" y="3524250"/>
          <p14:tracePt t="5409" x="4248150" y="3540125"/>
          <p14:tracePt t="5426" x="4113213" y="3609975"/>
          <p14:tracePt t="5442" x="4068763" y="3636963"/>
          <p14:tracePt t="5459" x="3976688" y="3706813"/>
          <p14:tracePt t="5475" x="3906838" y="3776663"/>
          <p14:tracePt t="5492" x="3895725" y="3794125"/>
          <p14:tracePt t="5509" x="3875088" y="3832225"/>
          <p14:tracePt t="5526" x="3875088" y="3859213"/>
          <p14:tracePt t="5543" x="3875088" y="3875088"/>
          <p14:tracePt t="5559" x="3875088" y="3886200"/>
          <p14:tracePt t="5576" x="3875088" y="3902075"/>
          <p14:tracePt t="5592" x="3879850" y="3929063"/>
          <p14:tracePt t="5609" x="3895725" y="3949700"/>
          <p14:tracePt t="5626" x="3929063" y="3967163"/>
          <p14:tracePt t="5642" x="3960813" y="3983038"/>
          <p14:tracePt t="5659" x="4041775" y="3998913"/>
          <p14:tracePt t="5676" x="4122738" y="4014788"/>
          <p14:tracePt t="5692" x="4225925" y="4025900"/>
          <p14:tracePt t="5709" x="4394200" y="4048125"/>
          <p14:tracePt t="5725" x="4545013" y="4048125"/>
          <p14:tracePt t="5742" x="4765675" y="4048125"/>
          <p14:tracePt t="5759" x="4906963" y="4041775"/>
          <p14:tracePt t="5776" x="5095875" y="4021138"/>
          <p14:tracePt t="5792" x="5360988" y="3976688"/>
          <p14:tracePt t="5809" x="5453063" y="3956050"/>
          <p14:tracePt t="5826" x="5680075" y="3879850"/>
          <p14:tracePt t="5842" x="5792788" y="3825875"/>
          <p14:tracePt t="5859" x="5815013" y="3810000"/>
          <p14:tracePt t="5876" x="5857875" y="3767138"/>
          <p14:tracePt t="5892" x="5895975" y="3695700"/>
          <p14:tracePt t="5909" x="5907088" y="3675063"/>
          <p14:tracePt t="5926" x="5911850" y="3587750"/>
          <p14:tracePt t="5942" x="5911850" y="3517900"/>
          <p14:tracePt t="5959" x="5884863" y="3486150"/>
          <p14:tracePt t="5976" x="5826125" y="3398838"/>
          <p14:tracePt t="5992" x="5738813" y="3355975"/>
          <p14:tracePt t="6009" x="5707063" y="3340100"/>
          <p14:tracePt t="6026" x="5619750" y="3302000"/>
          <p14:tracePt t="6042" x="5592763" y="3297238"/>
          <p14:tracePt t="6059" x="5500688" y="3297238"/>
          <p14:tracePt t="6075" x="5410200" y="3297238"/>
          <p14:tracePt t="6092" x="5372100" y="3297238"/>
          <p14:tracePt t="6109" x="5273675" y="3324225"/>
          <p14:tracePt t="6125" x="5176838" y="3367088"/>
          <p14:tracePt t="6142" x="5145088" y="3378200"/>
          <p14:tracePt t="6159" x="5064125" y="3409950"/>
          <p14:tracePt t="6176" x="4972050" y="3463925"/>
          <p14:tracePt t="6192" x="4938713" y="3479800"/>
          <p14:tracePt t="6209" x="4884738" y="3533775"/>
          <p14:tracePt t="6226" x="4803775" y="3621088"/>
          <p14:tracePt t="6242" x="4765675" y="3663950"/>
          <p14:tracePt t="6259" x="4745038" y="3686175"/>
          <p14:tracePt t="6277" x="4729163" y="3717925"/>
          <p14:tracePt t="6293" x="4729163" y="3733800"/>
          <p14:tracePt t="6309" x="4729163" y="3744913"/>
          <p14:tracePt t="6326" x="4733925" y="3767138"/>
          <p14:tracePt t="6342" x="4745038" y="3776663"/>
          <p14:tracePt t="6359" x="4814888" y="3794125"/>
          <p14:tracePt t="6376" x="4922838" y="3821113"/>
          <p14:tracePt t="6392" x="5010150" y="3821113"/>
          <p14:tracePt t="6394" x="5064125" y="3825875"/>
          <p14:tracePt t="6409" x="5176838" y="3825875"/>
          <p14:tracePt t="6425" x="5307013" y="3825875"/>
          <p14:tracePt t="6442" x="5480050" y="3825875"/>
          <p14:tracePt t="6459" x="5583238" y="3814763"/>
          <p14:tracePt t="6475" x="5664200" y="3798888"/>
          <p14:tracePt t="6492" x="5700713" y="3771900"/>
          <p14:tracePt t="6509" x="5722938" y="3760788"/>
          <p14:tracePt t="6525" x="5722938" y="3756025"/>
          <p14:tracePt t="6612" x="5718175" y="3756025"/>
          <p14:tracePt t="6643" x="5718175" y="3760788"/>
          <p14:tracePt t="6653" x="5711825" y="3760788"/>
          <p14:tracePt t="6692" x="5707063" y="3760788"/>
          <p14:tracePt t="6703" x="5700713" y="3760788"/>
          <p14:tracePt t="6776" x="5700713" y="3767138"/>
          <p14:tracePt t="6796" x="5695950" y="3767138"/>
          <p14:tracePt t="6845" x="5695950" y="3771900"/>
        </p14:tracePtLst>
      </p14:laserTrace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人称代名詞を変える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“Did you go to the party yesterday?”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</a:t>
            </a:r>
            <a:r>
              <a:rPr lang="ja-JP" altLang="en-US" sz="3200" dirty="0"/>
              <a:t>間接疑問文の場合の語順は</a:t>
            </a:r>
            <a:r>
              <a:rPr lang="ja-JP" altLang="en-US" sz="3200" b="1" dirty="0">
                <a:solidFill>
                  <a:srgbClr val="FF0000"/>
                </a:solidFill>
              </a:rPr>
              <a:t>肯定</a:t>
            </a:r>
            <a:r>
              <a:rPr lang="ja-JP" altLang="en-US" sz="3200" dirty="0"/>
              <a:t>・否定？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asked</a:t>
            </a:r>
            <a:r>
              <a:rPr kumimoji="1" lang="en-US" altLang="ja-JP" sz="3200" dirty="0"/>
              <a:t> Mary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if</a:t>
            </a:r>
            <a:r>
              <a:rPr lang="ja-JP" altLang="en-US" sz="3200" dirty="0">
                <a:solidFill>
                  <a:srgbClr val="FF0000"/>
                </a:solidFill>
              </a:rPr>
              <a:t>　　</a:t>
            </a:r>
            <a:r>
              <a:rPr lang="en-US" altLang="ja-JP" sz="3200" dirty="0">
                <a:solidFill>
                  <a:srgbClr val="FF0000"/>
                </a:solidFill>
              </a:rPr>
              <a:t>if </a:t>
            </a:r>
            <a:r>
              <a:rPr lang="ja-JP" altLang="en-US" sz="3200" dirty="0">
                <a:solidFill>
                  <a:srgbClr val="FF0000"/>
                </a:solidFill>
              </a:rPr>
              <a:t>の後には主語が来る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5AFBF18-EED1-45C9-943C-1080B8AA3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"/>
    </mc:Choice>
    <mc:Fallback>
      <p:transition spd="slow" advTm="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人称代名詞を変える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“Did you go to the party yesterday?”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         </a:t>
            </a:r>
            <a:r>
              <a:rPr kumimoji="1" lang="en-US" altLang="ja-JP" sz="3200" dirty="0"/>
              <a:t>you</a:t>
            </a:r>
            <a:r>
              <a:rPr kumimoji="1" lang="ja-JP" altLang="en-US" sz="3200" dirty="0"/>
              <a:t>　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</a:t>
            </a:r>
            <a:r>
              <a:rPr kumimoji="1" lang="en-US" altLang="ja-JP" sz="3200" dirty="0">
                <a:solidFill>
                  <a:srgbClr val="FF0000"/>
                </a:solidFill>
              </a:rPr>
              <a:t>asked</a:t>
            </a:r>
            <a:r>
              <a:rPr kumimoji="1" lang="en-US" altLang="ja-JP" sz="3200" dirty="0"/>
              <a:t> Mary</a:t>
            </a:r>
            <a:r>
              <a:rPr lang="ja-JP" altLang="en-US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if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3759200" y="2266462"/>
            <a:ext cx="679938" cy="7659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04169C1-6E50-44AB-B670-353125328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6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5"/>
    </mc:Choice>
    <mc:Fallback>
      <p:transition spd="slow" advTm="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人称代名詞を変える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“Did you go to the party yesterday?”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asked Mary</a:t>
            </a:r>
            <a:r>
              <a:rPr lang="ja-JP" altLang="en-US" sz="3200" dirty="0"/>
              <a:t> </a:t>
            </a:r>
            <a:r>
              <a:rPr lang="en-US" altLang="ja-JP" sz="3200" dirty="0"/>
              <a:t>if</a:t>
            </a:r>
            <a:r>
              <a:rPr lang="ja-JP" altLang="en-US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she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3759200" y="2266462"/>
            <a:ext cx="679938" cy="7659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229EBCE-0409-479F-8A33-7DE1BDF7E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1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"/>
    </mc:Choice>
    <mc:Fallback>
      <p:transition spd="slow" advTm="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動詞の時制を変える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</a:t>
            </a:r>
            <a:r>
              <a:rPr lang="en-US" altLang="ja-JP" sz="3200" u="sng" dirty="0"/>
              <a:t>Did you go </a:t>
            </a:r>
            <a:r>
              <a:rPr lang="en-US" altLang="ja-JP" sz="3200" dirty="0"/>
              <a:t>to the party yesterday?”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              時制は？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asked Mary</a:t>
            </a:r>
            <a:r>
              <a:rPr lang="ja-JP" altLang="en-US" sz="3200" dirty="0"/>
              <a:t> </a:t>
            </a:r>
            <a:r>
              <a:rPr lang="en-US" altLang="ja-JP" sz="3200" dirty="0"/>
              <a:t>if</a:t>
            </a:r>
            <a:r>
              <a:rPr lang="ja-JP" altLang="en-US" sz="3200" dirty="0"/>
              <a:t> </a:t>
            </a:r>
            <a:r>
              <a:rPr lang="en-US" altLang="ja-JP" sz="3200" dirty="0"/>
              <a:t>she</a:t>
            </a:r>
            <a:endParaRPr kumimoji="1" lang="ja-JP" altLang="en-US" sz="3200" dirty="0"/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4419599" y="24227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12D89F6D-5BC6-4665-8FFE-BBEAC5D62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"/>
    </mc:Choice>
    <mc:Fallback>
      <p:transition spd="slow" advTm="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時を表す語句を変える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99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</a:t>
            </a:r>
            <a:r>
              <a:rPr lang="en-US" altLang="ja-JP" sz="3200" u="sng" dirty="0"/>
              <a:t>Did you go </a:t>
            </a:r>
            <a:r>
              <a:rPr lang="en-US" altLang="ja-JP" sz="3200" dirty="0"/>
              <a:t>to the party </a:t>
            </a:r>
            <a:r>
              <a:rPr lang="en-US" altLang="ja-JP" sz="3200" u="sng" dirty="0"/>
              <a:t>yesterday</a:t>
            </a:r>
            <a:r>
              <a:rPr lang="en-US" altLang="ja-JP" sz="3200" dirty="0"/>
              <a:t>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              時制は？                         </a:t>
            </a:r>
            <a:r>
              <a:rPr kumimoji="1" lang="en-US" altLang="ja-JP" sz="3200" dirty="0"/>
              <a:t>yesterday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asked Mary</a:t>
            </a:r>
            <a:r>
              <a:rPr lang="ja-JP" altLang="en-US" sz="3200" dirty="0"/>
              <a:t> </a:t>
            </a:r>
            <a:r>
              <a:rPr lang="en-US" altLang="ja-JP" sz="3200" dirty="0"/>
              <a:t>if</a:t>
            </a:r>
            <a:r>
              <a:rPr lang="ja-JP" altLang="en-US" sz="3200" dirty="0"/>
              <a:t> </a:t>
            </a:r>
            <a:r>
              <a:rPr lang="en-US" altLang="ja-JP" sz="3200" dirty="0"/>
              <a:t>she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had gone</a:t>
            </a:r>
            <a:r>
              <a:rPr lang="en-US" altLang="ja-JP" sz="3200" dirty="0">
                <a:solidFill>
                  <a:srgbClr val="FF0000"/>
                </a:solidFill>
              </a:rPr>
              <a:t> </a:t>
            </a:r>
            <a:r>
              <a:rPr lang="en-US" altLang="ja-JP" sz="3200" dirty="0"/>
              <a:t>to the party</a:t>
            </a:r>
            <a:endParaRPr kumimoji="1" lang="ja-JP" altLang="en-US" sz="3200" dirty="0"/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4419599" y="24227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8307753" y="2356337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8E02848F-0318-4A06-9696-B66C38398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8"/>
    </mc:Choice>
    <mc:Fallback>
      <p:transition spd="slow" advTm="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伝達動詞を変える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99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</a:t>
            </a:r>
            <a:r>
              <a:rPr lang="en-US" altLang="ja-JP" sz="3200" u="sng" dirty="0"/>
              <a:t>Did you go </a:t>
            </a:r>
            <a:r>
              <a:rPr lang="en-US" altLang="ja-JP" sz="3200" dirty="0"/>
              <a:t>to the party </a:t>
            </a:r>
            <a:r>
              <a:rPr lang="en-US" altLang="ja-JP" sz="3200" u="sng" dirty="0"/>
              <a:t>yesterday</a:t>
            </a:r>
            <a:r>
              <a:rPr lang="en-US" altLang="ja-JP" sz="3200" dirty="0"/>
              <a:t>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              時制は？                         </a:t>
            </a:r>
            <a:r>
              <a:rPr kumimoji="1" lang="en-US" altLang="ja-JP" sz="3200" dirty="0"/>
              <a:t>yesterday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asked Mary</a:t>
            </a:r>
            <a:r>
              <a:rPr lang="ja-JP" altLang="en-US" sz="3200" dirty="0"/>
              <a:t> </a:t>
            </a:r>
            <a:r>
              <a:rPr lang="en-US" altLang="ja-JP" sz="3200" dirty="0"/>
              <a:t>if</a:t>
            </a:r>
            <a:r>
              <a:rPr lang="ja-JP" altLang="en-US" sz="3200" dirty="0"/>
              <a:t> </a:t>
            </a:r>
            <a:r>
              <a:rPr lang="en-US" altLang="ja-JP" sz="3200" dirty="0"/>
              <a:t>she</a:t>
            </a:r>
            <a:r>
              <a:rPr lang="ja-JP" altLang="en-US" sz="3200" dirty="0"/>
              <a:t> </a:t>
            </a:r>
            <a:r>
              <a:rPr lang="en-US" altLang="ja-JP" sz="3200" dirty="0"/>
              <a:t>had gone to the party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the day before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to his mother, “I will write to you every month.”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伝達動詞</a:t>
            </a:r>
            <a:r>
              <a:rPr lang="ja-JP" altLang="en-US" sz="3200" dirty="0"/>
              <a:t>と接続詞</a:t>
            </a:r>
            <a:r>
              <a:rPr kumimoji="1" lang="ja-JP" altLang="en-US" sz="3200" dirty="0"/>
              <a:t>は</a:t>
            </a:r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4419599" y="24227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8307753" y="2356337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1656861" y="4716584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AC38504-87E6-4557-B934-38C31AA9E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46"/>
    </mc:Choice>
    <mc:Fallback>
      <p:transition spd="slow" advTm="2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2" x="6788150" y="2794000"/>
          <p14:tracePt t="4700" x="6743700" y="2874963"/>
          <p14:tracePt t="4710" x="6716713" y="2944813"/>
          <p14:tracePt t="4723" x="6646863" y="3097213"/>
          <p14:tracePt t="4739" x="6561138" y="3205163"/>
          <p14:tracePt t="4773" x="6361113" y="3355975"/>
          <p14:tracePt t="4806" x="6172200" y="3432175"/>
          <p14:tracePt t="4840" x="6042025" y="3414713"/>
          <p14:tracePt t="4856" x="6019800" y="3409950"/>
          <p14:tracePt t="4873" x="5938838" y="3394075"/>
          <p14:tracePt t="4890" x="5830888" y="3351213"/>
          <p14:tracePt t="4906" x="5765800" y="3340100"/>
          <p14:tracePt t="4923" x="5614988" y="3340100"/>
          <p14:tracePt t="4940" x="5414963" y="3409950"/>
          <p14:tracePt t="4956" x="5334000" y="3448050"/>
          <p14:tracePt t="4973" x="5053013" y="3587750"/>
          <p14:tracePt t="4990" x="4560888" y="3832225"/>
          <p14:tracePt t="5006" x="4318000" y="3940175"/>
          <p14:tracePt t="5023" x="3387725" y="4252913"/>
          <p14:tracePt t="5040" x="2544763" y="4484688"/>
          <p14:tracePt t="5056" x="2366963" y="4522788"/>
          <p14:tracePt t="5073" x="2209800" y="4572000"/>
          <p14:tracePt t="5089" x="2205038" y="4576763"/>
          <p14:tracePt t="11257" x="2139950" y="4560888"/>
          <p14:tracePt t="11543" x="2139950" y="4567238"/>
          <p14:tracePt t="11553" x="2128838" y="4572000"/>
          <p14:tracePt t="11562" x="2124075" y="4576763"/>
          <p14:tracePt t="11573" x="2124075" y="4583113"/>
          <p14:tracePt t="11640" x="2124075" y="4594225"/>
          <p14:tracePt t="11650" x="2124075" y="4614863"/>
          <p14:tracePt t="11661" x="2128838" y="4637088"/>
          <p14:tracePt t="11689" x="2162175" y="4648200"/>
          <p14:tracePt t="11723" x="2236788" y="4652963"/>
          <p14:tracePt t="11756" x="2317750" y="4652963"/>
          <p14:tracePt t="11773" x="2355850" y="4652963"/>
          <p14:tracePt t="11789" x="2378075" y="4652963"/>
          <p14:tracePt t="11806" x="2420938" y="4641850"/>
          <p14:tracePt t="11823" x="2459038" y="4630738"/>
          <p14:tracePt t="11839" x="2517775" y="4630738"/>
          <p14:tracePt t="11856" x="2540000" y="4630738"/>
          <p14:tracePt t="11873" x="2605088" y="4630738"/>
          <p14:tracePt t="11889" x="2632075" y="4630738"/>
          <p14:tracePt t="11906" x="2717800" y="4625975"/>
          <p14:tracePt t="11923" x="2798763" y="4610100"/>
          <p14:tracePt t="11939" x="2863850" y="4576763"/>
          <p14:tracePt t="11956" x="2886075" y="4572000"/>
          <p14:tracePt t="11972" x="2967038" y="4556125"/>
          <p14:tracePt t="11990" x="3032125" y="4556125"/>
          <p14:tracePt t="12006" x="3052763" y="4556125"/>
          <p14:tracePt t="12023" x="3101975" y="4556125"/>
          <p14:tracePt t="12039" x="3151188" y="4556125"/>
          <p14:tracePt t="12056" x="3167063" y="4556125"/>
          <p14:tracePt t="12072" x="3214688" y="4549775"/>
          <p14:tracePt t="12089" x="3243263" y="4549775"/>
          <p14:tracePt t="12106" x="3248025" y="4549775"/>
          <p14:tracePt t="12213" x="3248025" y="4556125"/>
          <p14:tracePt t="12222" x="3248025" y="4560888"/>
          <p14:tracePt t="12232" x="3243263" y="4567238"/>
          <p14:tracePt t="12243" x="3236913" y="4572000"/>
          <p14:tracePt t="12257" x="3236913" y="4576763"/>
          <p14:tracePt t="12274" x="3225800" y="4594225"/>
          <p14:tracePt t="12290" x="3225800" y="4603750"/>
          <p14:tracePt t="12306" x="3221038" y="4610100"/>
          <p14:tracePt t="12323" x="3209925" y="4614863"/>
          <p14:tracePt t="12340" x="3198813" y="4625975"/>
          <p14:tracePt t="12356" x="3187700" y="4630738"/>
          <p14:tracePt t="12373" x="3160713" y="4641850"/>
          <p14:tracePt t="12390" x="3133725" y="4664075"/>
          <p14:tracePt t="12406" x="3124200" y="4679950"/>
          <p14:tracePt t="12423" x="3117850" y="4684713"/>
          <p14:tracePt t="12440" x="3113088" y="4684713"/>
          <p14:tracePt t="12456" x="3113088" y="4691063"/>
          <p14:tracePt t="12473" x="3101975" y="4702175"/>
          <p14:tracePt t="12490" x="3090863" y="4706938"/>
          <p14:tracePt t="12506" x="3090863" y="4711700"/>
          <p14:tracePt t="12540" x="3086100" y="4711700"/>
          <p14:tracePt t="12571" x="3079750" y="4718050"/>
          <p14:tracePt t="13003" x="3074988" y="4722813"/>
          <p14:tracePt t="13027" x="3070225" y="4722813"/>
          <p14:tracePt t="13293" x="3070225" y="4729163"/>
          <p14:tracePt t="14638" x="3070225" y="4722813"/>
          <p14:tracePt t="14644" x="3079750" y="4711700"/>
          <p14:tracePt t="14660" x="3086100" y="4702175"/>
          <p14:tracePt t="14672" x="3086100" y="4695825"/>
          <p14:tracePt t="14689" x="3090863" y="4691063"/>
          <p14:tracePt t="14706" x="3090863" y="4679950"/>
          <p14:tracePt t="14723" x="3090863" y="4675188"/>
          <p14:tracePt t="14756" x="3101975" y="4668838"/>
          <p14:tracePt t="14790" x="3113088" y="4664075"/>
          <p14:tracePt t="15083" x="3124200" y="4657725"/>
          <p14:tracePt t="15093" x="3171825" y="4657725"/>
          <p14:tracePt t="15106" x="3225800" y="4648200"/>
          <p14:tracePt t="15123" x="3378200" y="4641850"/>
          <p14:tracePt t="15140" x="3582988" y="4630738"/>
          <p14:tracePt t="15156" x="3794125" y="4621213"/>
          <p14:tracePt t="15173" x="4129088" y="4603750"/>
          <p14:tracePt t="15190" x="4344988" y="4583113"/>
          <p14:tracePt t="15206" x="4484688" y="4572000"/>
          <p14:tracePt t="15223" x="4648200" y="4567238"/>
          <p14:tracePt t="15240" x="4706938" y="4567238"/>
          <p14:tracePt t="15256" x="4745038" y="4567238"/>
          <p14:tracePt t="15274" x="4810125" y="4567238"/>
          <p14:tracePt t="15290" x="4875213" y="4567238"/>
          <p14:tracePt t="15306" x="4929188" y="4567238"/>
          <p14:tracePt t="15323" x="5003800" y="4567238"/>
          <p14:tracePt t="15339" x="5048250" y="4567238"/>
          <p14:tracePt t="15356" x="5075238" y="4567238"/>
          <p14:tracePt t="15373" x="5106988" y="4567238"/>
          <p14:tracePt t="15390" x="5138738" y="4572000"/>
          <p14:tracePt t="15406" x="5176838" y="4572000"/>
          <p14:tracePt t="15423" x="5219700" y="4576763"/>
          <p14:tracePt t="15440" x="5257800" y="4576763"/>
          <p14:tracePt t="15456" x="5291138" y="4587875"/>
          <p14:tracePt t="15473" x="5311775" y="4587875"/>
          <p14:tracePt t="15490" x="5338763" y="4594225"/>
          <p14:tracePt t="15506" x="5356225" y="4594225"/>
          <p14:tracePt t="15523" x="5360988" y="4594225"/>
          <p14:tracePt t="15572" x="5360988" y="4598988"/>
          <p14:tracePt t="15602" x="5356225" y="4603750"/>
          <p14:tracePt t="15611" x="5356225" y="4610100"/>
          <p14:tracePt t="15621" x="5349875" y="4614863"/>
          <p14:tracePt t="15633" x="5345113" y="4621213"/>
          <p14:tracePt t="15641" x="5338763" y="4625975"/>
          <p14:tracePt t="15656" x="5334000" y="4630738"/>
          <p14:tracePt t="15673" x="5318125" y="4637088"/>
          <p14:tracePt t="15689" x="5246688" y="4652963"/>
          <p14:tracePt t="15706" x="5172075" y="4652963"/>
          <p14:tracePt t="15723" x="5068888" y="4652963"/>
          <p14:tracePt t="15740" x="4949825" y="4648200"/>
          <p14:tracePt t="15756" x="4933950" y="4641850"/>
          <p14:tracePt t="15773" x="4868863" y="4610100"/>
          <p14:tracePt t="15790" x="4826000" y="4583113"/>
          <p14:tracePt t="15806" x="4814888" y="4567238"/>
          <p14:tracePt t="15822" x="4803775" y="4529138"/>
          <p14:tracePt t="15839" x="4799013" y="4475163"/>
          <p14:tracePt t="15856" x="4799013" y="4464050"/>
          <p14:tracePt t="15872" x="4799013" y="4414838"/>
          <p14:tracePt t="15890" x="4830763" y="4356100"/>
          <p14:tracePt t="15906" x="4841875" y="4333875"/>
          <p14:tracePt t="15923" x="4891088" y="4268788"/>
          <p14:tracePt t="15940" x="4938713" y="4203700"/>
          <p14:tracePt t="15956" x="4960938" y="4183063"/>
          <p14:tracePt t="15973" x="5026025" y="4133850"/>
          <p14:tracePt t="15990" x="5095875" y="4090988"/>
          <p14:tracePt t="16006" x="5129213" y="4079875"/>
          <p14:tracePt t="16023" x="5199063" y="4052888"/>
          <p14:tracePt t="16040" x="5268913" y="4048125"/>
          <p14:tracePt t="16056" x="5307013" y="4048125"/>
          <p14:tracePt t="16073" x="5399088" y="4048125"/>
          <p14:tracePt t="16090" x="5480050" y="4048125"/>
          <p14:tracePt t="16106" x="5491163" y="4064000"/>
          <p14:tracePt t="16123" x="5527675" y="4090988"/>
          <p14:tracePt t="16140" x="5549900" y="4133850"/>
          <p14:tracePt t="16156" x="5556250" y="4144963"/>
          <p14:tracePt t="16173" x="5565775" y="4194175"/>
          <p14:tracePt t="16190" x="5572125" y="4241800"/>
          <p14:tracePt t="16206" x="5576888" y="4257675"/>
          <p14:tracePt t="16223" x="5576888" y="4295775"/>
          <p14:tracePt t="16240" x="5576888" y="4322763"/>
          <p14:tracePt t="16273" x="5572125" y="4340225"/>
          <p14:tracePt t="16290" x="5549900" y="4356100"/>
          <p14:tracePt t="16306" x="5538788" y="4371975"/>
          <p14:tracePt t="16323" x="5495925" y="4398963"/>
          <p14:tracePt t="16340" x="5430838" y="4430713"/>
          <p14:tracePt t="16356" x="5414963" y="4437063"/>
          <p14:tracePt t="16373" x="5372100" y="4457700"/>
          <p14:tracePt t="16390" x="5365750" y="4464050"/>
          <p14:tracePt t="16586" x="5360988" y="4464050"/>
          <p14:tracePt t="17205" x="5345113" y="4468813"/>
          <p14:tracePt t="17216" x="5334000" y="4484688"/>
          <p14:tracePt t="17223" x="5329238" y="4491038"/>
          <p14:tracePt t="17240" x="5307013" y="4502150"/>
          <p14:tracePt t="17256" x="5291138" y="4518025"/>
          <p14:tracePt t="17273" x="5257800" y="4556125"/>
          <p14:tracePt t="17290" x="5219700" y="4598988"/>
          <p14:tracePt t="17323" x="5156200" y="4657725"/>
          <p14:tracePt t="17356" x="5080000" y="4711700"/>
          <p14:tracePt t="17390" x="4972050" y="4738688"/>
          <p14:tracePt t="17406" x="4949825" y="4738688"/>
          <p14:tracePt t="17423" x="4891088" y="4738688"/>
          <p14:tracePt t="17440" x="4830763" y="4738688"/>
          <p14:tracePt t="17456" x="4814888" y="4733925"/>
          <p14:tracePt t="17473" x="4738688" y="4702175"/>
          <p14:tracePt t="17490" x="4664075" y="4675188"/>
          <p14:tracePt t="17506" x="4630738" y="4668838"/>
          <p14:tracePt t="17523" x="4567238" y="4625975"/>
          <p14:tracePt t="17542" x="4502150" y="4572000"/>
          <p14:tracePt t="17556" x="4479925" y="4556125"/>
          <p14:tracePt t="17573" x="4425950" y="4491038"/>
          <p14:tracePt t="17589" x="4371975" y="4403725"/>
          <p14:tracePt t="17606" x="4367213" y="4371975"/>
          <p14:tracePt t="17623" x="4349750" y="4302125"/>
          <p14:tracePt t="17639" x="4349750" y="4248150"/>
          <p14:tracePt t="17656" x="4349750" y="4225925"/>
          <p14:tracePt t="17672" x="4383088" y="4176713"/>
          <p14:tracePt t="17689" x="4425950" y="4122738"/>
          <p14:tracePt t="17706" x="4448175" y="4106863"/>
          <p14:tracePt t="17723" x="4506913" y="4052888"/>
          <p14:tracePt t="17739" x="4556125" y="4014788"/>
          <p14:tracePt t="17756" x="4572000" y="3998913"/>
          <p14:tracePt t="17773" x="4621213" y="3983038"/>
          <p14:tracePt t="17790" x="4652963" y="3976688"/>
          <p14:tracePt t="17806" x="4684713" y="3976688"/>
          <p14:tracePt t="17822" x="4706938" y="3976688"/>
          <p14:tracePt t="17839" x="4722813" y="3987800"/>
          <p14:tracePt t="17856" x="4749800" y="4003675"/>
          <p14:tracePt t="17873" x="4765675" y="4037013"/>
          <p14:tracePt t="17889" x="4765675" y="4052888"/>
          <p14:tracePt t="18064" x="4772025" y="4052888"/>
          <p14:tracePt t="18081" x="4776788" y="4052888"/>
          <p14:tracePt t="18121" x="4787900" y="4064000"/>
          <p14:tracePt t="18132" x="4794250" y="4079875"/>
          <p14:tracePt t="18141" x="4803775" y="4102100"/>
          <p14:tracePt t="18156" x="4810125" y="4129088"/>
          <p14:tracePt t="18173" x="4826000" y="4248150"/>
          <p14:tracePt t="18190" x="4837113" y="4376738"/>
          <p14:tracePt t="18206" x="4837113" y="4403725"/>
          <p14:tracePt t="18223" x="4837113" y="4425950"/>
          <p14:tracePt t="18592" x="4841875" y="4425950"/>
          <p14:tracePt t="18602" x="4911725" y="4425950"/>
          <p14:tracePt t="18611" x="4999038" y="4425950"/>
          <p14:tracePt t="18623" x="5122863" y="4425950"/>
          <p14:tracePt t="18640" x="5599113" y="4441825"/>
          <p14:tracePt t="18673" x="6154738" y="4464050"/>
          <p14:tracePt t="18706" x="6511925" y="4495800"/>
          <p14:tracePt t="18739" x="6992938" y="4549775"/>
          <p14:tracePt t="18756" x="7073900" y="4556125"/>
          <p14:tracePt t="18773" x="7289800" y="4576763"/>
          <p14:tracePt t="18789" x="7404100" y="4583113"/>
          <p14:tracePt t="18806" x="7419975" y="4594225"/>
          <p14:tracePt t="18823" x="7424738" y="4594225"/>
          <p14:tracePt t="18880" x="7431088" y="4598988"/>
          <p14:tracePt t="18890" x="7435850" y="4603750"/>
          <p14:tracePt t="18900" x="7442200" y="4610100"/>
          <p14:tracePt t="18910" x="7446963" y="4610100"/>
          <p14:tracePt t="18960" x="7435850" y="4621213"/>
          <p14:tracePt t="18970" x="7419975" y="4621213"/>
          <p14:tracePt t="18981" x="7361238" y="4625975"/>
          <p14:tracePt t="18990" x="7327900" y="4625975"/>
          <p14:tracePt t="19006" x="7312025" y="4637088"/>
          <p14:tracePt t="19022" x="7289800" y="4637088"/>
          <p14:tracePt t="19040" x="7285038" y="4637088"/>
          <p14:tracePt t="19073" x="7278688" y="4637088"/>
          <p14:tracePt t="19313" x="7278688" y="4625975"/>
          <p14:tracePt t="19323" x="7278688" y="4621213"/>
          <p14:tracePt t="19331" x="7278688" y="4610100"/>
          <p14:tracePt t="19340" x="7278688" y="4603750"/>
          <p14:tracePt t="19360" x="7278688" y="4598988"/>
          <p14:tracePt t="19373" x="7285038" y="4594225"/>
          <p14:tracePt t="19389" x="7312025" y="4572000"/>
          <p14:tracePt t="19406" x="7332663" y="4556125"/>
          <p14:tracePt t="19423" x="7377113" y="4522788"/>
          <p14:tracePt t="19439" x="7446963" y="4495800"/>
          <p14:tracePt t="19456" x="7473950" y="4495800"/>
          <p14:tracePt t="19473" x="7554913" y="4491038"/>
          <p14:tracePt t="19490" x="7593013" y="4491038"/>
          <p14:tracePt t="19531" x="7577138" y="4506913"/>
          <p14:tracePt t="19541" x="7554913" y="4522788"/>
          <p14:tracePt t="19556" x="7532688" y="4529138"/>
          <p14:tracePt t="19573" x="7473950" y="4549775"/>
          <p14:tracePt t="19590" x="7442200" y="4572000"/>
          <p14:tracePt t="19606" x="7435850" y="4572000"/>
          <p14:tracePt t="20063" x="7431088" y="4576763"/>
          <p14:tracePt t="20074" x="7424738" y="4576763"/>
          <p14:tracePt t="20081" x="7415213" y="4576763"/>
          <p14:tracePt t="20090" x="7381875" y="4576763"/>
          <p14:tracePt t="20123" x="7278688" y="4583113"/>
          <p14:tracePt t="20156" x="7154863" y="4598988"/>
          <p14:tracePt t="20189" x="7035800" y="4598988"/>
          <p14:tracePt t="20206" x="7024688" y="4598988"/>
          <p14:tracePt t="20223" x="6992938" y="4598988"/>
          <p14:tracePt t="20241" x="6965950" y="4598988"/>
          <p14:tracePt t="20330" x="6954838" y="4598988"/>
          <p14:tracePt t="20340" x="6950075" y="4598988"/>
          <p14:tracePt t="20350" x="6938963" y="4598988"/>
          <p14:tracePt t="20360" x="6934200" y="4598988"/>
        </p14:tracePtLst>
      </p14:laserTraceLst>
    </p:ext>
  </p:extLs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人称代名詞と時制を変える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99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</a:t>
            </a:r>
            <a:r>
              <a:rPr lang="en-US" altLang="ja-JP" sz="3200" u="sng" dirty="0"/>
              <a:t>Did you go </a:t>
            </a:r>
            <a:r>
              <a:rPr lang="en-US" altLang="ja-JP" sz="3200" dirty="0"/>
              <a:t>to the party </a:t>
            </a:r>
            <a:r>
              <a:rPr lang="en-US" altLang="ja-JP" sz="3200" u="sng" dirty="0"/>
              <a:t>yesterday</a:t>
            </a:r>
            <a:r>
              <a:rPr lang="en-US" altLang="ja-JP" sz="3200" dirty="0"/>
              <a:t>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              時制は？                         </a:t>
            </a:r>
            <a:r>
              <a:rPr kumimoji="1" lang="en-US" altLang="ja-JP" sz="3200" dirty="0"/>
              <a:t>yesterday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asked Mary</a:t>
            </a:r>
            <a:r>
              <a:rPr lang="ja-JP" altLang="en-US" sz="3200" dirty="0"/>
              <a:t> </a:t>
            </a:r>
            <a:r>
              <a:rPr lang="en-US" altLang="ja-JP" sz="3200" dirty="0"/>
              <a:t>if</a:t>
            </a:r>
            <a:r>
              <a:rPr lang="ja-JP" altLang="en-US" sz="3200" dirty="0"/>
              <a:t> </a:t>
            </a:r>
            <a:r>
              <a:rPr lang="en-US" altLang="ja-JP" sz="3200" dirty="0"/>
              <a:t>she</a:t>
            </a:r>
            <a:r>
              <a:rPr lang="ja-JP" altLang="en-US" sz="3200" dirty="0"/>
              <a:t> </a:t>
            </a:r>
            <a:r>
              <a:rPr lang="en-US" altLang="ja-JP" sz="3200" dirty="0"/>
              <a:t>had gone to the party</a:t>
            </a:r>
            <a:r>
              <a:rPr lang="ja-JP" altLang="en-US" sz="3200" dirty="0"/>
              <a:t> </a:t>
            </a:r>
            <a:r>
              <a:rPr lang="en-US" altLang="ja-JP" sz="3200" dirty="0"/>
              <a:t>the day before.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to his mother, “I will write to you every month.”</a:t>
            </a:r>
          </a:p>
          <a:p>
            <a:pPr marL="0" indent="0">
              <a:buNone/>
            </a:pPr>
            <a:r>
              <a:rPr lang="ja-JP" altLang="en-US" sz="3200" dirty="0"/>
              <a:t>　　　　　　　　　　</a:t>
            </a:r>
            <a:r>
              <a:rPr lang="en-US" altLang="ja-JP" sz="3200" dirty="0"/>
              <a:t>I</a:t>
            </a:r>
            <a:r>
              <a:rPr lang="ja-JP" altLang="en-US" sz="3200" dirty="0"/>
              <a:t> は？　　　 </a:t>
            </a:r>
            <a:r>
              <a:rPr lang="en-US" altLang="ja-JP" sz="3200" dirty="0"/>
              <a:t>will </a:t>
            </a:r>
            <a:r>
              <a:rPr lang="ja-JP" altLang="en-US" sz="3200" dirty="0"/>
              <a:t>は？            </a:t>
            </a:r>
            <a:r>
              <a:rPr lang="en-US" altLang="ja-JP" sz="3200" dirty="0"/>
              <a:t>you </a:t>
            </a:r>
            <a:r>
              <a:rPr lang="ja-JP" altLang="en-US" sz="3200" dirty="0"/>
              <a:t>は？</a:t>
            </a:r>
          </a:p>
          <a:p>
            <a:pPr marL="0" indent="0">
              <a:buNone/>
            </a:pPr>
            <a:r>
              <a:rPr kumimoji="1" lang="en-US" altLang="ja-JP" sz="3200" dirty="0"/>
              <a:t>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told</a:t>
            </a:r>
            <a:r>
              <a:rPr kumimoji="1" lang="en-US" altLang="ja-JP" sz="3200" dirty="0"/>
              <a:t> his mother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that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4419599" y="24227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8307753" y="2356337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1656861" y="4716584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783016" y="4654060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5251938" y="4654059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334738" y="4654058"/>
            <a:ext cx="550985" cy="5783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2FDEC58B-2177-4EAB-9D79-951FB1D4D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8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4"/>
    </mc:Choice>
    <mc:Fallback>
      <p:transition spd="slow" advTm="1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7" x="6853238" y="5176838"/>
          <p14:tracePt t="3994" x="6824663" y="5192713"/>
          <p14:tracePt t="4004" x="6792913" y="5210175"/>
          <p14:tracePt t="4014" x="6689725" y="5257800"/>
          <p14:tracePt t="4026" x="6608763" y="5291138"/>
          <p14:tracePt t="4043" x="6392863" y="5399088"/>
          <p14:tracePt t="4076" x="6176963" y="5507038"/>
          <p14:tracePt t="4109" x="6003925" y="5522913"/>
          <p14:tracePt t="4143" x="5776913" y="5468938"/>
          <p14:tracePt t="4159" x="5722938" y="5446713"/>
          <p14:tracePt t="4176" x="5614988" y="5414963"/>
          <p14:tracePt t="4193" x="5538788" y="5387975"/>
          <p14:tracePt t="4210" x="5527675" y="5383213"/>
          <p14:tracePt t="4226" x="5511800" y="5372100"/>
          <p14:tracePt t="4243" x="5491163" y="5345113"/>
          <p14:tracePt t="4259" x="5484813" y="5334000"/>
          <p14:tracePt t="4276" x="5430838" y="5268913"/>
          <p14:tracePt t="4293" x="5329238" y="5192713"/>
          <p14:tracePt t="4309" x="5284788" y="5176838"/>
          <p14:tracePt t="4326" x="5192713" y="5118100"/>
          <p14:tracePt t="4343" x="5138738" y="5080000"/>
          <p14:tracePt t="4359" x="5133975" y="5064125"/>
          <p14:tracePt t="4376" x="5102225" y="5003800"/>
          <p14:tracePt t="4394" x="5068888" y="4929188"/>
          <p14:tracePt t="4410" x="5057775" y="4895850"/>
          <p14:tracePt t="4426" x="5030788" y="4848225"/>
          <p14:tracePt t="4443" x="5019675" y="4826000"/>
          <p14:tracePt t="4459" x="5019675" y="4819650"/>
          <p14:tracePt t="4476" x="5019675" y="4810125"/>
          <p14:tracePt t="4493" x="5019675" y="4783138"/>
          <p14:tracePt t="4509" x="5019675" y="4772025"/>
          <p14:tracePt t="4526" x="5019675" y="4749800"/>
          <p14:tracePt t="4543" x="5019675" y="4722813"/>
          <p14:tracePt t="4559" x="5019675" y="4711700"/>
          <p14:tracePt t="4576" x="5019675" y="4702175"/>
          <p14:tracePt t="4625" x="5026025" y="4702175"/>
          <p14:tracePt t="5696" x="4999038" y="4702175"/>
          <p14:tracePt t="5705" x="4933950" y="4702175"/>
          <p14:tracePt t="5715" x="4895850" y="4702175"/>
          <p14:tracePt t="5727" x="4848225" y="4702175"/>
          <p14:tracePt t="5744" x="4810125" y="4702175"/>
          <p14:tracePt t="5760" x="4679950" y="4702175"/>
          <p14:tracePt t="5776" x="4549775" y="4702175"/>
          <p14:tracePt t="5810" x="4410075" y="4702175"/>
          <p14:tracePt t="5814" x="4383088" y="4702175"/>
          <p14:tracePt t="5843" x="4221163" y="4684713"/>
          <p14:tracePt t="5876" x="3976688" y="4664075"/>
          <p14:tracePt t="5893" x="3863975" y="4652963"/>
          <p14:tracePt t="5910" x="3787775" y="4652963"/>
          <p14:tracePt t="5926" x="3648075" y="4648200"/>
          <p14:tracePt t="5944" x="3490913" y="4648200"/>
          <p14:tracePt t="5959" x="3394075" y="4637088"/>
          <p14:tracePt t="5976" x="3275013" y="4625975"/>
          <p14:tracePt t="5993" x="3124200" y="4614863"/>
          <p14:tracePt t="6009" x="3032125" y="4614863"/>
          <p14:tracePt t="6026" x="2940050" y="4610100"/>
          <p14:tracePt t="6043" x="2789238" y="4598988"/>
          <p14:tracePt t="6059" x="2663825" y="4587875"/>
          <p14:tracePt t="6076" x="2535238" y="4572000"/>
          <p14:tracePt t="6093" x="2378075" y="4560888"/>
          <p14:tracePt t="6109" x="2281238" y="4549775"/>
          <p14:tracePt t="6126" x="2151063" y="4549775"/>
          <p14:tracePt t="6143" x="1989138" y="4538663"/>
          <p14:tracePt t="6160" x="1885950" y="4518025"/>
          <p14:tracePt t="6176" x="1778000" y="4511675"/>
          <p14:tracePt t="6193" x="1674813" y="4502150"/>
          <p14:tracePt t="6209" x="1620838" y="4495800"/>
          <p14:tracePt t="6226" x="1573213" y="4479925"/>
          <p14:tracePt t="6243" x="1519238" y="4464050"/>
          <p14:tracePt t="6259" x="1508125" y="4457700"/>
          <p14:tracePt t="6276" x="1474788" y="4452938"/>
          <p14:tracePt t="6293" x="1447800" y="4452938"/>
          <p14:tracePt t="6309" x="1438275" y="4452938"/>
          <p14:tracePt t="6326" x="1416050" y="4452938"/>
          <p14:tracePt t="6343" x="1377950" y="4448175"/>
          <p14:tracePt t="6359" x="1366838" y="4448175"/>
          <p14:tracePt t="6376" x="1362075" y="4448175"/>
          <p14:tracePt t="6894" x="1366838" y="4448175"/>
          <p14:tracePt t="6904" x="1427163" y="4448175"/>
          <p14:tracePt t="6914" x="1470025" y="4457700"/>
          <p14:tracePt t="6926" x="1535113" y="4475163"/>
          <p14:tracePt t="6944" x="1663700" y="4506913"/>
          <p14:tracePt t="6959" x="2016125" y="4545013"/>
          <p14:tracePt t="6976" x="2517775" y="4572000"/>
          <p14:tracePt t="6993" x="3340100" y="4594225"/>
          <p14:tracePt t="7026" x="4241800" y="4594225"/>
          <p14:tracePt t="7060" x="4902200" y="4572000"/>
          <p14:tracePt t="7093" x="5106988" y="4572000"/>
          <p14:tracePt t="7110" x="5129213" y="4576763"/>
          <p14:tracePt t="7128" x="5156200" y="4587875"/>
          <p14:tracePt t="7143" x="5165725" y="4594225"/>
          <p14:tracePt t="7203" x="5165725" y="4598988"/>
          <p14:tracePt t="7224" x="5165725" y="4603750"/>
          <p14:tracePt t="7234" x="5199063" y="4614863"/>
          <p14:tracePt t="7243" x="5226050" y="4614863"/>
          <p14:tracePt t="7259" x="5264150" y="4621213"/>
          <p14:tracePt t="7276" x="5383213" y="4637088"/>
          <p14:tracePt t="7293" x="5468938" y="4648200"/>
          <p14:tracePt t="7309" x="5473700" y="4648200"/>
          <p14:tracePt t="7406" x="5468938" y="4648200"/>
          <p14:tracePt t="7416" x="5468938" y="4652963"/>
          <p14:tracePt t="7426" x="5464175" y="4652963"/>
          <p14:tracePt t="7443" x="5437188" y="4675188"/>
          <p14:tracePt t="7460" x="5430838" y="4675188"/>
          <p14:tracePt t="7476" x="5414963" y="4691063"/>
          <p14:tracePt t="7493" x="5399088" y="4706938"/>
          <p14:tracePt t="7510" x="5392738" y="4711700"/>
          <p14:tracePt t="7526" x="5360988" y="4756150"/>
          <p14:tracePt t="7543" x="5311775" y="4810125"/>
          <p14:tracePt t="7559" x="5302250" y="4826000"/>
          <p14:tracePt t="7576" x="5280025" y="4868863"/>
          <p14:tracePt t="7593" x="5257800" y="4906963"/>
          <p14:tracePt t="7609" x="5253038" y="4918075"/>
          <p14:tracePt t="7626" x="5219700" y="4965700"/>
          <p14:tracePt t="7643" x="5192713" y="5014913"/>
          <p14:tracePt t="7660" x="5176838" y="5041900"/>
          <p14:tracePt t="7676" x="5145088" y="5106988"/>
          <p14:tracePt t="7693" x="5129213" y="5149850"/>
          <p14:tracePt t="7710" x="5118100" y="5172075"/>
          <p14:tracePt t="7726" x="5095875" y="5214938"/>
          <p14:tracePt t="7743" x="5068888" y="5246688"/>
          <p14:tracePt t="7759" x="5064125" y="5268913"/>
          <p14:tracePt t="7776" x="5026025" y="5327650"/>
          <p14:tracePt t="7793" x="4987925" y="5414963"/>
          <p14:tracePt t="7809" x="4972050" y="5446713"/>
          <p14:tracePt t="7826" x="4960938" y="5518150"/>
          <p14:tracePt t="7842" x="4949825" y="5538788"/>
          <p14:tracePt t="7859" x="4949825" y="5576888"/>
          <p14:tracePt t="7876" x="4945063" y="5603875"/>
          <p14:tracePt t="7893" x="4945063" y="5610225"/>
          <p14:tracePt t="8864" x="4945063" y="5603875"/>
          <p14:tracePt t="8904" x="4956175" y="5592763"/>
          <p14:tracePt t="8914" x="4976813" y="5572125"/>
          <p14:tracePt t="8925" x="4992688" y="5538788"/>
          <p14:tracePt t="8944" x="5037138" y="5453063"/>
          <p14:tracePt t="8976" x="5106988" y="5322888"/>
          <p14:tracePt t="8993" x="5156200" y="5210175"/>
          <p14:tracePt t="9009" x="5192713" y="5156200"/>
          <p14:tracePt t="9026" x="5214938" y="5068888"/>
          <p14:tracePt t="9043" x="5241925" y="4972050"/>
          <p14:tracePt t="9059" x="5253038" y="4922838"/>
          <p14:tracePt t="9076" x="5253038" y="4852988"/>
          <p14:tracePt t="9093" x="5253038" y="4776788"/>
          <p14:tracePt t="9109" x="5253038" y="4729163"/>
          <p14:tracePt t="9126" x="5253038" y="4675188"/>
          <p14:tracePt t="9143" x="5241925" y="4621213"/>
          <p14:tracePt t="9159" x="5241925" y="4603750"/>
          <p14:tracePt t="9176" x="5241925" y="4583113"/>
          <p14:tracePt t="9193" x="5241925" y="4567238"/>
          <p14:tracePt t="9226" x="5241925" y="4549775"/>
          <p14:tracePt t="9243" x="5241925" y="4538663"/>
          <p14:tracePt t="9259" x="5241925" y="4529138"/>
          <p14:tracePt t="9276" x="5241925" y="4518025"/>
          <p14:tracePt t="9293" x="5241925" y="4511675"/>
          <p14:tracePt t="9387" x="5246688" y="4511675"/>
          <p14:tracePt t="9489" x="5253038" y="4518025"/>
          <p14:tracePt t="9495" x="5268913" y="4533900"/>
          <p14:tracePt t="9509" x="5273675" y="4545013"/>
          <p14:tracePt t="9528" x="5311775" y="4598988"/>
          <p14:tracePt t="9543" x="5360988" y="4668838"/>
          <p14:tracePt t="9559" x="5376863" y="4702175"/>
          <p14:tracePt t="9576" x="5410200" y="4787900"/>
          <p14:tracePt t="9593" x="5414963" y="4810125"/>
          <p14:tracePt t="9609" x="5446713" y="4868863"/>
          <p14:tracePt t="9626" x="5491163" y="4945063"/>
          <p14:tracePt t="9644" x="5556250" y="5057775"/>
          <p14:tracePt t="9660" x="5572125" y="5091113"/>
          <p14:tracePt t="9676" x="5626100" y="5176838"/>
          <p14:tracePt t="9693" x="5641975" y="5192713"/>
          <p14:tracePt t="9710" x="5646738" y="5199063"/>
          <p14:tracePt t="10165" x="5646738" y="5203825"/>
          <p14:tracePt t="10214" x="5646738" y="5210175"/>
          <p14:tracePt t="10263" x="5641975" y="5214938"/>
          <p14:tracePt t="10274" x="5637213" y="5219700"/>
          <p14:tracePt t="10545" x="5673725" y="5219700"/>
          <p14:tracePt t="10555" x="5727700" y="5210175"/>
          <p14:tracePt t="10565" x="5819775" y="5187950"/>
          <p14:tracePt t="10576" x="5949950" y="5145088"/>
          <p14:tracePt t="10593" x="6069013" y="5102225"/>
          <p14:tracePt t="10609" x="6345238" y="4987925"/>
          <p14:tracePt t="10626" x="6646863" y="4868863"/>
          <p14:tracePt t="10643" x="6869113" y="4772025"/>
          <p14:tracePt t="10677" x="7004050" y="4729163"/>
          <p14:tracePt t="10825" x="7015163" y="4718050"/>
          <p14:tracePt t="10835" x="7031038" y="4718050"/>
          <p14:tracePt t="10846" x="7046913" y="4706938"/>
          <p14:tracePt t="10859" x="7062788" y="4695825"/>
          <p14:tracePt t="10876" x="7116763" y="4648200"/>
          <p14:tracePt t="10893" x="7161213" y="4614863"/>
          <p14:tracePt t="10910" x="7219950" y="4576763"/>
          <p14:tracePt t="10926" x="7332663" y="4491038"/>
          <p14:tracePt t="10946" x="7419975" y="4437063"/>
          <p14:tracePt t="10959" x="7478713" y="4410075"/>
          <p14:tracePt t="10976" x="7516813" y="4376738"/>
          <p14:tracePt t="10993" x="7532688" y="4371975"/>
          <p14:tracePt t="11917" x="7532688" y="4376738"/>
          <p14:tracePt t="12065" x="7532688" y="4383088"/>
          <p14:tracePt t="12293" x="7527925" y="4383088"/>
          <p14:tracePt t="12323" x="7523163" y="4387850"/>
          <p14:tracePt t="13076" x="7512050" y="4394200"/>
          <p14:tracePt t="13085" x="7505700" y="4398963"/>
          <p14:tracePt t="13816" x="7500938" y="4398963"/>
          <p14:tracePt t="13825" x="7500938" y="4403725"/>
          <p14:tracePt t="14727" x="7500938" y="4410075"/>
          <p14:tracePt t="14746" x="7500938" y="4414838"/>
          <p14:tracePt t="14787" x="7512050" y="4421188"/>
        </p14:tracePtLst>
      </p14:laserTraceLst>
    </p:ext>
  </p:extLs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練習 </a:t>
            </a:r>
            <a:r>
              <a:rPr lang="en-US" altLang="ja-JP" sz="3200" dirty="0"/>
              <a:t>5-4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99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 said to Mary, “</a:t>
            </a:r>
            <a:r>
              <a:rPr lang="en-US" altLang="ja-JP" sz="3200" u="sng" dirty="0"/>
              <a:t>Did you go </a:t>
            </a:r>
            <a:r>
              <a:rPr lang="en-US" altLang="ja-JP" sz="3200" dirty="0"/>
              <a:t>to the party </a:t>
            </a:r>
            <a:r>
              <a:rPr lang="en-US" altLang="ja-JP" sz="3200" u="sng" dirty="0"/>
              <a:t>yesterday</a:t>
            </a:r>
            <a:r>
              <a:rPr lang="en-US" altLang="ja-JP" sz="3200" dirty="0"/>
              <a:t>?”</a:t>
            </a:r>
          </a:p>
          <a:p>
            <a:pPr marL="0" indent="0">
              <a:buNone/>
            </a:pPr>
            <a:r>
              <a:rPr kumimoji="1" lang="en-US" altLang="ja-JP" sz="3200" dirty="0"/>
              <a:t>              </a:t>
            </a:r>
            <a:r>
              <a:rPr kumimoji="1" lang="ja-JP" altLang="en-US" sz="3200" dirty="0"/>
              <a:t>　                           時制は？                         </a:t>
            </a:r>
            <a:r>
              <a:rPr kumimoji="1" lang="en-US" altLang="ja-JP" sz="3200" dirty="0"/>
              <a:t>yesterday </a:t>
            </a:r>
            <a:r>
              <a:rPr kumimoji="1" lang="ja-JP" altLang="en-US" sz="3200" dirty="0"/>
              <a:t>は？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asked Mary</a:t>
            </a:r>
            <a:r>
              <a:rPr lang="ja-JP" altLang="en-US" sz="3200" dirty="0"/>
              <a:t> </a:t>
            </a:r>
            <a:r>
              <a:rPr lang="en-US" altLang="ja-JP" sz="3200" dirty="0"/>
              <a:t>if</a:t>
            </a:r>
            <a:r>
              <a:rPr lang="ja-JP" altLang="en-US" sz="3200" dirty="0"/>
              <a:t> </a:t>
            </a:r>
            <a:r>
              <a:rPr lang="en-US" altLang="ja-JP" sz="3200" dirty="0"/>
              <a:t>she</a:t>
            </a:r>
            <a:r>
              <a:rPr lang="ja-JP" altLang="en-US" sz="3200" dirty="0"/>
              <a:t> </a:t>
            </a:r>
            <a:r>
              <a:rPr lang="en-US" altLang="ja-JP" sz="3200" dirty="0"/>
              <a:t>had gone to the party</a:t>
            </a:r>
            <a:r>
              <a:rPr lang="ja-JP" altLang="en-US" sz="3200" dirty="0"/>
              <a:t> </a:t>
            </a:r>
            <a:r>
              <a:rPr lang="en-US" altLang="ja-JP" sz="3200" dirty="0"/>
              <a:t>the day before.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He said to his mother, “I will write to you every month.”</a:t>
            </a:r>
          </a:p>
          <a:p>
            <a:pPr marL="0" indent="0">
              <a:buNone/>
            </a:pPr>
            <a:r>
              <a:rPr lang="ja-JP" altLang="en-US" sz="3200" dirty="0"/>
              <a:t>　　　　　　　　　　</a:t>
            </a:r>
            <a:r>
              <a:rPr lang="en-US" altLang="ja-JP" sz="3200" dirty="0"/>
              <a:t>I</a:t>
            </a:r>
            <a:r>
              <a:rPr lang="ja-JP" altLang="en-US" sz="3200" dirty="0"/>
              <a:t> は？　　　 </a:t>
            </a:r>
            <a:r>
              <a:rPr lang="en-US" altLang="ja-JP" sz="3200" dirty="0"/>
              <a:t>will </a:t>
            </a:r>
            <a:r>
              <a:rPr lang="ja-JP" altLang="en-US" sz="3200" dirty="0"/>
              <a:t>は？             </a:t>
            </a:r>
            <a:r>
              <a:rPr lang="en-US" altLang="ja-JP" sz="3200" dirty="0"/>
              <a:t>you </a:t>
            </a:r>
            <a:r>
              <a:rPr lang="ja-JP" altLang="en-US" sz="3200" dirty="0"/>
              <a:t>は？</a:t>
            </a:r>
          </a:p>
          <a:p>
            <a:pPr marL="0" indent="0">
              <a:buNone/>
            </a:pPr>
            <a:r>
              <a:rPr kumimoji="1" lang="en-US" altLang="ja-JP" sz="3200" dirty="0"/>
              <a:t>He told his mother that</a:t>
            </a:r>
            <a:r>
              <a:rPr lang="ja-JP" altLang="en-US" sz="3200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he</a:t>
            </a:r>
            <a:r>
              <a:rPr lang="en-US" altLang="ja-JP" sz="3200" b="1" dirty="0"/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would</a:t>
            </a:r>
            <a:r>
              <a:rPr lang="en-US" altLang="ja-JP" sz="3200" b="1" dirty="0"/>
              <a:t> </a:t>
            </a:r>
            <a:r>
              <a:rPr lang="en-US" altLang="ja-JP" sz="3200" dirty="0"/>
              <a:t>write to </a:t>
            </a:r>
            <a:r>
              <a:rPr lang="en-US" altLang="ja-JP" sz="3200" b="1" dirty="0">
                <a:solidFill>
                  <a:srgbClr val="FF0000"/>
                </a:solidFill>
              </a:rPr>
              <a:t>her</a:t>
            </a:r>
            <a:r>
              <a:rPr lang="en-US" altLang="ja-JP" sz="3200" dirty="0">
                <a:solidFill>
                  <a:srgbClr val="FF0000"/>
                </a:solidFill>
              </a:rPr>
              <a:t> </a:t>
            </a:r>
            <a:r>
              <a:rPr lang="en-US" altLang="ja-JP" sz="3200" dirty="0"/>
              <a:t>every month.</a:t>
            </a:r>
            <a:endParaRPr kumimoji="1" lang="ja-JP" altLang="en-US" sz="3200" dirty="0"/>
          </a:p>
        </p:txBody>
      </p:sp>
      <p:sp>
        <p:nvSpPr>
          <p:cNvPr id="4" name="下矢印 3"/>
          <p:cNvSpPr/>
          <p:nvPr/>
        </p:nvSpPr>
        <p:spPr>
          <a:xfrm>
            <a:off x="1656861" y="2422769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4419599" y="242276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8307753" y="2356337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1656861" y="4716584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783016" y="4654060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5251938" y="4654059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7334738" y="4654058"/>
            <a:ext cx="550985" cy="5783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A976EB07-77CA-44F6-8D12-A13E22BE2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7"/>
    </mc:Choice>
    <mc:Fallback>
      <p:transition spd="slow" advTm="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753" y="8910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She said to me, “I don’t want to hurt you.”</a:t>
            </a:r>
          </a:p>
          <a:p>
            <a:pPr marL="0" indent="0">
              <a:buNone/>
            </a:pPr>
            <a:endParaRPr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2080442" y="1468027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A0B2D62-C179-4EB8-A319-F58C2DCAB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5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9"/>
    </mc:Choice>
    <mc:Fallback>
      <p:transition spd="slow" advTm="1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4" x="7316788" y="4441825"/>
          <p14:tracePt t="2133" x="7305675" y="4441825"/>
          <p14:tracePt t="2143" x="7246938" y="4441825"/>
          <p14:tracePt t="2154" x="7154863" y="4437063"/>
          <p14:tracePt t="2167" x="6943725" y="4425950"/>
          <p14:tracePt t="2183" x="6831013" y="4394200"/>
          <p14:tracePt t="2200" x="6824663" y="4376738"/>
          <p14:tracePt t="2217" x="6824663" y="4356100"/>
          <p14:tracePt t="2251" x="6804025" y="4113213"/>
          <p14:tracePt t="2284" x="6657975" y="3805238"/>
          <p14:tracePt t="2317" x="6489700" y="3533775"/>
          <p14:tracePt t="2334" x="6381750" y="3371850"/>
          <p14:tracePt t="2351" x="6269038" y="3221038"/>
          <p14:tracePt t="2367" x="6230938" y="3151188"/>
          <p14:tracePt t="2384" x="6134100" y="3021013"/>
          <p14:tracePt t="2401" x="6035675" y="2928938"/>
          <p14:tracePt t="2417" x="6015038" y="2906713"/>
          <p14:tracePt t="2434" x="5954713" y="2847975"/>
          <p14:tracePt t="2451" x="5911850" y="2805113"/>
          <p14:tracePt t="2467" x="5900738" y="2794000"/>
          <p14:tracePt t="2484" x="5868988" y="2744788"/>
          <p14:tracePt t="2502" x="5842000" y="2701925"/>
          <p14:tracePt t="2517" x="5837238" y="2690813"/>
          <p14:tracePt t="2534" x="5810250" y="2663825"/>
          <p14:tracePt t="2550" x="5788025" y="2643188"/>
          <p14:tracePt t="2567" x="5776913" y="2636838"/>
          <p14:tracePt t="2583" x="5749925" y="2616200"/>
          <p14:tracePt t="2600" x="5722938" y="2598738"/>
          <p14:tracePt t="2617" x="5707063" y="2593975"/>
          <p14:tracePt t="2633" x="5684838" y="2571750"/>
          <p14:tracePt t="2650" x="5668963" y="2566988"/>
          <p14:tracePt t="2667" x="5641975" y="2544763"/>
          <p14:tracePt t="2683" x="5626100" y="2535238"/>
          <p14:tracePt t="2700" x="5599113" y="2513013"/>
          <p14:tracePt t="2717" x="5588000" y="2508250"/>
          <p14:tracePt t="2733" x="5549900" y="2481263"/>
          <p14:tracePt t="2750" x="5518150" y="2452688"/>
          <p14:tracePt t="2767" x="5511800" y="2447925"/>
          <p14:tracePt t="2784" x="5484813" y="2416175"/>
          <p14:tracePt t="2800" x="5473700" y="2405063"/>
          <p14:tracePt t="2817" x="5437188" y="2371725"/>
          <p14:tracePt t="2833" x="5414963" y="2355850"/>
          <p14:tracePt t="2850" x="5376863" y="2335213"/>
          <p14:tracePt t="2867" x="5365750" y="2317750"/>
          <p14:tracePt t="2883" x="5349875" y="2301875"/>
          <p14:tracePt t="2900" x="5338763" y="2290763"/>
          <p14:tracePt t="2916" x="5334000" y="2286000"/>
          <p14:tracePt t="2933" x="5334000" y="2281238"/>
          <p14:tracePt t="2951" x="5329238" y="2274888"/>
          <p14:tracePt t="2983" x="5311775" y="2254250"/>
          <p14:tracePt t="3001" x="5307013" y="2232025"/>
          <p14:tracePt t="3017" x="5302250" y="2220913"/>
          <p14:tracePt t="3033" x="5302250" y="2205038"/>
          <p14:tracePt t="3050" x="5302250" y="2178050"/>
          <p14:tracePt t="3067" x="5302250" y="2166938"/>
          <p14:tracePt t="3083" x="5302250" y="2135188"/>
          <p14:tracePt t="3100" x="5311775" y="2101850"/>
          <p14:tracePt t="3117" x="5311775" y="2090738"/>
          <p14:tracePt t="3134" x="5322888" y="2054225"/>
          <p14:tracePt t="3150" x="5334000" y="2036763"/>
          <p14:tracePt t="3167" x="5360988" y="1993900"/>
          <p14:tracePt t="3183" x="5387975" y="1951038"/>
          <p14:tracePt t="3201" x="5410200" y="1924050"/>
          <p14:tracePt t="3217" x="5430838" y="1901825"/>
          <p14:tracePt t="3233" x="5457825" y="1874838"/>
          <p14:tracePt t="3251" x="5484813" y="1847850"/>
          <p14:tracePt t="3267" x="5495925" y="1831975"/>
          <p14:tracePt t="3284" x="5518150" y="1809750"/>
          <p14:tracePt t="3300" x="5534025" y="1793875"/>
          <p14:tracePt t="3317" x="5556250" y="1789113"/>
          <p14:tracePt t="3333" x="5583238" y="1773238"/>
          <p14:tracePt t="3350" x="5592763" y="1762125"/>
          <p14:tracePt t="3351" x="5599113" y="1755775"/>
          <p14:tracePt t="3366" x="5610225" y="1751013"/>
          <p14:tracePt t="3383" x="5619750" y="1746250"/>
          <p14:tracePt t="3400" x="5626100" y="1739900"/>
          <p14:tracePt t="3417" x="5641975" y="1728788"/>
          <p14:tracePt t="3433" x="5657850" y="1724025"/>
          <p14:tracePt t="3451" x="5664200" y="1712913"/>
          <p14:tracePt t="3467" x="5673725" y="1708150"/>
          <p14:tracePt t="3483" x="5684838" y="1697038"/>
          <p14:tracePt t="3501" x="5711825" y="1697038"/>
          <p14:tracePt t="3517" x="5718175" y="1690688"/>
          <p14:tracePt t="3533" x="5718175" y="1685925"/>
          <p14:tracePt t="3550" x="5727700" y="1681163"/>
          <p14:tracePt t="3567" x="5734050" y="1681163"/>
          <p14:tracePt t="3583" x="5745163" y="1670050"/>
          <p14:tracePt t="3600" x="5749925" y="1670050"/>
          <p14:tracePt t="3633" x="5749925" y="1663700"/>
          <p14:tracePt t="3650" x="5761038" y="1658938"/>
          <p14:tracePt t="3666" x="5792788" y="1643063"/>
          <p14:tracePt t="3683" x="5826125" y="1631950"/>
          <p14:tracePt t="3701" x="5895975" y="1616075"/>
          <p14:tracePt t="3717" x="5922963" y="1616075"/>
          <p14:tracePt t="3734" x="5949950" y="1604963"/>
          <p14:tracePt t="3750" x="5954713" y="1600200"/>
          <p14:tracePt t="3767" x="5965825" y="1600200"/>
          <p14:tracePt t="3783" x="5972175" y="1593850"/>
          <p14:tracePt t="3800" x="5981700" y="1582738"/>
          <p14:tracePt t="3817" x="5992813" y="1577975"/>
          <p14:tracePt t="3834" x="5999163" y="1573213"/>
          <p14:tracePt t="3850" x="6003925" y="1573213"/>
          <p14:tracePt t="3867" x="6003925" y="1566863"/>
          <p14:tracePt t="8065" x="3160713" y="1512888"/>
          <p14:tracePt t="8072" x="2960688" y="1400175"/>
          <p14:tracePt t="8083" x="2805113" y="1296988"/>
          <p14:tracePt t="8100" x="2724150" y="1231900"/>
          <p14:tracePt t="8117" x="2593975" y="1112838"/>
          <p14:tracePt t="8133" x="2540000" y="1065213"/>
          <p14:tracePt t="8182" x="2551113" y="1069975"/>
          <p14:tracePt t="8200" x="2879725" y="1258888"/>
          <p14:tracePt t="8234" x="3344863" y="1497013"/>
          <p14:tracePt t="8267" x="3560763" y="1636713"/>
          <p14:tracePt t="8283" x="3582988" y="1670050"/>
          <p14:tracePt t="8301" x="3556000" y="1701800"/>
          <p14:tracePt t="8317" x="3513138" y="1728788"/>
          <p14:tracePt t="8333" x="3259138" y="1831975"/>
          <p14:tracePt t="8350" x="2924175" y="1928813"/>
          <p14:tracePt t="8367" x="2820988" y="1951038"/>
          <p14:tracePt t="8383" x="2616200" y="1962150"/>
          <p14:tracePt t="8400" x="2409825" y="1912938"/>
          <p14:tracePt t="8417" x="2317750" y="1881188"/>
          <p14:tracePt t="8433" x="2155825" y="1708150"/>
          <p14:tracePt t="8452" x="2058988" y="1474788"/>
          <p14:tracePt t="8467" x="2027238" y="1362075"/>
          <p14:tracePt t="8483" x="2016125" y="1135063"/>
          <p14:tracePt t="8501" x="2016125" y="1054100"/>
          <p14:tracePt t="8517" x="2027238" y="1016000"/>
          <p14:tracePt t="8534" x="2081213" y="966788"/>
          <p14:tracePt t="8551" x="2189163" y="939800"/>
          <p14:tracePt t="8567" x="2416175" y="939800"/>
          <p14:tracePt t="8584" x="3048000" y="1065213"/>
          <p14:tracePt t="8600" x="3351213" y="1146175"/>
          <p14:tracePt t="8617" x="3441700" y="1189038"/>
          <p14:tracePt t="8634" x="3448050" y="1200150"/>
          <p14:tracePt t="8650" x="3432175" y="1220788"/>
          <p14:tracePt t="8667" x="3378200" y="1247775"/>
          <p14:tracePt t="8683" x="3279775" y="1274763"/>
          <p14:tracePt t="8700" x="3225800" y="1285875"/>
          <p14:tracePt t="8717" x="3198813" y="1285875"/>
          <p14:tracePt t="8733" x="3171825" y="1281113"/>
          <p14:tracePt t="8750" x="3167063" y="1281113"/>
          <p14:tracePt t="8791" x="3167063" y="1274763"/>
        </p14:tracePtLst>
      </p14:laserTraceLst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753" y="8910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She said to me, “I don’t want to hurt you.”</a:t>
            </a:r>
          </a:p>
          <a:p>
            <a:pPr marL="0" indent="0">
              <a:buNone/>
            </a:pPr>
            <a:r>
              <a:rPr lang="en-US" altLang="ja-JP" sz="3200" dirty="0"/>
              <a:t>                    I </a:t>
            </a:r>
            <a:r>
              <a:rPr lang="ja-JP" altLang="en-US" sz="3200" dirty="0"/>
              <a:t>は？　　　時制は？　　　　　</a:t>
            </a:r>
            <a:r>
              <a:rPr lang="en-US" altLang="ja-JP" sz="3200" dirty="0"/>
              <a:t>you </a:t>
            </a:r>
            <a:r>
              <a:rPr lang="ja-JP" altLang="en-US" sz="3200" dirty="0"/>
              <a:t>は？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She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told me that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2060273" y="1468028"/>
            <a:ext cx="250093" cy="515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377450" y="1405504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3749747" y="1436765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7302444" y="1405503"/>
            <a:ext cx="125046" cy="578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9FCF4CA-C6BB-48E1-8317-19A0C6B23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3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3"/>
    </mc:Choice>
    <mc:Fallback>
      <p:transition spd="slow" advTm="1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7" x="3879850" y="1524000"/>
          <p14:tracePt t="2092" x="3895725" y="1519238"/>
          <p14:tracePt t="2101" x="3933825" y="1519238"/>
          <p14:tracePt t="2113" x="3960813" y="1519238"/>
          <p14:tracePt t="2129" x="3976688" y="1519238"/>
          <p14:tracePt t="2146" x="3998913" y="1524000"/>
          <p14:tracePt t="2163" x="4068763" y="1539875"/>
          <p14:tracePt t="2180" x="4149725" y="1546225"/>
          <p14:tracePt t="2213" x="4160838" y="1546225"/>
          <p14:tracePt t="2281" x="4176713" y="1539875"/>
          <p14:tracePt t="2296" x="4187825" y="1524000"/>
          <p14:tracePt t="2313" x="4187825" y="1512888"/>
          <p14:tracePt t="2420" x="4183063" y="1519238"/>
          <p14:tracePt t="2431" x="4156075" y="1519238"/>
          <p14:tracePt t="2441" x="4133850" y="1519238"/>
          <p14:tracePt t="2451" x="4122738" y="1519238"/>
          <p14:tracePt t="2463" x="4086225" y="1519238"/>
          <p14:tracePt t="2479" x="4064000" y="1519238"/>
          <p14:tracePt t="2498" x="3998913" y="1519238"/>
          <p14:tracePt t="2514" x="3929063" y="1512888"/>
          <p14:tracePt t="2530" x="3879850" y="1508125"/>
          <p14:tracePt t="2547" x="3863975" y="1497013"/>
          <p14:tracePt t="2563" x="3832225" y="1497013"/>
          <p14:tracePt t="2580" x="3825875" y="1497013"/>
          <p14:tracePt t="2613" x="3821113" y="1497013"/>
          <p14:tracePt t="2642" x="3814763" y="1497013"/>
          <p14:tracePt t="2651" x="3798888" y="1497013"/>
          <p14:tracePt t="2663" x="3787775" y="1497013"/>
          <p14:tracePt t="2680" x="3771900" y="1497013"/>
          <p14:tracePt t="2803" x="3767138" y="1497013"/>
          <p14:tracePt t="3281" x="3760788" y="1497013"/>
          <p14:tracePt t="3431" x="3756025" y="1497013"/>
          <p14:tracePt t="4421" x="3706813" y="1497013"/>
          <p14:tracePt t="4431" x="3632200" y="1497013"/>
          <p14:tracePt t="4441" x="3567113" y="1497013"/>
          <p14:tracePt t="4451" x="3441700" y="1497013"/>
          <p14:tracePt t="4463" x="3367088" y="1497013"/>
          <p14:tracePt t="4479" x="3290888" y="1497013"/>
          <p14:tracePt t="4497" x="3074988" y="1497013"/>
          <p14:tracePt t="4532" x="2616200" y="1465263"/>
          <p14:tracePt t="4564" x="2324100" y="1431925"/>
          <p14:tracePt t="4597" x="2005013" y="1420813"/>
          <p14:tracePt t="4614" x="1804988" y="1420813"/>
          <p14:tracePt t="4631" x="1681163" y="1420813"/>
          <p14:tracePt t="4648" x="1647825" y="1420813"/>
          <p14:tracePt t="4666" x="1643063" y="1420813"/>
          <p14:tracePt t="4725" x="1636713" y="1420813"/>
          <p14:tracePt t="4736" x="1631950" y="1420813"/>
          <p14:tracePt t="4751" x="1627188" y="1420813"/>
          <p14:tracePt t="4785" x="1627188" y="1427163"/>
          <p14:tracePt t="4915" x="1636713" y="1438275"/>
          <p14:tracePt t="4924" x="1658938" y="1447800"/>
          <p14:tracePt t="4940" x="1701800" y="1447800"/>
          <p14:tracePt t="4948" x="1831975" y="1458913"/>
          <p14:tracePt t="4964" x="2182813" y="1481138"/>
          <p14:tracePt t="4981" x="2432050" y="1481138"/>
          <p14:tracePt t="4997" x="2582863" y="1481138"/>
          <p14:tracePt t="5013" x="2701925" y="1481138"/>
          <p14:tracePt t="5030" x="2755900" y="1485900"/>
          <p14:tracePt t="5047" x="2832100" y="1485900"/>
          <p14:tracePt t="5063" x="2933700" y="1485900"/>
          <p14:tracePt t="5080" x="3025775" y="1485900"/>
          <p14:tracePt t="5097" x="3074988" y="1485900"/>
          <p14:tracePt t="5113" x="3117850" y="1485900"/>
          <p14:tracePt t="5130" x="3144838" y="1485900"/>
          <p14:tracePt t="5194" x="3151188" y="1485900"/>
          <p14:tracePt t="5204" x="3155950" y="1485900"/>
          <p14:tracePt t="5218" x="3160713" y="1481138"/>
          <p14:tracePt t="5231" x="3187700" y="1481138"/>
          <p14:tracePt t="5246" x="3214688" y="1481138"/>
          <p14:tracePt t="5263" x="3248025" y="1481138"/>
          <p14:tracePt t="5280" x="3290888" y="1481138"/>
          <p14:tracePt t="5296" x="3302000" y="1481138"/>
          <p14:tracePt t="5313" x="3313113" y="1481138"/>
          <p14:tracePt t="5346" x="3324225" y="1474788"/>
          <p14:tracePt t="5363" x="3351213" y="1465263"/>
          <p14:tracePt t="5380" x="3398838" y="1465263"/>
          <p14:tracePt t="5396" x="3448050" y="1465263"/>
          <p14:tracePt t="5413" x="3497263" y="1465263"/>
          <p14:tracePt t="5430" x="3502025" y="1465263"/>
          <p14:tracePt t="6414" x="3533775" y="1465263"/>
          <p14:tracePt t="6422" x="3598863" y="1465263"/>
          <p14:tracePt t="6432" x="3675063" y="1465263"/>
          <p14:tracePt t="6446" x="3722688" y="1465263"/>
          <p14:tracePt t="6463" x="3890963" y="1465263"/>
          <p14:tracePt t="6480" x="3956050" y="1454150"/>
          <p14:tracePt t="6496" x="4068763" y="1447800"/>
          <p14:tracePt t="6530" x="4176713" y="1438275"/>
          <p14:tracePt t="6563" x="4259263" y="1438275"/>
          <p14:tracePt t="6596" x="4344988" y="1443038"/>
          <p14:tracePt t="6613" x="4376738" y="1447800"/>
          <p14:tracePt t="6629" x="4394200" y="1454150"/>
          <p14:tracePt t="6646" x="4398963" y="1454150"/>
          <p14:tracePt t="6663" x="4403725" y="1454150"/>
          <p14:tracePt t="6843" x="4403725" y="1458913"/>
          <p14:tracePt t="6862" x="4398963" y="1465263"/>
          <p14:tracePt t="6903" x="4387850" y="1465263"/>
          <p14:tracePt t="6912" x="4371975" y="1465263"/>
          <p14:tracePt t="6922" x="4356100" y="1465263"/>
          <p14:tracePt t="6933" x="4340225" y="1465263"/>
          <p14:tracePt t="6946" x="4333875" y="1465263"/>
          <p14:tracePt t="6964" x="4302125" y="1458913"/>
          <p14:tracePt t="6981" x="4286250" y="1454150"/>
          <p14:tracePt t="6997" x="4275138" y="1454150"/>
          <p14:tracePt t="7013" x="4248150" y="1443038"/>
          <p14:tracePt t="7030" x="4230688" y="1443038"/>
          <p14:tracePt t="7047" x="4225925" y="1443038"/>
          <p14:tracePt t="7063" x="4210050" y="1431925"/>
          <p14:tracePt t="7080" x="4198938" y="1427163"/>
          <p14:tracePt t="7097" x="4194175" y="1420813"/>
          <p14:tracePt t="7113" x="4171950" y="1400175"/>
          <p14:tracePt t="7130" x="4149725" y="1362075"/>
          <p14:tracePt t="7147" x="4144963" y="1350963"/>
          <p14:tracePt t="7163" x="4140200" y="1308100"/>
          <p14:tracePt t="7180" x="4140200" y="1270000"/>
          <p14:tracePt t="7197" x="4140200" y="1258888"/>
          <p14:tracePt t="7213" x="4140200" y="1216025"/>
          <p14:tracePt t="7231" x="4140200" y="1200150"/>
          <p14:tracePt t="7247" x="4140200" y="1193800"/>
          <p14:tracePt t="7263" x="4140200" y="1177925"/>
          <p14:tracePt t="7279" x="4156075" y="1162050"/>
          <p14:tracePt t="7296" x="4171950" y="1146175"/>
          <p14:tracePt t="7313" x="4214813" y="1112838"/>
          <p14:tracePt t="7329" x="4230688" y="1108075"/>
          <p14:tracePt t="7331" x="4252913" y="1085850"/>
          <p14:tracePt t="7346" x="4264025" y="1081088"/>
          <p14:tracePt t="7363" x="4291013" y="1058863"/>
          <p14:tracePt t="7379" x="4302125" y="1058863"/>
          <p14:tracePt t="7396" x="4322763" y="1047750"/>
          <p14:tracePt t="7413" x="4333875" y="1038225"/>
          <p14:tracePt t="7429" x="4340225" y="1038225"/>
          <p14:tracePt t="7446" x="4356100" y="1031875"/>
          <p14:tracePt t="7463" x="4387850" y="1027113"/>
          <p14:tracePt t="7481" x="4421188" y="1020763"/>
          <p14:tracePt t="7496" x="4430713" y="1020763"/>
          <p14:tracePt t="7513" x="4457700" y="1020763"/>
          <p14:tracePt t="7530" x="4475163" y="1020763"/>
          <p14:tracePt t="7546" x="4484688" y="1020763"/>
          <p14:tracePt t="7563" x="4518025" y="1020763"/>
          <p14:tracePt t="7580" x="4533900" y="1020763"/>
          <p14:tracePt t="7596" x="4540250" y="1020763"/>
          <p14:tracePt t="7613" x="4556125" y="1020763"/>
          <p14:tracePt t="7629" x="4560888" y="1020763"/>
          <p14:tracePt t="7646" x="4567238" y="1020763"/>
          <p14:tracePt t="7663" x="4576763" y="1020763"/>
          <p14:tracePt t="7680" x="4583113" y="1020763"/>
          <p14:tracePt t="7713" x="4598988" y="1020763"/>
          <p14:tracePt t="7730" x="4610100" y="1027113"/>
          <p14:tracePt t="7763" x="4621213" y="1031875"/>
          <p14:tracePt t="7780" x="4625975" y="1031875"/>
          <p14:tracePt t="7823" x="4625975" y="1038225"/>
          <p14:tracePt t="7841" x="4630738" y="1038225"/>
          <p14:tracePt t="7852" x="4630738" y="1042988"/>
          <p14:tracePt t="7863" x="4637088" y="1047750"/>
          <p14:tracePt t="7880" x="4641850" y="1058863"/>
          <p14:tracePt t="7896" x="4652963" y="1069975"/>
          <p14:tracePt t="7913" x="4657725" y="1081088"/>
          <p14:tracePt t="7931" x="4657725" y="1085850"/>
          <p14:tracePt t="7946" x="4664075" y="1092200"/>
          <p14:tracePt t="7963" x="4668838" y="1101725"/>
          <p14:tracePt t="7980" x="4675188" y="1112838"/>
          <p14:tracePt t="7996" x="4675188" y="1119188"/>
          <p14:tracePt t="8013" x="4675188" y="1135063"/>
          <p14:tracePt t="8030" x="4679950" y="1139825"/>
          <p14:tracePt t="8046" x="4679950" y="1146175"/>
          <p14:tracePt t="8063" x="4679950" y="1150938"/>
          <p14:tracePt t="8096" x="4679950" y="1155700"/>
          <p14:tracePt t="8132" x="4679950" y="1162050"/>
          <p14:tracePt t="8694" x="4679950" y="1173163"/>
          <p14:tracePt t="8704" x="4679950" y="1189038"/>
          <p14:tracePt t="8714" x="4675188" y="1193800"/>
          <p14:tracePt t="8730" x="4657725" y="1216025"/>
          <p14:tracePt t="8746" x="4657725" y="1220788"/>
          <p14:tracePt t="8763" x="4630738" y="1247775"/>
          <p14:tracePt t="8780" x="4587875" y="1274763"/>
          <p14:tracePt t="8813" x="4475163" y="1328738"/>
          <p14:tracePt t="8846" x="4322763" y="1377950"/>
          <p14:tracePt t="8880" x="4144963" y="1393825"/>
          <p14:tracePt t="8896" x="4122738" y="1393825"/>
          <p14:tracePt t="9053" x="4129088" y="1393825"/>
          <p14:tracePt t="9074" x="4133850" y="1393825"/>
          <p14:tracePt t="9082" x="4140200" y="1393825"/>
          <p14:tracePt t="9091" x="4144963" y="1393825"/>
          <p14:tracePt t="9141" x="4149725" y="1393825"/>
          <p14:tracePt t="9152" x="4160838" y="1393825"/>
          <p14:tracePt t="9161" x="4167188" y="1400175"/>
          <p14:tracePt t="9171" x="4176713" y="1400175"/>
          <p14:tracePt t="9181" x="4198938" y="1409700"/>
          <p14:tracePt t="9196" x="4210050" y="1409700"/>
          <p14:tracePt t="9213" x="4252913" y="1409700"/>
          <p14:tracePt t="9230" x="4291013" y="1409700"/>
          <p14:tracePt t="9247" x="4322763" y="1409700"/>
          <p14:tracePt t="9263" x="4398963" y="1409700"/>
          <p14:tracePt t="9279" x="4437063" y="1409700"/>
          <p14:tracePt t="9296" x="4506913" y="1409700"/>
          <p14:tracePt t="9313" x="4518025" y="1409700"/>
          <p14:tracePt t="9623" x="4518025" y="1416050"/>
          <p14:tracePt t="9754" x="4533900" y="1416050"/>
          <p14:tracePt t="9764" x="4567238" y="1416050"/>
          <p14:tracePt t="9774" x="4630738" y="1416050"/>
          <p14:tracePt t="9782" x="4695825" y="1420813"/>
          <p14:tracePt t="9796" x="4772025" y="1420813"/>
          <p14:tracePt t="9813" x="5014913" y="1431925"/>
          <p14:tracePt t="9829" x="5111750" y="1431925"/>
          <p14:tracePt t="9831" x="5253038" y="1443038"/>
          <p14:tracePt t="9863" x="5507038" y="1465263"/>
          <p14:tracePt t="9896" x="5565775" y="1470025"/>
          <p14:tracePt t="9931" x="5572125" y="1470025"/>
          <p14:tracePt t="10234" x="5572125" y="1474788"/>
          <p14:tracePt t="10554" x="5565775" y="1474788"/>
          <p14:tracePt t="10562" x="5565775" y="1481138"/>
          <p14:tracePt t="11104" x="5646738" y="1481138"/>
          <p14:tracePt t="11114" x="5722938" y="1481138"/>
          <p14:tracePt t="11122" x="5810250" y="1481138"/>
          <p14:tracePt t="11131" x="5922963" y="1481138"/>
          <p14:tracePt t="11146" x="6046788" y="1492250"/>
          <p14:tracePt t="11163" x="6489700" y="1519238"/>
          <p14:tracePt t="11180" x="6750050" y="1555750"/>
          <p14:tracePt t="11213" x="6846888" y="1566863"/>
          <p14:tracePt t="11246" x="6988175" y="1593850"/>
          <p14:tracePt t="11280" x="7215188" y="1663700"/>
          <p14:tracePt t="11296" x="7323138" y="1712913"/>
          <p14:tracePt t="11313" x="7343775" y="1739900"/>
          <p14:tracePt t="11329" x="7343775" y="1746250"/>
          <p14:tracePt t="11361" x="7343775" y="1751013"/>
          <p14:tracePt t="11381" x="7332663" y="1751013"/>
          <p14:tracePt t="11391" x="7327900" y="1755775"/>
          <p14:tracePt t="11401" x="7316788" y="1755775"/>
          <p14:tracePt t="11413" x="7305675" y="1755775"/>
          <p14:tracePt t="11429" x="7296150" y="1755775"/>
          <p14:tracePt t="11446" x="7246938" y="1755775"/>
          <p14:tracePt t="11463" x="7177088" y="1751013"/>
          <p14:tracePt t="11481" x="7078663" y="1708150"/>
          <p14:tracePt t="11496" x="7046913" y="1685925"/>
          <p14:tracePt t="11513" x="6977063" y="1604963"/>
          <p14:tracePt t="11530" x="6961188" y="1573213"/>
          <p14:tracePt t="11546" x="6943725" y="1528763"/>
          <p14:tracePt t="11562" x="6943725" y="1508125"/>
          <p14:tracePt t="11580" x="6943725" y="1501775"/>
          <p14:tracePt t="11596" x="6970713" y="1470025"/>
          <p14:tracePt t="11613" x="7058025" y="1438275"/>
          <p14:tracePt t="11629" x="7096125" y="1427163"/>
          <p14:tracePt t="11646" x="7215188" y="1427163"/>
          <p14:tracePt t="11663" x="7339013" y="1427163"/>
          <p14:tracePt t="11680" x="7446963" y="1438275"/>
          <p14:tracePt t="11696" x="7485063" y="1447800"/>
          <p14:tracePt t="11713" x="7516813" y="1447800"/>
          <p14:tracePt t="11730" x="7516813" y="1454150"/>
          <p14:tracePt t="11845" x="7500938" y="1454150"/>
          <p14:tracePt t="11852" x="7478713" y="1454150"/>
          <p14:tracePt t="11863" x="7451725" y="1454150"/>
          <p14:tracePt t="11880" x="7442200" y="1454150"/>
          <p14:tracePt t="11896" x="7415213" y="1454150"/>
          <p14:tracePt t="11913" x="7404100" y="1454150"/>
          <p14:tracePt t="12966" x="7415213" y="1481138"/>
          <p14:tracePt t="12974" x="7451725" y="1535113"/>
          <p14:tracePt t="12982" x="7489825" y="1593850"/>
          <p14:tracePt t="12996" x="7604125" y="1708150"/>
          <p14:tracePt t="13013" x="7743825" y="1804988"/>
          <p14:tracePt t="13029" x="7835900" y="1870075"/>
          <p14:tracePt t="13046" x="7889875" y="1908175"/>
          <p14:tracePt t="13063" x="7889875" y="1912938"/>
          <p14:tracePt t="13132" x="7885113" y="1908175"/>
          <p14:tracePt t="13163" x="7862888" y="1897063"/>
          <p14:tracePt t="13222" x="7862888" y="1890713"/>
          <p14:tracePt t="13232" x="7885113" y="1890713"/>
          <p14:tracePt t="13242" x="7943850" y="1890713"/>
          <p14:tracePt t="13252" x="8024813" y="1870075"/>
          <p14:tracePt t="13263" x="8035925" y="18637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23.8|2.5|2.8|20.4|8.7|27.8|14.7|5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0.8|0.9|0.8|4.1|49|8.9|33.4|9|10.9|0.5|8.5|9.3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|11.8|3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19.6|20.2|9.9|13|6.3|9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5747</Words>
  <Application>Microsoft Office PowerPoint</Application>
  <PresentationFormat>ワイド画面</PresentationFormat>
  <Paragraphs>723</Paragraphs>
  <Slides>123</Slides>
  <Notes>0</Notes>
  <HiddenSlides>0</HiddenSlides>
  <MMClips>123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123</vt:i4>
      </vt:variant>
    </vt:vector>
  </HeadingPairs>
  <TitlesOfParts>
    <vt:vector size="127" baseType="lpstr">
      <vt:lpstr>Arial</vt:lpstr>
      <vt:lpstr>Calibri</vt:lpstr>
      <vt:lpstr>Calibri Light</vt:lpstr>
      <vt:lpstr>Office テーマ</vt:lpstr>
      <vt:lpstr>５　時制と話法の転換</vt:lpstr>
      <vt:lpstr>教科書5章を読んで、 練習問題 5-1, 5-2, 5-3, 5-4 をやり、 答え合わせをしながら このスライドショーを見よう</vt:lpstr>
      <vt:lpstr>「～している」と英語の時制</vt:lpstr>
      <vt:lpstr>そのうち終われば進行形、習慣ならば現在形</vt:lpstr>
      <vt:lpstr>進行形になるか辞書でチェック</vt:lpstr>
      <vt:lpstr>練習 5.1</vt:lpstr>
      <vt:lpstr>練習 5.1</vt:lpstr>
      <vt:lpstr>練習 5.1</vt:lpstr>
      <vt:lpstr>練習 5.1</vt:lpstr>
      <vt:lpstr>練習 5.1</vt:lpstr>
      <vt:lpstr>練習 5.1</vt:lpstr>
      <vt:lpstr>練習 5.1</vt:lpstr>
      <vt:lpstr>過去と現在完了</vt:lpstr>
      <vt:lpstr>練習 5.2</vt:lpstr>
      <vt:lpstr>練習 5.2</vt:lpstr>
      <vt:lpstr>練習 5.2</vt:lpstr>
      <vt:lpstr>練習 5.2</vt:lpstr>
      <vt:lpstr>練習 5.2</vt:lpstr>
      <vt:lpstr>練習 5.2</vt:lpstr>
      <vt:lpstr>練習 5.2</vt:lpstr>
      <vt:lpstr>過去完了と過去進行</vt:lpstr>
      <vt:lpstr>練習 5.3</vt:lpstr>
      <vt:lpstr>練習 5.3</vt:lpstr>
      <vt:lpstr>練習 5.3</vt:lpstr>
      <vt:lpstr>練習 5.3</vt:lpstr>
      <vt:lpstr>練習 5.3</vt:lpstr>
      <vt:lpstr>練習 5.3</vt:lpstr>
      <vt:lpstr>練習 5.3</vt:lpstr>
      <vt:lpstr>will と be going to/進行形</vt:lpstr>
      <vt:lpstr>時・条件の副詞節 未来のことも現在形</vt:lpstr>
      <vt:lpstr>時制の一致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日本語と英語の比較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時制の一致</vt:lpstr>
      <vt:lpstr>時制の一致の例外</vt:lpstr>
      <vt:lpstr>話法の転換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時にかかわる語句の変更</vt:lpstr>
      <vt:lpstr>PowerPoint プレゼンテーション</vt:lpstr>
      <vt:lpstr>PowerPoint プレゼンテーション</vt:lpstr>
      <vt:lpstr>PowerPoint プレゼンテーション</vt:lpstr>
      <vt:lpstr>場所にかかわる語句の変更</vt:lpstr>
      <vt:lpstr>PowerPoint プレゼンテーション</vt:lpstr>
      <vt:lpstr>PowerPoint プレゼンテーション</vt:lpstr>
      <vt:lpstr>PowerPoint プレゼンテーション</vt:lpstr>
      <vt:lpstr>tell と say の違い</vt:lpstr>
      <vt:lpstr>PowerPoint プレゼンテーション</vt:lpstr>
      <vt:lpstr>伝達動詞　</vt:lpstr>
      <vt:lpstr>伝達動詞　</vt:lpstr>
      <vt:lpstr>伝達動詞　</vt:lpstr>
      <vt:lpstr>伝達動詞　</vt:lpstr>
      <vt:lpstr>伝達動詞　</vt:lpstr>
      <vt:lpstr>伝達動詞　</vt:lpstr>
      <vt:lpstr>伝達動詞　</vt:lpstr>
      <vt:lpstr>伝達動詞　</vt:lpstr>
      <vt:lpstr>伝達動詞　</vt:lpstr>
      <vt:lpstr>練習　5-4</vt:lpstr>
      <vt:lpstr>伝達動詞を変える</vt:lpstr>
      <vt:lpstr>人称代名詞を変える</vt:lpstr>
      <vt:lpstr>人称代名詞を変える</vt:lpstr>
      <vt:lpstr>人称代名詞を変える</vt:lpstr>
      <vt:lpstr>人称代名詞を変える</vt:lpstr>
      <vt:lpstr>動詞の時制を変える</vt:lpstr>
      <vt:lpstr>時を表す語句を変える</vt:lpstr>
      <vt:lpstr>伝達動詞を変える</vt:lpstr>
      <vt:lpstr>人称代名詞と時制を変える</vt:lpstr>
      <vt:lpstr>練習 5-4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間接話法から直接話法へ</vt:lpstr>
      <vt:lpstr>間接話法から直接話法へ</vt:lpstr>
      <vt:lpstr>間接話法から直接話法へ</vt:lpstr>
      <vt:lpstr>間接話法から直接話法へ</vt:lpstr>
      <vt:lpstr>間接話法から直接話法へ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時制の一致と話法の転換</dc:title>
  <dc:creator>Naoyuki Takagi</dc:creator>
  <cp:lastModifiedBy>rltakagi@yahoo.co.jp</cp:lastModifiedBy>
  <cp:revision>87</cp:revision>
  <dcterms:created xsi:type="dcterms:W3CDTF">2017-05-17T09:18:24Z</dcterms:created>
  <dcterms:modified xsi:type="dcterms:W3CDTF">2020-05-27T06:25:04Z</dcterms:modified>
</cp:coreProperties>
</file>