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38" r:id="rId3"/>
    <p:sldId id="337" r:id="rId4"/>
    <p:sldId id="259" r:id="rId5"/>
    <p:sldId id="257" r:id="rId6"/>
    <p:sldId id="258" r:id="rId7"/>
    <p:sldId id="260" r:id="rId8"/>
    <p:sldId id="262" r:id="rId9"/>
    <p:sldId id="291" r:id="rId10"/>
    <p:sldId id="264" r:id="rId11"/>
    <p:sldId id="271" r:id="rId12"/>
    <p:sldId id="298" r:id="rId13"/>
    <p:sldId id="293" r:id="rId14"/>
    <p:sldId id="297" r:id="rId15"/>
    <p:sldId id="294" r:id="rId16"/>
    <p:sldId id="308" r:id="rId17"/>
    <p:sldId id="290" r:id="rId18"/>
    <p:sldId id="276" r:id="rId1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showGuides="1">
      <p:cViewPr varScale="1">
        <p:scale>
          <a:sx n="60" d="100"/>
          <a:sy n="60" d="100"/>
        </p:scale>
        <p:origin x="51" y="62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C310AD0-CAE0-4D9A-9EE1-63A2EC476288}" type="datetimeFigureOut">
              <a:rPr kumimoji="1" lang="ja-JP" altLang="en-US" smtClean="0"/>
              <a:t>2020/6/10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9B4C342-20A9-45B8-AEFE-379181F95829}" type="slidenum">
              <a:rPr kumimoji="1" lang="ja-JP" altLang="en-US" smtClean="0"/>
              <a:t>‹#›</a:t>
            </a:fld>
            <a:endParaRPr kumimoji="1" lang="ja-JP" altLang="en-US"/>
          </a:p>
        </p:txBody>
      </p:sp>
    </p:spTree>
    <p:extLst>
      <p:ext uri="{BB962C8B-B14F-4D97-AF65-F5344CB8AC3E}">
        <p14:creationId xmlns:p14="http://schemas.microsoft.com/office/powerpoint/2010/main" val="279288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C310AD0-CAE0-4D9A-9EE1-63A2EC476288}" type="datetimeFigureOut">
              <a:rPr kumimoji="1" lang="ja-JP" altLang="en-US" smtClean="0"/>
              <a:t>2020/6/10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9B4C342-20A9-45B8-AEFE-379181F95829}" type="slidenum">
              <a:rPr kumimoji="1" lang="ja-JP" altLang="en-US" smtClean="0"/>
              <a:t>‹#›</a:t>
            </a:fld>
            <a:endParaRPr kumimoji="1" lang="ja-JP" altLang="en-US"/>
          </a:p>
        </p:txBody>
      </p:sp>
    </p:spTree>
    <p:extLst>
      <p:ext uri="{BB962C8B-B14F-4D97-AF65-F5344CB8AC3E}">
        <p14:creationId xmlns:p14="http://schemas.microsoft.com/office/powerpoint/2010/main" val="926954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C310AD0-CAE0-4D9A-9EE1-63A2EC476288}" type="datetimeFigureOut">
              <a:rPr kumimoji="1" lang="ja-JP" altLang="en-US" smtClean="0"/>
              <a:t>2020/6/10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9B4C342-20A9-45B8-AEFE-379181F95829}" type="slidenum">
              <a:rPr kumimoji="1" lang="ja-JP" altLang="en-US" smtClean="0"/>
              <a:t>‹#›</a:t>
            </a:fld>
            <a:endParaRPr kumimoji="1" lang="ja-JP" altLang="en-US"/>
          </a:p>
        </p:txBody>
      </p:sp>
    </p:spTree>
    <p:extLst>
      <p:ext uri="{BB962C8B-B14F-4D97-AF65-F5344CB8AC3E}">
        <p14:creationId xmlns:p14="http://schemas.microsoft.com/office/powerpoint/2010/main" val="728281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C310AD0-CAE0-4D9A-9EE1-63A2EC476288}" type="datetimeFigureOut">
              <a:rPr kumimoji="1" lang="ja-JP" altLang="en-US" smtClean="0"/>
              <a:t>2020/6/10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9B4C342-20A9-45B8-AEFE-379181F95829}" type="slidenum">
              <a:rPr kumimoji="1" lang="ja-JP" altLang="en-US" smtClean="0"/>
              <a:t>‹#›</a:t>
            </a:fld>
            <a:endParaRPr kumimoji="1" lang="ja-JP" altLang="en-US"/>
          </a:p>
        </p:txBody>
      </p:sp>
    </p:spTree>
    <p:extLst>
      <p:ext uri="{BB962C8B-B14F-4D97-AF65-F5344CB8AC3E}">
        <p14:creationId xmlns:p14="http://schemas.microsoft.com/office/powerpoint/2010/main" val="277270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C310AD0-CAE0-4D9A-9EE1-63A2EC476288}" type="datetimeFigureOut">
              <a:rPr kumimoji="1" lang="ja-JP" altLang="en-US" smtClean="0"/>
              <a:t>2020/6/10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9B4C342-20A9-45B8-AEFE-379181F95829}" type="slidenum">
              <a:rPr kumimoji="1" lang="ja-JP" altLang="en-US" smtClean="0"/>
              <a:t>‹#›</a:t>
            </a:fld>
            <a:endParaRPr kumimoji="1" lang="ja-JP" altLang="en-US"/>
          </a:p>
        </p:txBody>
      </p:sp>
    </p:spTree>
    <p:extLst>
      <p:ext uri="{BB962C8B-B14F-4D97-AF65-F5344CB8AC3E}">
        <p14:creationId xmlns:p14="http://schemas.microsoft.com/office/powerpoint/2010/main" val="4013960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C310AD0-CAE0-4D9A-9EE1-63A2EC476288}" type="datetimeFigureOut">
              <a:rPr kumimoji="1" lang="ja-JP" altLang="en-US" smtClean="0"/>
              <a:t>2020/6/10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9B4C342-20A9-45B8-AEFE-379181F95829}" type="slidenum">
              <a:rPr kumimoji="1" lang="ja-JP" altLang="en-US" smtClean="0"/>
              <a:t>‹#›</a:t>
            </a:fld>
            <a:endParaRPr kumimoji="1" lang="ja-JP" altLang="en-US"/>
          </a:p>
        </p:txBody>
      </p:sp>
    </p:spTree>
    <p:extLst>
      <p:ext uri="{BB962C8B-B14F-4D97-AF65-F5344CB8AC3E}">
        <p14:creationId xmlns:p14="http://schemas.microsoft.com/office/powerpoint/2010/main" val="1598008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C310AD0-CAE0-4D9A-9EE1-63A2EC476288}" type="datetimeFigureOut">
              <a:rPr kumimoji="1" lang="ja-JP" altLang="en-US" smtClean="0"/>
              <a:t>2020/6/10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9B4C342-20A9-45B8-AEFE-379181F95829}" type="slidenum">
              <a:rPr kumimoji="1" lang="ja-JP" altLang="en-US" smtClean="0"/>
              <a:t>‹#›</a:t>
            </a:fld>
            <a:endParaRPr kumimoji="1" lang="ja-JP" altLang="en-US"/>
          </a:p>
        </p:txBody>
      </p:sp>
    </p:spTree>
    <p:extLst>
      <p:ext uri="{BB962C8B-B14F-4D97-AF65-F5344CB8AC3E}">
        <p14:creationId xmlns:p14="http://schemas.microsoft.com/office/powerpoint/2010/main" val="1504388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C310AD0-CAE0-4D9A-9EE1-63A2EC476288}" type="datetimeFigureOut">
              <a:rPr kumimoji="1" lang="ja-JP" altLang="en-US" smtClean="0"/>
              <a:t>2020/6/10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9B4C342-20A9-45B8-AEFE-379181F95829}" type="slidenum">
              <a:rPr kumimoji="1" lang="ja-JP" altLang="en-US" smtClean="0"/>
              <a:t>‹#›</a:t>
            </a:fld>
            <a:endParaRPr kumimoji="1" lang="ja-JP" altLang="en-US"/>
          </a:p>
        </p:txBody>
      </p:sp>
    </p:spTree>
    <p:extLst>
      <p:ext uri="{BB962C8B-B14F-4D97-AF65-F5344CB8AC3E}">
        <p14:creationId xmlns:p14="http://schemas.microsoft.com/office/powerpoint/2010/main" val="2031934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C310AD0-CAE0-4D9A-9EE1-63A2EC476288}" type="datetimeFigureOut">
              <a:rPr kumimoji="1" lang="ja-JP" altLang="en-US" smtClean="0"/>
              <a:t>2020/6/10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9B4C342-20A9-45B8-AEFE-379181F95829}" type="slidenum">
              <a:rPr kumimoji="1" lang="ja-JP" altLang="en-US" smtClean="0"/>
              <a:t>‹#›</a:t>
            </a:fld>
            <a:endParaRPr kumimoji="1" lang="ja-JP" altLang="en-US"/>
          </a:p>
        </p:txBody>
      </p:sp>
    </p:spTree>
    <p:extLst>
      <p:ext uri="{BB962C8B-B14F-4D97-AF65-F5344CB8AC3E}">
        <p14:creationId xmlns:p14="http://schemas.microsoft.com/office/powerpoint/2010/main" val="983618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C310AD0-CAE0-4D9A-9EE1-63A2EC476288}" type="datetimeFigureOut">
              <a:rPr kumimoji="1" lang="ja-JP" altLang="en-US" smtClean="0"/>
              <a:t>2020/6/10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9B4C342-20A9-45B8-AEFE-379181F95829}" type="slidenum">
              <a:rPr kumimoji="1" lang="ja-JP" altLang="en-US" smtClean="0"/>
              <a:t>‹#›</a:t>
            </a:fld>
            <a:endParaRPr kumimoji="1" lang="ja-JP" altLang="en-US"/>
          </a:p>
        </p:txBody>
      </p:sp>
    </p:spTree>
    <p:extLst>
      <p:ext uri="{BB962C8B-B14F-4D97-AF65-F5344CB8AC3E}">
        <p14:creationId xmlns:p14="http://schemas.microsoft.com/office/powerpoint/2010/main" val="378507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C310AD0-CAE0-4D9A-9EE1-63A2EC476288}" type="datetimeFigureOut">
              <a:rPr kumimoji="1" lang="ja-JP" altLang="en-US" smtClean="0"/>
              <a:t>2020/6/10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9B4C342-20A9-45B8-AEFE-379181F95829}" type="slidenum">
              <a:rPr kumimoji="1" lang="ja-JP" altLang="en-US" smtClean="0"/>
              <a:t>‹#›</a:t>
            </a:fld>
            <a:endParaRPr kumimoji="1" lang="ja-JP" altLang="en-US"/>
          </a:p>
        </p:txBody>
      </p:sp>
    </p:spTree>
    <p:extLst>
      <p:ext uri="{BB962C8B-B14F-4D97-AF65-F5344CB8AC3E}">
        <p14:creationId xmlns:p14="http://schemas.microsoft.com/office/powerpoint/2010/main" val="287333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AD0-CAE0-4D9A-9EE1-63A2EC476288}" type="datetimeFigureOut">
              <a:rPr kumimoji="1" lang="ja-JP" altLang="en-US" smtClean="0"/>
              <a:t>2020/6/10</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B4C342-20A9-45B8-AEFE-379181F95829}" type="slidenum">
              <a:rPr kumimoji="1" lang="ja-JP" altLang="en-US" smtClean="0"/>
              <a:t>‹#›</a:t>
            </a:fld>
            <a:endParaRPr kumimoji="1" lang="ja-JP" altLang="en-US"/>
          </a:p>
        </p:txBody>
      </p:sp>
    </p:spTree>
    <p:extLst>
      <p:ext uri="{BB962C8B-B14F-4D97-AF65-F5344CB8AC3E}">
        <p14:creationId xmlns:p14="http://schemas.microsoft.com/office/powerpoint/2010/main" val="2008359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5.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10027024" cy="2387600"/>
          </a:xfrm>
        </p:spPr>
        <p:txBody>
          <a:bodyPr>
            <a:normAutofit fontScale="90000"/>
          </a:bodyPr>
          <a:lstStyle/>
          <a:p>
            <a:r>
              <a:rPr lang="ja-JP" altLang="en-US" dirty="0"/>
              <a:t>仮定法</a:t>
            </a:r>
            <a:br>
              <a:rPr lang="en-US" altLang="ja-JP" dirty="0"/>
            </a:br>
            <a:r>
              <a:rPr lang="en-US" altLang="ja-JP" dirty="0"/>
              <a:t>-</a:t>
            </a:r>
            <a:r>
              <a:rPr lang="ja-JP" altLang="en-US" dirty="0"/>
              <a:t>過去・過去完了の二つの使い方</a:t>
            </a:r>
            <a:r>
              <a:rPr lang="en-US" altLang="ja-JP" dirty="0"/>
              <a:t>-</a:t>
            </a:r>
            <a:endParaRPr kumimoji="1" lang="ja-JP" altLang="en-US" dirty="0"/>
          </a:p>
        </p:txBody>
      </p:sp>
      <p:sp>
        <p:nvSpPr>
          <p:cNvPr id="3" name="サブタイトル 2"/>
          <p:cNvSpPr>
            <a:spLocks noGrp="1"/>
          </p:cNvSpPr>
          <p:nvPr>
            <p:ph type="subTitle" idx="1"/>
          </p:nvPr>
        </p:nvSpPr>
        <p:spPr>
          <a:xfrm>
            <a:off x="1432560" y="4159822"/>
            <a:ext cx="9503664" cy="1280858"/>
          </a:xfrm>
        </p:spPr>
        <p:txBody>
          <a:bodyPr>
            <a:normAutofit/>
          </a:bodyPr>
          <a:lstStyle/>
          <a:p>
            <a:r>
              <a:rPr lang="ja-JP" altLang="en-US" dirty="0"/>
              <a:t>教科書の</a:t>
            </a:r>
            <a:r>
              <a:rPr lang="en-US" altLang="ja-JP" dirty="0"/>
              <a:t>6</a:t>
            </a:r>
            <a:r>
              <a:rPr lang="ja-JP" altLang="en-US" dirty="0"/>
              <a:t>章を読み、練習問題に答えて、</a:t>
            </a:r>
            <a:endParaRPr lang="en-US" altLang="ja-JP" dirty="0"/>
          </a:p>
          <a:p>
            <a:r>
              <a:rPr lang="ja-JP" altLang="en-US" dirty="0"/>
              <a:t>答え合わせを兼ねてこのパワポを視聴しましょう。</a:t>
            </a:r>
            <a:endParaRPr kumimoji="1" lang="ja-JP" altLang="en-US" dirty="0"/>
          </a:p>
        </p:txBody>
      </p:sp>
      <p:pic>
        <p:nvPicPr>
          <p:cNvPr id="4" name="オーディオ 3">
            <a:hlinkClick r:id="" action="ppaction://media"/>
            <a:extLst>
              <a:ext uri="{FF2B5EF4-FFF2-40B4-BE49-F238E27FC236}">
                <a16:creationId xmlns:a16="http://schemas.microsoft.com/office/drawing/2014/main" id="{471166EA-CF78-4CDF-937F-291BF654E4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2954275591"/>
      </p:ext>
    </p:extLst>
  </p:cSld>
  <p:clrMapOvr>
    <a:masterClrMapping/>
  </p:clrMapOvr>
  <mc:AlternateContent xmlns:mc="http://schemas.openxmlformats.org/markup-compatibility/2006">
    <mc:Choice xmlns:p14="http://schemas.microsoft.com/office/powerpoint/2010/main" Requires="p14">
      <p:transition spd="slow" p14:dur="2000" advTm="29739"/>
    </mc:Choice>
    <mc:Fallback>
      <p:transition spd="slow" advTm="29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386" x="858838" y="4972050"/>
          <p14:tracePt t="10642" x="865188" y="4972050"/>
          <p14:tracePt t="10651" x="885825" y="4972050"/>
          <p14:tracePt t="10658" x="896938" y="4972050"/>
          <p14:tracePt t="10668" x="908050" y="4972050"/>
          <p14:tracePt t="10682" x="919163" y="4972050"/>
          <p14:tracePt t="10699" x="930275" y="4976813"/>
          <p14:tracePt t="10716" x="935038" y="4976813"/>
          <p14:tracePt t="10749" x="1135063" y="5187950"/>
          <p14:tracePt t="10782" x="1470025" y="5414963"/>
          <p14:tracePt t="10816" x="1724025" y="5538788"/>
          <p14:tracePt t="10832" x="1955800" y="5646738"/>
          <p14:tracePt t="10849" x="2108200" y="5738813"/>
          <p14:tracePt t="10866" x="2216150" y="5815013"/>
          <p14:tracePt t="10882" x="2324100" y="5868988"/>
          <p14:tracePt t="10899" x="2436813" y="5927725"/>
          <p14:tracePt t="10916" x="2501900" y="5945188"/>
          <p14:tracePt t="10932" x="2571750" y="5961063"/>
          <p14:tracePt t="10949" x="2647950" y="5976938"/>
          <p14:tracePt t="10966" x="2674938" y="5981700"/>
          <p14:tracePt t="10982" x="2690813" y="5988050"/>
          <p14:tracePt t="18561" x="3263900" y="6080125"/>
          <p14:tracePt t="18569" x="3425825" y="6073775"/>
          <p14:tracePt t="18579" x="3605213" y="6035675"/>
          <p14:tracePt t="18588" x="4133850" y="5922963"/>
          <p14:tracePt t="18599" x="4291013" y="5873750"/>
          <p14:tracePt t="18616" x="4425950" y="5830888"/>
          <p14:tracePt t="18632" x="4848225" y="5653088"/>
          <p14:tracePt t="18666" x="5053013" y="5414963"/>
          <p14:tracePt t="18699" x="5149850" y="5122863"/>
          <p14:tracePt t="18732" x="5237163" y="4826000"/>
          <p14:tracePt t="18749" x="5264150" y="4641850"/>
          <p14:tracePt t="18766" x="5264150" y="4594225"/>
          <p14:tracePt t="18782" x="5246688" y="4495800"/>
          <p14:tracePt t="18799" x="5176838" y="4425950"/>
          <p14:tracePt t="18816" x="5145088" y="4410075"/>
          <p14:tracePt t="18832" x="5102225" y="4387850"/>
          <p14:tracePt t="18849" x="5075238" y="4376738"/>
          <p14:tracePt t="18866" x="5057775" y="4371975"/>
          <p14:tracePt t="18882" x="5003800" y="4340225"/>
          <p14:tracePt t="18899" x="4922838" y="4295775"/>
          <p14:tracePt t="18916" x="4852988" y="4279900"/>
          <p14:tracePt t="18932" x="4637088" y="4237038"/>
          <p14:tracePt t="18949" x="4502150" y="4221163"/>
          <p14:tracePt t="18966" x="4398963" y="4198938"/>
          <p14:tracePt t="18982" x="4268788" y="4171950"/>
          <p14:tracePt t="18999" x="4187825" y="4144963"/>
          <p14:tracePt t="19032" x="4032250" y="4079875"/>
          <p14:tracePt t="19049" x="3983038" y="4068763"/>
          <p14:tracePt t="19066" x="3917950" y="4059238"/>
          <p14:tracePt t="19082" x="3825875" y="4041775"/>
          <p14:tracePt t="19099" x="3729038" y="4030663"/>
          <p14:tracePt t="19116" x="3690938" y="4025900"/>
          <p14:tracePt t="19132" x="3663950" y="4010025"/>
          <p14:tracePt t="19149" x="3598863" y="3998913"/>
          <p14:tracePt t="19166" x="3556000" y="3987800"/>
          <p14:tracePt t="19182" x="3517900" y="3983038"/>
          <p14:tracePt t="19199" x="3463925" y="3971925"/>
          <p14:tracePt t="19216" x="3448050" y="3971925"/>
          <p14:tracePt t="19232" x="3344863" y="3949700"/>
          <p14:tracePt t="19249" x="3252788" y="3933825"/>
          <p14:tracePt t="19266" x="3221038" y="3933825"/>
          <p14:tracePt t="19283" x="3187700" y="3917950"/>
          <p14:tracePt t="19299" x="3171825" y="3913188"/>
          <p14:tracePt t="19316" x="3160713" y="3902075"/>
          <p14:tracePt t="19332" x="3079750" y="3875088"/>
          <p14:tracePt t="19349" x="2886075" y="3848100"/>
          <p14:tracePt t="19365" x="2794000" y="3825875"/>
          <p14:tracePt t="19382" x="2555875" y="3771900"/>
          <p14:tracePt t="19399" x="2371725" y="3690938"/>
          <p14:tracePt t="19415" x="2317750" y="3663950"/>
          <p14:tracePt t="19432" x="2220913" y="3582988"/>
          <p14:tracePt t="19449" x="2182813" y="3506788"/>
          <p14:tracePt t="19466" x="2162175" y="3486150"/>
          <p14:tracePt t="19482" x="2058988" y="3394075"/>
          <p14:tracePt t="19499" x="1978025" y="3313113"/>
          <p14:tracePt t="19516" x="1951038" y="3279775"/>
          <p14:tracePt t="19533" x="1935163" y="3198813"/>
          <p14:tracePt t="19549" x="1951038" y="3090863"/>
          <p14:tracePt t="19566" x="1966913" y="3048000"/>
          <p14:tracePt t="19582" x="2032000" y="2944813"/>
          <p14:tracePt t="19599" x="2112963" y="2874963"/>
          <p14:tracePt t="19616" x="2135188" y="2863850"/>
          <p14:tracePt t="19632" x="2193925" y="2843213"/>
          <p14:tracePt t="19649" x="2236788" y="2843213"/>
          <p14:tracePt t="19666" x="2263775" y="2843213"/>
          <p14:tracePt t="19682" x="2324100" y="2843213"/>
          <p14:tracePt t="19699" x="2355850" y="2847975"/>
          <p14:tracePt t="19716" x="2378075" y="2859088"/>
          <p14:tracePt t="19732" x="2409825" y="2870200"/>
          <p14:tracePt t="19749" x="2420938" y="2874963"/>
          <p14:tracePt t="19766" x="2447925" y="2886075"/>
          <p14:tracePt t="19782" x="2544763" y="2913063"/>
          <p14:tracePt t="19799" x="2751138" y="2978150"/>
          <p14:tracePt t="19816" x="2897188" y="3009900"/>
          <p14:tracePt t="19832" x="3016250" y="3036888"/>
          <p14:tracePt t="19849" x="3151188" y="3074988"/>
          <p14:tracePt t="19866" x="3252788" y="3097213"/>
          <p14:tracePt t="19882" x="3371850" y="3113088"/>
          <p14:tracePt t="19899" x="3551238" y="3144838"/>
          <p14:tracePt t="19916" x="3605213" y="3151188"/>
          <p14:tracePt t="19932" x="3706813" y="3167063"/>
          <p14:tracePt t="19949" x="3794125" y="3194050"/>
          <p14:tracePt t="19966" x="3825875" y="3209925"/>
          <p14:tracePt t="19982" x="3960813" y="3270250"/>
          <p14:tracePt t="19999" x="4129088" y="3328988"/>
          <p14:tracePt t="20016" x="4183063" y="3344863"/>
          <p14:tracePt t="20032" x="4318000" y="3405188"/>
          <p14:tracePt t="20049" x="4414838" y="3436938"/>
          <p14:tracePt t="20066" x="4448175" y="3452813"/>
          <p14:tracePt t="20082" x="4518025" y="3486150"/>
          <p14:tracePt t="20099" x="4529138" y="3502025"/>
          <p14:tracePt t="20116" x="4533900" y="3513138"/>
          <p14:tracePt t="20132" x="4533900" y="3524250"/>
          <p14:tracePt t="20149" x="4533900" y="3533775"/>
          <p14:tracePt t="20166" x="4529138" y="3533775"/>
          <p14:tracePt t="20182" x="4475163" y="3540125"/>
          <p14:tracePt t="20199" x="4333875" y="3533775"/>
          <p14:tracePt t="20216" x="4279900" y="3517900"/>
          <p14:tracePt t="20232" x="4129088" y="3436938"/>
          <p14:tracePt t="20249" x="4064000" y="3378200"/>
          <p14:tracePt t="20266" x="4064000" y="3360738"/>
          <p14:tracePt t="20283" x="4064000" y="3333750"/>
          <p14:tracePt t="20299" x="4102100" y="3290888"/>
          <p14:tracePt t="20316" x="4133850" y="3275013"/>
          <p14:tracePt t="20332" x="4230688" y="3232150"/>
          <p14:tracePt t="20349" x="4349750" y="3182938"/>
          <p14:tracePt t="20366" x="4502150" y="3140075"/>
          <p14:tracePt t="20382" x="4733925" y="3106738"/>
          <p14:tracePt t="20399" x="4895850" y="3106738"/>
          <p14:tracePt t="20416" x="4999038" y="3106738"/>
          <p14:tracePt t="20432" x="5187950" y="3124200"/>
          <p14:tracePt t="20449" x="5345113" y="3140075"/>
          <p14:tracePt t="20466" x="5491163" y="3171825"/>
          <p14:tracePt t="20482" x="5657850" y="3214688"/>
          <p14:tracePt t="20499" x="5837238" y="3263900"/>
          <p14:tracePt t="20516" x="5927725" y="3297238"/>
          <p14:tracePt t="20532" x="6003925" y="3328988"/>
          <p14:tracePt t="20549" x="6026150" y="3344863"/>
          <p14:tracePt t="20566" x="6030913" y="3351213"/>
          <p14:tracePt t="20582" x="6030913" y="3360738"/>
          <p14:tracePt t="20599" x="6030913" y="3387725"/>
          <p14:tracePt t="20616" x="6030913" y="3398838"/>
          <p14:tracePt t="20632" x="6030913" y="3414713"/>
          <p14:tracePt t="20649" x="6015038" y="3436938"/>
          <p14:tracePt t="20665" x="6008688" y="3441700"/>
          <p14:tracePt t="20682" x="5992813" y="3459163"/>
          <p14:tracePt t="20699" x="5981700" y="3463925"/>
          <p14:tracePt t="20732" x="5972175" y="3463925"/>
          <p14:tracePt t="20749" x="5961063" y="3463925"/>
          <p14:tracePt t="20828" x="5954713" y="3463925"/>
          <p14:tracePt t="21259" x="5954713" y="3475038"/>
          <p14:tracePt t="21279" x="5954713" y="3479800"/>
          <p14:tracePt t="21298" x="5954713" y="3486150"/>
          <p14:tracePt t="21308" x="5954713" y="3490913"/>
          <p14:tracePt t="21317" x="5961063" y="3495675"/>
          <p14:tracePt t="21332" x="5972175" y="3502025"/>
          <p14:tracePt t="21366" x="6019800" y="3524250"/>
          <p14:tracePt t="21399" x="6042025" y="3524250"/>
          <p14:tracePt t="21432" x="6138863" y="3529013"/>
          <p14:tracePt t="21449" x="6253163" y="3529013"/>
          <p14:tracePt t="21466" x="6289675" y="3533775"/>
          <p14:tracePt t="21482" x="6365875" y="3540125"/>
          <p14:tracePt t="21499" x="6435725" y="3551238"/>
          <p14:tracePt t="21516" x="6473825" y="3560763"/>
          <p14:tracePt t="21533" x="6669088" y="3587750"/>
          <p14:tracePt t="21549" x="7035800" y="3636963"/>
          <p14:tracePt t="21566" x="7150100" y="3659188"/>
          <p14:tracePt t="21582" x="7489825" y="3706813"/>
          <p14:tracePt t="21599" x="7689850" y="3729038"/>
          <p14:tracePt t="21616" x="7754938" y="3729038"/>
          <p14:tracePt t="21632" x="7858125" y="3729038"/>
          <p14:tracePt t="21649" x="7912100" y="3733800"/>
          <p14:tracePt t="21666" x="7916863" y="3733800"/>
          <p14:tracePt t="21682" x="7927975" y="3733800"/>
          <p14:tracePt t="21699" x="7950200" y="3733800"/>
          <p14:tracePt t="21716" x="7959725" y="3733800"/>
          <p14:tracePt t="21732" x="7981950" y="3733800"/>
          <p14:tracePt t="21749" x="8008938" y="3740150"/>
          <p14:tracePt t="21766" x="8020050" y="3744913"/>
          <p14:tracePt t="21782" x="8051800" y="3744913"/>
          <p14:tracePt t="21799" x="8094663" y="3744913"/>
          <p14:tracePt t="21816" x="8143875" y="3744913"/>
          <p14:tracePt t="21832" x="8220075" y="3744913"/>
          <p14:tracePt t="21849" x="8274050" y="3744913"/>
          <p14:tracePt t="21866" x="8355013" y="3744913"/>
          <p14:tracePt t="21882" x="8494713" y="3744913"/>
          <p14:tracePt t="21899" x="8694738" y="3744913"/>
          <p14:tracePt t="21916" x="8809038" y="3744913"/>
          <p14:tracePt t="21932" x="8912225" y="3756025"/>
          <p14:tracePt t="21949" x="9040813" y="3767138"/>
          <p14:tracePt t="21966" x="9090025" y="3767138"/>
          <p14:tracePt t="21982" x="9132888" y="3771900"/>
          <p14:tracePt t="21999" x="9148763" y="3771900"/>
          <p14:tracePt t="22017" x="9155113" y="377190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仮定法過去の練習</a:t>
            </a:r>
          </a:p>
        </p:txBody>
      </p:sp>
      <p:sp>
        <p:nvSpPr>
          <p:cNvPr id="3" name="コンテンツ プレースホルダー 2"/>
          <p:cNvSpPr>
            <a:spLocks noGrp="1"/>
          </p:cNvSpPr>
          <p:nvPr>
            <p:ph idx="1"/>
          </p:nvPr>
        </p:nvSpPr>
        <p:spPr/>
        <p:txBody>
          <a:bodyPr/>
          <a:lstStyle/>
          <a:p>
            <a:pPr marL="0" indent="0">
              <a:buNone/>
            </a:pPr>
            <a:r>
              <a:rPr lang="ja-JP" altLang="en-US" dirty="0"/>
              <a:t>もしも僕が君なら、そんなことはしないよ。</a:t>
            </a:r>
            <a:endParaRPr lang="en-US" altLang="ja-JP" dirty="0"/>
          </a:p>
          <a:p>
            <a:pPr marL="0" indent="0">
              <a:buNone/>
            </a:pPr>
            <a:r>
              <a:rPr lang="en-US" altLang="ja-JP" dirty="0"/>
              <a:t>If I __________ you, I _____________</a:t>
            </a:r>
            <a:r>
              <a:rPr lang="en-US" altLang="ja-JP" b="1" dirty="0">
                <a:solidFill>
                  <a:srgbClr val="C00000"/>
                </a:solidFill>
              </a:rPr>
              <a:t> </a:t>
            </a:r>
            <a:r>
              <a:rPr lang="en-US" altLang="ja-JP" dirty="0"/>
              <a:t>such a thing.</a:t>
            </a:r>
          </a:p>
          <a:p>
            <a:pPr marL="0" indent="0">
              <a:buNone/>
            </a:pPr>
            <a:r>
              <a:rPr lang="ja-JP" altLang="en-US" dirty="0"/>
              <a:t>もしも彼女を知っていたら、君に紹介できるのになあ。</a:t>
            </a:r>
            <a:endParaRPr lang="en-US" altLang="ja-JP" dirty="0"/>
          </a:p>
          <a:p>
            <a:pPr marL="0" indent="0">
              <a:buNone/>
            </a:pPr>
            <a:r>
              <a:rPr lang="en-US" altLang="ja-JP" dirty="0"/>
              <a:t>If I _____________ her, I _________________ her to you.</a:t>
            </a:r>
          </a:p>
          <a:p>
            <a:pPr marL="0" indent="0">
              <a:buNone/>
            </a:pPr>
            <a:r>
              <a:rPr lang="ja-JP" altLang="en-US" dirty="0"/>
              <a:t>もしもあなたがいなければ、私は帰るかもしれません。</a:t>
            </a:r>
            <a:endParaRPr lang="en-US" altLang="ja-JP" dirty="0"/>
          </a:p>
          <a:p>
            <a:pPr marL="0" indent="0">
              <a:buNone/>
            </a:pPr>
            <a:r>
              <a:rPr lang="en-US" altLang="ja-JP" dirty="0"/>
              <a:t>If you ________ here, I ________ go home.</a:t>
            </a:r>
            <a:endParaRPr lang="ja-JP" altLang="en-US" dirty="0"/>
          </a:p>
          <a:p>
            <a:pPr marL="0" indent="0">
              <a:buNone/>
            </a:pPr>
            <a:r>
              <a:rPr lang="ja-JP" altLang="en-US" dirty="0"/>
              <a:t>もしも英語が話せたら、良い仕事を見つけることができるのに。</a:t>
            </a:r>
            <a:endParaRPr lang="en-US" altLang="ja-JP" dirty="0"/>
          </a:p>
          <a:p>
            <a:pPr marL="0" indent="0">
              <a:buNone/>
            </a:pPr>
            <a:r>
              <a:rPr lang="en-US" altLang="ja-JP" dirty="0"/>
              <a:t>If I ___________ English, I _____________ a good job.</a:t>
            </a:r>
            <a:endParaRPr lang="ja-JP" altLang="en-US" dirty="0"/>
          </a:p>
          <a:p>
            <a:pPr marL="0" indent="0">
              <a:buNone/>
            </a:pPr>
            <a:endParaRPr lang="en-US" altLang="ja-JP" dirty="0"/>
          </a:p>
          <a:p>
            <a:pPr marL="0" indent="0">
              <a:buNone/>
            </a:pPr>
            <a:endParaRPr kumimoji="1" lang="ja-JP" altLang="en-US" dirty="0"/>
          </a:p>
        </p:txBody>
      </p:sp>
      <p:sp>
        <p:nvSpPr>
          <p:cNvPr id="5" name="テキスト ボックス 4">
            <a:extLst>
              <a:ext uri="{FF2B5EF4-FFF2-40B4-BE49-F238E27FC236}">
                <a16:creationId xmlns:a16="http://schemas.microsoft.com/office/drawing/2014/main" id="{69D0F65E-EE1B-4CDD-9A62-AE7C78A6F381}"/>
              </a:ext>
            </a:extLst>
          </p:cNvPr>
          <p:cNvSpPr txBox="1"/>
          <p:nvPr/>
        </p:nvSpPr>
        <p:spPr>
          <a:xfrm>
            <a:off x="1444752" y="2267712"/>
            <a:ext cx="1837944" cy="523220"/>
          </a:xfrm>
          <a:prstGeom prst="rect">
            <a:avLst/>
          </a:prstGeom>
          <a:noFill/>
        </p:spPr>
        <p:txBody>
          <a:bodyPr wrap="square" rtlCol="0">
            <a:spAutoFit/>
          </a:bodyPr>
          <a:lstStyle/>
          <a:p>
            <a:r>
              <a:rPr lang="en-US" altLang="ja-JP" sz="2800" b="1" dirty="0">
                <a:solidFill>
                  <a:srgbClr val="FF0000"/>
                </a:solidFill>
              </a:rPr>
              <a:t>were/was</a:t>
            </a:r>
            <a:endParaRPr kumimoji="1" lang="ja-JP" altLang="en-US" sz="2800" dirty="0"/>
          </a:p>
        </p:txBody>
      </p:sp>
      <p:sp>
        <p:nvSpPr>
          <p:cNvPr id="6" name="テキスト ボックス 5">
            <a:extLst>
              <a:ext uri="{FF2B5EF4-FFF2-40B4-BE49-F238E27FC236}">
                <a16:creationId xmlns:a16="http://schemas.microsoft.com/office/drawing/2014/main" id="{FE4A597D-F6DF-4A89-8761-BC8D10D01D25}"/>
              </a:ext>
            </a:extLst>
          </p:cNvPr>
          <p:cNvSpPr txBox="1"/>
          <p:nvPr/>
        </p:nvSpPr>
        <p:spPr>
          <a:xfrm>
            <a:off x="4303776" y="2292096"/>
            <a:ext cx="2005584" cy="523220"/>
          </a:xfrm>
          <a:prstGeom prst="rect">
            <a:avLst/>
          </a:prstGeom>
          <a:noFill/>
        </p:spPr>
        <p:txBody>
          <a:bodyPr wrap="square" rtlCol="0">
            <a:spAutoFit/>
          </a:bodyPr>
          <a:lstStyle/>
          <a:p>
            <a:r>
              <a:rPr kumimoji="1" lang="en-US" altLang="ja-JP" sz="2800" b="1" dirty="0">
                <a:solidFill>
                  <a:srgbClr val="FF0000"/>
                </a:solidFill>
              </a:rPr>
              <a:t>wouldn’t do</a:t>
            </a:r>
            <a:endParaRPr kumimoji="1" lang="ja-JP" altLang="en-US" sz="2800" b="1" dirty="0">
              <a:solidFill>
                <a:srgbClr val="FF0000"/>
              </a:solidFill>
            </a:endParaRPr>
          </a:p>
        </p:txBody>
      </p:sp>
      <p:sp>
        <p:nvSpPr>
          <p:cNvPr id="7" name="テキスト ボックス 6">
            <a:extLst>
              <a:ext uri="{FF2B5EF4-FFF2-40B4-BE49-F238E27FC236}">
                <a16:creationId xmlns:a16="http://schemas.microsoft.com/office/drawing/2014/main" id="{64AA3717-19ED-4187-A512-88685BBDC305}"/>
              </a:ext>
            </a:extLst>
          </p:cNvPr>
          <p:cNvSpPr txBox="1"/>
          <p:nvPr/>
        </p:nvSpPr>
        <p:spPr>
          <a:xfrm>
            <a:off x="1524000" y="3279648"/>
            <a:ext cx="1837944" cy="523220"/>
          </a:xfrm>
          <a:prstGeom prst="rect">
            <a:avLst/>
          </a:prstGeom>
          <a:noFill/>
        </p:spPr>
        <p:txBody>
          <a:bodyPr wrap="square" rtlCol="0">
            <a:spAutoFit/>
          </a:bodyPr>
          <a:lstStyle/>
          <a:p>
            <a:r>
              <a:rPr lang="en-US" altLang="ja-JP" sz="2800" b="1" dirty="0">
                <a:solidFill>
                  <a:srgbClr val="FF0000"/>
                </a:solidFill>
              </a:rPr>
              <a:t>knew</a:t>
            </a:r>
            <a:endParaRPr kumimoji="1" lang="ja-JP" altLang="en-US" sz="2800" dirty="0"/>
          </a:p>
        </p:txBody>
      </p:sp>
      <p:sp>
        <p:nvSpPr>
          <p:cNvPr id="8" name="テキスト ボックス 7">
            <a:extLst>
              <a:ext uri="{FF2B5EF4-FFF2-40B4-BE49-F238E27FC236}">
                <a16:creationId xmlns:a16="http://schemas.microsoft.com/office/drawing/2014/main" id="{18B57420-FCC2-471A-BB29-D3C1B342C2D2}"/>
              </a:ext>
            </a:extLst>
          </p:cNvPr>
          <p:cNvSpPr txBox="1"/>
          <p:nvPr/>
        </p:nvSpPr>
        <p:spPr>
          <a:xfrm>
            <a:off x="4840224" y="3322320"/>
            <a:ext cx="2703576" cy="523220"/>
          </a:xfrm>
          <a:prstGeom prst="rect">
            <a:avLst/>
          </a:prstGeom>
          <a:noFill/>
        </p:spPr>
        <p:txBody>
          <a:bodyPr wrap="square" rtlCol="0">
            <a:spAutoFit/>
          </a:bodyPr>
          <a:lstStyle/>
          <a:p>
            <a:r>
              <a:rPr lang="en-US" altLang="ja-JP" sz="2800" b="1" dirty="0">
                <a:solidFill>
                  <a:srgbClr val="FF0000"/>
                </a:solidFill>
              </a:rPr>
              <a:t>could introduce</a:t>
            </a:r>
            <a:endParaRPr kumimoji="1" lang="ja-JP" altLang="en-US" sz="2800" dirty="0"/>
          </a:p>
        </p:txBody>
      </p:sp>
      <p:sp>
        <p:nvSpPr>
          <p:cNvPr id="9" name="テキスト ボックス 8">
            <a:extLst>
              <a:ext uri="{FF2B5EF4-FFF2-40B4-BE49-F238E27FC236}">
                <a16:creationId xmlns:a16="http://schemas.microsoft.com/office/drawing/2014/main" id="{1DD5FBB6-DF14-4C23-AAA1-C057C7DDCD34}"/>
              </a:ext>
            </a:extLst>
          </p:cNvPr>
          <p:cNvSpPr txBox="1"/>
          <p:nvPr/>
        </p:nvSpPr>
        <p:spPr>
          <a:xfrm>
            <a:off x="1712976" y="4319016"/>
            <a:ext cx="1837944" cy="523220"/>
          </a:xfrm>
          <a:prstGeom prst="rect">
            <a:avLst/>
          </a:prstGeom>
          <a:noFill/>
        </p:spPr>
        <p:txBody>
          <a:bodyPr wrap="square" rtlCol="0">
            <a:spAutoFit/>
          </a:bodyPr>
          <a:lstStyle/>
          <a:p>
            <a:r>
              <a:rPr lang="en-US" altLang="ja-JP" sz="2800" b="1" dirty="0">
                <a:solidFill>
                  <a:srgbClr val="FF0000"/>
                </a:solidFill>
              </a:rPr>
              <a:t>were not</a:t>
            </a:r>
            <a:endParaRPr kumimoji="1" lang="ja-JP" altLang="en-US" sz="2800" dirty="0"/>
          </a:p>
        </p:txBody>
      </p:sp>
      <p:sp>
        <p:nvSpPr>
          <p:cNvPr id="10" name="テキスト ボックス 9">
            <a:extLst>
              <a:ext uri="{FF2B5EF4-FFF2-40B4-BE49-F238E27FC236}">
                <a16:creationId xmlns:a16="http://schemas.microsoft.com/office/drawing/2014/main" id="{C2CAE79A-8846-4F7F-9E32-D34AF002C0DB}"/>
              </a:ext>
            </a:extLst>
          </p:cNvPr>
          <p:cNvSpPr txBox="1"/>
          <p:nvPr/>
        </p:nvSpPr>
        <p:spPr>
          <a:xfrm>
            <a:off x="4562856" y="4325112"/>
            <a:ext cx="1837944" cy="523220"/>
          </a:xfrm>
          <a:prstGeom prst="rect">
            <a:avLst/>
          </a:prstGeom>
          <a:noFill/>
        </p:spPr>
        <p:txBody>
          <a:bodyPr wrap="square" rtlCol="0">
            <a:spAutoFit/>
          </a:bodyPr>
          <a:lstStyle/>
          <a:p>
            <a:r>
              <a:rPr lang="en-US" altLang="ja-JP" sz="2800" b="1" dirty="0">
                <a:solidFill>
                  <a:srgbClr val="FF0000"/>
                </a:solidFill>
              </a:rPr>
              <a:t>might</a:t>
            </a:r>
            <a:endParaRPr kumimoji="1" lang="ja-JP" altLang="en-US" sz="2800" dirty="0"/>
          </a:p>
        </p:txBody>
      </p:sp>
      <p:sp>
        <p:nvSpPr>
          <p:cNvPr id="11" name="テキスト ボックス 10">
            <a:extLst>
              <a:ext uri="{FF2B5EF4-FFF2-40B4-BE49-F238E27FC236}">
                <a16:creationId xmlns:a16="http://schemas.microsoft.com/office/drawing/2014/main" id="{EC5F70DC-A70A-4FEA-A7C7-578BFE307EE5}"/>
              </a:ext>
            </a:extLst>
          </p:cNvPr>
          <p:cNvSpPr txBox="1"/>
          <p:nvPr/>
        </p:nvSpPr>
        <p:spPr>
          <a:xfrm>
            <a:off x="1399032" y="5335153"/>
            <a:ext cx="2036064" cy="523220"/>
          </a:xfrm>
          <a:prstGeom prst="rect">
            <a:avLst/>
          </a:prstGeom>
          <a:noFill/>
        </p:spPr>
        <p:txBody>
          <a:bodyPr wrap="square" rtlCol="0">
            <a:spAutoFit/>
          </a:bodyPr>
          <a:lstStyle/>
          <a:p>
            <a:r>
              <a:rPr lang="en-US" altLang="ja-JP" sz="2800" b="1" dirty="0">
                <a:solidFill>
                  <a:srgbClr val="FF0000"/>
                </a:solidFill>
              </a:rPr>
              <a:t>could speak</a:t>
            </a:r>
            <a:endParaRPr kumimoji="1" lang="ja-JP" altLang="en-US" sz="2800" dirty="0"/>
          </a:p>
        </p:txBody>
      </p:sp>
      <p:sp>
        <p:nvSpPr>
          <p:cNvPr id="12" name="テキスト ボックス 11">
            <a:extLst>
              <a:ext uri="{FF2B5EF4-FFF2-40B4-BE49-F238E27FC236}">
                <a16:creationId xmlns:a16="http://schemas.microsoft.com/office/drawing/2014/main" id="{04B72C73-E054-4B3A-B965-7BB2AE7B37E4}"/>
              </a:ext>
            </a:extLst>
          </p:cNvPr>
          <p:cNvSpPr txBox="1"/>
          <p:nvPr/>
        </p:nvSpPr>
        <p:spPr>
          <a:xfrm>
            <a:off x="5023104" y="5355336"/>
            <a:ext cx="2036064" cy="523220"/>
          </a:xfrm>
          <a:prstGeom prst="rect">
            <a:avLst/>
          </a:prstGeom>
          <a:noFill/>
        </p:spPr>
        <p:txBody>
          <a:bodyPr wrap="square" rtlCol="0">
            <a:spAutoFit/>
          </a:bodyPr>
          <a:lstStyle/>
          <a:p>
            <a:r>
              <a:rPr lang="en-US" altLang="ja-JP" sz="2800" b="1" dirty="0">
                <a:solidFill>
                  <a:srgbClr val="FF0000"/>
                </a:solidFill>
              </a:rPr>
              <a:t>could find</a:t>
            </a:r>
            <a:endParaRPr kumimoji="1" lang="ja-JP" altLang="en-US" sz="2800" dirty="0"/>
          </a:p>
        </p:txBody>
      </p:sp>
      <p:pic>
        <p:nvPicPr>
          <p:cNvPr id="13" name="オーディオ 12">
            <a:hlinkClick r:id="" action="ppaction://media"/>
            <a:extLst>
              <a:ext uri="{FF2B5EF4-FFF2-40B4-BE49-F238E27FC236}">
                <a16:creationId xmlns:a16="http://schemas.microsoft.com/office/drawing/2014/main" id="{EE9B56EB-47C0-4128-8583-F1AF0763517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28438" y="6294438"/>
            <a:ext cx="347662" cy="347662"/>
          </a:xfrm>
          <a:prstGeom prst="rect">
            <a:avLst/>
          </a:prstGeom>
        </p:spPr>
      </p:pic>
    </p:spTree>
    <p:custDataLst>
      <p:tags r:id="rId1"/>
    </p:custDataLst>
    <p:extLst>
      <p:ext uri="{BB962C8B-B14F-4D97-AF65-F5344CB8AC3E}">
        <p14:creationId xmlns:p14="http://schemas.microsoft.com/office/powerpoint/2010/main" val="169458123"/>
      </p:ext>
    </p:extLst>
  </p:cSld>
  <p:clrMapOvr>
    <a:masterClrMapping/>
  </p:clrMapOvr>
  <mc:AlternateContent xmlns:mc="http://schemas.openxmlformats.org/markup-compatibility/2006">
    <mc:Choice xmlns:p14="http://schemas.microsoft.com/office/powerpoint/2010/main" Requires="p14">
      <p:transition spd="slow" p14:dur="2000" advTm="120540"/>
    </mc:Choice>
    <mc:Fallback>
      <p:transition spd="slow" advTm="120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3"/>
                </p:tgtEl>
              </p:cMediaNode>
            </p:audio>
          </p:childTnLst>
        </p:cTn>
      </p:par>
    </p:tnLst>
    <p:bldLst>
      <p:bldP spid="5" grpId="0"/>
      <p:bldP spid="6" grpId="0"/>
      <p:bldP spid="7" grpId="0"/>
      <p:bldP spid="8" grpId="0"/>
      <p:bldP spid="9" grpId="0"/>
      <p:bldP spid="10" grpId="0"/>
      <p:bldP spid="11" grpId="0"/>
      <p:bldP spid="12" grpId="0"/>
    </p:bldLst>
  </p:timing>
  <p:extLst>
    <p:ext uri="{3A86A75C-4F4B-4683-9AE1-C65F6400EC91}">
      <p14:laserTraceLst xmlns:p14="http://schemas.microsoft.com/office/powerpoint/2010/main">
        <p14:tracePtLst>
          <p14:tracePt t="94728" x="593725" y="4956175"/>
          <p14:tracePt t="94839" x="593725" y="4983163"/>
          <p14:tracePt t="94894" x="919163" y="5507038"/>
          <p14:tracePt t="94948" x="1038225" y="5522913"/>
          <p14:tracePt t="95004" x="1227138" y="5480050"/>
          <p14:tracePt t="95055" x="1373188" y="5545138"/>
          <p14:tracePt t="95110" x="1546225" y="5646738"/>
          <p14:tracePt t="95162" x="1739900" y="5668963"/>
          <p14:tracePt t="95191" x="1789113" y="5664200"/>
          <p14:tracePt t="95241" x="1843088" y="5630863"/>
          <p14:tracePt t="95267" x="1962150" y="5565775"/>
          <p14:tracePt t="95319" x="2117725" y="5484813"/>
          <p14:tracePt t="95347" x="2166938" y="5457825"/>
          <p14:tracePt t="95400" x="2339975" y="5372100"/>
          <p14:tracePt t="95452" x="2420938" y="5327650"/>
          <p14:tracePt t="95556" x="2454275" y="5327650"/>
          <p14:tracePt t="95608" x="2470150" y="5334000"/>
          <p14:tracePt t="96881" x="2470150" y="5327650"/>
          <p14:tracePt t="97908" x="2470150" y="5345113"/>
          <p14:tracePt t="97962" x="2470150" y="5630863"/>
          <p14:tracePt t="98014" x="2470150" y="5680075"/>
          <p14:tracePt t="98127" x="2474913" y="5727700"/>
          <p14:tracePt t="98182" x="2474913" y="5772150"/>
          <p14:tracePt t="98209" x="2474913" y="5799138"/>
          <p14:tracePt t="98266" x="2490788" y="5868988"/>
          <p14:tracePt t="98321" x="2497138" y="5884863"/>
          <p14:tracePt t="98377" x="2501900" y="5911850"/>
          <p14:tracePt t="98537" x="2501900" y="590708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仮定法過去</a:t>
            </a:r>
            <a:r>
              <a:rPr lang="ja-JP" altLang="en-US" dirty="0"/>
              <a:t>完了</a:t>
            </a:r>
            <a:r>
              <a:rPr kumimoji="1" lang="ja-JP" altLang="en-US" dirty="0"/>
              <a:t>の練習</a:t>
            </a:r>
          </a:p>
        </p:txBody>
      </p:sp>
      <p:sp>
        <p:nvSpPr>
          <p:cNvPr id="3" name="コンテンツ プレースホルダー 2"/>
          <p:cNvSpPr>
            <a:spLocks noGrp="1"/>
          </p:cNvSpPr>
          <p:nvPr>
            <p:ph idx="1"/>
          </p:nvPr>
        </p:nvSpPr>
        <p:spPr/>
        <p:txBody>
          <a:bodyPr/>
          <a:lstStyle/>
          <a:p>
            <a:pPr marL="0" indent="0">
              <a:buNone/>
            </a:pPr>
            <a:r>
              <a:rPr lang="ja-JP" altLang="en-US" dirty="0"/>
              <a:t>もしも彼女を知っていたら、君に紹介できたのになあ。</a:t>
            </a:r>
            <a:endParaRPr lang="en-US" altLang="ja-JP" dirty="0"/>
          </a:p>
          <a:p>
            <a:pPr marL="0" indent="0">
              <a:buNone/>
            </a:pPr>
            <a:r>
              <a:rPr lang="en-US" altLang="ja-JP" dirty="0"/>
              <a:t>If I __________ her, I _________________________ her to you.</a:t>
            </a:r>
          </a:p>
          <a:p>
            <a:pPr marL="0" indent="0">
              <a:buNone/>
            </a:pPr>
            <a:r>
              <a:rPr lang="ja-JP" altLang="en-US" dirty="0"/>
              <a:t>もしも十分なお金があったら、この車を買ったでしょう。</a:t>
            </a:r>
            <a:endParaRPr lang="en-US" altLang="ja-JP" dirty="0"/>
          </a:p>
          <a:p>
            <a:pPr marL="0" indent="0">
              <a:buNone/>
            </a:pPr>
            <a:r>
              <a:rPr lang="en-US" altLang="ja-JP" dirty="0"/>
              <a:t>If I __________ enough money, I ____________________ this car.</a:t>
            </a:r>
            <a:endParaRPr lang="ja-JP" altLang="en-US" dirty="0"/>
          </a:p>
          <a:p>
            <a:pPr marL="0" indent="0">
              <a:buNone/>
            </a:pPr>
            <a:r>
              <a:rPr lang="ja-JP" altLang="en-US" dirty="0"/>
              <a:t>もしも留学していなかったら、私は今ここで教えていないかもしれない。</a:t>
            </a:r>
            <a:endParaRPr lang="en-US" altLang="ja-JP" dirty="0"/>
          </a:p>
          <a:p>
            <a:pPr marL="0" indent="0">
              <a:buNone/>
            </a:pPr>
            <a:r>
              <a:rPr lang="en-US" altLang="ja-JP" dirty="0"/>
              <a:t>If I ________________ abroad, I ________________________ here.</a:t>
            </a:r>
            <a:endParaRPr lang="ja-JP" altLang="en-US" dirty="0"/>
          </a:p>
          <a:p>
            <a:pPr marL="0" indent="0">
              <a:buNone/>
            </a:pPr>
            <a:r>
              <a:rPr lang="ja-JP" altLang="en-US" dirty="0"/>
              <a:t>もしも留学していなかったら、私は彼女と結婚しなかっただろう。</a:t>
            </a:r>
            <a:endParaRPr lang="en-US" altLang="ja-JP" dirty="0"/>
          </a:p>
          <a:p>
            <a:pPr marL="0" indent="0">
              <a:buNone/>
            </a:pPr>
            <a:r>
              <a:rPr lang="en-US" altLang="ja-JP" dirty="0"/>
              <a:t>If I ________________ abroad, I ____________________ her.</a:t>
            </a:r>
          </a:p>
          <a:p>
            <a:pPr marL="0" indent="0">
              <a:buNone/>
            </a:pPr>
            <a:endParaRPr kumimoji="1" lang="ja-JP" altLang="en-US" dirty="0"/>
          </a:p>
        </p:txBody>
      </p:sp>
      <p:sp>
        <p:nvSpPr>
          <p:cNvPr id="5" name="テキスト ボックス 4">
            <a:extLst>
              <a:ext uri="{FF2B5EF4-FFF2-40B4-BE49-F238E27FC236}">
                <a16:creationId xmlns:a16="http://schemas.microsoft.com/office/drawing/2014/main" id="{70A44309-F767-4D10-8F4B-D5D984C74429}"/>
              </a:ext>
            </a:extLst>
          </p:cNvPr>
          <p:cNvSpPr txBox="1"/>
          <p:nvPr/>
        </p:nvSpPr>
        <p:spPr>
          <a:xfrm>
            <a:off x="1389888" y="2267712"/>
            <a:ext cx="1837944" cy="523220"/>
          </a:xfrm>
          <a:prstGeom prst="rect">
            <a:avLst/>
          </a:prstGeom>
          <a:noFill/>
        </p:spPr>
        <p:txBody>
          <a:bodyPr wrap="square" rtlCol="0">
            <a:spAutoFit/>
          </a:bodyPr>
          <a:lstStyle/>
          <a:p>
            <a:r>
              <a:rPr lang="en-US" altLang="ja-JP" sz="2800" b="1" dirty="0">
                <a:solidFill>
                  <a:srgbClr val="FF0000"/>
                </a:solidFill>
              </a:rPr>
              <a:t>had known</a:t>
            </a:r>
            <a:endParaRPr kumimoji="1" lang="ja-JP" altLang="en-US" sz="2800" dirty="0"/>
          </a:p>
        </p:txBody>
      </p:sp>
      <p:sp>
        <p:nvSpPr>
          <p:cNvPr id="6" name="テキスト ボックス 5">
            <a:extLst>
              <a:ext uri="{FF2B5EF4-FFF2-40B4-BE49-F238E27FC236}">
                <a16:creationId xmlns:a16="http://schemas.microsoft.com/office/drawing/2014/main" id="{0BAD92E4-A5EE-45F1-83A4-1595E2BB7576}"/>
              </a:ext>
            </a:extLst>
          </p:cNvPr>
          <p:cNvSpPr txBox="1"/>
          <p:nvPr/>
        </p:nvSpPr>
        <p:spPr>
          <a:xfrm>
            <a:off x="4486656" y="2264664"/>
            <a:ext cx="4062984" cy="523220"/>
          </a:xfrm>
          <a:prstGeom prst="rect">
            <a:avLst/>
          </a:prstGeom>
          <a:noFill/>
        </p:spPr>
        <p:txBody>
          <a:bodyPr wrap="square" rtlCol="0">
            <a:spAutoFit/>
          </a:bodyPr>
          <a:lstStyle/>
          <a:p>
            <a:r>
              <a:rPr lang="en-US" altLang="ja-JP" sz="2800" b="1" dirty="0">
                <a:solidFill>
                  <a:srgbClr val="FF0000"/>
                </a:solidFill>
              </a:rPr>
              <a:t>could have introduced</a:t>
            </a:r>
            <a:endParaRPr kumimoji="1" lang="ja-JP" altLang="en-US" sz="2800" dirty="0"/>
          </a:p>
        </p:txBody>
      </p:sp>
      <p:sp>
        <p:nvSpPr>
          <p:cNvPr id="7" name="テキスト ボックス 6">
            <a:extLst>
              <a:ext uri="{FF2B5EF4-FFF2-40B4-BE49-F238E27FC236}">
                <a16:creationId xmlns:a16="http://schemas.microsoft.com/office/drawing/2014/main" id="{E69A17F5-2F51-4528-AB59-90D45EDBDA52}"/>
              </a:ext>
            </a:extLst>
          </p:cNvPr>
          <p:cNvSpPr txBox="1"/>
          <p:nvPr/>
        </p:nvSpPr>
        <p:spPr>
          <a:xfrm>
            <a:off x="1368552" y="3261360"/>
            <a:ext cx="1837944" cy="523220"/>
          </a:xfrm>
          <a:prstGeom prst="rect">
            <a:avLst/>
          </a:prstGeom>
          <a:noFill/>
        </p:spPr>
        <p:txBody>
          <a:bodyPr wrap="square" rtlCol="0">
            <a:spAutoFit/>
          </a:bodyPr>
          <a:lstStyle/>
          <a:p>
            <a:r>
              <a:rPr lang="en-US" altLang="ja-JP" sz="2800" b="1" dirty="0">
                <a:solidFill>
                  <a:srgbClr val="FF0000"/>
                </a:solidFill>
              </a:rPr>
              <a:t>had had</a:t>
            </a:r>
            <a:endParaRPr kumimoji="1" lang="ja-JP" altLang="en-US" sz="2800" dirty="0"/>
          </a:p>
        </p:txBody>
      </p:sp>
      <p:sp>
        <p:nvSpPr>
          <p:cNvPr id="8" name="テキスト ボックス 7">
            <a:extLst>
              <a:ext uri="{FF2B5EF4-FFF2-40B4-BE49-F238E27FC236}">
                <a16:creationId xmlns:a16="http://schemas.microsoft.com/office/drawing/2014/main" id="{29C40E4F-EB28-46E5-AA05-3CF9071EE6EC}"/>
              </a:ext>
            </a:extLst>
          </p:cNvPr>
          <p:cNvSpPr txBox="1"/>
          <p:nvPr/>
        </p:nvSpPr>
        <p:spPr>
          <a:xfrm>
            <a:off x="5617464" y="4300728"/>
            <a:ext cx="4062984" cy="523220"/>
          </a:xfrm>
          <a:prstGeom prst="rect">
            <a:avLst/>
          </a:prstGeom>
          <a:noFill/>
        </p:spPr>
        <p:txBody>
          <a:bodyPr wrap="square" rtlCol="0">
            <a:spAutoFit/>
          </a:bodyPr>
          <a:lstStyle/>
          <a:p>
            <a:r>
              <a:rPr lang="en-US" altLang="ja-JP" sz="2800" b="1" dirty="0">
                <a:solidFill>
                  <a:srgbClr val="FF0000"/>
                </a:solidFill>
              </a:rPr>
              <a:t>might not be teaching</a:t>
            </a:r>
            <a:endParaRPr kumimoji="1" lang="ja-JP" altLang="en-US" sz="2800" dirty="0"/>
          </a:p>
        </p:txBody>
      </p:sp>
      <p:sp>
        <p:nvSpPr>
          <p:cNvPr id="9" name="テキスト ボックス 8">
            <a:extLst>
              <a:ext uri="{FF2B5EF4-FFF2-40B4-BE49-F238E27FC236}">
                <a16:creationId xmlns:a16="http://schemas.microsoft.com/office/drawing/2014/main" id="{F9E1DD11-68A8-4722-8D08-B06A282FB3FF}"/>
              </a:ext>
            </a:extLst>
          </p:cNvPr>
          <p:cNvSpPr txBox="1"/>
          <p:nvPr/>
        </p:nvSpPr>
        <p:spPr>
          <a:xfrm>
            <a:off x="1475232" y="4291584"/>
            <a:ext cx="2913888" cy="523220"/>
          </a:xfrm>
          <a:prstGeom prst="rect">
            <a:avLst/>
          </a:prstGeom>
          <a:noFill/>
        </p:spPr>
        <p:txBody>
          <a:bodyPr wrap="square" rtlCol="0">
            <a:spAutoFit/>
          </a:bodyPr>
          <a:lstStyle/>
          <a:p>
            <a:r>
              <a:rPr lang="en-US" altLang="ja-JP" sz="2800" b="1" dirty="0">
                <a:solidFill>
                  <a:srgbClr val="FF0000"/>
                </a:solidFill>
              </a:rPr>
              <a:t>had not studied</a:t>
            </a:r>
            <a:endParaRPr kumimoji="1" lang="ja-JP" altLang="en-US" sz="2800" dirty="0"/>
          </a:p>
        </p:txBody>
      </p:sp>
      <p:sp>
        <p:nvSpPr>
          <p:cNvPr id="11" name="テキスト ボックス 10">
            <a:extLst>
              <a:ext uri="{FF2B5EF4-FFF2-40B4-BE49-F238E27FC236}">
                <a16:creationId xmlns:a16="http://schemas.microsoft.com/office/drawing/2014/main" id="{BBA8205B-1893-4726-A93A-5518F73EE396}"/>
              </a:ext>
            </a:extLst>
          </p:cNvPr>
          <p:cNvSpPr txBox="1"/>
          <p:nvPr/>
        </p:nvSpPr>
        <p:spPr>
          <a:xfrm>
            <a:off x="6044184" y="3297659"/>
            <a:ext cx="4062984" cy="523220"/>
          </a:xfrm>
          <a:prstGeom prst="rect">
            <a:avLst/>
          </a:prstGeom>
          <a:noFill/>
        </p:spPr>
        <p:txBody>
          <a:bodyPr wrap="square" rtlCol="0">
            <a:spAutoFit/>
          </a:bodyPr>
          <a:lstStyle/>
          <a:p>
            <a:r>
              <a:rPr lang="en-US" altLang="ja-JP" sz="2800" b="1" dirty="0">
                <a:solidFill>
                  <a:srgbClr val="FF0000"/>
                </a:solidFill>
              </a:rPr>
              <a:t>would have bought</a:t>
            </a:r>
            <a:endParaRPr kumimoji="1" lang="ja-JP" altLang="en-US" sz="2800" dirty="0"/>
          </a:p>
        </p:txBody>
      </p:sp>
      <p:sp>
        <p:nvSpPr>
          <p:cNvPr id="12" name="テキスト ボックス 11">
            <a:extLst>
              <a:ext uri="{FF2B5EF4-FFF2-40B4-BE49-F238E27FC236}">
                <a16:creationId xmlns:a16="http://schemas.microsoft.com/office/drawing/2014/main" id="{0E0F73F6-585D-4598-9F67-E8124FFFF467}"/>
              </a:ext>
            </a:extLst>
          </p:cNvPr>
          <p:cNvSpPr txBox="1"/>
          <p:nvPr/>
        </p:nvSpPr>
        <p:spPr>
          <a:xfrm>
            <a:off x="1581912" y="5294376"/>
            <a:ext cx="2913888" cy="523220"/>
          </a:xfrm>
          <a:prstGeom prst="rect">
            <a:avLst/>
          </a:prstGeom>
          <a:noFill/>
        </p:spPr>
        <p:txBody>
          <a:bodyPr wrap="square" rtlCol="0">
            <a:spAutoFit/>
          </a:bodyPr>
          <a:lstStyle/>
          <a:p>
            <a:r>
              <a:rPr lang="en-US" altLang="ja-JP" sz="2800" b="1" dirty="0">
                <a:solidFill>
                  <a:srgbClr val="FF0000"/>
                </a:solidFill>
              </a:rPr>
              <a:t>had not studied</a:t>
            </a:r>
            <a:endParaRPr kumimoji="1" lang="ja-JP" altLang="en-US" sz="2800" dirty="0"/>
          </a:p>
        </p:txBody>
      </p:sp>
      <p:sp>
        <p:nvSpPr>
          <p:cNvPr id="13" name="テキスト ボックス 12">
            <a:extLst>
              <a:ext uri="{FF2B5EF4-FFF2-40B4-BE49-F238E27FC236}">
                <a16:creationId xmlns:a16="http://schemas.microsoft.com/office/drawing/2014/main" id="{69036141-7122-4B77-993D-FC7856E24B4F}"/>
              </a:ext>
            </a:extLst>
          </p:cNvPr>
          <p:cNvSpPr txBox="1"/>
          <p:nvPr/>
        </p:nvSpPr>
        <p:spPr>
          <a:xfrm>
            <a:off x="5617464" y="5352288"/>
            <a:ext cx="4062984" cy="523220"/>
          </a:xfrm>
          <a:prstGeom prst="rect">
            <a:avLst/>
          </a:prstGeom>
          <a:noFill/>
        </p:spPr>
        <p:txBody>
          <a:bodyPr wrap="square" rtlCol="0">
            <a:spAutoFit/>
          </a:bodyPr>
          <a:lstStyle/>
          <a:p>
            <a:r>
              <a:rPr lang="en-US" altLang="ja-JP" sz="2800" b="1" dirty="0">
                <a:solidFill>
                  <a:srgbClr val="FF0000"/>
                </a:solidFill>
              </a:rPr>
              <a:t>would not have married</a:t>
            </a:r>
            <a:endParaRPr kumimoji="1" lang="ja-JP" altLang="en-US" sz="2800" dirty="0"/>
          </a:p>
        </p:txBody>
      </p:sp>
      <p:pic>
        <p:nvPicPr>
          <p:cNvPr id="16" name="オーディオ 15">
            <a:hlinkClick r:id="" action="ppaction://media"/>
            <a:extLst>
              <a:ext uri="{FF2B5EF4-FFF2-40B4-BE49-F238E27FC236}">
                <a16:creationId xmlns:a16="http://schemas.microsoft.com/office/drawing/2014/main" id="{1E09989F-5C66-4C90-ADE7-321C6D99E80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28438" y="6294438"/>
            <a:ext cx="347662" cy="347662"/>
          </a:xfrm>
          <a:prstGeom prst="rect">
            <a:avLst/>
          </a:prstGeom>
        </p:spPr>
      </p:pic>
    </p:spTree>
    <p:custDataLst>
      <p:tags r:id="rId1"/>
    </p:custDataLst>
    <p:extLst>
      <p:ext uri="{BB962C8B-B14F-4D97-AF65-F5344CB8AC3E}">
        <p14:creationId xmlns:p14="http://schemas.microsoft.com/office/powerpoint/2010/main" val="3799122589"/>
      </p:ext>
    </p:extLst>
  </p:cSld>
  <p:clrMapOvr>
    <a:masterClrMapping/>
  </p:clrMapOvr>
  <mc:AlternateContent xmlns:mc="http://schemas.openxmlformats.org/markup-compatibility/2006">
    <mc:Choice xmlns:p14="http://schemas.microsoft.com/office/powerpoint/2010/main" Requires="p14">
      <p:transition spd="slow" p14:dur="2000" advTm="146174"/>
    </mc:Choice>
    <mc:Fallback>
      <p:transition spd="slow" advTm="146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6"/>
                </p:tgtEl>
              </p:cMediaNode>
            </p:audio>
          </p:childTnLst>
        </p:cTn>
      </p:par>
    </p:tnLst>
    <p:bldLst>
      <p:bldP spid="5" grpId="0"/>
      <p:bldP spid="6" grpId="0"/>
      <p:bldP spid="7" grpId="0"/>
      <p:bldP spid="8" grpId="0"/>
      <p:bldP spid="9" grpId="0"/>
      <p:bldP spid="11" grpId="0"/>
      <p:bldP spid="12" grpId="0"/>
      <p:bldP spid="13" grpId="0"/>
    </p:bldLst>
  </p:timing>
  <p:extLst>
    <p:ext uri="{3A86A75C-4F4B-4683-9AE1-C65F6400EC91}">
      <p14:laserTraceLst xmlns:p14="http://schemas.microsoft.com/office/powerpoint/2010/main">
        <p14:tracePtLst>
          <p14:tracePt t="3793" x="735013" y="4837113"/>
          <p14:tracePt t="6226" x="681038" y="4776788"/>
          <p14:tracePt t="6277" x="631825" y="4129088"/>
          <p14:tracePt t="6329" x="757238" y="3355975"/>
          <p14:tracePt t="6381" x="993775" y="2913063"/>
          <p14:tracePt t="6436" x="1216025" y="2551113"/>
          <p14:tracePt t="6488" x="1350963" y="2308225"/>
          <p14:tracePt t="6538" x="1616075" y="2005013"/>
          <p14:tracePt t="6565" x="1762125" y="1885950"/>
          <p14:tracePt t="6617" x="1820863" y="1820863"/>
          <p14:tracePt t="6694" x="1836738" y="1816100"/>
          <p14:tracePt t="6967" x="1874838" y="1843088"/>
          <p14:tracePt t="7018" x="2297113" y="2043113"/>
          <p14:tracePt t="7072" x="2355850" y="2047875"/>
          <p14:tracePt t="7099" x="2425700" y="2047875"/>
          <p14:tracePt t="7152" x="2701925" y="2058988"/>
          <p14:tracePt t="7179" x="2886075" y="2081213"/>
          <p14:tracePt t="7229" x="3106738" y="2085975"/>
          <p14:tracePt t="7285" x="3351213" y="2074863"/>
          <p14:tracePt t="7339" x="3632200" y="2074863"/>
          <p14:tracePt t="7396" x="3987800" y="2074863"/>
          <p14:tracePt t="7425" x="4230688" y="2058988"/>
          <p14:tracePt t="7477" x="4468813" y="2036763"/>
          <p14:tracePt t="7528" x="4614863" y="2027238"/>
          <p14:tracePt t="7554" x="4738688" y="2027238"/>
          <p14:tracePt t="7609" x="4891088" y="2016125"/>
          <p14:tracePt t="7662" x="4999038" y="2016125"/>
          <p14:tracePt t="7690" x="5156200" y="2016125"/>
          <p14:tracePt t="7739" x="5565775" y="2043113"/>
          <p14:tracePt t="7789" x="5934075" y="2058988"/>
          <p14:tracePt t="7841" x="6280150" y="2070100"/>
          <p14:tracePt t="7893" x="6399213" y="2081213"/>
          <p14:tracePt t="7944" x="6484938" y="2081213"/>
          <p14:tracePt t="7972" x="6523038" y="2085975"/>
          <p14:tracePt t="8024" x="6570663" y="2090738"/>
          <p14:tracePt t="8416" x="6792913" y="2144713"/>
          <p14:tracePt t="8470" x="6950075" y="2193925"/>
          <p14:tracePt t="8522" x="7008813" y="2209800"/>
          <p14:tracePt t="8550" x="7015163" y="2209800"/>
          <p14:tracePt t="8582" x="7015163" y="2220913"/>
          <p14:tracePt t="8634" x="7019925" y="2220913"/>
          <p14:tracePt t="8952" x="7019925" y="2227263"/>
          <p14:tracePt t="9057" x="6997700" y="2227263"/>
          <p14:tracePt t="9131" x="6997700" y="2232025"/>
          <p14:tracePt t="9236" x="7008813" y="2232025"/>
          <p14:tracePt t="9288" x="7015163" y="2232025"/>
          <p14:tracePt t="9928" x="7058025" y="2243138"/>
          <p14:tracePt t="9982" x="7116763" y="2281238"/>
          <p14:tracePt t="10039" x="7192963" y="2308225"/>
          <p14:tracePt t="10067" x="7235825" y="2308225"/>
          <p14:tracePt t="10118" x="7235825" y="2297113"/>
          <p14:tracePt t="10169" x="7235825" y="2286000"/>
          <p14:tracePt t="10223" x="7231063" y="2281238"/>
          <p14:tracePt t="10422" x="7177088" y="2270125"/>
          <p14:tracePt t="10475" x="7123113" y="2254250"/>
          <p14:tracePt t="10528" x="7078663" y="2232025"/>
          <p14:tracePt t="10554" x="7031038" y="2209800"/>
          <p14:tracePt t="10608" x="6961188" y="2198688"/>
          <p14:tracePt t="10662" x="6907213" y="2193925"/>
          <p14:tracePt t="10714" x="6723063" y="2193925"/>
          <p14:tracePt t="10769" x="6662738" y="2205038"/>
          <p14:tracePt t="10821" x="6662738" y="2216150"/>
          <p14:tracePt t="10872" x="6646863" y="2220913"/>
          <p14:tracePt t="10925" x="6635750" y="2209800"/>
          <p14:tracePt t="10999" x="6642100" y="2209800"/>
          <p14:tracePt t="11172" x="6642100" y="2198688"/>
          <p14:tracePt t="11755" x="6372225" y="2198688"/>
          <p14:tracePt t="11809" x="6107113" y="2189163"/>
          <p14:tracePt t="11861" x="5619750" y="2178050"/>
          <p14:tracePt t="11912" x="4821238" y="2124075"/>
          <p14:tracePt t="11940" x="4457700" y="2101850"/>
          <p14:tracePt t="11991" x="3760788" y="2085975"/>
          <p14:tracePt t="12018" x="3432175" y="2090738"/>
          <p14:tracePt t="12069" x="3317875" y="2101850"/>
          <p14:tracePt t="12146" x="3279775" y="2124075"/>
          <p14:tracePt t="12199" x="3297238" y="2124075"/>
          <p14:tracePt t="12324" x="3306763" y="2124075"/>
          <p14:tracePt t="12788" x="3324225" y="2117725"/>
          <p14:tracePt t="12840" x="3351213" y="2117725"/>
          <p14:tracePt t="12894" x="3378200" y="2117725"/>
          <p14:tracePt t="12945" x="3387725" y="2117725"/>
          <p14:tracePt t="12995" x="3394075" y="2124075"/>
          <p14:tracePt t="13047" x="3405188" y="2128838"/>
          <p14:tracePt t="13242" x="3387725" y="2128838"/>
          <p14:tracePt t="13367" x="3371850" y="2124075"/>
          <p14:tracePt t="13419" x="3371850" y="2117725"/>
          <p14:tracePt t="14328" x="3367088" y="2117725"/>
          <p14:tracePt t="14482" x="3360738" y="2117725"/>
          <p14:tracePt t="14636" x="3355975" y="2117725"/>
          <p14:tracePt t="15444" x="3324225" y="2085975"/>
          <p14:tracePt t="15495" x="3286125" y="2047875"/>
          <p14:tracePt t="15547" x="3263900" y="1924050"/>
          <p14:tracePt t="15583" x="3178175" y="1793875"/>
          <p14:tracePt t="15610" x="3140075" y="1728788"/>
          <p14:tracePt t="15663" x="2928938" y="1582738"/>
          <p14:tracePt t="15688" x="2843213" y="1539875"/>
          <p14:tracePt t="15740" x="2598738" y="1458913"/>
          <p14:tracePt t="15769" x="2486025" y="1427163"/>
          <p14:tracePt t="15822" x="2124075" y="1377950"/>
          <p14:tracePt t="15875" x="1843088" y="1355725"/>
          <p14:tracePt t="15926" x="1809750" y="1355725"/>
          <p14:tracePt t="16002" x="1804988" y="1355725"/>
          <p14:tracePt t="16055" x="1804988" y="1362075"/>
          <p14:tracePt t="16131" x="2355850" y="1427163"/>
          <p14:tracePt t="16158" x="2879725" y="1485900"/>
          <p14:tracePt t="16210" x="3059113" y="1528763"/>
          <p14:tracePt t="16238" x="3079750" y="1528763"/>
          <p14:tracePt t="16267" x="3155950" y="1562100"/>
          <p14:tracePt t="16319" x="3187700" y="1573213"/>
          <p14:tracePt t="16470" x="3178175" y="1604963"/>
          <p14:tracePt t="16521" x="3124200" y="1755775"/>
          <p14:tracePt t="16550" x="3101975" y="1816100"/>
          <p14:tracePt t="16608" x="3021013" y="1885950"/>
          <p14:tracePt t="16658" x="3005138" y="1901825"/>
          <p14:tracePt t="16714" x="2982913" y="1955800"/>
          <p14:tracePt t="16765" x="2989263" y="1978025"/>
          <p14:tracePt t="16818" x="3059113" y="1989138"/>
          <p14:tracePt t="16847" x="3101975" y="1989138"/>
          <p14:tracePt t="16897" x="3117850" y="1973263"/>
          <p14:tracePt t="16925" x="3128963" y="1951038"/>
          <p14:tracePt t="16978" x="3128963" y="1935163"/>
          <p14:tracePt t="17054" x="3128963" y="1928813"/>
          <p14:tracePt t="20555" x="3252788" y="2009775"/>
          <p14:tracePt t="20615" x="3875088" y="2101850"/>
          <p14:tracePt t="20644" x="3879850" y="2101850"/>
          <p14:tracePt t="20697" x="4149725" y="2085975"/>
          <p14:tracePt t="20749" x="4545013" y="2036763"/>
          <p14:tracePt t="20801" x="4756150" y="1993900"/>
          <p14:tracePt t="20853" x="4837113" y="1939925"/>
          <p14:tracePt t="20904" x="5145088" y="1944688"/>
          <p14:tracePt t="20955" x="5772150" y="1978025"/>
          <p14:tracePt t="21006" x="6408738" y="1962150"/>
          <p14:tracePt t="21058" x="6853238" y="2009775"/>
          <p14:tracePt t="21110" x="7188200" y="2027238"/>
          <p14:tracePt t="21162" x="7431088" y="2027238"/>
          <p14:tracePt t="21215" x="7543800" y="2036763"/>
          <p14:tracePt t="21267" x="7550150" y="2036763"/>
          <p14:tracePt t="21319" x="7577138" y="2047875"/>
          <p14:tracePt t="21371" x="7586663" y="2058988"/>
          <p14:tracePt t="21423" x="7581900" y="2070100"/>
          <p14:tracePt t="21449" x="7581900" y="2085975"/>
          <p14:tracePt t="21500" x="7485063" y="2124075"/>
          <p14:tracePt t="21553" x="7051675" y="2139950"/>
          <p14:tracePt t="21613" x="6873875" y="2097088"/>
          <p14:tracePt t="21663" x="6835775" y="2020888"/>
          <p14:tracePt t="21688" x="6835775" y="2000250"/>
          <p14:tracePt t="21739" x="6943725" y="1951038"/>
          <p14:tracePt t="21790" x="7150100" y="1935163"/>
          <p14:tracePt t="21843" x="7312025" y="1955800"/>
          <p14:tracePt t="21894" x="7332663" y="1989138"/>
          <p14:tracePt t="21945" x="7296150" y="2020888"/>
          <p14:tracePt t="21998" x="7138988" y="2032000"/>
          <p14:tracePt t="22048" x="7085013" y="2027238"/>
          <p14:tracePt t="22126" x="7078663" y="2027238"/>
          <p14:tracePt t="22226" x="7078663" y="2020888"/>
          <p14:tracePt t="22276" x="7089775" y="2009775"/>
          <p14:tracePt t="22351" x="7112000" y="2005013"/>
          <p14:tracePt t="22379" x="7127875" y="2005013"/>
          <p14:tracePt t="22479" x="7143750" y="2005013"/>
          <p14:tracePt t="22532" x="7150100" y="2016125"/>
          <p14:tracePt t="22559" x="7127875" y="2032000"/>
          <p14:tracePt t="22613" x="7035800" y="2074863"/>
          <p14:tracePt t="22638" x="7004050" y="2097088"/>
          <p14:tracePt t="22690" x="6961188" y="2112963"/>
          <p14:tracePt t="22743" x="6907213" y="2112963"/>
          <p14:tracePt t="22942" x="6900863" y="2112963"/>
          <p14:tracePt t="23486" x="6896100" y="2112963"/>
          <p14:tracePt t="26467" x="6788150" y="2227263"/>
          <p14:tracePt t="26522" x="6581775" y="2351088"/>
          <p14:tracePt t="26549" x="6527800" y="2355850"/>
          <p14:tracePt t="26608" x="6296025" y="2236788"/>
          <p14:tracePt t="26660" x="6161088" y="2162175"/>
          <p14:tracePt t="26690" x="6122988" y="2144713"/>
          <p14:tracePt t="26740" x="6053138" y="2112963"/>
          <p14:tracePt t="26768" x="6035675" y="2101850"/>
          <p14:tracePt t="26820" x="6035675" y="2070100"/>
          <p14:tracePt t="26871" x="6035675" y="2047875"/>
          <p14:tracePt t="26925" x="6165850" y="2009775"/>
          <p14:tracePt t="26977" x="6327775" y="2005013"/>
          <p14:tracePt t="27030" x="6426200" y="2043113"/>
          <p14:tracePt t="27056" x="6453188" y="2043113"/>
          <p14:tracePt t="27107" x="6489700" y="2047875"/>
          <p14:tracePt t="27652" x="6199188" y="2074863"/>
          <p14:tracePt t="27678" x="6084888" y="2074863"/>
          <p14:tracePt t="27757" x="6145213" y="2047875"/>
          <p14:tracePt t="27785" x="6149975" y="2047875"/>
          <p14:tracePt t="27838" x="6273800" y="2020888"/>
          <p14:tracePt t="27894" x="6700838" y="2009775"/>
          <p14:tracePt t="27944" x="6723063" y="2009775"/>
          <p14:tracePt t="28019" x="6750050" y="2016125"/>
          <p14:tracePt t="28070" x="6754813" y="2016125"/>
          <p14:tracePt t="28467" x="6754813" y="2020888"/>
          <p14:tracePt t="28522" x="6669088" y="2108200"/>
          <p14:tracePt t="28550" x="6657975" y="2124075"/>
          <p14:tracePt t="28604" x="6615113" y="2124075"/>
          <p14:tracePt t="28655" x="6592888" y="2128838"/>
          <p14:tracePt t="28705" x="6561138" y="2155825"/>
          <p14:tracePt t="28756" x="6500813" y="2193925"/>
          <p14:tracePt t="28810" x="6446838" y="2227263"/>
          <p14:tracePt t="28861" x="6426200" y="2243138"/>
          <p14:tracePt t="28915" x="6323013" y="2317750"/>
          <p14:tracePt t="28967" x="6262688" y="2362200"/>
          <p14:tracePt t="29019" x="6215063" y="2389188"/>
          <p14:tracePt t="29072" x="6084888" y="2436813"/>
          <p14:tracePt t="29125" x="5927725" y="2524125"/>
          <p14:tracePt t="29179" x="5873750" y="2562225"/>
          <p14:tracePt t="29232" x="5846763" y="2578100"/>
          <p14:tracePt t="29611" x="6388100" y="2508250"/>
          <p14:tracePt t="29666" x="6484938" y="2490788"/>
          <p14:tracePt t="29720" x="6484938" y="2486025"/>
          <p14:tracePt t="33263" x="6419850" y="2517775"/>
          <p14:tracePt t="33340" x="6415088" y="2517775"/>
          <p14:tracePt t="33393" x="6415088" y="2513013"/>
          <p14:tracePt t="33446" x="6392863" y="2513013"/>
          <p14:tracePt t="33498" x="6354763" y="2513013"/>
          <p14:tracePt t="33551" x="5691188" y="2659063"/>
          <p14:tracePt t="33609" x="5349875" y="2767013"/>
          <p14:tracePt t="33660" x="5156200" y="2843213"/>
          <p14:tracePt t="33712" x="4852988" y="2924175"/>
          <p14:tracePt t="33766" x="4603750" y="2971800"/>
          <p14:tracePt t="33817" x="4313238" y="3048000"/>
          <p14:tracePt t="33846" x="4113213" y="3101975"/>
          <p14:tracePt t="33898" x="3917950" y="3151188"/>
          <p14:tracePt t="33950" x="3582988" y="3182938"/>
          <p14:tracePt t="34002" x="3324225" y="3209925"/>
          <p14:tracePt t="34055" x="2960688" y="3221038"/>
          <p14:tracePt t="34108" x="2767013" y="3221038"/>
          <p14:tracePt t="34160" x="2697163" y="3205163"/>
          <p14:tracePt t="34189" x="2616200" y="3198813"/>
          <p14:tracePt t="34240" x="2513013" y="3194050"/>
          <p14:tracePt t="34269" x="2481263" y="3194050"/>
          <p14:tracePt t="34299" x="2447925" y="3194050"/>
          <p14:tracePt t="34350" x="2425700" y="3194050"/>
          <p14:tracePt t="34428" x="2409825" y="3194050"/>
          <p14:tracePt t="34552" x="2409825" y="3187700"/>
          <p14:tracePt t="34554" x="2409825" y="3182938"/>
          <p14:tracePt t="34659" x="2409825" y="3178175"/>
          <p14:tracePt t="35052" x="2425700" y="3160713"/>
          <p14:tracePt t="35078" x="2432050" y="3160713"/>
          <p14:tracePt t="35132" x="2447925" y="3144838"/>
          <p14:tracePt t="35160" x="2459038" y="3140075"/>
          <p14:tracePt t="35215" x="2528888" y="3155950"/>
          <p14:tracePt t="35268" x="2632075" y="3198813"/>
          <p14:tracePt t="35369" x="2674938" y="3187700"/>
          <p14:tracePt t="35446" x="2701925" y="3205163"/>
          <p14:tracePt t="35498" x="2762250" y="3209925"/>
          <p14:tracePt t="35551" x="2906713" y="3209925"/>
          <p14:tracePt t="35607" x="3140075" y="3209925"/>
          <p14:tracePt t="35659" x="3340100" y="3209925"/>
          <p14:tracePt t="35709" x="3497263" y="3209925"/>
          <p14:tracePt t="35737" x="3621088" y="3209925"/>
          <p14:tracePt t="35797" x="3913188" y="3198813"/>
          <p14:tracePt t="35852" x="4133850" y="3198813"/>
          <p14:tracePt t="35911" x="4394200" y="3187700"/>
          <p14:tracePt t="35969" x="4657725" y="3187700"/>
          <p14:tracePt t="36028" x="5129213" y="3187700"/>
          <p14:tracePt t="36056" x="5307013" y="3182938"/>
          <p14:tracePt t="36103" x="5626100" y="3171825"/>
          <p14:tracePt t="36152" x="5803900" y="3155950"/>
          <p14:tracePt t="36198" x="5873750" y="3155950"/>
          <p14:tracePt t="36245" x="5934075" y="3144838"/>
          <p14:tracePt t="36294" x="6035675" y="3144838"/>
          <p14:tracePt t="36342" x="6091238" y="3144838"/>
          <p14:tracePt t="36389" x="6273800" y="3144838"/>
          <p14:tracePt t="36438" x="6365875" y="3144838"/>
          <p14:tracePt t="36486" x="6403975" y="3144838"/>
          <p14:tracePt t="36535" x="6507163" y="3151188"/>
          <p14:tracePt t="36559" x="6561138" y="3167063"/>
          <p14:tracePt t="36610" x="6680200" y="3187700"/>
          <p14:tracePt t="36658" x="6797675" y="3194050"/>
          <p14:tracePt t="36707" x="6889750" y="3209925"/>
          <p14:tracePt t="36755" x="6923088" y="3214688"/>
          <p14:tracePt t="36804" x="7015163" y="3232150"/>
          <p14:tracePt t="36856" x="7085013" y="3241675"/>
          <p14:tracePt t="36908" x="7150100" y="3248025"/>
          <p14:tracePt t="36960" x="7219950" y="3252788"/>
          <p14:tracePt t="36988" x="7224713" y="3252788"/>
          <p14:tracePt t="37040" x="7246938" y="3270250"/>
          <p14:tracePt t="37215" x="7177088" y="3270250"/>
          <p14:tracePt t="37269" x="7096125" y="3275013"/>
          <p14:tracePt t="37324" x="7058025" y="3297238"/>
          <p14:tracePt t="37376" x="6911975" y="3313113"/>
          <p14:tracePt t="37427" x="6896100" y="3313113"/>
          <p14:tracePt t="37456" x="6819900" y="3313113"/>
          <p14:tracePt t="37505" x="6588125" y="3333750"/>
          <p14:tracePt t="37533" x="6500813" y="3344863"/>
          <p14:tracePt t="37561" x="6415088" y="3344863"/>
          <p14:tracePt t="37617" x="5302250" y="3360738"/>
          <p14:tracePt t="37669" x="4637088" y="3344863"/>
          <p14:tracePt t="37722" x="4291013" y="3344863"/>
          <p14:tracePt t="37774" x="4106863" y="3355975"/>
          <p14:tracePt t="37874" x="4090988" y="3355975"/>
          <p14:tracePt t="38269" x="4059238" y="3355975"/>
          <p14:tracePt t="38321" x="3940175" y="3355975"/>
          <p14:tracePt t="38376" x="3875088" y="3355975"/>
          <p14:tracePt t="39184" x="4133850" y="3367088"/>
          <p14:tracePt t="39236" x="4425950" y="3360738"/>
          <p14:tracePt t="39290" x="4972050" y="3306763"/>
          <p14:tracePt t="39345" x="5387975" y="3313113"/>
          <p14:tracePt t="39394" x="5799138" y="3328988"/>
          <p14:tracePt t="39444" x="6107113" y="3317875"/>
          <p14:tracePt t="39495" x="6176963" y="3302000"/>
          <p14:tracePt t="39545" x="6230938" y="3297238"/>
          <p14:tracePt t="39901" x="6026150" y="3297238"/>
          <p14:tracePt t="39955" x="5583238" y="3302000"/>
          <p14:tracePt t="40011" x="5241925" y="3360738"/>
          <p14:tracePt t="40064" x="4745038" y="3387725"/>
          <p14:tracePt t="40118" x="4668838" y="3387725"/>
          <p14:tracePt t="40169" x="4452938" y="3405188"/>
          <p14:tracePt t="40221" x="4367213" y="3425825"/>
          <p14:tracePt t="40272" x="4268788" y="3441700"/>
          <p14:tracePt t="40325" x="3906838" y="3468688"/>
          <p14:tracePt t="40377" x="3756025" y="3486150"/>
          <p14:tracePt t="40430" x="3398838" y="3495675"/>
          <p14:tracePt t="40482" x="3290888" y="3502025"/>
          <p14:tracePt t="40534" x="2944813" y="3544888"/>
          <p14:tracePt t="40561" x="2886075" y="3551238"/>
          <p14:tracePt t="40615" x="2863850" y="3551238"/>
          <p14:tracePt t="40644" x="2820988" y="3567113"/>
          <p14:tracePt t="40669" x="2762250" y="3571875"/>
          <p14:tracePt t="40721" x="2717800" y="3578225"/>
          <p14:tracePt t="40775" x="2625725" y="3598863"/>
          <p14:tracePt t="40827" x="2513013" y="3598863"/>
          <p14:tracePt t="40876" x="2508250" y="3598863"/>
          <p14:tracePt t="41052" x="2508250" y="3594100"/>
          <p14:tracePt t="45673" x="2508250" y="3702050"/>
          <p14:tracePt t="45698" x="2874963" y="3713163"/>
          <p14:tracePt t="45750" x="3513138" y="3614738"/>
          <p14:tracePt t="45805" x="3798888" y="3513138"/>
          <p14:tracePt t="45857" x="4387850" y="3409950"/>
          <p14:tracePt t="45909" x="4776788" y="3409950"/>
          <p14:tracePt t="45960" x="5484813" y="3409950"/>
          <p14:tracePt t="46012" x="6846888" y="3463925"/>
          <p14:tracePt t="46063" x="7512050" y="3448050"/>
          <p14:tracePt t="46064" x="7646988" y="3448050"/>
          <p14:tracePt t="46117" x="8262938" y="3425825"/>
          <p14:tracePt t="46169" x="8512175" y="3409950"/>
          <p14:tracePt t="46220" x="8512175" y="3394075"/>
          <p14:tracePt t="46270" x="8521700" y="3367088"/>
          <p14:tracePt t="46367" x="8420100" y="3324225"/>
          <p14:tracePt t="46419" x="8274050" y="3313113"/>
          <p14:tracePt t="46471" x="8177213" y="3313113"/>
          <p14:tracePt t="46522" x="8132763" y="3313113"/>
          <p14:tracePt t="46550" x="8116888" y="3313113"/>
          <p14:tracePt t="46607" x="8047038" y="3317875"/>
          <p14:tracePt t="46657" x="7977188" y="3317875"/>
          <p14:tracePt t="46710" x="7916863" y="3317875"/>
          <p14:tracePt t="46762" x="7739063" y="3317875"/>
          <p14:tracePt t="46819" x="7635875" y="3317875"/>
          <p14:tracePt t="46847" x="7532688" y="3313113"/>
          <p14:tracePt t="46878" x="7354888" y="3313113"/>
          <p14:tracePt t="46928" x="7235825" y="3302000"/>
          <p14:tracePt t="46957" x="7192963" y="3302000"/>
          <p14:tracePt t="47008" x="7116763" y="3306763"/>
          <p14:tracePt t="47060" x="7096125" y="3317875"/>
          <p14:tracePt t="47112" x="7069138" y="3324225"/>
          <p14:tracePt t="47163" x="6938963" y="3351213"/>
          <p14:tracePt t="47215" x="6792913" y="3367088"/>
          <p14:tracePt t="47268" x="6635750" y="3398838"/>
          <p14:tracePt t="47320" x="6403975" y="3448050"/>
          <p14:tracePt t="47348" x="6376988" y="3459163"/>
          <p14:tracePt t="47377" x="6354763" y="3475038"/>
          <p14:tracePt t="47427" x="6188075" y="3513138"/>
          <p14:tracePt t="47456" x="6107113" y="3533775"/>
          <p14:tracePt t="47507" x="6084888" y="3571875"/>
          <p14:tracePt t="47534" x="6035675" y="3609975"/>
          <p14:tracePt t="47561" x="5992813" y="3621088"/>
          <p14:tracePt t="47615" x="5976938" y="3636963"/>
          <p14:tracePt t="47692" x="5972175" y="3641725"/>
          <p14:tracePt t="47793" x="5965825" y="3641725"/>
          <p14:tracePt t="48068" x="6015038" y="3641725"/>
          <p14:tracePt t="48096" x="6107113" y="3621088"/>
          <p14:tracePt t="48151" x="6338888" y="3605213"/>
          <p14:tracePt t="48202" x="6457950" y="3587750"/>
          <p14:tracePt t="48255" x="6511925" y="3578225"/>
          <p14:tracePt t="48285" x="6534150" y="3578225"/>
          <p14:tracePt t="48336" x="6577013" y="3582988"/>
          <p14:tracePt t="48387" x="6630988" y="3582988"/>
          <p14:tracePt t="48438" x="6635750" y="3582988"/>
          <p14:tracePt t="48491" x="6642100" y="3582988"/>
          <p14:tracePt t="51865" x="6534150" y="3614738"/>
          <p14:tracePt t="51893" x="6523038" y="3614738"/>
          <p14:tracePt t="51947" x="6489700" y="3614738"/>
          <p14:tracePt t="51998" x="6372225" y="3679825"/>
          <p14:tracePt t="52051" x="5273675" y="3994150"/>
          <p14:tracePt t="52103" x="4803775" y="4064000"/>
          <p14:tracePt t="52128" x="4718050" y="4075113"/>
          <p14:tracePt t="52179" x="4333875" y="4075113"/>
          <p14:tracePt t="52232" x="4102100" y="4068763"/>
          <p14:tracePt t="52284" x="3825875" y="4095750"/>
          <p14:tracePt t="52336" x="3551238" y="4149725"/>
          <p14:tracePt t="52386" x="3355975" y="4167188"/>
          <p14:tracePt t="52436" x="3097213" y="4194175"/>
          <p14:tracePt t="52488" x="2924175" y="4221163"/>
          <p14:tracePt t="52538" x="2897188" y="4221163"/>
          <p14:tracePt t="52564" x="2847975" y="4230688"/>
          <p14:tracePt t="52619" x="2735263" y="4252913"/>
          <p14:tracePt t="52671" x="2728913" y="4252913"/>
          <p14:tracePt t="52822" x="2755900" y="4252913"/>
          <p14:tracePt t="52872" x="2859088" y="4279900"/>
          <p14:tracePt t="52928" x="3009900" y="4291013"/>
          <p14:tracePt t="52957" x="3182938" y="4275138"/>
          <p14:tracePt t="53009" x="3344863" y="4252913"/>
          <p14:tracePt t="53064" x="3497263" y="4252913"/>
          <p14:tracePt t="53117" x="3632200" y="4241800"/>
          <p14:tracePt t="53170" x="3713163" y="4241800"/>
          <p14:tracePt t="53224" x="4025900" y="4210050"/>
          <p14:tracePt t="53274" x="4176713" y="4210050"/>
          <p14:tracePt t="53326" x="4344988" y="4221163"/>
          <p14:tracePt t="53377" x="4567238" y="4221163"/>
          <p14:tracePt t="53428" x="4576763" y="4221163"/>
          <p14:tracePt t="53482" x="4691063" y="4210050"/>
          <p14:tracePt t="53532" x="4938713" y="4198938"/>
          <p14:tracePt t="53558" x="4992688" y="4198938"/>
          <p14:tracePt t="53615" x="5291138" y="4194175"/>
          <p14:tracePt t="53644" x="5518150" y="4194175"/>
          <p14:tracePt t="53669" x="5657850" y="4194175"/>
          <p14:tracePt t="53724" x="5846763" y="4194175"/>
          <p14:tracePt t="53753" x="5954713" y="4203700"/>
          <p14:tracePt t="53778" x="6069013" y="4203700"/>
          <p14:tracePt t="53829" x="6253163" y="4203700"/>
          <p14:tracePt t="53882" x="6419850" y="4203700"/>
          <p14:tracePt t="53910" x="6550025" y="4203700"/>
          <p14:tracePt t="53962" x="6680200" y="4203700"/>
          <p14:tracePt t="54013" x="6754813" y="4203700"/>
          <p14:tracePt t="54065" x="6889750" y="4203700"/>
          <p14:tracePt t="54117" x="6954838" y="4203700"/>
          <p14:tracePt t="54169" x="7123113" y="4210050"/>
          <p14:tracePt t="54221" x="7278688" y="4225925"/>
          <p14:tracePt t="54274" x="7424738" y="4214813"/>
          <p14:tracePt t="54326" x="7642225" y="4214813"/>
          <p14:tracePt t="54379" x="7813675" y="4214813"/>
          <p14:tracePt t="54430" x="8035925" y="4221163"/>
          <p14:tracePt t="54482" x="8431213" y="4237038"/>
          <p14:tracePt t="54534" x="8721725" y="4237038"/>
          <p14:tracePt t="54560" x="8829675" y="4237038"/>
          <p14:tracePt t="54615" x="9175750" y="4230688"/>
          <p14:tracePt t="54644" x="9247188" y="4230688"/>
          <p14:tracePt t="54669" x="9267825" y="4225925"/>
          <p14:tracePt t="54722" x="9386888" y="4221163"/>
          <p14:tracePt t="54774" x="9478963" y="4221163"/>
          <p14:tracePt t="54826" x="9510713" y="4214813"/>
          <p14:tracePt t="54877" x="9582150" y="4210050"/>
          <p14:tracePt t="54930" x="9771063" y="4225925"/>
          <p14:tracePt t="54982" x="9917113" y="4237038"/>
          <p14:tracePt t="55033" x="10056813" y="4248150"/>
          <p14:tracePt t="55059" x="10106025" y="4252913"/>
          <p14:tracePt t="55112" x="10213975" y="4252913"/>
          <p14:tracePt t="55167" x="10317163" y="4252913"/>
          <p14:tracePt t="55221" x="10499725" y="4268788"/>
          <p14:tracePt t="55272" x="10607675" y="4279900"/>
          <p14:tracePt t="55324" x="10787063" y="4295775"/>
          <p14:tracePt t="55376" x="10834688" y="4295775"/>
          <p14:tracePt t="55450" x="10872788" y="4295775"/>
          <p14:tracePt t="55502" x="10899775" y="4295775"/>
          <p14:tracePt t="55823" x="10888663" y="4291013"/>
          <p14:tracePt t="56049" x="10602913" y="4268788"/>
          <p14:tracePt t="56104" x="10094913" y="4248150"/>
          <p14:tracePt t="56156" x="9782175" y="4268788"/>
          <p14:tracePt t="56209" x="9301163" y="4333875"/>
          <p14:tracePt t="56237" x="8921750" y="4376738"/>
          <p14:tracePt t="56288" x="8501063" y="4394200"/>
          <p14:tracePt t="56315" x="8105775" y="4414838"/>
          <p14:tracePt t="56367" x="7215188" y="4430713"/>
          <p14:tracePt t="56419" x="6770688" y="4425950"/>
          <p14:tracePt t="56472" x="6172200" y="4441825"/>
          <p14:tracePt t="56522" x="5619750" y="4475163"/>
          <p14:tracePt t="56550" x="5403850" y="4491038"/>
          <p14:tracePt t="56605" x="4857750" y="4533900"/>
          <p14:tracePt t="56657" x="4491038" y="4545013"/>
          <p14:tracePt t="56707" x="4360863" y="4549775"/>
          <p14:tracePt t="56758" x="4025900" y="4567238"/>
          <p14:tracePt t="56809" x="3751263" y="4567238"/>
          <p14:tracePt t="56862" x="3648075" y="4567238"/>
          <p14:tracePt t="56915" x="3414713" y="4567238"/>
          <p14:tracePt t="56967" x="3306763" y="4560888"/>
          <p14:tracePt t="57019" x="3243263" y="4549775"/>
          <p14:tracePt t="57074" x="3151188" y="4545013"/>
          <p14:tracePt t="57126" x="3151188" y="4538663"/>
          <p14:tracePt t="57176" x="3128963" y="4545013"/>
          <p14:tracePt t="57279" x="3086100" y="4556125"/>
          <p14:tracePt t="57332" x="3052763" y="4556125"/>
          <p14:tracePt t="57409" x="2994025" y="4556125"/>
          <p14:tracePt t="57459" x="2989263" y="4556125"/>
          <p14:tracePt t="57635" x="2982913" y="4556125"/>
          <p14:tracePt t="58321" x="2982913" y="4560888"/>
          <p14:tracePt t="58477" x="3005138" y="4549775"/>
          <p14:tracePt t="58530" x="3043238" y="4538663"/>
          <p14:tracePt t="58558" x="3052763" y="4533900"/>
          <p14:tracePt t="58635" x="3052763" y="4522788"/>
          <p14:tracePt t="58685" x="3059113" y="4511675"/>
          <p14:tracePt t="58763" x="3086100" y="4502150"/>
          <p14:tracePt t="58815" x="3236913" y="4468813"/>
          <p14:tracePt t="58867" x="3421063" y="4452938"/>
          <p14:tracePt t="58919" x="3702050" y="4410075"/>
          <p14:tracePt t="58971" x="3760788" y="4398963"/>
          <p14:tracePt t="59121" x="3760788" y="4394200"/>
          <p14:tracePt t="61937" x="3794125" y="4410075"/>
          <p14:tracePt t="62139" x="3760788" y="4410075"/>
          <p14:tracePt t="62192" x="3740150" y="4410075"/>
          <p14:tracePt t="62219" x="3729038" y="4410075"/>
          <p14:tracePt t="62274" x="3706813" y="4410075"/>
          <p14:tracePt t="64287" x="4133850" y="4457700"/>
          <p14:tracePt t="64315" x="4176713" y="4484688"/>
          <p14:tracePt t="64346" x="4176713" y="4502150"/>
          <p14:tracePt t="64403" x="4286250" y="4484688"/>
          <p14:tracePt t="64428" x="4479925" y="4452938"/>
          <p14:tracePt t="64479" x="4594225" y="4441825"/>
          <p14:tracePt t="64529" x="4733925" y="4414838"/>
          <p14:tracePt t="64556" x="4976813" y="4376738"/>
          <p14:tracePt t="64610" x="5280025" y="4340225"/>
          <p14:tracePt t="64662" x="5495925" y="4302125"/>
          <p14:tracePt t="64691" x="5718175" y="4264025"/>
          <p14:tracePt t="64744" x="5873750" y="4248150"/>
          <p14:tracePt t="64818" x="5911850" y="4241800"/>
          <p14:tracePt t="64847" x="5949950" y="4230688"/>
          <p14:tracePt t="64896" x="5954713" y="4225925"/>
          <p14:tracePt t="65904" x="5965825" y="4225925"/>
          <p14:tracePt t="66198" x="5992813" y="4225925"/>
          <p14:tracePt t="66252" x="6003925" y="4230688"/>
          <p14:tracePt t="66279" x="6008688" y="4230688"/>
          <p14:tracePt t="66332" x="6019800" y="4230688"/>
          <p14:tracePt t="66700" x="6026150" y="4230688"/>
          <p14:tracePt t="66802" x="6046788" y="4241800"/>
          <p14:tracePt t="66830" x="6215063" y="4241800"/>
          <p14:tracePt t="66886" x="6716713" y="4264025"/>
          <p14:tracePt t="66935" x="6727825" y="4268788"/>
          <p14:tracePt t="69509" x="6345238" y="4394200"/>
          <p14:tracePt t="69561" x="6307138" y="4398963"/>
          <p14:tracePt t="69619" x="5826125" y="4506913"/>
          <p14:tracePt t="69671" x="5356225" y="4538663"/>
          <p14:tracePt t="69722" x="5160963" y="4502150"/>
          <p14:tracePt t="69748" x="4895850" y="4502150"/>
          <p14:tracePt t="69801" x="4203700" y="4545013"/>
          <p14:tracePt t="69852" x="3859213" y="4533900"/>
          <p14:tracePt t="69904" x="3187700" y="4491038"/>
          <p14:tracePt t="69955" x="2717800" y="4425950"/>
          <p14:tracePt t="70009" x="2508250" y="4329113"/>
          <p14:tracePt t="70061" x="2308225" y="4237038"/>
          <p14:tracePt t="70113" x="2447925" y="4129088"/>
          <p14:tracePt t="70165" x="2593975" y="4014788"/>
          <p14:tracePt t="70217" x="2859088" y="3949700"/>
          <p14:tracePt t="70271" x="3270250" y="3967163"/>
          <p14:tracePt t="70299" x="3351213" y="4003675"/>
          <p14:tracePt t="70350" x="3387725" y="4037013"/>
          <p14:tracePt t="70404" x="3459163" y="4149725"/>
          <p14:tracePt t="70457" x="3463925" y="4194175"/>
          <p14:tracePt t="70488" x="3463925" y="4203700"/>
          <p14:tracePt t="70519" x="3463925" y="4210050"/>
          <p14:tracePt t="70570" x="3468688" y="4221163"/>
          <p14:tracePt t="70626" x="3468688" y="4225925"/>
          <p14:tracePt t="70730" x="3479800" y="4225925"/>
          <p14:tracePt t="70818" x="3594100" y="4230688"/>
          <p14:tracePt t="70846" x="3760788" y="4241800"/>
          <p14:tracePt t="70911" x="4367213" y="4237038"/>
          <p14:tracePt t="70969" x="5160963" y="4203700"/>
          <p14:tracePt t="71027" x="5772150" y="4194175"/>
          <p14:tracePt t="71055" x="6008688" y="4194175"/>
          <p14:tracePt t="71108" x="6307138" y="4198938"/>
          <p14:tracePt t="71144" x="6608763" y="4198938"/>
          <p14:tracePt t="71175" x="6824663" y="4214813"/>
          <p14:tracePt t="71231" x="7231063" y="4225925"/>
          <p14:tracePt t="71287" x="7554913" y="4241800"/>
          <p14:tracePt t="71316" x="7642225" y="4241800"/>
          <p14:tracePt t="71372" x="7678738" y="4248150"/>
          <p14:tracePt t="71425" x="7716838" y="4248150"/>
          <p14:tracePt t="71458" x="7739063" y="4248150"/>
          <p14:tracePt t="71510" x="7781925" y="4257675"/>
          <p14:tracePt t="71568" x="7797800" y="4264025"/>
          <p14:tracePt t="71628" x="7916863" y="4268788"/>
          <p14:tracePt t="71683" x="8193088" y="4284663"/>
          <p14:tracePt t="71709" x="8301038" y="4295775"/>
          <p14:tracePt t="71763" x="8440738" y="4313238"/>
          <p14:tracePt t="71790" x="8462963" y="4318000"/>
          <p14:tracePt t="71842" x="8613775" y="4349750"/>
          <p14:tracePt t="71898" x="8716963" y="4376738"/>
          <p14:tracePt t="71957" x="8770938" y="4403725"/>
          <p14:tracePt t="71989" x="8797925" y="4414838"/>
          <p14:tracePt t="72018" x="8840788" y="4425950"/>
          <p14:tracePt t="72050" x="8878888" y="4430713"/>
          <p14:tracePt t="72081" x="8932863" y="4448175"/>
          <p14:tracePt t="72136" x="8955088" y="4448175"/>
          <p14:tracePt t="72344" x="8955088" y="4452938"/>
          <p14:tracePt t="72608" x="8939213" y="4452938"/>
          <p14:tracePt t="72659" x="8829675" y="4448175"/>
          <p14:tracePt t="72711" x="8759825" y="4430713"/>
          <p14:tracePt t="72762" x="8689975" y="4430713"/>
          <p14:tracePt t="72813" x="8116888" y="4430713"/>
          <p14:tracePt t="72864" x="7750175" y="4430713"/>
          <p14:tracePt t="72916" x="7339013" y="4441825"/>
          <p14:tracePt t="72967" x="6019800" y="4572000"/>
          <p14:tracePt t="73017" x="5041900" y="4583113"/>
          <p14:tracePt t="73068" x="3425825" y="4648200"/>
          <p14:tracePt t="73118" x="2236788" y="4679950"/>
          <p14:tracePt t="73168" x="1901825" y="4702175"/>
          <p14:tracePt t="73218" x="1600200" y="4745038"/>
          <p14:tracePt t="73268" x="1539875" y="4749800"/>
          <p14:tracePt t="73556" x="1555750" y="4749800"/>
          <p14:tracePt t="73608" x="1654175" y="4729163"/>
          <p14:tracePt t="73659" x="1782763" y="4684713"/>
          <p14:tracePt t="73711" x="1989138" y="4664075"/>
          <p14:tracePt t="73762" x="2043113" y="4641850"/>
          <p14:tracePt t="73812" x="2124075" y="4603750"/>
          <p14:tracePt t="73863" x="2286000" y="4556125"/>
          <p14:tracePt t="73888" x="2382838" y="4529138"/>
          <p14:tracePt t="73937" x="2593975" y="4414838"/>
          <p14:tracePt t="73988" x="2647950" y="4349750"/>
          <p14:tracePt t="74040" x="2663825" y="4302125"/>
          <p14:tracePt t="74066" x="2663825" y="4284663"/>
          <p14:tracePt t="74114" x="2663825" y="4279900"/>
          <p14:tracePt t="74163" x="2670175" y="4279900"/>
          <p14:tracePt t="74425" x="2798763" y="4279900"/>
          <p14:tracePt t="74477" x="3378200" y="4284663"/>
          <p14:tracePt t="74528" x="3486150" y="4284663"/>
          <p14:tracePt t="74849" x="3497263" y="4284663"/>
          <p14:tracePt t="74877" x="3502025" y="4291013"/>
          <p14:tracePt t="74952" x="3771900" y="4356100"/>
          <p14:tracePt t="75004" x="3971925" y="4367213"/>
          <p14:tracePt t="75200" x="3976688" y="4367213"/>
          <p14:tracePt t="85624" x="5934075" y="4383088"/>
          <p14:tracePt t="85675" x="6577013" y="4383088"/>
          <p14:tracePt t="85728" x="7085013" y="4371975"/>
          <p14:tracePt t="85779" x="7123113" y="4367213"/>
          <p14:tracePt t="85831" x="7170738" y="4367213"/>
          <p14:tracePt t="85885" x="7177088" y="4367213"/>
          <p14:tracePt t="86056" x="7388225" y="4194175"/>
          <p14:tracePt t="86110" x="8240713" y="4052888"/>
          <p14:tracePt t="86160" x="9224963" y="4010025"/>
          <p14:tracePt t="86211" x="9899650" y="4037013"/>
          <p14:tracePt t="86263" x="10186988" y="4064000"/>
          <p14:tracePt t="86287" x="10191750" y="4068763"/>
          <p14:tracePt t="86483" x="10191750" y="4075113"/>
          <p14:tracePt t="86706" x="10240963" y="4129088"/>
          <p14:tracePt t="86759" x="10240963" y="4198938"/>
          <p14:tracePt t="86811" x="10029825" y="4241800"/>
          <p14:tracePt t="86866" x="9667875" y="4268788"/>
          <p14:tracePt t="86918" x="9144000" y="4349750"/>
          <p14:tracePt t="86968" x="8732838" y="4383088"/>
          <p14:tracePt t="87019" x="8067675" y="4394200"/>
          <p14:tracePt t="87070" x="7577138" y="4394200"/>
          <p14:tracePt t="87125" x="7134225" y="4322763"/>
          <p14:tracePt t="87177" x="6711950" y="4160838"/>
          <p14:tracePt t="87206" x="6642100" y="4117975"/>
          <p14:tracePt t="87256" x="6615113" y="4021138"/>
          <p14:tracePt t="87285" x="6727825" y="3929063"/>
          <p14:tracePt t="87310" x="6965950" y="3836988"/>
          <p14:tracePt t="87361" x="7658100" y="3729038"/>
          <p14:tracePt t="87413" x="7977188" y="3713163"/>
          <p14:tracePt t="87439" x="8181975" y="3713163"/>
          <p14:tracePt t="87492" x="8658225" y="3794125"/>
          <p14:tracePt t="87545" x="8982075" y="3879850"/>
          <p14:tracePt t="87573" x="9186863" y="3895725"/>
          <p14:tracePt t="87601" x="9328150" y="3940175"/>
          <p14:tracePt t="87654" x="9544050" y="4052888"/>
          <p14:tracePt t="87709" x="9629775" y="4129088"/>
          <p14:tracePt t="87738" x="9663113" y="4167188"/>
          <p14:tracePt t="87789" x="9629775" y="4241800"/>
          <p14:tracePt t="87842" x="9463088" y="4291013"/>
          <p14:tracePt t="87868" x="9283700" y="4291013"/>
          <p14:tracePt t="87918" x="9063038" y="4295775"/>
          <p14:tracePt t="87972" x="8986838" y="4291013"/>
          <p14:tracePt t="88024" x="9009063" y="4171950"/>
          <p14:tracePt t="88049" x="9117013" y="4086225"/>
          <p14:tracePt t="88102" x="9582150" y="3987800"/>
          <p14:tracePt t="88155" x="9944100" y="4014788"/>
          <p14:tracePt t="88209" x="10299700" y="4156075"/>
          <p14:tracePt t="88238" x="10360025" y="4194175"/>
          <p14:tracePt t="88290" x="10333038" y="4230688"/>
          <p14:tracePt t="88342" x="9948863" y="4333875"/>
          <p14:tracePt t="88395" x="9571038" y="4333875"/>
          <p14:tracePt t="88425" x="9490075" y="4279900"/>
          <p14:tracePt t="88476" x="9528175" y="4095750"/>
          <p14:tracePt t="88528" x="9825038" y="3895725"/>
          <p14:tracePt t="88556" x="10106025" y="3868738"/>
          <p14:tracePt t="88610" x="10407650" y="3971925"/>
          <p14:tracePt t="88662" x="10452100" y="4171950"/>
          <p14:tracePt t="88691" x="10398125" y="4248150"/>
          <p14:tracePt t="88743" x="9986963" y="4302125"/>
          <p14:tracePt t="88797" x="9917113" y="4295775"/>
          <p14:tracePt t="89119" x="10083800" y="4306888"/>
          <p14:tracePt t="89172" x="10153650" y="4318000"/>
          <p14:tracePt t="94031" x="10153650" y="4329113"/>
          <p14:tracePt t="94109" x="10160000" y="4344988"/>
          <p14:tracePt t="94162" x="10171113" y="4344988"/>
          <p14:tracePt t="94238" x="10171113" y="4356100"/>
          <p14:tracePt t="94268" x="10133013" y="4387850"/>
          <p14:tracePt t="94319" x="9944100" y="4479925"/>
          <p14:tracePt t="94347" x="9879013" y="4495800"/>
          <p14:tracePt t="94398" x="9652000" y="4502150"/>
          <p14:tracePt t="94453" x="8878888" y="4387850"/>
          <p14:tracePt t="94476" x="8689975" y="4376738"/>
          <p14:tracePt t="94529" x="8285163" y="4398963"/>
          <p14:tracePt t="94556" x="7689850" y="4479925"/>
          <p14:tracePt t="94612" x="7085013" y="4511675"/>
          <p14:tracePt t="94665" x="6592888" y="4522788"/>
          <p14:tracePt t="94717" x="6096000" y="4518025"/>
          <p14:tracePt t="94768" x="5927725" y="4464050"/>
          <p14:tracePt t="94819" x="5857875" y="4387850"/>
          <p14:tracePt t="94847" x="5799138" y="4340225"/>
          <p14:tracePt t="94877" x="5776913" y="4268788"/>
          <p14:tracePt t="94928" x="5918200" y="4106863"/>
          <p14:tracePt t="94980" x="6149975" y="3971925"/>
          <p14:tracePt t="95034" x="6619875" y="3886200"/>
          <p14:tracePt t="95060" x="6819900" y="3875088"/>
          <p14:tracePt t="95113" x="7215188" y="3879850"/>
          <p14:tracePt t="95138" x="7404100" y="3879850"/>
          <p14:tracePt t="95190" x="7808913" y="3895725"/>
          <p14:tracePt t="95242" x="8132763" y="4003675"/>
          <p14:tracePt t="95293" x="8451850" y="4113213"/>
          <p14:tracePt t="95319" x="8458200" y="4129088"/>
          <p14:tracePt t="95373" x="8462963" y="4149725"/>
          <p14:tracePt t="95572" x="8467725" y="4149725"/>
          <p14:tracePt t="95679" x="8847138" y="4171950"/>
          <p14:tracePt t="95734" x="9110663" y="4203700"/>
          <p14:tracePt t="95790" x="9182100" y="4210050"/>
          <p14:tracePt t="95843" x="9209088" y="4210050"/>
          <p14:tracePt t="96312" x="9213850" y="4214813"/>
          <p14:tracePt t="96767" x="9213850" y="4252913"/>
          <p14:tracePt t="96822" x="8948738" y="4457700"/>
          <p14:tracePt t="96875" x="8943975" y="4448175"/>
          <p14:tracePt t="96927" x="8890000" y="4437063"/>
          <p14:tracePt t="96981" x="8820150" y="4430713"/>
          <p14:tracePt t="97034" x="8786813" y="4414838"/>
          <p14:tracePt t="97060" x="8748713" y="4414838"/>
          <p14:tracePt t="97111" x="8613775" y="4394200"/>
          <p14:tracePt t="97163" x="8435975" y="4394200"/>
          <p14:tracePt t="97192" x="8328025" y="4383088"/>
          <p14:tracePt t="97243" x="8177213" y="4376738"/>
          <p14:tracePt t="97295" x="8139113" y="4340225"/>
          <p14:tracePt t="97348" x="8132763" y="4322763"/>
          <p14:tracePt t="97400" x="8177213" y="4313238"/>
          <p14:tracePt t="97452" x="8247063" y="4313238"/>
          <p14:tracePt t="97504" x="8413750" y="4318000"/>
          <p14:tracePt t="97534" x="8532813" y="4329113"/>
          <p14:tracePt t="97559" x="8566150" y="4329113"/>
          <p14:tracePt t="97614" x="8613775" y="4313238"/>
          <p14:tracePt t="97644" x="8651875" y="4302125"/>
          <p14:tracePt t="97668" x="8658225" y="4295775"/>
          <p14:tracePt t="98904" x="8159750" y="4491038"/>
          <p14:tracePt t="98959" x="8004175" y="4533900"/>
          <p14:tracePt t="98987" x="7997825" y="4533900"/>
          <p14:tracePt t="99037" x="7651750" y="4491038"/>
          <p14:tracePt t="99064" x="7339013" y="4479925"/>
          <p14:tracePt t="99115" x="7170738" y="4475163"/>
          <p14:tracePt t="99144" x="7089775" y="4448175"/>
          <p14:tracePt t="99169" x="6992938" y="4403725"/>
          <p14:tracePt t="99222" x="6889750" y="4313238"/>
          <p14:tracePt t="99274" x="6862763" y="4171950"/>
          <p14:tracePt t="99326" x="6911975" y="4052888"/>
          <p14:tracePt t="99378" x="7424738" y="3956050"/>
          <p14:tracePt t="99408" x="7658100" y="3944938"/>
          <p14:tracePt t="99459" x="7927975" y="3956050"/>
          <p14:tracePt t="99488" x="8139113" y="3987800"/>
          <p14:tracePt t="99540" x="8413750" y="4090988"/>
          <p14:tracePt t="99566" x="8478838" y="4183063"/>
          <p14:tracePt t="99620" x="8636000" y="4367213"/>
          <p14:tracePt t="99672" x="8539163" y="4511675"/>
          <p14:tracePt t="99726" x="7793038" y="4702175"/>
          <p14:tracePt t="99778" x="7192963" y="4668838"/>
          <p14:tracePt t="99831" x="6570663" y="4457700"/>
          <p14:tracePt t="99884" x="6273800" y="4264025"/>
          <p14:tracePt t="99936" x="6323013" y="4102100"/>
          <p14:tracePt t="99988" x="6777038" y="3906838"/>
          <p14:tracePt t="100018" x="7258050" y="3895725"/>
          <p14:tracePt t="100068" x="7793038" y="3933825"/>
          <p14:tracePt t="100096" x="8020050" y="4086225"/>
          <p14:tracePt t="100148" x="8197850" y="4302125"/>
          <p14:tracePt t="100200" x="8204200" y="4387850"/>
          <p14:tracePt t="100252" x="8047038" y="4414838"/>
          <p14:tracePt t="100304" x="7820025" y="4425950"/>
          <p14:tracePt t="100354" x="7813675" y="4425950"/>
          <p14:tracePt t="100955" x="7597775" y="4533900"/>
          <p14:tracePt t="101008" x="7505700" y="4576763"/>
          <p14:tracePt t="101062" x="7381875" y="4576763"/>
          <p14:tracePt t="101064" x="7332663" y="4576763"/>
          <p14:tracePt t="101115" x="7208838" y="4567238"/>
          <p14:tracePt t="101167" x="7177088" y="4567238"/>
          <p14:tracePt t="101243" x="7161213" y="4567238"/>
          <p14:tracePt t="101294" x="7154863" y="4567238"/>
          <p14:tracePt t="108616" x="7154863" y="4583113"/>
          <p14:tracePt t="108704" x="7181850" y="4630738"/>
          <p14:tracePt t="108758" x="7204075" y="4641850"/>
          <p14:tracePt t="108810" x="7138988" y="4691063"/>
          <p14:tracePt t="108865" x="6192838" y="4992688"/>
          <p14:tracePt t="108922" x="5842000" y="5064125"/>
          <p14:tracePt t="108974" x="4965700" y="5187950"/>
          <p14:tracePt t="109003" x="4664075" y="5219700"/>
          <p14:tracePt t="109027" x="4533900" y="5219700"/>
          <p14:tracePt t="109056" x="4371975" y="5219700"/>
          <p14:tracePt t="109107" x="3825875" y="5203825"/>
          <p14:tracePt t="109161" x="3236913" y="5219700"/>
          <p14:tracePt t="109212" x="2928938" y="5237163"/>
          <p14:tracePt t="109238" x="2652713" y="5257800"/>
          <p14:tracePt t="109290" x="2351088" y="5280025"/>
          <p14:tracePt t="109342" x="2290763" y="5264150"/>
          <p14:tracePt t="109368" x="2236788" y="5257800"/>
          <p14:tracePt t="109418" x="2128838" y="5246688"/>
          <p14:tracePt t="109472" x="2027238" y="5237163"/>
          <p14:tracePt t="109524" x="1870075" y="5111750"/>
          <p14:tracePt t="109550" x="1831975" y="5057775"/>
          <p14:tracePt t="109607" x="1800225" y="4826000"/>
          <p14:tracePt t="109659" x="1946275" y="4614863"/>
          <p14:tracePt t="109710" x="2178050" y="4425950"/>
          <p14:tracePt t="109765" x="2551113" y="4333875"/>
          <p14:tracePt t="109816" x="3048000" y="4398963"/>
          <p14:tracePt t="109867" x="3248025" y="4491038"/>
          <p14:tracePt t="109918" x="3275013" y="4641850"/>
          <p14:tracePt t="109971" x="3302000" y="4837113"/>
          <p14:tracePt t="110022" x="3302000" y="4864100"/>
          <p14:tracePt t="110049" x="3275013" y="4906963"/>
          <p14:tracePt t="110102" x="3205163" y="4987925"/>
          <p14:tracePt t="110154" x="3198813" y="4992688"/>
          <p14:tracePt t="110231" x="3198813" y="4999038"/>
          <p14:tracePt t="110284" x="3187700" y="5068888"/>
          <p14:tracePt t="110335" x="3167063" y="5138738"/>
          <p14:tracePt t="110387" x="3167063" y="5187950"/>
          <p14:tracePt t="110440" x="3167063" y="5203825"/>
          <p14:tracePt t="110491" x="3178175" y="5246688"/>
          <p14:tracePt t="110544" x="3232150" y="5311775"/>
          <p14:tracePt t="110697" x="3232150" y="5318125"/>
          <p14:tracePt t="110752" x="3313113" y="5383213"/>
          <p14:tracePt t="110807" x="3371850" y="5441950"/>
          <p14:tracePt t="110861" x="3414713" y="5480050"/>
          <p14:tracePt t="110910" x="3421063" y="5484813"/>
          <p14:tracePt t="111427" x="3933825" y="5441950"/>
          <p14:tracePt t="111479" x="5468938" y="5322888"/>
          <p14:tracePt t="111531" x="5864225" y="5311775"/>
          <p14:tracePt t="111559" x="6327775" y="5295900"/>
          <p14:tracePt t="111613" x="6943725" y="5295900"/>
          <p14:tracePt t="111663" x="7015163" y="5295900"/>
          <p14:tracePt t="111740" x="7062788" y="5311775"/>
          <p14:tracePt t="111794" x="7116763" y="5322888"/>
          <p14:tracePt t="111870" x="7123113" y="5322888"/>
          <p14:tracePt t="111971" x="7127875" y="5327650"/>
          <p14:tracePt t="112022" x="7143750" y="5334000"/>
          <p14:tracePt t="112049" x="7161213" y="5334000"/>
          <p14:tracePt t="112102" x="7170738" y="5334000"/>
          <p14:tracePt t="112155" x="7188200" y="5345113"/>
          <p14:tracePt t="112205" x="7204075" y="5365750"/>
          <p14:tracePt t="112257" x="7134225" y="5392738"/>
          <p14:tracePt t="112309" x="6777038" y="5387975"/>
          <p14:tracePt t="112362" x="6630988" y="5307013"/>
          <p14:tracePt t="112414" x="6608763" y="5165725"/>
          <p14:tracePt t="112466" x="6662738" y="5010150"/>
          <p14:tracePt t="112518" x="6846888" y="4814888"/>
          <p14:tracePt t="112573" x="7154863" y="4706938"/>
          <p14:tracePt t="112629" x="7700963" y="4706938"/>
          <p14:tracePt t="112681" x="8047038" y="4722813"/>
          <p14:tracePt t="112735" x="8393113" y="4879975"/>
          <p14:tracePt t="112788" x="8593138" y="5014913"/>
          <p14:tracePt t="112841" x="8640763" y="5111750"/>
          <p14:tracePt t="112893" x="8658225" y="5210175"/>
          <p14:tracePt t="112946" x="8647113" y="5280025"/>
          <p14:tracePt t="112998" x="8636000" y="5291138"/>
          <p14:tracePt t="113052" x="8613775" y="5311775"/>
          <p14:tracePt t="113077" x="8597900" y="5327650"/>
          <p14:tracePt t="113129" x="8593138" y="5327650"/>
          <p14:tracePt t="113206" x="8582025" y="5327650"/>
          <p14:tracePt t="113281" x="8582025" y="5334000"/>
          <p14:tracePt t="113383" x="8586788" y="5334000"/>
          <p14:tracePt t="113459" x="8593138" y="5334000"/>
          <p14:tracePt t="113487" x="8597900" y="5338763"/>
          <p14:tracePt t="114158" x="8609013" y="5338763"/>
          <p14:tracePt t="114210" x="8613775" y="5345113"/>
          <p14:tracePt t="114733" x="8624888" y="5356225"/>
          <p14:tracePt t="114785" x="8629650" y="5356225"/>
          <p14:tracePt t="114863" x="8640763" y="5365750"/>
          <p14:tracePt t="114914" x="8651875" y="5372100"/>
          <p14:tracePt t="114992" x="8651875" y="5356225"/>
          <p14:tracePt t="115046" x="8613775" y="5360988"/>
          <p14:tracePt t="115072" x="8597900" y="5360988"/>
          <p14:tracePt t="115124" x="8501063" y="5365750"/>
          <p14:tracePt t="115176" x="8101013" y="5414963"/>
          <p14:tracePt t="115206" x="7885113" y="5426075"/>
          <p14:tracePt t="115257" x="7570788" y="5426075"/>
          <p14:tracePt t="115285" x="7161213" y="5430838"/>
          <p14:tracePt t="115337" x="6408738" y="5480050"/>
          <p14:tracePt t="115389" x="5880100" y="5538788"/>
          <p14:tracePt t="115441" x="5253038" y="5592763"/>
          <p14:tracePt t="115490" x="4695825" y="5646738"/>
          <p14:tracePt t="115519" x="4356100" y="5646738"/>
          <p14:tracePt t="115575" x="3675063" y="5680075"/>
          <p14:tracePt t="115629" x="3382963" y="5684838"/>
          <p14:tracePt t="115681" x="3182938" y="5700713"/>
          <p14:tracePt t="115733" x="3140075" y="5700713"/>
          <p14:tracePt t="115833" x="3140075" y="5711825"/>
          <p14:tracePt t="118945" x="3133725" y="5711825"/>
          <p14:tracePt t="119670" x="3133725" y="5722938"/>
          <p14:tracePt t="119750" x="3133725" y="5734050"/>
          <p14:tracePt t="119805" x="3117850" y="5749925"/>
          <p14:tracePt t="119856" x="3290888" y="5734050"/>
          <p14:tracePt t="119908" x="3551238" y="5718175"/>
          <p14:tracePt t="119960" x="3614738" y="5718175"/>
          <p14:tracePt t="120012" x="3787775" y="5668963"/>
          <p14:tracePt t="120065" x="4268788" y="5561013"/>
          <p14:tracePt t="120096" x="4448175" y="5545138"/>
          <p14:tracePt t="120152" x="4799013" y="5507038"/>
          <p14:tracePt t="120205" x="5064125" y="5480050"/>
          <p14:tracePt t="120259" x="5392738" y="5468938"/>
          <p14:tracePt t="120312" x="5711825" y="5468938"/>
          <p14:tracePt t="120364" x="5880100" y="5468938"/>
          <p14:tracePt t="120393" x="5891213" y="5468938"/>
          <p14:tracePt t="120447" x="5976938" y="5473700"/>
          <p14:tracePt t="120498" x="6192838" y="5480050"/>
          <p14:tracePt t="120550" x="6296025" y="5480050"/>
          <p14:tracePt t="120606" x="6507163" y="5491163"/>
          <p14:tracePt t="120657" x="6804025" y="5500688"/>
          <p14:tracePt t="120709" x="6927850" y="5511800"/>
          <p14:tracePt t="120736" x="6943725" y="5518150"/>
          <p14:tracePt t="120787" x="6965950" y="5522913"/>
          <p14:tracePt t="120816" x="6970713" y="5522913"/>
          <p14:tracePt t="122219" x="6992938" y="5534025"/>
          <p14:tracePt t="122274" x="6907213" y="5491163"/>
          <p14:tracePt t="122329" x="6900863" y="5491163"/>
          <p14:tracePt t="122384" x="6911975" y="5491163"/>
          <p14:tracePt t="122485" x="6907213" y="5468938"/>
          <p14:tracePt t="122537" x="6884988" y="5468938"/>
          <p14:tracePt t="122566" x="6869113" y="5468938"/>
          <p14:tracePt t="122619" x="6761163" y="5473700"/>
          <p14:tracePt t="122671" x="6608763" y="5480050"/>
          <p14:tracePt t="122727" x="5922963" y="5592763"/>
          <p14:tracePt t="122778" x="4522788" y="5788025"/>
          <p14:tracePt t="122831" x="3614738" y="5830888"/>
          <p14:tracePt t="122884" x="3448050" y="5815013"/>
          <p14:tracePt t="122935" x="3421063" y="5808663"/>
          <p14:tracePt t="123062" x="3351213" y="5808663"/>
          <p14:tracePt t="123064" x="3328988" y="5808663"/>
          <p14:tracePt t="123117" x="3182938" y="5826125"/>
          <p14:tracePt t="123169" x="3052763" y="5830888"/>
          <p14:tracePt t="123221" x="2843213" y="5830888"/>
          <p14:tracePt t="123272" x="2690813" y="5781675"/>
          <p14:tracePt t="123324" x="2609850" y="5680075"/>
          <p14:tracePt t="123376" x="2535238" y="5610225"/>
          <p14:tracePt t="123428" x="2497138" y="5522913"/>
          <p14:tracePt t="123481" x="2447925" y="5464175"/>
          <p14:tracePt t="123533" x="2447925" y="5457825"/>
          <p14:tracePt t="123561" x="2447925" y="5453063"/>
          <p14:tracePt t="123689" x="2447925" y="5446713"/>
          <p14:tracePt t="125188" x="2447925" y="5464175"/>
          <p14:tracePt t="125242" x="2470150" y="5495925"/>
          <p14:tracePt t="125295" x="2897188" y="5619750"/>
          <p14:tracePt t="125350" x="2906713" y="5653088"/>
          <p14:tracePt t="125402" x="2989263" y="5630863"/>
          <p14:tracePt t="125427" x="2998788" y="5630863"/>
          <p14:tracePt t="125454" x="2998788" y="5626100"/>
          <p14:tracePt t="125557" x="3005138" y="5619750"/>
          <p14:tracePt t="130687" x="3043238" y="5653088"/>
          <p14:tracePt t="130752" x="4410075" y="5711825"/>
          <p14:tracePt t="130820" x="4875213" y="5711825"/>
          <p14:tracePt t="130879" x="5307013" y="5761038"/>
          <p14:tracePt t="130941" x="5365750" y="5765800"/>
          <p14:tracePt t="131000" x="5500688" y="5803900"/>
          <p14:tracePt t="131068" x="6426200" y="5815013"/>
          <p14:tracePt t="131130" x="7224713" y="5754688"/>
          <p14:tracePt t="131189" x="7381875" y="5727700"/>
          <p14:tracePt t="131223" x="7392988" y="5711825"/>
          <p14:tracePt t="131256" x="7442200" y="5668963"/>
          <p14:tracePt t="131321" x="7489825" y="5610225"/>
          <p14:tracePt t="131381" x="7532688" y="5527675"/>
          <p14:tracePt t="131441" x="7532688" y="5511800"/>
          <p14:tracePt t="131501" x="7408863" y="5464175"/>
          <p14:tracePt t="131534" x="7332663" y="5426075"/>
          <p14:tracePt t="131558" x="7296150" y="5419725"/>
          <p14:tracePt t="131612" x="7224713" y="5399088"/>
          <p14:tracePt t="131679" x="7107238" y="5349875"/>
          <p14:tracePt t="131737" x="7035800" y="5291138"/>
          <p14:tracePt t="131790" x="6997700" y="5203825"/>
          <p14:tracePt t="131844" x="7046913" y="5019675"/>
          <p14:tracePt t="131896" x="7269163" y="4857750"/>
          <p14:tracePt t="131926" x="7446963" y="4787900"/>
          <p14:tracePt t="131956" x="7586663" y="4738688"/>
          <p14:tracePt t="132008" x="7831138" y="4711700"/>
          <p14:tracePt t="132059" x="8143875" y="4711700"/>
          <p14:tracePt t="132111" x="8370888" y="4738688"/>
          <p14:tracePt t="132171" x="8582025" y="4830763"/>
          <p14:tracePt t="132208" x="8613775" y="4922838"/>
          <p14:tracePt t="132268" x="8566150" y="5084763"/>
          <p14:tracePt t="132333" x="8447088" y="5138738"/>
          <p14:tracePt t="132363" x="8316913" y="5145088"/>
          <p14:tracePt t="132427" x="8231188" y="5156200"/>
          <p14:tracePt t="132745" x="8105775" y="5199063"/>
          <p14:tracePt t="132800" x="7662863" y="5273675"/>
          <p14:tracePt t="132851" x="7597775" y="5273675"/>
          <p14:tracePt t="132904" x="7586663" y="5273675"/>
          <p14:tracePt t="133008" x="7586663" y="5284788"/>
          <p14:tracePt t="133059" x="7581900" y="5295900"/>
          <p14:tracePt t="133111" x="7458075" y="5399088"/>
          <p14:tracePt t="133165" x="7415213" y="5468938"/>
          <p14:tracePt t="133215" x="7415213" y="5491163"/>
          <p14:tracePt t="133781" x="7424738" y="5491163"/>
          <p14:tracePt t="133883" x="7496175" y="5491163"/>
          <p14:tracePt t="133937" x="7516813" y="5491163"/>
          <p14:tracePt t="135144" x="7500938" y="5518150"/>
          <p14:tracePt t="135196" x="7478713" y="5534025"/>
          <p14:tracePt t="135250" x="7473950" y="5534025"/>
          <p14:tracePt t="135329" x="7473950" y="5527675"/>
          <p14:tracePt t="135381" x="7473950" y="5518150"/>
          <p14:tracePt t="135814" x="7620000" y="5538788"/>
          <p14:tracePt t="135847" x="7705725" y="5554663"/>
          <p14:tracePt t="135907" x="7889875" y="5549900"/>
          <p14:tracePt t="135967" x="8062913" y="5549900"/>
          <p14:tracePt t="136026" x="8112125" y="5549900"/>
          <p14:tracePt t="136054" x="8150225" y="5554663"/>
          <p14:tracePt t="136105" x="8166100" y="5554663"/>
          <p14:tracePt t="136298" x="8116888" y="5554663"/>
          <p14:tracePt t="136351" x="8105775" y="5554663"/>
          <p14:tracePt t="136654" x="8170863" y="5511800"/>
          <p14:tracePt t="136710" x="8328025" y="5437188"/>
          <p14:tracePt t="136763" x="8355013" y="5387975"/>
          <p14:tracePt t="136789" x="8370888" y="5383213"/>
          <p14:tracePt t="136842" x="8413750" y="5376863"/>
          <p14:tracePt t="136895" x="8404225" y="5387975"/>
          <p14:tracePt t="136925" x="8328025" y="5392738"/>
          <p14:tracePt t="136976" x="8305800" y="5392738"/>
          <p14:tracePt t="137027" x="8139113" y="5468938"/>
          <p14:tracePt t="137053" x="8074025" y="5495925"/>
          <p14:tracePt t="137104" x="8058150" y="5500688"/>
          <p14:tracePt t="137160" x="7993063" y="5511800"/>
          <p14:tracePt t="137190" x="7966075" y="5518150"/>
          <p14:tracePt t="137242" x="7959725" y="552291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練習</a:t>
            </a:r>
            <a:r>
              <a:rPr kumimoji="1" lang="en-US" altLang="ja-JP" dirty="0"/>
              <a:t>6-1  </a:t>
            </a:r>
            <a:r>
              <a:rPr kumimoji="1" lang="ja-JP" altLang="en-US" dirty="0"/>
              <a:t>使う時制は？</a:t>
            </a:r>
          </a:p>
        </p:txBody>
      </p:sp>
      <p:sp>
        <p:nvSpPr>
          <p:cNvPr id="3" name="コンテンツ プレースホルダー 2"/>
          <p:cNvSpPr>
            <a:spLocks noGrp="1"/>
          </p:cNvSpPr>
          <p:nvPr>
            <p:ph idx="1"/>
          </p:nvPr>
        </p:nvSpPr>
        <p:spPr/>
        <p:txBody>
          <a:bodyPr>
            <a:normAutofit/>
          </a:bodyPr>
          <a:lstStyle/>
          <a:p>
            <a:pPr marL="514350" indent="-514350">
              <a:buAutoNum type="arabicPlain"/>
            </a:pPr>
            <a:r>
              <a:rPr lang="ja-JP" altLang="ja-JP" dirty="0"/>
              <a:t>もしも一生懸命勉強しなければ、成功しないでしょう。</a:t>
            </a:r>
            <a:endParaRPr lang="en-US" altLang="ja-JP" dirty="0"/>
          </a:p>
          <a:p>
            <a:pPr marL="0" indent="0">
              <a:buNone/>
            </a:pPr>
            <a:r>
              <a:rPr lang="ja-JP" altLang="en-US" dirty="0"/>
              <a:t>　　時制は？　直説法　仮定法過去　仮定法過去完了</a:t>
            </a:r>
            <a:endParaRPr lang="en-US" altLang="ja-JP" dirty="0"/>
          </a:p>
          <a:p>
            <a:pPr marL="0" indent="0">
              <a:buNone/>
            </a:pPr>
            <a:r>
              <a:rPr lang="ja-JP" altLang="en-US" dirty="0"/>
              <a:t>　　 </a:t>
            </a:r>
            <a:r>
              <a:rPr lang="en-US" altLang="ja-JP" dirty="0"/>
              <a:t>If you ____________ hard, you ______________.</a:t>
            </a:r>
          </a:p>
          <a:p>
            <a:pPr marL="0" indent="0">
              <a:buNone/>
            </a:pPr>
            <a:endParaRPr lang="ja-JP" altLang="ja-JP" dirty="0"/>
          </a:p>
          <a:p>
            <a:pPr marL="514350" indent="-514350">
              <a:buAutoNum type="arabicPlain" startAt="2"/>
            </a:pPr>
            <a:r>
              <a:rPr lang="ja-JP" altLang="ja-JP" dirty="0"/>
              <a:t>もしも一生懸命勉強しなければ、成功しなかったでしょう。</a:t>
            </a:r>
            <a:endParaRPr lang="en-US" altLang="ja-JP" dirty="0"/>
          </a:p>
          <a:p>
            <a:pPr marL="0" indent="0">
              <a:buNone/>
            </a:pPr>
            <a:r>
              <a:rPr lang="ja-JP" altLang="en-US" dirty="0"/>
              <a:t>　　時制は？　直説法　仮定法過去　仮定法過去完了</a:t>
            </a:r>
            <a:endParaRPr lang="ja-JP" altLang="ja-JP" dirty="0"/>
          </a:p>
          <a:p>
            <a:pPr marL="0" indent="0">
              <a:buNone/>
            </a:pPr>
            <a:r>
              <a:rPr lang="en-US" altLang="ja-JP" dirty="0"/>
              <a:t>      If you ______________ hard, you _______________________.</a:t>
            </a:r>
            <a:endParaRPr kumimoji="1" lang="ja-JP" altLang="en-US" dirty="0"/>
          </a:p>
        </p:txBody>
      </p:sp>
      <p:sp>
        <p:nvSpPr>
          <p:cNvPr id="4" name="円/楕円 3"/>
          <p:cNvSpPr/>
          <p:nvPr/>
        </p:nvSpPr>
        <p:spPr>
          <a:xfrm>
            <a:off x="3415553" y="2333065"/>
            <a:ext cx="356347" cy="3966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a:extLst>
              <a:ext uri="{FF2B5EF4-FFF2-40B4-BE49-F238E27FC236}">
                <a16:creationId xmlns:a16="http://schemas.microsoft.com/office/drawing/2014/main" id="{ED16B5B2-454D-4014-83B3-B811585F6F92}"/>
              </a:ext>
            </a:extLst>
          </p:cNvPr>
          <p:cNvSpPr/>
          <p:nvPr/>
        </p:nvSpPr>
        <p:spPr>
          <a:xfrm>
            <a:off x="7286065" y="4414791"/>
            <a:ext cx="356347" cy="3966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B5B1366-1813-4057-959F-983B270B68E7}"/>
              </a:ext>
            </a:extLst>
          </p:cNvPr>
          <p:cNvSpPr txBox="1"/>
          <p:nvPr/>
        </p:nvSpPr>
        <p:spPr>
          <a:xfrm>
            <a:off x="2331720" y="2785962"/>
            <a:ext cx="2176272" cy="523220"/>
          </a:xfrm>
          <a:prstGeom prst="rect">
            <a:avLst/>
          </a:prstGeom>
          <a:noFill/>
        </p:spPr>
        <p:txBody>
          <a:bodyPr wrap="square" rtlCol="0">
            <a:spAutoFit/>
          </a:bodyPr>
          <a:lstStyle/>
          <a:p>
            <a:r>
              <a:rPr lang="en-US" altLang="ja-JP" sz="2800" b="1" dirty="0">
                <a:solidFill>
                  <a:srgbClr val="FF0000"/>
                </a:solidFill>
              </a:rPr>
              <a:t>do not study</a:t>
            </a:r>
            <a:endParaRPr kumimoji="1" lang="ja-JP" altLang="en-US" sz="2800" dirty="0"/>
          </a:p>
        </p:txBody>
      </p:sp>
      <p:sp>
        <p:nvSpPr>
          <p:cNvPr id="8" name="テキスト ボックス 7">
            <a:extLst>
              <a:ext uri="{FF2B5EF4-FFF2-40B4-BE49-F238E27FC236}">
                <a16:creationId xmlns:a16="http://schemas.microsoft.com/office/drawing/2014/main" id="{ECDB654D-C2E3-4732-99BD-1A6892453373}"/>
              </a:ext>
            </a:extLst>
          </p:cNvPr>
          <p:cNvSpPr txBox="1"/>
          <p:nvPr/>
        </p:nvSpPr>
        <p:spPr>
          <a:xfrm>
            <a:off x="5967984" y="2785962"/>
            <a:ext cx="2618232" cy="523220"/>
          </a:xfrm>
          <a:prstGeom prst="rect">
            <a:avLst/>
          </a:prstGeom>
          <a:noFill/>
        </p:spPr>
        <p:txBody>
          <a:bodyPr wrap="square" rtlCol="0">
            <a:spAutoFit/>
          </a:bodyPr>
          <a:lstStyle/>
          <a:p>
            <a:r>
              <a:rPr lang="en-US" altLang="ja-JP" sz="2800" b="1" dirty="0">
                <a:solidFill>
                  <a:srgbClr val="FF0000"/>
                </a:solidFill>
              </a:rPr>
              <a:t>will not succeed</a:t>
            </a:r>
            <a:endParaRPr kumimoji="1" lang="ja-JP" altLang="en-US" sz="2800" dirty="0"/>
          </a:p>
        </p:txBody>
      </p:sp>
      <p:sp>
        <p:nvSpPr>
          <p:cNvPr id="9" name="テキスト ボックス 8">
            <a:extLst>
              <a:ext uri="{FF2B5EF4-FFF2-40B4-BE49-F238E27FC236}">
                <a16:creationId xmlns:a16="http://schemas.microsoft.com/office/drawing/2014/main" id="{40A72C68-216B-483B-B878-4E342DA7FF94}"/>
              </a:ext>
            </a:extLst>
          </p:cNvPr>
          <p:cNvSpPr txBox="1"/>
          <p:nvPr/>
        </p:nvSpPr>
        <p:spPr>
          <a:xfrm>
            <a:off x="2282952" y="4849458"/>
            <a:ext cx="2535936" cy="523220"/>
          </a:xfrm>
          <a:prstGeom prst="rect">
            <a:avLst/>
          </a:prstGeom>
          <a:noFill/>
        </p:spPr>
        <p:txBody>
          <a:bodyPr wrap="square" rtlCol="0">
            <a:spAutoFit/>
          </a:bodyPr>
          <a:lstStyle/>
          <a:p>
            <a:r>
              <a:rPr lang="en-US" altLang="ja-JP" sz="2800" b="1" dirty="0">
                <a:solidFill>
                  <a:srgbClr val="FF0000"/>
                </a:solidFill>
              </a:rPr>
              <a:t>had not studied</a:t>
            </a:r>
            <a:endParaRPr kumimoji="1" lang="ja-JP" altLang="en-US" sz="2800" dirty="0"/>
          </a:p>
        </p:txBody>
      </p:sp>
      <p:sp>
        <p:nvSpPr>
          <p:cNvPr id="10" name="テキスト ボックス 9">
            <a:extLst>
              <a:ext uri="{FF2B5EF4-FFF2-40B4-BE49-F238E27FC236}">
                <a16:creationId xmlns:a16="http://schemas.microsoft.com/office/drawing/2014/main" id="{EB75E67B-876B-4F0E-96EE-D0FF1B3B48A4}"/>
              </a:ext>
            </a:extLst>
          </p:cNvPr>
          <p:cNvSpPr txBox="1"/>
          <p:nvPr/>
        </p:nvSpPr>
        <p:spPr>
          <a:xfrm>
            <a:off x="6289100" y="4811479"/>
            <a:ext cx="4767072" cy="523220"/>
          </a:xfrm>
          <a:prstGeom prst="rect">
            <a:avLst/>
          </a:prstGeom>
          <a:noFill/>
        </p:spPr>
        <p:txBody>
          <a:bodyPr wrap="square" rtlCol="0">
            <a:spAutoFit/>
          </a:bodyPr>
          <a:lstStyle/>
          <a:p>
            <a:r>
              <a:rPr lang="en-US" altLang="ja-JP" sz="2800" b="1" dirty="0">
                <a:solidFill>
                  <a:srgbClr val="FF0000"/>
                </a:solidFill>
              </a:rPr>
              <a:t>would not have succeeded</a:t>
            </a:r>
            <a:endParaRPr kumimoji="1" lang="ja-JP" altLang="en-US" sz="2800" dirty="0"/>
          </a:p>
        </p:txBody>
      </p:sp>
      <p:pic>
        <p:nvPicPr>
          <p:cNvPr id="11" name="オーディオ 10">
            <a:hlinkClick r:id="" action="ppaction://media"/>
            <a:extLst>
              <a:ext uri="{FF2B5EF4-FFF2-40B4-BE49-F238E27FC236}">
                <a16:creationId xmlns:a16="http://schemas.microsoft.com/office/drawing/2014/main" id="{5A5EB941-3C3F-4FB9-94EA-2C383FE1741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28438" y="6294438"/>
            <a:ext cx="347662" cy="347662"/>
          </a:xfrm>
          <a:prstGeom prst="rect">
            <a:avLst/>
          </a:prstGeom>
        </p:spPr>
      </p:pic>
    </p:spTree>
    <p:custDataLst>
      <p:tags r:id="rId1"/>
    </p:custDataLst>
    <p:extLst>
      <p:ext uri="{BB962C8B-B14F-4D97-AF65-F5344CB8AC3E}">
        <p14:creationId xmlns:p14="http://schemas.microsoft.com/office/powerpoint/2010/main" val="3674699889"/>
      </p:ext>
    </p:extLst>
  </p:cSld>
  <p:clrMapOvr>
    <a:masterClrMapping/>
  </p:clrMapOvr>
  <mc:AlternateContent xmlns:mc="http://schemas.openxmlformats.org/markup-compatibility/2006">
    <mc:Choice xmlns:p14="http://schemas.microsoft.com/office/powerpoint/2010/main" Requires="p14">
      <p:transition spd="slow" p14:dur="2000" advTm="75043"/>
    </mc:Choice>
    <mc:Fallback>
      <p:transition spd="slow" advTm="75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1"/>
                </p:tgtEl>
              </p:cMediaNode>
            </p:audio>
          </p:childTnLst>
        </p:cTn>
      </p:par>
    </p:tnLst>
    <p:bldLst>
      <p:bldP spid="4" grpId="0" animBg="1"/>
      <p:bldP spid="6" grpId="0" animBg="1"/>
      <p:bldP spid="7" grpId="0"/>
      <p:bldP spid="8" grpId="0"/>
      <p:bldP spid="9" grpId="0"/>
      <p:bldP spid="10" grpId="0"/>
    </p:bldLst>
  </p:timing>
  <p:extLst>
    <p:ext uri="{3A86A75C-4F4B-4683-9AE1-C65F6400EC91}">
      <p14:laserTraceLst xmlns:p14="http://schemas.microsoft.com/office/powerpoint/2010/main">
        <p14:tracePtLst>
          <p14:tracePt t="2803" x="7696200" y="5507038"/>
          <p14:tracePt t="2859" x="7215188" y="5387975"/>
          <p14:tracePt t="2884" x="7073900" y="5295900"/>
          <p14:tracePt t="2937" x="6781800" y="5026025"/>
          <p14:tracePt t="2990" x="6399213" y="4679950"/>
          <p14:tracePt t="3044" x="6172200" y="4425950"/>
          <p14:tracePt t="3096" x="5954713" y="4068763"/>
          <p14:tracePt t="3126" x="5837238" y="3949700"/>
          <p14:tracePt t="3157" x="5684838" y="3821113"/>
          <p14:tracePt t="3209" x="5360988" y="3533775"/>
          <p14:tracePt t="3261" x="5075238" y="3205163"/>
          <p14:tracePt t="3312" x="4906963" y="2955925"/>
          <p14:tracePt t="3366" x="4803775" y="2836863"/>
          <p14:tracePt t="3394" x="4722813" y="2767013"/>
          <p14:tracePt t="3448" x="4718050" y="2762250"/>
          <p14:tracePt t="3997" x="4765675" y="2870200"/>
          <p14:tracePt t="4050" x="5165725" y="3074988"/>
          <p14:tracePt t="4079" x="5219700" y="3117850"/>
          <p14:tracePt t="4107" x="5226050" y="3128963"/>
          <p14:tracePt t="4136" x="5237163" y="3133725"/>
          <p14:tracePt t="4238" x="5226050" y="3097213"/>
          <p14:tracePt t="4290" x="5219700" y="3074988"/>
          <p14:tracePt t="4342" x="5219700" y="3036888"/>
          <p14:tracePt t="4395" x="5219700" y="2994025"/>
          <p14:tracePt t="4451" x="5219700" y="2960688"/>
          <p14:tracePt t="4503" x="5219700" y="2928938"/>
          <p14:tracePt t="4532" x="5219700" y="2924175"/>
          <p14:tracePt t="4585" x="5214938" y="2906713"/>
          <p14:tracePt t="4635" x="5192713" y="2870200"/>
          <p14:tracePt t="4686" x="5187950" y="2847975"/>
          <p14:tracePt t="4737" x="5176838" y="2832100"/>
          <p14:tracePt t="4791" x="5160963" y="2798763"/>
          <p14:tracePt t="4845" x="5129213" y="2762250"/>
          <p14:tracePt t="4876" x="5122863" y="2744788"/>
          <p14:tracePt t="4906" x="5111750" y="2728913"/>
          <p14:tracePt t="4960" x="5106988" y="2717800"/>
          <p14:tracePt t="5037" x="5102225" y="2713038"/>
          <p14:tracePt t="5356" x="5068888" y="2670175"/>
          <p14:tracePt t="5383" x="5010150" y="2535238"/>
          <p14:tracePt t="5442" x="4760913" y="1966913"/>
          <p14:tracePt t="5494" x="4344988" y="1555750"/>
          <p14:tracePt t="5549" x="4167188" y="1373188"/>
          <p14:tracePt t="5578" x="4160838" y="1362075"/>
          <p14:tracePt t="5654" x="4187825" y="1362075"/>
          <p14:tracePt t="5731" x="4183063" y="1366838"/>
          <p14:tracePt t="5783" x="4144963" y="1382713"/>
          <p14:tracePt t="5836" x="3841750" y="1393825"/>
          <p14:tracePt t="5886" x="3533775" y="1301750"/>
          <p14:tracePt t="5937" x="3317875" y="1211263"/>
          <p14:tracePt t="5989" x="3279775" y="1177925"/>
          <p14:tracePt t="6092" x="3544888" y="1146175"/>
          <p14:tracePt t="6144" x="4122738" y="1135063"/>
          <p14:tracePt t="6172" x="4252913" y="1139825"/>
          <p14:tracePt t="6225" x="4603750" y="1166813"/>
          <p14:tracePt t="6277" x="5203825" y="1193800"/>
          <p14:tracePt t="6330" x="5626100" y="1204913"/>
          <p14:tracePt t="6358" x="5727700" y="1204913"/>
          <p14:tracePt t="6387" x="5765800" y="1204913"/>
          <p14:tracePt t="6490" x="5392738" y="1501775"/>
          <p14:tracePt t="6542" x="5068888" y="1858963"/>
          <p14:tracePt t="6594" x="4868863" y="2058988"/>
          <p14:tracePt t="6646" x="4468813" y="2259013"/>
          <p14:tracePt t="6700" x="4149725" y="2389188"/>
          <p14:tracePt t="6752" x="3717925" y="2508250"/>
          <p14:tracePt t="6781" x="3621088" y="2535238"/>
          <p14:tracePt t="6933" x="3976688" y="2551113"/>
          <p14:tracePt t="6985" x="4830763" y="2551113"/>
          <p14:tracePt t="7036" x="6246813" y="2535238"/>
          <p14:tracePt t="7089" x="7046913" y="2562225"/>
          <p14:tracePt t="7142" x="7316788" y="2578100"/>
          <p14:tracePt t="9367" x="6318250" y="2771775"/>
          <p14:tracePt t="9396" x="6219825" y="2728913"/>
          <p14:tracePt t="9448" x="5846763" y="2566988"/>
          <p14:tracePt t="9501" x="5437188" y="2425700"/>
          <p14:tracePt t="9555" x="5149850" y="2425700"/>
          <p14:tracePt t="9606" x="4695825" y="2436813"/>
          <p14:tracePt t="9659" x="4214813" y="2447925"/>
          <p14:tracePt t="9687" x="4095750" y="2436813"/>
          <p14:tracePt t="9740" x="3405188" y="2425700"/>
          <p14:tracePt t="9792" x="3133725" y="2425700"/>
          <p14:tracePt t="9844" x="2978150" y="2409825"/>
          <p14:tracePt t="9896" x="2832100" y="2405063"/>
          <p14:tracePt t="9952" x="2789238" y="2405063"/>
          <p14:tracePt t="10004" x="2643188" y="2405063"/>
          <p14:tracePt t="10056" x="2632075" y="2405063"/>
          <p14:tracePt t="10108" x="2625725" y="2405063"/>
          <p14:tracePt t="10259" x="2713038" y="2405063"/>
          <p14:tracePt t="10311" x="2890838" y="2393950"/>
          <p14:tracePt t="10366" x="3048000" y="2382838"/>
          <p14:tracePt t="10394" x="3074988" y="2382838"/>
          <p14:tracePt t="10448" x="3144838" y="2382838"/>
          <p14:tracePt t="10500" x="3378200" y="2366963"/>
          <p14:tracePt t="10554" x="3571875" y="2362200"/>
          <p14:tracePt t="10606" x="3832225" y="2351088"/>
          <p14:tracePt t="10658" x="4014788" y="2328863"/>
          <p14:tracePt t="10685" x="4064000" y="2328863"/>
          <p14:tracePt t="10737" x="4210050" y="2324100"/>
          <p14:tracePt t="10766" x="4295775" y="2324100"/>
          <p14:tracePt t="10819" x="4421188" y="2324100"/>
          <p14:tracePt t="10869" x="4522788" y="2324100"/>
          <p14:tracePt t="10897" x="4598988" y="2324100"/>
          <p14:tracePt t="10949" x="4799013" y="2324100"/>
          <p14:tracePt t="11001" x="4960938" y="2324100"/>
          <p14:tracePt t="11054" x="5053013" y="2324100"/>
          <p14:tracePt t="11106" x="5172075" y="2324100"/>
          <p14:tracePt t="11158" x="5284788" y="2324100"/>
          <p14:tracePt t="11187" x="5356225" y="2324100"/>
          <p14:tracePt t="11240" x="5500688" y="2324100"/>
          <p14:tracePt t="11291" x="5522913" y="2324100"/>
          <p14:tracePt t="11344" x="5556250" y="2324100"/>
          <p14:tracePt t="11398" x="5603875" y="2324100"/>
          <p14:tracePt t="11400" x="5610225" y="2324100"/>
          <p14:tracePt t="11453" x="5680075" y="2317750"/>
          <p14:tracePt t="11506" x="5772150" y="2317750"/>
          <p14:tracePt t="11558" x="5799138" y="2317750"/>
          <p14:tracePt t="12123" x="5918200" y="2317750"/>
          <p14:tracePt t="12175" x="6026150" y="2328863"/>
          <p14:tracePt t="12304" x="6019800" y="2328863"/>
          <p14:tracePt t="13331" x="6030913" y="2328863"/>
          <p14:tracePt t="13385" x="6035675" y="2328863"/>
          <p14:tracePt t="13442" x="6284913" y="2328863"/>
          <p14:tracePt t="13496" x="6311900" y="2335213"/>
          <p14:tracePt t="13549" x="6345238" y="2335213"/>
          <p14:tracePt t="13579" x="6388100" y="2335213"/>
          <p14:tracePt t="13605" x="6403975" y="2335213"/>
          <p14:tracePt t="13656" x="6415088" y="2335213"/>
          <p14:tracePt t="19497" x="6608763" y="2551113"/>
          <p14:tracePt t="19551" x="6581775" y="2562225"/>
          <p14:tracePt t="19603" x="6570663" y="2535238"/>
          <p14:tracePt t="19657" x="6570663" y="2513013"/>
          <p14:tracePt t="19709" x="6543675" y="2490788"/>
          <p14:tracePt t="19785" x="6543675" y="2486025"/>
          <p14:tracePt t="19885" x="6523038" y="2486025"/>
          <p14:tracePt t="19938" x="6507163" y="2486025"/>
          <p14:tracePt t="20339" x="5257800" y="2706688"/>
          <p14:tracePt t="20394" x="5183188" y="2706688"/>
          <p14:tracePt t="20450" x="4479925" y="2582863"/>
          <p14:tracePt t="20501" x="4010025" y="2535238"/>
          <p14:tracePt t="20530" x="3949700" y="2528888"/>
          <p14:tracePt t="20582" x="3459163" y="2470150"/>
          <p14:tracePt t="20610" x="3252788" y="2436813"/>
          <p14:tracePt t="20636" x="3243263" y="2436813"/>
          <p14:tracePt t="20688" x="3140075" y="2382838"/>
          <p14:tracePt t="20739" x="2940050" y="2301875"/>
          <p14:tracePt t="20792" x="2901950" y="2232025"/>
          <p14:tracePt t="20844" x="2897188" y="2090738"/>
          <p14:tracePt t="20896" x="3079750" y="1912938"/>
          <p14:tracePt t="20946" x="3378200" y="1820863"/>
          <p14:tracePt t="20999" x="4268788" y="1809750"/>
          <p14:tracePt t="21052" x="4621213" y="1858963"/>
          <p14:tracePt t="21102" x="4765675" y="2000250"/>
          <p14:tracePt t="21153" x="4841875" y="2108200"/>
          <p14:tracePt t="21207" x="4852988" y="2128838"/>
          <p14:tracePt t="21235" x="4848225" y="2151063"/>
          <p14:tracePt t="21287" x="4841875" y="2162175"/>
          <p14:tracePt t="21363" x="4830763" y="2171700"/>
          <p14:tracePt t="21391" x="4826000" y="2178050"/>
          <p14:tracePt t="21444" x="4810125" y="2189163"/>
          <p14:tracePt t="21494" x="4794250" y="2205038"/>
          <p14:tracePt t="21544" x="4794250" y="2216150"/>
          <p14:tracePt t="21596" x="4783138" y="2227263"/>
          <p14:tracePt t="21646" x="4783138" y="2243138"/>
          <p14:tracePt t="21699" x="4776788" y="2247900"/>
          <p14:tracePt t="21751" x="4772025" y="2254250"/>
          <p14:tracePt t="22539" x="4765675" y="2254250"/>
          <p14:tracePt t="22668" x="4756150" y="2263775"/>
          <p14:tracePt t="22970" x="4679950" y="2286000"/>
          <p14:tracePt t="23024" x="4637088" y="2286000"/>
          <p14:tracePt t="23075" x="4610100" y="2281238"/>
          <p14:tracePt t="23127" x="4603750" y="2274888"/>
          <p14:tracePt t="23279" x="4502150" y="2290763"/>
          <p14:tracePt t="23333" x="4286250" y="2312988"/>
          <p14:tracePt t="23385" x="4248150" y="2312988"/>
          <p14:tracePt t="23448" x="4113213" y="2312988"/>
          <p14:tracePt t="23503" x="4090988" y="2312988"/>
          <p14:tracePt t="24263" x="4068763" y="2362200"/>
          <p14:tracePt t="24318" x="4068763" y="2459038"/>
          <p14:tracePt t="24344" x="4068763" y="2470150"/>
          <p14:tracePt t="24398" x="4064000" y="2497138"/>
          <p14:tracePt t="24652" x="4068763" y="2501900"/>
          <p14:tracePt t="25125" x="4095750" y="2497138"/>
          <p14:tracePt t="25181" x="4149725" y="2470150"/>
          <p14:tracePt t="25235" x="4198938" y="2425700"/>
          <p14:tracePt t="25286" x="4248150" y="2382838"/>
          <p14:tracePt t="25337" x="4313238" y="2351088"/>
          <p14:tracePt t="25390" x="4333875" y="2324100"/>
          <p14:tracePt t="25421" x="4360863" y="2324100"/>
          <p14:tracePt t="25473" x="4448175" y="2312988"/>
          <p14:tracePt t="25525" x="4468813" y="2312988"/>
          <p14:tracePt t="25577" x="4567238" y="2312988"/>
          <p14:tracePt t="25654" x="4576763" y="2308225"/>
          <p14:tracePt t="25706" x="4679950" y="2308225"/>
          <p14:tracePt t="25735" x="4729163" y="2308225"/>
          <p14:tracePt t="25785" x="4756150" y="2308225"/>
          <p14:tracePt t="25813" x="4826000" y="2308225"/>
          <p14:tracePt t="25865" x="4933950" y="2308225"/>
          <p14:tracePt t="26212" x="5356225" y="2328863"/>
          <p14:tracePt t="26265" x="6161088" y="2371725"/>
          <p14:tracePt t="26321" x="7127875" y="2452688"/>
          <p14:tracePt t="26375" x="7559675" y="2490788"/>
          <p14:tracePt t="26458" x="7496175" y="2486025"/>
          <p14:tracePt t="26484" x="7435850" y="2481263"/>
          <p14:tracePt t="26535" x="7269163" y="2463800"/>
          <p14:tracePt t="26564" x="7150100" y="2432050"/>
          <p14:tracePt t="26617" x="6880225" y="2171700"/>
          <p14:tracePt t="26668" x="6743700" y="1897063"/>
          <p14:tracePt t="26720" x="6869113" y="1616075"/>
          <p14:tracePt t="26750" x="7085013" y="1508125"/>
          <p14:tracePt t="26774" x="7242175" y="1447800"/>
          <p14:tracePt t="26826" x="7754938" y="1382713"/>
          <p14:tracePt t="26877" x="8375650" y="1443038"/>
          <p14:tracePt t="26929" x="8739188" y="1562100"/>
          <p14:tracePt t="26979" x="8759825" y="1654175"/>
          <p14:tracePt t="27030" x="8759825" y="1809750"/>
          <p14:tracePt t="27083" x="8678863" y="1928813"/>
          <p14:tracePt t="27135" x="8355013" y="1966913"/>
          <p14:tracePt t="27186" x="8123238" y="1966913"/>
          <p14:tracePt t="27239" x="7858125" y="1966913"/>
          <p14:tracePt t="27291" x="7743825" y="1966913"/>
          <p14:tracePt t="27344" x="7505700" y="1966913"/>
          <p14:tracePt t="27398" x="6527800" y="2027238"/>
          <p14:tracePt t="27455" x="6269038" y="2032000"/>
          <p14:tracePt t="27485" x="6199188" y="2032000"/>
          <p14:tracePt t="27536" x="6019800" y="2036763"/>
          <p14:tracePt t="27587" x="5626100" y="2047875"/>
          <p14:tracePt t="27639" x="4895850" y="2058988"/>
          <p14:tracePt t="27692" x="4403725" y="2054225"/>
          <p14:tracePt t="27744" x="4203700" y="2054225"/>
          <p14:tracePt t="27800" x="4194175" y="2054225"/>
          <p14:tracePt t="28199" x="4187825" y="2047875"/>
          <p14:tracePt t="42971" x="4194175" y="2090738"/>
          <p14:tracePt t="43000" x="4225925" y="2097088"/>
          <p14:tracePt t="43027" x="4248150" y="2097088"/>
          <p14:tracePt t="43080" x="4264025" y="2112963"/>
          <p14:tracePt t="43109" x="4279900" y="2117725"/>
          <p14:tracePt t="43134" x="4295775" y="2117725"/>
          <p14:tracePt t="43213" x="4306888" y="2155825"/>
          <p14:tracePt t="43264" x="4302125" y="2171700"/>
          <p14:tracePt t="43317" x="4318000" y="2171700"/>
          <p14:tracePt t="43369" x="4313238" y="2166938"/>
          <p14:tracePt t="43398" x="4306888" y="2151063"/>
          <p14:tracePt t="43455" x="4210050" y="2144713"/>
          <p14:tracePt t="43485" x="3967163" y="2144713"/>
          <p14:tracePt t="43538" x="3117850" y="2063750"/>
          <p14:tracePt t="43564" x="2863850" y="2009775"/>
          <p14:tracePt t="43617" x="2312988" y="1890713"/>
          <p14:tracePt t="43670" x="2243138" y="1735138"/>
          <p14:tracePt t="43723" x="2274888" y="1670050"/>
          <p14:tracePt t="43775" x="2454275" y="1609725"/>
          <p14:tracePt t="43827" x="3275013" y="1616075"/>
          <p14:tracePt t="43879" x="3836988" y="1766888"/>
          <p14:tracePt t="43933" x="4448175" y="1989138"/>
          <p14:tracePt t="43985" x="4814888" y="2166938"/>
          <p14:tracePt t="44036" x="4826000" y="2297113"/>
          <p14:tracePt t="44089" x="4711700" y="2843213"/>
          <p14:tracePt t="44141" x="4322763" y="3740150"/>
          <p14:tracePt t="44193" x="4005263" y="4086225"/>
          <p14:tracePt t="44246" x="3432175" y="4198938"/>
          <p14:tracePt t="44299" x="2652713" y="4248150"/>
          <p14:tracePt t="44327" x="2535238" y="4264025"/>
          <p14:tracePt t="44379" x="2371725" y="4279900"/>
          <p14:tracePt t="44437" x="2263775" y="4225925"/>
          <p14:tracePt t="44490" x="2247900" y="4122738"/>
          <p14:tracePt t="44542" x="2463800" y="3998913"/>
          <p14:tracePt t="44601" x="2906713" y="3890963"/>
          <p14:tracePt t="44664" x="3544888" y="3859213"/>
          <p14:tracePt t="44719" x="4291013" y="3852863"/>
          <p14:tracePt t="44750" x="4464050" y="3879850"/>
          <p14:tracePt t="44783" x="4657725" y="3940175"/>
          <p14:tracePt t="44812" x="4857750" y="3976688"/>
          <p14:tracePt t="44845" x="4983163" y="3998913"/>
          <p14:tracePt t="44875" x="5080000" y="4030663"/>
          <p14:tracePt t="44930" x="5138738" y="4075113"/>
          <p14:tracePt t="44987" x="5172075" y="4106863"/>
          <p14:tracePt t="45068" x="5172075" y="4113213"/>
          <p14:tracePt t="45151" x="5014913" y="3971925"/>
          <p14:tracePt t="45209" x="4556125" y="3506788"/>
          <p14:tracePt t="45265" x="3922713" y="2917825"/>
          <p14:tracePt t="45315" x="3582988" y="2589213"/>
          <p14:tracePt t="45366" x="3524250" y="2517775"/>
          <p14:tracePt t="45445" x="3425825" y="2501900"/>
          <p14:tracePt t="45494" x="2593975" y="2409825"/>
          <p14:tracePt t="45545" x="2128838" y="2366963"/>
          <p14:tracePt t="45596" x="1982788" y="2362200"/>
          <p14:tracePt t="45625" x="1955800" y="2355850"/>
          <p14:tracePt t="45675" x="1955800" y="2351088"/>
          <p14:tracePt t="45730" x="2178050" y="2339975"/>
          <p14:tracePt t="45788" x="2928938" y="2328863"/>
          <p14:tracePt t="45816" x="3690938" y="2328863"/>
          <p14:tracePt t="45866" x="5138738" y="2328863"/>
          <p14:tracePt t="45892" x="5302250" y="2328863"/>
          <p14:tracePt t="45942" x="5307013" y="2328863"/>
          <p14:tracePt t="46262" x="5291138" y="2355850"/>
          <p14:tracePt t="46324" x="4421188" y="2890838"/>
          <p14:tracePt t="46383" x="3517900" y="3571875"/>
          <p14:tracePt t="46446" x="2852738" y="3987800"/>
          <p14:tracePt t="46501" x="2708275" y="4037013"/>
          <p14:tracePt t="46532" x="2697163" y="4041775"/>
          <p14:tracePt t="46672" x="2620963" y="4048125"/>
          <p14:tracePt t="46753" x="2605088" y="4052888"/>
          <p14:tracePt t="46807" x="2697163" y="4090988"/>
          <p14:tracePt t="46865" x="4425950" y="4113213"/>
          <p14:tracePt t="46894" x="5183188" y="4102100"/>
          <p14:tracePt t="46949" x="5826125" y="4090988"/>
          <p14:tracePt t="47007" x="6030913" y="4102100"/>
          <p14:tracePt t="47065" x="6042025" y="4106863"/>
          <p14:tracePt t="47626" x="6203950" y="4106863"/>
          <p14:tracePt t="47678" x="6734175" y="4117975"/>
          <p14:tracePt t="47703" x="6846888" y="4117975"/>
          <p14:tracePt t="47755" x="7127875" y="4117975"/>
          <p14:tracePt t="47808" x="7235825" y="4149725"/>
          <p14:tracePt t="47900" x="7188200" y="4198938"/>
          <p14:tracePt t="47951" x="6781800" y="4318000"/>
          <p14:tracePt t="48001" x="6457950" y="4291013"/>
          <p14:tracePt t="48052" x="6280150" y="4068763"/>
          <p14:tracePt t="48102" x="6230938" y="3798888"/>
          <p14:tracePt t="48152" x="6403975" y="3605213"/>
          <p14:tracePt t="48203" x="7004050" y="3486150"/>
          <p14:tracePt t="48235" x="7451725" y="3452813"/>
          <p14:tracePt t="48288" x="8166100" y="3394075"/>
          <p14:tracePt t="48340" x="8813800" y="3398838"/>
          <p14:tracePt t="48395" x="9247188" y="3468688"/>
          <p14:tracePt t="48455" x="9852025" y="3690938"/>
          <p14:tracePt t="48484" x="9971088" y="3787775"/>
          <p14:tracePt t="48515" x="9998075" y="3848100"/>
          <p14:tracePt t="48579" x="9883775" y="4144963"/>
          <p14:tracePt t="48609" x="9744075" y="4295775"/>
          <p14:tracePt t="48635" x="9640888" y="4394200"/>
          <p14:tracePt t="48690" x="9186863" y="4529138"/>
          <p14:tracePt t="48743" x="8582025" y="4533900"/>
          <p14:tracePt t="48798" x="8440738" y="4522788"/>
          <p14:tracePt t="48851" x="8074025" y="4522788"/>
          <p14:tracePt t="48877" x="7905750" y="4522788"/>
          <p14:tracePt t="48932" x="7673975" y="4468813"/>
          <p14:tracePt t="48985" x="7419975" y="4430713"/>
          <p14:tracePt t="49040" x="7323138" y="4313238"/>
          <p14:tracePt t="49091" x="7366000" y="4160838"/>
          <p14:tracePt t="49141" x="7381875" y="4052888"/>
          <p14:tracePt t="49192" x="7408863" y="3848100"/>
          <p14:tracePt t="49220" x="7500938" y="3690938"/>
          <p14:tracePt t="49244" x="7642225" y="3605213"/>
          <p14:tracePt t="49295" x="8008938" y="3475038"/>
          <p14:tracePt t="49345" x="8262938" y="3436938"/>
          <p14:tracePt t="49397" x="8559800" y="3432175"/>
          <p14:tracePt t="49424" x="8732838" y="3468688"/>
          <p14:tracePt t="49475" x="8959850" y="3524250"/>
          <p14:tracePt t="49526" x="9051925" y="3594100"/>
          <p14:tracePt t="49578" x="9128125" y="3760788"/>
          <p14:tracePt t="49603" x="9128125" y="3814763"/>
          <p14:tracePt t="49653" x="9105900" y="4037013"/>
          <p14:tracePt t="49702" x="9029700" y="4187825"/>
          <p14:tracePt t="49752" x="8829675" y="4252913"/>
          <p14:tracePt t="49803" x="8489950" y="4291013"/>
          <p14:tracePt t="49853" x="8294688" y="4306888"/>
          <p14:tracePt t="49879" x="8267700" y="4306888"/>
          <p14:tracePt t="49929" x="8240713" y="4306888"/>
          <p14:tracePt t="50004" x="8235950" y="4306888"/>
          <p14:tracePt t="62535" x="8213725" y="4367213"/>
          <p14:tracePt t="62563" x="8047038" y="4475163"/>
          <p14:tracePt t="62616" x="7878763" y="4529138"/>
          <p14:tracePt t="62668" x="7889875" y="4560888"/>
          <p14:tracePt t="62720" x="7658100" y="4549775"/>
          <p14:tracePt t="62773" x="7177088" y="4441825"/>
          <p14:tracePt t="62825" x="6846888" y="4367213"/>
          <p14:tracePt t="62877" x="6500813" y="4349750"/>
          <p14:tracePt t="62906" x="6273800" y="4340225"/>
          <p14:tracePt t="62958" x="5842000" y="4322763"/>
          <p14:tracePt t="62984" x="5576888" y="4322763"/>
          <p14:tracePt t="63035" x="5133975" y="4329113"/>
          <p14:tracePt t="63064" x="4972050" y="4356100"/>
          <p14:tracePt t="63114" x="4760913" y="4371975"/>
          <p14:tracePt t="63169" x="4583113" y="4371975"/>
          <p14:tracePt t="63223" x="4533900" y="437673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38200" y="907676"/>
            <a:ext cx="10515600" cy="5269287"/>
          </a:xfrm>
        </p:spPr>
        <p:txBody>
          <a:bodyPr/>
          <a:lstStyle/>
          <a:p>
            <a:pPr marL="514350" indent="-514350">
              <a:buAutoNum type="arabicPlain" startAt="3"/>
            </a:pPr>
            <a:r>
              <a:rPr lang="ja-JP" altLang="ja-JP" dirty="0"/>
              <a:t>もしも十分なお金があったら、この車が買えるのに。</a:t>
            </a:r>
            <a:endParaRPr lang="en-US" altLang="ja-JP" dirty="0"/>
          </a:p>
          <a:p>
            <a:pPr marL="0" indent="0">
              <a:buNone/>
            </a:pPr>
            <a:r>
              <a:rPr lang="ja-JP" altLang="en-US" dirty="0"/>
              <a:t>      時制は？　直説法　仮定法過去　仮定法過去完了</a:t>
            </a:r>
            <a:endParaRPr lang="en-US" altLang="ja-JP" dirty="0"/>
          </a:p>
          <a:p>
            <a:pPr marL="0" indent="0">
              <a:buNone/>
            </a:pPr>
            <a:r>
              <a:rPr lang="en-US" altLang="ja-JP" dirty="0"/>
              <a:t>       If I __________ enough money, I ___________________ this car.</a:t>
            </a:r>
          </a:p>
          <a:p>
            <a:pPr marL="0" indent="0">
              <a:buNone/>
            </a:pPr>
            <a:endParaRPr lang="ja-JP" altLang="ja-JP" dirty="0"/>
          </a:p>
          <a:p>
            <a:pPr marL="514350" indent="-514350">
              <a:buAutoNum type="arabicPlain" startAt="4"/>
            </a:pPr>
            <a:r>
              <a:rPr lang="ja-JP" altLang="ja-JP" dirty="0"/>
              <a:t>もしも十分なお金があったら、この車が買えたのに。</a:t>
            </a:r>
            <a:endParaRPr lang="en-US" altLang="ja-JP" dirty="0"/>
          </a:p>
          <a:p>
            <a:pPr marL="0" indent="0">
              <a:buNone/>
            </a:pPr>
            <a:r>
              <a:rPr lang="ja-JP" altLang="en-US" dirty="0"/>
              <a:t>      時制は？　直説法　仮定法過去　仮定法過去完了</a:t>
            </a:r>
            <a:endParaRPr lang="en-US" altLang="ja-JP" dirty="0"/>
          </a:p>
          <a:p>
            <a:pPr marL="0" indent="0">
              <a:buNone/>
            </a:pPr>
            <a:r>
              <a:rPr lang="en-US" altLang="ja-JP" dirty="0"/>
              <a:t>      If I __________ enough money, I ____________________ this car.</a:t>
            </a:r>
          </a:p>
          <a:p>
            <a:pPr marL="0" indent="0">
              <a:buNone/>
            </a:pPr>
            <a:endParaRPr lang="ja-JP" altLang="ja-JP" dirty="0"/>
          </a:p>
          <a:p>
            <a:pPr marL="0" indent="0">
              <a:buNone/>
            </a:pPr>
            <a:endParaRPr lang="ja-JP" altLang="ja-JP" dirty="0"/>
          </a:p>
          <a:p>
            <a:pPr marL="514350" indent="-514350">
              <a:buAutoNum type="arabicPlain" startAt="5"/>
            </a:pPr>
            <a:endParaRPr lang="ja-JP" altLang="ja-JP" dirty="0"/>
          </a:p>
          <a:p>
            <a:pPr marL="0" indent="0">
              <a:buNone/>
            </a:pPr>
            <a:endParaRPr kumimoji="1" lang="ja-JP" altLang="en-US" dirty="0"/>
          </a:p>
        </p:txBody>
      </p:sp>
      <p:sp>
        <p:nvSpPr>
          <p:cNvPr id="5" name="円/楕円 4"/>
          <p:cNvSpPr/>
          <p:nvPr/>
        </p:nvSpPr>
        <p:spPr>
          <a:xfrm>
            <a:off x="5035346" y="1418665"/>
            <a:ext cx="356347" cy="3966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E1443AF7-6CD2-4388-82CB-0D2EE278B61A}"/>
              </a:ext>
            </a:extLst>
          </p:cNvPr>
          <p:cNvSpPr txBox="1"/>
          <p:nvPr/>
        </p:nvSpPr>
        <p:spPr>
          <a:xfrm>
            <a:off x="2414016" y="1871562"/>
            <a:ext cx="2176272" cy="523220"/>
          </a:xfrm>
          <a:prstGeom prst="rect">
            <a:avLst/>
          </a:prstGeom>
          <a:noFill/>
        </p:spPr>
        <p:txBody>
          <a:bodyPr wrap="square" rtlCol="0">
            <a:spAutoFit/>
          </a:bodyPr>
          <a:lstStyle/>
          <a:p>
            <a:r>
              <a:rPr lang="en-US" altLang="ja-JP" sz="2800" b="1" dirty="0">
                <a:solidFill>
                  <a:srgbClr val="FF0000"/>
                </a:solidFill>
              </a:rPr>
              <a:t>had</a:t>
            </a:r>
            <a:endParaRPr kumimoji="1" lang="ja-JP" altLang="en-US" sz="2800" dirty="0"/>
          </a:p>
        </p:txBody>
      </p:sp>
      <p:sp>
        <p:nvSpPr>
          <p:cNvPr id="7" name="テキスト ボックス 6">
            <a:extLst>
              <a:ext uri="{FF2B5EF4-FFF2-40B4-BE49-F238E27FC236}">
                <a16:creationId xmlns:a16="http://schemas.microsoft.com/office/drawing/2014/main" id="{CC94D1E4-681C-42F2-9D9B-C1112E435F49}"/>
              </a:ext>
            </a:extLst>
          </p:cNvPr>
          <p:cNvSpPr txBox="1"/>
          <p:nvPr/>
        </p:nvSpPr>
        <p:spPr>
          <a:xfrm>
            <a:off x="6637020" y="1908138"/>
            <a:ext cx="2176272" cy="523220"/>
          </a:xfrm>
          <a:prstGeom prst="rect">
            <a:avLst/>
          </a:prstGeom>
          <a:noFill/>
        </p:spPr>
        <p:txBody>
          <a:bodyPr wrap="square" rtlCol="0">
            <a:spAutoFit/>
          </a:bodyPr>
          <a:lstStyle/>
          <a:p>
            <a:r>
              <a:rPr lang="en-US" altLang="ja-JP" sz="2800" b="1" dirty="0">
                <a:solidFill>
                  <a:srgbClr val="FF0000"/>
                </a:solidFill>
              </a:rPr>
              <a:t>could buy</a:t>
            </a:r>
            <a:endParaRPr kumimoji="1" lang="ja-JP" altLang="en-US" sz="2800" dirty="0"/>
          </a:p>
        </p:txBody>
      </p:sp>
      <p:sp>
        <p:nvSpPr>
          <p:cNvPr id="8" name="円/楕円 4">
            <a:extLst>
              <a:ext uri="{FF2B5EF4-FFF2-40B4-BE49-F238E27FC236}">
                <a16:creationId xmlns:a16="http://schemas.microsoft.com/office/drawing/2014/main" id="{9E472BC5-6A08-4AEA-B542-9F586C2DD6CB}"/>
              </a:ext>
            </a:extLst>
          </p:cNvPr>
          <p:cNvSpPr/>
          <p:nvPr/>
        </p:nvSpPr>
        <p:spPr>
          <a:xfrm>
            <a:off x="7364018" y="3482161"/>
            <a:ext cx="356347" cy="3966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45418925-1F7B-42A8-8B22-B1361B167B5D}"/>
              </a:ext>
            </a:extLst>
          </p:cNvPr>
          <p:cNvSpPr txBox="1"/>
          <p:nvPr/>
        </p:nvSpPr>
        <p:spPr>
          <a:xfrm>
            <a:off x="1938528" y="3864954"/>
            <a:ext cx="2176272" cy="523220"/>
          </a:xfrm>
          <a:prstGeom prst="rect">
            <a:avLst/>
          </a:prstGeom>
          <a:noFill/>
        </p:spPr>
        <p:txBody>
          <a:bodyPr wrap="square" rtlCol="0">
            <a:spAutoFit/>
          </a:bodyPr>
          <a:lstStyle/>
          <a:p>
            <a:r>
              <a:rPr lang="en-US" altLang="ja-JP" sz="2800" b="1" dirty="0">
                <a:solidFill>
                  <a:srgbClr val="FF0000"/>
                </a:solidFill>
              </a:rPr>
              <a:t>had had</a:t>
            </a:r>
            <a:endParaRPr kumimoji="1" lang="ja-JP" altLang="en-US" sz="2800" dirty="0"/>
          </a:p>
        </p:txBody>
      </p:sp>
      <p:sp>
        <p:nvSpPr>
          <p:cNvPr id="10" name="テキスト ボックス 9">
            <a:extLst>
              <a:ext uri="{FF2B5EF4-FFF2-40B4-BE49-F238E27FC236}">
                <a16:creationId xmlns:a16="http://schemas.microsoft.com/office/drawing/2014/main" id="{A58CF8D2-824A-4689-B44A-F45A91A08F8B}"/>
              </a:ext>
            </a:extLst>
          </p:cNvPr>
          <p:cNvSpPr txBox="1"/>
          <p:nvPr/>
        </p:nvSpPr>
        <p:spPr>
          <a:xfrm>
            <a:off x="6307836" y="3874098"/>
            <a:ext cx="4088892" cy="523220"/>
          </a:xfrm>
          <a:prstGeom prst="rect">
            <a:avLst/>
          </a:prstGeom>
          <a:noFill/>
        </p:spPr>
        <p:txBody>
          <a:bodyPr wrap="square" rtlCol="0">
            <a:spAutoFit/>
          </a:bodyPr>
          <a:lstStyle/>
          <a:p>
            <a:r>
              <a:rPr lang="en-US" altLang="ja-JP" sz="2800" b="1" dirty="0">
                <a:solidFill>
                  <a:srgbClr val="FF0000"/>
                </a:solidFill>
              </a:rPr>
              <a:t>could have bought</a:t>
            </a:r>
            <a:endParaRPr kumimoji="1" lang="ja-JP" altLang="en-US" sz="2800" dirty="0"/>
          </a:p>
        </p:txBody>
      </p:sp>
      <p:pic>
        <p:nvPicPr>
          <p:cNvPr id="4" name="オーディオ 3">
            <a:hlinkClick r:id="" action="ppaction://media"/>
            <a:extLst>
              <a:ext uri="{FF2B5EF4-FFF2-40B4-BE49-F238E27FC236}">
                <a16:creationId xmlns:a16="http://schemas.microsoft.com/office/drawing/2014/main" id="{94394B15-B9EA-4466-ACE0-52C24FB6D5B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28438" y="6294438"/>
            <a:ext cx="347662" cy="347662"/>
          </a:xfrm>
          <a:prstGeom prst="rect">
            <a:avLst/>
          </a:prstGeom>
        </p:spPr>
      </p:pic>
    </p:spTree>
    <p:custDataLst>
      <p:tags r:id="rId1"/>
    </p:custDataLst>
    <p:extLst>
      <p:ext uri="{BB962C8B-B14F-4D97-AF65-F5344CB8AC3E}">
        <p14:creationId xmlns:p14="http://schemas.microsoft.com/office/powerpoint/2010/main" val="3571859104"/>
      </p:ext>
    </p:extLst>
  </p:cSld>
  <p:clrMapOvr>
    <a:masterClrMapping/>
  </p:clrMapOvr>
  <mc:AlternateContent xmlns:mc="http://schemas.openxmlformats.org/markup-compatibility/2006">
    <mc:Choice xmlns:p14="http://schemas.microsoft.com/office/powerpoint/2010/main" Requires="p14">
      <p:transition spd="slow" p14:dur="2000" advTm="50661"/>
    </mc:Choice>
    <mc:Fallback>
      <p:transition spd="slow" advTm="50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5" grpId="0" animBg="1"/>
      <p:bldP spid="6" grpId="0"/>
      <p:bldP spid="7" grpId="0"/>
      <p:bldP spid="8" grpId="0" animBg="1"/>
      <p:bldP spid="9" grpId="0"/>
      <p:bldP spid="10" grpId="0"/>
    </p:bldLst>
  </p:timing>
  <p:extLst>
    <p:ext uri="{3A86A75C-4F4B-4683-9AE1-C65F6400EC91}">
      <p14:laserTraceLst xmlns:p14="http://schemas.microsoft.com/office/powerpoint/2010/main">
        <p14:tracePtLst>
          <p14:tracePt t="1449" x="4533900" y="4387850"/>
          <p14:tracePt t="1505" x="4221163" y="4079875"/>
          <p14:tracePt t="1559" x="3787775" y="3798888"/>
          <p14:tracePt t="1612" x="3405188" y="3441700"/>
          <p14:tracePt t="1664" x="3106738" y="3074988"/>
          <p14:tracePt t="1689" x="2917825" y="2982913"/>
          <p14:tracePt t="1741" x="2486025" y="2724150"/>
          <p14:tracePt t="1769" x="2389188" y="2593975"/>
          <p14:tracePt t="1820" x="2398713" y="2351088"/>
          <p14:tracePt t="1846" x="2454275" y="2227263"/>
          <p14:tracePt t="1898" x="2690813" y="1978025"/>
          <p14:tracePt t="1951" x="2901950" y="1735138"/>
          <p14:tracePt t="2002" x="3155950" y="1454150"/>
          <p14:tracePt t="2056" x="3432175" y="1328738"/>
          <p14:tracePt t="2108" x="3436938" y="1323975"/>
          <p14:tracePt t="2391" x="3760788" y="1555750"/>
          <p14:tracePt t="2443" x="4160838" y="1658938"/>
          <p14:tracePt t="2472" x="4275138" y="1674813"/>
          <p14:tracePt t="2526" x="4657725" y="1643063"/>
          <p14:tracePt t="2577" x="4929188" y="1636713"/>
          <p14:tracePt t="2629" x="5192713" y="1636713"/>
          <p14:tracePt t="2659" x="5437188" y="1627188"/>
          <p14:tracePt t="2711" x="5815013" y="1627188"/>
          <p14:tracePt t="2765" x="6235700" y="1616075"/>
          <p14:tracePt t="2818" x="6680200" y="1593850"/>
          <p14:tracePt t="2844" x="6858000" y="1589088"/>
          <p14:tracePt t="2899" x="7015163" y="1577975"/>
          <p14:tracePt t="2952" x="7219950" y="1573213"/>
          <p14:tracePt t="3008" x="7539038" y="1546225"/>
          <p14:tracePt t="3061" x="7786688" y="1528763"/>
          <p14:tracePt t="3114" x="7959725" y="1519238"/>
          <p14:tracePt t="3140" x="8058150" y="1512888"/>
          <p14:tracePt t="3193" x="8101013" y="1512888"/>
          <p14:tracePt t="3818" x="8105775" y="1512888"/>
          <p14:tracePt t="4540" x="7900988" y="1492250"/>
          <p14:tracePt t="4601" x="7824788" y="1485900"/>
          <p14:tracePt t="4655" x="7739063" y="1481138"/>
          <p14:tracePt t="4708" x="7678738" y="1470025"/>
          <p14:tracePt t="4760" x="7669213" y="1470025"/>
          <p14:tracePt t="4837" x="7662863" y="1465263"/>
          <p14:tracePt t="12246" x="6880225" y="2144713"/>
          <p14:tracePt t="12301" x="5981700" y="2259013"/>
          <p14:tracePt t="12358" x="4648200" y="2162175"/>
          <p14:tracePt t="12412" x="4156075" y="2151063"/>
          <p14:tracePt t="12466" x="3798888" y="2090738"/>
          <p14:tracePt t="12517" x="3270250" y="2070100"/>
          <p14:tracePt t="12568" x="2625725" y="2074863"/>
          <p14:tracePt t="12622" x="2193925" y="2117725"/>
          <p14:tracePt t="12672" x="1847850" y="2155825"/>
          <p14:tracePt t="12724" x="1793875" y="2155825"/>
          <p14:tracePt t="12775" x="1793875" y="2144713"/>
          <p14:tracePt t="12852" x="1800225" y="2135188"/>
          <p14:tracePt t="12906" x="1809750" y="2128838"/>
          <p14:tracePt t="12984" x="1809750" y="2124075"/>
          <p14:tracePt t="15710" x="2663825" y="2481263"/>
          <p14:tracePt t="15766" x="3441700" y="2501900"/>
          <p14:tracePt t="15823" x="3641725" y="2474913"/>
          <p14:tracePt t="15850" x="4025900" y="2443163"/>
          <p14:tracePt t="15903" x="4587875" y="2366963"/>
          <p14:tracePt t="15959" x="4868863" y="2351088"/>
          <p14:tracePt t="15988" x="5199063" y="2355850"/>
          <p14:tracePt t="16019" x="5441950" y="2366963"/>
          <p14:tracePt t="16072" x="5792788" y="2366963"/>
          <p14:tracePt t="16125" x="6318250" y="2328863"/>
          <p14:tracePt t="16178" x="6642100" y="2263775"/>
          <p14:tracePt t="16229" x="6754813" y="2236788"/>
          <p14:tracePt t="16283" x="6777038" y="2236788"/>
          <p14:tracePt t="16334" x="6842125" y="2220913"/>
          <p14:tracePt t="16392" x="6862763" y="2220913"/>
          <p14:tracePt t="16444" x="6862763" y="2216150"/>
          <p14:tracePt t="16695" x="6716713" y="1908175"/>
          <p14:tracePt t="16752" x="6727825" y="1719263"/>
          <p14:tracePt t="16807" x="6846888" y="1627188"/>
          <p14:tracePt t="16835" x="6907213" y="1600200"/>
          <p14:tracePt t="16861" x="6954838" y="1593850"/>
          <p14:tracePt t="16914" x="6997700" y="1593850"/>
          <p14:tracePt t="17016" x="6981825" y="1674813"/>
          <p14:tracePt t="17068" x="7058025" y="1863725"/>
          <p14:tracePt t="17118" x="7062788" y="1874838"/>
          <p14:tracePt t="21418" x="6734175" y="2706688"/>
          <p14:tracePt t="21473" x="6673850" y="2832100"/>
          <p14:tracePt t="21525" x="6318250" y="2987675"/>
          <p14:tracePt t="21578" x="5837238" y="3209925"/>
          <p14:tracePt t="21630" x="5500688" y="3355975"/>
          <p14:tracePt t="21659" x="5273675" y="3432175"/>
          <p14:tracePt t="21709" x="4738688" y="3502025"/>
          <p14:tracePt t="21738" x="4464050" y="3502025"/>
          <p14:tracePt t="21789" x="3994150" y="3432175"/>
          <p14:tracePt t="21840" x="3436938" y="3133725"/>
          <p14:tracePt t="21892" x="2951163" y="2663825"/>
          <p14:tracePt t="21943" x="2432050" y="2270125"/>
          <p14:tracePt t="21971" x="2297113" y="2016125"/>
          <p14:tracePt t="22022" x="2236788" y="1674813"/>
          <p14:tracePt t="22076" x="2178050" y="1431925"/>
          <p14:tracePt t="22126" x="2317750" y="1193800"/>
          <p14:tracePt t="22178" x="2501900" y="1020763"/>
          <p14:tracePt t="22229" x="2582863" y="962025"/>
          <p14:tracePt t="22282" x="3133725" y="923925"/>
          <p14:tracePt t="22334" x="3497263" y="896938"/>
          <p14:tracePt t="22362" x="3560763" y="892175"/>
          <p14:tracePt t="22416" x="4144963" y="881063"/>
          <p14:tracePt t="22465" x="4549775" y="881063"/>
          <p14:tracePt t="22518" x="4733925" y="939800"/>
          <p14:tracePt t="22568" x="5037138" y="1065213"/>
          <p14:tracePt t="22622" x="5091113" y="1128713"/>
          <p14:tracePt t="22673" x="5095875" y="1146175"/>
          <p14:tracePt t="22972" x="5102225" y="1216025"/>
          <p14:tracePt t="23023" x="5064125" y="1350963"/>
          <p14:tracePt t="23076" x="5302250" y="1681163"/>
          <p14:tracePt t="23127" x="5280025" y="1928813"/>
          <p14:tracePt t="23178" x="5133975" y="2135188"/>
          <p14:tracePt t="23229" x="4938713" y="2447925"/>
          <p14:tracePt t="23282" x="3760788" y="3517900"/>
          <p14:tracePt t="23332" x="2778125" y="4176713"/>
          <p14:tracePt t="23388" x="2297113" y="4329113"/>
          <p14:tracePt t="23439" x="2020888" y="4340225"/>
          <p14:tracePt t="23490" x="1935163" y="4302125"/>
          <p14:tracePt t="23519" x="1809750" y="4275138"/>
          <p14:tracePt t="23570" x="1751013" y="4264025"/>
          <p14:tracePt t="23622" x="1831975" y="4171950"/>
          <p14:tracePt t="23674" x="2517775" y="3987800"/>
          <p14:tracePt t="23700" x="2809875" y="3987800"/>
          <p14:tracePt t="23753" x="4230688" y="3994150"/>
          <p14:tracePt t="23804" x="4987925" y="3933825"/>
          <p14:tracePt t="23829" x="5230813" y="3825875"/>
          <p14:tracePt t="23882" x="5565775" y="3609975"/>
          <p14:tracePt t="23934" x="5588000" y="3502025"/>
          <p14:tracePt t="23985" x="5480050" y="3306763"/>
          <p14:tracePt t="24037" x="5383213" y="3124200"/>
          <p14:tracePt t="24089" x="5102225" y="2874963"/>
          <p14:tracePt t="24142" x="4587875" y="2647950"/>
          <p14:tracePt t="24195" x="3956050" y="2540000"/>
          <p14:tracePt t="24247" x="3414713" y="2551113"/>
          <p14:tracePt t="24301" x="2944813" y="2632075"/>
          <p14:tracePt t="24352" x="2740025" y="2724150"/>
          <p14:tracePt t="24409" x="2566988" y="2955925"/>
          <p14:tracePt t="24462" x="2589213" y="3171825"/>
          <p14:tracePt t="24516" x="2735263" y="3360738"/>
          <p14:tracePt t="24567" x="3286125" y="3409950"/>
          <p14:tracePt t="24618" x="4421188" y="3371850"/>
          <p14:tracePt t="24670" x="4810125" y="3340100"/>
          <p14:tracePt t="24722" x="4821238" y="3333750"/>
          <p14:tracePt t="24900" x="5430838" y="3340100"/>
          <p14:tracePt t="24951" x="7100888" y="3398838"/>
          <p14:tracePt t="25004" x="8220075" y="3490913"/>
          <p14:tracePt t="25029" x="8348663" y="3502025"/>
          <p14:tracePt t="25084" x="8435975" y="3517900"/>
          <p14:tracePt t="25209" x="8359775" y="3551238"/>
          <p14:tracePt t="25238" x="8143875" y="3571875"/>
          <p14:tracePt t="25291" x="7712075" y="3582988"/>
          <p14:tracePt t="25342" x="7269163" y="3594100"/>
          <p14:tracePt t="25400" x="6489700" y="3544888"/>
          <p14:tracePt t="25451" x="6262688" y="3468688"/>
          <p14:tracePt t="25501" x="5949950" y="3324225"/>
          <p14:tracePt t="25556" x="5734050" y="3097213"/>
          <p14:tracePt t="25608" x="5776913" y="2944813"/>
          <p14:tracePt t="25661" x="5857875" y="2816225"/>
          <p14:tracePt t="25690" x="6100763" y="2706688"/>
          <p14:tracePt t="25742" x="6743700" y="2582863"/>
          <p14:tracePt t="25795" x="6954838" y="2562225"/>
          <p14:tracePt t="25848" x="7473950" y="2571750"/>
          <p14:tracePt t="25901" x="7997825" y="2616200"/>
          <p14:tracePt t="25954" x="8386763" y="2652713"/>
          <p14:tracePt t="26006" x="8851900" y="2751138"/>
          <p14:tracePt t="26058" x="9128125" y="2870200"/>
          <p14:tracePt t="26111" x="9301163" y="2987675"/>
          <p14:tracePt t="26165" x="9391650" y="3117850"/>
          <p14:tracePt t="26217" x="9364663" y="3209925"/>
          <p14:tracePt t="26271" x="9310688" y="3286125"/>
          <p14:tracePt t="26300" x="9155113" y="3355975"/>
          <p14:tracePt t="26355" x="8613775" y="3486150"/>
          <p14:tracePt t="26407" x="8328025" y="3513138"/>
          <p14:tracePt t="26459" x="7532688" y="3533775"/>
          <p14:tracePt t="26487" x="7069138" y="3529013"/>
          <p14:tracePt t="26539" x="6797675" y="3506788"/>
          <p14:tracePt t="26593" x="6354763" y="3414713"/>
          <p14:tracePt t="26645" x="6080125" y="3270250"/>
          <p14:tracePt t="26696" x="5976938" y="3063875"/>
          <p14:tracePt t="26749" x="5934075" y="2879725"/>
          <p14:tracePt t="26799" x="6042025" y="2690813"/>
          <p14:tracePt t="26850" x="6392863" y="2544763"/>
          <p14:tracePt t="26902" x="7042150" y="2490788"/>
          <p14:tracePt t="26957" x="7754938" y="2486025"/>
          <p14:tracePt t="27007" x="8294688" y="2605088"/>
          <p14:tracePt t="27035" x="8586788" y="2717800"/>
          <p14:tracePt t="27059" x="8685213" y="2751138"/>
          <p14:tracePt t="27110" x="8829675" y="2836863"/>
          <p14:tracePt t="27161" x="8836025" y="2843213"/>
          <p14:tracePt t="27214" x="8851900" y="2879725"/>
          <p14:tracePt t="27265" x="8856663" y="2901950"/>
          <p14:tracePt t="39053" x="8678863" y="3117850"/>
          <p14:tracePt t="39081" x="8658225" y="3124200"/>
          <p14:tracePt t="39134" x="8548688" y="3182938"/>
          <p14:tracePt t="39184" x="8235950" y="3236913"/>
          <p14:tracePt t="39234" x="7874000" y="3214688"/>
          <p14:tracePt t="39285" x="7689850" y="3106738"/>
          <p14:tracePt t="39334" x="7642225" y="3005138"/>
          <p14:tracePt t="39363" x="7700963" y="2917825"/>
          <p14:tracePt t="39413" x="7927975" y="2794000"/>
          <p14:tracePt t="39440" x="7950200" y="2789238"/>
          <p14:tracePt t="39489" x="7997825" y="2847975"/>
          <p14:tracePt t="39539" x="8154988" y="3187700"/>
          <p14:tracePt t="39589" x="8143875" y="3328988"/>
          <p14:tracePt t="39638" x="7824788" y="3360738"/>
          <p14:tracePt t="39690" x="7350125" y="3275013"/>
          <p14:tracePt t="39739" x="7235825" y="3187700"/>
          <p14:tracePt t="39789" x="7350125" y="3048000"/>
          <p14:tracePt t="39840" x="7658100" y="2944813"/>
          <p14:tracePt t="39890" x="8004175" y="3025775"/>
          <p14:tracePt t="39941" x="8139113" y="3232150"/>
          <p14:tracePt t="39992" x="8094663" y="3340100"/>
          <p14:tracePt t="40043" x="7786688" y="3355975"/>
          <p14:tracePt t="40069" x="7523163" y="3259138"/>
          <p14:tracePt t="40119" x="7435850" y="3133725"/>
          <p14:tracePt t="40169" x="7523163" y="3074988"/>
          <p14:tracePt t="40220" x="7847013" y="3052763"/>
          <p14:tracePt t="40271" x="8020050" y="3128963"/>
          <p14:tracePt t="40321" x="8024813" y="3232150"/>
          <p14:tracePt t="40348" x="8004175" y="3279775"/>
          <p14:tracePt t="40401" x="7874000" y="3302000"/>
          <p14:tracePt t="40452" x="7620000" y="3241675"/>
          <p14:tracePt t="40505" x="7620000" y="3160713"/>
          <p14:tracePt t="40556" x="7932738" y="3043238"/>
          <p14:tracePt t="40607" x="8170863" y="3059113"/>
          <p14:tracePt t="40658" x="8231188" y="3205163"/>
          <p14:tracePt t="40709" x="8208963" y="3259138"/>
          <p14:tracePt t="40737" x="8154988" y="3275013"/>
          <p14:tracePt t="40761" x="8094663" y="3275013"/>
          <p14:tracePt t="40813" x="7878763" y="3225800"/>
          <p14:tracePt t="40840" x="7847013" y="3187700"/>
          <p14:tracePt t="40890" x="7862888" y="3117850"/>
          <p14:tracePt t="40942" x="8220075" y="3059113"/>
          <p14:tracePt t="40971" x="8393113" y="3090863"/>
          <p14:tracePt t="41022" x="8397875" y="3167063"/>
          <p14:tracePt t="41050" x="8366125" y="3248025"/>
          <p14:tracePt t="41100" x="8348663" y="3270250"/>
          <p14:tracePt t="41471" x="8235950" y="3436938"/>
          <p14:tracePt t="41524" x="7943850" y="3722688"/>
          <p14:tracePt t="41574" x="7327900" y="3848100"/>
          <p14:tracePt t="41626" x="6997700" y="3863975"/>
          <p14:tracePt t="41679" x="6992938" y="3868738"/>
          <p14:tracePt t="41829" x="6965950" y="3879850"/>
          <p14:tracePt t="41881" x="6808788" y="4048125"/>
          <p14:tracePt t="41910" x="6761163" y="4106863"/>
          <p14:tracePt t="41940" x="6754813" y="4117975"/>
          <p14:tracePt t="42481" x="7107238" y="3895725"/>
          <p14:tracePt t="42535" x="7824788" y="3756025"/>
          <p14:tracePt t="42586" x="7831138" y="3756025"/>
          <p14:tracePt t="42614" x="7835900" y="3756025"/>
          <p14:tracePt t="42760" x="7840663" y="3756025"/>
          <p14:tracePt t="43028" x="7916863" y="3760788"/>
          <p14:tracePt t="43080" x="8274050" y="3787775"/>
          <p14:tracePt t="43133" x="8301038" y="3787775"/>
          <p14:tracePt t="43307" x="8132763" y="3744913"/>
          <p14:tracePt t="43336" x="7950200" y="3695700"/>
          <p14:tracePt t="43366" x="7770813" y="3648075"/>
          <p14:tracePt t="43422" x="7392988" y="3524250"/>
          <p14:tracePt t="43475" x="7204075" y="3468688"/>
          <p14:tracePt t="43603" x="7242175" y="3540125"/>
          <p14:tracePt t="43657" x="7350125" y="3717925"/>
          <p14:tracePt t="43710" x="7370763" y="3805238"/>
          <p14:tracePt t="44039" x="7473950" y="3994150"/>
          <p14:tracePt t="44093" x="7478713" y="4140200"/>
          <p14:tracePt t="44146" x="7469188" y="4149725"/>
          <p14:tracePt t="44223" x="7462838" y="4149725"/>
          <p14:tracePt t="44298" x="7462838" y="4144963"/>
          <p14:tracePt t="44350" x="7593013" y="4113213"/>
          <p14:tracePt t="44403" x="8235950" y="4037013"/>
          <p14:tracePt t="44456" x="8505825" y="4037013"/>
          <p14:tracePt t="44507" x="8609013" y="4048125"/>
          <p14:tracePt t="44734" x="7997825" y="4113213"/>
          <p14:tracePt t="44786" x="7246938" y="4198938"/>
          <p14:tracePt t="44838" x="7161213" y="4225925"/>
          <p14:tracePt t="44891" x="7073900" y="4252913"/>
          <p14:tracePt t="44948" x="6965950" y="4275138"/>
          <p14:tracePt t="44998" x="6900863" y="4295775"/>
          <p14:tracePt t="45050" x="6831013" y="4302125"/>
          <p14:tracePt t="45103" x="6788150" y="4302125"/>
          <p14:tracePt t="45155" x="6743700" y="4302125"/>
          <p14:tracePt t="45236" x="6738938" y="430212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38200" y="907676"/>
            <a:ext cx="10515600" cy="5269287"/>
          </a:xfrm>
        </p:spPr>
        <p:txBody>
          <a:bodyPr/>
          <a:lstStyle/>
          <a:p>
            <a:pPr marL="514350" indent="-514350">
              <a:buAutoNum type="arabicPlain" startAt="5"/>
            </a:pPr>
            <a:r>
              <a:rPr lang="ja-JP" altLang="ja-JP" dirty="0"/>
              <a:t>もしも十分なお金があったら、息子を助けることができたのに。</a:t>
            </a:r>
            <a:endParaRPr lang="en-US" altLang="ja-JP" dirty="0"/>
          </a:p>
          <a:p>
            <a:pPr marL="0" indent="0">
              <a:buNone/>
            </a:pPr>
            <a:r>
              <a:rPr lang="en-US" altLang="ja-JP" dirty="0"/>
              <a:t>      </a:t>
            </a:r>
            <a:r>
              <a:rPr lang="ja-JP" altLang="en-US" dirty="0"/>
              <a:t> 時制は？　直説法　仮定法過去　仮定法過去完了</a:t>
            </a:r>
            <a:endParaRPr lang="en-US" altLang="ja-JP" dirty="0"/>
          </a:p>
          <a:p>
            <a:pPr marL="0" indent="0">
              <a:buNone/>
            </a:pPr>
            <a:r>
              <a:rPr lang="en-US" altLang="ja-JP" dirty="0"/>
              <a:t>       If I __________ enough money, I ________________ my son.</a:t>
            </a:r>
          </a:p>
          <a:p>
            <a:pPr marL="0" indent="0">
              <a:buNone/>
            </a:pPr>
            <a:endParaRPr lang="en-US" altLang="ja-JP" dirty="0"/>
          </a:p>
          <a:p>
            <a:pPr marL="0" indent="0">
              <a:buNone/>
            </a:pPr>
            <a:r>
              <a:rPr lang="en-US" altLang="ja-JP" dirty="0"/>
              <a:t>6   </a:t>
            </a:r>
            <a:r>
              <a:rPr lang="ja-JP" altLang="ja-JP" dirty="0"/>
              <a:t>もしも十分なお金があったら、息子は今生きているだろうに。</a:t>
            </a:r>
            <a:r>
              <a:rPr lang="ja-JP" altLang="en-US" dirty="0"/>
              <a:t>      </a:t>
            </a:r>
            <a:endParaRPr lang="en-US" altLang="ja-JP" dirty="0"/>
          </a:p>
          <a:p>
            <a:pPr marL="0" indent="0">
              <a:buNone/>
            </a:pPr>
            <a:r>
              <a:rPr lang="ja-JP" altLang="en-US" dirty="0"/>
              <a:t>　　時制は？　直説法　仮定法過去　仮定法過去完了</a:t>
            </a:r>
            <a:endParaRPr lang="en-US" altLang="ja-JP" dirty="0"/>
          </a:p>
          <a:p>
            <a:pPr marL="0" indent="0">
              <a:buNone/>
            </a:pPr>
            <a:r>
              <a:rPr lang="en-US" altLang="ja-JP" dirty="0"/>
              <a:t>      If I __________ enough money, my son ____________ alive.</a:t>
            </a:r>
            <a:endParaRPr lang="ja-JP" altLang="ja-JP" b="1" dirty="0"/>
          </a:p>
          <a:p>
            <a:pPr marL="0" indent="0">
              <a:buNone/>
            </a:pPr>
            <a:endParaRPr kumimoji="1" lang="ja-JP" altLang="en-US" dirty="0"/>
          </a:p>
        </p:txBody>
      </p:sp>
      <p:sp>
        <p:nvSpPr>
          <p:cNvPr id="4" name="円/楕円 3"/>
          <p:cNvSpPr/>
          <p:nvPr/>
        </p:nvSpPr>
        <p:spPr>
          <a:xfrm>
            <a:off x="7334026" y="1413587"/>
            <a:ext cx="356347" cy="3966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7496C1FB-FBD9-4385-8A9D-96ECB77BBEFC}"/>
              </a:ext>
            </a:extLst>
          </p:cNvPr>
          <p:cNvSpPr txBox="1"/>
          <p:nvPr/>
        </p:nvSpPr>
        <p:spPr>
          <a:xfrm>
            <a:off x="2130552" y="1898994"/>
            <a:ext cx="2176272" cy="523220"/>
          </a:xfrm>
          <a:prstGeom prst="rect">
            <a:avLst/>
          </a:prstGeom>
          <a:noFill/>
        </p:spPr>
        <p:txBody>
          <a:bodyPr wrap="square" rtlCol="0">
            <a:spAutoFit/>
          </a:bodyPr>
          <a:lstStyle/>
          <a:p>
            <a:r>
              <a:rPr lang="en-US" altLang="ja-JP" sz="2800" b="1" dirty="0">
                <a:solidFill>
                  <a:srgbClr val="FF0000"/>
                </a:solidFill>
              </a:rPr>
              <a:t>had had</a:t>
            </a:r>
            <a:endParaRPr kumimoji="1" lang="ja-JP" altLang="en-US" sz="2800" dirty="0"/>
          </a:p>
        </p:txBody>
      </p:sp>
      <p:sp>
        <p:nvSpPr>
          <p:cNvPr id="7" name="テキスト ボックス 6">
            <a:extLst>
              <a:ext uri="{FF2B5EF4-FFF2-40B4-BE49-F238E27FC236}">
                <a16:creationId xmlns:a16="http://schemas.microsoft.com/office/drawing/2014/main" id="{80864F5C-9455-46ED-B5A1-0D9385FA5643}"/>
              </a:ext>
            </a:extLst>
          </p:cNvPr>
          <p:cNvSpPr txBox="1"/>
          <p:nvPr/>
        </p:nvSpPr>
        <p:spPr>
          <a:xfrm>
            <a:off x="6297168" y="1886802"/>
            <a:ext cx="3316224" cy="523220"/>
          </a:xfrm>
          <a:prstGeom prst="rect">
            <a:avLst/>
          </a:prstGeom>
          <a:noFill/>
        </p:spPr>
        <p:txBody>
          <a:bodyPr wrap="square" rtlCol="0">
            <a:spAutoFit/>
          </a:bodyPr>
          <a:lstStyle/>
          <a:p>
            <a:r>
              <a:rPr lang="en-US" altLang="ja-JP" sz="2800" b="1" dirty="0">
                <a:solidFill>
                  <a:srgbClr val="FF0000"/>
                </a:solidFill>
              </a:rPr>
              <a:t>could have saved</a:t>
            </a:r>
            <a:endParaRPr kumimoji="1" lang="ja-JP" altLang="en-US" sz="2800" dirty="0"/>
          </a:p>
        </p:txBody>
      </p:sp>
      <p:sp>
        <p:nvSpPr>
          <p:cNvPr id="8" name="円/楕円 3">
            <a:extLst>
              <a:ext uri="{FF2B5EF4-FFF2-40B4-BE49-F238E27FC236}">
                <a16:creationId xmlns:a16="http://schemas.microsoft.com/office/drawing/2014/main" id="{3379ABBA-6B9E-475B-BAC0-F2C851D3D7B3}"/>
              </a:ext>
            </a:extLst>
          </p:cNvPr>
          <p:cNvSpPr/>
          <p:nvPr/>
        </p:nvSpPr>
        <p:spPr>
          <a:xfrm>
            <a:off x="7334026" y="3498419"/>
            <a:ext cx="356347" cy="3966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86D6161-2F7B-4EA6-A223-9F3A65FA0D8F}"/>
              </a:ext>
            </a:extLst>
          </p:cNvPr>
          <p:cNvSpPr txBox="1"/>
          <p:nvPr/>
        </p:nvSpPr>
        <p:spPr>
          <a:xfrm>
            <a:off x="2090928" y="3880194"/>
            <a:ext cx="2176272" cy="523220"/>
          </a:xfrm>
          <a:prstGeom prst="rect">
            <a:avLst/>
          </a:prstGeom>
          <a:noFill/>
        </p:spPr>
        <p:txBody>
          <a:bodyPr wrap="square" rtlCol="0">
            <a:spAutoFit/>
          </a:bodyPr>
          <a:lstStyle/>
          <a:p>
            <a:r>
              <a:rPr lang="en-US" altLang="ja-JP" sz="2800" b="1" dirty="0">
                <a:solidFill>
                  <a:srgbClr val="FF0000"/>
                </a:solidFill>
              </a:rPr>
              <a:t>had had</a:t>
            </a:r>
            <a:endParaRPr kumimoji="1" lang="ja-JP" altLang="en-US" sz="2800" dirty="0"/>
          </a:p>
        </p:txBody>
      </p:sp>
      <p:sp>
        <p:nvSpPr>
          <p:cNvPr id="10" name="テキスト ボックス 9">
            <a:extLst>
              <a:ext uri="{FF2B5EF4-FFF2-40B4-BE49-F238E27FC236}">
                <a16:creationId xmlns:a16="http://schemas.microsoft.com/office/drawing/2014/main" id="{EC8A7DC5-8D89-4604-9A88-9C51EDE5844C}"/>
              </a:ext>
            </a:extLst>
          </p:cNvPr>
          <p:cNvSpPr txBox="1"/>
          <p:nvPr/>
        </p:nvSpPr>
        <p:spPr>
          <a:xfrm>
            <a:off x="7345680" y="3915615"/>
            <a:ext cx="3316224" cy="523220"/>
          </a:xfrm>
          <a:prstGeom prst="rect">
            <a:avLst/>
          </a:prstGeom>
          <a:noFill/>
        </p:spPr>
        <p:txBody>
          <a:bodyPr wrap="square" rtlCol="0">
            <a:spAutoFit/>
          </a:bodyPr>
          <a:lstStyle/>
          <a:p>
            <a:r>
              <a:rPr kumimoji="1" lang="en-US" altLang="ja-JP" sz="2800" b="1" dirty="0">
                <a:solidFill>
                  <a:srgbClr val="FF0000"/>
                </a:solidFill>
              </a:rPr>
              <a:t>would be</a:t>
            </a:r>
            <a:endParaRPr kumimoji="1" lang="ja-JP" altLang="en-US" sz="2800" b="1" dirty="0">
              <a:solidFill>
                <a:srgbClr val="FF0000"/>
              </a:solidFill>
            </a:endParaRPr>
          </a:p>
        </p:txBody>
      </p:sp>
      <p:sp>
        <p:nvSpPr>
          <p:cNvPr id="11" name="テキスト ボックス 10">
            <a:extLst>
              <a:ext uri="{FF2B5EF4-FFF2-40B4-BE49-F238E27FC236}">
                <a16:creationId xmlns:a16="http://schemas.microsoft.com/office/drawing/2014/main" id="{B6424742-618F-4216-B100-37C27DCF95AC}"/>
              </a:ext>
            </a:extLst>
          </p:cNvPr>
          <p:cNvSpPr txBox="1"/>
          <p:nvPr/>
        </p:nvSpPr>
        <p:spPr>
          <a:xfrm>
            <a:off x="1325881" y="5094514"/>
            <a:ext cx="9333410" cy="584775"/>
          </a:xfrm>
          <a:prstGeom prst="rect">
            <a:avLst/>
          </a:prstGeom>
          <a:noFill/>
        </p:spPr>
        <p:txBody>
          <a:bodyPr wrap="square" rtlCol="0">
            <a:spAutoFit/>
          </a:bodyPr>
          <a:lstStyle/>
          <a:p>
            <a:r>
              <a:rPr lang="ja-JP" altLang="en-US" sz="3200" dirty="0"/>
              <a:t>過去の事実に反する仮定　　　　　現在の推測</a:t>
            </a:r>
            <a:endParaRPr kumimoji="1" lang="ja-JP" altLang="en-US" sz="3200" dirty="0"/>
          </a:p>
        </p:txBody>
      </p:sp>
      <p:sp>
        <p:nvSpPr>
          <p:cNvPr id="12" name="矢印: 下 11">
            <a:extLst>
              <a:ext uri="{FF2B5EF4-FFF2-40B4-BE49-F238E27FC236}">
                <a16:creationId xmlns:a16="http://schemas.microsoft.com/office/drawing/2014/main" id="{14A5D57C-F42C-410B-8EC2-4BB4C60D5CEC}"/>
              </a:ext>
            </a:extLst>
          </p:cNvPr>
          <p:cNvSpPr/>
          <p:nvPr/>
        </p:nvSpPr>
        <p:spPr>
          <a:xfrm>
            <a:off x="2478024" y="4493699"/>
            <a:ext cx="274320" cy="5232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下 12">
            <a:extLst>
              <a:ext uri="{FF2B5EF4-FFF2-40B4-BE49-F238E27FC236}">
                <a16:creationId xmlns:a16="http://schemas.microsoft.com/office/drawing/2014/main" id="{2618FFEB-1862-4C79-96C8-017BF3D5C4B0}"/>
              </a:ext>
            </a:extLst>
          </p:cNvPr>
          <p:cNvSpPr/>
          <p:nvPr/>
        </p:nvSpPr>
        <p:spPr>
          <a:xfrm>
            <a:off x="7997952" y="4508939"/>
            <a:ext cx="274320" cy="5232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オーディオ 13">
            <a:hlinkClick r:id="" action="ppaction://media"/>
            <a:extLst>
              <a:ext uri="{FF2B5EF4-FFF2-40B4-BE49-F238E27FC236}">
                <a16:creationId xmlns:a16="http://schemas.microsoft.com/office/drawing/2014/main" id="{A809BCAC-5BCA-4CC5-BDD2-BDC8EFD8B9C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28438" y="6294438"/>
            <a:ext cx="347662" cy="347662"/>
          </a:xfrm>
          <a:prstGeom prst="rect">
            <a:avLst/>
          </a:prstGeom>
        </p:spPr>
      </p:pic>
    </p:spTree>
    <p:custDataLst>
      <p:tags r:id="rId1"/>
    </p:custDataLst>
    <p:extLst>
      <p:ext uri="{BB962C8B-B14F-4D97-AF65-F5344CB8AC3E}">
        <p14:creationId xmlns:p14="http://schemas.microsoft.com/office/powerpoint/2010/main" val="2638245342"/>
      </p:ext>
    </p:extLst>
  </p:cSld>
  <p:clrMapOvr>
    <a:masterClrMapping/>
  </p:clrMapOvr>
  <mc:AlternateContent xmlns:mc="http://schemas.openxmlformats.org/markup-compatibility/2006">
    <mc:Choice xmlns:p14="http://schemas.microsoft.com/office/powerpoint/2010/main" Requires="p14">
      <p:transition spd="slow" p14:dur="2000" advTm="82226"/>
    </mc:Choice>
    <mc:Fallback>
      <p:transition spd="slow" advTm="82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4"/>
                </p:tgtEl>
              </p:cMediaNode>
            </p:audio>
          </p:childTnLst>
        </p:cTn>
      </p:par>
    </p:tnLst>
    <p:bldLst>
      <p:bldP spid="4" grpId="0" animBg="1"/>
      <p:bldP spid="6" grpId="0"/>
      <p:bldP spid="7" grpId="0"/>
      <p:bldP spid="8" grpId="0" animBg="1"/>
      <p:bldP spid="9" grpId="0"/>
      <p:bldP spid="10" grpId="0"/>
      <p:bldP spid="11" grpId="0"/>
    </p:bldLst>
  </p:timing>
  <p:extLst>
    <p:ext uri="{3A86A75C-4F4B-4683-9AE1-C65F6400EC91}">
      <p14:laserTraceLst xmlns:p14="http://schemas.microsoft.com/office/powerpoint/2010/main">
        <p14:tracePtLst>
          <p14:tracePt t="1474" x="6738938" y="4306888"/>
          <p14:tracePt t="1528" x="6738938" y="4313238"/>
          <p14:tracePt t="1578" x="6738938" y="4318000"/>
          <p14:tracePt t="1755" x="6734175" y="4376738"/>
          <p14:tracePt t="1807" x="6716713" y="4448175"/>
          <p14:tracePt t="1863" x="6630988" y="4448175"/>
          <p14:tracePt t="1916" x="6646863" y="4421188"/>
          <p14:tracePt t="1968" x="6500813" y="4176713"/>
          <p14:tracePt t="1997" x="6172200" y="3895725"/>
          <p14:tracePt t="2051" x="5372100" y="3344863"/>
          <p14:tracePt t="2104" x="5003800" y="2863850"/>
          <p14:tracePt t="2156" x="5041900" y="2744788"/>
          <p14:tracePt t="2180" x="5048250" y="2740025"/>
          <p14:tracePt t="2232" x="5048250" y="2733675"/>
          <p14:tracePt t="2460" x="5122863" y="2740025"/>
          <p14:tracePt t="2513" x="5414963" y="2598738"/>
          <p14:tracePt t="2567" x="5446713" y="2486025"/>
          <p14:tracePt t="2622" x="5680075" y="2117725"/>
          <p14:tracePt t="2675" x="5884863" y="1778000"/>
          <p14:tracePt t="2732" x="5938838" y="1620838"/>
          <p14:tracePt t="2785" x="6057900" y="1474788"/>
          <p14:tracePt t="2837" x="6188075" y="1389063"/>
          <p14:tracePt t="2889" x="6426200" y="1335088"/>
          <p14:tracePt t="2940" x="6673850" y="1296988"/>
          <p14:tracePt t="2993" x="6950075" y="1265238"/>
          <p14:tracePt t="3045" x="6992938" y="1265238"/>
          <p14:tracePt t="3096" x="7058025" y="1265238"/>
          <p14:tracePt t="3147" x="7192963" y="1270000"/>
          <p14:tracePt t="3173" x="7246938" y="1270000"/>
          <p14:tracePt t="3227" x="7366000" y="1292225"/>
          <p14:tracePt t="3281" x="7505700" y="1312863"/>
          <p14:tracePt t="3334" x="7532688" y="1319213"/>
          <p14:tracePt t="3386" x="7597775" y="1339850"/>
          <p14:tracePt t="3438" x="7642225" y="1350963"/>
          <p14:tracePt t="3467" x="7739063" y="1373188"/>
          <p14:tracePt t="3517" x="7820025" y="1393825"/>
          <p14:tracePt t="3569" x="7831138" y="1400175"/>
          <p14:tracePt t="3620" x="7862888" y="1404938"/>
          <p14:tracePt t="3671" x="7878763" y="1409700"/>
          <p14:tracePt t="3728" x="7896225" y="1409700"/>
          <p14:tracePt t="3779" x="7923213" y="1409700"/>
          <p14:tracePt t="3809" x="7927975" y="1409700"/>
          <p14:tracePt t="3861" x="7986713" y="1420813"/>
          <p14:tracePt t="3887" x="8085138" y="1427163"/>
          <p14:tracePt t="3938" x="8154988" y="1431925"/>
          <p14:tracePt t="3988" x="8159750" y="1431925"/>
          <p14:tracePt t="4039" x="8166100" y="1431925"/>
          <p14:tracePt t="4140" x="8166100" y="1427163"/>
          <p14:tracePt t="4368" x="8150225" y="1427163"/>
          <p14:tracePt t="4423" x="8128000" y="1427163"/>
          <p14:tracePt t="4478" x="8058150" y="1427163"/>
          <p14:tracePt t="4529" x="8047038" y="1427163"/>
          <p14:tracePt t="4634" x="8040688" y="1427163"/>
          <p14:tracePt t="4738" x="8040688" y="1431925"/>
          <p14:tracePt t="5286" x="7797800" y="1539875"/>
          <p14:tracePt t="5339" x="7624763" y="1636713"/>
          <p14:tracePt t="5395" x="7505700" y="1724025"/>
          <p14:tracePt t="5444" x="7361238" y="1816100"/>
          <p14:tracePt t="5496" x="7269163" y="1863725"/>
          <p14:tracePt t="5549" x="7208838" y="1881188"/>
          <p14:tracePt t="5601" x="7188200" y="1885950"/>
          <p14:tracePt t="5730" x="7181850" y="1885950"/>
          <p14:tracePt t="6178" x="6538913" y="2254250"/>
          <p14:tracePt t="6231" x="5572125" y="2744788"/>
          <p14:tracePt t="6285" x="4902200" y="3063875"/>
          <p14:tracePt t="6337" x="4410075" y="3214688"/>
          <p14:tracePt t="6389" x="4167188" y="3270250"/>
          <p14:tracePt t="6441" x="4090988" y="3275013"/>
          <p14:tracePt t="6467" x="3906838" y="3290888"/>
          <p14:tracePt t="6517" x="3756025" y="3302000"/>
          <p14:tracePt t="6569" x="3663950" y="3313113"/>
          <p14:tracePt t="6622" x="3387725" y="3340100"/>
          <p14:tracePt t="6649" x="3340100" y="3344863"/>
          <p14:tracePt t="6679" x="3333750" y="3344863"/>
          <p14:tracePt t="6735" x="3270250" y="3355975"/>
          <p14:tracePt t="6763" x="3252788" y="3355975"/>
          <p14:tracePt t="7011" x="3167063" y="3351213"/>
          <p14:tracePt t="7068" x="2897188" y="3351213"/>
          <p14:tracePt t="7122" x="2820988" y="3344863"/>
          <p14:tracePt t="7147" x="2798763" y="3333750"/>
          <p14:tracePt t="7178" x="2762250" y="3324225"/>
          <p14:tracePt t="7231" x="2659063" y="3290888"/>
          <p14:tracePt t="7284" x="2620963" y="3290888"/>
          <p14:tracePt t="7336" x="2508250" y="3302000"/>
          <p14:tracePt t="7388" x="2436813" y="3324225"/>
          <p14:tracePt t="7442" x="2389188" y="3324225"/>
          <p14:tracePt t="7467" x="2339975" y="3324225"/>
          <p14:tracePt t="7495" x="2162175" y="3313113"/>
          <p14:tracePt t="7546" x="2043113" y="3306763"/>
          <p14:tracePt t="7603" x="1935163" y="3306763"/>
          <p14:tracePt t="7655" x="1917700" y="3306763"/>
          <p14:tracePt t="7783" x="2000250" y="3302000"/>
          <p14:tracePt t="7837" x="2220913" y="3286125"/>
          <p14:tracePt t="7888" x="2335213" y="3270250"/>
          <p14:tracePt t="7939" x="2517775" y="3270250"/>
          <p14:tracePt t="7994" x="2659063" y="3290888"/>
          <p14:tracePt t="8046" x="2847975" y="3302000"/>
          <p14:tracePt t="8076" x="3025775" y="3313113"/>
          <p14:tracePt t="8127" x="3236913" y="3317875"/>
          <p14:tracePt t="8181" x="3405188" y="3317875"/>
          <p14:tracePt t="8183" x="3479800" y="3317875"/>
          <p14:tracePt t="8237" x="3836988" y="3297238"/>
          <p14:tracePt t="8288" x="3976688" y="3286125"/>
          <p14:tracePt t="8341" x="4183063" y="3286125"/>
          <p14:tracePt t="8393" x="4522788" y="3286125"/>
          <p14:tracePt t="8445" x="4695825" y="3286125"/>
          <p14:tracePt t="8499" x="4891088" y="3279775"/>
          <p14:tracePt t="8551" x="5145088" y="3270250"/>
          <p14:tracePt t="8603" x="5414963" y="3270250"/>
          <p14:tracePt t="8655" x="5646738" y="3275013"/>
          <p14:tracePt t="8681" x="5722938" y="3275013"/>
          <p14:tracePt t="8710" x="5907088" y="3290888"/>
          <p14:tracePt t="8761" x="6091238" y="3290888"/>
          <p14:tracePt t="8812" x="6534150" y="3302000"/>
          <p14:tracePt t="8842" x="6700838" y="3317875"/>
          <p14:tracePt t="8867" x="6819900" y="3328988"/>
          <p14:tracePt t="8917" x="7154863" y="3367088"/>
          <p14:tracePt t="8969" x="7327900" y="3414713"/>
          <p14:tracePt t="9023" x="7377113" y="3421063"/>
          <p14:tracePt t="9073" x="7377113" y="3432175"/>
          <p14:tracePt t="9098" x="7366000" y="3441700"/>
          <p14:tracePt t="9151" x="7285038" y="3448050"/>
          <p14:tracePt t="9177" x="7100888" y="3459163"/>
          <p14:tracePt t="9228" x="6754813" y="3468688"/>
          <p14:tracePt t="9282" x="6550025" y="3441700"/>
          <p14:tracePt t="9334" x="6327775" y="3367088"/>
          <p14:tracePt t="9386" x="6273800" y="3313113"/>
          <p14:tracePt t="9439" x="6289675" y="3209925"/>
          <p14:tracePt t="9466" x="6372225" y="3090863"/>
          <p14:tracePt t="9517" x="6689725" y="2879725"/>
          <p14:tracePt t="9569" x="6997700" y="2816225"/>
          <p14:tracePt t="9623" x="7442200" y="2805113"/>
          <p14:tracePt t="9649" x="7620000" y="2809875"/>
          <p14:tracePt t="9679" x="7851775" y="2847975"/>
          <p14:tracePt t="9733" x="8224838" y="2897188"/>
          <p14:tracePt t="9785" x="8543925" y="2960688"/>
          <p14:tracePt t="9836" x="8716963" y="3036888"/>
          <p14:tracePt t="9889" x="8759825" y="3090863"/>
          <p14:tracePt t="9939" x="8782050" y="3151188"/>
          <p14:tracePt t="9967" x="8782050" y="3198813"/>
          <p14:tracePt t="10018" x="8712200" y="3297238"/>
          <p14:tracePt t="10069" x="8566150" y="3333750"/>
          <p14:tracePt t="10122" x="8420100" y="3351213"/>
          <p14:tracePt t="10177" x="8382000" y="3351213"/>
          <p14:tracePt t="10551" x="6403975" y="3367088"/>
          <p14:tracePt t="10605" x="5091113" y="3187700"/>
          <p14:tracePt t="10661" x="3895725" y="2794000"/>
          <p14:tracePt t="10687" x="2994025" y="2420938"/>
          <p14:tracePt t="10744" x="2447925" y="1881188"/>
          <p14:tracePt t="10794" x="2362200" y="1751013"/>
          <p14:tracePt t="10845" x="2317750" y="1674813"/>
          <p14:tracePt t="10873" x="2317750" y="1647825"/>
          <p14:tracePt t="10898" x="2317750" y="1627188"/>
          <p14:tracePt t="10951" x="2151063" y="1485900"/>
          <p14:tracePt t="11003" x="1874838" y="1101725"/>
          <p14:tracePt t="11055" x="1939925" y="842963"/>
          <p14:tracePt t="11106" x="2771775" y="492125"/>
          <p14:tracePt t="11159" x="3502025" y="400050"/>
          <p14:tracePt t="11186" x="3810000" y="503238"/>
          <p14:tracePt t="11238" x="4772025" y="1011238"/>
          <p14:tracePt t="11289" x="4972050" y="1328738"/>
          <p14:tracePt t="11339" x="4749800" y="1485900"/>
          <p14:tracePt t="11390" x="4129088" y="1562100"/>
          <p14:tracePt t="11419" x="4079875" y="1562100"/>
          <p14:tracePt t="11493" x="4133850" y="1566863"/>
          <p14:tracePt t="11544" x="4230688" y="1593850"/>
          <p14:tracePt t="11595" x="4264025" y="1609725"/>
          <p14:tracePt t="11647" x="4264025" y="1616075"/>
          <p14:tracePt t="12551" x="4171950" y="1847850"/>
          <p14:tracePt t="12604" x="4414838" y="2178050"/>
          <p14:tracePt t="12661" x="4430713" y="2193925"/>
          <p14:tracePt t="12688" x="4430713" y="2171700"/>
          <p14:tracePt t="12743" x="4437063" y="2151063"/>
          <p14:tracePt t="12795" x="4657725" y="2101850"/>
          <p14:tracePt t="12847" x="5030788" y="2036763"/>
          <p14:tracePt t="12899" x="5403850" y="1989138"/>
          <p14:tracePt t="12949" x="5484813" y="1978025"/>
          <p14:tracePt t="13049" x="5484813" y="1973263"/>
          <p14:tracePt t="13124" x="4992688" y="1917700"/>
          <p14:tracePt t="13154" x="4603750" y="1885950"/>
          <p14:tracePt t="13180" x="4387850" y="1870075"/>
          <p14:tracePt t="13232" x="3859213" y="1827213"/>
          <p14:tracePt t="13258" x="3740150" y="1809750"/>
          <p14:tracePt t="13312" x="3648075" y="1804988"/>
          <p14:tracePt t="13386" x="3641725" y="1800225"/>
          <p14:tracePt t="13463" x="3605213" y="1800225"/>
          <p14:tracePt t="13516" x="3529013" y="1800225"/>
          <p14:tracePt t="13544" x="3490913" y="1800225"/>
          <p14:tracePt t="13597" x="3367088" y="1800225"/>
          <p14:tracePt t="13653" x="3252788" y="1804988"/>
          <p14:tracePt t="13804" x="3221038" y="1728788"/>
          <p14:tracePt t="13859" x="3205163" y="1519238"/>
          <p14:tracePt t="13913" x="3198813" y="1393825"/>
          <p14:tracePt t="13966" x="3182938" y="1350963"/>
          <p14:tracePt t="14019" x="3194050" y="1319213"/>
          <p14:tracePt t="14120" x="3198813" y="1319213"/>
          <p14:tracePt t="14171" x="3205163" y="1319213"/>
          <p14:tracePt t="14322" x="3205163" y="1328738"/>
          <p14:tracePt t="14376" x="3194050" y="1339850"/>
          <p14:tracePt t="14404" x="3187700" y="1346200"/>
          <p14:tracePt t="14455" x="3182938" y="1350963"/>
          <p14:tracePt t="14507" x="3178175" y="1362075"/>
          <p14:tracePt t="14559" x="3171825" y="1366838"/>
          <p14:tracePt t="14610" x="3171825" y="1382713"/>
          <p14:tracePt t="14661" x="3171825" y="1393825"/>
          <p14:tracePt t="14688" x="3171825" y="1400175"/>
          <p14:tracePt t="14740" x="3198813" y="1438275"/>
          <p14:tracePt t="14793" x="3414713" y="1524000"/>
          <p14:tracePt t="14845" x="3421063" y="1528763"/>
          <p14:tracePt t="14873" x="3448050" y="1528763"/>
          <p14:tracePt t="14897" x="3468688" y="1524000"/>
          <p14:tracePt t="14949" x="3524250" y="1508125"/>
          <p14:tracePt t="15001" x="3648075" y="1465263"/>
          <p14:tracePt t="15029" x="3760788" y="1443038"/>
          <p14:tracePt t="15059" x="3863975" y="1431925"/>
          <p14:tracePt t="15111" x="3994150" y="1416050"/>
          <p14:tracePt t="15164" x="4183063" y="1404938"/>
          <p14:tracePt t="15188" x="4225925" y="1404938"/>
          <p14:tracePt t="15240" x="4264025" y="1404938"/>
          <p14:tracePt t="15294" x="4414838" y="1416050"/>
          <p14:tracePt t="15345" x="4479925" y="1416050"/>
          <p14:tracePt t="15397" x="4594225" y="1431925"/>
          <p14:tracePt t="15449" x="4722813" y="1454150"/>
          <p14:tracePt t="15503" x="4765675" y="1454150"/>
          <p14:tracePt t="15556" x="4868863" y="1458913"/>
          <p14:tracePt t="15609" x="4884738" y="1465263"/>
          <p14:tracePt t="16011" x="4929188" y="1465263"/>
          <p14:tracePt t="16063" x="4972050" y="1481138"/>
          <p14:tracePt t="16092" x="5095875" y="1501775"/>
          <p14:tracePt t="16117" x="5160963" y="1501775"/>
          <p14:tracePt t="16169" x="5237163" y="1512888"/>
          <p14:tracePt t="16220" x="5322888" y="1519238"/>
          <p14:tracePt t="16271" x="5360988" y="1519238"/>
          <p14:tracePt t="16398" x="5365750" y="1519238"/>
          <p14:tracePt t="16451" x="5419725" y="1519238"/>
          <p14:tracePt t="16503" x="5457825" y="1519238"/>
          <p14:tracePt t="16554" x="5641975" y="1519238"/>
          <p14:tracePt t="16607" x="5772150" y="1519238"/>
          <p14:tracePt t="16684" x="5911850" y="1519238"/>
          <p14:tracePt t="16738" x="6008688" y="1519238"/>
          <p14:tracePt t="16789" x="6181725" y="1519238"/>
          <p14:tracePt t="16843" x="6484938" y="1535113"/>
          <p14:tracePt t="16894" x="6754813" y="1535113"/>
          <p14:tracePt t="16945" x="7177088" y="1501775"/>
          <p14:tracePt t="16999" x="7442200" y="1443038"/>
          <p14:tracePt t="17028" x="7559675" y="1443038"/>
          <p14:tracePt t="17079" x="7820025" y="1420813"/>
          <p14:tracePt t="17133" x="8024813" y="1404938"/>
          <p14:tracePt t="17185" x="8166100" y="1377950"/>
          <p14:tracePt t="17236" x="8235950" y="1355725"/>
          <p14:tracePt t="17289" x="8251825" y="1350963"/>
          <p14:tracePt t="17340" x="8251825" y="1346200"/>
          <p14:tracePt t="17393" x="8251825" y="1339850"/>
          <p14:tracePt t="17443" x="8251825" y="1335088"/>
          <p14:tracePt t="17519" x="8251825" y="1328738"/>
          <p14:tracePt t="17569" x="8251825" y="1323975"/>
          <p14:tracePt t="18293" x="7327900" y="1643063"/>
          <p14:tracePt t="18346" x="7134225" y="1728788"/>
          <p14:tracePt t="18402" x="6399213" y="2009775"/>
          <p14:tracePt t="18429" x="5907088" y="2162175"/>
          <p14:tracePt t="18480" x="5230813" y="2393950"/>
          <p14:tracePt t="18532" x="4275138" y="2816225"/>
          <p14:tracePt t="18584" x="3551238" y="3151188"/>
          <p14:tracePt t="18637" x="3333750" y="3297238"/>
          <p14:tracePt t="18690" x="2816225" y="3551238"/>
          <p14:tracePt t="18745" x="2443163" y="3695700"/>
          <p14:tracePt t="18796" x="2308225" y="3713163"/>
          <p14:tracePt t="18825" x="2139950" y="3713163"/>
          <p14:tracePt t="18877" x="2058988" y="3679825"/>
          <p14:tracePt t="18931" x="2043113" y="3594100"/>
          <p14:tracePt t="18984" x="1993900" y="3479800"/>
          <p14:tracePt t="19013" x="1993900" y="3414713"/>
          <p14:tracePt t="19038" x="1993900" y="3405188"/>
          <p14:tracePt t="19091" x="1993900" y="3367088"/>
          <p14:tracePt t="19143" x="2020888" y="3313113"/>
          <p14:tracePt t="19170" x="2032000" y="3302000"/>
          <p14:tracePt t="19197" x="2070100" y="3270250"/>
          <p14:tracePt t="19250" x="2679700" y="3101975"/>
          <p14:tracePt t="19280" x="3090863" y="3036888"/>
          <p14:tracePt t="19309" x="3355975" y="3016250"/>
          <p14:tracePt t="19360" x="3686175" y="3009900"/>
          <p14:tracePt t="19412" x="3906838" y="3025775"/>
          <p14:tracePt t="19466" x="4037013" y="3052763"/>
          <p14:tracePt t="19517" x="4237038" y="3144838"/>
          <p14:tracePt t="19569" x="4318000" y="3232150"/>
          <p14:tracePt t="19622" x="4333875" y="3275013"/>
          <p14:tracePt t="22866" x="4360863" y="3286125"/>
          <p14:tracePt t="23222" x="4371975" y="3297238"/>
          <p14:tracePt t="23276" x="4376738" y="3306763"/>
          <p14:tracePt t="23354" x="4545013" y="3463925"/>
          <p14:tracePt t="23407" x="4549775" y="3479800"/>
          <p14:tracePt t="23463" x="4549775" y="3490913"/>
          <p14:tracePt t="23567" x="4648200" y="3529013"/>
          <p14:tracePt t="23621" x="4891088" y="3578225"/>
          <p14:tracePt t="23676" x="5749925" y="3544888"/>
          <p14:tracePt t="23733" x="6381750" y="3533775"/>
          <p14:tracePt t="23763" x="6588125" y="3540125"/>
          <p14:tracePt t="23788" x="6831013" y="3556000"/>
          <p14:tracePt t="23840" x="7273925" y="3578225"/>
          <p14:tracePt t="23896" x="7446963" y="3582988"/>
          <p14:tracePt t="23949" x="7642225" y="3582988"/>
          <p14:tracePt t="24001" x="7646988" y="3582988"/>
          <p14:tracePt t="24053" x="7451725" y="3490913"/>
          <p14:tracePt t="24106" x="7419975" y="3398838"/>
          <p14:tracePt t="24158" x="7451725" y="3382963"/>
          <p14:tracePt t="24186" x="7608888" y="3367088"/>
          <p14:tracePt t="24236" x="7831138" y="3324225"/>
          <p14:tracePt t="24288" x="7923213" y="3302000"/>
          <p14:tracePt t="25041" x="7305675" y="3421063"/>
          <p14:tracePt t="25094" x="6707188" y="3394075"/>
          <p14:tracePt t="25150" x="6608763" y="3214688"/>
          <p14:tracePt t="25178" x="6570663" y="3140075"/>
          <p14:tracePt t="25232" x="6988175" y="3021013"/>
          <p14:tracePt t="25285" x="7651750" y="2998788"/>
          <p14:tracePt t="25336" x="7696200" y="3005138"/>
          <p14:tracePt t="25388" x="7662863" y="3074988"/>
          <p14:tracePt t="25469" x="7651750" y="3079750"/>
          <p14:tracePt t="25596" x="7462838" y="3005138"/>
          <p14:tracePt t="25653" x="6615113" y="2686050"/>
          <p14:tracePt t="25681" x="6473825" y="2589213"/>
          <p14:tracePt t="25711" x="6350000" y="2490788"/>
          <p14:tracePt t="25763" x="5695950" y="2182813"/>
          <p14:tracePt t="25818" x="5518150" y="2097088"/>
          <p14:tracePt t="25869" x="5468938" y="2074863"/>
          <p14:tracePt t="25922" x="5457825" y="2070100"/>
          <p14:tracePt t="28688" x="5619750" y="2355850"/>
          <p14:tracePt t="28743" x="5799138" y="2436813"/>
          <p14:tracePt t="28795" x="5826125" y="2308225"/>
          <p14:tracePt t="28825" x="5826125" y="2205038"/>
          <p14:tracePt t="28875" x="5837238" y="1939925"/>
          <p14:tracePt t="28904" x="5819775" y="1735138"/>
          <p14:tracePt t="28954" x="5734050" y="1377950"/>
          <p14:tracePt t="29007" x="5684838" y="1296988"/>
          <p14:tracePt t="29060" x="5668963" y="1281113"/>
          <p14:tracePt t="29161" x="5619750" y="1243013"/>
          <p14:tracePt t="29532" x="5453063" y="1319213"/>
          <p14:tracePt t="29557" x="5356225" y="1362075"/>
          <p14:tracePt t="29612" x="5273675" y="1382713"/>
          <p14:tracePt t="29666" x="4933950" y="1366838"/>
          <p14:tracePt t="29728" x="4457700" y="1319213"/>
          <p14:tracePt t="29779" x="4129088" y="1308100"/>
          <p14:tracePt t="29835" x="3825875" y="1308100"/>
          <p14:tracePt t="29887" x="3702050" y="1308100"/>
          <p14:tracePt t="29939" x="3517900" y="1301750"/>
          <p14:tracePt t="29990" x="3475038" y="1296988"/>
          <p14:tracePt t="30046" x="3425825" y="1292225"/>
          <p14:tracePt t="30097" x="3394075" y="1292225"/>
          <p14:tracePt t="30151" x="3286125" y="1292225"/>
          <p14:tracePt t="30178" x="3101975" y="1296988"/>
          <p14:tracePt t="30230" x="2771775" y="1296988"/>
          <p14:tracePt t="30282" x="2425700" y="1296988"/>
          <p14:tracePt t="30308" x="2286000" y="1292225"/>
          <p14:tracePt t="30359" x="2085975" y="1193800"/>
          <p14:tracePt t="30388" x="1951038" y="1119188"/>
          <p14:tracePt t="30440" x="1827213" y="984250"/>
          <p14:tracePt t="30494" x="1800225" y="869950"/>
          <p14:tracePt t="30546" x="2020888" y="730250"/>
          <p14:tracePt t="30575" x="2281238" y="627063"/>
          <p14:tracePt t="30626" x="2697163" y="539750"/>
          <p14:tracePt t="30679" x="3209925" y="519113"/>
          <p14:tracePt t="30736" x="3956050" y="577850"/>
          <p14:tracePt t="30788" x="4248150" y="712788"/>
          <p14:tracePt t="30840" x="4371975" y="820738"/>
          <p14:tracePt t="30893" x="4484688" y="939800"/>
          <p14:tracePt t="30946" x="4425950" y="1065213"/>
          <p14:tracePt t="30998" x="4248150" y="1270000"/>
          <p14:tracePt t="31051" x="3787775" y="1539875"/>
          <p14:tracePt t="31103" x="3252788" y="1593850"/>
          <p14:tracePt t="31155" x="2762250" y="1577975"/>
          <p14:tracePt t="31181" x="2609850" y="1555750"/>
          <p14:tracePt t="31208" x="2344738" y="1458913"/>
          <p14:tracePt t="31261" x="2097088" y="1312863"/>
          <p14:tracePt t="31312" x="1951038" y="1128713"/>
          <p14:tracePt t="31341" x="1939925" y="1020763"/>
          <p14:tracePt t="31396" x="2009775" y="793750"/>
          <p14:tracePt t="31449" x="2182813" y="577850"/>
          <p14:tracePt t="31501" x="2762250" y="454025"/>
          <p14:tracePt t="31527" x="3025775" y="442913"/>
          <p14:tracePt t="31580" x="3306763" y="523875"/>
          <p14:tracePt t="31632" x="3848100" y="788988"/>
          <p14:tracePt t="31657" x="3960813" y="896938"/>
          <p14:tracePt t="31686" x="4037013" y="1000125"/>
          <p14:tracePt t="31715" x="4064000" y="1112838"/>
          <p14:tracePt t="31767" x="3940175" y="1335088"/>
          <p14:tracePt t="31819" x="3632200" y="1497013"/>
          <p14:tracePt t="31871" x="3324225" y="1524000"/>
          <p14:tracePt t="31924" x="3263900" y="1497013"/>
          <p14:tracePt t="31979" x="3259138" y="1447800"/>
          <p14:tracePt t="32032" x="3270250" y="1443038"/>
          <p14:tracePt t="32060" x="3275013" y="1443038"/>
          <p14:tracePt t="37284" x="3490913" y="1577975"/>
          <p14:tracePt t="37338" x="3863975" y="1593850"/>
          <p14:tracePt t="37390" x="4221163" y="1497013"/>
          <p14:tracePt t="37418" x="4464050" y="1470025"/>
          <p14:tracePt t="37470" x="4949825" y="1447800"/>
          <p14:tracePt t="37521" x="5588000" y="1465263"/>
          <p14:tracePt t="37574" x="6770688" y="1409700"/>
          <p14:tracePt t="37627" x="7824788" y="1346200"/>
          <p14:tracePt t="37678" x="8586788" y="1265238"/>
          <p14:tracePt t="37717" x="8912225" y="1227138"/>
          <p14:tracePt t="37770" x="9024938" y="1166813"/>
          <p14:tracePt t="37821" x="9193213" y="1047750"/>
          <p14:tracePt t="37873" x="9332913" y="939800"/>
          <p14:tracePt t="37902" x="9348788" y="919163"/>
          <p14:tracePt t="37928" x="9355138" y="885825"/>
          <p14:tracePt t="37980" x="9278938" y="800100"/>
          <p14:tracePt t="38032" x="8813800" y="703263"/>
          <p14:tracePt t="38057" x="8705850" y="703263"/>
          <p14:tracePt t="38109" x="8570913" y="712788"/>
          <p14:tracePt t="38138" x="8424863" y="762000"/>
          <p14:tracePt t="38192" x="8251825" y="885825"/>
          <p14:tracePt t="38245" x="8240713" y="908050"/>
          <p14:tracePt t="38299" x="8294688" y="993775"/>
          <p14:tracePt t="38351" x="8662988" y="1123950"/>
          <p14:tracePt t="38405" x="9105900" y="1200150"/>
          <p14:tracePt t="38434" x="9220200" y="1211263"/>
          <p14:tracePt t="38486" x="9348788" y="1146175"/>
          <p14:tracePt t="38539" x="9344025" y="1054100"/>
          <p14:tracePt t="38593" x="9263063" y="977900"/>
          <p14:tracePt t="38647" x="9051925" y="930275"/>
          <p14:tracePt t="38678" x="8847138" y="919163"/>
          <p14:tracePt t="38733" x="8651875" y="957263"/>
          <p14:tracePt t="38784" x="8485188" y="1096963"/>
          <p14:tracePt t="38836" x="8458200" y="1123950"/>
          <p14:tracePt t="41633" x="8467725" y="1265238"/>
          <p14:tracePt t="41691" x="8451850" y="1265238"/>
          <p14:tracePt t="41747" x="8359775" y="1265238"/>
          <p14:tracePt t="41803" x="8321675" y="1254125"/>
          <p14:tracePt t="41861" x="8285163" y="1254125"/>
          <p14:tracePt t="59736" x="8024813" y="1447800"/>
          <p14:tracePt t="59788" x="8123238" y="1589088"/>
          <p14:tracePt t="59841" x="8067675" y="1555750"/>
          <p14:tracePt t="59895" x="7550150" y="1519238"/>
          <p14:tracePt t="59949" x="7377113" y="1519238"/>
          <p14:tracePt t="60000" x="7296150" y="1609725"/>
          <p14:tracePt t="60029" x="7112000" y="1766888"/>
          <p14:tracePt t="60082" x="6642100" y="2243138"/>
          <p14:tracePt t="60107" x="6577013" y="2351088"/>
          <p14:tracePt t="60159" x="6462713" y="2652713"/>
          <p14:tracePt t="60187" x="6381750" y="2832100"/>
          <p14:tracePt t="60238" x="6323013" y="2978150"/>
          <p14:tracePt t="60291" x="6318250" y="3048000"/>
          <p14:tracePt t="60343" x="6338888" y="3171825"/>
          <p14:tracePt t="60373" x="6345238" y="3205163"/>
          <p14:tracePt t="60398" x="6361113" y="3221038"/>
          <p14:tracePt t="60450" x="6550025" y="3313113"/>
          <p14:tracePt t="60503" x="6770688" y="3475038"/>
          <p14:tracePt t="60555" x="6880225" y="3533775"/>
          <p14:tracePt t="60607" x="7008813" y="3571875"/>
          <p14:tracePt t="60660" x="7062788" y="3605213"/>
          <p14:tracePt t="60688" x="7078663" y="3609975"/>
          <p14:tracePt t="60743" x="7127875" y="3587750"/>
          <p14:tracePt t="60796" x="7219950" y="3533775"/>
          <p14:tracePt t="60825" x="7316788" y="3409950"/>
          <p14:tracePt t="60876" x="7431088" y="3225800"/>
          <p14:tracePt t="60929" x="7512050" y="3106738"/>
          <p14:tracePt t="60982" x="7523163" y="3074988"/>
          <p14:tracePt t="61187" x="7500938" y="3106738"/>
          <p14:tracePt t="61216" x="7451725" y="3155950"/>
          <p14:tracePt t="61272" x="7419975" y="3167063"/>
          <p14:tracePt t="61523" x="7419975" y="3171825"/>
          <p14:tracePt t="72813" x="4837113" y="3551238"/>
          <p14:tracePt t="72841" x="4706938" y="3567113"/>
          <p14:tracePt t="72873" x="4318000" y="3587750"/>
          <p14:tracePt t="72898" x="4113213" y="3605213"/>
          <p14:tracePt t="72952" x="3517900" y="3679825"/>
          <p14:tracePt t="73152" x="3517900" y="3695700"/>
          <p14:tracePt t="73528" x="3398838" y="4075113"/>
          <p14:tracePt t="73582" x="3324225" y="4783138"/>
          <p14:tracePt t="73637" x="3074988" y="4875213"/>
          <p14:tracePt t="73669" x="2609850" y="4875213"/>
          <p14:tracePt t="73726" x="1735138" y="4799013"/>
          <p14:tracePt t="73780" x="1485900" y="4664075"/>
          <p14:tracePt t="73809" x="1346200" y="4511675"/>
          <p14:tracePt t="73863" x="1254125" y="4129088"/>
          <p14:tracePt t="73915" x="1335088" y="3760788"/>
          <p14:tracePt t="73969" x="1609725" y="3502025"/>
          <p14:tracePt t="74026" x="2117725" y="3371850"/>
          <p14:tracePt t="74080" x="2751138" y="3479800"/>
          <p14:tracePt t="74134" x="3502025" y="3933825"/>
          <p14:tracePt t="74186" x="3722688" y="4376738"/>
          <p14:tracePt t="74215" x="3695700" y="4560888"/>
          <p14:tracePt t="74267" x="3506788" y="4675188"/>
          <p14:tracePt t="74318" x="3502025" y="4675188"/>
          <p14:tracePt t="74496" x="3502025" y="4679950"/>
          <p14:tracePt t="74757" x="4549775" y="4657725"/>
          <p14:tracePt t="74811" x="5468938" y="4729163"/>
          <p14:tracePt t="74840" x="5999163" y="4864100"/>
          <p14:tracePt t="74895" x="6831013" y="5010150"/>
          <p14:tracePt t="74949" x="7473950" y="5156200"/>
          <p14:tracePt t="75003" x="7896225" y="5268913"/>
          <p14:tracePt t="75058" x="8159750" y="5311775"/>
          <p14:tracePt t="75112" x="8166100" y="5311775"/>
          <p14:tracePt t="75440" x="7851775" y="5349875"/>
          <p14:tracePt t="75497" x="7458075" y="5383213"/>
          <p14:tracePt t="75549" x="7235825" y="5327650"/>
          <p14:tracePt t="75602" x="6889750" y="5129213"/>
          <p14:tracePt t="75655" x="6689725" y="4841875"/>
          <p14:tracePt t="75683" x="6604000" y="4648200"/>
          <p14:tracePt t="75736" x="6570663" y="4171950"/>
          <p14:tracePt t="75788" x="7161213" y="3063875"/>
          <p14:tracePt t="75843" x="7673975" y="2463800"/>
          <p14:tracePt t="75872" x="7950200" y="2351088"/>
          <p14:tracePt t="75923" x="8431213" y="2270125"/>
          <p14:tracePt t="75951" x="8424863" y="2270125"/>
          <p14:tracePt t="76005" x="8105775" y="2371725"/>
          <p14:tracePt t="76058" x="7570788" y="2366963"/>
          <p14:tracePt t="76109" x="6927850" y="2227263"/>
          <p14:tracePt t="76161" x="6527800" y="2036763"/>
          <p14:tracePt t="76188" x="6327775" y="1885950"/>
          <p14:tracePt t="76240" x="6203950" y="1600200"/>
          <p14:tracePt t="76293" x="6350000" y="1312863"/>
          <p14:tracePt t="76345" x="6626225" y="1119188"/>
          <p14:tracePt t="76398" x="7177088" y="1027113"/>
          <p14:tracePt t="76450" x="7954963" y="1074738"/>
          <p14:tracePt t="76503" x="8467725" y="1350963"/>
          <p14:tracePt t="76555" x="8667750" y="1681163"/>
          <p14:tracePt t="76607" x="8743950" y="2108200"/>
          <p14:tracePt t="76637" x="8716963" y="2312988"/>
          <p14:tracePt t="76689" x="8462963" y="2540000"/>
          <p14:tracePt t="76744" x="7820025" y="2733675"/>
          <p14:tracePt t="76798" x="7408863" y="2697163"/>
          <p14:tracePt t="76850" x="7015163" y="2443163"/>
          <p14:tracePt t="76903" x="6754813" y="2112963"/>
          <p14:tracePt t="76955" x="6711950" y="1870075"/>
          <p14:tracePt t="77009" x="6819900" y="1690688"/>
          <p14:tracePt t="77060" x="7500938" y="1382713"/>
          <p14:tracePt t="77112" x="8262938" y="1355725"/>
          <p14:tracePt t="77137" x="8447088" y="1427163"/>
          <p14:tracePt t="77190" x="8602663" y="1604963"/>
          <p14:tracePt t="77244" x="8602663" y="1658938"/>
          <p14:tracePt t="77469" x="8748713" y="2182813"/>
          <p14:tracePt t="77498" x="8955088" y="2852738"/>
          <p14:tracePt t="77548" x="9532938" y="3949700"/>
          <p14:tracePt t="77600" x="9663113" y="4318000"/>
          <p14:tracePt t="77652" x="9640888" y="4603750"/>
          <p14:tracePt t="77679" x="9613900" y="4711700"/>
          <p14:tracePt t="77734" x="9510713" y="4918075"/>
          <p14:tracePt t="77763" x="9305925" y="5010150"/>
          <p14:tracePt t="77787" x="9083675" y="5053013"/>
          <p14:tracePt t="77841" x="8620125" y="5156200"/>
          <p14:tracePt t="77893" x="8143875" y="5241925"/>
          <p14:tracePt t="77945" x="7759700" y="5264150"/>
          <p14:tracePt t="77998" x="7327900" y="5226050"/>
          <p14:tracePt t="78050" x="6981825" y="5030788"/>
          <p14:tracePt t="78103" x="6846888" y="4864100"/>
          <p14:tracePt t="78155" x="6862763" y="4706938"/>
          <p14:tracePt t="78181" x="6916738" y="4641850"/>
          <p14:tracePt t="78207" x="7161213" y="4502150"/>
          <p14:tracePt t="78259" x="7685088" y="4367213"/>
          <p14:tracePt t="78312" x="8343900" y="4344988"/>
          <p14:tracePt t="78341" x="8532813" y="4360863"/>
          <p14:tracePt t="78393" x="8932863" y="4495800"/>
          <p14:tracePt t="78445" x="9159875" y="4722813"/>
          <p14:tracePt t="78498" x="9328150" y="4983163"/>
          <p14:tracePt t="78550" x="9420225" y="5226050"/>
          <p14:tracePt t="78603" x="9364663" y="5480050"/>
          <p14:tracePt t="78655" x="9051925" y="5734050"/>
          <p14:tracePt t="78681" x="8863013" y="5803900"/>
          <p14:tracePt t="78710" x="8489950" y="5857875"/>
          <p14:tracePt t="78762" x="7754938" y="5900738"/>
          <p14:tracePt t="78787" x="7361238" y="5900738"/>
          <p14:tracePt t="78838" x="6804025" y="5722938"/>
          <p14:tracePt t="78893" x="6657975" y="5538788"/>
          <p14:tracePt t="78945" x="6727825" y="5356225"/>
          <p14:tracePt t="78998" x="6977063" y="5138738"/>
          <p14:tracePt t="79050" x="7824788" y="4884738"/>
          <p14:tracePt t="79103" x="8505825" y="4814888"/>
          <p14:tracePt t="79155" x="9036050" y="4875213"/>
          <p14:tracePt t="79180" x="9328150" y="4956175"/>
          <p14:tracePt t="79231" x="9701213" y="5091113"/>
          <p14:tracePt t="79284" x="10079038" y="5300663"/>
          <p14:tracePt t="79335" x="10180638" y="5437188"/>
          <p14:tracePt t="79387" x="10198100" y="5468938"/>
          <p14:tracePt t="79557" x="10198100" y="5473700"/>
          <p14:tracePt t="79610" x="10191750" y="5473700"/>
          <p14:tracePt t="79695" x="10306050" y="5484813"/>
          <p14:tracePt t="79750" x="10380663" y="5484813"/>
          <p14:tracePt t="79827" x="10348913" y="5500688"/>
          <p14:tracePt t="79880" x="10337800" y="5507038"/>
          <p14:tracePt t="79933" x="10321925" y="5534025"/>
          <p14:tracePt t="79985" x="10317163" y="5534025"/>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38200" y="907676"/>
            <a:ext cx="10515600" cy="5269287"/>
          </a:xfrm>
        </p:spPr>
        <p:txBody>
          <a:bodyPr/>
          <a:lstStyle/>
          <a:p>
            <a:pPr marL="514350" indent="-514350">
              <a:buAutoNum type="arabicPlain" startAt="7"/>
            </a:pPr>
            <a:r>
              <a:rPr lang="ja-JP" altLang="ja-JP" dirty="0"/>
              <a:t>もしもこの英語の試験に合格したら、君を雇ってやるよ。</a:t>
            </a:r>
            <a:endParaRPr lang="en-US" altLang="ja-JP" dirty="0"/>
          </a:p>
          <a:p>
            <a:pPr marL="0" indent="0">
              <a:buNone/>
            </a:pPr>
            <a:r>
              <a:rPr lang="ja-JP" altLang="en-US" dirty="0"/>
              <a:t>　　時制は？　直説法　仮定法過去　仮定法過去完了</a:t>
            </a:r>
            <a:endParaRPr lang="en-US" altLang="ja-JP" dirty="0"/>
          </a:p>
          <a:p>
            <a:pPr marL="0" indent="0">
              <a:buNone/>
            </a:pPr>
            <a:r>
              <a:rPr lang="en-US" altLang="ja-JP" dirty="0"/>
              <a:t>       If you _________ this exam, I _______________ you.</a:t>
            </a:r>
          </a:p>
          <a:p>
            <a:pPr marL="0" indent="0">
              <a:buNone/>
            </a:pPr>
            <a:endParaRPr lang="ja-JP" altLang="ja-JP" dirty="0"/>
          </a:p>
          <a:p>
            <a:pPr marL="0" indent="0">
              <a:buNone/>
            </a:pPr>
            <a:r>
              <a:rPr lang="en-US" altLang="ja-JP" dirty="0"/>
              <a:t>8   </a:t>
            </a:r>
            <a:r>
              <a:rPr lang="ja-JP" altLang="ja-JP" dirty="0"/>
              <a:t>もしもこの英語の試験に合格したら、君を雇ったのに。</a:t>
            </a:r>
          </a:p>
          <a:p>
            <a:pPr marL="0" indent="0">
              <a:buNone/>
            </a:pPr>
            <a:r>
              <a:rPr kumimoji="1" lang="ja-JP" altLang="en-US" dirty="0"/>
              <a:t>　　</a:t>
            </a:r>
            <a:r>
              <a:rPr lang="ja-JP" altLang="en-US" dirty="0"/>
              <a:t>時制は？　直説法　仮定法過去　仮定法過去完了</a:t>
            </a:r>
            <a:endParaRPr lang="en-US" altLang="ja-JP" dirty="0"/>
          </a:p>
          <a:p>
            <a:pPr marL="0" indent="0">
              <a:buNone/>
            </a:pPr>
            <a:r>
              <a:rPr kumimoji="1" lang="en-US" altLang="ja-JP" dirty="0"/>
              <a:t>      </a:t>
            </a:r>
            <a:r>
              <a:rPr lang="en-US" altLang="ja-JP" dirty="0"/>
              <a:t>If you __________ this exam, I _______________ you.</a:t>
            </a:r>
          </a:p>
          <a:p>
            <a:pPr marL="0" indent="0">
              <a:buNone/>
            </a:pPr>
            <a:endParaRPr kumimoji="1" lang="ja-JP" altLang="en-US" dirty="0"/>
          </a:p>
        </p:txBody>
      </p:sp>
      <p:sp>
        <p:nvSpPr>
          <p:cNvPr id="4" name="円/楕円 3"/>
          <p:cNvSpPr/>
          <p:nvPr/>
        </p:nvSpPr>
        <p:spPr>
          <a:xfrm>
            <a:off x="3406460" y="1413152"/>
            <a:ext cx="356347" cy="3966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4734585-A50C-497E-907E-F05CC73225DE}"/>
              </a:ext>
            </a:extLst>
          </p:cNvPr>
          <p:cNvSpPr txBox="1"/>
          <p:nvPr/>
        </p:nvSpPr>
        <p:spPr>
          <a:xfrm>
            <a:off x="2752344" y="1880706"/>
            <a:ext cx="2176272" cy="523220"/>
          </a:xfrm>
          <a:prstGeom prst="rect">
            <a:avLst/>
          </a:prstGeom>
          <a:noFill/>
        </p:spPr>
        <p:txBody>
          <a:bodyPr wrap="square" rtlCol="0">
            <a:spAutoFit/>
          </a:bodyPr>
          <a:lstStyle/>
          <a:p>
            <a:r>
              <a:rPr lang="en-US" altLang="ja-JP" sz="2800" b="1" dirty="0">
                <a:solidFill>
                  <a:srgbClr val="FF0000"/>
                </a:solidFill>
              </a:rPr>
              <a:t>pass</a:t>
            </a:r>
            <a:endParaRPr kumimoji="1" lang="ja-JP" altLang="en-US" sz="2800" dirty="0"/>
          </a:p>
        </p:txBody>
      </p:sp>
      <p:sp>
        <p:nvSpPr>
          <p:cNvPr id="6" name="テキスト ボックス 5">
            <a:extLst>
              <a:ext uri="{FF2B5EF4-FFF2-40B4-BE49-F238E27FC236}">
                <a16:creationId xmlns:a16="http://schemas.microsoft.com/office/drawing/2014/main" id="{BD2DEF27-5E7C-49BC-85C3-7B8AC16DFAAE}"/>
              </a:ext>
            </a:extLst>
          </p:cNvPr>
          <p:cNvSpPr txBox="1"/>
          <p:nvPr/>
        </p:nvSpPr>
        <p:spPr>
          <a:xfrm>
            <a:off x="6580632" y="1895946"/>
            <a:ext cx="2176272" cy="523220"/>
          </a:xfrm>
          <a:prstGeom prst="rect">
            <a:avLst/>
          </a:prstGeom>
          <a:noFill/>
        </p:spPr>
        <p:txBody>
          <a:bodyPr wrap="square" rtlCol="0">
            <a:spAutoFit/>
          </a:bodyPr>
          <a:lstStyle/>
          <a:p>
            <a:r>
              <a:rPr lang="en-US" altLang="ja-JP" sz="2800" b="1" dirty="0">
                <a:solidFill>
                  <a:srgbClr val="FF0000"/>
                </a:solidFill>
              </a:rPr>
              <a:t>will hire</a:t>
            </a:r>
            <a:endParaRPr kumimoji="1" lang="ja-JP" altLang="en-US" sz="2800" dirty="0"/>
          </a:p>
        </p:txBody>
      </p:sp>
      <p:sp>
        <p:nvSpPr>
          <p:cNvPr id="7" name="円/楕円 3">
            <a:extLst>
              <a:ext uri="{FF2B5EF4-FFF2-40B4-BE49-F238E27FC236}">
                <a16:creationId xmlns:a16="http://schemas.microsoft.com/office/drawing/2014/main" id="{2393A9E7-91DF-4371-8EB9-8C65ECB4DA68}"/>
              </a:ext>
            </a:extLst>
          </p:cNvPr>
          <p:cNvSpPr/>
          <p:nvPr/>
        </p:nvSpPr>
        <p:spPr>
          <a:xfrm>
            <a:off x="7280468" y="3458360"/>
            <a:ext cx="356347" cy="3966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507E1C1-A299-4490-845F-88ED80EE993C}"/>
              </a:ext>
            </a:extLst>
          </p:cNvPr>
          <p:cNvSpPr txBox="1"/>
          <p:nvPr/>
        </p:nvSpPr>
        <p:spPr>
          <a:xfrm>
            <a:off x="2255520" y="3916770"/>
            <a:ext cx="2176272" cy="523220"/>
          </a:xfrm>
          <a:prstGeom prst="rect">
            <a:avLst/>
          </a:prstGeom>
          <a:noFill/>
        </p:spPr>
        <p:txBody>
          <a:bodyPr wrap="square" rtlCol="0">
            <a:spAutoFit/>
          </a:bodyPr>
          <a:lstStyle/>
          <a:p>
            <a:r>
              <a:rPr lang="en-US" altLang="ja-JP" sz="2800" b="1" dirty="0">
                <a:solidFill>
                  <a:srgbClr val="FF0000"/>
                </a:solidFill>
              </a:rPr>
              <a:t>had passed</a:t>
            </a:r>
            <a:endParaRPr kumimoji="1" lang="ja-JP" altLang="en-US" sz="2800" dirty="0"/>
          </a:p>
        </p:txBody>
      </p:sp>
      <p:sp>
        <p:nvSpPr>
          <p:cNvPr id="9" name="テキスト ボックス 8">
            <a:extLst>
              <a:ext uri="{FF2B5EF4-FFF2-40B4-BE49-F238E27FC236}">
                <a16:creationId xmlns:a16="http://schemas.microsoft.com/office/drawing/2014/main" id="{7DA0FE30-5097-452B-A8AC-9A6FAE92989D}"/>
              </a:ext>
            </a:extLst>
          </p:cNvPr>
          <p:cNvSpPr txBox="1"/>
          <p:nvPr/>
        </p:nvSpPr>
        <p:spPr>
          <a:xfrm>
            <a:off x="5803392" y="3922966"/>
            <a:ext cx="2840736" cy="523220"/>
          </a:xfrm>
          <a:prstGeom prst="rect">
            <a:avLst/>
          </a:prstGeom>
          <a:noFill/>
        </p:spPr>
        <p:txBody>
          <a:bodyPr wrap="square" rtlCol="0">
            <a:spAutoFit/>
          </a:bodyPr>
          <a:lstStyle/>
          <a:p>
            <a:r>
              <a:rPr lang="en-US" altLang="ja-JP" sz="2800" b="1" dirty="0">
                <a:solidFill>
                  <a:srgbClr val="FF0000"/>
                </a:solidFill>
              </a:rPr>
              <a:t>would have hired</a:t>
            </a:r>
            <a:endParaRPr kumimoji="1" lang="ja-JP" altLang="en-US" sz="2800" dirty="0"/>
          </a:p>
        </p:txBody>
      </p:sp>
      <p:pic>
        <p:nvPicPr>
          <p:cNvPr id="10" name="オーディオ 9">
            <a:hlinkClick r:id="" action="ppaction://media"/>
            <a:extLst>
              <a:ext uri="{FF2B5EF4-FFF2-40B4-BE49-F238E27FC236}">
                <a16:creationId xmlns:a16="http://schemas.microsoft.com/office/drawing/2014/main" id="{E4D6FB49-E005-4A91-9B34-8D8A2070AAD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28438" y="6294438"/>
            <a:ext cx="347662" cy="347662"/>
          </a:xfrm>
          <a:prstGeom prst="rect">
            <a:avLst/>
          </a:prstGeom>
        </p:spPr>
      </p:pic>
    </p:spTree>
    <p:custDataLst>
      <p:tags r:id="rId1"/>
    </p:custDataLst>
    <p:extLst>
      <p:ext uri="{BB962C8B-B14F-4D97-AF65-F5344CB8AC3E}">
        <p14:creationId xmlns:p14="http://schemas.microsoft.com/office/powerpoint/2010/main" val="1693013396"/>
      </p:ext>
    </p:extLst>
  </p:cSld>
  <p:clrMapOvr>
    <a:masterClrMapping/>
  </p:clrMapOvr>
  <mc:AlternateContent xmlns:mc="http://schemas.openxmlformats.org/markup-compatibility/2006">
    <mc:Choice xmlns:p14="http://schemas.microsoft.com/office/powerpoint/2010/main" Requires="p14">
      <p:transition spd="slow" p14:dur="2000" advTm="47982"/>
    </mc:Choice>
    <mc:Fallback>
      <p:transition spd="slow" advTm="4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bldLst>
      <p:bldP spid="4" grpId="0" animBg="1"/>
      <p:bldP spid="5" grpId="0"/>
      <p:bldP spid="6" grpId="0"/>
      <p:bldP spid="7" grpId="0" animBg="1"/>
      <p:bldP spid="8" grpId="0"/>
      <p:bldP spid="9" grpId="0"/>
    </p:bldLst>
  </p:timing>
  <p:extLst>
    <p:ext uri="{3A86A75C-4F4B-4683-9AE1-C65F6400EC91}">
      <p14:laserTraceLst xmlns:p14="http://schemas.microsoft.com/office/powerpoint/2010/main">
        <p14:tracePtLst>
          <p14:tracePt t="1932" x="8856663" y="4572000"/>
          <p14:tracePt t="1960" x="8705850" y="4210050"/>
          <p14:tracePt t="2013" x="8629650" y="4014788"/>
          <p14:tracePt t="2067" x="8629650" y="4010025"/>
          <p14:tracePt t="2410" x="8602663" y="3960813"/>
          <p14:tracePt t="2464" x="8105775" y="2928938"/>
          <p14:tracePt t="2467" x="7900988" y="2598738"/>
          <p14:tracePt t="2520" x="7485063" y="1912938"/>
          <p14:tracePt t="2576" x="7296150" y="1609725"/>
          <p14:tracePt t="2633" x="7278688" y="1566863"/>
          <p14:tracePt t="2662" x="7273925" y="1528763"/>
          <p14:tracePt t="2712" x="7273925" y="1519238"/>
          <p14:tracePt t="2788" x="7251700" y="1431925"/>
          <p14:tracePt t="2816" x="7246938" y="1373188"/>
          <p14:tracePt t="2867" x="7224713" y="1274763"/>
          <p14:tracePt t="2896" x="7224713" y="1254125"/>
          <p14:tracePt t="2920" x="7224713" y="1247775"/>
          <p14:tracePt t="2950" x="7219950" y="1247775"/>
          <p14:tracePt t="4167" x="7219950" y="1254125"/>
          <p14:tracePt t="4219" x="7123113" y="1443038"/>
          <p14:tracePt t="4272" x="7085013" y="1485900"/>
          <p14:tracePt t="4323" x="7078663" y="1492250"/>
          <p14:tracePt t="4376" x="7058025" y="1508125"/>
          <p14:tracePt t="4427" x="7046913" y="1508125"/>
          <p14:tracePt t="5432" x="7019925" y="1573213"/>
          <p14:tracePt t="5461" x="6981825" y="1609725"/>
          <p14:tracePt t="5518" x="6954838" y="1616075"/>
          <p14:tracePt t="5569" x="6911975" y="1604963"/>
          <p14:tracePt t="5620" x="6846888" y="1582738"/>
          <p14:tracePt t="5674" x="6561138" y="1582738"/>
          <p14:tracePt t="5725" x="6111875" y="1627188"/>
          <p14:tracePt t="5754" x="5981700" y="1631950"/>
          <p14:tracePt t="5806" x="5646738" y="1643063"/>
          <p14:tracePt t="5859" x="5561013" y="1643063"/>
          <p14:tracePt t="6010" x="6019800" y="1620838"/>
          <p14:tracePt t="6062" x="6484938" y="1550988"/>
          <p14:tracePt t="6116" x="7051675" y="1566863"/>
          <p14:tracePt t="6145" x="7273925" y="1582738"/>
          <p14:tracePt t="6170" x="7397750" y="1582738"/>
          <p14:tracePt t="6221" x="7559675" y="1600200"/>
          <p14:tracePt t="6273" x="7754938" y="1604963"/>
          <p14:tracePt t="6325" x="7813675" y="1604963"/>
          <p14:tracePt t="6452" x="7750175" y="1589088"/>
          <p14:tracePt t="6506" x="7204075" y="1539875"/>
          <p14:tracePt t="6535" x="7015163" y="1485900"/>
          <p14:tracePt t="6561" x="6950075" y="1443038"/>
          <p14:tracePt t="6614" x="6815138" y="1258888"/>
          <p14:tracePt t="6667" x="6689725" y="989013"/>
          <p14:tracePt t="6718" x="6684963" y="811213"/>
          <p14:tracePt t="6771" x="6750050" y="665163"/>
          <p14:tracePt t="6823" x="6961188" y="539750"/>
          <p14:tracePt t="6876" x="7296150" y="427038"/>
          <p14:tracePt t="6926" x="7435850" y="404813"/>
          <p14:tracePt t="6952" x="7577138" y="404813"/>
          <p14:tracePt t="7006" x="8123238" y="442913"/>
          <p14:tracePt t="7036" x="8343900" y="481013"/>
          <p14:tracePt t="7060" x="8447088" y="496888"/>
          <p14:tracePt t="7113" x="8802688" y="584200"/>
          <p14:tracePt t="7166" x="9047163" y="750888"/>
          <p14:tracePt t="7218" x="9132888" y="831850"/>
          <p14:tracePt t="7271" x="9132888" y="935038"/>
          <p14:tracePt t="7323" x="9009063" y="1150938"/>
          <p14:tracePt t="7375" x="8766175" y="1389063"/>
          <p14:tracePt t="7428" x="8431213" y="1501775"/>
          <p14:tracePt t="7455" x="8085138" y="1539875"/>
          <p14:tracePt t="7509" x="7862888" y="1539875"/>
          <p14:tracePt t="7536" x="7743825" y="1528763"/>
          <p14:tracePt t="7561" x="7646988" y="1512888"/>
          <p14:tracePt t="7613" x="7258050" y="1443038"/>
          <p14:tracePt t="7666" x="7181850" y="1409700"/>
          <p14:tracePt t="7840" x="7181850" y="1404938"/>
          <p14:tracePt t="7894" x="6896100" y="1404938"/>
          <p14:tracePt t="7948" x="5403850" y="1443038"/>
          <p14:tracePt t="8000" x="4799013" y="1443038"/>
          <p14:tracePt t="8051" x="4241800" y="1427163"/>
          <p14:tracePt t="8102" x="4122738" y="1416050"/>
          <p14:tracePt t="8154" x="4122738" y="1404938"/>
          <p14:tracePt t="8231" x="4414838" y="1393825"/>
          <p14:tracePt t="8283" x="5091113" y="1362075"/>
          <p14:tracePt t="8335" x="5507038" y="1350963"/>
          <p14:tracePt t="8413" x="5507038" y="1346200"/>
          <p14:tracePt t="8592" x="5846763" y="1335088"/>
          <p14:tracePt t="8645" x="6846888" y="1335088"/>
          <p14:tracePt t="8671" x="7285038" y="1350963"/>
          <p14:tracePt t="8725" x="7646988" y="1404938"/>
          <p14:tracePt t="8780" x="7646988" y="1416050"/>
          <p14:tracePt t="8832" x="7231063" y="1416050"/>
          <p14:tracePt t="8884" x="7073900" y="1355725"/>
          <p14:tracePt t="8934" x="7015163" y="1155700"/>
          <p14:tracePt t="8962" x="7035800" y="1004888"/>
          <p14:tracePt t="9013" x="7550150" y="703263"/>
          <p14:tracePt t="9066" x="8170863" y="615950"/>
          <p14:tracePt t="9117" x="8739188" y="854075"/>
          <p14:tracePt t="9145" x="8901113" y="1011238"/>
          <p14:tracePt t="9168" x="8928100" y="1069975"/>
          <p14:tracePt t="9221" x="8905875" y="1184275"/>
          <p14:tracePt t="9273" x="8712200" y="1274763"/>
          <p14:tracePt t="9325" x="8613775" y="1292225"/>
          <p14:tracePt t="10741" x="8613775" y="1296988"/>
          <p14:tracePt t="10770" x="8512175" y="1355725"/>
          <p14:tracePt t="10826" x="8132763" y="1546225"/>
          <p14:tracePt t="10878" x="8085138" y="1550988"/>
          <p14:tracePt t="10929" x="7759700" y="1562100"/>
          <p14:tracePt t="10953" x="7608888" y="1573213"/>
          <p14:tracePt t="11004" x="7381875" y="1577975"/>
          <p14:tracePt t="11056" x="6884988" y="1577975"/>
          <p14:tracePt t="11109" x="6604000" y="1582738"/>
          <p14:tracePt t="11161" x="6269038" y="1609725"/>
          <p14:tracePt t="11213" x="5922963" y="1658938"/>
          <p14:tracePt t="11264" x="5695950" y="1681163"/>
          <p14:tracePt t="11316" x="5437188" y="1697038"/>
          <p14:tracePt t="11368" x="5365750" y="1712913"/>
          <p14:tracePt t="11447" x="5360988" y="1712913"/>
          <p14:tracePt t="11504" x="5307013" y="1719263"/>
          <p14:tracePt t="11557" x="5199063" y="1719263"/>
          <p14:tracePt t="11608" x="5084763" y="1724025"/>
          <p14:tracePt t="11660" x="4965700" y="1724025"/>
          <p14:tracePt t="11713" x="4857750" y="1724025"/>
          <p14:tracePt t="11766" x="4830763" y="1724025"/>
          <p14:tracePt t="11817" x="4821238" y="1724025"/>
          <p14:tracePt t="11869" x="4814888" y="1728788"/>
          <p14:tracePt t="11921" x="4803775" y="1728788"/>
          <p14:tracePt t="11998" x="4799013" y="1728788"/>
          <p14:tracePt t="12049" x="4794250" y="1728788"/>
          <p14:tracePt t="12100" x="4787900" y="1728788"/>
          <p14:tracePt t="21941" x="4787900" y="1820863"/>
          <p14:tracePt t="21993" x="4830763" y="1843088"/>
          <p14:tracePt t="22045" x="4906963" y="1843088"/>
          <p14:tracePt t="22096" x="5041900" y="1847850"/>
          <p14:tracePt t="22148" x="5318125" y="1800225"/>
          <p14:tracePt t="22177" x="5572125" y="1778000"/>
          <p14:tracePt t="22230" x="5684838" y="1816100"/>
          <p14:tracePt t="22280" x="6084888" y="2036763"/>
          <p14:tracePt t="22332" x="6453188" y="2205038"/>
          <p14:tracePt t="22384" x="6765925" y="2355850"/>
          <p14:tracePt t="22434" x="6792913" y="2355850"/>
          <p14:tracePt t="22462" x="6788150" y="2355850"/>
          <p14:tracePt t="22515" x="6781800" y="2409825"/>
          <p14:tracePt t="22615" x="6777038" y="2416175"/>
          <p14:tracePt t="22714" x="6770688" y="2416175"/>
          <p14:tracePt t="22767" x="6442075" y="2247900"/>
          <p14:tracePt t="22821" x="6311900" y="2144713"/>
          <p14:tracePt t="22873" x="6311900" y="2063750"/>
          <p14:tracePt t="22925" x="6354763" y="1928813"/>
          <p14:tracePt t="22951" x="6419850" y="1874838"/>
          <p14:tracePt t="23003" x="6500813" y="1820863"/>
          <p14:tracePt t="23054" x="6765925" y="1816100"/>
          <p14:tracePt t="23081" x="6950075" y="1843088"/>
          <p14:tracePt t="23130" x="7019925" y="1935163"/>
          <p14:tracePt t="23182" x="7058025" y="2085975"/>
          <p14:tracePt t="23234" x="7062788" y="2205038"/>
          <p14:tracePt t="23971" x="7062788" y="2209800"/>
          <p14:tracePt t="24123" x="7062788" y="2216150"/>
          <p14:tracePt t="24225" x="6323013" y="2344738"/>
          <p14:tracePt t="24250" x="6091238" y="2389188"/>
          <p14:tracePt t="24302" x="5992813" y="2405063"/>
          <p14:tracePt t="24355" x="5334000" y="2508250"/>
          <p14:tracePt t="24380" x="5064125" y="2528888"/>
          <p14:tracePt t="24434" x="4610100" y="2589213"/>
          <p14:tracePt t="24460" x="4106863" y="2670175"/>
          <p14:tracePt t="24515" x="3468688" y="2728913"/>
          <p14:tracePt t="24568" x="3236913" y="2778125"/>
          <p14:tracePt t="24598" x="2798763" y="2870200"/>
          <p14:tracePt t="24652" x="2425700" y="2951163"/>
          <p14:tracePt t="24704" x="2362200" y="2998788"/>
          <p14:tracePt t="24757" x="2112963" y="3106738"/>
          <p14:tracePt t="24810" x="2108200" y="3117850"/>
          <p14:tracePt t="24933" x="2144713" y="3151188"/>
          <p14:tracePt t="24959" x="2236788" y="3171825"/>
          <p14:tracePt t="25010" x="2420938" y="3209925"/>
          <p14:tracePt t="25065" x="2535238" y="3221038"/>
          <p14:tracePt t="25089" x="2647950" y="3221038"/>
          <p14:tracePt t="25141" x="2978150" y="3232150"/>
          <p14:tracePt t="25194" x="3133725" y="3241675"/>
          <p14:tracePt t="25244" x="3355975" y="3263900"/>
          <p14:tracePt t="25271" x="3490913" y="3286125"/>
          <p14:tracePt t="25325" x="3648075" y="3317875"/>
          <p14:tracePt t="25350" x="3740150" y="3333750"/>
          <p14:tracePt t="25402" x="3998913" y="3360738"/>
          <p14:tracePt t="25457" x="4183063" y="3378200"/>
          <p14:tracePt t="25509" x="4349750" y="3394075"/>
          <p14:tracePt t="25537" x="4475163" y="3398838"/>
          <p14:tracePt t="25566" x="4545013" y="3414713"/>
          <p14:tracePt t="25592" x="4603750" y="3421063"/>
          <p14:tracePt t="25644" x="4787900" y="3436938"/>
          <p14:tracePt t="25695" x="5003800" y="3452813"/>
          <p14:tracePt t="25723" x="5133975" y="3463925"/>
          <p14:tracePt t="25777" x="5410200" y="3463925"/>
          <p14:tracePt t="25829" x="5534025" y="3463925"/>
          <p14:tracePt t="25883" x="5749925" y="3459163"/>
          <p14:tracePt t="25911" x="5868988" y="3459163"/>
          <p14:tracePt t="25962" x="6064250" y="3459163"/>
          <p14:tracePt t="26016" x="6296025" y="3463925"/>
          <p14:tracePt t="26067" x="6415088" y="3459163"/>
          <p14:tracePt t="26120" x="6430963" y="3452813"/>
          <p14:tracePt t="26616" x="6599238" y="3448050"/>
          <p14:tracePt t="26644" x="6653213" y="3448050"/>
          <p14:tracePt t="26698" x="6734175" y="3441700"/>
          <p14:tracePt t="26748" x="6943725" y="3432175"/>
          <p14:tracePt t="26799" x="7062788" y="3425825"/>
          <p14:tracePt t="26850" x="7219950" y="3409950"/>
          <p14:tracePt t="26879" x="7305675" y="3398838"/>
          <p14:tracePt t="26932" x="7366000" y="3398838"/>
          <p14:tracePt t="26959" x="7446963" y="3398838"/>
          <p14:tracePt t="27010" x="7523163" y="3398838"/>
          <p14:tracePt t="27063" x="7559675" y="3398838"/>
          <p14:tracePt t="27115" x="7635875" y="3387725"/>
          <p14:tracePt t="27168" x="7723188" y="3387725"/>
          <p14:tracePt t="27221" x="7885113" y="3387725"/>
          <p14:tracePt t="27272" x="8089900" y="3405188"/>
          <p14:tracePt t="27326" x="8301038" y="3414713"/>
          <p14:tracePt t="27375" x="8359775" y="3414713"/>
          <p14:tracePt t="27427" x="8393113" y="3425825"/>
          <p14:tracePt t="27506" x="8397875" y="3425825"/>
          <p14:tracePt t="27581" x="8397875" y="3432175"/>
          <p14:tracePt t="28079" x="8382000" y="3432175"/>
          <p14:tracePt t="28132" x="8343900" y="3436938"/>
          <p14:tracePt t="28187" x="8128000" y="3387725"/>
          <p14:tracePt t="28240" x="8078788" y="3382963"/>
          <p14:tracePt t="28294" x="8031163" y="3367088"/>
          <p14:tracePt t="28321" x="7993063" y="3355975"/>
          <p14:tracePt t="28372" x="7981950" y="3351213"/>
          <p14:tracePt t="28424" x="7981950" y="3344863"/>
          <p14:tracePt t="29656" x="7685088" y="3425825"/>
          <p14:tracePt t="29711" x="7354888" y="3486150"/>
          <p14:tracePt t="29766" x="7235825" y="3452813"/>
          <p14:tracePt t="29817" x="6835775" y="3360738"/>
          <p14:tracePt t="29869" x="6619875" y="3297238"/>
          <p14:tracePt t="29920" x="6435725" y="3248025"/>
          <p14:tracePt t="29948" x="6289675" y="3221038"/>
          <p14:tracePt t="29998" x="6145213" y="3194050"/>
          <p14:tracePt t="30050" x="6046788" y="3194050"/>
          <p14:tracePt t="30101" x="5954713" y="3194050"/>
          <p14:tracePt t="30650" x="5826125" y="3236913"/>
          <p14:tracePt t="30752" x="5810250" y="3236913"/>
          <p14:tracePt t="30810" x="5799138" y="3236913"/>
          <p14:tracePt t="30962" x="5792788" y="3236913"/>
          <p14:tracePt t="31039" x="5673725" y="3236913"/>
          <p14:tracePt t="31068" x="5668963" y="3236913"/>
          <p14:tracePt t="36410" x="5437188" y="4241800"/>
          <p14:tracePt t="36464" x="5318125" y="4237038"/>
          <p14:tracePt t="36467" x="5291138" y="4237038"/>
          <p14:tracePt t="36523" x="5068888" y="4252913"/>
          <p14:tracePt t="36577" x="4826000" y="4344988"/>
          <p14:tracePt t="36628" x="4495800" y="4398963"/>
          <p14:tracePt t="36683" x="4052888" y="4421188"/>
          <p14:tracePt t="36734" x="3744913" y="4410075"/>
          <p14:tracePt t="36788" x="3070225" y="4248150"/>
          <p14:tracePt t="36818" x="2755900" y="4198938"/>
          <p14:tracePt t="36848" x="2605088" y="4133850"/>
          <p14:tracePt t="36898" x="2405063" y="3922713"/>
          <p14:tracePt t="36925" x="2344738" y="3810000"/>
          <p14:tracePt t="36950" x="2339975" y="3744913"/>
          <p14:tracePt t="37002" x="2486025" y="3598863"/>
          <p14:tracePt t="37054" x="2728913" y="3463925"/>
          <p14:tracePt t="37080" x="2843213" y="3432175"/>
          <p14:tracePt t="37132" x="3259138" y="3540125"/>
          <p14:tracePt t="37185" x="3621088" y="3783013"/>
          <p14:tracePt t="37238" x="3706813" y="3987800"/>
          <p14:tracePt t="37289" x="3679825" y="4171950"/>
          <p14:tracePt t="37342" x="3367088" y="4403725"/>
          <p14:tracePt t="37393" x="3070225" y="4502150"/>
          <p14:tracePt t="37447" x="2924175" y="4484688"/>
          <p14:tracePt t="37502" x="2886075" y="4448175"/>
          <p14:tracePt t="37554" x="2816225" y="4371975"/>
          <p14:tracePt t="37580" x="2755900" y="4333875"/>
          <p14:tracePt t="37633" x="2740025" y="4221163"/>
          <p14:tracePt t="37684" x="2951163" y="3967163"/>
          <p14:tracePt t="37710" x="3198813" y="3859213"/>
          <p14:tracePt t="37762" x="3425825" y="3805238"/>
          <p14:tracePt t="37813" x="3625850" y="3859213"/>
          <p14:tracePt t="37865" x="4010025" y="4113213"/>
          <p14:tracePt t="37896" x="4032250" y="4176713"/>
          <p14:tracePt t="37920" x="4032250" y="4203700"/>
          <p14:tracePt t="37948" x="4005263" y="4214813"/>
          <p14:tracePt t="38000" x="3998913" y="4214813"/>
          <p14:tracePt t="38147" x="3994150" y="4214813"/>
          <p14:tracePt t="42232" x="4079875" y="4349750"/>
          <p14:tracePt t="42288" x="4268788" y="4313238"/>
          <p14:tracePt t="42318" x="4560888" y="4306888"/>
          <p14:tracePt t="42348" x="4572000" y="4306888"/>
          <p14:tracePt t="42405" x="4522788" y="4291013"/>
          <p14:tracePt t="42462" x="4545013" y="428466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78039"/>
            <a:ext cx="10515600" cy="1325563"/>
          </a:xfrm>
        </p:spPr>
        <p:txBody>
          <a:bodyPr/>
          <a:lstStyle/>
          <a:p>
            <a:r>
              <a:rPr lang="ja-JP" altLang="en-US" dirty="0"/>
              <a:t>隠れた </a:t>
            </a:r>
            <a:r>
              <a:rPr lang="en-US" altLang="ja-JP" dirty="0"/>
              <a:t>if + </a:t>
            </a:r>
            <a:r>
              <a:rPr lang="ja-JP" altLang="en-US" dirty="0"/>
              <a:t>仮定法</a:t>
            </a:r>
            <a:endParaRPr kumimoji="1" lang="ja-JP" altLang="en-US" dirty="0"/>
          </a:p>
        </p:txBody>
      </p:sp>
      <p:sp>
        <p:nvSpPr>
          <p:cNvPr id="3" name="コンテンツ プレースホルダー 2"/>
          <p:cNvSpPr>
            <a:spLocks noGrp="1"/>
          </p:cNvSpPr>
          <p:nvPr>
            <p:ph idx="1"/>
          </p:nvPr>
        </p:nvSpPr>
        <p:spPr>
          <a:xfrm>
            <a:off x="838200" y="1668871"/>
            <a:ext cx="10515600" cy="4566466"/>
          </a:xfrm>
        </p:spPr>
        <p:txBody>
          <a:bodyPr>
            <a:normAutofit/>
          </a:bodyPr>
          <a:lstStyle/>
          <a:p>
            <a:pPr marL="0" indent="0">
              <a:buNone/>
            </a:pPr>
            <a:r>
              <a:rPr lang="en-US" altLang="ja-JP" sz="3200" dirty="0"/>
              <a:t>Could you open the door</a:t>
            </a:r>
          </a:p>
          <a:p>
            <a:pPr marL="0" indent="0">
              <a:buNone/>
            </a:pPr>
            <a:r>
              <a:rPr kumimoji="1" lang="en-US" altLang="ja-JP" sz="3200" dirty="0"/>
              <a:t>I couldn’t eat any more</a:t>
            </a:r>
          </a:p>
          <a:p>
            <a:pPr marL="0" indent="0">
              <a:buNone/>
            </a:pPr>
            <a:r>
              <a:rPr lang="en-US" altLang="ja-JP" sz="3200" dirty="0"/>
              <a:t>I wouldn’t do such a thing</a:t>
            </a:r>
          </a:p>
          <a:p>
            <a:pPr marL="0" indent="0">
              <a:buNone/>
            </a:pPr>
            <a:r>
              <a:rPr kumimoji="1" lang="en-US" altLang="ja-JP" sz="3200" dirty="0"/>
              <a:t>I could hav</a:t>
            </a:r>
            <a:r>
              <a:rPr lang="en-US" altLang="ja-JP" sz="3200" dirty="0"/>
              <a:t>e danced all night</a:t>
            </a:r>
          </a:p>
          <a:p>
            <a:pPr marL="0" indent="0">
              <a:buNone/>
            </a:pPr>
            <a:r>
              <a:rPr kumimoji="1" lang="en-US" altLang="ja-JP" sz="3200" dirty="0"/>
              <a:t>I might have helped you</a:t>
            </a:r>
          </a:p>
          <a:p>
            <a:pPr marL="0" indent="0">
              <a:buNone/>
            </a:pPr>
            <a:r>
              <a:rPr lang="en-US" altLang="ja-JP" sz="3200" dirty="0"/>
              <a:t>It couldn’t have been better</a:t>
            </a:r>
          </a:p>
          <a:p>
            <a:pPr marL="0" indent="0">
              <a:buNone/>
            </a:pPr>
            <a:endParaRPr kumimoji="1" lang="en-US" altLang="ja-JP" sz="3200" dirty="0"/>
          </a:p>
          <a:p>
            <a:pPr marL="0" indent="0">
              <a:buNone/>
            </a:pPr>
            <a:r>
              <a:rPr kumimoji="1" lang="ja-JP" altLang="en-US" sz="3200" dirty="0"/>
              <a:t>助動詞の過去・助動詞の過去</a:t>
            </a:r>
            <a:r>
              <a:rPr kumimoji="1" lang="en-US" altLang="ja-JP" sz="3200" dirty="0"/>
              <a:t>+ have + </a:t>
            </a:r>
            <a:r>
              <a:rPr lang="ja-JP" altLang="en-US" sz="3200" dirty="0"/>
              <a:t>過去分詞</a:t>
            </a:r>
            <a:endParaRPr kumimoji="1" lang="ja-JP" altLang="en-US" sz="3200" dirty="0"/>
          </a:p>
        </p:txBody>
      </p:sp>
      <p:sp>
        <p:nvSpPr>
          <p:cNvPr id="4" name="上矢印 3"/>
          <p:cNvSpPr/>
          <p:nvPr/>
        </p:nvSpPr>
        <p:spPr>
          <a:xfrm>
            <a:off x="2377440" y="5172891"/>
            <a:ext cx="304800" cy="4267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5120638" y="1668871"/>
            <a:ext cx="2455817" cy="523220"/>
          </a:xfrm>
          <a:prstGeom prst="rect">
            <a:avLst/>
          </a:prstGeom>
          <a:noFill/>
        </p:spPr>
        <p:txBody>
          <a:bodyPr wrap="square" rtlCol="0">
            <a:spAutoFit/>
          </a:bodyPr>
          <a:lstStyle/>
          <a:p>
            <a:r>
              <a:rPr kumimoji="1" lang="en-US" altLang="ja-JP" sz="2800" b="1" dirty="0">
                <a:solidFill>
                  <a:srgbClr val="FF0000"/>
                </a:solidFill>
              </a:rPr>
              <a:t>if I asked?</a:t>
            </a:r>
            <a:endParaRPr kumimoji="1" lang="ja-JP" altLang="en-US" sz="2800" b="1" dirty="0">
              <a:solidFill>
                <a:srgbClr val="FF0000"/>
              </a:solidFill>
            </a:endParaRPr>
          </a:p>
        </p:txBody>
      </p:sp>
      <p:sp>
        <p:nvSpPr>
          <p:cNvPr id="6" name="テキスト ボックス 5"/>
          <p:cNvSpPr txBox="1"/>
          <p:nvPr/>
        </p:nvSpPr>
        <p:spPr>
          <a:xfrm>
            <a:off x="4859379" y="2226927"/>
            <a:ext cx="6043751" cy="523220"/>
          </a:xfrm>
          <a:prstGeom prst="rect">
            <a:avLst/>
          </a:prstGeom>
          <a:noFill/>
        </p:spPr>
        <p:txBody>
          <a:bodyPr wrap="square" rtlCol="0">
            <a:spAutoFit/>
          </a:bodyPr>
          <a:lstStyle/>
          <a:p>
            <a:r>
              <a:rPr kumimoji="1" lang="en-US" altLang="ja-JP" sz="2800" b="1" dirty="0">
                <a:solidFill>
                  <a:srgbClr val="FF0000"/>
                </a:solidFill>
              </a:rPr>
              <a:t>if I tried. =</a:t>
            </a:r>
            <a:r>
              <a:rPr kumimoji="1" lang="ja-JP" altLang="en-US" sz="2800" b="1" dirty="0">
                <a:solidFill>
                  <a:srgbClr val="FF0000"/>
                </a:solidFill>
              </a:rPr>
              <a:t>　今もう満腹で食べられない</a:t>
            </a:r>
          </a:p>
        </p:txBody>
      </p:sp>
      <p:sp>
        <p:nvSpPr>
          <p:cNvPr id="7" name="テキスト ボックス 6"/>
          <p:cNvSpPr txBox="1"/>
          <p:nvPr/>
        </p:nvSpPr>
        <p:spPr>
          <a:xfrm>
            <a:off x="5229494" y="2784983"/>
            <a:ext cx="2346962" cy="523220"/>
          </a:xfrm>
          <a:prstGeom prst="rect">
            <a:avLst/>
          </a:prstGeom>
          <a:noFill/>
        </p:spPr>
        <p:txBody>
          <a:bodyPr wrap="square" rtlCol="0">
            <a:spAutoFit/>
          </a:bodyPr>
          <a:lstStyle/>
          <a:p>
            <a:r>
              <a:rPr kumimoji="1" lang="en-US" altLang="ja-JP" sz="2800" b="1" dirty="0">
                <a:solidFill>
                  <a:srgbClr val="FF0000"/>
                </a:solidFill>
              </a:rPr>
              <a:t>if I were you.</a:t>
            </a:r>
            <a:endParaRPr kumimoji="1" lang="ja-JP" altLang="en-US" sz="2800" b="1" dirty="0">
              <a:solidFill>
                <a:srgbClr val="FF0000"/>
              </a:solidFill>
            </a:endParaRPr>
          </a:p>
        </p:txBody>
      </p:sp>
      <p:sp>
        <p:nvSpPr>
          <p:cNvPr id="8" name="テキスト ボックス 7"/>
          <p:cNvSpPr txBox="1"/>
          <p:nvPr/>
        </p:nvSpPr>
        <p:spPr>
          <a:xfrm>
            <a:off x="5660567" y="3373472"/>
            <a:ext cx="4223661" cy="523220"/>
          </a:xfrm>
          <a:prstGeom prst="rect">
            <a:avLst/>
          </a:prstGeom>
          <a:noFill/>
        </p:spPr>
        <p:txBody>
          <a:bodyPr wrap="square" rtlCol="0">
            <a:spAutoFit/>
          </a:bodyPr>
          <a:lstStyle/>
          <a:p>
            <a:r>
              <a:rPr kumimoji="1" lang="en-US" altLang="ja-JP" sz="2800" b="1" dirty="0">
                <a:solidFill>
                  <a:srgbClr val="FF0000"/>
                </a:solidFill>
              </a:rPr>
              <a:t>if the party had lasted.</a:t>
            </a:r>
            <a:endParaRPr kumimoji="1" lang="ja-JP" altLang="en-US" sz="2800" b="1" dirty="0">
              <a:solidFill>
                <a:srgbClr val="FF0000"/>
              </a:solidFill>
            </a:endParaRPr>
          </a:p>
        </p:txBody>
      </p:sp>
      <p:sp>
        <p:nvSpPr>
          <p:cNvPr id="9" name="テキスト ボックス 8"/>
          <p:cNvSpPr txBox="1"/>
          <p:nvPr/>
        </p:nvSpPr>
        <p:spPr>
          <a:xfrm>
            <a:off x="4950817" y="3922819"/>
            <a:ext cx="4223661" cy="523220"/>
          </a:xfrm>
          <a:prstGeom prst="rect">
            <a:avLst/>
          </a:prstGeom>
          <a:noFill/>
        </p:spPr>
        <p:txBody>
          <a:bodyPr wrap="square" rtlCol="0">
            <a:spAutoFit/>
          </a:bodyPr>
          <a:lstStyle/>
          <a:p>
            <a:r>
              <a:rPr kumimoji="1" lang="en-US" altLang="ja-JP" sz="2800" b="1" dirty="0">
                <a:solidFill>
                  <a:srgbClr val="FF0000"/>
                </a:solidFill>
              </a:rPr>
              <a:t>if you had asked me.</a:t>
            </a:r>
            <a:endParaRPr kumimoji="1" lang="ja-JP" altLang="en-US" sz="2800" b="1" dirty="0">
              <a:solidFill>
                <a:srgbClr val="FF0000"/>
              </a:solidFill>
            </a:endParaRPr>
          </a:p>
        </p:txBody>
      </p:sp>
      <p:sp>
        <p:nvSpPr>
          <p:cNvPr id="10" name="テキスト ボックス 9"/>
          <p:cNvSpPr txBox="1"/>
          <p:nvPr/>
        </p:nvSpPr>
        <p:spPr>
          <a:xfrm>
            <a:off x="5582188" y="4485181"/>
            <a:ext cx="5869583" cy="523220"/>
          </a:xfrm>
          <a:prstGeom prst="rect">
            <a:avLst/>
          </a:prstGeom>
          <a:noFill/>
        </p:spPr>
        <p:txBody>
          <a:bodyPr wrap="square" rtlCol="0">
            <a:spAutoFit/>
          </a:bodyPr>
          <a:lstStyle/>
          <a:p>
            <a:r>
              <a:rPr kumimoji="1" lang="en-US" altLang="ja-JP" sz="2800" b="1" dirty="0">
                <a:solidFill>
                  <a:srgbClr val="FF0000"/>
                </a:solidFill>
              </a:rPr>
              <a:t>if you had tried harder. =</a:t>
            </a:r>
            <a:r>
              <a:rPr kumimoji="1" lang="ja-JP" altLang="en-US" sz="2800" b="1" dirty="0">
                <a:solidFill>
                  <a:srgbClr val="FF0000"/>
                </a:solidFill>
              </a:rPr>
              <a:t>　最高だった。</a:t>
            </a:r>
          </a:p>
        </p:txBody>
      </p:sp>
      <p:pic>
        <p:nvPicPr>
          <p:cNvPr id="12" name="オーディオ 11">
            <a:hlinkClick r:id="" action="ppaction://media"/>
            <a:extLst>
              <a:ext uri="{FF2B5EF4-FFF2-40B4-BE49-F238E27FC236}">
                <a16:creationId xmlns:a16="http://schemas.microsoft.com/office/drawing/2014/main" id="{EF930F34-F642-4C23-947F-2B41E841F1E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28438" y="6294438"/>
            <a:ext cx="347662" cy="347662"/>
          </a:xfrm>
          <a:prstGeom prst="rect">
            <a:avLst/>
          </a:prstGeom>
        </p:spPr>
      </p:pic>
    </p:spTree>
    <p:custDataLst>
      <p:tags r:id="rId1"/>
    </p:custDataLst>
    <p:extLst>
      <p:ext uri="{BB962C8B-B14F-4D97-AF65-F5344CB8AC3E}">
        <p14:creationId xmlns:p14="http://schemas.microsoft.com/office/powerpoint/2010/main" val="229213708"/>
      </p:ext>
    </p:extLst>
  </p:cSld>
  <p:clrMapOvr>
    <a:masterClrMapping/>
  </p:clrMapOvr>
  <mc:AlternateContent xmlns:mc="http://schemas.openxmlformats.org/markup-compatibility/2006">
    <mc:Choice xmlns:p14="http://schemas.microsoft.com/office/powerpoint/2010/main" Requires="p14">
      <p:transition spd="slow" p14:dur="2000" advTm="171248"/>
    </mc:Choice>
    <mc:Fallback>
      <p:transition spd="slow" advTm="171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2"/>
                </p:tgtEl>
              </p:cMediaNode>
            </p:audio>
          </p:childTnLst>
        </p:cTn>
      </p:par>
    </p:tnLst>
    <p:bldLst>
      <p:bldP spid="5" grpId="0"/>
      <p:bldP spid="6" grpId="0"/>
      <p:bldP spid="7" grpId="0"/>
      <p:bldP spid="8" grpId="0"/>
      <p:bldP spid="9" grpId="0"/>
      <p:bldP spid="10" grpId="0"/>
    </p:bldLst>
  </p:timing>
  <p:extLst>
    <p:ext uri="{3A86A75C-4F4B-4683-9AE1-C65F6400EC91}">
      <p14:laserTraceLst xmlns:p14="http://schemas.microsoft.com/office/powerpoint/2010/main">
        <p14:tracePtLst>
          <p14:tracePt t="3051" x="4540250" y="4021138"/>
          <p14:tracePt t="3102" x="4452938" y="3717925"/>
          <p14:tracePt t="3131" x="4441825" y="3690938"/>
          <p14:tracePt t="3184" x="4464050" y="3556000"/>
          <p14:tracePt t="3238" x="4468813" y="3441700"/>
          <p14:tracePt t="3368" x="4360863" y="3144838"/>
          <p14:tracePt t="3398" x="4264025" y="2951163"/>
          <p14:tracePt t="3454" x="4090988" y="2551113"/>
          <p14:tracePt t="3482" x="3929063" y="2135188"/>
          <p14:tracePt t="3538" x="3756025" y="1719263"/>
          <p14:tracePt t="3568" x="3702050" y="1620838"/>
          <p14:tracePt t="3624" x="3652838" y="1566863"/>
          <p14:tracePt t="3677" x="3652838" y="1562100"/>
          <p14:tracePt t="4030" x="3652838" y="1573213"/>
          <p14:tracePt t="4085" x="3652838" y="1600200"/>
          <p14:tracePt t="4136" x="4167188" y="1658938"/>
          <p14:tracePt t="4190" x="4502150" y="1670050"/>
          <p14:tracePt t="4242" x="4533900" y="1647825"/>
          <p14:tracePt t="4267" x="4518025" y="1600200"/>
          <p14:tracePt t="4319" x="4513263" y="1555750"/>
          <p14:tracePt t="4349" x="4513263" y="1550988"/>
          <p14:tracePt t="4476" x="4513263" y="1546225"/>
          <p14:tracePt t="5021" x="4668838" y="1609725"/>
          <p14:tracePt t="5075" x="4803775" y="1658938"/>
          <p14:tracePt t="5130" x="4837113" y="1658938"/>
          <p14:tracePt t="5184" x="4837113" y="1654175"/>
          <p14:tracePt t="5234" x="4841875" y="1647825"/>
          <p14:tracePt t="5690" x="4933950" y="1789113"/>
          <p14:tracePt t="5743" x="5102225" y="1951038"/>
          <p14:tracePt t="5771" x="5145088" y="1973263"/>
          <p14:tracePt t="5825" x="5273675" y="1978025"/>
          <p14:tracePt t="5877" x="5302250" y="1962150"/>
          <p14:tracePt t="5952" x="5302250" y="1955800"/>
          <p14:tracePt t="5978" x="5302250" y="1951038"/>
          <p14:tracePt t="6030" x="5284788" y="1951038"/>
          <p14:tracePt t="6408" x="5284788" y="1944688"/>
          <p14:tracePt t="7807" x="5176838" y="2232025"/>
          <p14:tracePt t="7835" x="5053013" y="2517775"/>
          <p14:tracePt t="7890" x="5075238" y="2582863"/>
          <p14:tracePt t="7942" x="4918075" y="2578100"/>
          <p14:tracePt t="7968" x="4799013" y="2551113"/>
          <p14:tracePt t="8019" x="4383088" y="2452688"/>
          <p14:tracePt t="8071" x="3944938" y="2371725"/>
          <p14:tracePt t="8096" x="3636963" y="2328863"/>
          <p14:tracePt t="8149" x="3475038" y="2328863"/>
          <p14:tracePt t="8201" x="3468688" y="2328863"/>
          <p14:tracePt t="8254" x="3360738" y="2339975"/>
          <p14:tracePt t="8306" x="3297238" y="2339975"/>
          <p14:tracePt t="8359" x="2913063" y="2344738"/>
          <p14:tracePt t="8410" x="2593975" y="2339975"/>
          <p14:tracePt t="8464" x="2432050" y="2281238"/>
          <p14:tracePt t="8520" x="2393950" y="2274888"/>
          <p14:tracePt t="8573" x="2393950" y="2263775"/>
          <p14:tracePt t="8650" x="2393950" y="2259013"/>
          <p14:tracePt t="8727" x="2335213" y="2259013"/>
          <p14:tracePt t="8755" x="2247900" y="2259013"/>
          <p14:tracePt t="8808" x="2216150" y="2259013"/>
          <p14:tracePt t="8884" x="2220913" y="2243138"/>
          <p14:tracePt t="8912" x="2232025" y="2232025"/>
          <p14:tracePt t="8937" x="2247900" y="2227263"/>
          <p14:tracePt t="8966" x="2409825" y="2209800"/>
          <p14:tracePt t="9018" x="2674938" y="2178050"/>
          <p14:tracePt t="9071" x="2917825" y="2166938"/>
          <p14:tracePt t="9100" x="3025775" y="2166938"/>
          <p14:tracePt t="9151" x="3232150" y="2166938"/>
          <p14:tracePt t="9202" x="3475038" y="2166938"/>
          <p14:tracePt t="9255" x="3760788" y="2166938"/>
          <p14:tracePt t="9306" x="3902075" y="2178050"/>
          <p14:tracePt t="9360" x="3922713" y="2178050"/>
          <p14:tracePt t="9414" x="4014788" y="2178050"/>
          <p14:tracePt t="9466" x="4086225" y="2178050"/>
          <p14:tracePt t="9521" x="4090988" y="2178050"/>
          <p14:tracePt t="10347" x="3798888" y="2490788"/>
          <p14:tracePt t="10399" x="3641725" y="2659063"/>
          <p14:tracePt t="10427" x="3560763" y="2697163"/>
          <p14:tracePt t="10486" x="3340100" y="2789238"/>
          <p14:tracePt t="10540" x="3101975" y="2886075"/>
          <p14:tracePt t="10593" x="2636838" y="3144838"/>
          <p14:tracePt t="10646" x="2281238" y="3360738"/>
          <p14:tracePt t="10699" x="2020888" y="3452813"/>
          <p14:tracePt t="10751" x="1604963" y="3582988"/>
          <p14:tracePt t="10777" x="1546225" y="3598863"/>
          <p14:tracePt t="10829" x="1497013" y="3625850"/>
          <p14:tracePt t="10882" x="1427163" y="3686175"/>
          <p14:tracePt t="10959" x="1420813" y="3695700"/>
          <p14:tracePt t="11035" x="1481138" y="3706813"/>
          <p14:tracePt t="11088" x="1685925" y="3717925"/>
          <p14:tracePt t="11139" x="1955800" y="3702050"/>
          <p14:tracePt t="11192" x="2124075" y="3717925"/>
          <p14:tracePt t="11244" x="2432050" y="3740150"/>
          <p14:tracePt t="11272" x="2490788" y="3749675"/>
          <p14:tracePt t="11299" x="2535238" y="3749675"/>
          <p14:tracePt t="11351" x="2701925" y="3760788"/>
          <p14:tracePt t="11380" x="2832100" y="3744913"/>
          <p14:tracePt t="11433" x="2989263" y="3722688"/>
          <p14:tracePt t="11460" x="3036888" y="3722688"/>
          <p14:tracePt t="11517" x="3317875" y="3729038"/>
          <p14:tracePt t="11568" x="3625850" y="3740150"/>
          <p14:tracePt t="11620" x="3836988" y="3717925"/>
          <p14:tracePt t="11674" x="4032250" y="3695700"/>
          <p14:tracePt t="11725" x="4086225" y="3695700"/>
          <p14:tracePt t="11802" x="4187825" y="3695700"/>
          <p14:tracePt t="11854" x="4252913" y="3695700"/>
          <p14:tracePt t="11906" x="4387850" y="3706813"/>
          <p14:tracePt t="11959" x="4637088" y="3722688"/>
          <p14:tracePt t="12010" x="4938713" y="3749675"/>
          <p14:tracePt t="12064" x="5230813" y="3767138"/>
          <p14:tracePt t="12116" x="5338763" y="3776663"/>
          <p14:tracePt t="12169" x="5372100" y="3787775"/>
          <p14:tracePt t="12467" x="5165725" y="3798888"/>
          <p14:tracePt t="12524" x="5160963" y="3798888"/>
          <p14:tracePt t="12602" x="5026025" y="3814763"/>
          <p14:tracePt t="12631" x="5010150" y="3814763"/>
          <p14:tracePt t="12757" x="4929188" y="3852863"/>
          <p14:tracePt t="12809" x="4479925" y="4140200"/>
          <p14:tracePt t="12863" x="3886200" y="4787900"/>
          <p14:tracePt t="12917" x="3533775" y="5268913"/>
          <p14:tracePt t="12967" x="3371850" y="5680075"/>
          <p14:tracePt t="13021" x="3243263" y="5992813"/>
          <p14:tracePt t="13074" x="3063875" y="6192838"/>
          <p14:tracePt t="13125" x="2917825" y="6280150"/>
          <p14:tracePt t="13177" x="2562225" y="6392863"/>
          <p14:tracePt t="13230" x="2339975" y="6419850"/>
          <p14:tracePt t="13280" x="2097088" y="6354763"/>
          <p14:tracePt t="13333" x="1593850" y="6188075"/>
          <p14:tracePt t="13384" x="1247775" y="5938838"/>
          <p14:tracePt t="13412" x="1016000" y="5788025"/>
          <p14:tracePt t="13437" x="881063" y="5718175"/>
          <p14:tracePt t="13464" x="820738" y="5668963"/>
          <p14:tracePt t="13519" x="811213" y="5572125"/>
          <p14:tracePt t="13570" x="793750" y="5446713"/>
          <p14:tracePt t="13600" x="827088" y="5383213"/>
          <p14:tracePt t="13651" x="1020763" y="5268913"/>
          <p14:tracePt t="13677" x="1281113" y="5187950"/>
          <p14:tracePt t="13729" x="1609725" y="5118100"/>
          <p14:tracePt t="13782" x="2085975" y="5106988"/>
          <p14:tracePt t="13833" x="2474913" y="5172075"/>
          <p14:tracePt t="13886" x="2794000" y="5246688"/>
          <p14:tracePt t="13938" x="3005138" y="5322888"/>
          <p14:tracePt t="13964" x="3079750" y="5372100"/>
          <p14:tracePt t="14015" x="3167063" y="5518150"/>
          <p14:tracePt t="14066" x="3182938" y="5684838"/>
          <p14:tracePt t="14119" x="3187700" y="5918200"/>
          <p14:tracePt t="14170" x="3106738" y="6165850"/>
          <p14:tracePt t="14223" x="2933700" y="6284913"/>
          <p14:tracePt t="14274" x="2508250" y="6354763"/>
          <p14:tracePt t="14304" x="2281238" y="6365875"/>
          <p14:tracePt t="14330" x="2139950" y="6365875"/>
          <p14:tracePt t="14358" x="1946275" y="6323013"/>
          <p14:tracePt t="14411" x="1701800" y="6172200"/>
          <p14:tracePt t="14461" x="1631950" y="5927725"/>
          <p14:tracePt t="14489" x="1582738" y="5799138"/>
          <p14:tracePt t="14542" x="1620838" y="5588000"/>
          <p14:tracePt t="14566" x="1692275" y="5527675"/>
          <p14:tracePt t="14619" x="1955800" y="5410200"/>
          <p14:tracePt t="14673" x="2540000" y="5360988"/>
          <p14:tracePt t="14725" x="2870200" y="5419725"/>
          <p14:tracePt t="14776" x="2982913" y="5527675"/>
          <p14:tracePt t="14803" x="3025775" y="5657850"/>
          <p14:tracePt t="14829" x="3048000" y="5707063"/>
          <p14:tracePt t="14881" x="3101975" y="5868988"/>
          <p14:tracePt t="14933" x="3144838" y="5954713"/>
          <p14:tracePt t="14960" x="3144838" y="5965825"/>
          <p14:tracePt t="15010" x="3043238" y="6057900"/>
          <p14:tracePt t="15064" x="2701925" y="6089650"/>
          <p14:tracePt t="15116" x="2481263" y="6053138"/>
          <p14:tracePt t="15168" x="2459038" y="6053138"/>
          <p14:tracePt t="15318" x="2454275" y="6053138"/>
          <p14:tracePt t="15395" x="2447925" y="6053138"/>
          <p14:tracePt t="15943" x="2436813" y="6053138"/>
          <p14:tracePt t="16099" x="2755900" y="6057900"/>
          <p14:tracePt t="16151" x="3344863" y="6111875"/>
          <p14:tracePt t="16207" x="3917950" y="6230938"/>
          <p14:tracePt t="16262" x="4286250" y="6300788"/>
          <p14:tracePt t="16289" x="4398963" y="6323013"/>
          <p14:tracePt t="16339" x="4695825" y="6392863"/>
          <p14:tracePt t="16392" x="4794250" y="6415088"/>
          <p14:tracePt t="16470" x="4868863" y="6442075"/>
          <p14:tracePt t="16524" x="4879975" y="6442075"/>
          <p14:tracePt t="16825" x="4679950" y="6376988"/>
          <p14:tracePt t="16878" x="4441825" y="6219825"/>
          <p14:tracePt t="16932" x="4349750" y="6042025"/>
          <p14:tracePt t="16959" x="4318000" y="5954713"/>
          <p14:tracePt t="17013" x="4329113" y="5619750"/>
          <p14:tracePt t="17065" x="4403725" y="5311775"/>
          <p14:tracePt t="17119" x="4594225" y="5149850"/>
          <p14:tracePt t="17148" x="4794250" y="5053013"/>
          <p14:tracePt t="17202" x="5187950" y="4956175"/>
          <p14:tracePt t="17254" x="5561013" y="4945063"/>
          <p14:tracePt t="17306" x="5884863" y="4972050"/>
          <p14:tracePt t="17358" x="6057900" y="5084763"/>
          <p14:tracePt t="17411" x="6154738" y="5253038"/>
          <p14:tracePt t="17464" x="6203950" y="5511800"/>
          <p14:tracePt t="17521" x="6188075" y="5680075"/>
          <p14:tracePt t="17574" x="5922963" y="5972175"/>
          <p14:tracePt t="17627" x="5619750" y="6215063"/>
          <p14:tracePt t="17678" x="5495925" y="6300788"/>
          <p14:tracePt t="17730" x="5214938" y="6388100"/>
          <p14:tracePt t="17782" x="4749800" y="6343650"/>
          <p14:tracePt t="17806" x="4652963" y="6296025"/>
          <p14:tracePt t="17858" x="4349750" y="6046788"/>
          <p14:tracePt t="17911" x="4198938" y="5745163"/>
          <p14:tracePt t="17963" x="4198938" y="5322888"/>
          <p14:tracePt t="18016" x="4383088" y="5187950"/>
          <p14:tracePt t="18067" x="4598988" y="5145088"/>
          <p14:tracePt t="18117" x="4679950" y="5199063"/>
          <p14:tracePt t="18147" x="4895850" y="5295900"/>
          <p14:tracePt t="18198" x="4956175" y="5318125"/>
          <p14:tracePt t="18451" x="4960938" y="5318125"/>
          <p14:tracePt t="18478" x="5019675" y="5349875"/>
          <p14:tracePt t="18537" x="5203825" y="5453063"/>
          <p14:tracePt t="18590" x="5376863" y="5507038"/>
          <p14:tracePt t="18641" x="5815013" y="5554663"/>
          <p14:tracePt t="18695" x="6181725" y="5610225"/>
          <p14:tracePt t="18746" x="6242050" y="5630863"/>
          <p14:tracePt t="18799" x="6289675" y="5664200"/>
          <p14:tracePt t="18851" x="6538913" y="5842000"/>
          <p14:tracePt t="18877" x="6599238" y="5873750"/>
          <p14:tracePt t="18929" x="6604000" y="5880100"/>
          <p14:tracePt t="18981" x="6608763" y="5880100"/>
          <p14:tracePt t="19031" x="6608763" y="5891213"/>
          <p14:tracePt t="19084" x="6619875" y="5891213"/>
          <p14:tracePt t="19160" x="6630988" y="5895975"/>
          <p14:tracePt t="19213" x="6653213" y="5900738"/>
          <p14:tracePt t="19266" x="7231063" y="5873750"/>
          <p14:tracePt t="19317" x="7766050" y="5873750"/>
          <p14:tracePt t="19371" x="8112125" y="5873750"/>
          <p14:tracePt t="19422" x="8359775" y="5884863"/>
          <p14:tracePt t="19475" x="8386763" y="5891213"/>
          <p14:tracePt t="19873" x="8386763" y="5895975"/>
          <p14:tracePt t="19954" x="8159750" y="5857875"/>
          <p14:tracePt t="19982" x="8112125" y="5853113"/>
          <p14:tracePt t="20033" x="8105775" y="5846763"/>
          <p14:tracePt t="20233" x="8105775" y="5842000"/>
          <p14:tracePt t="20461" x="7608888" y="5891213"/>
          <p14:tracePt t="20489" x="7343775" y="5891213"/>
          <p14:tracePt t="20544" x="7031038" y="5862638"/>
          <p14:tracePt t="20598" x="6435725" y="5830888"/>
          <p14:tracePt t="20651" x="6161088" y="5745163"/>
          <p14:tracePt t="20703" x="5707063" y="5561013"/>
          <p14:tracePt t="20755" x="5345113" y="5437188"/>
          <p14:tracePt t="20809" x="5237163" y="5264150"/>
          <p14:tracePt t="20860" x="5095875" y="5102225"/>
          <p14:tracePt t="20912" x="5068888" y="5068888"/>
          <p14:tracePt t="20963" x="5075238" y="5064125"/>
          <p14:tracePt t="21015" x="5080000" y="5064125"/>
          <p14:tracePt t="21092" x="5080000" y="5057775"/>
          <p14:tracePt t="21566" x="5241925" y="5176838"/>
          <p14:tracePt t="21618" x="5311775" y="5268913"/>
          <p14:tracePt t="21648" x="5322888" y="5268913"/>
          <p14:tracePt t="21831" x="5322888" y="5264150"/>
          <p14:tracePt t="24459" x="5322888" y="5322888"/>
          <p14:tracePt t="24520" x="5345113" y="5311775"/>
          <p14:tracePt t="24572" x="5365750" y="5307013"/>
          <p14:tracePt t="24625" x="5253038" y="4965700"/>
          <p14:tracePt t="24677" x="5138738" y="4679950"/>
          <p14:tracePt t="24730" x="5057775" y="4340225"/>
          <p14:tracePt t="24783" x="4918075" y="3686175"/>
          <p14:tracePt t="24834" x="4803775" y="3270250"/>
          <p14:tracePt t="24885" x="4679950" y="2782888"/>
          <p14:tracePt t="24936" x="4576763" y="2582863"/>
          <p14:tracePt t="24962" x="4545013" y="2540000"/>
          <p14:tracePt t="25015" x="4484688" y="2416175"/>
          <p14:tracePt t="25067" x="4322763" y="2317750"/>
          <p14:tracePt t="25117" x="4221163" y="2270125"/>
          <p14:tracePt t="25167" x="4140200" y="2193925"/>
          <p14:tracePt t="25220" x="4005263" y="2139950"/>
          <p14:tracePt t="25274" x="3863975" y="2108200"/>
          <p14:tracePt t="25325" x="3810000" y="2112963"/>
          <p14:tracePt t="25377" x="3886200" y="2232025"/>
          <p14:tracePt t="25429" x="4295775" y="2459038"/>
          <p14:tracePt t="25483" x="4318000" y="2517775"/>
          <p14:tracePt t="25538" x="4318000" y="2524125"/>
          <p14:tracePt t="25590" x="4394200" y="2497138"/>
          <p14:tracePt t="25641" x="4430713" y="2447925"/>
          <p14:tracePt t="25694" x="4484688" y="2189163"/>
          <p14:tracePt t="25747" x="4291013" y="1831975"/>
          <p14:tracePt t="25801" x="3902075" y="1535113"/>
          <p14:tracePt t="25852" x="3414713" y="1292225"/>
          <p14:tracePt t="25881" x="3279775" y="1227138"/>
          <p14:tracePt t="25933" x="3133725" y="1166813"/>
          <p14:tracePt t="25960" x="3106738" y="1146175"/>
          <p14:tracePt t="26011" x="3070225" y="1123950"/>
          <p14:tracePt t="26065" x="3052763" y="1112838"/>
          <p14:tracePt t="26115" x="3048000" y="1112838"/>
          <p14:tracePt t="26521" x="3021013" y="993775"/>
          <p14:tracePt t="26546" x="2967038" y="784225"/>
          <p14:tracePt t="26601" x="3133725" y="503238"/>
          <p14:tracePt t="26631" x="3436938" y="361950"/>
          <p14:tracePt t="26662" x="3906838" y="249238"/>
          <p14:tracePt t="26687" x="4086225" y="231775"/>
          <p14:tracePt t="26738" x="4630738" y="222250"/>
          <p14:tracePt t="26791" x="5118100" y="330200"/>
          <p14:tracePt t="26845" x="5426075" y="523875"/>
          <p14:tracePt t="26897" x="5565775" y="611188"/>
          <p14:tracePt t="26950" x="5691188" y="777875"/>
          <p14:tracePt t="26975" x="5749925" y="896938"/>
          <p14:tracePt t="27027" x="5734050" y="1123950"/>
          <p14:tracePt t="27080" x="5527675" y="1301750"/>
          <p14:tracePt t="27133" x="5172075" y="1454150"/>
          <p14:tracePt t="27162" x="4902200" y="1535113"/>
          <p14:tracePt t="27187" x="4598988" y="1604963"/>
          <p14:tracePt t="27240" x="4068763" y="1697038"/>
          <p14:tracePt t="27291" x="3598863" y="1708150"/>
          <p14:tracePt t="27344" x="3009900" y="1600200"/>
          <p14:tracePt t="27397" x="2708275" y="1389063"/>
          <p14:tracePt t="27449" x="2647950" y="1000125"/>
          <p14:tracePt t="27476" x="2647950" y="820738"/>
          <p14:tracePt t="27531" x="2701925" y="638175"/>
          <p14:tracePt t="27585" x="3178175" y="334963"/>
          <p14:tracePt t="27615" x="3502025" y="238125"/>
          <p14:tracePt t="27669" x="3814763" y="184150"/>
          <p14:tracePt t="27721" x="4344988" y="227013"/>
          <p14:tracePt t="27747" x="4648200" y="312738"/>
          <p14:tracePt t="27800" x="4918075" y="496888"/>
          <p14:tracePt t="27850" x="4987925" y="681038"/>
          <p14:tracePt t="27903" x="4992688" y="989013"/>
          <p14:tracePt t="27954" x="4922838" y="1238250"/>
          <p14:tracePt t="27981" x="4864100" y="1312863"/>
          <p14:tracePt t="28034" x="4371975" y="1447800"/>
          <p14:tracePt t="28087" x="3659188" y="1589088"/>
          <p14:tracePt t="28140" x="3398838" y="1593850"/>
          <p14:tracePt t="28191" x="2879725" y="1465263"/>
          <p14:tracePt t="28244" x="2393950" y="1238250"/>
          <p14:tracePt t="28297" x="2324100" y="1058863"/>
          <p14:tracePt t="28351" x="2281238" y="815975"/>
          <p14:tracePt t="28381" x="2290763" y="719138"/>
          <p14:tracePt t="28433" x="2490788" y="530225"/>
          <p14:tracePt t="28459" x="2616200" y="454025"/>
          <p14:tracePt t="28516" x="3048000" y="242888"/>
          <p14:tracePt t="28570" x="3387725" y="204788"/>
          <p14:tracePt t="28600" x="3652838" y="204788"/>
          <p14:tracePt t="28632" x="3933825" y="242888"/>
          <p14:tracePt t="28697" x="4414838" y="384175"/>
          <p14:tracePt t="28760" x="4729163" y="503238"/>
          <p14:tracePt t="28822" x="4945063" y="712788"/>
          <p14:tracePt t="28850" x="5026025" y="793750"/>
          <p14:tracePt t="28912" x="5111750" y="1085850"/>
          <p14:tracePt t="28938" x="5111750" y="1155700"/>
          <p14:tracePt t="28968" x="5091113" y="1216025"/>
          <p14:tracePt t="29022" x="4706938" y="1373188"/>
          <p14:tracePt t="29080" x="4230688" y="1393825"/>
          <p14:tracePt t="29138" x="3675063" y="1389063"/>
          <p14:tracePt t="29199" x="3371850" y="1346200"/>
          <p14:tracePt t="29256" x="3059113" y="1112838"/>
          <p14:tracePt t="29317" x="2901950" y="881063"/>
          <p14:tracePt t="29350" x="2897188" y="784225"/>
          <p14:tracePt t="29399" x="3052763" y="534988"/>
          <p14:tracePt t="29428" x="3198813" y="438150"/>
          <p14:tracePt t="29483" x="3621088" y="339725"/>
          <p14:tracePt t="29538" x="4214813" y="307975"/>
          <p14:tracePt t="29568" x="4452938" y="307975"/>
          <p14:tracePt t="29619" x="4760913" y="377825"/>
          <p14:tracePt t="29675" x="5014913" y="573088"/>
          <p14:tracePt t="29727" x="5053013" y="712788"/>
          <p14:tracePt t="29782" x="4987925" y="1027113"/>
          <p14:tracePt t="29834" x="4722813" y="1220788"/>
          <p14:tracePt t="29864" x="4572000" y="1285875"/>
          <p14:tracePt t="29916" x="4322763" y="1355725"/>
          <p14:tracePt t="29967" x="3976688" y="1393825"/>
          <p14:tracePt t="30019" x="3821113" y="1393825"/>
          <p14:tracePt t="30071" x="3740150" y="1393825"/>
          <p14:tracePt t="30100" x="3690938" y="1393825"/>
          <p14:tracePt t="30326" x="3686175" y="1393825"/>
          <p14:tracePt t="42132" x="3686175" y="1389063"/>
          <p14:tracePt t="63026" x="3886200" y="1600200"/>
          <p14:tracePt t="63081" x="3983038" y="1600200"/>
          <p14:tracePt t="63108" x="4106863" y="1616075"/>
          <p14:tracePt t="63160" x="4518025" y="1690688"/>
          <p14:tracePt t="63195" x="4960938" y="1800225"/>
          <p14:tracePt t="63224" x="5534025" y="1885950"/>
          <p14:tracePt t="63277" x="6003925" y="2000250"/>
          <p14:tracePt t="63330" x="6392863" y="2108200"/>
          <p14:tracePt t="63381" x="6770688" y="2189163"/>
          <p14:tracePt t="63411" x="7031038" y="2236788"/>
          <p14:tracePt t="63443" x="7404100" y="2297113"/>
          <p14:tracePt t="63470" x="7559675" y="2335213"/>
          <p14:tracePt t="63502" x="7705725" y="2382838"/>
          <p14:tracePt t="63531" x="7732713" y="2393950"/>
          <p14:tracePt t="63585" x="7739063" y="2398713"/>
          <p14:tracePt t="63683" x="7732713" y="2409825"/>
          <p14:tracePt t="63737" x="7343775" y="2544763"/>
          <p14:tracePt t="63789" x="6707188" y="2647950"/>
          <p14:tracePt t="63818" x="6484938" y="2663825"/>
          <p14:tracePt t="63870" x="6111875" y="2697163"/>
          <p14:tracePt t="63923" x="5468938" y="2717800"/>
          <p14:tracePt t="63975" x="5172075" y="2701925"/>
          <p14:tracePt t="64027" x="4641850" y="2690813"/>
          <p14:tracePt t="64081" x="4095750" y="2643188"/>
          <p14:tracePt t="64134" x="3571875" y="2470150"/>
          <p14:tracePt t="64160" x="3506788" y="2443163"/>
          <p14:tracePt t="64212" x="3182938" y="2301875"/>
          <p14:tracePt t="64240" x="3178175" y="2274888"/>
          <p14:tracePt t="64292" x="3205163" y="2178050"/>
          <p14:tracePt t="64344" x="3225800" y="2135188"/>
          <p14:tracePt t="64398" x="3286125" y="2097088"/>
          <p14:tracePt t="64448" x="3452813" y="2101850"/>
          <p14:tracePt t="64476" x="3533775" y="2135188"/>
          <p14:tracePt t="64531" x="3648075" y="2178050"/>
          <p14:tracePt t="64556" x="3917950" y="2227263"/>
          <p14:tracePt t="64608" x="4383088" y="2317750"/>
          <p14:tracePt t="64658" x="4760913" y="2393950"/>
          <p14:tracePt t="64710" x="4992688" y="2416175"/>
          <p14:tracePt t="64763" x="5145088" y="2425700"/>
          <p14:tracePt t="65112" x="4668838" y="2486025"/>
          <p14:tracePt t="65165" x="4448175" y="2544763"/>
          <p14:tracePt t="65219" x="4160838" y="2636838"/>
          <p14:tracePt t="65270" x="3940175" y="2686050"/>
          <p14:tracePt t="65325" x="3560763" y="2713038"/>
          <p14:tracePt t="65377" x="3106738" y="2713038"/>
          <p14:tracePt t="65430" x="2713038" y="2713038"/>
          <p14:tracePt t="65459" x="2420938" y="2706688"/>
          <p14:tracePt t="65516" x="1989138" y="2652713"/>
          <p14:tracePt t="65566" x="1946275" y="2643188"/>
          <p14:tracePt t="65766" x="1939925" y="2636838"/>
          <p14:tracePt t="70573" x="2227263" y="2551113"/>
          <p14:tracePt t="70627" x="2324100" y="2582863"/>
          <p14:tracePt t="70680" x="2420938" y="2652713"/>
          <p14:tracePt t="70709" x="2378075" y="2701925"/>
          <p14:tracePt t="70762" x="2139950" y="2771775"/>
          <p14:tracePt t="70815" x="1982788" y="2789238"/>
          <p14:tracePt t="70868" x="1685925" y="2820988"/>
          <p14:tracePt t="70897" x="1458913" y="2820988"/>
          <p14:tracePt t="70949" x="1238250" y="2782888"/>
          <p14:tracePt t="70976" x="1211263" y="2755900"/>
          <p14:tracePt t="71027" x="1184275" y="2674938"/>
          <p14:tracePt t="71079" x="1238250" y="2562225"/>
          <p14:tracePt t="71132" x="1382713" y="2366963"/>
          <p14:tracePt t="71158" x="1431925" y="2286000"/>
          <p14:tracePt t="71210" x="1501775" y="2220913"/>
          <p14:tracePt t="71260" x="1719263" y="2117725"/>
          <p14:tracePt t="71314" x="2263775" y="2000250"/>
          <p14:tracePt t="71369" x="2632075" y="1978025"/>
          <p14:tracePt t="71423" x="3160713" y="2054225"/>
          <p14:tracePt t="71475" x="3367088" y="2117725"/>
          <p14:tracePt t="71534" x="3425825" y="2151063"/>
          <p14:tracePt t="71587" x="3582988" y="2308225"/>
          <p14:tracePt t="71616" x="3594100" y="2409825"/>
          <p14:tracePt t="71668" x="3544888" y="2528888"/>
          <p14:tracePt t="71720" x="3333750" y="2647950"/>
          <p14:tracePt t="71775" x="2886075" y="2771775"/>
          <p14:tracePt t="71803" x="2679700" y="2794000"/>
          <p14:tracePt t="71829" x="2578100" y="2794000"/>
          <p14:tracePt t="71883" x="2270125" y="2794000"/>
          <p14:tracePt t="71911" x="2166938" y="2794000"/>
          <p14:tracePt t="71965" x="1746250" y="2778125"/>
          <p14:tracePt t="72018" x="1658938" y="2751138"/>
          <p14:tracePt t="72070" x="1627188" y="2647950"/>
          <p14:tracePt t="72099" x="1593850" y="2562225"/>
          <p14:tracePt t="72151" x="1582738" y="2436813"/>
          <p14:tracePt t="72203" x="1582738" y="2324100"/>
          <p14:tracePt t="72256" x="1773238" y="2209800"/>
          <p14:tracePt t="72308" x="2085975" y="2155825"/>
          <p14:tracePt t="72360" x="2308225" y="2139950"/>
          <p14:tracePt t="72414" x="2836863" y="2205038"/>
          <p14:tracePt t="72444" x="3059113" y="2243138"/>
          <p14:tracePt t="72471" x="3133725" y="2270125"/>
          <p14:tracePt t="72499" x="3144838" y="2281238"/>
          <p14:tracePt t="72577" x="3155950" y="2290763"/>
          <p14:tracePt t="72630" x="3198813" y="2416175"/>
          <p14:tracePt t="72680" x="3263900" y="2524125"/>
          <p14:tracePt t="72709" x="3324225" y="2582863"/>
          <p14:tracePt t="72762" x="3355975" y="2632075"/>
          <p14:tracePt t="72816" x="3387725" y="2670175"/>
          <p14:tracePt t="72869" x="3421063" y="2686050"/>
          <p14:tracePt t="91381" x="3717925" y="2809875"/>
          <p14:tracePt t="91435" x="3760788" y="2789238"/>
          <p14:tracePt t="91460" x="3805238" y="2789238"/>
          <p14:tracePt t="91520" x="4176713" y="2728913"/>
          <p14:tracePt t="91573" x="4259263" y="2740025"/>
          <p14:tracePt t="91624" x="4356100" y="2728913"/>
          <p14:tracePt t="91677" x="4545013" y="2697163"/>
          <p14:tracePt t="91732" x="4729163" y="2686050"/>
          <p14:tracePt t="91758" x="4803775" y="2690813"/>
          <p14:tracePt t="91809" x="5026025" y="2697163"/>
          <p14:tracePt t="91862" x="5210175" y="2724150"/>
          <p14:tracePt t="91916" x="5668963" y="2794000"/>
          <p14:tracePt t="91944" x="5891213" y="2820988"/>
          <p14:tracePt t="91969" x="5949950" y="2825750"/>
          <p14:tracePt t="92023" x="6091238" y="2843213"/>
          <p14:tracePt t="92074" x="6226175" y="2843213"/>
          <p14:tracePt t="92127" x="6230938" y="2843213"/>
          <p14:tracePt t="92279" x="6235700" y="2843213"/>
          <p14:tracePt t="155969" x="6008688" y="3009900"/>
          <p14:tracePt t="156025" x="5815013" y="3005138"/>
          <p14:tracePt t="156080" x="5345113" y="3063875"/>
          <p14:tracePt t="156132" x="4506913" y="3063875"/>
          <p14:tracePt t="156163" x="4075113" y="2960688"/>
          <p14:tracePt t="156188" x="3783013" y="2843213"/>
          <p14:tracePt t="156242" x="2960688" y="2474913"/>
          <p14:tracePt t="156271" x="2816225" y="2416175"/>
          <p14:tracePt t="156323" x="2128838" y="2355850"/>
          <p14:tracePt t="156376" x="1609725" y="2452688"/>
          <p14:tracePt t="156427" x="1258888" y="2589213"/>
          <p14:tracePt t="156479" x="1065213" y="2643188"/>
          <p14:tracePt t="156535" x="854075" y="2652713"/>
          <p14:tracePt t="156589" x="757238" y="2643188"/>
          <p14:tracePt t="156640" x="723900" y="2589213"/>
          <p14:tracePt t="156692" x="638175" y="2416175"/>
          <p14:tracePt t="156743" x="627063" y="2193925"/>
          <p14:tracePt t="156773" x="692150" y="2047875"/>
          <p14:tracePt t="156797" x="719138" y="2000250"/>
          <p14:tracePt t="156849" x="766763" y="1939925"/>
          <p14:tracePt t="156903" x="838200" y="1863725"/>
          <p14:tracePt t="156955" x="1155700" y="1778000"/>
          <p14:tracePt t="156982" x="1243013" y="1766888"/>
          <p14:tracePt t="157034" x="1285875" y="1827213"/>
          <p14:tracePt t="157087" x="1382713" y="1951038"/>
          <p14:tracePt t="157115" x="1431925" y="2016125"/>
          <p14:tracePt t="157169" x="1427163" y="2047875"/>
          <p14:tracePt t="157219" x="1416050" y="2054225"/>
          <p14:tracePt t="157317" x="1409700" y="2054225"/>
          <p14:tracePt t="157548" x="1416050" y="2054225"/>
          <p14:tracePt t="157848" x="1485900" y="2205038"/>
          <p14:tracePt t="157902" x="1654175" y="2459038"/>
          <p14:tracePt t="157953" x="1820863" y="2632075"/>
          <p14:tracePt t="157980" x="1939925" y="2751138"/>
          <p14:tracePt t="158034" x="2578100" y="3394075"/>
          <p14:tracePt t="158086" x="3167063" y="4210050"/>
          <p14:tracePt t="158142" x="3722688" y="5129213"/>
          <p14:tracePt t="158193" x="3940175" y="5918200"/>
          <p14:tracePt t="158243" x="3983038" y="6035675"/>
          <p14:tracePt t="158297" x="4048125" y="6057900"/>
          <p14:tracePt t="158348" x="4160838" y="6100763"/>
          <p14:tracePt t="158400" x="4275138" y="6122988"/>
          <p14:tracePt t="158429" x="4410075" y="6122988"/>
          <p14:tracePt t="158458" x="4603750" y="6084888"/>
          <p14:tracePt t="158517" x="4884738" y="5976938"/>
          <p14:tracePt t="158567" x="5064125" y="5938838"/>
          <p14:tracePt t="158617" x="5118100" y="5938838"/>
          <p14:tracePt t="158667" x="5160963" y="5938838"/>
          <p14:tracePt t="158695" x="5257800" y="5934075"/>
          <p14:tracePt t="158745" x="5345113" y="5954713"/>
          <p14:tracePt t="158795" x="5329238" y="6015038"/>
          <p14:tracePt t="158847" x="5075238" y="6062663"/>
          <p14:tracePt t="158897" x="4706938" y="6015038"/>
          <p14:tracePt t="158947" x="4695825" y="5857875"/>
          <p14:tracePt t="158972" x="4841875" y="5749925"/>
          <p14:tracePt t="159023" x="5165725" y="5610225"/>
          <p14:tracePt t="159073" x="5419725" y="5641975"/>
          <p14:tracePt t="159123" x="5599113" y="5781675"/>
          <p14:tracePt t="159174" x="5641975" y="5853113"/>
          <p14:tracePt t="159367" x="5900738" y="5868988"/>
          <p14:tracePt t="159418" x="6354763" y="5900738"/>
          <p14:tracePt t="159469" x="6430963" y="5900738"/>
          <p14:tracePt t="159547" x="6430963" y="5907088"/>
          <p14:tracePt t="159597" x="6149975" y="5664200"/>
          <p14:tracePt t="159648" x="5387975" y="5068888"/>
          <p14:tracePt t="159678" x="4983163" y="4679950"/>
          <p14:tracePt t="159728" x="4540250" y="4383088"/>
          <p14:tracePt t="159755" x="4086225" y="4171950"/>
          <p14:tracePt t="159807" x="3848100" y="3944938"/>
          <p14:tracePt t="159860" x="3821113" y="3913188"/>
          <p14:tracePt t="160199" x="3760788" y="3922713"/>
          <p14:tracePt t="160250" x="3632200" y="3976688"/>
          <p14:tracePt t="160304" x="3567113" y="4086225"/>
          <p14:tracePt t="160355" x="3524250" y="4176713"/>
          <p14:tracePt t="160405" x="3513138" y="4230688"/>
          <p14:tracePt t="160456" x="3513138" y="4237038"/>
          <p14:tracePt t="160581" x="3513138" y="4230688"/>
          <p14:tracePt t="164576" x="4598988" y="2852738"/>
          <p14:tracePt t="164630" x="5291138" y="2366963"/>
          <p14:tracePt t="164682" x="5453063" y="2243138"/>
          <p14:tracePt t="164736" x="5468938" y="2227263"/>
          <p14:tracePt t="164861" x="5441950" y="2227263"/>
          <p14:tracePt t="164886" x="5095875" y="2182813"/>
          <p14:tracePt t="164938" x="3551238" y="1908175"/>
          <p14:tracePt t="164964" x="2960688" y="1766888"/>
          <p14:tracePt t="165014" x="2398713" y="1616075"/>
          <p14:tracePt t="165067" x="1755775" y="1377950"/>
          <p14:tracePt t="165119" x="1458913" y="1189038"/>
          <p14:tracePt t="165172" x="1274763" y="966788"/>
          <p14:tracePt t="165197" x="1258888" y="892175"/>
          <p14:tracePt t="165248" x="1400175" y="665163"/>
          <p14:tracePt t="165300" x="1636713" y="458788"/>
          <p14:tracePt t="165353" x="2128838" y="296863"/>
          <p14:tracePt t="165406" x="2708275" y="280988"/>
          <p14:tracePt t="165458" x="3063875" y="280988"/>
          <p14:tracePt t="165492" x="3540125" y="292100"/>
          <p14:tracePt t="165519" x="3744913" y="307975"/>
          <p14:tracePt t="165572" x="4075113" y="384175"/>
          <p14:tracePt t="165624" x="4549775" y="557213"/>
          <p14:tracePt t="165676" x="4949825" y="708025"/>
          <p14:tracePt t="165728" x="5264150" y="962025"/>
          <p14:tracePt t="165781" x="5437188" y="1166813"/>
          <p14:tracePt t="165834" x="5491163" y="1323975"/>
          <p14:tracePt t="165886" x="5441950" y="1438275"/>
          <p14:tracePt t="165938" x="5284788" y="1562100"/>
          <p14:tracePt t="165965" x="5172075" y="1620838"/>
          <p14:tracePt t="166016" x="4875213" y="1690688"/>
          <p14:tracePt t="166069" x="4641850" y="1690688"/>
          <p14:tracePt t="166121" x="4625975" y="1697038"/>
          <p14:tracePt t="166147" x="4625975" y="1701800"/>
          <p14:tracePt t="166703" x="4641850" y="1751013"/>
          <p14:tracePt t="166758" x="5219700" y="2162175"/>
          <p14:tracePt t="166787" x="5610225" y="2382838"/>
          <p14:tracePt t="166839" x="5815013" y="2535238"/>
          <p14:tracePt t="166890" x="6296025" y="2733675"/>
          <p14:tracePt t="166942" x="7096125" y="3167063"/>
          <p14:tracePt t="166968" x="7392988" y="3313113"/>
          <p14:tracePt t="167019" x="7997825" y="3614738"/>
          <p14:tracePt t="167071" x="8489950" y="3971925"/>
          <p14:tracePt t="167098" x="8667750" y="4171950"/>
          <p14:tracePt t="167150" x="9137650" y="4610100"/>
          <p14:tracePt t="167202" x="9375775" y="4891088"/>
          <p14:tracePt t="167255" x="9575800" y="5046663"/>
          <p14:tracePt t="167307" x="9717088" y="5138738"/>
          <p14:tracePt t="167359" x="9755188" y="5183188"/>
          <p14:tracePt t="167411" x="9840913" y="5237163"/>
          <p14:tracePt t="167462" x="9917113" y="5334000"/>
          <p14:tracePt t="167519" x="9921875" y="5345113"/>
          <p14:tracePt t="167647" x="9917113" y="534987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If </a:t>
            </a:r>
            <a:r>
              <a:rPr kumimoji="1" lang="ja-JP" altLang="en-US" dirty="0"/>
              <a:t>の省略 </a:t>
            </a:r>
            <a:r>
              <a:rPr kumimoji="1" lang="en-US" altLang="ja-JP" dirty="0"/>
              <a:t>(if</a:t>
            </a:r>
            <a:r>
              <a:rPr kumimoji="1" lang="ja-JP" altLang="en-US" dirty="0"/>
              <a:t>を省略して疑問文の語順に）</a:t>
            </a:r>
          </a:p>
        </p:txBody>
      </p:sp>
      <p:sp>
        <p:nvSpPr>
          <p:cNvPr id="3" name="コンテンツ プレースホルダー 2"/>
          <p:cNvSpPr>
            <a:spLocks noGrp="1"/>
          </p:cNvSpPr>
          <p:nvPr>
            <p:ph idx="1"/>
          </p:nvPr>
        </p:nvSpPr>
        <p:spPr/>
        <p:txBody>
          <a:bodyPr/>
          <a:lstStyle/>
          <a:p>
            <a:pPr marL="0" indent="0">
              <a:buNone/>
            </a:pPr>
            <a:r>
              <a:rPr lang="en-US" altLang="ja-JP" dirty="0"/>
              <a:t>If I were a bird, I would fly to you.   </a:t>
            </a:r>
          </a:p>
          <a:p>
            <a:pPr marL="0" indent="0">
              <a:buNone/>
            </a:pPr>
            <a:endParaRPr lang="ja-JP" altLang="ja-JP" dirty="0"/>
          </a:p>
          <a:p>
            <a:pPr marL="0" indent="0">
              <a:buNone/>
            </a:pPr>
            <a:r>
              <a:rPr lang="en-US" altLang="ja-JP" dirty="0"/>
              <a:t>                          I would fly to you.</a:t>
            </a:r>
          </a:p>
          <a:p>
            <a:pPr marL="0" indent="0">
              <a:buNone/>
            </a:pPr>
            <a:endParaRPr lang="ja-JP" altLang="ja-JP" dirty="0"/>
          </a:p>
          <a:p>
            <a:pPr marL="0" indent="0">
              <a:buNone/>
            </a:pPr>
            <a:r>
              <a:rPr lang="en-US" altLang="ja-JP" dirty="0"/>
              <a:t>If I had known her phone number, I could have called her.</a:t>
            </a:r>
          </a:p>
          <a:p>
            <a:pPr marL="0" indent="0">
              <a:buNone/>
            </a:pPr>
            <a:endParaRPr lang="ja-JP" altLang="ja-JP" dirty="0"/>
          </a:p>
          <a:p>
            <a:pPr marL="0" indent="0">
              <a:buNone/>
            </a:pPr>
            <a:r>
              <a:rPr lang="en-US" altLang="ja-JP" dirty="0"/>
              <a:t>                         her  phone number, I could have called her.</a:t>
            </a:r>
            <a:endParaRPr lang="ja-JP" altLang="ja-JP" dirty="0"/>
          </a:p>
          <a:p>
            <a:pPr marL="0" indent="0">
              <a:buNone/>
            </a:pPr>
            <a:endParaRPr kumimoji="1" lang="ja-JP" altLang="en-US" dirty="0"/>
          </a:p>
        </p:txBody>
      </p:sp>
      <p:sp>
        <p:nvSpPr>
          <p:cNvPr id="4" name="下矢印 3"/>
          <p:cNvSpPr/>
          <p:nvPr/>
        </p:nvSpPr>
        <p:spPr>
          <a:xfrm>
            <a:off x="1481096" y="2430234"/>
            <a:ext cx="188259" cy="3361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下矢印 4"/>
          <p:cNvSpPr/>
          <p:nvPr/>
        </p:nvSpPr>
        <p:spPr>
          <a:xfrm>
            <a:off x="1459005" y="4448735"/>
            <a:ext cx="188259" cy="3361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838201" y="2766410"/>
            <a:ext cx="2183674" cy="584775"/>
          </a:xfrm>
          <a:prstGeom prst="rect">
            <a:avLst/>
          </a:prstGeom>
          <a:noFill/>
        </p:spPr>
        <p:txBody>
          <a:bodyPr wrap="square" rtlCol="0">
            <a:spAutoFit/>
          </a:bodyPr>
          <a:lstStyle/>
          <a:p>
            <a:r>
              <a:rPr lang="en-US" altLang="ja-JP" sz="2800" b="1" dirty="0">
                <a:solidFill>
                  <a:srgbClr val="FF0000"/>
                </a:solidFill>
              </a:rPr>
              <a:t>Were I a bird</a:t>
            </a:r>
            <a:r>
              <a:rPr lang="en-US" altLang="ja-JP" sz="3200" dirty="0"/>
              <a:t>,  </a:t>
            </a:r>
            <a:endParaRPr kumimoji="1" lang="ja-JP" altLang="en-US" sz="3200" dirty="0"/>
          </a:p>
        </p:txBody>
      </p:sp>
      <p:sp>
        <p:nvSpPr>
          <p:cNvPr id="7" name="テキスト ボックス 6"/>
          <p:cNvSpPr txBox="1"/>
          <p:nvPr/>
        </p:nvSpPr>
        <p:spPr>
          <a:xfrm>
            <a:off x="838201" y="4784911"/>
            <a:ext cx="2183674" cy="584775"/>
          </a:xfrm>
          <a:prstGeom prst="rect">
            <a:avLst/>
          </a:prstGeom>
          <a:noFill/>
        </p:spPr>
        <p:txBody>
          <a:bodyPr wrap="square" rtlCol="0">
            <a:spAutoFit/>
          </a:bodyPr>
          <a:lstStyle/>
          <a:p>
            <a:r>
              <a:rPr lang="en-US" altLang="ja-JP" sz="2800" b="1" dirty="0">
                <a:solidFill>
                  <a:srgbClr val="FF0000"/>
                </a:solidFill>
              </a:rPr>
              <a:t>Had I known</a:t>
            </a:r>
            <a:r>
              <a:rPr lang="en-US" altLang="ja-JP" sz="3200" b="1" dirty="0">
                <a:solidFill>
                  <a:srgbClr val="FF0000"/>
                </a:solidFill>
              </a:rPr>
              <a:t> </a:t>
            </a:r>
            <a:endParaRPr kumimoji="1" lang="ja-JP" altLang="en-US" sz="3200" b="1" dirty="0">
              <a:solidFill>
                <a:srgbClr val="FF0000"/>
              </a:solidFill>
            </a:endParaRPr>
          </a:p>
        </p:txBody>
      </p:sp>
      <p:pic>
        <p:nvPicPr>
          <p:cNvPr id="9" name="オーディオ 8">
            <a:hlinkClick r:id="" action="ppaction://media"/>
            <a:extLst>
              <a:ext uri="{FF2B5EF4-FFF2-40B4-BE49-F238E27FC236}">
                <a16:creationId xmlns:a16="http://schemas.microsoft.com/office/drawing/2014/main" id="{C6E1737F-119A-42D6-8A50-17234601061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28438" y="6294438"/>
            <a:ext cx="347662" cy="347662"/>
          </a:xfrm>
          <a:prstGeom prst="rect">
            <a:avLst/>
          </a:prstGeom>
        </p:spPr>
      </p:pic>
    </p:spTree>
    <p:custDataLst>
      <p:tags r:id="rId1"/>
    </p:custDataLst>
    <p:extLst>
      <p:ext uri="{BB962C8B-B14F-4D97-AF65-F5344CB8AC3E}">
        <p14:creationId xmlns:p14="http://schemas.microsoft.com/office/powerpoint/2010/main" val="3152053727"/>
      </p:ext>
    </p:extLst>
  </p:cSld>
  <p:clrMapOvr>
    <a:masterClrMapping/>
  </p:clrMapOvr>
  <mc:AlternateContent xmlns:mc="http://schemas.openxmlformats.org/markup-compatibility/2006">
    <mc:Choice xmlns:p14="http://schemas.microsoft.com/office/powerpoint/2010/main" Requires="p14">
      <p:transition spd="slow" p14:dur="2000" advTm="63910"/>
    </mc:Choice>
    <mc:Fallback>
      <p:transition spd="slow" advTm="63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bldLst>
      <p:bldP spid="6" grpId="0"/>
      <p:bldP spid="7" grpId="0"/>
    </p:bldLst>
  </p:timing>
  <p:extLst>
    <p:ext uri="{3A86A75C-4F4B-4683-9AE1-C65F6400EC91}">
      <p14:laserTraceLst xmlns:p14="http://schemas.microsoft.com/office/powerpoint/2010/main">
        <p14:tracePtLst>
          <p14:tracePt t="4415" x="9975850" y="5641975"/>
          <p14:tracePt t="4445" x="9899650" y="5545138"/>
          <p14:tracePt t="4498" x="9656763" y="5183188"/>
          <p14:tracePt t="4551" x="8921750" y="4668838"/>
          <p14:tracePt t="4604" x="8047038" y="3976688"/>
          <p14:tracePt t="4656" x="7500938" y="2967038"/>
          <p14:tracePt t="4708" x="7305675" y="2701925"/>
          <p14:tracePt t="4758" x="7300913" y="2686050"/>
          <p14:tracePt t="5157" x="7181850" y="2879725"/>
          <p14:tracePt t="5211" x="6900863" y="3036888"/>
          <p14:tracePt t="5270" x="6484938" y="2982913"/>
          <p14:tracePt t="5326" x="5646738" y="2852738"/>
          <p14:tracePt t="5377" x="5026025" y="2778125"/>
          <p14:tracePt t="5430" x="4329113" y="2728913"/>
          <p14:tracePt t="5482" x="3859213" y="2724150"/>
          <p14:tracePt t="5533" x="3151188" y="2744788"/>
          <p14:tracePt t="5585" x="2582863" y="2755900"/>
          <p14:tracePt t="5637" x="2032000" y="2724150"/>
          <p14:tracePt t="5689" x="1481138" y="2616200"/>
          <p14:tracePt t="5716" x="1146175" y="2578100"/>
          <p14:tracePt t="5766" x="966788" y="2528888"/>
          <p14:tracePt t="5820" x="962025" y="2508250"/>
          <p14:tracePt t="5872" x="962025" y="2486025"/>
          <p14:tracePt t="5949" x="984250" y="2459038"/>
          <p14:tracePt t="6000" x="1220788" y="2416175"/>
          <p14:tracePt t="6053" x="1404938" y="2436813"/>
          <p14:tracePt t="6079" x="1535113" y="2452688"/>
          <p14:tracePt t="6131" x="2016125" y="2459038"/>
          <p14:tracePt t="6183" x="2243138" y="2432050"/>
          <p14:tracePt t="6209" x="2297113" y="2420938"/>
          <p14:tracePt t="6264" x="2686050" y="2371725"/>
          <p14:tracePt t="6316" x="2767013" y="2366963"/>
          <p14:tracePt t="6368" x="2890838" y="2324100"/>
          <p14:tracePt t="6397" x="3090863" y="2274888"/>
          <p14:tracePt t="6448" x="3279775" y="2216150"/>
          <p14:tracePt t="6500" x="3297238" y="2216150"/>
          <p14:tracePt t="6554" x="3722688" y="2205038"/>
          <p14:tracePt t="6606" x="3868738" y="2205038"/>
          <p14:tracePt t="6658" x="4048125" y="2216150"/>
          <p14:tracePt t="6710" x="4414838" y="2227263"/>
          <p14:tracePt t="6764" x="4549775" y="2236788"/>
          <p14:tracePt t="6815" x="4911725" y="2247900"/>
          <p14:tracePt t="6868" x="5095875" y="2270125"/>
          <p14:tracePt t="6897" x="5118100" y="2274888"/>
          <p14:tracePt t="6949" x="5241925" y="2286000"/>
          <p14:tracePt t="7000" x="5329238" y="2290763"/>
          <p14:tracePt t="7051" x="5410200" y="2301875"/>
          <p14:tracePt t="7104" x="5522913" y="2301875"/>
          <p14:tracePt t="7156" x="5556250" y="2301875"/>
          <p14:tracePt t="7208" x="5684838" y="2308225"/>
          <p14:tracePt t="7242" x="5718175" y="2312988"/>
          <p14:tracePt t="7296" x="5761038" y="2324100"/>
          <p14:tracePt t="7348" x="5792788" y="2328863"/>
          <p14:tracePt t="7400" x="5842000" y="2335213"/>
          <p14:tracePt t="7429" x="5895975" y="2351088"/>
          <p14:tracePt t="7487" x="5976938" y="2351088"/>
          <p14:tracePt t="7539" x="6003925" y="2351088"/>
          <p14:tracePt t="7617" x="6008688" y="2344738"/>
          <p14:tracePt t="7771" x="6003925" y="2344738"/>
          <p14:tracePt t="8568" x="6203950" y="2832100"/>
          <p14:tracePt t="8620" x="6345238" y="2933700"/>
          <p14:tracePt t="8675" x="6381750" y="2832100"/>
          <p14:tracePt t="8727" x="6388100" y="2805113"/>
          <p14:tracePt t="8757" x="6376988" y="2805113"/>
          <p14:tracePt t="8788" x="6361113" y="2805113"/>
          <p14:tracePt t="8864" x="6323013" y="2798763"/>
          <p14:tracePt t="8916" x="6300788" y="2789238"/>
          <p14:tracePt t="8945" x="6296025" y="2782888"/>
          <p14:tracePt t="9020" x="6296025" y="2778125"/>
          <p14:tracePt t="21831" x="5383213" y="4140200"/>
          <p14:tracePt t="21886" x="4738688" y="4425950"/>
          <p14:tracePt t="21939" x="3636963" y="4652963"/>
          <p14:tracePt t="21991" x="2960688" y="4772025"/>
          <p14:tracePt t="22043" x="2432050" y="4864100"/>
          <p14:tracePt t="22095" x="2097088" y="4902200"/>
          <p14:tracePt t="22146" x="1955800" y="4852988"/>
          <p14:tracePt t="22198" x="1692275" y="4776788"/>
          <p14:tracePt t="22226" x="1420813" y="4706938"/>
          <p14:tracePt t="22279" x="1350963" y="4576763"/>
          <p14:tracePt t="22330" x="1362075" y="4421188"/>
          <p14:tracePt t="22382" x="1355725" y="4279900"/>
          <p14:tracePt t="22407" x="1382713" y="4237038"/>
          <p14:tracePt t="22460" x="1485900" y="4086225"/>
          <p14:tracePt t="22511" x="1755775" y="3998913"/>
          <p14:tracePt t="22575" x="2301875" y="3902075"/>
          <p14:tracePt t="22626" x="2805113" y="3890963"/>
          <p14:tracePt t="22677" x="3182938" y="3890963"/>
          <p14:tracePt t="22730" x="3409950" y="3983038"/>
          <p14:tracePt t="22782" x="3686175" y="4198938"/>
          <p14:tracePt t="22807" x="3713163" y="4257675"/>
          <p14:tracePt t="22859" x="3706813" y="4322763"/>
          <p14:tracePt t="22911" x="3621088" y="4333875"/>
          <p14:tracePt t="22965" x="3328988" y="4360863"/>
          <p14:tracePt t="23017" x="3243263" y="4383088"/>
          <p14:tracePt t="23071" x="3214688" y="4394200"/>
          <p14:tracePt t="23123" x="3187700" y="4398963"/>
          <p14:tracePt t="23199" x="3187700" y="4383088"/>
          <p14:tracePt t="23226" x="3182938" y="4371975"/>
          <p14:tracePt t="23278" x="3178175" y="4371975"/>
          <p14:tracePt t="23381" x="3178175" y="4367213"/>
          <p14:tracePt t="35024" x="3178175" y="4371975"/>
          <p14:tracePt t="35103" x="3178175" y="4376738"/>
          <p14:tracePt t="35630" x="2809875" y="4140200"/>
          <p14:tracePt t="35687" x="2535238" y="4003675"/>
          <p14:tracePt t="35739" x="2535238" y="3987800"/>
          <p14:tracePt t="35791" x="2463800" y="3902075"/>
          <p14:tracePt t="35819" x="2398713" y="3798888"/>
          <p14:tracePt t="35870" x="2317750" y="3648075"/>
          <p14:tracePt t="35922" x="2317750" y="3475038"/>
          <p14:tracePt t="35948" x="2281238" y="3286125"/>
          <p14:tracePt t="35999" x="2090738" y="3009900"/>
          <p14:tracePt t="36051" x="1836738" y="2825750"/>
          <p14:tracePt t="36104" x="1708150" y="2751138"/>
          <p14:tracePt t="36155" x="1593850" y="2706688"/>
          <p14:tracePt t="36208" x="1382713" y="2632075"/>
          <p14:tracePt t="36268" x="1139825" y="2544763"/>
          <p14:tracePt t="36317" x="1112838" y="2535238"/>
          <p14:tracePt t="36522" x="1101725" y="2566988"/>
          <p14:tracePt t="36547" x="1092200" y="2598738"/>
          <p14:tracePt t="36601" x="1373188" y="2933700"/>
          <p14:tracePt t="36656" x="1492250" y="3151188"/>
          <p14:tracePt t="36709" x="1546225" y="3259138"/>
          <p14:tracePt t="36762" x="1589088" y="3317875"/>
          <p14:tracePt t="36813" x="1627188" y="3452813"/>
          <p14:tracePt t="36865" x="1647825" y="3544888"/>
          <p14:tracePt t="36918" x="1600200" y="3609975"/>
          <p14:tracePt t="36970" x="1577975" y="3614738"/>
          <p14:tracePt t="37022" x="1301750" y="3567113"/>
          <p14:tracePt t="37048" x="1128713" y="3513138"/>
          <p14:tracePt t="37100" x="1047750" y="3387725"/>
          <p14:tracePt t="37151" x="1020763" y="3178175"/>
          <p14:tracePt t="37180" x="1027113" y="3063875"/>
          <p14:tracePt t="37210" x="1027113" y="2955925"/>
          <p14:tracePt t="37241" x="1027113" y="2897188"/>
          <p14:tracePt t="37295" x="1058863" y="2843213"/>
          <p14:tracePt t="37347" x="1085850" y="2820988"/>
          <p14:tracePt t="37399" x="1231900" y="2789238"/>
          <p14:tracePt t="37451" x="1555750" y="2744788"/>
          <p14:tracePt t="37505" x="1670050" y="2820988"/>
          <p14:tracePt t="37557" x="1912938" y="2940050"/>
          <p14:tracePt t="37586" x="2081213" y="3021013"/>
          <p14:tracePt t="37637" x="2189163" y="3140075"/>
          <p14:tracePt t="37689" x="2220913" y="3225800"/>
          <p14:tracePt t="37716" x="2227263" y="3259138"/>
          <p14:tracePt t="37766" x="2227263" y="3263900"/>
          <p14:tracePt t="37819" x="2227263" y="3236913"/>
          <p14:tracePt t="37920" x="2232025" y="3248025"/>
          <p14:tracePt t="37972" x="2317750" y="3582988"/>
          <p14:tracePt t="37998" x="2328863" y="3702050"/>
          <p14:tracePt t="38048" x="2200275" y="4064000"/>
          <p14:tracePt t="38100" x="2232025" y="4349750"/>
          <p14:tracePt t="38154" x="2232025" y="4895850"/>
          <p14:tracePt t="38205" x="2247900" y="5156200"/>
          <p14:tracePt t="38235" x="2227263" y="5338763"/>
          <p14:tracePt t="38289" x="2135188" y="5527675"/>
          <p14:tracePt t="38341" x="2085975" y="5572125"/>
          <p14:tracePt t="38391" x="1908175" y="5614988"/>
          <p14:tracePt t="38443" x="1512888" y="5572125"/>
          <p14:tracePt t="38496" x="1211263" y="5507038"/>
          <p14:tracePt t="38523" x="1058863" y="5441950"/>
          <p14:tracePt t="38548" x="1000125" y="5387975"/>
          <p14:tracePt t="38599" x="923925" y="5203825"/>
          <p14:tracePt t="38651" x="939800" y="5080000"/>
          <p14:tracePt t="38680" x="989013" y="5003800"/>
          <p14:tracePt t="38731" x="1319213" y="4841875"/>
          <p14:tracePt t="38783" x="1746250" y="4803775"/>
          <p14:tracePt t="38837" x="2063750" y="4814888"/>
          <p14:tracePt t="38889" x="2425700" y="4852988"/>
          <p14:tracePt t="38940" x="2643188" y="4987925"/>
          <p14:tracePt t="38993" x="2713038" y="5149850"/>
          <p14:tracePt t="39045" x="2713038" y="5156200"/>
          <p14:tracePt t="39099" x="2663825" y="5111750"/>
          <p14:tracePt t="39150" x="2663825" y="5106988"/>
          <p14:tracePt t="39228" x="2659063" y="5106988"/>
          <p14:tracePt t="39481" x="2652713" y="5106988"/>
          <p14:tracePt t="40151" x="2659063" y="5133975"/>
          <p14:tracePt t="40206" x="2960688" y="5338763"/>
          <p14:tracePt t="40236" x="3155950" y="5365750"/>
          <p14:tracePt t="40290" x="3922713" y="5345113"/>
          <p14:tracePt t="40319" x="4356100" y="5311775"/>
          <p14:tracePt t="40377" x="4702175" y="5268913"/>
          <p14:tracePt t="40429" x="4814888" y="5111750"/>
          <p14:tracePt t="40479" x="4879975" y="4745038"/>
          <p14:tracePt t="40532" x="4830763" y="4414838"/>
          <p14:tracePt t="40557" x="4772025" y="4237038"/>
          <p14:tracePt t="40611" x="4738688" y="4102100"/>
          <p14:tracePt t="40665" x="4711700" y="4048125"/>
          <p14:tracePt t="41089" x="4394200" y="3987800"/>
          <p14:tracePt t="41143" x="4122738" y="3859213"/>
          <p14:tracePt t="41199" x="3971925" y="3702050"/>
          <p14:tracePt t="41225" x="3733800" y="3625850"/>
          <p14:tracePt t="41279" x="3355975" y="3540125"/>
          <p14:tracePt t="41330" x="3248025" y="3490913"/>
          <p14:tracePt t="41381" x="3151188" y="3441700"/>
          <p14:tracePt t="41435" x="3144838" y="3432175"/>
          <p14:tracePt t="41511" x="3133725" y="3432175"/>
          <p14:tracePt t="41563" x="3097213" y="3421063"/>
          <p14:tracePt t="41614" x="3086100" y="3405188"/>
          <p14:tracePt t="41962" x="3097213" y="3405188"/>
          <p14:tracePt t="42016" x="3340100" y="3405188"/>
          <p14:tracePt t="42067" x="3668713" y="3432175"/>
          <p14:tracePt t="42120" x="4075113" y="3452813"/>
          <p14:tracePt t="42173" x="4495800" y="3463925"/>
          <p14:tracePt t="42224" x="4502150" y="3463925"/>
          <p14:tracePt t="42475" x="4264025" y="3463925"/>
          <p14:tracePt t="42530" x="3702050" y="3463925"/>
          <p14:tracePt t="42586" x="3567113" y="3441700"/>
          <p14:tracePt t="42713" x="3652838" y="3436938"/>
          <p14:tracePt t="42743" x="4068763" y="3425825"/>
          <p14:tracePt t="42770" x="4403725" y="3425825"/>
          <p14:tracePt t="42827" x="4810125" y="3463925"/>
          <p14:tracePt t="42879" x="4868863" y="3463925"/>
          <p14:tracePt t="42931" x="4884738" y="3468688"/>
          <p14:tracePt t="43033" x="4902200" y="3544888"/>
          <p14:tracePt t="43086" x="5138738" y="3967163"/>
          <p14:tracePt t="43116" x="5372100" y="4210050"/>
          <p14:tracePt t="43169" x="5868988" y="4371975"/>
          <p14:tracePt t="43222" x="5864225" y="4371975"/>
          <p14:tracePt t="43251" x="5815013" y="4371975"/>
          <p14:tracePt t="43329" x="5927725" y="4349750"/>
          <p14:tracePt t="43383" x="6788150" y="4340225"/>
          <p14:tracePt t="43412" x="7069138" y="4356100"/>
          <p14:tracePt t="43437" x="7078663" y="4360863"/>
          <p14:tracePt t="43489" x="7085013" y="4398963"/>
          <p14:tracePt t="43541" x="7085013" y="4502150"/>
          <p14:tracePt t="43569" x="6954838" y="4576763"/>
          <p14:tracePt t="43622" x="6311900" y="4765675"/>
          <p14:tracePt t="43647" x="6176963" y="4837113"/>
          <p14:tracePt t="43699" x="6226175" y="4879975"/>
          <p14:tracePt t="43725" x="6408738" y="4922838"/>
          <p14:tracePt t="43779" x="7161213" y="5057775"/>
          <p14:tracePt t="43831" x="7224713" y="5073650"/>
          <p14:tracePt t="43933" x="7215188" y="5073650"/>
          <p14:tracePt t="44208" x="7112000" y="5068888"/>
          <p14:tracePt t="44268" x="7089775" y="5068888"/>
          <p14:tracePt t="44346" x="6923088" y="5068888"/>
          <p14:tracePt t="44399" x="6781800" y="5064125"/>
          <p14:tracePt t="44452" x="6457950" y="5053013"/>
          <p14:tracePt t="44479" x="6257925" y="5041900"/>
          <p14:tracePt t="44531" x="5507038" y="4972050"/>
          <p14:tracePt t="44583" x="4398963" y="4830763"/>
          <p14:tracePt t="44637" x="3421063" y="4567238"/>
          <p14:tracePt t="44689" x="2886075" y="4329113"/>
          <p14:tracePt t="44716" x="2528888" y="4171950"/>
          <p14:tracePt t="44767" x="1827213" y="3836988"/>
          <p14:tracePt t="44818" x="1438275" y="3636963"/>
          <p14:tracePt t="44870" x="1128713" y="3529013"/>
          <p14:tracePt t="44922" x="885825" y="3452813"/>
          <p14:tracePt t="44948" x="869950" y="3432175"/>
          <p14:tracePt t="44999" x="865188" y="3414713"/>
          <p14:tracePt t="45074" x="874713" y="3387725"/>
          <p14:tracePt t="45126" x="939800" y="3351213"/>
          <p14:tracePt t="45181" x="973138" y="3344863"/>
          <p14:tracePt t="45211" x="1027113" y="3355975"/>
          <p14:tracePt t="45213" x="1042988" y="3355975"/>
          <p14:tracePt t="45240" x="1085850" y="3378200"/>
          <p14:tracePt t="45295" x="1139825" y="3398838"/>
          <p14:tracePt t="45348" x="1150938" y="3387725"/>
          <p14:tracePt t="45400" x="1155700" y="3382963"/>
          <p14:tracePt t="45453" x="1155700" y="337185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I wish +</a:t>
            </a:r>
            <a:r>
              <a:rPr lang="ja-JP" altLang="en-US" dirty="0"/>
              <a:t> 仮定法　 </a:t>
            </a:r>
            <a:r>
              <a:rPr lang="en-US" altLang="ja-JP" dirty="0"/>
              <a:t>I hope</a:t>
            </a:r>
            <a:r>
              <a:rPr lang="ja-JP" altLang="en-US" dirty="0"/>
              <a:t> </a:t>
            </a:r>
            <a:r>
              <a:rPr lang="en-US" altLang="ja-JP" dirty="0"/>
              <a:t>+ </a:t>
            </a:r>
            <a:r>
              <a:rPr lang="ja-JP" altLang="en-US" dirty="0"/>
              <a:t>直説法</a:t>
            </a:r>
            <a:endParaRPr kumimoji="1" lang="ja-JP" altLang="en-US" dirty="0"/>
          </a:p>
        </p:txBody>
      </p:sp>
      <p:sp>
        <p:nvSpPr>
          <p:cNvPr id="3" name="コンテンツ プレースホルダー 2"/>
          <p:cNvSpPr>
            <a:spLocks noGrp="1"/>
          </p:cNvSpPr>
          <p:nvPr>
            <p:ph idx="1"/>
          </p:nvPr>
        </p:nvSpPr>
        <p:spPr>
          <a:xfrm>
            <a:off x="838200" y="1825624"/>
            <a:ext cx="10942638" cy="4468813"/>
          </a:xfrm>
        </p:spPr>
        <p:txBody>
          <a:bodyPr/>
          <a:lstStyle/>
          <a:p>
            <a:pPr marL="0" indent="0">
              <a:buNone/>
            </a:pPr>
            <a:r>
              <a:rPr lang="ja-JP" altLang="en-US" dirty="0"/>
              <a:t>英語が話せたらなあ。　　　</a:t>
            </a:r>
            <a:r>
              <a:rPr lang="en-US" altLang="ja-JP" dirty="0"/>
              <a:t>I wish I ____________English.</a:t>
            </a:r>
          </a:p>
          <a:p>
            <a:pPr marL="0" indent="0">
              <a:buNone/>
            </a:pPr>
            <a:r>
              <a:rPr lang="ja-JP" altLang="en-US" dirty="0"/>
              <a:t>もっと背が高ければなあ。　</a:t>
            </a:r>
            <a:r>
              <a:rPr lang="en-US" altLang="ja-JP" dirty="0"/>
              <a:t>I wish I ____________.</a:t>
            </a:r>
          </a:p>
          <a:p>
            <a:pPr marL="0" indent="0">
              <a:buNone/>
            </a:pPr>
            <a:r>
              <a:rPr kumimoji="1" lang="ja-JP" altLang="en-US" dirty="0"/>
              <a:t>あんなこと言わなきゃよかった。　</a:t>
            </a:r>
            <a:r>
              <a:rPr kumimoji="1" lang="en-US" altLang="ja-JP" dirty="0"/>
              <a:t>I wish I _______________that.</a:t>
            </a:r>
          </a:p>
          <a:p>
            <a:pPr marL="0" indent="0">
              <a:buNone/>
            </a:pPr>
            <a:r>
              <a:rPr lang="ja-JP" altLang="en-US" dirty="0"/>
              <a:t>もっと一生懸命勉強すればよかった。　</a:t>
            </a:r>
            <a:r>
              <a:rPr lang="en-US" altLang="ja-JP" dirty="0"/>
              <a:t>I wish I ______________ harder.</a:t>
            </a:r>
          </a:p>
          <a:p>
            <a:pPr marL="0" indent="0">
              <a:buNone/>
            </a:pPr>
            <a:r>
              <a:rPr lang="ja-JP" altLang="en-US" dirty="0"/>
              <a:t>英語がマスターできればいいです。 </a:t>
            </a:r>
            <a:r>
              <a:rPr lang="en-US" altLang="ja-JP" dirty="0"/>
              <a:t>I hope I _____________ English.</a:t>
            </a:r>
          </a:p>
          <a:p>
            <a:pPr marL="0" indent="0">
              <a:buNone/>
            </a:pPr>
            <a:r>
              <a:rPr lang="ja-JP" altLang="en-US" dirty="0"/>
              <a:t>あなたが来られるといいです。 </a:t>
            </a:r>
            <a:r>
              <a:rPr lang="en-US" altLang="ja-JP" dirty="0"/>
              <a:t>I hope you _________.</a:t>
            </a:r>
          </a:p>
          <a:p>
            <a:pPr marL="0" indent="0">
              <a:buNone/>
            </a:pPr>
            <a:r>
              <a:rPr lang="ja-JP" altLang="en-US" dirty="0"/>
              <a:t>行かれればよいんですけど。 </a:t>
            </a:r>
            <a:r>
              <a:rPr lang="en-US" altLang="ja-JP" dirty="0"/>
              <a:t>I wish I __________.</a:t>
            </a:r>
          </a:p>
          <a:p>
            <a:pPr marL="0" indent="0">
              <a:buNone/>
            </a:pPr>
            <a:r>
              <a:rPr lang="ja-JP" altLang="en-US" dirty="0"/>
              <a:t>彼女の心が射止められればいいなあ。 </a:t>
            </a:r>
            <a:r>
              <a:rPr lang="en-US" altLang="ja-JP" dirty="0"/>
              <a:t>I hope I _________ her heart.</a:t>
            </a:r>
          </a:p>
          <a:p>
            <a:pPr marL="0" indent="0">
              <a:buNone/>
            </a:pPr>
            <a:endParaRPr kumimoji="1" lang="en-US" altLang="ja-JP" dirty="0"/>
          </a:p>
          <a:p>
            <a:pPr marL="0" indent="0">
              <a:buNone/>
            </a:pPr>
            <a:endParaRPr kumimoji="1" lang="ja-JP" altLang="en-US" dirty="0"/>
          </a:p>
        </p:txBody>
      </p:sp>
      <p:sp>
        <p:nvSpPr>
          <p:cNvPr id="5" name="テキスト ボックス 4">
            <a:extLst>
              <a:ext uri="{FF2B5EF4-FFF2-40B4-BE49-F238E27FC236}">
                <a16:creationId xmlns:a16="http://schemas.microsoft.com/office/drawing/2014/main" id="{5D190273-DDA7-48D5-84EF-F8010CF5F171}"/>
              </a:ext>
            </a:extLst>
          </p:cNvPr>
          <p:cNvSpPr txBox="1"/>
          <p:nvPr/>
        </p:nvSpPr>
        <p:spPr>
          <a:xfrm>
            <a:off x="6123750" y="1767406"/>
            <a:ext cx="2176272" cy="523220"/>
          </a:xfrm>
          <a:prstGeom prst="rect">
            <a:avLst/>
          </a:prstGeom>
          <a:noFill/>
        </p:spPr>
        <p:txBody>
          <a:bodyPr wrap="square" rtlCol="0">
            <a:spAutoFit/>
          </a:bodyPr>
          <a:lstStyle/>
          <a:p>
            <a:r>
              <a:rPr lang="en-US" altLang="ja-JP" sz="2800" b="1" dirty="0">
                <a:solidFill>
                  <a:srgbClr val="FF0000"/>
                </a:solidFill>
              </a:rPr>
              <a:t>could speak</a:t>
            </a:r>
            <a:endParaRPr kumimoji="1" lang="ja-JP" altLang="en-US" sz="2800" dirty="0"/>
          </a:p>
        </p:txBody>
      </p:sp>
      <p:sp>
        <p:nvSpPr>
          <p:cNvPr id="6" name="テキスト ボックス 5">
            <a:extLst>
              <a:ext uri="{FF2B5EF4-FFF2-40B4-BE49-F238E27FC236}">
                <a16:creationId xmlns:a16="http://schemas.microsoft.com/office/drawing/2014/main" id="{2ADAD2DF-C1A1-4A30-83DF-56F401950C66}"/>
              </a:ext>
            </a:extLst>
          </p:cNvPr>
          <p:cNvSpPr txBox="1"/>
          <p:nvPr/>
        </p:nvSpPr>
        <p:spPr>
          <a:xfrm>
            <a:off x="6340158" y="2258134"/>
            <a:ext cx="2176272" cy="523220"/>
          </a:xfrm>
          <a:prstGeom prst="rect">
            <a:avLst/>
          </a:prstGeom>
          <a:noFill/>
        </p:spPr>
        <p:txBody>
          <a:bodyPr wrap="square" rtlCol="0">
            <a:spAutoFit/>
          </a:bodyPr>
          <a:lstStyle/>
          <a:p>
            <a:r>
              <a:rPr lang="en-US" altLang="ja-JP" sz="2800" b="1" dirty="0">
                <a:solidFill>
                  <a:srgbClr val="FF0000"/>
                </a:solidFill>
              </a:rPr>
              <a:t>was taller</a:t>
            </a:r>
            <a:endParaRPr kumimoji="1" lang="ja-JP" altLang="en-US" sz="2800" dirty="0"/>
          </a:p>
        </p:txBody>
      </p:sp>
      <p:sp>
        <p:nvSpPr>
          <p:cNvPr id="7" name="テキスト ボックス 6">
            <a:extLst>
              <a:ext uri="{FF2B5EF4-FFF2-40B4-BE49-F238E27FC236}">
                <a16:creationId xmlns:a16="http://schemas.microsoft.com/office/drawing/2014/main" id="{547BE3C0-4AAB-483B-8820-F2008A8F7C30}"/>
              </a:ext>
            </a:extLst>
          </p:cNvPr>
          <p:cNvSpPr txBox="1"/>
          <p:nvPr/>
        </p:nvSpPr>
        <p:spPr>
          <a:xfrm>
            <a:off x="7068630" y="2723008"/>
            <a:ext cx="2176272" cy="523220"/>
          </a:xfrm>
          <a:prstGeom prst="rect">
            <a:avLst/>
          </a:prstGeom>
          <a:noFill/>
        </p:spPr>
        <p:txBody>
          <a:bodyPr wrap="square" rtlCol="0">
            <a:spAutoFit/>
          </a:bodyPr>
          <a:lstStyle/>
          <a:p>
            <a:r>
              <a:rPr lang="en-US" altLang="ja-JP" sz="2800" b="1" dirty="0">
                <a:solidFill>
                  <a:srgbClr val="FF0000"/>
                </a:solidFill>
              </a:rPr>
              <a:t> had not said</a:t>
            </a:r>
            <a:endParaRPr kumimoji="1" lang="ja-JP" altLang="en-US" sz="2800" dirty="0"/>
          </a:p>
        </p:txBody>
      </p:sp>
      <p:sp>
        <p:nvSpPr>
          <p:cNvPr id="8" name="テキスト ボックス 7">
            <a:extLst>
              <a:ext uri="{FF2B5EF4-FFF2-40B4-BE49-F238E27FC236}">
                <a16:creationId xmlns:a16="http://schemas.microsoft.com/office/drawing/2014/main" id="{5B7506D8-6FAA-490A-B2FF-B4681AB5115D}"/>
              </a:ext>
            </a:extLst>
          </p:cNvPr>
          <p:cNvSpPr txBox="1"/>
          <p:nvPr/>
        </p:nvSpPr>
        <p:spPr>
          <a:xfrm>
            <a:off x="7751382" y="3304446"/>
            <a:ext cx="2176272" cy="523220"/>
          </a:xfrm>
          <a:prstGeom prst="rect">
            <a:avLst/>
          </a:prstGeom>
          <a:noFill/>
        </p:spPr>
        <p:txBody>
          <a:bodyPr wrap="square" rtlCol="0">
            <a:spAutoFit/>
          </a:bodyPr>
          <a:lstStyle/>
          <a:p>
            <a:r>
              <a:rPr lang="en-US" altLang="ja-JP" sz="2800" b="1" dirty="0">
                <a:solidFill>
                  <a:srgbClr val="FF0000"/>
                </a:solidFill>
              </a:rPr>
              <a:t> had studied </a:t>
            </a:r>
            <a:endParaRPr kumimoji="1" lang="ja-JP" altLang="en-US" sz="2800" dirty="0"/>
          </a:p>
        </p:txBody>
      </p:sp>
      <p:sp>
        <p:nvSpPr>
          <p:cNvPr id="9" name="テキスト ボックス 8">
            <a:extLst>
              <a:ext uri="{FF2B5EF4-FFF2-40B4-BE49-F238E27FC236}">
                <a16:creationId xmlns:a16="http://schemas.microsoft.com/office/drawing/2014/main" id="{D0BA828E-B056-4F9F-AAE5-343B9CBAFB64}"/>
              </a:ext>
            </a:extLst>
          </p:cNvPr>
          <p:cNvSpPr txBox="1"/>
          <p:nvPr/>
        </p:nvSpPr>
        <p:spPr>
          <a:xfrm>
            <a:off x="7675182" y="3803470"/>
            <a:ext cx="2176272" cy="523220"/>
          </a:xfrm>
          <a:prstGeom prst="rect">
            <a:avLst/>
          </a:prstGeom>
          <a:noFill/>
        </p:spPr>
        <p:txBody>
          <a:bodyPr wrap="square" rtlCol="0">
            <a:spAutoFit/>
          </a:bodyPr>
          <a:lstStyle/>
          <a:p>
            <a:r>
              <a:rPr lang="en-US" altLang="ja-JP" sz="2800" b="1" dirty="0">
                <a:solidFill>
                  <a:srgbClr val="FF0000"/>
                </a:solidFill>
              </a:rPr>
              <a:t>can master</a:t>
            </a:r>
            <a:endParaRPr kumimoji="1" lang="ja-JP" altLang="en-US" sz="2800" dirty="0"/>
          </a:p>
        </p:txBody>
      </p:sp>
      <p:sp>
        <p:nvSpPr>
          <p:cNvPr id="10" name="テキスト ボックス 9">
            <a:extLst>
              <a:ext uri="{FF2B5EF4-FFF2-40B4-BE49-F238E27FC236}">
                <a16:creationId xmlns:a16="http://schemas.microsoft.com/office/drawing/2014/main" id="{F23C4A4C-21CE-457D-A129-17E3907BFA6C}"/>
              </a:ext>
            </a:extLst>
          </p:cNvPr>
          <p:cNvSpPr txBox="1"/>
          <p:nvPr/>
        </p:nvSpPr>
        <p:spPr>
          <a:xfrm>
            <a:off x="7178358" y="4349062"/>
            <a:ext cx="2176272" cy="523220"/>
          </a:xfrm>
          <a:prstGeom prst="rect">
            <a:avLst/>
          </a:prstGeom>
          <a:noFill/>
        </p:spPr>
        <p:txBody>
          <a:bodyPr wrap="square" rtlCol="0">
            <a:spAutoFit/>
          </a:bodyPr>
          <a:lstStyle/>
          <a:p>
            <a:r>
              <a:rPr lang="en-US" altLang="ja-JP" sz="2800" b="1" dirty="0">
                <a:solidFill>
                  <a:srgbClr val="FF0000"/>
                </a:solidFill>
              </a:rPr>
              <a:t>can come</a:t>
            </a:r>
            <a:endParaRPr kumimoji="1" lang="ja-JP" altLang="en-US" sz="2800" dirty="0"/>
          </a:p>
        </p:txBody>
      </p:sp>
      <p:sp>
        <p:nvSpPr>
          <p:cNvPr id="11" name="テキスト ボックス 10">
            <a:extLst>
              <a:ext uri="{FF2B5EF4-FFF2-40B4-BE49-F238E27FC236}">
                <a16:creationId xmlns:a16="http://schemas.microsoft.com/office/drawing/2014/main" id="{FA8FD75B-A7EC-41A7-A2A2-3A9ACEDCC698}"/>
              </a:ext>
            </a:extLst>
          </p:cNvPr>
          <p:cNvSpPr txBox="1"/>
          <p:nvPr/>
        </p:nvSpPr>
        <p:spPr>
          <a:xfrm>
            <a:off x="6334062" y="4858078"/>
            <a:ext cx="2176272" cy="523220"/>
          </a:xfrm>
          <a:prstGeom prst="rect">
            <a:avLst/>
          </a:prstGeom>
          <a:noFill/>
        </p:spPr>
        <p:txBody>
          <a:bodyPr wrap="square" rtlCol="0">
            <a:spAutoFit/>
          </a:bodyPr>
          <a:lstStyle/>
          <a:p>
            <a:r>
              <a:rPr lang="en-US" altLang="ja-JP" sz="2800" b="1" dirty="0">
                <a:solidFill>
                  <a:srgbClr val="FF0000"/>
                </a:solidFill>
              </a:rPr>
              <a:t>could go</a:t>
            </a:r>
            <a:endParaRPr kumimoji="1" lang="ja-JP" altLang="en-US" sz="2800" dirty="0"/>
          </a:p>
        </p:txBody>
      </p:sp>
      <p:sp>
        <p:nvSpPr>
          <p:cNvPr id="12" name="テキスト ボックス 11">
            <a:extLst>
              <a:ext uri="{FF2B5EF4-FFF2-40B4-BE49-F238E27FC236}">
                <a16:creationId xmlns:a16="http://schemas.microsoft.com/office/drawing/2014/main" id="{91E44628-EE04-408E-87B5-98F171F7100E}"/>
              </a:ext>
            </a:extLst>
          </p:cNvPr>
          <p:cNvSpPr txBox="1"/>
          <p:nvPr/>
        </p:nvSpPr>
        <p:spPr>
          <a:xfrm>
            <a:off x="7861110" y="5379286"/>
            <a:ext cx="2176272" cy="523220"/>
          </a:xfrm>
          <a:prstGeom prst="rect">
            <a:avLst/>
          </a:prstGeom>
          <a:noFill/>
        </p:spPr>
        <p:txBody>
          <a:bodyPr wrap="square" rtlCol="0">
            <a:spAutoFit/>
          </a:bodyPr>
          <a:lstStyle/>
          <a:p>
            <a:r>
              <a:rPr lang="en-US" altLang="ja-JP" sz="2800" b="1" dirty="0">
                <a:solidFill>
                  <a:srgbClr val="FF0000"/>
                </a:solidFill>
              </a:rPr>
              <a:t>can win</a:t>
            </a:r>
            <a:endParaRPr kumimoji="1" lang="ja-JP" altLang="en-US" sz="2800" dirty="0"/>
          </a:p>
        </p:txBody>
      </p:sp>
      <p:pic>
        <p:nvPicPr>
          <p:cNvPr id="13" name="オーディオ 12">
            <a:hlinkClick r:id="" action="ppaction://media"/>
            <a:extLst>
              <a:ext uri="{FF2B5EF4-FFF2-40B4-BE49-F238E27FC236}">
                <a16:creationId xmlns:a16="http://schemas.microsoft.com/office/drawing/2014/main" id="{281D71F0-8BBE-421E-B379-6E6CAE8A005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28438" y="6294438"/>
            <a:ext cx="347662" cy="347662"/>
          </a:xfrm>
          <a:prstGeom prst="rect">
            <a:avLst/>
          </a:prstGeom>
        </p:spPr>
      </p:pic>
    </p:spTree>
    <p:custDataLst>
      <p:tags r:id="rId1"/>
    </p:custDataLst>
    <p:extLst>
      <p:ext uri="{BB962C8B-B14F-4D97-AF65-F5344CB8AC3E}">
        <p14:creationId xmlns:p14="http://schemas.microsoft.com/office/powerpoint/2010/main" val="2275837248"/>
      </p:ext>
    </p:extLst>
  </p:cSld>
  <p:clrMapOvr>
    <a:masterClrMapping/>
  </p:clrMapOvr>
  <mc:AlternateContent xmlns:mc="http://schemas.openxmlformats.org/markup-compatibility/2006">
    <mc:Choice xmlns:p14="http://schemas.microsoft.com/office/powerpoint/2010/main" Requires="p14">
      <p:transition spd="slow" p14:dur="2000" advTm="126515"/>
    </mc:Choice>
    <mc:Fallback>
      <p:transition spd="slow" advTm="126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3"/>
                </p:tgtEl>
              </p:cMediaNode>
            </p:audio>
          </p:childTnLst>
        </p:cTn>
      </p:par>
    </p:tnLst>
    <p:bldLst>
      <p:bldP spid="5" grpId="0"/>
      <p:bldP spid="6" grpId="0"/>
      <p:bldP spid="7" grpId="0"/>
      <p:bldP spid="8" grpId="0"/>
      <p:bldP spid="9" grpId="0"/>
      <p:bldP spid="10" grpId="0"/>
      <p:bldP spid="11" grpId="0"/>
      <p:bldP spid="12" grpId="0"/>
    </p:bldLst>
  </p:timing>
  <p:extLst>
    <p:ext uri="{3A86A75C-4F4B-4683-9AE1-C65F6400EC91}">
      <p14:laserTraceLst xmlns:p14="http://schemas.microsoft.com/office/powerpoint/2010/main">
        <p14:tracePtLst>
          <p14:tracePt t="2552" x="896938" y="3263900"/>
          <p14:tracePt t="2581" x="708025" y="3221038"/>
          <p14:tracePt t="2636" x="584200" y="3070225"/>
          <p14:tracePt t="2689" x="777875" y="2679700"/>
          <p14:tracePt t="2745" x="1042988" y="2371725"/>
          <p14:tracePt t="2799" x="1355725" y="2097088"/>
          <p14:tracePt t="2854" x="1670050" y="1928813"/>
          <p14:tracePt t="2907" x="1778000" y="1881188"/>
          <p14:tracePt t="2959" x="1863725" y="1820863"/>
          <p14:tracePt t="3010" x="1955800" y="1755775"/>
          <p14:tracePt t="3063" x="2047875" y="1609725"/>
          <p14:tracePt t="3114" x="2128838" y="1485900"/>
          <p14:tracePt t="3141" x="2151063" y="1443038"/>
          <p14:tracePt t="3194" x="2166938" y="1393825"/>
          <p14:tracePt t="3294" x="2166938" y="1389063"/>
          <p14:tracePt t="3374" x="2166938" y="1382713"/>
          <p14:tracePt t="3427" x="2155825" y="1377950"/>
          <p14:tracePt t="3502" x="2155825" y="1373188"/>
          <p14:tracePt t="3970" x="2162175" y="1373188"/>
          <p14:tracePt t="4049" x="2220913" y="1366838"/>
          <p14:tracePt t="4101" x="2301875" y="1362075"/>
          <p14:tracePt t="4155" x="2782888" y="1454150"/>
          <p14:tracePt t="4207" x="4252913" y="1577975"/>
          <p14:tracePt t="4257" x="4371975" y="1577975"/>
          <p14:tracePt t="4310" x="5019675" y="1600200"/>
          <p14:tracePt t="4371" x="5176838" y="1616075"/>
          <p14:tracePt t="4426" x="5338763" y="1636713"/>
          <p14:tracePt t="4456" x="5484813" y="1647825"/>
          <p14:tracePt t="4508" x="5495925" y="1647825"/>
          <p14:tracePt t="4601" x="5549900" y="1647825"/>
          <p14:tracePt t="5064" x="5068888" y="1820863"/>
          <p14:tracePt t="5117" x="4637088" y="1935163"/>
          <p14:tracePt t="5169" x="4621213" y="1939925"/>
          <p14:tracePt t="5220" x="4403725" y="1928813"/>
          <p14:tracePt t="5273" x="4252913" y="1917700"/>
          <p14:tracePt t="5300" x="4230688" y="1917700"/>
          <p14:tracePt t="5354" x="3771900" y="1917700"/>
          <p14:tracePt t="5407" x="3378200" y="1917700"/>
          <p14:tracePt t="5461" x="3140075" y="1924050"/>
          <p14:tracePt t="5513" x="2216150" y="1966913"/>
          <p14:tracePt t="5566" x="1881188" y="1966913"/>
          <p14:tracePt t="5618" x="1870075" y="1966913"/>
          <p14:tracePt t="5672" x="1854200" y="1966913"/>
          <p14:tracePt t="6293" x="1854200" y="2032000"/>
          <p14:tracePt t="6321" x="2081213" y="2166938"/>
          <p14:tracePt t="6376" x="2297113" y="2259013"/>
          <p14:tracePt t="6433" x="2459038" y="2193925"/>
          <p14:tracePt t="6486" x="2497138" y="2139950"/>
          <p14:tracePt t="6539" x="2393950" y="1973263"/>
          <p14:tracePt t="6594" x="2355850" y="1724025"/>
          <p14:tracePt t="6647" x="2200275" y="1616075"/>
          <p14:tracePt t="6675" x="2128838" y="1589088"/>
          <p14:tracePt t="6704" x="2101850" y="1582738"/>
          <p14:tracePt t="6756" x="2070100" y="1573213"/>
          <p14:tracePt t="6809" x="2047875" y="1555750"/>
          <p14:tracePt t="6861" x="2043113" y="1539875"/>
          <p14:tracePt t="6913" x="2043113" y="1524000"/>
          <p14:tracePt t="7390" x="2047875" y="1535113"/>
          <p14:tracePt t="7445" x="2762250" y="1524000"/>
          <p14:tracePt t="7496" x="3063875" y="1524000"/>
          <p14:tracePt t="7552" x="3286125" y="1524000"/>
          <p14:tracePt t="7581" x="3387725" y="1524000"/>
          <p14:tracePt t="7635" x="3659188" y="1539875"/>
          <p14:tracePt t="7687" x="3836988" y="1562100"/>
          <p14:tracePt t="7740" x="3967163" y="1593850"/>
          <p14:tracePt t="7768" x="3998913" y="1604963"/>
          <p14:tracePt t="7820" x="4010025" y="1604963"/>
          <p14:tracePt t="7872" x="3987800" y="1600200"/>
          <p14:tracePt t="7926" x="3825875" y="1604963"/>
          <p14:tracePt t="7954" x="3744913" y="1604963"/>
          <p14:tracePt t="8007" x="3686175" y="1604963"/>
          <p14:tracePt t="8059" x="3594100" y="1604963"/>
          <p14:tracePt t="8111" x="3502025" y="1604963"/>
          <p14:tracePt t="8137" x="3463925" y="1593850"/>
          <p14:tracePt t="8190" x="3290888" y="1555750"/>
          <p14:tracePt t="8243" x="3187700" y="1508125"/>
          <p14:tracePt t="8298" x="2967038" y="1431925"/>
          <p14:tracePt t="8355" x="2820988" y="1323975"/>
          <p14:tracePt t="8407" x="2771775" y="1211263"/>
          <p14:tracePt t="8457" x="2717800" y="1069975"/>
          <p14:tracePt t="8509" x="2713038" y="984250"/>
          <p14:tracePt t="8561" x="2713038" y="930275"/>
          <p14:tracePt t="8614" x="2767013" y="784225"/>
          <p14:tracePt t="8642" x="2789238" y="723900"/>
          <p14:tracePt t="8667" x="2809875" y="685800"/>
          <p14:tracePt t="8719" x="2870200" y="620713"/>
          <p14:tracePt t="8773" x="2924175" y="573088"/>
          <p14:tracePt t="8800" x="2944813" y="561975"/>
          <p14:tracePt t="8853" x="3032125" y="539750"/>
          <p14:tracePt t="8904" x="3160713" y="530225"/>
          <p14:tracePt t="8956" x="3355975" y="530225"/>
          <p14:tracePt t="8986" x="3382963" y="530225"/>
          <p14:tracePt t="9039" x="3513138" y="523875"/>
          <p14:tracePt t="9091" x="3632200" y="539750"/>
          <p14:tracePt t="9143" x="3778250" y="588963"/>
          <p14:tracePt t="9196" x="3944938" y="681038"/>
          <p14:tracePt t="9250" x="4021138" y="739775"/>
          <p14:tracePt t="9302" x="4113213" y="831850"/>
          <p14:tracePt t="9357" x="4187825" y="923925"/>
          <p14:tracePt t="9410" x="4203700" y="993775"/>
          <p14:tracePt t="9461" x="4203700" y="1081088"/>
          <p14:tracePt t="9515" x="4230688" y="1204913"/>
          <p14:tracePt t="9568" x="4221163" y="1281113"/>
          <p14:tracePt t="9597" x="4203700" y="1308100"/>
          <p14:tracePt t="9651" x="4025900" y="1350963"/>
          <p14:tracePt t="9702" x="3868738" y="1377950"/>
          <p14:tracePt t="9728" x="3859213" y="1382713"/>
          <p14:tracePt t="9778" x="3814763" y="1382713"/>
          <p14:tracePt t="9805" x="3810000" y="1382713"/>
          <p14:tracePt t="9906" x="3798888" y="1382713"/>
          <p14:tracePt t="9960" x="3733800" y="1382713"/>
          <p14:tracePt t="21016" x="3713163" y="1577975"/>
          <p14:tracePt t="21070" x="3695700" y="1539875"/>
          <p14:tracePt t="21124" x="3468688" y="1535113"/>
          <p14:tracePt t="21177" x="3232150" y="1454150"/>
          <p14:tracePt t="21230" x="3036888" y="1404938"/>
          <p14:tracePt t="21281" x="2924175" y="1301750"/>
          <p14:tracePt t="21306" x="2863850" y="1177925"/>
          <p14:tracePt t="21359" x="2820988" y="1054100"/>
          <p14:tracePt t="21412" x="2859088" y="885825"/>
          <p14:tracePt t="21466" x="3005138" y="703263"/>
          <p14:tracePt t="21518" x="3236913" y="577850"/>
          <p14:tracePt t="21570" x="3621088" y="561975"/>
          <p14:tracePt t="21622" x="3983038" y="550863"/>
          <p14:tracePt t="21676" x="4052888" y="584200"/>
          <p14:tracePt t="21728" x="4230688" y="735013"/>
          <p14:tracePt t="21780" x="4464050" y="962025"/>
          <p14:tracePt t="21806" x="4468813" y="1038225"/>
          <p14:tracePt t="21856" x="4344988" y="1155700"/>
          <p14:tracePt t="21910" x="3895725" y="1238250"/>
          <p14:tracePt t="21940" x="3614738" y="1296988"/>
          <p14:tracePt t="21992" x="3344863" y="1312863"/>
          <p14:tracePt t="22018" x="3297238" y="1312863"/>
          <p14:tracePt t="22069" x="3279775" y="1292225"/>
          <p14:tracePt t="22097" x="3279775" y="1285875"/>
          <p14:tracePt t="22248" x="3214688" y="1301750"/>
          <p14:tracePt t="22300" x="2825750" y="1285875"/>
          <p14:tracePt t="22357" x="2940050" y="1016000"/>
          <p14:tracePt t="22406" x="3313113" y="811213"/>
          <p14:tracePt t="22459" x="3486150" y="793750"/>
          <p14:tracePt t="22488" x="3551238" y="881063"/>
          <p14:tracePt t="22518" x="3598863" y="1011238"/>
          <p14:tracePt t="22570" x="3567113" y="1128713"/>
          <p14:tracePt t="22623" x="3214688" y="1128713"/>
          <p14:tracePt t="22676" x="3140075" y="1058863"/>
          <p14:tracePt t="22706" x="3178175" y="1020763"/>
          <p14:tracePt t="22756" x="3533775" y="1004888"/>
          <p14:tracePt t="22785" x="3544888" y="1004888"/>
          <p14:tracePt t="22812" x="3506788" y="1038225"/>
          <p14:tracePt t="22867" x="3425825" y="1065213"/>
          <p14:tracePt t="22942" x="3421063" y="1065213"/>
          <p14:tracePt t="23196" x="3275013" y="1265238"/>
          <p14:tracePt t="23249" x="3005138" y="1350963"/>
          <p14:tracePt t="23306" x="2960688" y="1323975"/>
          <p14:tracePt t="23359" x="2960688" y="1319213"/>
          <p14:tracePt t="23684" x="2967038" y="1319213"/>
          <p14:tracePt t="23739" x="2982913" y="1319213"/>
          <p14:tracePt t="25414" x="2982913" y="1328738"/>
          <p14:tracePt t="25492" x="2989263" y="1382713"/>
          <p14:tracePt t="25547" x="2836863" y="1573213"/>
          <p14:tracePt t="25602" x="2713038" y="1600200"/>
          <p14:tracePt t="25655" x="2566988" y="1539875"/>
          <p14:tracePt t="25707" x="2371725" y="1492250"/>
          <p14:tracePt t="25737" x="2371725" y="1470025"/>
          <p14:tracePt t="25789" x="2459038" y="1431925"/>
          <p14:tracePt t="25816" x="2481263" y="1420813"/>
          <p14:tracePt t="25867" x="2843213" y="1355725"/>
          <p14:tracePt t="25920" x="3306763" y="1335088"/>
          <p14:tracePt t="25970" x="3360738" y="1346200"/>
          <p14:tracePt t="26022" x="3441700" y="1393825"/>
          <p14:tracePt t="26073" x="3016250" y="1427163"/>
          <p14:tracePt t="26126" x="2717800" y="1193800"/>
          <p14:tracePt t="26178" x="2771775" y="993775"/>
          <p14:tracePt t="26230" x="3259138" y="793750"/>
          <p14:tracePt t="26282" x="3436938" y="784225"/>
          <p14:tracePt t="26309" x="3475038" y="919163"/>
          <p14:tracePt t="26363" x="3502025" y="1162050"/>
          <p14:tracePt t="26393" x="3506788" y="1184275"/>
          <p14:tracePt t="27303" x="3594100" y="1211263"/>
          <p14:tracePt t="27362" x="4614863" y="1328738"/>
          <p14:tracePt t="27415" x="4495800" y="1346200"/>
          <p14:tracePt t="27492" x="4603750" y="1323975"/>
          <p14:tracePt t="27544" x="5010150" y="1328738"/>
          <p14:tracePt t="27597" x="5588000" y="1404938"/>
          <p14:tracePt t="27649" x="5999163" y="1454150"/>
          <p14:tracePt t="27701" x="6300788" y="1485900"/>
          <p14:tracePt t="27753" x="6376988" y="1501775"/>
          <p14:tracePt t="27979" x="6273800" y="1524000"/>
          <p14:tracePt t="28035" x="5918200" y="1582738"/>
          <p14:tracePt t="28065" x="5799138" y="1600200"/>
          <p14:tracePt t="28120" x="5500688" y="1582738"/>
          <p14:tracePt t="28172" x="5080000" y="1350963"/>
          <p14:tracePt t="28199" x="5030788" y="1296988"/>
          <p14:tracePt t="28252" x="5019675" y="1074738"/>
          <p14:tracePt t="28277" x="5102225" y="1004888"/>
          <p14:tracePt t="28306" x="5453063" y="854075"/>
          <p14:tracePt t="28359" x="5895975" y="746125"/>
          <p14:tracePt t="28411" x="5949950" y="773113"/>
          <p14:tracePt t="28441" x="6035675" y="1000125"/>
          <p14:tracePt t="28492" x="6118225" y="1339850"/>
          <p14:tracePt t="28570" x="6046788" y="1319213"/>
          <p14:tracePt t="28623" x="6019800" y="1292225"/>
          <p14:tracePt t="28747" x="6019800" y="1285875"/>
          <p14:tracePt t="28797" x="6669088" y="1335088"/>
          <p14:tracePt t="28824" x="6997700" y="1377950"/>
          <p14:tracePt t="28876" x="7231063" y="1447800"/>
          <p14:tracePt t="28927" x="7566025" y="1497013"/>
          <p14:tracePt t="28956" x="7635875" y="1512888"/>
          <p14:tracePt t="29029" x="7635875" y="1524000"/>
          <p14:tracePt t="29106" x="7446963" y="1524000"/>
          <p14:tracePt t="29158" x="7085013" y="1501775"/>
          <p14:tracePt t="29211" x="6842125" y="1404938"/>
          <p14:tracePt t="29262" x="6743700" y="1200150"/>
          <p14:tracePt t="29315" x="6669088" y="847725"/>
          <p14:tracePt t="29370" x="6743700" y="642938"/>
          <p14:tracePt t="29421" x="6938963" y="557213"/>
          <p14:tracePt t="29447" x="7154863" y="534988"/>
          <p14:tracePt t="29499" x="7754938" y="534988"/>
          <p14:tracePt t="29550" x="8101013" y="539750"/>
          <p14:tracePt t="29601" x="8478838" y="539750"/>
          <p14:tracePt t="29656" x="8793163" y="647700"/>
          <p14:tracePt t="29709" x="8997950" y="815975"/>
          <p14:tracePt t="29760" x="9029700" y="912813"/>
          <p14:tracePt t="29814" x="8955088" y="1112838"/>
          <p14:tracePt t="29865" x="8847138" y="1227138"/>
          <p14:tracePt t="29894" x="8689975" y="1308100"/>
          <p14:tracePt t="29947" x="8231188" y="1400175"/>
          <p14:tracePt t="29998" x="7813675" y="1400175"/>
          <p14:tracePt t="30050" x="7478713" y="1393825"/>
          <p14:tracePt t="30102" x="7462838" y="1393825"/>
          <p14:tracePt t="35678" x="6365875" y="2047875"/>
          <p14:tracePt t="35706" x="5641975" y="2117725"/>
          <p14:tracePt t="35736" x="5295900" y="2151063"/>
          <p14:tracePt t="35767" x="4906963" y="2232025"/>
          <p14:tracePt t="35819" x="3933825" y="2339975"/>
          <p14:tracePt t="35871" x="2998788" y="2355850"/>
          <p14:tracePt t="35922" x="2470150" y="2378075"/>
          <p14:tracePt t="35976" x="2247900" y="2409825"/>
          <p14:tracePt t="36027" x="1874838" y="2420938"/>
          <p14:tracePt t="36080" x="1712913" y="2378075"/>
          <p14:tracePt t="36132" x="1465263" y="2355850"/>
          <p14:tracePt t="36182" x="1458913" y="2355850"/>
          <p14:tracePt t="36282" x="1582738" y="2355850"/>
          <p14:tracePt t="36309" x="1847850" y="2371725"/>
          <p14:tracePt t="36366" x="2128838" y="2378075"/>
          <p14:tracePt t="36422" x="2659063" y="2355850"/>
          <p14:tracePt t="36476" x="3021013" y="2317750"/>
          <p14:tracePt t="36529" x="3178175" y="2317750"/>
          <p14:tracePt t="36586" x="3382963" y="2324100"/>
          <p14:tracePt t="36637" x="3609975" y="2324100"/>
          <p14:tracePt t="36689" x="3729038" y="2324100"/>
          <p14:tracePt t="36742" x="3859213" y="2308225"/>
          <p14:tracePt t="36794" x="3895725" y="2301875"/>
          <p14:tracePt t="36821" x="3913188" y="2301875"/>
          <p14:tracePt t="36873" x="3983038" y="2301875"/>
          <p14:tracePt t="38009" x="4129088" y="2274888"/>
          <p14:tracePt t="38063" x="4187825" y="2205038"/>
          <p14:tracePt t="38117" x="4252913" y="2090738"/>
          <p14:tracePt t="38171" x="4329113" y="2009775"/>
          <p14:tracePt t="38223" x="4329113" y="1962150"/>
          <p14:tracePt t="38275" x="4340225" y="1908175"/>
          <p14:tracePt t="38301" x="4340225" y="1901825"/>
          <p14:tracePt t="38357" x="4344988" y="1874838"/>
          <p14:tracePt t="38409" x="4360863" y="1854200"/>
          <p14:tracePt t="38461" x="4383088" y="1827213"/>
          <p14:tracePt t="38516" x="4410075" y="1809750"/>
          <p14:tracePt t="38568" x="4475163" y="1778000"/>
          <p14:tracePt t="38596" x="4540250" y="1739900"/>
          <p14:tracePt t="38651" x="4594225" y="1674813"/>
          <p14:tracePt t="38704" x="4598988" y="1670050"/>
          <p14:tracePt t="38780" x="4598988" y="1663700"/>
          <p14:tracePt t="80493" x="4533900" y="1836738"/>
          <p14:tracePt t="80547" x="4545013" y="1831975"/>
          <p14:tracePt t="80601" x="4545013" y="1843088"/>
          <p14:tracePt t="80654" x="4540250" y="1966913"/>
          <p14:tracePt t="80705" x="4567238" y="1978025"/>
          <p14:tracePt t="80759" x="4549775" y="1973263"/>
          <p14:tracePt t="80813" x="4522788" y="2032000"/>
          <p14:tracePt t="80867" x="4621213" y="2151063"/>
          <p14:tracePt t="80920" x="4549775" y="2432050"/>
          <p14:tracePt t="80970" x="4187825" y="3009900"/>
          <p14:tracePt t="81022" x="4198938" y="3371850"/>
          <p14:tracePt t="81075" x="4318000" y="3749675"/>
          <p14:tracePt t="81127" x="4545013" y="4106863"/>
          <p14:tracePt t="81179" x="4848225" y="4360863"/>
          <p14:tracePt t="81231" x="5187950" y="4549775"/>
          <p14:tracePt t="81283" x="5815013" y="4545013"/>
          <p14:tracePt t="81309" x="5961063" y="4484688"/>
          <p14:tracePt t="81363" x="6003925" y="4403725"/>
          <p14:tracePt t="81415" x="6084888" y="4329113"/>
          <p14:tracePt t="81465" x="6107113" y="4203700"/>
          <p14:tracePt t="81517" x="5949950" y="4095750"/>
          <p14:tracePt t="81570" x="5837238" y="4075113"/>
          <p14:tracePt t="81623" x="5826125" y="4095750"/>
          <p14:tracePt t="81676" x="5815013" y="4140200"/>
          <p14:tracePt t="81726" x="5819775" y="4176713"/>
          <p14:tracePt t="81777" x="5927725" y="4210050"/>
          <p14:tracePt t="81804" x="5999163" y="4225925"/>
          <p14:tracePt t="81854" x="6003925" y="4225925"/>
          <p14:tracePt t="92391" x="7112000" y="4464050"/>
          <p14:tracePt t="92447" x="7143750" y="4556125"/>
          <p14:tracePt t="92504" x="7100888" y="4657725"/>
          <p14:tracePt t="92557" x="6992938" y="4695825"/>
          <p14:tracePt t="92613" x="6619875" y="4722813"/>
          <p14:tracePt t="92664" x="6446838" y="4738688"/>
          <p14:tracePt t="92716" x="6323013" y="4722813"/>
          <p14:tracePt t="92766" x="6307138" y="4722813"/>
          <p14:tracePt t="92817" x="6273800" y="4722813"/>
          <p14:tracePt t="92867" x="5999163" y="4760913"/>
          <p14:tracePt t="92920" x="5945188" y="4756150"/>
          <p14:tracePt t="92971" x="5749925" y="4711700"/>
          <p14:tracePt t="93021" x="5734050" y="4702175"/>
          <p14:tracePt t="93050" x="5799138" y="4684713"/>
          <p14:tracePt t="93100" x="6527800" y="4695825"/>
          <p14:tracePt t="93153" x="6781800" y="4733925"/>
          <p14:tracePt t="93204" x="6781800" y="4749800"/>
          <p14:tracePt t="93253" x="6781800" y="4787900"/>
          <p14:tracePt t="93304" x="6770688" y="4799013"/>
          <p14:tracePt t="93357" x="6727825" y="4765675"/>
          <p14:tracePt t="93408" x="6723063" y="4718050"/>
          <p14:tracePt t="93461" x="6824663" y="4637088"/>
          <p14:tracePt t="93512" x="7251700" y="4594225"/>
          <p14:tracePt t="93562" x="7370763" y="4637088"/>
          <p14:tracePt t="93613" x="7404100" y="4733925"/>
          <p14:tracePt t="93663" x="7415213" y="4783138"/>
          <p14:tracePt t="93691" x="7354888" y="4792663"/>
          <p14:tracePt t="93741" x="6884988" y="4691063"/>
          <p14:tracePt t="93768" x="6781800" y="4567238"/>
          <p14:tracePt t="93821" x="6873875" y="4475163"/>
          <p14:tracePt t="93850" x="7138988" y="4441825"/>
          <p14:tracePt t="93903" x="7512050" y="4484688"/>
          <p14:tracePt t="93959" x="7624763" y="4594225"/>
          <p14:tracePt t="94016" x="7559675" y="4745038"/>
          <p14:tracePt t="94071" x="7296150" y="4776788"/>
          <p14:tracePt t="94124" x="7170738" y="4630738"/>
          <p14:tracePt t="94174" x="7219950" y="4538663"/>
          <p14:tracePt t="94225" x="7631113" y="4522788"/>
          <p14:tracePt t="94254" x="7716838" y="4556125"/>
          <p14:tracePt t="94303" x="7727950" y="4598988"/>
          <p14:tracePt t="94356" x="7489825" y="4657725"/>
          <p14:tracePt t="94406" x="7305675" y="4625975"/>
          <p14:tracePt t="94456" x="7305675" y="4621213"/>
          <p14:tracePt t="94553" x="7685088" y="4621213"/>
          <p14:tracePt t="94580" x="7712075" y="4637088"/>
          <p14:tracePt t="95133" x="7696200" y="4641850"/>
          <p14:tracePt t="95183" x="7685088" y="4641850"/>
          <p14:tracePt t="95235" x="7685088" y="4648200"/>
          <p14:tracePt t="95285" x="7673975" y="4648200"/>
          <p14:tracePt t="95310" x="7669213" y="4648200"/>
          <p14:tracePt t="95362" x="7500938" y="4679950"/>
          <p14:tracePt t="95387" x="7419975" y="4679950"/>
          <p14:tracePt t="95437" x="7300913" y="4657725"/>
          <p14:tracePt t="95488" x="7235825" y="4637088"/>
          <p14:tracePt t="95538" x="7224713" y="4637088"/>
          <p14:tracePt t="95589" x="7165975" y="4637088"/>
          <p14:tracePt t="95638" x="6923088" y="4641850"/>
          <p14:tracePt t="95688" x="6635750" y="4637088"/>
          <p14:tracePt t="95741" x="6462713" y="4637088"/>
          <p14:tracePt t="95769" x="6388100" y="4637088"/>
          <p14:tracePt t="95820" x="6338888" y="4641850"/>
          <p14:tracePt t="95894" x="6323013" y="4641850"/>
          <p14:tracePt t="95945" x="6296025" y="4641850"/>
          <p14:tracePt t="109111" x="5857875" y="4729163"/>
          <p14:tracePt t="109136" x="5630863" y="4706938"/>
          <p14:tracePt t="109188" x="5453063" y="4718050"/>
          <p14:tracePt t="109240" x="5291138" y="4783138"/>
          <p14:tracePt t="109270" x="5156200" y="4803775"/>
          <p14:tracePt t="109320" x="5095875" y="4837113"/>
          <p14:tracePt t="109373" x="5037138" y="4987925"/>
          <p14:tracePt t="109425" x="4987925" y="5057775"/>
          <p14:tracePt t="109474" x="5026025" y="5068888"/>
          <p14:tracePt t="109550" x="5010150" y="5068888"/>
          <p14:tracePt t="109601" x="5003800" y="5068888"/>
          <p14:tracePt t="115363" x="6626225" y="5534025"/>
          <p14:tracePt t="115416" x="7134225" y="5630863"/>
          <p14:tracePt t="115469" x="7366000" y="5599113"/>
          <p14:tracePt t="115521" x="7608888" y="5610225"/>
          <p14:tracePt t="115549" x="7635875" y="5657850"/>
          <p14:tracePt t="115603" x="7689850" y="5749925"/>
          <p14:tracePt t="115679" x="7586663" y="5799138"/>
          <p14:tracePt t="115729" x="7404100" y="5868988"/>
          <p14:tracePt t="115781" x="7332663" y="5891213"/>
          <p14:tracePt t="115807" x="7177088" y="5927725"/>
          <p14:tracePt t="115857" x="6824663" y="5972175"/>
          <p14:tracePt t="115910" x="6680200" y="5972175"/>
          <p14:tracePt t="115961" x="6419850" y="5988050"/>
          <p14:tracePt t="116012" x="6408738" y="5988050"/>
          <p14:tracePt t="116285" x="6680200" y="5988050"/>
          <p14:tracePt t="116310" x="6831013" y="5988050"/>
          <p14:tracePt t="116340" x="7089775" y="5972175"/>
          <p14:tracePt t="116395" x="7377113" y="5949950"/>
          <p14:tracePt t="116449" x="7404100" y="5949950"/>
          <p14:tracePt t="116501" x="7408863" y="5949950"/>
          <p14:tracePt t="116552" x="7415213" y="594995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p:cNvSpPr>
                <a:spLocks noGrp="1"/>
              </p:cNvSpPr>
              <p:nvPr>
                <p:ph type="title"/>
              </p:nvPr>
            </p:nvSpPr>
            <p:spPr/>
            <p:txBody>
              <a:bodyPr/>
              <a:lstStyle/>
              <a:p>
                <a:r>
                  <a:rPr lang="ja-JP" altLang="en-US" dirty="0"/>
                  <a:t>～していたら　</a:t>
                </a:r>
                <a14:m>
                  <m:oMath xmlns:m="http://schemas.openxmlformats.org/officeDocument/2006/math">
                    <m:r>
                      <a:rPr lang="ja-JP" altLang="en-US" i="1" smtClean="0">
                        <a:latin typeface="Cambria Math" panose="02040503050406030204" pitchFamily="18" charset="0"/>
                      </a:rPr>
                      <m:t>≠</m:t>
                    </m:r>
                    <m:r>
                      <a:rPr lang="ja-JP" altLang="en-US" i="1">
                        <a:latin typeface="Cambria Math" panose="02040503050406030204" pitchFamily="18" charset="0"/>
                      </a:rPr>
                      <m:t>　</m:t>
                    </m:r>
                  </m:oMath>
                </a14:m>
                <a:r>
                  <a:rPr kumimoji="1" lang="ja-JP" altLang="en-US" dirty="0"/>
                  <a:t>仮定法</a:t>
                </a:r>
              </a:p>
            </p:txBody>
          </p:sp>
        </mc:Choice>
        <mc:Fallback xmlns="">
          <p:sp>
            <p:nvSpPr>
              <p:cNvPr id="2" name="タイトル 1"/>
              <p:cNvSpPr>
                <a:spLocks noGrp="1" noRot="1" noChangeAspect="1" noMove="1" noResize="1" noEditPoints="1" noAdjustHandles="1" noChangeArrowheads="1" noChangeShapeType="1" noTextEdit="1"/>
              </p:cNvSpPr>
              <p:nvPr>
                <p:ph type="title"/>
              </p:nvPr>
            </p:nvSpPr>
            <p:spPr>
              <a:blipFill rotWithShape="0">
                <a:blip r:embed="rId4"/>
                <a:stretch>
                  <a:fillRect l="-2377"/>
                </a:stretch>
              </a:blipFill>
            </p:spPr>
            <p:txBody>
              <a:bodyPr/>
              <a:lstStyle/>
              <a:p>
                <a:r>
                  <a:rPr lang="ja-JP" altLang="en-US">
                    <a:noFill/>
                  </a:rPr>
                  <a:t> </a:t>
                </a:r>
              </a:p>
            </p:txBody>
          </p:sp>
        </mc:Fallback>
      </mc:AlternateContent>
      <p:sp>
        <p:nvSpPr>
          <p:cNvPr id="3" name="コンテンツ プレースホルダー 2"/>
          <p:cNvSpPr>
            <a:spLocks noGrp="1"/>
          </p:cNvSpPr>
          <p:nvPr>
            <p:ph idx="1"/>
          </p:nvPr>
        </p:nvSpPr>
        <p:spPr>
          <a:xfrm>
            <a:off x="448236" y="1783508"/>
            <a:ext cx="10515600" cy="4247497"/>
          </a:xfrm>
        </p:spPr>
        <p:txBody>
          <a:bodyPr>
            <a:normAutofit/>
          </a:bodyPr>
          <a:lstStyle/>
          <a:p>
            <a:r>
              <a:rPr kumimoji="1" lang="ja-JP" altLang="en-US" b="1" dirty="0">
                <a:solidFill>
                  <a:srgbClr val="FF0000"/>
                </a:solidFill>
              </a:rPr>
              <a:t>もしも彼女の番号を知っていたら</a:t>
            </a:r>
            <a:r>
              <a:rPr kumimoji="1" lang="ja-JP" altLang="en-US" dirty="0"/>
              <a:t>、教えて。</a:t>
            </a:r>
            <a:endParaRPr kumimoji="1" lang="en-US" altLang="ja-JP" dirty="0"/>
          </a:p>
          <a:p>
            <a:pPr marL="0" indent="0">
              <a:buNone/>
            </a:pPr>
            <a:r>
              <a:rPr lang="ja-JP" altLang="en-US" dirty="0"/>
              <a:t>　　　</a:t>
            </a:r>
            <a:endParaRPr lang="en-US" altLang="ja-JP" dirty="0"/>
          </a:p>
          <a:p>
            <a:r>
              <a:rPr lang="ja-JP" altLang="en-US" b="1" dirty="0">
                <a:solidFill>
                  <a:srgbClr val="FF0000"/>
                </a:solidFill>
              </a:rPr>
              <a:t>もしも彼女の番号を知っていたら</a:t>
            </a:r>
            <a:r>
              <a:rPr lang="ja-JP" altLang="en-US" dirty="0"/>
              <a:t>、彼女に電話できるんだけど。</a:t>
            </a:r>
            <a:endParaRPr lang="en-US" altLang="ja-JP" dirty="0"/>
          </a:p>
          <a:p>
            <a:pPr marL="0" indent="0">
              <a:buNone/>
            </a:pPr>
            <a:endParaRPr lang="en-US" altLang="ja-JP" dirty="0"/>
          </a:p>
          <a:p>
            <a:r>
              <a:rPr lang="ja-JP" altLang="en-US" b="1" dirty="0">
                <a:solidFill>
                  <a:srgbClr val="FF0000"/>
                </a:solidFill>
              </a:rPr>
              <a:t>もしも彼女の番号を知っていたら</a:t>
            </a:r>
            <a:r>
              <a:rPr lang="ja-JP" altLang="en-US" dirty="0"/>
              <a:t>、彼女に電話できたんだけど。</a:t>
            </a:r>
            <a:endParaRPr lang="en-US" altLang="ja-JP" dirty="0"/>
          </a:p>
          <a:p>
            <a:pPr marL="0" indent="0">
              <a:buNone/>
            </a:pPr>
            <a:r>
              <a:rPr lang="ja-JP" altLang="en-US" dirty="0"/>
              <a:t>　　　</a:t>
            </a:r>
            <a:endParaRPr kumimoji="1" lang="ja-JP" altLang="en-US" dirty="0"/>
          </a:p>
        </p:txBody>
      </p:sp>
      <p:pic>
        <p:nvPicPr>
          <p:cNvPr id="4" name="オーディオ 3">
            <a:hlinkClick r:id="" action="ppaction://media"/>
            <a:extLst>
              <a:ext uri="{FF2B5EF4-FFF2-40B4-BE49-F238E27FC236}">
                <a16:creationId xmlns:a16="http://schemas.microsoft.com/office/drawing/2014/main" id="{A7922B20-5A42-48DD-BC1D-30735AD7F7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293664787"/>
      </p:ext>
    </p:extLst>
  </p:cSld>
  <p:clrMapOvr>
    <a:masterClrMapping/>
  </p:clrMapOvr>
  <mc:AlternateContent xmlns:mc="http://schemas.openxmlformats.org/markup-compatibility/2006">
    <mc:Choice xmlns:p14="http://schemas.microsoft.com/office/powerpoint/2010/main" Requires="p14">
      <p:transition spd="slow" p14:dur="2000" advTm="55879"/>
    </mc:Choice>
    <mc:Fallback>
      <p:transition spd="slow" advTm="55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999" x="9144000" y="3825875"/>
          <p14:tracePt t="2007" x="9144000" y="3836988"/>
          <p14:tracePt t="2018" x="9137650" y="3852863"/>
          <p14:tracePt t="2029" x="9074150" y="3902075"/>
          <p14:tracePt t="2058" x="9020175" y="3922713"/>
          <p14:tracePt t="2091" x="8975725" y="3929063"/>
          <p14:tracePt t="2125" x="8975725" y="3890963"/>
          <p14:tracePt t="2158" x="8970963" y="3848100"/>
          <p14:tracePt t="2191" x="8928100" y="3841750"/>
          <p14:tracePt t="2208" x="8782050" y="3814763"/>
          <p14:tracePt t="2225" x="8739188" y="3798888"/>
          <p14:tracePt t="2241" x="8593138" y="3760788"/>
          <p14:tracePt t="2258" x="8435975" y="3702050"/>
          <p14:tracePt t="2275" x="8382000" y="3675063"/>
          <p14:tracePt t="2292" x="8220075" y="3582988"/>
          <p14:tracePt t="2308" x="8116888" y="3486150"/>
          <p14:tracePt t="2325" x="8078788" y="3441700"/>
          <p14:tracePt t="2341" x="7986713" y="3290888"/>
          <p14:tracePt t="2358" x="7896225" y="3128963"/>
          <p14:tracePt t="2375" x="7847013" y="3070225"/>
          <p14:tracePt t="2391" x="7662863" y="2955925"/>
          <p14:tracePt t="2408" x="7419975" y="2859088"/>
          <p14:tracePt t="2425" x="7339013" y="2825750"/>
          <p14:tracePt t="2441" x="7177088" y="2744788"/>
          <p14:tracePt t="2458" x="7112000" y="2686050"/>
          <p14:tracePt t="2475" x="7096125" y="2674938"/>
          <p14:tracePt t="2491" x="7089775" y="2659063"/>
          <p14:tracePt t="2537" x="7085013" y="2652713"/>
          <p14:tracePt t="2547" x="7078663" y="2647950"/>
          <p14:tracePt t="2558" x="7073900" y="2643188"/>
          <p14:tracePt t="2575" x="7058025" y="2625725"/>
          <p14:tracePt t="2591" x="7035800" y="2620963"/>
          <p14:tracePt t="2608" x="7035800" y="2609850"/>
          <p14:tracePt t="2641" x="7035800" y="2598738"/>
          <p14:tracePt t="2658" x="7035800" y="2589213"/>
          <p14:tracePt t="2675" x="7031038" y="2578100"/>
          <p14:tracePt t="2692" x="7004050" y="2551113"/>
          <p14:tracePt t="2708" x="6970713" y="2517775"/>
          <p14:tracePt t="2725" x="6954838" y="2497138"/>
          <p14:tracePt t="2741" x="6954838" y="2486025"/>
          <p14:tracePt t="2758" x="6954838" y="2481263"/>
          <p14:tracePt t="2791" x="6954838" y="2486025"/>
          <p14:tracePt t="2808" x="6965950" y="2517775"/>
          <p14:tracePt t="2825" x="6988175" y="2566988"/>
          <p14:tracePt t="2841" x="7035800" y="2674938"/>
          <p14:tracePt t="2858" x="7134225" y="2816225"/>
          <p14:tracePt t="2875" x="7192963" y="2852738"/>
          <p14:tracePt t="2891" x="7273925" y="2901950"/>
          <p14:tracePt t="2908" x="7289800" y="2906713"/>
          <p14:tracePt t="2925" x="7296150" y="2906713"/>
          <p14:tracePt t="2941" x="7312025" y="2906713"/>
          <p14:tracePt t="3007" x="7312025" y="2913063"/>
          <p14:tracePt t="3017" x="7300913" y="2913063"/>
          <p14:tracePt t="3057" x="7305675" y="2906713"/>
          <p14:tracePt t="3066" x="7339013" y="2890838"/>
          <p14:tracePt t="3076" x="7354888" y="2879725"/>
          <p14:tracePt t="3091" x="7361238" y="2874963"/>
          <p14:tracePt t="3108" x="7366000" y="2859088"/>
          <p14:tracePt t="3125" x="7366000" y="2843213"/>
          <p14:tracePt t="3142" x="7366000" y="2825750"/>
          <p14:tracePt t="3175" x="7366000" y="2805113"/>
          <p14:tracePt t="3192" x="7370763" y="2782888"/>
          <p14:tracePt t="3208" x="7388225" y="2767013"/>
          <p14:tracePt t="3225" x="7388225" y="2762250"/>
          <p14:tracePt t="3241" x="7388225" y="2755900"/>
          <p14:tracePt t="3358" x="7392988" y="2762250"/>
          <p14:tracePt t="3368" x="7404100" y="2782888"/>
          <p14:tracePt t="3379" x="7446963" y="2820988"/>
          <p14:tracePt t="3392" x="7473950" y="2870200"/>
          <p14:tracePt t="3408" x="7532688" y="2955925"/>
          <p14:tracePt t="3425" x="7559675" y="2998788"/>
          <p14:tracePt t="3441" x="7597775" y="3048000"/>
          <p14:tracePt t="3648" x="7604125" y="3052763"/>
          <p14:tracePt t="3658" x="7608888" y="3059113"/>
          <p14:tracePt t="4559" x="7608888" y="3036888"/>
          <p14:tracePt t="4568" x="7604125" y="3036888"/>
          <p14:tracePt t="4579" x="7577138" y="3036888"/>
          <p14:tracePt t="4591" x="7496175" y="3009900"/>
          <p14:tracePt t="4608" x="7419975" y="2987675"/>
          <p14:tracePt t="4625" x="7354888" y="2960688"/>
          <p14:tracePt t="4658" x="7096125" y="2852738"/>
          <p14:tracePt t="4692" x="6934200" y="2789238"/>
          <p14:tracePt t="4725" x="6842125" y="2733675"/>
          <p14:tracePt t="4741" x="6781800" y="2690813"/>
          <p14:tracePt t="4758" x="6700838" y="2605088"/>
          <p14:tracePt t="4775" x="6642100" y="2544763"/>
          <p14:tracePt t="4791" x="6588125" y="2501900"/>
          <p14:tracePt t="4808" x="6489700" y="2436813"/>
          <p14:tracePt t="4825" x="6419850" y="2393950"/>
          <p14:tracePt t="4841" x="6365875" y="2366963"/>
          <p14:tracePt t="4858" x="6307138" y="2328863"/>
          <p14:tracePt t="4875" x="6284913" y="2308225"/>
          <p14:tracePt t="4891" x="6181725" y="2243138"/>
          <p14:tracePt t="4908" x="6069013" y="2166938"/>
          <p14:tracePt t="4925" x="6015038" y="2144713"/>
          <p14:tracePt t="4941" x="5891213" y="2090738"/>
          <p14:tracePt t="4958" x="5734050" y="2047875"/>
          <p14:tracePt t="4975" x="5668963" y="2032000"/>
          <p14:tracePt t="4991" x="5495925" y="1982788"/>
          <p14:tracePt t="5008" x="5318125" y="1928813"/>
          <p14:tracePt t="5025" x="5237163" y="1912938"/>
          <p14:tracePt t="5041" x="5030788" y="1870075"/>
          <p14:tracePt t="5058" x="4852988" y="1836738"/>
          <p14:tracePt t="5075" x="4787900" y="1831975"/>
          <p14:tracePt t="5091" x="4630738" y="1800225"/>
          <p14:tracePt t="5108" x="4484688" y="1762125"/>
          <p14:tracePt t="5125" x="4421188" y="1755775"/>
          <p14:tracePt t="5141" x="4210050" y="1746250"/>
          <p14:tracePt t="5158" x="3944938" y="1724025"/>
          <p14:tracePt t="5175" x="3841750" y="1712913"/>
          <p14:tracePt t="5191" x="3544888" y="1685925"/>
          <p14:tracePt t="5208" x="3275013" y="1674813"/>
          <p14:tracePt t="5225" x="3198813" y="1674813"/>
          <p14:tracePt t="5241" x="3016250" y="1674813"/>
          <p14:tracePt t="5258" x="2897188" y="1670050"/>
          <p14:tracePt t="5275" x="2782888" y="1670050"/>
          <p14:tracePt t="5292" x="2582863" y="1670050"/>
          <p14:tracePt t="5308" x="2470150" y="1670050"/>
          <p14:tracePt t="5325" x="2378075" y="1674813"/>
          <p14:tracePt t="5341" x="2286000" y="1681163"/>
          <p14:tracePt t="5358" x="2259013" y="1681163"/>
          <p14:tracePt t="5375" x="2254250" y="1681163"/>
          <p14:tracePt t="5391" x="2243138" y="1681163"/>
          <p14:tracePt t="5408" x="2227263" y="1674813"/>
          <p14:tracePt t="5425" x="2216150" y="1670050"/>
          <p14:tracePt t="5441" x="2200275" y="1670050"/>
          <p14:tracePt t="5458" x="2178050" y="1663700"/>
          <p14:tracePt t="5475" x="2166938" y="1658938"/>
          <p14:tracePt t="5491" x="2151063" y="1654175"/>
          <p14:tracePt t="5508" x="2135188" y="1654175"/>
          <p14:tracePt t="5525" x="2128838" y="1647825"/>
          <p14:tracePt t="5542" x="2112963" y="1647825"/>
          <p14:tracePt t="5558" x="2097088" y="1643063"/>
          <p14:tracePt t="5591" x="2085975" y="1636713"/>
          <p14:tracePt t="5877" x="2090738" y="1636713"/>
          <p14:tracePt t="5887" x="2117725" y="1627188"/>
          <p14:tracePt t="5899" x="2220913" y="1616075"/>
          <p14:tracePt t="5908" x="2344738" y="1604963"/>
          <p14:tracePt t="5925" x="2486025" y="1593850"/>
          <p14:tracePt t="5942" x="2751138" y="1566863"/>
          <p14:tracePt t="5958" x="2917825" y="1546225"/>
          <p14:tracePt t="6018" x="2933700" y="1546225"/>
          <p14:tracePt t="6027" x="2951163" y="1546225"/>
          <p14:tracePt t="6037" x="2967038" y="1546225"/>
          <p14:tracePt t="6047" x="3016250" y="1546225"/>
          <p14:tracePt t="6058" x="3043238" y="1546225"/>
          <p14:tracePt t="6075" x="3086100" y="1539875"/>
          <p14:tracePt t="6091" x="3124200" y="1539875"/>
          <p14:tracePt t="6108" x="3140075" y="1539875"/>
          <p14:tracePt t="6141" x="3144838" y="1535113"/>
          <p14:tracePt t="6158" x="3182938" y="1535113"/>
          <p14:tracePt t="6175" x="3221038" y="1535113"/>
          <p14:tracePt t="6191" x="3340100" y="1524000"/>
          <p14:tracePt t="6208" x="3468688" y="1512888"/>
          <p14:tracePt t="6225" x="3497263" y="1508125"/>
          <p14:tracePt t="6241" x="3513138" y="1508125"/>
          <p14:tracePt t="6287" x="3517900" y="1508125"/>
          <p14:tracePt t="6307" x="3517900" y="1501775"/>
          <p14:tracePt t="13290" x="3524250" y="1508125"/>
          <p14:tracePt t="13308" x="3524250" y="1512888"/>
          <p14:tracePt t="13368" x="3529013" y="1519238"/>
          <p14:tracePt t="13377" x="3544888" y="1528763"/>
          <p14:tracePt t="13388" x="3556000" y="1539875"/>
          <p14:tracePt t="13398" x="3560763" y="1546225"/>
          <p14:tracePt t="13425" x="3571875" y="1555750"/>
          <p14:tracePt t="13458" x="3582988" y="1566863"/>
          <p14:tracePt t="13491" x="3587750" y="1566863"/>
          <p14:tracePt t="13508" x="3594100" y="1566863"/>
          <p14:tracePt t="13541" x="3598863" y="1566863"/>
          <p14:tracePt t="13558" x="3605213" y="1566863"/>
          <p14:tracePt t="13575" x="3609975" y="1566863"/>
          <p14:tracePt t="13591" x="3614738" y="1566863"/>
          <p14:tracePt t="13637" x="3621088" y="1566863"/>
          <p14:tracePt t="13728" x="3621088" y="1577975"/>
          <p14:tracePt t="13737" x="3594100" y="1609725"/>
          <p14:tracePt t="13747" x="3571875" y="1627188"/>
          <p14:tracePt t="13758" x="3533775" y="1654175"/>
          <p14:tracePt t="13775" x="3513138" y="1663700"/>
          <p14:tracePt t="13791" x="3414713" y="1719263"/>
          <p14:tracePt t="13808" x="3317875" y="1762125"/>
          <p14:tracePt t="13825" x="3297238" y="1778000"/>
          <p14:tracePt t="13841" x="3243263" y="1804988"/>
          <p14:tracePt t="13858" x="3209925" y="1827213"/>
          <p14:tracePt t="13875" x="3167063" y="1854200"/>
          <p14:tracePt t="13891" x="3070225" y="1897063"/>
          <p14:tracePt t="13908" x="3009900" y="1917700"/>
          <p14:tracePt t="13925" x="2967038" y="1939925"/>
          <p14:tracePt t="13941" x="2924175" y="1951038"/>
          <p14:tracePt t="13958" x="2913063" y="1955800"/>
          <p14:tracePt t="13974" x="2906713" y="1962150"/>
          <p14:tracePt t="13991" x="2897188" y="1966913"/>
          <p14:tracePt t="14008" x="2879725" y="1978025"/>
          <p14:tracePt t="14025" x="2852738" y="1993900"/>
          <p14:tracePt t="14042" x="2816225" y="2016125"/>
          <p14:tracePt t="14058" x="2782888" y="2032000"/>
          <p14:tracePt t="14075" x="2771775" y="2036763"/>
          <p14:tracePt t="14091" x="2762250" y="2036763"/>
          <p14:tracePt t="14108" x="2728913" y="2058988"/>
          <p14:tracePt t="14125" x="2713038" y="2063750"/>
          <p14:tracePt t="14141" x="2652713" y="2101850"/>
          <p14:tracePt t="14158" x="2562225" y="2162175"/>
          <p14:tracePt t="14175" x="2528888" y="2178050"/>
          <p14:tracePt t="14191" x="2432050" y="2232025"/>
          <p14:tracePt t="14208" x="2339975" y="2274888"/>
          <p14:tracePt t="14225" x="2312988" y="2290763"/>
          <p14:tracePt t="14241" x="2247900" y="2317750"/>
          <p14:tracePt t="14258" x="2200275" y="2328863"/>
          <p14:tracePt t="14275" x="2171700" y="2328863"/>
          <p14:tracePt t="14291" x="2112963" y="2339975"/>
          <p14:tracePt t="14308" x="2032000" y="2344738"/>
          <p14:tracePt t="14325" x="2005013" y="2355850"/>
          <p14:tracePt t="14341" x="1935163" y="2371725"/>
          <p14:tracePt t="14358" x="1874838" y="2382838"/>
          <p14:tracePt t="14374" x="1854200" y="2393950"/>
          <p14:tracePt t="14391" x="1820863" y="2405063"/>
          <p14:tracePt t="14408" x="1793875" y="2409825"/>
          <p14:tracePt t="14424" x="1782763" y="2416175"/>
          <p14:tracePt t="14441" x="1751013" y="2432050"/>
          <p14:tracePt t="14458" x="1735138" y="2436813"/>
          <p14:tracePt t="14475" x="1728788" y="2436813"/>
          <p14:tracePt t="14491" x="1724025" y="2436813"/>
          <p14:tracePt t="14508" x="1719263" y="2443163"/>
          <p14:tracePt t="14558" x="1719263" y="2447925"/>
          <p14:tracePt t="14577" x="1712913" y="2447925"/>
          <p14:tracePt t="14588" x="1708150" y="2452688"/>
          <p14:tracePt t="14598" x="1701800" y="2452688"/>
          <p14:tracePt t="14608" x="1697038" y="2459038"/>
          <p14:tracePt t="14625" x="1681163" y="2470150"/>
          <p14:tracePt t="14641" x="1654175" y="2497138"/>
          <p14:tracePt t="14658" x="1631950" y="2528888"/>
          <p14:tracePt t="14675" x="1627188" y="2544763"/>
          <p14:tracePt t="14691" x="1616075" y="2578100"/>
          <p14:tracePt t="14708" x="1600200" y="2625725"/>
          <p14:tracePt t="14724" x="1582738" y="2674938"/>
          <p14:tracePt t="14741" x="1524000" y="2744788"/>
          <p14:tracePt t="14758" x="1458913" y="2859088"/>
          <p14:tracePt t="14775" x="1443038" y="2890838"/>
          <p14:tracePt t="14791" x="1431925" y="2940050"/>
          <p14:tracePt t="14808" x="1420813" y="3005138"/>
          <p14:tracePt t="14824" x="1420813" y="3032125"/>
          <p14:tracePt t="14841" x="1416050" y="3113088"/>
          <p14:tracePt t="14858" x="1404938" y="3198813"/>
          <p14:tracePt t="14875" x="1400175" y="3241675"/>
          <p14:tracePt t="14891" x="1389063" y="3355975"/>
          <p14:tracePt t="14908" x="1377950" y="3441700"/>
          <p14:tracePt t="14925" x="1373188" y="3475038"/>
          <p14:tracePt t="14941" x="1366838" y="3556000"/>
          <p14:tracePt t="14958" x="1355725" y="3621088"/>
          <p14:tracePt t="14975" x="1350963" y="3652838"/>
          <p14:tracePt t="14991" x="1346200" y="3733800"/>
          <p14:tracePt t="15008" x="1335088" y="3810000"/>
          <p14:tracePt t="15025" x="1328738" y="3841750"/>
          <p14:tracePt t="15042" x="1328738" y="3906838"/>
          <p14:tracePt t="15058" x="1328738" y="3967163"/>
          <p14:tracePt t="15075" x="1339850" y="3987800"/>
          <p14:tracePt t="15091" x="1350963" y="4021138"/>
          <p14:tracePt t="15108" x="1373188" y="4064000"/>
          <p14:tracePt t="15124" x="1382713" y="4075113"/>
          <p14:tracePt t="15141" x="1416050" y="4117975"/>
          <p14:tracePt t="15158" x="1443038" y="4144963"/>
          <p14:tracePt t="15175" x="1474788" y="4176713"/>
          <p14:tracePt t="15191" x="1519238" y="4221163"/>
          <p14:tracePt t="15208" x="1562100" y="4241800"/>
          <p14:tracePt t="15225" x="1620838" y="4268788"/>
          <p14:tracePt t="15241" x="1719263" y="4313238"/>
          <p14:tracePt t="15258" x="1793875" y="4356100"/>
          <p14:tracePt t="15275" x="1874838" y="4403725"/>
          <p14:tracePt t="15291" x="1982788" y="4441825"/>
          <p14:tracePt t="15308" x="2144713" y="4502150"/>
          <p14:tracePt t="15325" x="2247900" y="4533900"/>
          <p14:tracePt t="15341" x="2344738" y="4572000"/>
          <p14:tracePt t="15358" x="2501900" y="4610100"/>
          <p14:tracePt t="15375" x="2616200" y="4621213"/>
          <p14:tracePt t="15391" x="2832100" y="4630738"/>
          <p14:tracePt t="15408" x="3155950" y="4652963"/>
          <p14:tracePt t="15425" x="3221038" y="4664075"/>
          <p14:tracePt t="15441" x="3378200" y="4679950"/>
          <p14:tracePt t="15458" x="3479800" y="4691063"/>
          <p14:tracePt t="15474" x="3529013" y="4691063"/>
          <p14:tracePt t="15491" x="3713163" y="4637088"/>
          <p14:tracePt t="15508" x="4129088" y="4475163"/>
          <p14:tracePt t="15525" x="4306888" y="4421188"/>
          <p14:tracePt t="15541" x="4745038" y="4291013"/>
          <p14:tracePt t="15558" x="4918075" y="4241800"/>
          <p14:tracePt t="15575" x="4972050" y="4214813"/>
          <p14:tracePt t="15591" x="5095875" y="4122738"/>
          <p14:tracePt t="15608" x="5273675" y="3944938"/>
          <p14:tracePt t="15625" x="5372100" y="3848100"/>
          <p14:tracePt t="15641" x="5873750" y="3409950"/>
          <p14:tracePt t="15658" x="6388100" y="3074988"/>
          <p14:tracePt t="15675" x="6516688" y="2978150"/>
          <p14:tracePt t="15691" x="6673850" y="2832100"/>
          <p14:tracePt t="15708" x="6716713" y="2744788"/>
          <p14:tracePt t="15725" x="6723063" y="2701925"/>
          <p14:tracePt t="15741" x="6754813" y="2551113"/>
          <p14:tracePt t="15758" x="6804025" y="2324100"/>
          <p14:tracePt t="15775" x="6824663" y="2259013"/>
          <p14:tracePt t="15792" x="6853238" y="2151063"/>
          <p14:tracePt t="15808" x="6858000" y="2081213"/>
          <p14:tracePt t="15825" x="6858000" y="2020888"/>
          <p14:tracePt t="15841" x="6846888" y="1939925"/>
          <p14:tracePt t="15858" x="6819900" y="1881188"/>
          <p14:tracePt t="15874" x="6797675" y="1827213"/>
          <p14:tracePt t="15891" x="6777038" y="1789113"/>
          <p14:tracePt t="15908" x="6765925" y="1789113"/>
          <p14:tracePt t="15948" x="6761163" y="1789113"/>
          <p14:tracePt t="15978" x="6754813" y="1789113"/>
          <p14:tracePt t="16017" x="6750050" y="1789113"/>
          <p14:tracePt t="16028" x="6734175" y="1816100"/>
          <p14:tracePt t="16037" x="6696075" y="1874838"/>
          <p14:tracePt t="16047" x="6626225" y="1935163"/>
          <p14:tracePt t="16058" x="6599238" y="1966913"/>
          <p14:tracePt t="16075" x="6565900" y="2000250"/>
          <p14:tracePt t="16091" x="6446838" y="2117725"/>
          <p14:tracePt t="16108" x="6296025" y="2254250"/>
          <p14:tracePt t="16125" x="6235700" y="2290763"/>
          <p14:tracePt t="16141" x="6111875" y="2355850"/>
          <p14:tracePt t="16158" x="6026150" y="2393950"/>
          <p14:tracePt t="16175" x="5988050" y="2398713"/>
          <p14:tracePt t="16191" x="5842000" y="2425700"/>
          <p14:tracePt t="16208" x="5507038" y="2474913"/>
          <p14:tracePt t="16224" x="5365750" y="2486025"/>
          <p14:tracePt t="16241" x="4902200" y="2513013"/>
          <p14:tracePt t="16258" x="4549775" y="2524125"/>
          <p14:tracePt t="16275" x="4437063" y="2524125"/>
          <p14:tracePt t="16291" x="4210050" y="2524125"/>
          <p14:tracePt t="16308" x="4032250" y="2524125"/>
          <p14:tracePt t="16325" x="3956050" y="2528888"/>
          <p14:tracePt t="16341" x="3621088" y="2528888"/>
          <p14:tracePt t="16358" x="3328988" y="2513013"/>
          <p14:tracePt t="16375" x="3209925" y="2490788"/>
          <p14:tracePt t="16391" x="2994025" y="2463800"/>
          <p14:tracePt t="16408" x="2852738" y="2452688"/>
          <p14:tracePt t="16425" x="2816225" y="2452688"/>
          <p14:tracePt t="16441" x="2713038" y="2452688"/>
          <p14:tracePt t="16458" x="2582863" y="2443163"/>
          <p14:tracePt t="16474" x="2486025" y="2443163"/>
          <p14:tracePt t="16491" x="2308225" y="2425700"/>
          <p14:tracePt t="16508" x="2171700" y="2405063"/>
          <p14:tracePt t="16524" x="2070100" y="2382838"/>
          <p14:tracePt t="16541" x="1951038" y="2344738"/>
          <p14:tracePt t="16558" x="1917700" y="2328863"/>
          <p14:tracePt t="16575" x="1885950" y="2317750"/>
          <p14:tracePt t="16591" x="1847850" y="2308225"/>
          <p14:tracePt t="16608" x="1793875" y="2290763"/>
          <p14:tracePt t="16625" x="1746250" y="2290763"/>
          <p14:tracePt t="16641" x="1701800" y="2286000"/>
          <p14:tracePt t="16658" x="1670050" y="2281238"/>
          <p14:tracePt t="16717" x="1663700" y="2281238"/>
          <p14:tracePt t="16897" x="1674813" y="2281238"/>
          <p14:tracePt t="16927" x="1681163" y="2281238"/>
          <p14:tracePt t="16938" x="1724025" y="2281238"/>
          <p14:tracePt t="16948" x="1762125" y="2281238"/>
          <p14:tracePt t="16958" x="1863725" y="2270125"/>
          <p14:tracePt t="16975" x="1901825" y="2270125"/>
          <p14:tracePt t="16991" x="1989138" y="2270125"/>
          <p14:tracePt t="17008" x="2047875" y="2270125"/>
          <p14:tracePt t="17025" x="2074863" y="2270125"/>
          <p14:tracePt t="17041" x="2216150" y="2259013"/>
          <p14:tracePt t="17058" x="2366963" y="2259013"/>
          <p14:tracePt t="17075" x="2420938" y="2259013"/>
          <p14:tracePt t="17091" x="2474913" y="2259013"/>
          <p14:tracePt t="17108" x="2486025" y="2259013"/>
          <p14:tracePt t="17141" x="2535238" y="2270125"/>
          <p14:tracePt t="17158" x="2636838" y="2274888"/>
          <p14:tracePt t="17175" x="2751138" y="2274888"/>
          <p14:tracePt t="17191" x="2928938" y="2286000"/>
          <p14:tracePt t="17208" x="2994025" y="2286000"/>
          <p14:tracePt t="17225" x="3032125" y="2286000"/>
          <p14:tracePt t="17241" x="3059113" y="2286000"/>
          <p14:tracePt t="17258" x="3079750" y="2286000"/>
          <p14:tracePt t="17275" x="3140075" y="2286000"/>
          <p14:tracePt t="17291" x="3270250" y="2281238"/>
          <p14:tracePt t="17308" x="3533775" y="2270125"/>
          <p14:tracePt t="17325" x="3690938" y="2259013"/>
          <p14:tracePt t="17342" x="3848100" y="2259013"/>
          <p14:tracePt t="17358" x="3929063" y="2263775"/>
          <p14:tracePt t="17375" x="3944938" y="2270125"/>
          <p14:tracePt t="17391" x="3967163" y="2274888"/>
          <p14:tracePt t="17408" x="4021138" y="2274888"/>
          <p14:tracePt t="17425" x="4068763" y="2274888"/>
          <p14:tracePt t="17441" x="4268788" y="2274888"/>
          <p14:tracePt t="17458" x="4448175" y="2286000"/>
          <p14:tracePt t="17475" x="4484688" y="2286000"/>
          <p14:tracePt t="17491" x="4529138" y="2290763"/>
          <p14:tracePt t="17508" x="4545013" y="2297113"/>
          <p14:tracePt t="17525" x="4549775" y="2297113"/>
          <p14:tracePt t="17541" x="4603750" y="2297113"/>
          <p14:tracePt t="17558" x="4745038" y="2297113"/>
          <p14:tracePt t="17575" x="4810125" y="2290763"/>
          <p14:tracePt t="17591" x="4983163" y="2290763"/>
          <p14:tracePt t="17608" x="5091113" y="2297113"/>
          <p14:tracePt t="17624" x="5106988" y="2297113"/>
          <p14:tracePt t="17641" x="5138738" y="2297113"/>
          <p14:tracePt t="17658" x="5149850" y="2297113"/>
          <p14:tracePt t="17675" x="5156200" y="2297113"/>
          <p14:tracePt t="17691" x="5203825" y="2297113"/>
          <p14:tracePt t="17708" x="5345113" y="2297113"/>
          <p14:tracePt t="17725" x="5410200" y="2297113"/>
          <p14:tracePt t="17741" x="5522913" y="2297113"/>
          <p14:tracePt t="17758" x="5545138" y="2297113"/>
          <p14:tracePt t="17817" x="5549900" y="2297113"/>
          <p14:tracePt t="17827" x="5556250" y="2297113"/>
          <p14:tracePt t="17919" x="5561013" y="2297113"/>
          <p14:tracePt t="17928" x="5572125" y="2297113"/>
          <p14:tracePt t="17937" x="5576888" y="2297113"/>
          <p14:tracePt t="17948" x="5592763" y="2297113"/>
          <p14:tracePt t="17959" x="5599113" y="2301875"/>
          <p14:tracePt t="17975" x="5603875" y="2301875"/>
          <p14:tracePt t="17991" x="5614988" y="2301875"/>
          <p14:tracePt t="18067" x="5619750" y="2301875"/>
          <p14:tracePt t="18077" x="5626100" y="2301875"/>
          <p14:tracePt t="18087" x="5630863" y="2308225"/>
          <p14:tracePt t="18097" x="5637213" y="2308225"/>
          <p14:tracePt t="18197" x="5641975" y="2308225"/>
          <p14:tracePt t="19147" x="5637213" y="2308225"/>
          <p14:tracePt t="19407" x="5630863" y="2308225"/>
          <p14:tracePt t="19417" x="5614988" y="2317750"/>
          <p14:tracePt t="19428" x="5534025" y="2355850"/>
          <p14:tracePt t="19441" x="5437188" y="2398713"/>
          <p14:tracePt t="19458" x="5160963" y="2513013"/>
          <p14:tracePt t="19475" x="5048250" y="2566988"/>
          <p14:tracePt t="19491" x="4576763" y="2744788"/>
          <p14:tracePt t="19508" x="4032250" y="2917825"/>
          <p14:tracePt t="19541" x="3663950" y="2994025"/>
          <p14:tracePt t="19575" x="3425825" y="3043238"/>
          <p14:tracePt t="19608" x="3151188" y="3241675"/>
          <p14:tracePt t="19625" x="3101975" y="3302000"/>
          <p14:tracePt t="19641" x="2998788" y="3463925"/>
          <p14:tracePt t="19658" x="2940050" y="3621088"/>
          <p14:tracePt t="19675" x="2913063" y="3713163"/>
          <p14:tracePt t="19691" x="2913063" y="3852863"/>
          <p14:tracePt t="19708" x="2955925" y="3998913"/>
          <p14:tracePt t="19725" x="2982913" y="4052888"/>
          <p14:tracePt t="19741" x="3070225" y="4156075"/>
          <p14:tracePt t="19758" x="3171825" y="4241800"/>
          <p14:tracePt t="19775" x="3214688" y="4268788"/>
          <p14:tracePt t="19791" x="3432175" y="4344988"/>
          <p14:tracePt t="19808" x="3636963" y="4356100"/>
          <p14:tracePt t="19825" x="3805238" y="4356100"/>
          <p14:tracePt t="19841" x="4037013" y="4318000"/>
          <p14:tracePt t="19858" x="4122738" y="4275138"/>
          <p14:tracePt t="19875" x="4194175" y="4237038"/>
          <p14:tracePt t="19891" x="4248150" y="4167188"/>
          <p14:tracePt t="19908" x="4291013" y="4102100"/>
          <p14:tracePt t="19925" x="4318000" y="4025900"/>
          <p14:tracePt t="19941" x="4376738" y="3902075"/>
          <p14:tracePt t="19958" x="4448175" y="3740150"/>
          <p14:tracePt t="19975" x="4457700" y="3663950"/>
          <p14:tracePt t="19991" x="4464050" y="3614738"/>
          <p14:tracePt t="20008" x="4464050" y="3556000"/>
          <p14:tracePt t="20025" x="4464050" y="3533775"/>
          <p14:tracePt t="20058" x="4457700" y="3533775"/>
          <p14:tracePt t="20075" x="4452938" y="3533775"/>
          <p14:tracePt t="20091" x="4448175" y="3540125"/>
          <p14:tracePt t="20138" x="4448175" y="3544888"/>
          <p14:tracePt t="20227" x="4452938" y="3551238"/>
          <p14:tracePt t="20238" x="4475163" y="3551238"/>
          <p14:tracePt t="20248" x="4502150" y="3551238"/>
          <p14:tracePt t="20258" x="4540250" y="3551238"/>
          <p14:tracePt t="20275" x="4560888" y="3551238"/>
          <p14:tracePt t="20292" x="4630738" y="3533775"/>
          <p14:tracePt t="20308" x="4684713" y="3502025"/>
          <p14:tracePt t="20325" x="4706938" y="3490913"/>
          <p14:tracePt t="20341" x="4794250" y="3436938"/>
          <p14:tracePt t="20358" x="4852988" y="3405188"/>
          <p14:tracePt t="20375" x="4868863" y="3394075"/>
          <p14:tracePt t="20391" x="4875213" y="3382963"/>
          <p14:tracePt t="20408" x="4875213" y="3378200"/>
          <p14:tracePt t="20425" x="4879975" y="3378200"/>
          <p14:tracePt t="20537" x="4879975" y="3371850"/>
          <p14:tracePt t="20549" x="4875213" y="3371850"/>
          <p14:tracePt t="20558" x="4864100" y="3367088"/>
          <p14:tracePt t="20567" x="4848225" y="3367088"/>
          <p14:tracePt t="20577" x="4837113" y="3367088"/>
          <p14:tracePt t="20591" x="4826000" y="3367088"/>
          <p14:tracePt t="20608" x="4810125" y="3367088"/>
          <p14:tracePt t="20625" x="4803775" y="3367088"/>
          <p14:tracePt t="20641" x="4799013" y="3367088"/>
          <p14:tracePt t="20658" x="4794250" y="3367088"/>
          <p14:tracePt t="20675" x="4787900" y="3367088"/>
          <p14:tracePt t="20691" x="4783138" y="3367088"/>
          <p14:tracePt t="20708" x="4760913" y="3371850"/>
          <p14:tracePt t="20725" x="4749800" y="3378200"/>
          <p14:tracePt t="20741" x="4738688" y="3387725"/>
          <p14:tracePt t="20758" x="4733925" y="3387725"/>
          <p14:tracePt t="20775" x="4729163" y="3387725"/>
          <p14:tracePt t="20791" x="4722813" y="3387725"/>
          <p14:tracePt t="20808" x="4711700" y="3387725"/>
          <p14:tracePt t="20877" x="4711700" y="3378200"/>
          <p14:tracePt t="20888" x="4711700" y="3367088"/>
          <p14:tracePt t="20897" x="4722813" y="3351213"/>
          <p14:tracePt t="20908" x="4738688" y="3328988"/>
          <p14:tracePt t="20925" x="4745038" y="3324225"/>
          <p14:tracePt t="20941" x="4756150" y="3306763"/>
          <p14:tracePt t="20958" x="4783138" y="3297238"/>
          <p14:tracePt t="20975" x="4803775" y="3290888"/>
          <p14:tracePt t="20991" x="4906963" y="3252788"/>
          <p14:tracePt t="21008" x="5064125" y="3205163"/>
          <p14:tracePt t="21025" x="5129213" y="3178175"/>
          <p14:tracePt t="21041" x="5302250" y="3117850"/>
          <p14:tracePt t="21058" x="5457825" y="3048000"/>
          <p14:tracePt t="21075" x="5500688" y="3025775"/>
          <p14:tracePt t="21091" x="5653088" y="2971800"/>
          <p14:tracePt t="21108" x="5799138" y="2913063"/>
          <p14:tracePt t="21125" x="5853113" y="2890838"/>
          <p14:tracePt t="21141" x="6008688" y="2843213"/>
          <p14:tracePt t="21158" x="6138863" y="2825750"/>
          <p14:tracePt t="21175" x="6242050" y="2816225"/>
          <p14:tracePt t="21191" x="6372225" y="2789238"/>
          <p14:tracePt t="21208" x="6403975" y="2782888"/>
          <p14:tracePt t="21225" x="6419850" y="2771775"/>
          <p14:tracePt t="21418" x="6419850" y="2767013"/>
          <p14:tracePt t="21518" x="6419850" y="2762250"/>
          <p14:tracePt t="21529" x="6419850" y="2755900"/>
          <p14:tracePt t="21537" x="6419850" y="2751138"/>
          <p14:tracePt t="21559" x="6419850" y="2744788"/>
          <p14:tracePt t="21578" x="6419850" y="2740025"/>
          <p14:tracePt t="21588" x="6419850" y="2733675"/>
          <p14:tracePt t="21597" x="6419850" y="2728913"/>
          <p14:tracePt t="21617" x="6419850" y="2724150"/>
          <p14:tracePt t="21627" x="6419850" y="2717800"/>
          <p14:tracePt t="21658" x="6415088" y="2713038"/>
          <p14:tracePt t="21667" x="6408738" y="2706688"/>
          <p14:tracePt t="21687" x="6403975" y="2701925"/>
          <p14:tracePt t="21699" x="6399213" y="2697163"/>
          <p14:tracePt t="21708" x="6392863" y="2690813"/>
          <p14:tracePt t="21725" x="6381750" y="2686050"/>
          <p14:tracePt t="21741" x="6273800" y="2663825"/>
          <p14:tracePt t="21758" x="5961063" y="2663825"/>
          <p14:tracePt t="21775" x="5819775" y="2663825"/>
          <p14:tracePt t="21791" x="5410200" y="2663825"/>
          <p14:tracePt t="21808" x="5172075" y="2663825"/>
          <p14:tracePt t="21825" x="5122863" y="2652713"/>
          <p14:tracePt t="21842" x="4983163" y="2643188"/>
          <p14:tracePt t="21858" x="4826000" y="2643188"/>
          <p14:tracePt t="21875" x="4749800" y="2632075"/>
          <p14:tracePt t="21891" x="4479925" y="2632075"/>
          <p14:tracePt t="21908" x="4221163" y="2632075"/>
          <p14:tracePt t="21925" x="4144963" y="2632075"/>
          <p14:tracePt t="21941" x="3987800" y="2625725"/>
          <p14:tracePt t="21958" x="3913188" y="2616200"/>
          <p14:tracePt t="21975" x="3886200" y="2616200"/>
          <p14:tracePt t="21991" x="3756025" y="2598738"/>
          <p14:tracePt t="22008" x="3578225" y="2566988"/>
          <p14:tracePt t="22025" x="3382963" y="2555875"/>
          <p14:tracePt t="22042" x="3124200" y="2535238"/>
          <p14:tracePt t="22058" x="2982913" y="2513013"/>
          <p14:tracePt t="22075" x="2928938" y="2497138"/>
          <p14:tracePt t="22091" x="2901950" y="2486025"/>
          <p14:tracePt t="22108" x="2897188" y="2470150"/>
          <p14:tracePt t="22125" x="2890838" y="2470150"/>
          <p14:tracePt t="22141" x="2886075" y="2459038"/>
          <p14:tracePt t="22158" x="2870200" y="2452688"/>
          <p14:tracePt t="22174" x="2863850" y="2447925"/>
          <p14:tracePt t="22280" x="2879725" y="2447925"/>
          <p14:tracePt t="22289" x="2901950" y="2447925"/>
          <p14:tracePt t="22297" x="2951163" y="2447925"/>
          <p14:tracePt t="22308" x="2978150" y="2447925"/>
          <p14:tracePt t="22325" x="3005138" y="2447925"/>
          <p14:tracePt t="22341" x="3101975" y="2447925"/>
          <p14:tracePt t="22358" x="3194050" y="2436813"/>
          <p14:tracePt t="22375" x="3221038" y="2436813"/>
          <p14:tracePt t="22391" x="3290888" y="2436813"/>
          <p14:tracePt t="22408" x="3340100" y="2436813"/>
          <p14:tracePt t="22425" x="3351213" y="2436813"/>
          <p14:tracePt t="22441" x="3398838" y="2436813"/>
          <p14:tracePt t="22458" x="3463925" y="2436813"/>
          <p14:tracePt t="22475" x="3497263" y="2432050"/>
          <p14:tracePt t="22491" x="3598863" y="2432050"/>
          <p14:tracePt t="22508" x="3702050" y="2425700"/>
          <p14:tracePt t="22525" x="3729038" y="2425700"/>
          <p14:tracePt t="22541" x="3821113" y="2416175"/>
          <p14:tracePt t="22558" x="3906838" y="2416175"/>
          <p14:tracePt t="22575" x="3949700" y="2409825"/>
          <p14:tracePt t="22591" x="4048125" y="2398713"/>
          <p14:tracePt t="22608" x="4133850" y="2398713"/>
          <p14:tracePt t="22625" x="4160838" y="2398713"/>
          <p14:tracePt t="22641" x="4230688" y="2398713"/>
          <p14:tracePt t="22658" x="4275138" y="2398713"/>
          <p14:tracePt t="22675" x="4313238" y="2398713"/>
          <p14:tracePt t="22691" x="4360863" y="2398713"/>
          <p14:tracePt t="22708" x="4394200" y="2398713"/>
          <p14:tracePt t="22725" x="4425950" y="2398713"/>
          <p14:tracePt t="22741" x="4475163" y="2398713"/>
          <p14:tracePt t="22758" x="4513263" y="2398713"/>
          <p14:tracePt t="22775" x="4560888" y="2398713"/>
          <p14:tracePt t="22791" x="4603750" y="2398713"/>
          <p14:tracePt t="22808" x="4637088" y="2398713"/>
          <p14:tracePt t="22825" x="4648200" y="2398713"/>
          <p14:tracePt t="22841" x="4664075" y="2398713"/>
          <p14:tracePt t="22858" x="4711700" y="2398713"/>
          <p14:tracePt t="22875" x="4760913" y="2398713"/>
          <p14:tracePt t="22891" x="4837113" y="2398713"/>
          <p14:tracePt t="22908" x="4945063" y="2398713"/>
          <p14:tracePt t="22925" x="4972050" y="2398713"/>
          <p14:tracePt t="22941" x="4999038" y="2398713"/>
          <p14:tracePt t="22958" x="5010150" y="2398713"/>
          <p14:tracePt t="22974" x="5014913" y="2398713"/>
          <p14:tracePt t="22991" x="5048250" y="2398713"/>
          <p14:tracePt t="23008" x="5080000" y="2398713"/>
          <p14:tracePt t="23025" x="5095875" y="2398713"/>
          <p14:tracePt t="23041" x="5111750" y="2398713"/>
          <p14:tracePt t="23058" x="5118100" y="2398713"/>
          <p14:tracePt t="23677" x="5091113" y="2405063"/>
          <p14:tracePt t="23689" x="5026025" y="2416175"/>
          <p14:tracePt t="23697" x="4933950" y="2425700"/>
          <p14:tracePt t="23708" x="4756150" y="2447925"/>
          <p14:tracePt t="23725" x="4641850" y="2459038"/>
          <p14:tracePt t="23741" x="4318000" y="2474913"/>
          <p14:tracePt t="23758" x="4059238" y="2486025"/>
          <p14:tracePt t="23791" x="3717925" y="2443163"/>
          <p14:tracePt t="23825" x="3259138" y="2301875"/>
          <p14:tracePt t="23858" x="2339975" y="1993900"/>
          <p14:tracePt t="23875" x="2058988" y="1917700"/>
          <p14:tracePt t="23891" x="1863725" y="1854200"/>
          <p14:tracePt t="23908" x="1858963" y="1804988"/>
          <p14:tracePt t="23924" x="1924050" y="1735138"/>
          <p14:tracePt t="23941" x="2101850" y="1616075"/>
          <p14:tracePt t="23958" x="2263775" y="1524000"/>
          <p14:tracePt t="23975" x="2378075" y="1470025"/>
          <p14:tracePt t="23991" x="2501900" y="1438275"/>
          <p14:tracePt t="24008" x="2663825" y="1438275"/>
          <p14:tracePt t="24025" x="2794000" y="1465263"/>
          <p14:tracePt t="24041" x="2940050" y="1539875"/>
          <p14:tracePt t="24058" x="3021013" y="1654175"/>
          <p14:tracePt t="24074" x="3005138" y="1746250"/>
          <p14:tracePt t="24091" x="2897188" y="1858963"/>
          <p14:tracePt t="24108" x="2674938" y="2020888"/>
          <p14:tracePt t="24124" x="2540000" y="2085975"/>
          <p14:tracePt t="24141" x="2371725" y="2117725"/>
          <p14:tracePt t="24158" x="2317750" y="2117725"/>
          <p14:tracePt t="24174" x="2297113" y="2117725"/>
          <p14:tracePt t="24191" x="2259013" y="2054225"/>
          <p14:tracePt t="24208" x="2254250" y="1944688"/>
          <p14:tracePt t="24225" x="2254250" y="1908175"/>
          <p14:tracePt t="24241" x="2281238" y="1843088"/>
          <p14:tracePt t="24258" x="2355850" y="1816100"/>
          <p14:tracePt t="24275" x="2405063" y="1816100"/>
          <p14:tracePt t="24291" x="2582863" y="1820863"/>
          <p14:tracePt t="24308" x="2740025" y="1881188"/>
          <p14:tracePt t="24325" x="2771775" y="1908175"/>
          <p14:tracePt t="24341" x="2789238" y="1939925"/>
          <p14:tracePt t="24358" x="2771775" y="1982788"/>
          <p14:tracePt t="24375" x="2755900" y="2000250"/>
          <p14:tracePt t="24391" x="2740025" y="2020888"/>
          <p14:tracePt t="24408" x="2740025" y="2032000"/>
          <p14:tracePt t="24424" x="2740025" y="2036763"/>
          <p14:tracePt t="24529" x="2740025" y="2043113"/>
          <p14:tracePt t="24538" x="2740025" y="2047875"/>
          <p14:tracePt t="24549" x="2744788" y="2058988"/>
          <p14:tracePt t="24558" x="2755900" y="2063750"/>
          <p14:tracePt t="24575" x="2805113" y="2085975"/>
          <p14:tracePt t="24591" x="2913063" y="2101850"/>
          <p14:tracePt t="24608" x="3070225" y="2117725"/>
          <p14:tracePt t="24625" x="3279775" y="2128838"/>
          <p14:tracePt t="24641" x="3744913" y="2162175"/>
          <p14:tracePt t="24658" x="4167188" y="2171700"/>
          <p14:tracePt t="24675" x="4437063" y="2220913"/>
          <p14:tracePt t="24691" x="4556125" y="2236788"/>
          <p14:tracePt t="24708" x="4583113" y="2243138"/>
          <p14:tracePt t="24741" x="4583113" y="2247900"/>
          <p14:tracePt t="24758" x="4594225" y="2263775"/>
          <p14:tracePt t="24775" x="4603750" y="2281238"/>
          <p14:tracePt t="24791" x="4614863" y="2290763"/>
          <p14:tracePt t="24838" x="4621213" y="2290763"/>
          <p14:tracePt t="24897" x="4630738" y="2290763"/>
          <p14:tracePt t="24908" x="4641850" y="2290763"/>
          <p14:tracePt t="24918" x="4668838" y="2290763"/>
          <p14:tracePt t="24928" x="4729163" y="2286000"/>
          <p14:tracePt t="24941" x="4765675" y="2286000"/>
          <p14:tracePt t="24958" x="4933950" y="2286000"/>
          <p14:tracePt t="24975" x="4992688" y="2286000"/>
          <p14:tracePt t="24991" x="5172075" y="2286000"/>
          <p14:tracePt t="25008" x="5349875" y="2286000"/>
          <p14:tracePt t="25025" x="5399088" y="2286000"/>
          <p14:tracePt t="25041" x="5538788" y="2286000"/>
          <p14:tracePt t="25058" x="5641975" y="2286000"/>
          <p14:tracePt t="25074" x="5680075" y="2286000"/>
          <p14:tracePt t="25091" x="5819775" y="2290763"/>
          <p14:tracePt t="25108" x="5988050" y="2301875"/>
          <p14:tracePt t="25125" x="6053138" y="2301875"/>
          <p14:tracePt t="25141" x="6176963" y="2301875"/>
          <p14:tracePt t="25158" x="6235700" y="2301875"/>
          <p14:tracePt t="25174" x="6246813" y="2301875"/>
          <p14:tracePt t="25191" x="6338888" y="2301875"/>
          <p14:tracePt t="25208" x="6453188" y="2301875"/>
          <p14:tracePt t="25225" x="6565900" y="2301875"/>
          <p14:tracePt t="25241" x="6727825" y="2308225"/>
          <p14:tracePt t="25258" x="6808788" y="2308225"/>
          <p14:tracePt t="25275" x="6835775" y="2308225"/>
          <p14:tracePt t="25291" x="6846888" y="2308225"/>
          <p14:tracePt t="25919" x="6824663" y="2312988"/>
          <p14:tracePt t="25929" x="6797675" y="2317750"/>
          <p14:tracePt t="25937" x="6777038" y="2328863"/>
          <p14:tracePt t="25947" x="6716713" y="2362200"/>
          <p14:tracePt t="25958" x="6673850" y="2389188"/>
          <p14:tracePt t="25974" x="6653213" y="2409825"/>
          <p14:tracePt t="25991" x="6581775" y="2490788"/>
          <p14:tracePt t="26025" x="6323013" y="2643188"/>
          <p14:tracePt t="26058" x="5160963" y="3144838"/>
          <p14:tracePt t="26091" x="4095750" y="3506788"/>
          <p14:tracePt t="26108" x="3490913" y="3632200"/>
          <p14:tracePt t="26124" x="3351213" y="3652838"/>
          <p14:tracePt t="26141" x="3048000" y="3702050"/>
          <p14:tracePt t="26158" x="2762250" y="3760788"/>
          <p14:tracePt t="26175" x="2674938" y="3776663"/>
          <p14:tracePt t="26191" x="2308225" y="3852863"/>
          <p14:tracePt t="26208" x="2016125" y="3913188"/>
          <p14:tracePt t="26224" x="1924050" y="3922713"/>
          <p14:tracePt t="26241" x="1773238" y="3933825"/>
          <p14:tracePt t="26258" x="1663700" y="3940175"/>
          <p14:tracePt t="26275" x="1627188" y="3940175"/>
          <p14:tracePt t="26291" x="1562100" y="3940175"/>
          <p14:tracePt t="26308" x="1519238" y="3940175"/>
          <p14:tracePt t="26325" x="1512888" y="3940175"/>
          <p14:tracePt t="26341" x="1508125" y="3933825"/>
          <p14:tracePt t="26358" x="1501775" y="3886200"/>
          <p14:tracePt t="26375" x="1501775" y="3825875"/>
          <p14:tracePt t="26391" x="1512888" y="3717925"/>
          <p14:tracePt t="26408" x="1535113" y="3659188"/>
          <p14:tracePt t="26425" x="1555750" y="3605213"/>
          <p14:tracePt t="26441" x="1589088" y="3533775"/>
          <p14:tracePt t="26458" x="1620838" y="3448050"/>
          <p14:tracePt t="26475" x="1647825" y="3394075"/>
          <p14:tracePt t="26491" x="1728788" y="3324225"/>
          <p14:tracePt t="26508" x="1978025" y="3236913"/>
          <p14:tracePt t="26525" x="2254250" y="3167063"/>
          <p14:tracePt t="26541" x="2647950" y="3101975"/>
          <p14:tracePt t="26558" x="3178175" y="3063875"/>
          <p14:tracePt t="26575" x="3333750" y="3063875"/>
          <p14:tracePt t="26591" x="3405188" y="3063875"/>
          <p14:tracePt t="26608" x="3432175" y="3070225"/>
          <p14:tracePt t="26625" x="3441700" y="3074988"/>
          <p14:tracePt t="26641" x="3529013" y="3113088"/>
          <p14:tracePt t="26658" x="3686175" y="3171825"/>
          <p14:tracePt t="26675" x="3751263" y="3194050"/>
          <p14:tracePt t="26691" x="3886200" y="3252788"/>
          <p14:tracePt t="26708" x="3956050" y="3275013"/>
          <p14:tracePt t="26724" x="3960813" y="3275013"/>
          <p14:tracePt t="26741" x="3976688" y="3286125"/>
          <p14:tracePt t="26758" x="3987800" y="3286125"/>
          <p14:tracePt t="26775" x="3994150" y="3286125"/>
          <p14:tracePt t="26958" x="4005263" y="3286125"/>
          <p14:tracePt t="26968" x="4014788" y="3286125"/>
          <p14:tracePt t="26978" x="4048125" y="3286125"/>
          <p14:tracePt t="26991" x="4059238" y="3290888"/>
          <p14:tracePt t="27008" x="4106863" y="3290888"/>
          <p14:tracePt t="27025" x="4176713" y="3290888"/>
          <p14:tracePt t="27042" x="4340225" y="3290888"/>
          <p14:tracePt t="27058" x="4464050" y="3290888"/>
          <p14:tracePt t="27075" x="4556125" y="3290888"/>
          <p14:tracePt t="27091" x="4657725" y="3290888"/>
          <p14:tracePt t="27108" x="4691063" y="3302000"/>
          <p14:tracePt t="27124" x="4702175" y="3306763"/>
          <p14:tracePt t="27141" x="4718050" y="3313113"/>
          <p14:tracePt t="27158" x="4776788" y="3324225"/>
          <p14:tracePt t="27175" x="4826000" y="3333750"/>
          <p14:tracePt t="27191" x="4906963" y="3351213"/>
          <p14:tracePt t="27208" x="4965700" y="3351213"/>
          <p14:tracePt t="27224" x="4976813" y="3351213"/>
          <p14:tracePt t="27241" x="4983163" y="3351213"/>
          <p14:tracePt t="27258" x="5010150" y="3355975"/>
          <p14:tracePt t="27274" x="5037138" y="3360738"/>
          <p14:tracePt t="27291" x="5165725" y="3382963"/>
          <p14:tracePt t="27308" x="5334000" y="3405188"/>
          <p14:tracePt t="27324" x="5399088" y="3409950"/>
          <p14:tracePt t="27341" x="5549900" y="3421063"/>
          <p14:tracePt t="27358" x="5668963" y="3432175"/>
          <p14:tracePt t="27374" x="5718175" y="3432175"/>
          <p14:tracePt t="27391" x="5868988" y="3441700"/>
          <p14:tracePt t="27408" x="6084888" y="3452813"/>
          <p14:tracePt t="27424" x="6188075" y="3463925"/>
          <p14:tracePt t="27441" x="6446838" y="3468688"/>
          <p14:tracePt t="27458" x="6662738" y="3490913"/>
          <p14:tracePt t="27474" x="6738938" y="3490913"/>
          <p14:tracePt t="27491" x="6869113" y="3513138"/>
          <p14:tracePt t="27508" x="6950075" y="3517900"/>
          <p14:tracePt t="27525" x="6970713" y="3524250"/>
          <p14:tracePt t="27541" x="7004050" y="3524250"/>
          <p14:tracePt t="27558" x="7008813" y="3529013"/>
          <p14:tracePt t="27957" x="7015163" y="3529013"/>
          <p14:tracePt t="27967" x="7051675" y="3524250"/>
          <p14:tracePt t="27977" x="7116763" y="3524250"/>
          <p14:tracePt t="27991" x="7197725" y="3513138"/>
          <p14:tracePt t="28025" x="7366000" y="3486150"/>
          <p14:tracePt t="28058" x="7496175" y="3463925"/>
          <p14:tracePt t="28091" x="7700963" y="3441700"/>
          <p14:tracePt t="28108" x="7793038" y="3425825"/>
          <p14:tracePt t="28124" x="7847013" y="3425825"/>
          <p14:tracePt t="28141" x="7878763" y="3425825"/>
          <p14:tracePt t="28158" x="7885113" y="3425825"/>
          <p14:tracePt t="28191" x="7889875" y="3425825"/>
          <p14:tracePt t="28217" x="7900988" y="3425825"/>
          <p14:tracePt t="28228" x="7912100" y="3425825"/>
          <p14:tracePt t="28241" x="7923213" y="3425825"/>
          <p14:tracePt t="28258" x="7966075" y="3425825"/>
          <p14:tracePt t="28275" x="7986713" y="3425825"/>
          <p14:tracePt t="28291" x="8040688" y="3436938"/>
          <p14:tracePt t="28308" x="8089900" y="3436938"/>
          <p14:tracePt t="28325" x="8105775" y="3436938"/>
          <p14:tracePt t="28341" x="8128000" y="3436938"/>
          <p14:tracePt t="28358" x="8159750" y="3436938"/>
          <p14:tracePt t="28375" x="8186738" y="3436938"/>
          <p14:tracePt t="28391" x="8285163" y="3436938"/>
          <p14:tracePt t="28408" x="8404225" y="3436938"/>
          <p14:tracePt t="28425" x="8431213" y="3436938"/>
          <p14:tracePt t="28441" x="8505825" y="3436938"/>
          <p14:tracePt t="28458" x="8566150" y="3436938"/>
          <p14:tracePt t="28474" x="8582025" y="3436938"/>
          <p14:tracePt t="28491" x="8674100" y="3432175"/>
          <p14:tracePt t="28508" x="8748713" y="3425825"/>
          <p14:tracePt t="28525" x="8775700" y="3425825"/>
          <p14:tracePt t="28541" x="8824913" y="3414713"/>
          <p14:tracePt t="28558" x="8851900" y="3414713"/>
          <p14:tracePt t="28575" x="8863013" y="3414713"/>
          <p14:tracePt t="28591" x="8912225" y="3414713"/>
          <p14:tracePt t="28608" x="8959850" y="3414713"/>
          <p14:tracePt t="28624" x="8982075" y="3414713"/>
          <p14:tracePt t="28641" x="9020175" y="3414713"/>
          <p14:tracePt t="28658" x="9047163" y="3414713"/>
          <p14:tracePt t="28674" x="9056688" y="3414713"/>
          <p14:tracePt t="28691" x="9078913" y="3421063"/>
          <p14:tracePt t="28708" x="9101138" y="3436938"/>
          <p14:tracePt t="28725" x="9148763" y="3441700"/>
          <p14:tracePt t="28741" x="9267825" y="3468688"/>
          <p14:tracePt t="28758" x="9364663" y="3495675"/>
          <p14:tracePt t="28774" x="9391650" y="3495675"/>
          <p14:tracePt t="28791" x="9413875" y="3495675"/>
          <p14:tracePt t="28808" x="9420225" y="3495675"/>
          <p14:tracePt t="29017" x="9409113" y="3495675"/>
          <p14:tracePt t="29057" x="9398000" y="3495675"/>
          <p14:tracePt t="29067" x="9375775" y="3495675"/>
          <p14:tracePt t="29077" x="9364663" y="3495675"/>
          <p14:tracePt t="29091" x="9337675" y="3495675"/>
          <p14:tracePt t="29108" x="9310688" y="3490913"/>
          <p14:tracePt t="29125" x="9290050" y="3486150"/>
          <p14:tracePt t="29141" x="9267825" y="3486150"/>
          <p14:tracePt t="29158" x="9251950" y="3486150"/>
          <p14:tracePt t="29175" x="9240838" y="3486150"/>
          <p14:tracePt t="29191" x="9213850" y="3490913"/>
          <p14:tracePt t="29208" x="9121775" y="3524250"/>
          <p14:tracePt t="29225" x="9029700" y="3556000"/>
          <p14:tracePt t="29241" x="8863013" y="3605213"/>
          <p14:tracePt t="29258" x="8494713" y="3679825"/>
          <p14:tracePt t="29275" x="8316913" y="3717925"/>
          <p14:tracePt t="29291" x="7835900" y="3825875"/>
          <p14:tracePt t="29308" x="7415213" y="3933825"/>
          <p14:tracePt t="29325" x="7285038" y="3976688"/>
          <p14:tracePt t="29341" x="6884988" y="4102100"/>
          <p14:tracePt t="29358" x="6570663" y="4214813"/>
          <p14:tracePt t="29375" x="6469063" y="4241800"/>
          <p14:tracePt t="29391" x="6122988" y="4318000"/>
          <p14:tracePt t="29408" x="5711825" y="4356100"/>
          <p14:tracePt t="29424" x="5599113" y="4376738"/>
          <p14:tracePt t="29441" x="5226050" y="4448175"/>
          <p14:tracePt t="29458" x="5010150" y="4502150"/>
          <p14:tracePt t="29475" x="4965700" y="4506913"/>
          <p14:tracePt t="29491" x="4911725" y="4533900"/>
          <p14:tracePt t="29547" x="4906963" y="4538663"/>
          <p14:tracePt t="29567" x="4902200" y="4545013"/>
          <p14:tracePt t="29577" x="4879975" y="4549775"/>
          <p14:tracePt t="29587" x="4852988" y="4556125"/>
          <p14:tracePt t="29597" x="4841875" y="4560888"/>
          <p14:tracePt t="29608" x="4810125" y="4560888"/>
          <p14:tracePt t="29625" x="4794250" y="4567238"/>
          <p14:tracePt t="29641" x="4738688" y="4576763"/>
          <p14:tracePt t="29658" x="4684713" y="4583113"/>
          <p14:tracePt t="29674" x="4610100" y="4594225"/>
          <p14:tracePt t="29691" x="4491038" y="4594225"/>
          <p14:tracePt t="29708" x="4414838" y="4594225"/>
          <p14:tracePt t="29724" x="4340225" y="4594225"/>
          <p14:tracePt t="29741" x="4198938" y="4594225"/>
          <p14:tracePt t="29758" x="4079875" y="4603750"/>
          <p14:tracePt t="29775" x="3956050" y="4603750"/>
          <p14:tracePt t="29791" x="3814763" y="4603750"/>
          <p14:tracePt t="29808" x="3513138" y="4603750"/>
          <p14:tracePt t="29824" x="3270250" y="4603750"/>
          <p14:tracePt t="29841" x="3005138" y="4587875"/>
          <p14:tracePt t="29858" x="2697163" y="4549775"/>
          <p14:tracePt t="29875" x="2571750" y="4518025"/>
          <p14:tracePt t="29891" x="2443163" y="4502150"/>
          <p14:tracePt t="29908" x="2317750" y="4441825"/>
          <p14:tracePt t="29925" x="2274888" y="4421188"/>
          <p14:tracePt t="29941" x="2155825" y="4322763"/>
          <p14:tracePt t="29958" x="2036763" y="4214813"/>
          <p14:tracePt t="29974" x="2016125" y="4183063"/>
          <p14:tracePt t="29991" x="1955800" y="4095750"/>
          <p14:tracePt t="30008" x="1951038" y="4021138"/>
          <p14:tracePt t="30025" x="1962150" y="3994150"/>
          <p14:tracePt t="30041" x="2054225" y="3895725"/>
          <p14:tracePt t="30058" x="2328863" y="3771900"/>
          <p14:tracePt t="30074" x="2459038" y="3740150"/>
          <p14:tracePt t="30091" x="2879725" y="3648075"/>
          <p14:tracePt t="30108" x="3270250" y="3609975"/>
          <p14:tracePt t="30124" x="3398838" y="3598863"/>
          <p14:tracePt t="30141" x="3794125" y="3587750"/>
          <p14:tracePt t="30158" x="4106863" y="3587750"/>
          <p14:tracePt t="30174" x="4210050" y="3587750"/>
          <p14:tracePt t="30191" x="4410075" y="3609975"/>
          <p14:tracePt t="30208" x="4468813" y="3668713"/>
          <p14:tracePt t="30224" x="4484688" y="3690938"/>
          <p14:tracePt t="30241" x="4506913" y="3771900"/>
          <p14:tracePt t="30258" x="4518025" y="3859213"/>
          <p14:tracePt t="30275" x="4518025" y="3895725"/>
          <p14:tracePt t="30291" x="4518025" y="3976688"/>
          <p14:tracePt t="30308" x="4506913" y="4025900"/>
          <p14:tracePt t="30324" x="4502150" y="4030663"/>
          <p14:tracePt t="30341" x="4484688" y="4048125"/>
          <p14:tracePt t="30358" x="4468813" y="4052888"/>
          <p14:tracePt t="30374" x="4448175" y="4068763"/>
          <p14:tracePt t="30391" x="4421188" y="4075113"/>
          <p14:tracePt t="30408" x="4414838" y="4075113"/>
          <p14:tracePt t="30888" x="4491038" y="4106863"/>
          <p14:tracePt t="30898" x="4706938" y="4144963"/>
          <p14:tracePt t="30908" x="4879975" y="4171950"/>
          <p14:tracePt t="30917" x="5091113" y="4183063"/>
          <p14:tracePt t="30927" x="5603875" y="4183063"/>
          <p14:tracePt t="30941" x="5918200" y="4198938"/>
          <p14:tracePt t="30958" x="6723063" y="4230688"/>
          <p14:tracePt t="30991" x="7462838" y="4230688"/>
          <p14:tracePt t="31025" x="7781925" y="4230688"/>
          <p14:tracePt t="31058" x="7916863" y="4230688"/>
          <p14:tracePt t="31074" x="7943850" y="4230688"/>
          <p14:tracePt t="31091" x="8078788" y="4248150"/>
          <p14:tracePt t="31108" x="8267700" y="4268788"/>
          <p14:tracePt t="31125" x="8332788" y="4268788"/>
          <p14:tracePt t="31141" x="8424863" y="4279900"/>
          <p14:tracePt t="31780" x="8397875" y="4322763"/>
          <p14:tracePt t="31788" x="8240713" y="4421188"/>
          <p14:tracePt t="31798" x="8139113" y="4441825"/>
          <p14:tracePt t="31809" x="8067675" y="4457700"/>
          <p14:tracePt t="31825" x="7970838" y="4468813"/>
          <p14:tracePt t="31841" x="7851775" y="4468813"/>
          <p14:tracePt t="31858" x="7804150" y="4468813"/>
          <p14:tracePt t="31874" x="7766050" y="4468813"/>
          <p14:tracePt t="31908" x="7516813" y="4468813"/>
          <p14:tracePt t="31941" x="7251700" y="4468813"/>
          <p14:tracePt t="31974" x="7031038" y="4457700"/>
          <p14:tracePt t="31991" x="6950075" y="4448175"/>
          <p14:tracePt t="32008" x="6869113" y="4437063"/>
          <p14:tracePt t="32025" x="6831013" y="4437063"/>
          <p14:tracePt t="32041" x="6770688" y="4430713"/>
          <p14:tracePt t="32058" x="6750050" y="4430713"/>
          <p14:tracePt t="32091" x="6743700" y="4430713"/>
          <p14:tracePt t="32146" x="6765925" y="4430713"/>
          <p14:tracePt t="32156" x="6835775" y="4430713"/>
          <p14:tracePt t="32167" x="6896100" y="4430713"/>
          <p14:tracePt t="32177" x="7058025" y="4457700"/>
          <p14:tracePt t="32191" x="7170738" y="4457700"/>
          <p14:tracePt t="32208" x="7597775" y="4468813"/>
          <p14:tracePt t="32224" x="7754938" y="4468813"/>
          <p14:tracePt t="32241" x="8231188" y="4464050"/>
          <p14:tracePt t="32258" x="8501063" y="4452938"/>
          <p14:tracePt t="32275" x="8566150" y="4441825"/>
          <p14:tracePt t="32291" x="8766175" y="4421188"/>
          <p14:tracePt t="32308" x="8921750" y="4403725"/>
          <p14:tracePt t="32325" x="8986838" y="4403725"/>
          <p14:tracePt t="32341" x="9170988" y="4403725"/>
          <p14:tracePt t="32358" x="9348788" y="4403725"/>
          <p14:tracePt t="32374" x="9424988" y="4403725"/>
          <p14:tracePt t="32391" x="9591675" y="4403725"/>
          <p14:tracePt t="32408" x="9744075" y="4403725"/>
          <p14:tracePt t="32424" x="9809163" y="4394200"/>
          <p14:tracePt t="32441" x="9971088" y="4394200"/>
          <p14:tracePt t="32458" x="10040938" y="4383088"/>
          <p14:tracePt t="32475" x="10067925" y="4383088"/>
          <p14:tracePt t="32491" x="10072688" y="4383088"/>
          <p14:tracePt t="32508" x="10072688" y="4376738"/>
          <p14:tracePt t="34800" x="9674225" y="4522788"/>
          <p14:tracePt t="34808" x="9618663" y="4538663"/>
          <p14:tracePt t="34817" x="9598025" y="4538663"/>
          <p14:tracePt t="34828" x="9571038" y="4538663"/>
          <p14:tracePt t="34841" x="9559925" y="4545013"/>
          <p14:tracePt t="34858" x="9532938" y="4549775"/>
          <p14:tracePt t="34874" x="9521825" y="4560888"/>
          <p14:tracePt t="34908" x="9263063" y="4587875"/>
          <p14:tracePt t="34941" x="9094788" y="4603750"/>
          <p14:tracePt t="34974" x="8874125" y="4625975"/>
          <p14:tracePt t="34991" x="8694738" y="4630738"/>
          <p14:tracePt t="35008" x="8532813" y="4630738"/>
          <p14:tracePt t="35025" x="8408988" y="4630738"/>
          <p14:tracePt t="35041" x="8251825" y="4621213"/>
          <p14:tracePt t="35058" x="8123238" y="4587875"/>
          <p14:tracePt t="35075" x="8031163" y="4572000"/>
          <p14:tracePt t="35091" x="7847013" y="4506913"/>
          <p14:tracePt t="35108" x="7689850" y="4457700"/>
          <p14:tracePt t="35124" x="7516813" y="4387850"/>
          <p14:tracePt t="35141" x="7296150" y="4279900"/>
          <p14:tracePt t="35158" x="6981825" y="4122738"/>
          <p14:tracePt t="35174" x="6781800" y="4003675"/>
          <p14:tracePt t="35191" x="6608763" y="3879850"/>
          <p14:tracePt t="35208" x="6403975" y="3702050"/>
          <p14:tracePt t="35224" x="6284913" y="3571875"/>
          <p14:tracePt t="35241" x="6192838" y="3421063"/>
          <p14:tracePt t="35258" x="6107113" y="3182938"/>
          <p14:tracePt t="35275" x="6073775" y="3079750"/>
          <p14:tracePt t="35291" x="6003925" y="2762250"/>
          <p14:tracePt t="35308" x="5954713" y="2416175"/>
          <p14:tracePt t="35325" x="5954713" y="2328863"/>
          <p14:tracePt t="35341" x="5976938" y="2171700"/>
          <p14:tracePt t="35358" x="6053138" y="2032000"/>
          <p14:tracePt t="35374" x="6100763" y="1989138"/>
          <p14:tracePt t="35391" x="6269038" y="1854200"/>
          <p14:tracePt t="35408" x="6511925" y="1701800"/>
          <p14:tracePt t="35424" x="6604000" y="1670050"/>
          <p14:tracePt t="35441" x="6862763" y="1577975"/>
          <p14:tracePt t="35458" x="7188200" y="1566863"/>
          <p14:tracePt t="35474" x="7323138" y="1566863"/>
          <p14:tracePt t="35491" x="7743825" y="1627188"/>
          <p14:tracePt t="35508" x="8089900" y="1697038"/>
          <p14:tracePt t="35524" x="8355013" y="1789113"/>
          <p14:tracePt t="35541" x="8694738" y="1912938"/>
          <p14:tracePt t="35558" x="8966200" y="2054225"/>
          <p14:tracePt t="35575" x="9063038" y="2128838"/>
          <p14:tracePt t="35591" x="9305925" y="2366963"/>
          <p14:tracePt t="35608" x="9483725" y="2589213"/>
          <p14:tracePt t="35625" x="9510713" y="2643188"/>
          <p14:tracePt t="35641" x="9517063" y="2674938"/>
          <p14:tracePt t="35708" x="9510713" y="2674938"/>
          <p14:tracePt t="35719" x="9494838" y="2674938"/>
          <p14:tracePt t="35727" x="9474200" y="2659063"/>
          <p14:tracePt t="35741" x="9413875" y="2632075"/>
          <p14:tracePt t="35758" x="9344025" y="2609850"/>
          <p14:tracePt t="35774" x="9251950" y="2589213"/>
          <p14:tracePt t="35791" x="9170988" y="2571750"/>
          <p14:tracePt t="35808" x="9117013" y="2571750"/>
          <p14:tracePt t="35825" x="9090025" y="2571750"/>
          <p14:tracePt t="35841" x="9056688" y="2571750"/>
          <p14:tracePt t="35858" x="8932863" y="2578100"/>
          <p14:tracePt t="35874" x="8775700" y="2589213"/>
          <p14:tracePt t="35891" x="8505825" y="2609850"/>
          <p14:tracePt t="35908" x="7885113" y="2625725"/>
          <p14:tracePt t="35924" x="7678738" y="2625725"/>
          <p14:tracePt t="35941" x="7138988" y="2625725"/>
          <p14:tracePt t="35958" x="6727825" y="2620963"/>
          <p14:tracePt t="35975" x="6615113" y="2609850"/>
          <p14:tracePt t="35992" x="6269038" y="2551113"/>
          <p14:tracePt t="36008" x="5907088" y="2490788"/>
          <p14:tracePt t="36025" x="5781675" y="2481263"/>
          <p14:tracePt t="36041" x="5307013" y="2470150"/>
          <p14:tracePt t="36058" x="4637088" y="2470150"/>
          <p14:tracePt t="36074" x="4513263" y="2459038"/>
          <p14:tracePt t="36091" x="4203700" y="2447925"/>
          <p14:tracePt t="36108" x="3960813" y="2416175"/>
          <p14:tracePt t="36124" x="3879850" y="2405063"/>
          <p14:tracePt t="36141" x="3652838" y="2389188"/>
          <p14:tracePt t="36158" x="3360738" y="2389188"/>
          <p14:tracePt t="36174" x="3248025" y="2389188"/>
          <p14:tracePt t="36191" x="2955925" y="2389188"/>
          <p14:tracePt t="36208" x="2825750" y="2389188"/>
          <p14:tracePt t="36224" x="2798763" y="2389188"/>
          <p14:tracePt t="36241" x="2717800" y="2389188"/>
          <p14:tracePt t="36258" x="2578100" y="2378075"/>
          <p14:tracePt t="36275" x="2513013" y="2378075"/>
          <p14:tracePt t="36291" x="2312988" y="2378075"/>
          <p14:tracePt t="36308" x="2124075" y="2355850"/>
          <p14:tracePt t="36325" x="2047875" y="2344738"/>
          <p14:tracePt t="36341" x="1890713" y="2328863"/>
          <p14:tracePt t="36358" x="1831975" y="2317750"/>
          <p14:tracePt t="36374" x="1782763" y="2312988"/>
          <p14:tracePt t="36391" x="1751013" y="2308225"/>
          <p14:tracePt t="36408" x="1746250" y="2308225"/>
          <p14:tracePt t="36548" x="1746250" y="2312988"/>
          <p14:tracePt t="36567" x="1751013" y="2317750"/>
          <p14:tracePt t="36578" x="1755775" y="2317750"/>
          <p14:tracePt t="36588" x="1766888" y="2317750"/>
          <p14:tracePt t="36597" x="1782763" y="2324100"/>
          <p14:tracePt t="36608" x="1793875" y="2324100"/>
          <p14:tracePt t="36625" x="1804988" y="2328863"/>
          <p14:tracePt t="36641" x="1858963" y="2335213"/>
          <p14:tracePt t="36658" x="1897063" y="2344738"/>
          <p14:tracePt t="36674" x="1917700" y="2344738"/>
          <p14:tracePt t="36691" x="1982788" y="2351088"/>
          <p14:tracePt t="36708" x="2009775" y="2351088"/>
          <p14:tracePt t="36768" x="2016125" y="2351088"/>
          <p14:tracePt t="36788" x="2020888" y="2351088"/>
          <p14:tracePt t="36797" x="2032000" y="2351088"/>
          <p14:tracePt t="36807" x="2043113" y="2351088"/>
          <p14:tracePt t="36818" x="2047875" y="2351088"/>
          <p14:tracePt t="36827" x="2074863" y="2351088"/>
          <p14:tracePt t="36841" x="2085975" y="2351088"/>
          <p14:tracePt t="36858" x="2155825" y="2355850"/>
          <p14:tracePt t="36874" x="2182813" y="2355850"/>
          <p14:tracePt t="36891" x="2270125" y="2355850"/>
          <p14:tracePt t="36908" x="2398713" y="2344738"/>
          <p14:tracePt t="36924" x="2447925" y="2344738"/>
          <p14:tracePt t="36941" x="2578100" y="2335213"/>
          <p14:tracePt t="36958" x="2686050" y="2328863"/>
          <p14:tracePt t="36974" x="2724150" y="2328863"/>
          <p14:tracePt t="36991" x="2847975" y="2328863"/>
          <p14:tracePt t="37008" x="2978150" y="2317750"/>
          <p14:tracePt t="37024" x="3043238" y="2317750"/>
          <p14:tracePt t="37041" x="3079750" y="2317750"/>
          <p14:tracePt t="37058" x="3086100" y="2317750"/>
          <p14:tracePt t="37091" x="3101975" y="2317750"/>
          <p14:tracePt t="37108" x="3155950" y="2317750"/>
          <p14:tracePt t="37124" x="3248025" y="2317750"/>
          <p14:tracePt t="37141" x="3409950" y="2324100"/>
          <p14:tracePt t="37157" x="3468688" y="2324100"/>
          <p14:tracePt t="37175" x="3497263" y="2324100"/>
          <p14:tracePt t="37191" x="3502025" y="2324100"/>
          <p14:tracePt t="37208" x="3529013" y="2324100"/>
          <p14:tracePt t="37224" x="3578225" y="2328863"/>
          <p14:tracePt t="37241" x="3659188" y="2351088"/>
          <p14:tracePt t="37258" x="3787775" y="2355850"/>
          <p14:tracePt t="37275" x="3852863" y="2366963"/>
          <p14:tracePt t="37291" x="3902075" y="2371725"/>
          <p14:tracePt t="37308" x="3933825" y="2371725"/>
          <p14:tracePt t="37325" x="3944938" y="2371725"/>
          <p14:tracePt t="37341" x="3994150" y="2371725"/>
          <p14:tracePt t="37358" x="4059238" y="2371725"/>
          <p14:tracePt t="37374" x="4079875" y="2371725"/>
          <p14:tracePt t="37391" x="4149725" y="2371725"/>
          <p14:tracePt t="37408" x="4187825" y="2371725"/>
          <p14:tracePt t="37425" x="4198938" y="2371725"/>
          <p14:tracePt t="37441" x="4225925" y="2378075"/>
          <p14:tracePt t="37458" x="4264025" y="2378075"/>
          <p14:tracePt t="37475" x="4291013" y="2378075"/>
          <p14:tracePt t="37491" x="4367213" y="2378075"/>
          <p14:tracePt t="37508" x="4464050" y="2378075"/>
          <p14:tracePt t="37525" x="4506913" y="2378075"/>
          <p14:tracePt t="37541" x="4598988" y="2378075"/>
          <p14:tracePt t="37558" x="4684713" y="2378075"/>
          <p14:tracePt t="37575" x="4706938" y="2378075"/>
          <p14:tracePt t="37591" x="4772025" y="2378075"/>
          <p14:tracePt t="37608" x="4841875" y="2389188"/>
          <p14:tracePt t="37624" x="4868863" y="2389188"/>
          <p14:tracePt t="37641" x="4918075" y="2393950"/>
          <p14:tracePt t="37658" x="4945063" y="2393950"/>
          <p14:tracePt t="37675" x="4949825" y="2393950"/>
          <p14:tracePt t="37691" x="4965700" y="2393950"/>
          <p14:tracePt t="37708" x="4992688" y="2398713"/>
          <p14:tracePt t="37724" x="5010150" y="2398713"/>
          <p14:tracePt t="37741" x="5041900" y="2409825"/>
          <p14:tracePt t="37758" x="5053013" y="2409825"/>
          <p14:tracePt t="37774" x="5064125" y="2409825"/>
          <p14:tracePt t="37791" x="5068888" y="2409825"/>
          <p14:tracePt t="38698" x="5064125" y="2409825"/>
          <p14:tracePt t="38707" x="5041900" y="2416175"/>
          <p14:tracePt t="38718" x="4933950" y="2416175"/>
          <p14:tracePt t="38728" x="4625975" y="2443163"/>
          <p14:tracePt t="38741" x="4421188" y="2443163"/>
          <p14:tracePt t="38758" x="3825875" y="2443163"/>
          <p14:tracePt t="38775" x="3690938" y="2443163"/>
          <p14:tracePt t="38808" x="3524250" y="2447925"/>
          <p14:tracePt t="38841" x="3486150" y="2490788"/>
          <p14:tracePt t="38874" x="3198813" y="2724150"/>
          <p14:tracePt t="38891" x="2982913" y="2879725"/>
          <p14:tracePt t="38908" x="2890838" y="2960688"/>
          <p14:tracePt t="38924" x="2874963" y="2978150"/>
          <p14:tracePt t="38941" x="2863850" y="2994025"/>
          <p14:tracePt t="38958" x="2843213" y="3048000"/>
          <p14:tracePt t="38974" x="2825750" y="3090863"/>
          <p14:tracePt t="38991" x="2789238" y="3221038"/>
          <p14:tracePt t="39008" x="2728913" y="3382963"/>
          <p14:tracePt t="39024" x="2708275" y="3436938"/>
          <p14:tracePt t="39041" x="2679700" y="3544888"/>
          <p14:tracePt t="39058" x="2674938" y="3594100"/>
          <p14:tracePt t="39074" x="2674938" y="3605213"/>
          <p14:tracePt t="39091" x="2674938" y="3625850"/>
          <p14:tracePt t="39108" x="2690813" y="3652838"/>
          <p14:tracePt t="39124" x="2717800" y="3686175"/>
          <p14:tracePt t="39141" x="2820988" y="3760788"/>
          <p14:tracePt t="39158" x="2924175" y="3805238"/>
          <p14:tracePt t="39174" x="2989263" y="3841750"/>
          <p14:tracePt t="39191" x="3063875" y="3886200"/>
          <p14:tracePt t="39208" x="3106738" y="3902075"/>
          <p14:tracePt t="39224" x="3133725" y="3906838"/>
          <p14:tracePt t="39241" x="3178175" y="3906838"/>
          <p14:tracePt t="39258" x="3236913" y="3913188"/>
          <p14:tracePt t="39275" x="3263900" y="3922713"/>
          <p14:tracePt t="39291" x="3297238" y="3933825"/>
          <p14:tracePt t="39308" x="3324225" y="3949700"/>
          <p14:tracePt t="39324" x="3333750" y="3956050"/>
          <p14:tracePt t="39341" x="3344863" y="3960813"/>
          <p14:tracePt t="39358" x="3344863" y="3967163"/>
          <p14:tracePt t="39374" x="3351213" y="3967163"/>
          <p14:tracePt t="39391" x="3355975" y="3971925"/>
          <p14:tracePt t="39408" x="3367088" y="3976688"/>
          <p14:tracePt t="39425" x="3371850" y="3983038"/>
          <p14:tracePt t="39441" x="3394075" y="4003675"/>
          <p14:tracePt t="39458" x="3414713" y="4048125"/>
          <p14:tracePt t="39474" x="3421063" y="4068763"/>
          <p14:tracePt t="39491" x="3459163" y="4113213"/>
          <p14:tracePt t="39508" x="3497263" y="4176713"/>
          <p14:tracePt t="39525" x="3517900" y="4198938"/>
          <p14:tracePt t="39541" x="3567113" y="4264025"/>
          <p14:tracePt t="39558" x="3587750" y="4306888"/>
          <p14:tracePt t="39575" x="3594100" y="4329113"/>
          <p14:tracePt t="39591" x="3621088" y="4360863"/>
          <p14:tracePt t="39608" x="3648075" y="4383088"/>
          <p14:tracePt t="39624" x="3648075" y="4387850"/>
          <p14:tracePt t="39641" x="3652838" y="4394200"/>
          <p14:tracePt t="45369" x="3659188" y="4452938"/>
          <p14:tracePt t="45397" x="3663950" y="4452938"/>
          <p14:tracePt t="45407" x="3702050" y="4441825"/>
          <p14:tracePt t="45418" x="3767138" y="4414838"/>
          <p14:tracePt t="45428" x="3875088" y="4371975"/>
          <p14:tracePt t="45441" x="3929063" y="4349750"/>
          <p14:tracePt t="45458" x="4041775" y="4248150"/>
          <p14:tracePt t="45491" x="4122738" y="4140200"/>
          <p14:tracePt t="45524" x="4122738" y="4010025"/>
          <p14:tracePt t="45558" x="4171950" y="3859213"/>
          <p14:tracePt t="45574" x="4187825" y="3825875"/>
          <p14:tracePt t="45591" x="4248150" y="3744913"/>
          <p14:tracePt t="45608" x="4279900" y="3686175"/>
          <p14:tracePt t="45624" x="4286250" y="3663950"/>
          <p14:tracePt t="45641" x="4302125" y="3594100"/>
          <p14:tracePt t="45658" x="4306888" y="3502025"/>
          <p14:tracePt t="45674" x="4306888" y="3475038"/>
          <p14:tracePt t="45691" x="4306888" y="3398838"/>
          <p14:tracePt t="45708" x="4322763" y="3344863"/>
          <p14:tracePt t="45724" x="4322763" y="3306763"/>
          <p14:tracePt t="45741" x="4340225" y="3248025"/>
          <p14:tracePt t="45758" x="4344988" y="3209925"/>
          <p14:tracePt t="45775" x="4360863" y="3155950"/>
          <p14:tracePt t="45791" x="4387850" y="3074988"/>
          <p14:tracePt t="45808" x="4403725" y="3016250"/>
          <p14:tracePt t="45824" x="4421188" y="2971800"/>
          <p14:tracePt t="45841" x="4425950" y="2933700"/>
          <p14:tracePt t="45858" x="4441825" y="2843213"/>
          <p14:tracePt t="45874" x="4452938" y="2778125"/>
          <p14:tracePt t="45891" x="4464050" y="2706688"/>
          <p14:tracePt t="45908" x="4475163" y="2616200"/>
          <p14:tracePt t="45924" x="4475163" y="2578100"/>
          <p14:tracePt t="45941" x="4475163" y="2544763"/>
          <p14:tracePt t="45958" x="4475163" y="2501900"/>
          <p14:tracePt t="45974" x="4475163" y="2474913"/>
          <p14:tracePt t="45991" x="4457700" y="2393950"/>
          <p14:tracePt t="46008" x="4441825" y="2297113"/>
          <p14:tracePt t="46025" x="4430713" y="2281238"/>
          <p14:tracePt t="46041" x="4421188" y="2236788"/>
          <p14:tracePt t="46058" x="4410075" y="2209800"/>
          <p14:tracePt t="46074" x="4403725" y="2205038"/>
          <p14:tracePt t="46091" x="4394200" y="2193925"/>
          <p14:tracePt t="46108" x="4360863" y="2166938"/>
          <p14:tracePt t="46124" x="4349750" y="2162175"/>
          <p14:tracePt t="46141" x="4306888" y="2139950"/>
          <p14:tracePt t="46158" x="4259263" y="2135188"/>
          <p14:tracePt t="46174" x="4248150" y="2135188"/>
          <p14:tracePt t="46191" x="4198938" y="2128838"/>
          <p14:tracePt t="46208" x="4149725" y="2128838"/>
          <p14:tracePt t="46224" x="4117975" y="2128838"/>
          <p14:tracePt t="46241" x="4032250" y="2162175"/>
          <p14:tracePt t="46258" x="3929063" y="2227263"/>
          <p14:tracePt t="46275" x="3886200" y="2263775"/>
          <p14:tracePt t="46291" x="3722688" y="2355850"/>
          <p14:tracePt t="46308" x="3578225" y="2443163"/>
          <p14:tracePt t="46324" x="3517900" y="2481263"/>
          <p14:tracePt t="46341" x="3378200" y="2571750"/>
          <p14:tracePt t="46357" x="3302000" y="2643188"/>
          <p14:tracePt t="46374" x="3243263" y="2713038"/>
          <p14:tracePt t="46391" x="3144838" y="2805113"/>
          <p14:tracePt t="46408" x="3097213" y="2874963"/>
          <p14:tracePt t="46424" x="3070225" y="2928938"/>
          <p14:tracePt t="46441" x="3032125" y="2987675"/>
          <p14:tracePt t="46457" x="3025775" y="3016250"/>
          <p14:tracePt t="46474" x="3025775" y="3043238"/>
          <p14:tracePt t="46491" x="3016250" y="3090863"/>
          <p14:tracePt t="46508" x="3016250" y="3155950"/>
          <p14:tracePt t="46524" x="3016250" y="3205163"/>
          <p14:tracePt t="46541" x="3025775" y="3263900"/>
          <p14:tracePt t="46557" x="3059113" y="3328988"/>
          <p14:tracePt t="46574" x="3079750" y="3351213"/>
          <p14:tracePt t="46591" x="3106738" y="3382963"/>
          <p14:tracePt t="46608" x="3171825" y="3432175"/>
          <p14:tracePt t="46624" x="3205163" y="3448050"/>
          <p14:tracePt t="46641" x="3290888" y="3513138"/>
          <p14:tracePt t="46658" x="3344863" y="3540125"/>
          <p14:tracePt t="46674" x="3367088" y="3556000"/>
          <p14:tracePt t="46691" x="3398838" y="3578225"/>
          <p14:tracePt t="46708" x="3425825" y="3582988"/>
          <p14:tracePt t="46724" x="3436938" y="3582988"/>
          <p14:tracePt t="46741" x="3468688" y="3587750"/>
          <p14:tracePt t="46757" x="3502025" y="3605213"/>
          <p14:tracePt t="46775" x="3524250" y="3609975"/>
          <p14:tracePt t="46791" x="3556000" y="3621088"/>
          <p14:tracePt t="46808" x="3578225" y="3632200"/>
          <p14:tracePt t="46824" x="3582988" y="3636963"/>
          <p14:tracePt t="46841" x="3594100" y="3641725"/>
          <p14:tracePt t="46858" x="3598863" y="3648075"/>
          <p14:tracePt t="46977" x="3605213" y="3648075"/>
          <p14:tracePt t="46987" x="3609975" y="3648075"/>
          <p14:tracePt t="46998" x="3614738" y="3648075"/>
          <p14:tracePt t="47008" x="3625850" y="3648075"/>
          <p14:tracePt t="47024" x="3663950" y="3648075"/>
          <p14:tracePt t="47041" x="3729038" y="3659188"/>
          <p14:tracePt t="47058" x="3821113" y="3659188"/>
          <p14:tracePt t="47074" x="3922713" y="3659188"/>
          <p14:tracePt t="47091" x="4122738" y="3659188"/>
          <p14:tracePt t="47108" x="4264025" y="3668713"/>
          <p14:tracePt t="47124" x="4367213" y="3668713"/>
          <p14:tracePt t="47141" x="4452938" y="3668713"/>
          <p14:tracePt t="47158" x="4491038" y="3668713"/>
          <p14:tracePt t="47174" x="4495800" y="3668713"/>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p:cNvSpPr>
                <a:spLocks noGrp="1"/>
              </p:cNvSpPr>
              <p:nvPr>
                <p:ph type="title"/>
              </p:nvPr>
            </p:nvSpPr>
            <p:spPr/>
            <p:txBody>
              <a:bodyPr/>
              <a:lstStyle/>
              <a:p>
                <a:r>
                  <a:rPr lang="ja-JP" altLang="en-US" dirty="0"/>
                  <a:t>～していたら　</a:t>
                </a:r>
                <a14:m>
                  <m:oMath xmlns:m="http://schemas.openxmlformats.org/officeDocument/2006/math">
                    <m:r>
                      <a:rPr lang="ja-JP" altLang="en-US" i="1" smtClean="0">
                        <a:latin typeface="Cambria Math" panose="02040503050406030204" pitchFamily="18" charset="0"/>
                      </a:rPr>
                      <m:t>≠</m:t>
                    </m:r>
                    <m:r>
                      <a:rPr lang="ja-JP" altLang="en-US" i="1">
                        <a:latin typeface="Cambria Math" panose="02040503050406030204" pitchFamily="18" charset="0"/>
                      </a:rPr>
                      <m:t>　</m:t>
                    </m:r>
                  </m:oMath>
                </a14:m>
                <a:r>
                  <a:rPr kumimoji="1" lang="ja-JP" altLang="en-US" dirty="0"/>
                  <a:t>仮定法</a:t>
                </a:r>
              </a:p>
            </p:txBody>
          </p:sp>
        </mc:Choice>
        <mc:Fallback xmlns="">
          <p:sp>
            <p:nvSpPr>
              <p:cNvPr id="2" name="タイトル 1"/>
              <p:cNvSpPr>
                <a:spLocks noGrp="1" noRot="1" noChangeAspect="1" noMove="1" noResize="1" noEditPoints="1" noAdjustHandles="1" noChangeArrowheads="1" noChangeShapeType="1" noTextEdit="1"/>
              </p:cNvSpPr>
              <p:nvPr>
                <p:ph type="title"/>
              </p:nvPr>
            </p:nvSpPr>
            <p:spPr>
              <a:blipFill rotWithShape="0">
                <a:blip r:embed="rId5"/>
                <a:stretch>
                  <a:fillRect l="-2377"/>
                </a:stretch>
              </a:blipFill>
            </p:spPr>
            <p:txBody>
              <a:bodyPr/>
              <a:lstStyle/>
              <a:p>
                <a:r>
                  <a:rPr lang="ja-JP" altLang="en-US">
                    <a:noFill/>
                  </a:rPr>
                  <a:t> </a:t>
                </a:r>
              </a:p>
            </p:txBody>
          </p:sp>
        </mc:Fallback>
      </mc:AlternateContent>
      <p:sp>
        <p:nvSpPr>
          <p:cNvPr id="3" name="コンテンツ プレースホルダー 2"/>
          <p:cNvSpPr>
            <a:spLocks noGrp="1"/>
          </p:cNvSpPr>
          <p:nvPr>
            <p:ph idx="1"/>
          </p:nvPr>
        </p:nvSpPr>
        <p:spPr>
          <a:xfrm>
            <a:off x="448236" y="1783508"/>
            <a:ext cx="10515600" cy="4247497"/>
          </a:xfrm>
        </p:spPr>
        <p:txBody>
          <a:bodyPr>
            <a:normAutofit/>
          </a:bodyPr>
          <a:lstStyle/>
          <a:p>
            <a:r>
              <a:rPr kumimoji="1" lang="ja-JP" altLang="en-US" b="1" dirty="0">
                <a:solidFill>
                  <a:srgbClr val="FF0000"/>
                </a:solidFill>
              </a:rPr>
              <a:t>もしも彼女の番号を知っていたら</a:t>
            </a:r>
            <a:r>
              <a:rPr kumimoji="1" lang="ja-JP" altLang="en-US" dirty="0"/>
              <a:t>、教えて。</a:t>
            </a:r>
            <a:endParaRPr kumimoji="1" lang="en-US" altLang="ja-JP" dirty="0"/>
          </a:p>
          <a:p>
            <a:pPr marL="0" indent="0">
              <a:buNone/>
            </a:pPr>
            <a:r>
              <a:rPr lang="ja-JP" altLang="en-US" dirty="0"/>
              <a:t>　　　仮定：あり得る、現在の事実に反する、過去の事実に反する</a:t>
            </a:r>
            <a:endParaRPr kumimoji="1" lang="en-US" altLang="ja-JP" dirty="0"/>
          </a:p>
          <a:p>
            <a:endParaRPr lang="en-US" altLang="ja-JP" dirty="0"/>
          </a:p>
          <a:p>
            <a:r>
              <a:rPr lang="ja-JP" altLang="en-US" b="1" dirty="0">
                <a:solidFill>
                  <a:srgbClr val="FF0000"/>
                </a:solidFill>
              </a:rPr>
              <a:t>もしも彼女の番号を知っていたら</a:t>
            </a:r>
            <a:r>
              <a:rPr lang="ja-JP" altLang="en-US" dirty="0"/>
              <a:t>、彼女に電話できるんだけど。</a:t>
            </a:r>
            <a:endParaRPr lang="en-US" altLang="ja-JP" dirty="0"/>
          </a:p>
          <a:p>
            <a:pPr marL="0" indent="0">
              <a:buNone/>
            </a:pPr>
            <a:r>
              <a:rPr lang="ja-JP" altLang="en-US" dirty="0"/>
              <a:t>　　　仮定：あり得る、現在の事実に反する、過去の事実に反する</a:t>
            </a:r>
            <a:endParaRPr lang="en-US" altLang="ja-JP" dirty="0"/>
          </a:p>
          <a:p>
            <a:pPr marL="0" indent="0">
              <a:buNone/>
            </a:pPr>
            <a:endParaRPr lang="en-US" altLang="ja-JP" dirty="0"/>
          </a:p>
          <a:p>
            <a:r>
              <a:rPr lang="ja-JP" altLang="en-US" b="1" dirty="0">
                <a:solidFill>
                  <a:srgbClr val="FF0000"/>
                </a:solidFill>
              </a:rPr>
              <a:t>もしも彼女の番号を知っていたら</a:t>
            </a:r>
            <a:r>
              <a:rPr lang="ja-JP" altLang="en-US" dirty="0"/>
              <a:t>、彼女に電話できたんだけど。</a:t>
            </a:r>
            <a:endParaRPr lang="en-US" altLang="ja-JP" dirty="0"/>
          </a:p>
          <a:p>
            <a:pPr marL="0" indent="0">
              <a:buNone/>
            </a:pPr>
            <a:r>
              <a:rPr lang="ja-JP" altLang="en-US" dirty="0"/>
              <a:t>　　　仮定：あり得る、現在の事実に反する、過去の事実に反する</a:t>
            </a:r>
            <a:endParaRPr lang="en-US" altLang="ja-JP" dirty="0"/>
          </a:p>
          <a:p>
            <a:pPr marL="0" indent="0">
              <a:buNone/>
            </a:pPr>
            <a:endParaRPr kumimoji="1" lang="ja-JP" altLang="en-US" dirty="0"/>
          </a:p>
        </p:txBody>
      </p:sp>
      <p:sp>
        <p:nvSpPr>
          <p:cNvPr id="7" name="円/楕円 6"/>
          <p:cNvSpPr/>
          <p:nvPr/>
        </p:nvSpPr>
        <p:spPr>
          <a:xfrm>
            <a:off x="2474259" y="2272554"/>
            <a:ext cx="524435" cy="53788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4899212" y="3796554"/>
            <a:ext cx="524435" cy="53788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8133229" y="5295902"/>
            <a:ext cx="524435" cy="53788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オーディオ 3">
            <a:hlinkClick r:id="" action="ppaction://media"/>
            <a:extLst>
              <a:ext uri="{FF2B5EF4-FFF2-40B4-BE49-F238E27FC236}">
                <a16:creationId xmlns:a16="http://schemas.microsoft.com/office/drawing/2014/main" id="{0B57DFBF-DC70-4CEE-8F88-636AEA28F5D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28438" y="6294438"/>
            <a:ext cx="347662" cy="347662"/>
          </a:xfrm>
          <a:prstGeom prst="rect">
            <a:avLst/>
          </a:prstGeom>
        </p:spPr>
      </p:pic>
    </p:spTree>
    <p:custDataLst>
      <p:tags r:id="rId1"/>
    </p:custDataLst>
    <p:extLst>
      <p:ext uri="{BB962C8B-B14F-4D97-AF65-F5344CB8AC3E}">
        <p14:creationId xmlns:p14="http://schemas.microsoft.com/office/powerpoint/2010/main" val="307097256"/>
      </p:ext>
    </p:extLst>
  </p:cSld>
  <p:clrMapOvr>
    <a:masterClrMapping/>
  </p:clrMapOvr>
  <mc:AlternateContent xmlns:mc="http://schemas.openxmlformats.org/markup-compatibility/2006">
    <mc:Choice xmlns:p14="http://schemas.microsoft.com/office/powerpoint/2010/main" Requires="p14">
      <p:transition spd="slow" p14:dur="2000" advTm="80008"/>
    </mc:Choice>
    <mc:Fallback>
      <p:transition spd="slow" advTm="80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7" grpId="0" animBg="1"/>
      <p:bldP spid="8" grpId="0" animBg="1"/>
      <p:bldP spid="9" grpId="0" animBg="1"/>
    </p:bldLst>
  </p:timing>
  <p:extLst>
    <p:ext uri="{3A86A75C-4F4B-4683-9AE1-C65F6400EC91}">
      <p14:laserTraceLst xmlns:p14="http://schemas.microsoft.com/office/powerpoint/2010/main">
        <p14:tracePtLst>
          <p14:tracePt t="3024" x="4468813" y="4295775"/>
          <p14:tracePt t="3038" x="4475163" y="4302125"/>
          <p14:tracePt t="3189" x="4468813" y="4302125"/>
          <p14:tracePt t="3198" x="4457700" y="4302125"/>
          <p14:tracePt t="3208" x="4425950" y="4302125"/>
          <p14:tracePt t="3218" x="4414838" y="4302125"/>
          <p14:tracePt t="3228" x="4387850" y="4291013"/>
          <p14:tracePt t="3245" x="4376738" y="4291013"/>
          <p14:tracePt t="3262" x="4313238" y="4268788"/>
          <p14:tracePt t="3295" x="4203700" y="4264025"/>
          <p14:tracePt t="3328" x="4079875" y="4264025"/>
          <p14:tracePt t="3361" x="3940175" y="4252913"/>
          <p14:tracePt t="3378" x="3821113" y="4237038"/>
          <p14:tracePt t="3395" x="3722688" y="4225925"/>
          <p14:tracePt t="3411" x="3540125" y="4203700"/>
          <p14:tracePt t="3428" x="3387725" y="4176713"/>
          <p14:tracePt t="3445" x="3333750" y="4167188"/>
          <p14:tracePt t="3461" x="3286125" y="4156075"/>
          <p14:tracePt t="3478" x="3243263" y="4144963"/>
          <p14:tracePt t="3495" x="3232150" y="4140200"/>
          <p14:tracePt t="3511" x="3221038" y="4122738"/>
          <p14:tracePt t="3528" x="3221038" y="4048125"/>
          <p14:tracePt t="3545" x="3209925" y="4010025"/>
          <p14:tracePt t="3561" x="3198813" y="3922713"/>
          <p14:tracePt t="3578" x="3187700" y="3852863"/>
          <p14:tracePt t="3595" x="3178175" y="3825875"/>
          <p14:tracePt t="3611" x="3178175" y="3783013"/>
          <p14:tracePt t="3628" x="3178175" y="3733800"/>
          <p14:tracePt t="3645" x="3182938" y="3706813"/>
          <p14:tracePt t="3662" x="3209925" y="3598863"/>
          <p14:tracePt t="3678" x="3225800" y="3468688"/>
          <p14:tracePt t="3695" x="3243263" y="3448050"/>
          <p14:tracePt t="3711" x="3252788" y="3405188"/>
          <p14:tracePt t="3728" x="3259138" y="3398838"/>
          <p14:tracePt t="3745" x="3263900" y="3394075"/>
          <p14:tracePt t="3761" x="3290888" y="3394075"/>
          <p14:tracePt t="3778" x="3344863" y="3394075"/>
          <p14:tracePt t="3795" x="3378200" y="3394075"/>
          <p14:tracePt t="3811" x="3468688" y="3414713"/>
          <p14:tracePt t="3828" x="3502025" y="3441700"/>
          <p14:tracePt t="3845" x="3502025" y="3448050"/>
          <p14:tracePt t="3862" x="3502025" y="3506788"/>
          <p14:tracePt t="3878" x="3502025" y="3594100"/>
          <p14:tracePt t="3895" x="3502025" y="3632200"/>
          <p14:tracePt t="3912" x="3556000" y="3776663"/>
          <p14:tracePt t="3928" x="3652838" y="3895725"/>
          <p14:tracePt t="3945" x="3659188" y="3902075"/>
          <p14:tracePt t="3961" x="3729038" y="3949700"/>
          <p14:tracePt t="3978" x="3814763" y="3967163"/>
          <p14:tracePt t="3995" x="3852863" y="3976688"/>
          <p14:tracePt t="4011" x="4041775" y="3987800"/>
          <p14:tracePt t="4028" x="4079875" y="3987800"/>
          <p14:tracePt t="4045" x="4068763" y="3987800"/>
          <p14:tracePt t="4078" x="4075113" y="3987800"/>
          <p14:tracePt t="4097" x="4052888" y="3983038"/>
          <p14:tracePt t="4111" x="4052888" y="3976688"/>
          <p14:tracePt t="4128" x="4048125" y="3956050"/>
          <p14:tracePt t="4145" x="4041775" y="3933825"/>
          <p14:tracePt t="4161" x="3994150" y="3798888"/>
          <p14:tracePt t="4178" x="3956050" y="3679825"/>
          <p14:tracePt t="4195" x="3879850" y="3490913"/>
          <p14:tracePt t="4211" x="3778250" y="3328988"/>
          <p14:tracePt t="4228" x="3463925" y="2955925"/>
          <p14:tracePt t="4245" x="3367088" y="2859088"/>
          <p14:tracePt t="4261" x="2982913" y="2562225"/>
          <p14:tracePt t="4278" x="2805113" y="2425700"/>
          <p14:tracePt t="4295" x="2762250" y="2389188"/>
          <p14:tracePt t="4311" x="2690813" y="2301875"/>
          <p14:tracePt t="4328" x="2674938" y="2232025"/>
          <p14:tracePt t="4345" x="2674938" y="2220913"/>
          <p14:tracePt t="4361" x="2670175" y="2209800"/>
          <p14:tracePt t="4749" x="2690813" y="2209800"/>
          <p14:tracePt t="4758" x="2755900" y="2227263"/>
          <p14:tracePt t="4768" x="2836863" y="2236788"/>
          <p14:tracePt t="4778" x="2874963" y="2236788"/>
          <p14:tracePt t="4795" x="2928938" y="2247900"/>
          <p14:tracePt t="4812" x="2978150" y="2247900"/>
          <p14:tracePt t="4828" x="3016250" y="2247900"/>
          <p14:tracePt t="4845" x="3036888" y="2247900"/>
          <p14:tracePt t="4878" x="3117850" y="2243138"/>
          <p14:tracePt t="4912" x="3248025" y="2243138"/>
          <p14:tracePt t="4945" x="3360738" y="2247900"/>
          <p14:tracePt t="4961" x="3436938" y="2254250"/>
          <p14:tracePt t="4978" x="3475038" y="2263775"/>
          <p14:tracePt t="4995" x="3490913" y="2263775"/>
          <p14:tracePt t="5011" x="3513138" y="2270125"/>
          <p14:tracePt t="5028" x="3560763" y="2274888"/>
          <p14:tracePt t="5045" x="3594100" y="2274888"/>
          <p14:tracePt t="5061" x="3679825" y="2274888"/>
          <p14:tracePt t="5078" x="3756025" y="2286000"/>
          <p14:tracePt t="5095" x="3783013" y="2286000"/>
          <p14:tracePt t="5111" x="3825875" y="2290763"/>
          <p14:tracePt t="5128" x="3852863" y="2297113"/>
          <p14:tracePt t="5145" x="3859213" y="2297113"/>
          <p14:tracePt t="5161" x="3863975" y="2297113"/>
          <p14:tracePt t="5178" x="3868738" y="2297113"/>
          <p14:tracePt t="5639" x="3868738" y="2301875"/>
          <p14:tracePt t="5728" x="3868738" y="2308225"/>
          <p14:tracePt t="5738" x="3868738" y="2312988"/>
          <p14:tracePt t="5758" x="3868738" y="2317750"/>
          <p14:tracePt t="5789" x="3868738" y="2324100"/>
          <p14:tracePt t="6147" x="3814763" y="2324100"/>
          <p14:tracePt t="6157" x="3767138" y="2324100"/>
          <p14:tracePt t="6167" x="3713163" y="2324100"/>
          <p14:tracePt t="6178" x="3636963" y="2324100"/>
          <p14:tracePt t="6195" x="3598863" y="2324100"/>
          <p14:tracePt t="6211" x="3517900" y="2324100"/>
          <p14:tracePt t="6228" x="3452813" y="2324100"/>
          <p14:tracePt t="6261" x="3344863" y="2335213"/>
          <p14:tracePt t="6295" x="3236913" y="2335213"/>
          <p14:tracePt t="6328" x="3209925" y="2324100"/>
          <p14:tracePt t="6345" x="3209925" y="2317750"/>
          <p14:tracePt t="6361" x="3225800" y="2290763"/>
          <p14:tracePt t="6378" x="3243263" y="2286000"/>
          <p14:tracePt t="6395" x="3248025" y="2281238"/>
          <p14:tracePt t="6412" x="3263900" y="2274888"/>
          <p14:tracePt t="6428" x="3290888" y="2270125"/>
          <p14:tracePt t="6445" x="3328988" y="2259013"/>
          <p14:tracePt t="6461" x="3398838" y="2247900"/>
          <p14:tracePt t="6478" x="3468688" y="2232025"/>
          <p14:tracePt t="6495" x="3560763" y="2220913"/>
          <p14:tracePt t="6512" x="3713163" y="2209800"/>
          <p14:tracePt t="6528" x="3825875" y="2209800"/>
          <p14:tracePt t="6545" x="3902075" y="2209800"/>
          <p14:tracePt t="6562" x="3949700" y="2209800"/>
          <p14:tracePt t="6578" x="3971925" y="2209800"/>
          <p14:tracePt t="6595" x="3971925" y="2216150"/>
          <p14:tracePt t="6612" x="3976688" y="2216150"/>
          <p14:tracePt t="6628" x="3998913" y="2227263"/>
          <p14:tracePt t="6645" x="4010025" y="2227263"/>
          <p14:tracePt t="6662" x="4021138" y="2227263"/>
          <p14:tracePt t="6678" x="4037013" y="2236788"/>
          <p14:tracePt t="6695" x="4041775" y="2236788"/>
          <p14:tracePt t="6711" x="4048125" y="2243138"/>
          <p14:tracePt t="6728" x="4048125" y="2247900"/>
          <p14:tracePt t="6745" x="4052888" y="2247900"/>
          <p14:tracePt t="6762" x="4064000" y="2254250"/>
          <p14:tracePt t="6778" x="4079875" y="2259013"/>
          <p14:tracePt t="6795" x="4086225" y="2259013"/>
          <p14:tracePt t="6811" x="4102100" y="2263775"/>
          <p14:tracePt t="6828" x="4117975" y="2270125"/>
          <p14:tracePt t="6845" x="4122738" y="2270125"/>
          <p14:tracePt t="6862" x="4156075" y="2274888"/>
          <p14:tracePt t="6878" x="4214813" y="2274888"/>
          <p14:tracePt t="6895" x="4230688" y="2274888"/>
          <p14:tracePt t="6912" x="4291013" y="2274888"/>
          <p14:tracePt t="6928" x="4360863" y="2274888"/>
          <p14:tracePt t="6945" x="4376738" y="2274888"/>
          <p14:tracePt t="6962" x="4448175" y="2274888"/>
          <p14:tracePt t="6979" x="4495800" y="2281238"/>
          <p14:tracePt t="6995" x="4506913" y="2281238"/>
          <p14:tracePt t="7011" x="4545013" y="2286000"/>
          <p14:tracePt t="7028" x="4567238" y="2286000"/>
          <p14:tracePt t="7418" x="4576763" y="2297113"/>
          <p14:tracePt t="7428" x="4603750" y="2301875"/>
          <p14:tracePt t="7438" x="4625975" y="2308225"/>
          <p14:tracePt t="7448" x="4657725" y="2324100"/>
          <p14:tracePt t="7461" x="4668838" y="2328863"/>
          <p14:tracePt t="7495" x="4684713" y="2335213"/>
          <p14:tracePt t="7618" x="4684713" y="2328863"/>
          <p14:tracePt t="7627" x="4679950" y="2328863"/>
          <p14:tracePt t="7649" x="4675188" y="2324100"/>
          <p14:tracePt t="7657" x="4668838" y="2324100"/>
          <p14:tracePt t="7677" x="4664075" y="2317750"/>
          <p14:tracePt t="7798" x="4657725" y="2317750"/>
          <p14:tracePt t="7808" x="4648200" y="2312988"/>
          <p14:tracePt t="7819" x="4637088" y="2312988"/>
          <p14:tracePt t="7828" x="4625975" y="2312988"/>
          <p14:tracePt t="7845" x="4610100" y="2308225"/>
          <p14:tracePt t="7862" x="4603750" y="2301875"/>
          <p14:tracePt t="7939" x="4598988" y="2297113"/>
          <p14:tracePt t="7961" x="4594225" y="2297113"/>
          <p14:tracePt t="7969" x="4594225" y="2290763"/>
          <p14:tracePt t="9589" x="4567238" y="2312988"/>
          <p14:tracePt t="9599" x="4506913" y="2382838"/>
          <p14:tracePt t="9608" x="4425950" y="2459038"/>
          <p14:tracePt t="9618" x="4387850" y="2490788"/>
          <p14:tracePt t="9628" x="4306888" y="2551113"/>
          <p14:tracePt t="9645" x="4275138" y="2589213"/>
          <p14:tracePt t="9661" x="4183063" y="2636838"/>
          <p14:tracePt t="9678" x="4149725" y="2663825"/>
          <p14:tracePt t="9711" x="4102100" y="2686050"/>
          <p14:tracePt t="9745" x="4048125" y="2701925"/>
          <p14:tracePt t="9778" x="3971925" y="2740025"/>
          <p14:tracePt t="9794" x="3949700" y="2755900"/>
          <p14:tracePt t="9811" x="3922713" y="2767013"/>
          <p14:tracePt t="9828" x="3890963" y="2782888"/>
          <p14:tracePt t="9845" x="3879850" y="2789238"/>
          <p14:tracePt t="9861" x="3879850" y="2794000"/>
          <p14:tracePt t="9895" x="3875088" y="2798763"/>
          <p14:tracePt t="9911" x="3859213" y="2805113"/>
          <p14:tracePt t="9928" x="3836988" y="2825750"/>
          <p14:tracePt t="9945" x="3814763" y="2832100"/>
          <p14:tracePt t="9961" x="3740150" y="2874963"/>
          <p14:tracePt t="9978" x="3641725" y="2928938"/>
          <p14:tracePt t="9995" x="3609975" y="2944813"/>
          <p14:tracePt t="10011" x="3544888" y="2971800"/>
          <p14:tracePt t="10028" x="3513138" y="2982913"/>
          <p14:tracePt t="10061" x="3497263" y="2987675"/>
          <p14:tracePt t="10078" x="3436938" y="3005138"/>
          <p14:tracePt t="10095" x="3409950" y="3005138"/>
          <p14:tracePt t="10111" x="3313113" y="3021013"/>
          <p14:tracePt t="10128" x="3205163" y="3025775"/>
          <p14:tracePt t="10145" x="3178175" y="3025775"/>
          <p14:tracePt t="10162" x="3128963" y="3025775"/>
          <p14:tracePt t="10178" x="3097213" y="3025775"/>
          <p14:tracePt t="10195" x="3074988" y="3025775"/>
          <p14:tracePt t="10211" x="3009900" y="3025775"/>
          <p14:tracePt t="10228" x="2924175" y="3025775"/>
          <p14:tracePt t="10245" x="2897188" y="3016250"/>
          <p14:tracePt t="10261" x="2809875" y="2994025"/>
          <p14:tracePt t="10278" x="2751138" y="2967038"/>
          <p14:tracePt t="10295" x="2728913" y="2955925"/>
          <p14:tracePt t="10311" x="2652713" y="2913063"/>
          <p14:tracePt t="10328" x="2578100" y="2863850"/>
          <p14:tracePt t="10345" x="2535238" y="2825750"/>
          <p14:tracePt t="10361" x="2463800" y="2767013"/>
          <p14:tracePt t="10378" x="2432050" y="2713038"/>
          <p14:tracePt t="10395" x="2416175" y="2670175"/>
          <p14:tracePt t="10411" x="2405063" y="2598738"/>
          <p14:tracePt t="10428" x="2405063" y="2544763"/>
          <p14:tracePt t="10445" x="2393950" y="2513013"/>
          <p14:tracePt t="10461" x="2393950" y="2459038"/>
          <p14:tracePt t="10478" x="2393950" y="2420938"/>
          <p14:tracePt t="10495" x="2393950" y="2398713"/>
          <p14:tracePt t="10511" x="2416175" y="2355850"/>
          <p14:tracePt t="10528" x="2490788" y="2297113"/>
          <p14:tracePt t="10545" x="2571750" y="2263775"/>
          <p14:tracePt t="10561" x="2713038" y="2232025"/>
          <p14:tracePt t="10578" x="2890838" y="2209800"/>
          <p14:tracePt t="10595" x="2967038" y="2209800"/>
          <p14:tracePt t="10611" x="3032125" y="2209800"/>
          <p14:tracePt t="10648" x="3048000" y="2227263"/>
          <p14:tracePt t="10661" x="3052763" y="2243138"/>
          <p14:tracePt t="10678" x="3106738" y="2308225"/>
          <p14:tracePt t="10695" x="3155950" y="2335213"/>
          <p14:tracePt t="10711" x="3248025" y="2416175"/>
          <p14:tracePt t="10728" x="3360738" y="2501900"/>
          <p14:tracePt t="10745" x="3378200" y="2524125"/>
          <p14:tracePt t="10761" x="3398838" y="2566988"/>
          <p14:tracePt t="10778" x="3398838" y="2598738"/>
          <p14:tracePt t="10795" x="3398838" y="2609850"/>
          <p14:tracePt t="10811" x="3387725" y="2636838"/>
          <p14:tracePt t="10828" x="3387725" y="2643188"/>
          <p14:tracePt t="29491" x="3382963" y="2652713"/>
          <p14:tracePt t="29519" x="3394075" y="2652713"/>
          <p14:tracePt t="29529" x="3468688" y="2670175"/>
          <p14:tracePt t="29538" x="3524250" y="2670175"/>
          <p14:tracePt t="29548" x="3571875" y="2670175"/>
          <p14:tracePt t="29561" x="3663950" y="2679700"/>
          <p14:tracePt t="29578" x="3722688" y="2697163"/>
          <p14:tracePt t="29611" x="3733800" y="2706688"/>
          <p14:tracePt t="29644" x="3740150" y="2724150"/>
          <p14:tracePt t="29678" x="3744913" y="2733675"/>
          <p14:tracePt t="29695" x="3751263" y="2740025"/>
          <p14:tracePt t="29711" x="3756025" y="2751138"/>
          <p14:tracePt t="29728" x="3756025" y="2762250"/>
          <p14:tracePt t="29745" x="3756025" y="2767013"/>
          <p14:tracePt t="29761" x="3756025" y="2778125"/>
          <p14:tracePt t="29778" x="3756025" y="2798763"/>
          <p14:tracePt t="29794" x="3751263" y="2809875"/>
          <p14:tracePt t="29811" x="3740150" y="2820988"/>
          <p14:tracePt t="29828" x="3729038" y="2832100"/>
          <p14:tracePt t="29844" x="3717925" y="2836863"/>
          <p14:tracePt t="29861" x="3702050" y="2847975"/>
          <p14:tracePt t="29878" x="3659188" y="2879725"/>
          <p14:tracePt t="29894" x="3609975" y="2913063"/>
          <p14:tracePt t="29911" x="3459163" y="3005138"/>
          <p14:tracePt t="29928" x="3324225" y="3079750"/>
          <p14:tracePt t="29944" x="3275013" y="3106738"/>
          <p14:tracePt t="29961" x="3198813" y="3160713"/>
          <p14:tracePt t="29978" x="3128963" y="3205163"/>
          <p14:tracePt t="29995" x="3097213" y="3232150"/>
          <p14:tracePt t="30011" x="3005138" y="3286125"/>
          <p14:tracePt t="30028" x="2879725" y="3371850"/>
          <p14:tracePt t="30045" x="2825750" y="3387725"/>
          <p14:tracePt t="30061" x="2652713" y="3468688"/>
          <p14:tracePt t="30078" x="2544763" y="3517900"/>
          <p14:tracePt t="30094" x="2524125" y="3529013"/>
          <p14:tracePt t="30111" x="2481263" y="3544888"/>
          <p14:tracePt t="30128" x="2432050" y="3560763"/>
          <p14:tracePt t="30145" x="2389188" y="3578225"/>
          <p14:tracePt t="30161" x="2254250" y="3605213"/>
          <p14:tracePt t="30178" x="2144713" y="3641725"/>
          <p14:tracePt t="30194" x="2124075" y="3648075"/>
          <p14:tracePt t="30211" x="2101850" y="3663950"/>
          <p14:tracePt t="30618" x="2124075" y="3663950"/>
          <p14:tracePt t="30628" x="2151063" y="3663950"/>
          <p14:tracePt t="30638" x="2182813" y="3668713"/>
          <p14:tracePt t="30649" x="2232025" y="3668713"/>
          <p14:tracePt t="30661" x="2263775" y="3668713"/>
          <p14:tracePt t="30678" x="2317750" y="3668713"/>
          <p14:tracePt t="30694" x="2335213" y="3668713"/>
          <p14:tracePt t="30711" x="2351088" y="3668713"/>
          <p14:tracePt t="30745" x="2409825" y="3668713"/>
          <p14:tracePt t="30778" x="2620963" y="3668713"/>
          <p14:tracePt t="30811" x="2778125" y="3659188"/>
          <p14:tracePt t="30828" x="2870200" y="3659188"/>
          <p14:tracePt t="30845" x="2906713" y="3659188"/>
          <p14:tracePt t="30861" x="3036888" y="3663950"/>
          <p14:tracePt t="30878" x="3140075" y="3679825"/>
          <p14:tracePt t="30895" x="3182938" y="3679825"/>
          <p14:tracePt t="30911" x="3302000" y="3695700"/>
          <p14:tracePt t="30928" x="3378200" y="3706813"/>
          <p14:tracePt t="30945" x="3405188" y="3706813"/>
          <p14:tracePt t="30961" x="3486150" y="3713163"/>
          <p14:tracePt t="30978" x="3567113" y="3722688"/>
          <p14:tracePt t="30994" x="3614738" y="3722688"/>
          <p14:tracePt t="31011" x="3706813" y="3729038"/>
          <p14:tracePt t="31028" x="3767138" y="3733800"/>
          <p14:tracePt t="31044" x="3805238" y="3744913"/>
          <p14:tracePt t="31061" x="3879850" y="3744913"/>
          <p14:tracePt t="31078" x="3922713" y="3744913"/>
          <p14:tracePt t="31094" x="3949700" y="3744913"/>
          <p14:tracePt t="31111" x="3971925" y="3744913"/>
          <p14:tracePt t="31128" x="3998913" y="3744913"/>
          <p14:tracePt t="31145" x="4014788" y="3744913"/>
          <p14:tracePt t="31161" x="4037013" y="3744913"/>
          <p14:tracePt t="31178" x="4059238" y="3744913"/>
          <p14:tracePt t="31195" x="4079875" y="3744913"/>
          <p14:tracePt t="31211" x="4113213" y="3744913"/>
          <p14:tracePt t="31228" x="4122738" y="3744913"/>
          <p14:tracePt t="31244" x="4129088" y="3744913"/>
          <p14:tracePt t="31337" x="4144963" y="3744913"/>
          <p14:tracePt t="31347" x="4183063" y="3744913"/>
          <p14:tracePt t="31357" x="4214813" y="3744913"/>
          <p14:tracePt t="31367" x="4264025" y="3744913"/>
          <p14:tracePt t="31378" x="4313238" y="3744913"/>
          <p14:tracePt t="31394" x="4333875" y="3744913"/>
          <p14:tracePt t="31411" x="4371975" y="3744913"/>
          <p14:tracePt t="31428" x="4403725" y="3744913"/>
          <p14:tracePt t="31444" x="4425950" y="3744913"/>
          <p14:tracePt t="31461" x="4479925" y="3744913"/>
          <p14:tracePt t="31478" x="4567238" y="3744913"/>
          <p14:tracePt t="31494" x="4598988" y="3744913"/>
          <p14:tracePt t="31511" x="4718050" y="3744913"/>
          <p14:tracePt t="31528" x="4810125" y="3744913"/>
          <p14:tracePt t="31544" x="4852988" y="3756025"/>
          <p14:tracePt t="31562" x="4945063" y="3767138"/>
          <p14:tracePt t="31578" x="5019675" y="3767138"/>
          <p14:tracePt t="31594" x="5041900" y="3767138"/>
          <p14:tracePt t="31611" x="5106988" y="3767138"/>
          <p14:tracePt t="31628" x="5165725" y="3767138"/>
          <p14:tracePt t="31644" x="5214938" y="3771900"/>
          <p14:tracePt t="31661" x="5273675" y="3771900"/>
          <p14:tracePt t="31678" x="5311775" y="3771900"/>
          <p14:tracePt t="31695" x="5349875" y="3783013"/>
          <p14:tracePt t="31711" x="5430838" y="3783013"/>
          <p14:tracePt t="31728" x="5480050" y="3783013"/>
          <p14:tracePt t="31744" x="5518150" y="3787775"/>
          <p14:tracePt t="31761" x="5549900" y="3787775"/>
          <p14:tracePt t="31778" x="5565775" y="3787775"/>
          <p14:tracePt t="31794" x="5572125" y="3787775"/>
          <p14:tracePt t="31811" x="5583238" y="3787775"/>
          <p14:tracePt t="31828" x="5637213" y="3787775"/>
          <p14:tracePt t="31844" x="5684838" y="3787775"/>
          <p14:tracePt t="31861" x="5738813" y="3787775"/>
          <p14:tracePt t="31878" x="5826125" y="3787775"/>
          <p14:tracePt t="31894" x="5853113" y="3787775"/>
          <p14:tracePt t="31911" x="5934075" y="3794125"/>
          <p14:tracePt t="31928" x="5999163" y="3794125"/>
          <p14:tracePt t="31944" x="6019800" y="3794125"/>
          <p14:tracePt t="31961" x="6073775" y="3794125"/>
          <p14:tracePt t="31978" x="6154738" y="3794125"/>
          <p14:tracePt t="31994" x="6192838" y="3794125"/>
          <p14:tracePt t="32011" x="6284913" y="3805238"/>
          <p14:tracePt t="32028" x="6361113" y="3814763"/>
          <p14:tracePt t="32044" x="6381750" y="3814763"/>
          <p14:tracePt t="32061" x="6453188" y="3814763"/>
          <p14:tracePt t="32078" x="6516688" y="3821113"/>
          <p14:tracePt t="32094" x="6561138" y="3821113"/>
          <p14:tracePt t="32111" x="6653213" y="3832225"/>
          <p14:tracePt t="32128" x="6727825" y="3836988"/>
          <p14:tracePt t="32144" x="6750050" y="3836988"/>
          <p14:tracePt t="32161" x="6808788" y="3848100"/>
          <p14:tracePt t="32178" x="6846888" y="3848100"/>
          <p14:tracePt t="32194" x="6862763" y="3848100"/>
          <p14:tracePt t="32211" x="6900863" y="3852863"/>
          <p14:tracePt t="32228" x="6950075" y="3859213"/>
          <p14:tracePt t="32244" x="6970713" y="3859213"/>
          <p14:tracePt t="32261" x="7046913" y="3868738"/>
          <p14:tracePt t="32278" x="7116763" y="3875088"/>
          <p14:tracePt t="32295" x="7177088" y="3875088"/>
          <p14:tracePt t="32311" x="7305675" y="3886200"/>
          <p14:tracePt t="32328" x="7388225" y="3886200"/>
          <p14:tracePt t="32344" x="7473950" y="3886200"/>
          <p14:tracePt t="32361" x="7577138" y="3886200"/>
          <p14:tracePt t="32378" x="7631113" y="3886200"/>
          <p14:tracePt t="32394" x="7662863" y="3890963"/>
          <p14:tracePt t="32411" x="7716838" y="3890963"/>
          <p14:tracePt t="32428" x="7793038" y="3890963"/>
          <p14:tracePt t="32445" x="7851775" y="3902075"/>
          <p14:tracePt t="32461" x="7932738" y="3902075"/>
          <p14:tracePt t="32478" x="8020050" y="3902075"/>
          <p14:tracePt t="32494" x="8074025" y="3906838"/>
          <p14:tracePt t="32511" x="8123238" y="3906838"/>
          <p14:tracePt t="32528" x="8170863" y="3917950"/>
          <p14:tracePt t="32545" x="8193088" y="3917950"/>
          <p14:tracePt t="32561" x="8240713" y="3922713"/>
          <p14:tracePt t="32578" x="8316913" y="3922713"/>
          <p14:tracePt t="32594" x="8343900" y="3922713"/>
          <p14:tracePt t="32611" x="8413750" y="3929063"/>
          <p14:tracePt t="32628" x="8462963" y="3929063"/>
          <p14:tracePt t="32644" x="8478838" y="3929063"/>
          <p14:tracePt t="32661" x="8485188" y="3929063"/>
          <p14:tracePt t="32797" x="8485188" y="3922713"/>
          <p14:tracePt t="41590" x="8485188" y="3913188"/>
          <p14:tracePt t="41599" x="8485188" y="3917950"/>
          <p14:tracePt t="41608" x="8420100" y="3967163"/>
          <p14:tracePt t="41619" x="8366125" y="3994150"/>
          <p14:tracePt t="41628" x="8267700" y="4052888"/>
          <p14:tracePt t="41644" x="8262938" y="4106863"/>
          <p14:tracePt t="41661" x="8285163" y="4160838"/>
          <p14:tracePt t="41678" x="8285163" y="4198938"/>
          <p14:tracePt t="41711" x="8204200" y="4241800"/>
          <p14:tracePt t="41745" x="8170863" y="4268788"/>
          <p14:tracePt t="41778" x="8123238" y="4291013"/>
          <p14:tracePt t="41794" x="8101013" y="4302125"/>
          <p14:tracePt t="41811" x="8004175" y="4344988"/>
          <p14:tracePt t="41828" x="7878763" y="4394200"/>
          <p14:tracePt t="41844" x="7750175" y="4425950"/>
          <p14:tracePt t="41861" x="7593013" y="4475163"/>
          <p14:tracePt t="41878" x="7424738" y="4533900"/>
          <p14:tracePt t="41894" x="7316788" y="4567238"/>
          <p14:tracePt t="41911" x="7177088" y="4603750"/>
          <p14:tracePt t="41927" x="6981825" y="4664075"/>
          <p14:tracePt t="41944" x="6835775" y="4702175"/>
          <p14:tracePt t="41961" x="6662738" y="4749800"/>
          <p14:tracePt t="41978" x="6415088" y="4783138"/>
          <p14:tracePt t="41994" x="6323013" y="4792663"/>
          <p14:tracePt t="42011" x="6107113" y="4803775"/>
          <p14:tracePt t="42028" x="5949950" y="4814888"/>
          <p14:tracePt t="42044" x="5900738" y="4814888"/>
          <p14:tracePt t="42061" x="5761038" y="4810125"/>
          <p14:tracePt t="42077" x="5545138" y="4787900"/>
          <p14:tracePt t="42094" x="5453063" y="4776788"/>
          <p14:tracePt t="42111" x="5172075" y="4733925"/>
          <p14:tracePt t="42128" x="4956175" y="4684713"/>
          <p14:tracePt t="42145" x="4891088" y="4652963"/>
          <p14:tracePt t="42161" x="4783138" y="4572000"/>
          <p14:tracePt t="42178" x="4733925" y="4495800"/>
          <p14:tracePt t="42194" x="4718050" y="4464050"/>
          <p14:tracePt t="42211" x="4652963" y="4356100"/>
          <p14:tracePt t="42228" x="4610100" y="4268788"/>
          <p14:tracePt t="42244" x="4594225" y="4237038"/>
          <p14:tracePt t="42261" x="4587875" y="4117975"/>
          <p14:tracePt t="42278" x="4594225" y="3949700"/>
          <p14:tracePt t="42294" x="4610100" y="3886200"/>
          <p14:tracePt t="42311" x="4679950" y="3702050"/>
          <p14:tracePt t="42328" x="4733925" y="3605213"/>
          <p14:tracePt t="42344" x="4765675" y="3544888"/>
          <p14:tracePt t="42361" x="4803775" y="3486150"/>
          <p14:tracePt t="42378" x="4837113" y="3459163"/>
          <p14:tracePt t="42394" x="4875213" y="3441700"/>
          <p14:tracePt t="42411" x="4987925" y="3394075"/>
          <p14:tracePt t="42428" x="5118100" y="3367088"/>
          <p14:tracePt t="42445" x="5210175" y="3355975"/>
          <p14:tracePt t="42461" x="5311775" y="3340100"/>
          <p14:tracePt t="42478" x="5403850" y="3340100"/>
          <p14:tracePt t="42495" x="5453063" y="3333750"/>
          <p14:tracePt t="42511" x="5534025" y="3333750"/>
          <p14:tracePt t="42529" x="5691188" y="3355975"/>
          <p14:tracePt t="42545" x="5781675" y="3382963"/>
          <p14:tracePt t="42562" x="5880100" y="3421063"/>
          <p14:tracePt t="42578" x="5938838" y="3468688"/>
          <p14:tracePt t="42594" x="5949950" y="3479800"/>
          <p14:tracePt t="42611" x="5981700" y="3551238"/>
          <p14:tracePt t="42628" x="6019800" y="3675063"/>
          <p14:tracePt t="42644" x="6035675" y="3717925"/>
          <p14:tracePt t="42661" x="6084888" y="3863975"/>
          <p14:tracePt t="42678" x="6122988" y="3971925"/>
          <p14:tracePt t="42694" x="6127750" y="3998913"/>
          <p14:tracePt t="42711" x="6145213" y="4064000"/>
          <p14:tracePt t="42728" x="6145213" y="4095750"/>
          <p14:tracePt t="42744" x="6145213" y="4106863"/>
          <p14:tracePt t="42761" x="6118225" y="4133850"/>
          <p14:tracePt t="42778" x="6091238" y="4149725"/>
          <p14:tracePt t="42794" x="6084888" y="4156075"/>
          <p14:tracePt t="42811" x="6073775" y="4156075"/>
          <p14:tracePt t="42828" x="6057900" y="4167188"/>
          <p14:tracePt t="42844" x="6046788" y="4171950"/>
          <p14:tracePt t="42861" x="6008688" y="4194175"/>
          <p14:tracePt t="42878" x="5972175" y="4203700"/>
          <p14:tracePt t="42895" x="5965825" y="4210050"/>
          <p14:tracePt t="42911" x="5965825" y="4214813"/>
          <p14:tracePt t="43689" x="5961063" y="4221163"/>
          <p14:tracePt t="43712" x="5954713" y="4221163"/>
          <p14:tracePt t="43718" x="5949950" y="4225925"/>
          <p14:tracePt t="43728" x="5945188" y="4225925"/>
          <p14:tracePt t="43745" x="5938838" y="4230688"/>
          <p14:tracePt t="43761" x="5927725" y="4230688"/>
          <p14:tracePt t="43795" x="5922963" y="4230688"/>
          <p14:tracePt t="43828" x="5918200" y="4237038"/>
          <p14:tracePt t="43861" x="5911850" y="4241800"/>
          <p14:tracePt t="43878" x="5891213" y="4257675"/>
          <p14:tracePt t="43894" x="5884863" y="4257675"/>
          <p14:tracePt t="43911" x="5868988" y="4264025"/>
          <p14:tracePt t="44869" x="5864225" y="4264025"/>
          <p14:tracePt t="45018" x="5864225" y="4275138"/>
          <p14:tracePt t="45028" x="5864225" y="4279900"/>
          <p14:tracePt t="45038" x="5864225" y="4284663"/>
          <p14:tracePt t="45049" x="5857875" y="4291013"/>
          <p14:tracePt t="45061" x="5853113" y="4302125"/>
          <p14:tracePt t="45078" x="5810250" y="4387850"/>
          <p14:tracePt t="45094" x="5761038" y="4457700"/>
          <p14:tracePt t="45128" x="5641975" y="4603750"/>
          <p14:tracePt t="45161" x="5565775" y="4675188"/>
          <p14:tracePt t="45194" x="5410200" y="4711700"/>
          <p14:tracePt t="45211" x="5203825" y="4745038"/>
          <p14:tracePt t="45228" x="4999038" y="4799013"/>
          <p14:tracePt t="45244" x="4929188" y="4814888"/>
          <p14:tracePt t="45261" x="4783138" y="4852988"/>
          <p14:tracePt t="45277" x="4684713" y="4895850"/>
          <p14:tracePt t="45294" x="4664075" y="4906963"/>
          <p14:tracePt t="45311" x="4572000" y="4938713"/>
          <p14:tracePt t="45327" x="4457700" y="4956175"/>
          <p14:tracePt t="45344" x="4403725" y="4965700"/>
          <p14:tracePt t="45361" x="4237038" y="4983163"/>
          <p14:tracePt t="45378" x="4059238" y="5003800"/>
          <p14:tracePt t="45394" x="3994150" y="5010150"/>
          <p14:tracePt t="45411" x="3778250" y="5030788"/>
          <p14:tracePt t="45428" x="3540125" y="5053013"/>
          <p14:tracePt t="45444" x="3452813" y="5064125"/>
          <p14:tracePt t="45461" x="3259138" y="5106988"/>
          <p14:tracePt t="45478" x="3140075" y="5145088"/>
          <p14:tracePt t="45495" x="3021013" y="5156200"/>
          <p14:tracePt t="45511" x="2870200" y="5172075"/>
          <p14:tracePt t="45528" x="2762250" y="5187950"/>
          <p14:tracePt t="45544" x="2647950" y="5187950"/>
          <p14:tracePt t="45561" x="2524125" y="5187950"/>
          <p14:tracePt t="45578" x="2463800" y="5187950"/>
          <p14:tracePt t="45594" x="2409825" y="5187950"/>
          <p14:tracePt t="45611" x="2362200" y="5187950"/>
          <p14:tracePt t="45628" x="2290763" y="5187950"/>
          <p14:tracePt t="45644" x="2247900" y="5187950"/>
          <p14:tracePt t="45661" x="2216150" y="5187950"/>
          <p14:tracePt t="45678" x="2200275" y="5187950"/>
          <p14:tracePt t="45694" x="2193925" y="5187950"/>
          <p14:tracePt t="45898" x="2220913" y="5187950"/>
          <p14:tracePt t="45908" x="2259013" y="5187950"/>
          <p14:tracePt t="45918" x="2324100" y="5199063"/>
          <p14:tracePt t="45928" x="2425700" y="5210175"/>
          <p14:tracePt t="45944" x="2474913" y="5210175"/>
          <p14:tracePt t="45961" x="2632075" y="5219700"/>
          <p14:tracePt t="45978" x="2735263" y="5219700"/>
          <p14:tracePt t="45994" x="2762250" y="5214938"/>
          <p14:tracePt t="46011" x="2870200" y="5199063"/>
          <p14:tracePt t="46027" x="2960688" y="5192713"/>
          <p14:tracePt t="46044" x="2989263" y="5183188"/>
          <p14:tracePt t="46061" x="3052763" y="5183188"/>
          <p14:tracePt t="46078" x="3113088" y="5183188"/>
          <p14:tracePt t="46094" x="3124200" y="5183188"/>
          <p14:tracePt t="46111" x="3155950" y="5187950"/>
          <p14:tracePt t="46128" x="3198813" y="5187950"/>
          <p14:tracePt t="46144" x="3236913" y="5192713"/>
          <p14:tracePt t="46161" x="3286125" y="5199063"/>
          <p14:tracePt t="46178" x="3324225" y="5199063"/>
          <p14:tracePt t="46194" x="3355975" y="5199063"/>
          <p14:tracePt t="46211" x="3394075" y="5210175"/>
          <p14:tracePt t="46228" x="3421063" y="5210175"/>
          <p14:tracePt t="46244" x="3432175" y="5210175"/>
          <p14:tracePt t="46261" x="3448050" y="5210175"/>
          <p14:tracePt t="46278" x="3490913" y="5210175"/>
          <p14:tracePt t="46294" x="3533775" y="5210175"/>
          <p14:tracePt t="46311" x="3578225" y="5214938"/>
          <p14:tracePt t="46328" x="3636963" y="5226050"/>
          <p14:tracePt t="46344" x="3659188" y="5226050"/>
          <p14:tracePt t="46361" x="3675063" y="5230813"/>
          <p14:tracePt t="46378" x="3706813" y="5237163"/>
          <p14:tracePt t="46394" x="3722688" y="5237163"/>
          <p14:tracePt t="46411" x="3771900" y="5237163"/>
          <p14:tracePt t="46427" x="3825875" y="5237163"/>
          <p14:tracePt t="46445" x="3836988" y="5241925"/>
          <p14:tracePt t="46461" x="3868738" y="5241925"/>
          <p14:tracePt t="46478" x="3879850" y="5246688"/>
          <p14:tracePt t="46494" x="3886200" y="5246688"/>
          <p14:tracePt t="46511" x="3890963" y="5246688"/>
          <p14:tracePt t="46528" x="3917950" y="5246688"/>
          <p14:tracePt t="46544" x="3929063" y="5253038"/>
          <p14:tracePt t="46561" x="3971925" y="5264150"/>
          <p14:tracePt t="46578" x="4010025" y="5273675"/>
          <p14:tracePt t="46594" x="4025900" y="5273675"/>
          <p14:tracePt t="46611" x="4037013" y="5280025"/>
          <p14:tracePt t="46628" x="4064000" y="5284788"/>
          <p14:tracePt t="46644" x="4079875" y="5284788"/>
          <p14:tracePt t="46661" x="4133850" y="5284788"/>
          <p14:tracePt t="46678" x="4183063" y="5284788"/>
          <p14:tracePt t="46694" x="4203700" y="5284788"/>
          <p14:tracePt t="46711" x="4230688" y="5295900"/>
          <p14:tracePt t="46728" x="4252913" y="5295900"/>
          <p14:tracePt t="46744" x="4264025" y="5295900"/>
          <p14:tracePt t="46761" x="4318000" y="5295900"/>
          <p14:tracePt t="46777" x="4376738" y="5300663"/>
          <p14:tracePt t="46794" x="4452938" y="5300663"/>
          <p14:tracePt t="46811" x="4587875" y="5300663"/>
          <p14:tracePt t="46828" x="4648200" y="5300663"/>
          <p14:tracePt t="46844" x="4684713" y="5300663"/>
          <p14:tracePt t="46861" x="4718050" y="5307013"/>
          <p14:tracePt t="46878" x="4733925" y="5307013"/>
          <p14:tracePt t="46894" x="4760913" y="5307013"/>
          <p14:tracePt t="46911" x="4810125" y="5307013"/>
          <p14:tracePt t="46928" x="4929188" y="5307013"/>
          <p14:tracePt t="46944" x="5019675" y="5307013"/>
          <p14:tracePt t="46961" x="5111750" y="5307013"/>
          <p14:tracePt t="46978" x="5203825" y="5295900"/>
          <p14:tracePt t="46994" x="5241925" y="5295900"/>
          <p14:tracePt t="47011" x="5273675" y="5295900"/>
          <p14:tracePt t="47028" x="5307013" y="5295900"/>
          <p14:tracePt t="47044" x="5329238" y="5295900"/>
          <p14:tracePt t="47061" x="5383213" y="5284788"/>
          <p14:tracePt t="47078" x="5464175" y="5284788"/>
          <p14:tracePt t="47095" x="5491163" y="5284788"/>
          <p14:tracePt t="47111" x="5561013" y="5273675"/>
          <p14:tracePt t="47128" x="5626100" y="5273675"/>
          <p14:tracePt t="47144" x="5646738" y="5273675"/>
          <p14:tracePt t="47161" x="5695950" y="5273675"/>
          <p14:tracePt t="47178" x="5745163" y="5273675"/>
          <p14:tracePt t="47194" x="5765800" y="5273675"/>
          <p14:tracePt t="47211" x="5815013" y="5273675"/>
          <p14:tracePt t="47228" x="5846763" y="5280025"/>
          <p14:tracePt t="47244" x="5853113" y="5280025"/>
          <p14:tracePt t="47261" x="5880100" y="5280025"/>
          <p14:tracePt t="47278" x="5884863" y="5284788"/>
          <p14:tracePt t="47294" x="5891213" y="5284788"/>
          <p14:tracePt t="47311" x="5922963" y="5284788"/>
          <p14:tracePt t="47328" x="5992813" y="5300663"/>
          <p14:tracePt t="47344" x="6019800" y="5300663"/>
          <p14:tracePt t="47361" x="6134100" y="5300663"/>
          <p14:tracePt t="47378" x="6203950" y="5300663"/>
          <p14:tracePt t="47395" x="6262688" y="5300663"/>
          <p14:tracePt t="47411" x="6327775" y="5311775"/>
          <p14:tracePt t="47428" x="6388100" y="5318125"/>
          <p14:tracePt t="47444" x="6446838" y="5318125"/>
          <p14:tracePt t="47461" x="6538913" y="5327650"/>
          <p14:tracePt t="47478" x="6604000" y="5334000"/>
          <p14:tracePt t="47494" x="6669088" y="5334000"/>
          <p14:tracePt t="47511" x="6716713" y="5338763"/>
          <p14:tracePt t="47527" x="6792913" y="5349875"/>
          <p14:tracePt t="47545" x="6831013" y="5356225"/>
          <p14:tracePt t="47561" x="6880225" y="5356225"/>
          <p14:tracePt t="47578" x="6950075" y="5365750"/>
          <p14:tracePt t="47595" x="6997700" y="5372100"/>
          <p14:tracePt t="47611" x="7042150" y="5372100"/>
          <p14:tracePt t="47628" x="7078663" y="5383213"/>
          <p14:tracePt t="47644" x="7100888" y="5383213"/>
          <p14:tracePt t="47661" x="7161213" y="5387975"/>
          <p14:tracePt t="47678" x="7204075" y="5392738"/>
          <p14:tracePt t="47694" x="7215188" y="5392738"/>
          <p14:tracePt t="47711" x="7246938" y="5403850"/>
          <p14:tracePt t="47728" x="7262813" y="5410200"/>
          <p14:tracePt t="47744" x="7269163" y="5410200"/>
          <p14:tracePt t="47761" x="7273925" y="5414963"/>
          <p14:tracePt t="47778" x="7285038" y="5419725"/>
          <p14:tracePt t="47794" x="7296150" y="5419725"/>
          <p14:tracePt t="47811" x="7327900" y="5426075"/>
          <p14:tracePt t="47828" x="7415213" y="5441950"/>
          <p14:tracePt t="47844" x="7451725" y="5446713"/>
          <p14:tracePt t="47861" x="7581900" y="5468938"/>
          <p14:tracePt t="47878" x="7689850" y="5484813"/>
          <p14:tracePt t="47894" x="7732713" y="5495925"/>
          <p14:tracePt t="47911" x="7808913" y="5495925"/>
          <p14:tracePt t="47928" x="7896225" y="5495925"/>
          <p14:tracePt t="47945" x="7927975" y="5495925"/>
          <p14:tracePt t="47961" x="8024813" y="5495925"/>
          <p14:tracePt t="47978" x="8154988" y="5491163"/>
          <p14:tracePt t="47994" x="8208963" y="5491163"/>
          <p14:tracePt t="48011" x="8339138" y="5468938"/>
          <p14:tracePt t="48028" x="8370888" y="5464175"/>
          <p14:tracePt t="48044" x="8375650" y="5464175"/>
          <p14:tracePt t="48061" x="8382000" y="5464175"/>
          <p14:tracePt t="48078" x="8386763" y="5457825"/>
          <p14:tracePt t="48094" x="8397875" y="5453063"/>
          <p14:tracePt t="48111" x="8424863" y="5453063"/>
          <p14:tracePt t="48128" x="8440738" y="5446713"/>
          <p14:tracePt t="48145" x="8447088" y="5446713"/>
          <p14:tracePt t="48178" x="8447088" y="5441950"/>
          <p14:tracePt t="48257" x="8447088" y="5437188"/>
          <p14:tracePt t="48267" x="8435975" y="5437188"/>
          <p14:tracePt t="48277" x="8413750" y="5437188"/>
          <p14:tracePt t="48288" x="8386763" y="5437188"/>
          <p14:tracePt t="48297" x="8328025" y="5426075"/>
          <p14:tracePt t="48311" x="8301038" y="5426075"/>
          <p14:tracePt t="48328" x="8193088" y="5419725"/>
          <p14:tracePt t="48344" x="8166100" y="5419725"/>
          <p14:tracePt t="48361" x="8085138" y="5410200"/>
          <p14:tracePt t="48378" x="8008938" y="5403850"/>
          <p14:tracePt t="48394" x="7981950" y="5403850"/>
          <p14:tracePt t="48411" x="7912100" y="5383213"/>
          <p14:tracePt t="48428" x="7824788" y="5345113"/>
          <p14:tracePt t="48445" x="7793038" y="5334000"/>
          <p14:tracePt t="48461" x="7705725" y="5284788"/>
          <p14:tracePt t="48478" x="7651750" y="5253038"/>
          <p14:tracePt t="48494" x="7646988" y="5237163"/>
          <p14:tracePt t="48511" x="7631113" y="5203825"/>
          <p14:tracePt t="48528" x="7615238" y="5187950"/>
          <p14:tracePt t="48544" x="7615238" y="5172075"/>
          <p14:tracePt t="48561" x="7608888" y="5149850"/>
          <p14:tracePt t="48578" x="7608888" y="5118100"/>
          <p14:tracePt t="48594" x="7608888" y="5106988"/>
          <p14:tracePt t="48611" x="7615238" y="5064125"/>
          <p14:tracePt t="48627" x="7635875" y="5019675"/>
          <p14:tracePt t="48644" x="7658100" y="4999038"/>
          <p14:tracePt t="48661" x="7705725" y="4956175"/>
          <p14:tracePt t="48678" x="7759700" y="4922838"/>
          <p14:tracePt t="48694" x="7804150" y="4902200"/>
          <p14:tracePt t="48711" x="7912100" y="4864100"/>
          <p14:tracePt t="48728" x="8008938" y="4848225"/>
          <p14:tracePt t="48744" x="8085138" y="4826000"/>
          <p14:tracePt t="48761" x="8193088" y="4810125"/>
          <p14:tracePt t="48778" x="8332788" y="4799013"/>
          <p14:tracePt t="48794" x="8397875" y="4799013"/>
          <p14:tracePt t="48811" x="8458200" y="4787900"/>
          <p14:tracePt t="48828" x="8474075" y="4783138"/>
          <p14:tracePt t="48861" x="8501063" y="4776788"/>
          <p14:tracePt t="48878" x="8575675" y="4776788"/>
          <p14:tracePt t="48894" x="8593138" y="4776788"/>
          <p14:tracePt t="48911" x="8685213" y="4776788"/>
          <p14:tracePt t="48928" x="8901113" y="4776788"/>
          <p14:tracePt t="48944" x="8975725" y="4776788"/>
          <p14:tracePt t="48961" x="9078913" y="4776788"/>
          <p14:tracePt t="48978" x="9128125" y="4776788"/>
          <p14:tracePt t="48994" x="9137650" y="4776788"/>
          <p14:tracePt t="49011" x="9148763" y="4776788"/>
          <p14:tracePt t="49028" x="9170988" y="4783138"/>
          <p14:tracePt t="49044" x="9182100" y="4792663"/>
          <p14:tracePt t="49061" x="9224963" y="4814888"/>
          <p14:tracePt t="49078" x="9267825" y="4841875"/>
          <p14:tracePt t="49094" x="9290050" y="4864100"/>
          <p14:tracePt t="49111" x="9328150" y="4891088"/>
          <p14:tracePt t="49128" x="9355138" y="4918075"/>
          <p14:tracePt t="49144" x="9364663" y="4933950"/>
          <p14:tracePt t="49161" x="9386888" y="4965700"/>
          <p14:tracePt t="49178" x="9391650" y="4983163"/>
          <p14:tracePt t="49194" x="9391650" y="4987925"/>
          <p14:tracePt t="49211" x="9391650" y="5003800"/>
          <p14:tracePt t="49228" x="9391650" y="5014913"/>
          <p14:tracePt t="49245" x="9391650" y="5026025"/>
          <p14:tracePt t="49261" x="9391650" y="5068888"/>
          <p14:tracePt t="49278" x="9391650" y="5102225"/>
          <p14:tracePt t="49294" x="9375775" y="5111750"/>
          <p14:tracePt t="49311" x="9364663" y="5138738"/>
          <p14:tracePt t="49328" x="9359900" y="5149850"/>
          <p14:tracePt t="49344" x="9344025" y="5160963"/>
          <p14:tracePt t="49361" x="9301163" y="5183188"/>
          <p14:tracePt t="49378" x="9267825" y="5199063"/>
          <p14:tracePt t="49394" x="9220200" y="5203825"/>
          <p14:tracePt t="49411" x="9159875" y="5226050"/>
          <p14:tracePt t="49428" x="9083675" y="5253038"/>
          <p14:tracePt t="49445" x="9036050" y="5268913"/>
          <p14:tracePt t="49461" x="8993188" y="5284788"/>
          <p14:tracePt t="49477" x="8959850" y="5295900"/>
          <p14:tracePt t="49494" x="8939213" y="5307013"/>
          <p14:tracePt t="49511" x="8928100" y="5307013"/>
          <p14:tracePt t="49528" x="8921750" y="5307013"/>
          <p14:tracePt t="49869" x="8916988" y="5307013"/>
          <p14:tracePt t="49888" x="8905875" y="5318125"/>
          <p14:tracePt t="49898" x="8840788" y="5349875"/>
          <p14:tracePt t="49908" x="8786813" y="5372100"/>
          <p14:tracePt t="49918" x="8743950" y="5387975"/>
          <p14:tracePt t="49928" x="8667750" y="5414963"/>
          <p14:tracePt t="49944" x="8636000" y="5426075"/>
          <p14:tracePt t="49961" x="8543925" y="5441950"/>
          <p14:tracePt t="49995" x="8462963" y="5453063"/>
          <p14:tracePt t="50028" x="8278813" y="5468938"/>
          <p14:tracePt t="50061" x="8085138" y="5453063"/>
          <p14:tracePt t="50078" x="7927975" y="5426075"/>
          <p14:tracePt t="50094" x="7885113" y="5410200"/>
          <p14:tracePt t="50111" x="7766050" y="5372100"/>
          <p14:tracePt t="50127" x="7651750" y="5334000"/>
          <p14:tracePt t="50144" x="7577138" y="5318125"/>
          <p14:tracePt t="50161" x="7458075" y="5284788"/>
          <p14:tracePt t="50178" x="7397750" y="5264150"/>
          <p14:tracePt t="50194" x="7354888" y="5246688"/>
          <p14:tracePt t="50211" x="7312025" y="5226050"/>
          <p14:tracePt t="50228" x="7278688" y="5199063"/>
          <p14:tracePt t="50244" x="7262813" y="5165725"/>
          <p14:tracePt t="50261" x="7251700" y="5118100"/>
          <p14:tracePt t="50278" x="7251700" y="5064125"/>
          <p14:tracePt t="50294" x="7269163" y="5010150"/>
          <p14:tracePt t="50311" x="7285038" y="4960938"/>
          <p14:tracePt t="50328" x="7343775" y="4875213"/>
          <p14:tracePt t="50344" x="7392988" y="4830763"/>
          <p14:tracePt t="50361" x="7458075" y="4783138"/>
          <p14:tracePt t="50378" x="7581900" y="4722813"/>
          <p14:tracePt t="50395" x="7635875" y="4706938"/>
          <p14:tracePt t="50411" x="7754938" y="4668838"/>
          <p14:tracePt t="50428" x="7896225" y="4657725"/>
          <p14:tracePt t="50444" x="7970838" y="4657725"/>
          <p14:tracePt t="50461" x="8186738" y="4657725"/>
          <p14:tracePt t="50478" x="8451850" y="4648200"/>
          <p14:tracePt t="50495" x="8512175" y="4648200"/>
          <p14:tracePt t="50511" x="8689975" y="4652963"/>
          <p14:tracePt t="50528" x="8755063" y="4675188"/>
          <p14:tracePt t="50544" x="8759825" y="4679950"/>
          <p14:tracePt t="50561" x="8775700" y="4695825"/>
          <p14:tracePt t="50578" x="8836025" y="4718050"/>
          <p14:tracePt t="50594" x="8863013" y="4733925"/>
          <p14:tracePt t="50611" x="8997950" y="4783138"/>
          <p14:tracePt t="50627" x="9083675" y="4837113"/>
          <p14:tracePt t="50644" x="9105900" y="4841875"/>
          <p14:tracePt t="50661" x="9128125" y="4879975"/>
          <p14:tracePt t="50678" x="9132888" y="4891088"/>
          <p14:tracePt t="50694" x="9132888" y="4902200"/>
          <p14:tracePt t="50711" x="9137650" y="4933950"/>
          <p14:tracePt t="50728" x="9137650" y="4965700"/>
          <p14:tracePt t="50744" x="9137650" y="4983163"/>
          <p14:tracePt t="50761" x="9132888" y="5041900"/>
          <p14:tracePt t="50778" x="9090025" y="5106988"/>
          <p14:tracePt t="50794" x="9056688" y="5138738"/>
          <p14:tracePt t="50811" x="8986838" y="5199063"/>
          <p14:tracePt t="50828" x="8939213" y="5219700"/>
          <p14:tracePt t="50844" x="8883650" y="5241925"/>
          <p14:tracePt t="50861" x="8793163" y="5264150"/>
          <p14:tracePt t="50878" x="8602663" y="5273675"/>
          <p14:tracePt t="50894" x="8474075" y="5273675"/>
          <p14:tracePt t="50911" x="8321675" y="5273675"/>
          <p14:tracePt t="50928" x="8154988" y="5253038"/>
          <p14:tracePt t="50944" x="8051800" y="5230813"/>
          <p14:tracePt t="50961" x="7932738" y="5203825"/>
          <p14:tracePt t="50978" x="7777163" y="5160963"/>
          <p14:tracePt t="50994" x="7739063" y="5156200"/>
          <p14:tracePt t="51011" x="7646988" y="5111750"/>
          <p14:tracePt t="51027" x="7620000" y="5091113"/>
          <p14:tracePt t="51044" x="7620000" y="5084763"/>
          <p14:tracePt t="51061" x="7624763" y="5046663"/>
          <p14:tracePt t="51078" x="7673975" y="5003800"/>
          <p14:tracePt t="51094" x="7716838" y="4987925"/>
          <p14:tracePt t="51111" x="7905750" y="4945063"/>
          <p14:tracePt t="51127" x="8204200" y="4911725"/>
          <p14:tracePt t="51144" x="8301038" y="4911725"/>
          <p14:tracePt t="51161" x="8516938" y="4911725"/>
          <p14:tracePt t="51178" x="8586788" y="4911725"/>
          <p14:tracePt t="51195" x="8609013" y="4918075"/>
          <p14:tracePt t="51211" x="8636000" y="4938713"/>
          <p14:tracePt t="51228" x="8678863" y="4972050"/>
          <p14:tracePt t="51244" x="8701088" y="4983163"/>
          <p14:tracePt t="51261" x="8728075" y="5019675"/>
          <p14:tracePt t="51278" x="8739188" y="5041900"/>
          <p14:tracePt t="51294" x="8739188" y="5046663"/>
          <p14:tracePt t="51311" x="8739188" y="5053013"/>
          <p14:tracePt t="52711" x="8712200" y="5073650"/>
          <p14:tracePt t="52718" x="8629650" y="5095875"/>
          <p14:tracePt t="52728" x="8566150" y="5118100"/>
          <p14:tracePt t="52745" x="8505825" y="5145088"/>
          <p14:tracePt t="52761" x="8458200" y="5165725"/>
          <p14:tracePt t="52778" x="8431213" y="5176838"/>
          <p14:tracePt t="52794" x="8404225" y="5192713"/>
          <p14:tracePt t="52828" x="8274050" y="5210175"/>
          <p14:tracePt t="52861" x="8150225" y="5226050"/>
          <p14:tracePt t="52894" x="7885113" y="5237163"/>
          <p14:tracePt t="52911" x="7727950" y="5237163"/>
          <p14:tracePt t="52928" x="7539038" y="5241925"/>
          <p14:tracePt t="52944" x="7451725" y="5241925"/>
          <p14:tracePt t="52961" x="7370763" y="5241925"/>
          <p14:tracePt t="52978" x="7312025" y="5241925"/>
          <p14:tracePt t="52994" x="7300913" y="5241925"/>
          <p14:tracePt t="53011" x="7258050" y="5241925"/>
          <p14:tracePt t="53028" x="7192963" y="5241925"/>
          <p14:tracePt t="53044" x="7170738" y="5241925"/>
          <p14:tracePt t="53061" x="7150100" y="5241925"/>
          <p14:tracePt t="53189" x="7143750" y="5241925"/>
          <p14:tracePt t="53198" x="7138988" y="5246688"/>
          <p14:tracePt t="53208" x="7138988" y="5253038"/>
          <p14:tracePt t="53309" x="7134225" y="5253038"/>
          <p14:tracePt t="53459" x="7116763" y="5253038"/>
          <p14:tracePt t="53468" x="7107238" y="5253038"/>
          <p14:tracePt t="53478" x="7096125" y="5253038"/>
          <p14:tracePt t="53495" x="7089775" y="5246688"/>
          <p14:tracePt t="53518" x="7085013" y="5246688"/>
          <p14:tracePt t="53528" x="7078663" y="5241925"/>
          <p14:tracePt t="53561" x="7035800" y="5237163"/>
          <p14:tracePt t="53594" x="7019925" y="5230813"/>
          <p14:tracePt t="53628" x="6997700" y="5226050"/>
          <p14:tracePt t="53668" x="6992938" y="5226050"/>
          <p14:tracePt t="53718" x="6988175" y="5219700"/>
          <p14:tracePt t="53738" x="6981825" y="5219700"/>
          <p14:tracePt t="53879" x="6981825" y="5214938"/>
          <p14:tracePt t="53888" x="6977063" y="5214938"/>
          <p14:tracePt t="53900" x="6965950" y="5214938"/>
          <p14:tracePt t="53911" x="6961188" y="5214938"/>
          <p14:tracePt t="53928" x="6927850" y="5214938"/>
          <p14:tracePt t="53944" x="6923088" y="5214938"/>
          <p14:tracePt t="53978" x="6916738" y="5214938"/>
          <p14:tracePt t="54028" x="6911975" y="5214938"/>
          <p14:tracePt t="54044" x="6907213" y="5214938"/>
          <p14:tracePt t="54061" x="6884988" y="5214938"/>
          <p14:tracePt t="54078" x="6880225" y="5214938"/>
          <p14:tracePt t="54297" x="6880225" y="5219700"/>
          <p14:tracePt t="54378" x="6869113" y="5219700"/>
          <p14:tracePt t="54388" x="6862763" y="5226050"/>
          <p14:tracePt t="54398" x="6858000" y="5226050"/>
          <p14:tracePt t="54411" x="6853238" y="5230813"/>
          <p14:tracePt t="54459" x="6853238" y="5237163"/>
          <p14:tracePt t="54468" x="6846888" y="5237163"/>
          <p14:tracePt t="54738" x="6842125" y="5237163"/>
          <p14:tracePt t="54789" x="6835775" y="5237163"/>
          <p14:tracePt t="54798" x="6824663" y="5230813"/>
          <p14:tracePt t="55569" x="6819900" y="5230813"/>
          <p14:tracePt t="59342" x="6419850" y="5491163"/>
          <p14:tracePt t="59349" x="6415088" y="5495925"/>
          <p14:tracePt t="59361" x="6403975" y="5495925"/>
          <p14:tracePt t="59378" x="6388100" y="5495925"/>
          <p14:tracePt t="59395" x="6365875" y="5495925"/>
          <p14:tracePt t="59411" x="6327775" y="5495925"/>
          <p14:tracePt t="59428" x="6269038" y="5495925"/>
          <p14:tracePt t="59445" x="6219825" y="5495925"/>
          <p14:tracePt t="59478" x="6100763" y="5480050"/>
          <p14:tracePt t="59511" x="6030913" y="5473700"/>
          <p14:tracePt t="59544" x="5934075" y="5468938"/>
          <p14:tracePt t="59561" x="5781675" y="5468938"/>
          <p14:tracePt t="59578" x="5583238" y="5457825"/>
          <p14:tracePt t="59594" x="5534025" y="5457825"/>
          <p14:tracePt t="59611" x="5414963" y="5446713"/>
          <p14:tracePt t="59628" x="5322888" y="5441950"/>
          <p14:tracePt t="59644" x="5280025" y="5430838"/>
          <p14:tracePt t="59661" x="5129213" y="5430838"/>
          <p14:tracePt t="59678" x="4976813" y="5410200"/>
          <p14:tracePt t="59694" x="4922838" y="5410200"/>
          <p14:tracePt t="59711" x="4830763" y="5403850"/>
          <p14:tracePt t="59728" x="4772025" y="5403850"/>
          <p14:tracePt t="59744" x="4760913" y="5403850"/>
          <p14:tracePt t="59761" x="4733925" y="5399088"/>
          <p14:tracePt t="59778" x="4711700" y="5399088"/>
          <p14:tracePt t="59794" x="4702175" y="5399088"/>
          <p14:tracePt t="59811" x="4684713" y="5399088"/>
          <p14:tracePt t="59828" x="4664075" y="5387975"/>
          <p14:tracePt t="59844" x="4657725" y="5387975"/>
          <p14:tracePt t="59861" x="4652963" y="5387975"/>
          <p14:tracePt t="59878" x="4652963" y="5383213"/>
          <p14:tracePt t="60039" x="4652963" y="5376863"/>
          <p14:tracePt t="60258" x="4648200" y="5376863"/>
          <p14:tracePt t="60268" x="4630738" y="5360988"/>
          <p14:tracePt t="60278" x="4614863" y="5356225"/>
          <p14:tracePt t="60289" x="4603750" y="5349875"/>
          <p14:tracePt t="60418" x="4603750" y="5345113"/>
          <p14:tracePt t="60447" x="4603750" y="5338763"/>
          <p14:tracePt t="60898" x="4679950" y="5322888"/>
          <p14:tracePt t="60908" x="4852988" y="5311775"/>
          <p14:tracePt t="60918" x="4918075" y="5311775"/>
          <p14:tracePt t="60928" x="4956175" y="5311775"/>
          <p14:tracePt t="60945" x="5019675" y="5300663"/>
          <p14:tracePt t="60961" x="5064125" y="5300663"/>
          <p14:tracePt t="60978" x="5080000" y="5300663"/>
          <p14:tracePt t="61011" x="5165725" y="5300663"/>
          <p14:tracePt t="61044" x="5372100" y="5300663"/>
          <p14:tracePt t="61078" x="5446713" y="5300663"/>
          <p14:tracePt t="61111" x="5480050" y="5300663"/>
          <p14:tracePt t="61128" x="5565775" y="5300663"/>
          <p14:tracePt t="61144" x="5614988" y="5300663"/>
          <p14:tracePt t="61161" x="5745163" y="5300663"/>
          <p14:tracePt t="61178" x="5842000" y="5300663"/>
          <p14:tracePt t="61194" x="5857875" y="5300663"/>
          <p14:tracePt t="61211" x="5895975" y="5295900"/>
          <p14:tracePt t="61228" x="5934075" y="5295900"/>
          <p14:tracePt t="61244" x="5954713" y="5295900"/>
          <p14:tracePt t="61261" x="6030913" y="5284788"/>
          <p14:tracePt t="61278" x="6161088" y="5284788"/>
          <p14:tracePt t="61294" x="6188075" y="5280025"/>
          <p14:tracePt t="61311" x="6253163" y="5280025"/>
          <p14:tracePt t="61328" x="6262688" y="5280025"/>
          <p14:tracePt t="61344" x="6269038" y="5280025"/>
          <p14:tracePt t="61361" x="6273800" y="5280025"/>
          <p14:tracePt t="61378" x="6327775" y="5280025"/>
          <p14:tracePt t="61394" x="6361113" y="5280025"/>
          <p14:tracePt t="61411" x="6446838" y="5280025"/>
          <p14:tracePt t="61428" x="6550025" y="5273675"/>
          <p14:tracePt t="61444" x="6592888" y="5273675"/>
          <p14:tracePt t="61461" x="6680200" y="5273675"/>
          <p14:tracePt t="61478" x="6770688" y="5280025"/>
          <p14:tracePt t="61494" x="6804025" y="5280025"/>
          <p14:tracePt t="61511" x="6869113" y="5280025"/>
          <p14:tracePt t="61528" x="6911975" y="5268913"/>
          <p14:tracePt t="61544" x="6938963" y="5268913"/>
          <p14:tracePt t="61561" x="6988175" y="5264150"/>
          <p14:tracePt t="61578" x="7019925" y="5257800"/>
          <p14:tracePt t="61594" x="7058025" y="5257800"/>
          <p14:tracePt t="61611" x="7116763" y="5257800"/>
          <p14:tracePt t="61628" x="7177088" y="5257800"/>
          <p14:tracePt t="61644" x="7192963" y="5246688"/>
          <p14:tracePt t="61661" x="7215188" y="5246688"/>
          <p14:tracePt t="61797" x="7219950" y="5246688"/>
          <p14:tracePt t="61808" x="7231063" y="5246688"/>
          <p14:tracePt t="61818" x="7242175" y="5246688"/>
          <p14:tracePt t="61828" x="7251700" y="5246688"/>
          <p14:tracePt t="61844" x="7258050" y="5246688"/>
          <p14:tracePt t="61861" x="7273925" y="5246688"/>
          <p14:tracePt t="61877" x="7285038" y="5246688"/>
          <p14:tracePt t="61894" x="7289800" y="5253038"/>
          <p14:tracePt t="61911" x="7323138" y="5253038"/>
          <p14:tracePt t="61927" x="7354888" y="5264150"/>
          <p14:tracePt t="61944" x="7377113" y="5264150"/>
          <p14:tracePt t="61961" x="7458075" y="5280025"/>
          <p14:tracePt t="61978" x="7597775" y="5284788"/>
          <p14:tracePt t="61994" x="7646988" y="5284788"/>
          <p14:tracePt t="62011" x="7777163" y="5284788"/>
          <p14:tracePt t="62027" x="7851775" y="5284788"/>
          <p14:tracePt t="62044" x="7878763" y="5284788"/>
          <p14:tracePt t="62061" x="7923213" y="5284788"/>
          <p14:tracePt t="62078" x="7943850" y="5284788"/>
          <p14:tracePt t="62094" x="7950200" y="5284788"/>
          <p14:tracePt t="62111" x="7966075" y="5284788"/>
          <p14:tracePt t="62128" x="7993063" y="5284788"/>
          <p14:tracePt t="62144" x="8004175" y="5284788"/>
          <p14:tracePt t="62161" x="8024813" y="5295900"/>
          <p14:tracePt t="62178" x="8031163" y="5295900"/>
          <p14:tracePt t="62218" x="8035925" y="5295900"/>
          <p14:tracePt t="62238" x="8040688" y="5295900"/>
          <p14:tracePt t="62248" x="8047038" y="5295900"/>
          <p14:tracePt t="62261" x="8062913" y="5295900"/>
          <p14:tracePt t="62277" x="8067675" y="5295900"/>
          <p14:tracePt t="62450" x="8062913" y="5295900"/>
          <p14:tracePt t="62459" x="8047038" y="5295900"/>
          <p14:tracePt t="62468" x="8040688" y="5295900"/>
          <p14:tracePt t="62478" x="8031163" y="5295900"/>
          <p14:tracePt t="62494" x="8020050" y="5295900"/>
          <p14:tracePt t="62511" x="8008938" y="5291138"/>
          <p14:tracePt t="62527" x="7997825" y="5291138"/>
          <p14:tracePt t="62544" x="7993063" y="5291138"/>
          <p14:tracePt t="62561" x="7981950" y="5291138"/>
          <p14:tracePt t="62578" x="7959725" y="5291138"/>
          <p14:tracePt t="62594" x="7943850" y="5291138"/>
          <p14:tracePt t="62611" x="7885113" y="5295900"/>
          <p14:tracePt t="62627" x="7824788" y="5311775"/>
          <p14:tracePt t="62644" x="7804150" y="5318125"/>
          <p14:tracePt t="62661" x="7732713" y="5338763"/>
          <p14:tracePt t="62678" x="7662863" y="5365750"/>
          <p14:tracePt t="62694" x="7635875" y="5372100"/>
          <p14:tracePt t="62711" x="7516813" y="5403850"/>
          <p14:tracePt t="62727" x="7361238" y="5430838"/>
          <p14:tracePt t="62744" x="7296150" y="5446713"/>
          <p14:tracePt t="62761" x="7112000" y="5480050"/>
          <p14:tracePt t="62778" x="6981825" y="5491163"/>
          <p14:tracePt t="62794" x="6943725" y="5491163"/>
          <p14:tracePt t="62811" x="6916738" y="5491163"/>
          <p14:tracePt t="62827" x="6911975" y="5491163"/>
          <p14:tracePt t="62861" x="6896100" y="5491163"/>
          <p14:tracePt t="62878" x="6862763" y="5491163"/>
          <p14:tracePt t="62894" x="6824663" y="5491163"/>
          <p14:tracePt t="62911" x="6754813" y="5507038"/>
          <p14:tracePt t="62928" x="6680200" y="5522913"/>
          <p14:tracePt t="62944" x="6653213" y="5538788"/>
          <p14:tracePt t="62961" x="6619875" y="5549900"/>
          <p14:tracePt t="62977" x="6554788" y="5576888"/>
          <p14:tracePt t="62994" x="6507163" y="5592763"/>
          <p14:tracePt t="63011" x="6399213" y="5626100"/>
          <p14:tracePt t="63028" x="6176963" y="5680075"/>
          <p14:tracePt t="63044" x="6084888" y="5700713"/>
          <p14:tracePt t="63061" x="5976938" y="5718175"/>
          <p14:tracePt t="63078" x="5938838" y="5718175"/>
          <p14:tracePt t="63094" x="5934075" y="5718175"/>
          <p14:tracePt t="63111" x="5900738" y="5718175"/>
          <p14:tracePt t="63128" x="5853113" y="5718175"/>
          <p14:tracePt t="63144" x="5830888" y="5718175"/>
          <p14:tracePt t="63161" x="5772150" y="5718175"/>
          <p14:tracePt t="63178" x="5738813" y="5718175"/>
          <p14:tracePt t="63218" x="5734050" y="5718175"/>
          <p14:tracePt t="63228" x="5734050" y="5711825"/>
          <p14:tracePt t="63258" x="5734050" y="5707063"/>
          <p14:tracePt t="69650" x="5219700" y="5972175"/>
          <p14:tracePt t="69658" x="5156200" y="6008688"/>
          <p14:tracePt t="69668" x="5102225" y="6008688"/>
          <p14:tracePt t="69679" x="5014913" y="6008688"/>
          <p14:tracePt t="69694" x="4884738" y="5981700"/>
          <p14:tracePt t="69711" x="4637088" y="5853113"/>
          <p14:tracePt t="69728" x="4522788" y="5776913"/>
          <p14:tracePt t="69761" x="4230688" y="5619750"/>
          <p14:tracePt t="69794" x="3783013" y="5376863"/>
          <p14:tracePt t="69827" x="3556000" y="5156200"/>
          <p14:tracePt t="69844" x="3513138" y="5064125"/>
          <p14:tracePt t="69861" x="3479800" y="5003800"/>
          <p14:tracePt t="69877" x="3475038" y="4922838"/>
          <p14:tracePt t="69894" x="3475038" y="4830763"/>
          <p14:tracePt t="69911" x="3475038" y="4729163"/>
          <p14:tracePt t="69928" x="3475038" y="4598988"/>
          <p14:tracePt t="69944" x="3490913" y="4475163"/>
          <p14:tracePt t="69961" x="3517900" y="4306888"/>
          <p14:tracePt t="69977" x="3560763" y="4113213"/>
          <p14:tracePt t="69994" x="3571875" y="3998913"/>
          <p14:tracePt t="70011" x="3578225" y="3895725"/>
          <p14:tracePt t="70027" x="3594100" y="3821113"/>
          <p14:tracePt t="70044" x="3598863" y="3798888"/>
          <p14:tracePt t="70061" x="3614738" y="3783013"/>
          <p14:tracePt t="70077" x="3659188" y="3756025"/>
          <p14:tracePt t="70094" x="3663950" y="3749675"/>
          <p14:tracePt t="70111" x="3663950" y="3695700"/>
          <p14:tracePt t="70127" x="3621088" y="3582988"/>
          <p14:tracePt t="70144" x="3594100" y="3529013"/>
          <p14:tracePt t="70161" x="3556000" y="3405188"/>
          <p14:tracePt t="70177" x="3506788" y="3286125"/>
          <p14:tracePt t="70194" x="3502025" y="3252788"/>
          <p14:tracePt t="70211" x="3479800" y="3209925"/>
          <p14:tracePt t="70227" x="3463925" y="3194050"/>
          <p14:tracePt t="70244" x="3459163" y="3187700"/>
          <p14:tracePt t="70261" x="3405188" y="3160713"/>
          <p14:tracePt t="70277" x="3124200" y="3070225"/>
          <p14:tracePt t="70294" x="3021013" y="3025775"/>
          <p14:tracePt t="70311" x="2690813" y="2859088"/>
          <p14:tracePt t="70327" x="2598738" y="2789238"/>
          <p14:tracePt t="70344" x="2593975" y="2771775"/>
          <p14:tracePt t="70361" x="2598738" y="2771775"/>
          <p14:tracePt t="70377" x="2616200" y="2771775"/>
          <p14:tracePt t="70778" x="2616200" y="2755900"/>
          <p14:tracePt t="70789" x="2616200" y="2663825"/>
          <p14:tracePt t="70799" x="2616200" y="2497138"/>
          <p14:tracePt t="70811" x="2625725" y="2443163"/>
          <p14:tracePt t="70827" x="2663825" y="2286000"/>
          <p14:tracePt t="70844" x="2679700" y="2254250"/>
          <p14:tracePt t="70861" x="2701925" y="2209800"/>
          <p14:tracePt t="70894" x="2701925" y="2205038"/>
          <p14:tracePt t="70928" x="2708275" y="2205038"/>
          <p14:tracePt t="70961" x="2724150" y="2220913"/>
          <p14:tracePt t="70978" x="2744788" y="2236788"/>
          <p14:tracePt t="70994" x="2744788" y="2243138"/>
          <p14:tracePt t="71011" x="2751138" y="2243138"/>
          <p14:tracePt t="71278" x="2755900" y="2274888"/>
          <p14:tracePt t="71288" x="2778125" y="2308225"/>
          <p14:tracePt t="71298" x="2832100" y="2378075"/>
          <p14:tracePt t="71311" x="2863850" y="2409825"/>
          <p14:tracePt t="71328" x="3016250" y="2524125"/>
          <p14:tracePt t="71344" x="3074988" y="2566988"/>
          <p14:tracePt t="71361" x="3182938" y="2674938"/>
          <p14:tracePt t="71377" x="3236913" y="2724150"/>
          <p14:tracePt t="71411" x="3302000" y="2762250"/>
          <p14:tracePt t="71445" x="3479800" y="2836863"/>
          <p14:tracePt t="71478" x="3767138" y="2994025"/>
          <p14:tracePt t="71494" x="3810000" y="3021013"/>
          <p14:tracePt t="71511" x="3929063" y="3106738"/>
          <p14:tracePt t="71528" x="4005263" y="3155950"/>
          <p14:tracePt t="71544" x="4075113" y="3214688"/>
          <p14:tracePt t="71561" x="4167188" y="3297238"/>
          <p14:tracePt t="71578" x="4230688" y="3367088"/>
          <p14:tracePt t="71594" x="4279900" y="3414713"/>
          <p14:tracePt t="71611" x="4340225" y="3479800"/>
          <p14:tracePt t="71627" x="4367213" y="3524250"/>
          <p14:tracePt t="71644" x="4410075" y="3556000"/>
          <p14:tracePt t="71661" x="4452938" y="3609975"/>
          <p14:tracePt t="71677" x="4533900" y="3690938"/>
          <p14:tracePt t="71694" x="4594225" y="3740150"/>
          <p14:tracePt t="71712" x="4630738" y="3776663"/>
          <p14:tracePt t="71728" x="4664075" y="3821113"/>
          <p14:tracePt t="71744" x="4679950" y="3841750"/>
          <p14:tracePt t="71761" x="4706938" y="3868738"/>
          <p14:tracePt t="71777" x="4745038" y="3913188"/>
          <p14:tracePt t="71794" x="4756150" y="3933825"/>
          <p14:tracePt t="71811" x="4794250" y="3976688"/>
          <p14:tracePt t="71827" x="4814888" y="4010025"/>
          <p14:tracePt t="71844" x="4821238" y="4030663"/>
          <p14:tracePt t="71861" x="4868863" y="4086225"/>
          <p14:tracePt t="71877" x="4911725" y="4140200"/>
          <p14:tracePt t="71894" x="4933950" y="4160838"/>
          <p14:tracePt t="71911" x="4987925" y="4230688"/>
          <p14:tracePt t="71928" x="5014913" y="4264025"/>
          <p14:tracePt t="71944" x="5019675" y="4268788"/>
          <p14:tracePt t="71961" x="5030788" y="4284663"/>
          <p14:tracePt t="71977" x="5041900" y="4295775"/>
          <p14:tracePt t="71994" x="5048250" y="4302125"/>
          <p14:tracePt t="72011" x="5053013" y="4306888"/>
          <p14:tracePt t="72028" x="5057775" y="4306888"/>
          <p14:tracePt t="72044" x="5057775" y="4313238"/>
          <p14:tracePt t="72408" x="5057775" y="4318000"/>
          <p14:tracePt t="72428" x="5057775" y="4322763"/>
          <p14:tracePt t="72527" x="5053013" y="4322763"/>
          <p14:tracePt t="72538" x="5048250" y="4322763"/>
          <p14:tracePt t="72548" x="5041900" y="4322763"/>
          <p14:tracePt t="72578" x="5030788" y="4322763"/>
          <p14:tracePt t="72611" x="5014913" y="4313238"/>
          <p14:tracePt t="72644" x="5003800" y="4302125"/>
          <p14:tracePt t="72661" x="4987925" y="4284663"/>
          <p14:tracePt t="72678" x="4960938" y="4241800"/>
          <p14:tracePt t="72694" x="4949825" y="4221163"/>
          <p14:tracePt t="72711" x="4918075" y="4167188"/>
          <p14:tracePt t="72727" x="4895850" y="4122738"/>
          <p14:tracePt t="72744" x="4891088" y="4117975"/>
          <p14:tracePt t="72761" x="4879975" y="4095750"/>
          <p14:tracePt t="72777" x="4875213" y="4079875"/>
          <p14:tracePt t="72794" x="4875213" y="4064000"/>
          <p14:tracePt t="72811" x="4868863" y="4025900"/>
          <p14:tracePt t="72827" x="4868863" y="3994150"/>
          <p14:tracePt t="72844" x="4868863" y="3983038"/>
          <p14:tracePt t="72861" x="4891088" y="3933825"/>
          <p14:tracePt t="72877" x="4922838" y="3902075"/>
          <p14:tracePt t="72894" x="4945063" y="3886200"/>
          <p14:tracePt t="72911" x="5003800" y="3863975"/>
          <p14:tracePt t="72928" x="5064125" y="3859213"/>
          <p14:tracePt t="72944" x="5095875" y="3859213"/>
          <p14:tracePt t="72961" x="5149850" y="3859213"/>
          <p14:tracePt t="72977" x="5237163" y="3859213"/>
          <p14:tracePt t="72994" x="5268913" y="3848100"/>
          <p14:tracePt t="73011" x="5334000" y="3848100"/>
          <p14:tracePt t="73027" x="5383213" y="3848100"/>
          <p14:tracePt t="73044" x="5403850" y="3848100"/>
          <p14:tracePt t="73061" x="5419725" y="3848100"/>
          <p14:tracePt t="73077" x="5430838" y="3852863"/>
          <p14:tracePt t="73094" x="5446713" y="3859213"/>
          <p14:tracePt t="73111" x="5491163" y="3890963"/>
          <p14:tracePt t="73127" x="5518150" y="3917950"/>
          <p14:tracePt t="73144" x="5538788" y="3940175"/>
          <p14:tracePt t="73161" x="5565775" y="3967163"/>
          <p14:tracePt t="73178" x="5583238" y="3994150"/>
          <p14:tracePt t="73194" x="5588000" y="4010025"/>
          <p14:tracePt t="73211" x="5588000" y="4041775"/>
          <p14:tracePt t="73227" x="5599113" y="4086225"/>
          <p14:tracePt t="73244" x="5599113" y="4106863"/>
          <p14:tracePt t="73261" x="5599113" y="4144963"/>
          <p14:tracePt t="73277" x="5599113" y="4176713"/>
          <p14:tracePt t="73294" x="5599113" y="4187825"/>
          <p14:tracePt t="73311" x="5592763" y="4214813"/>
          <p14:tracePt t="73327" x="5588000" y="4248150"/>
          <p14:tracePt t="73344" x="5588000" y="4257675"/>
          <p14:tracePt t="73361" x="5565775" y="4279900"/>
          <p14:tracePt t="73377" x="5545138" y="4295775"/>
          <p14:tracePt t="73394" x="5527675" y="4302125"/>
          <p14:tracePt t="73411" x="5491163" y="4306888"/>
          <p14:tracePt t="73427" x="5430838" y="4318000"/>
          <p14:tracePt t="73444" x="5410200" y="4322763"/>
          <p14:tracePt t="73461" x="5376863" y="4329113"/>
          <p14:tracePt t="74129" x="5376863" y="4333875"/>
          <p14:tracePt t="74138" x="5419725" y="4367213"/>
          <p14:tracePt t="74149" x="5576888" y="4425950"/>
          <p14:tracePt t="74161" x="5668963" y="4468813"/>
          <p14:tracePt t="74178" x="5911850" y="4576763"/>
          <p14:tracePt t="74194" x="6019800" y="4621213"/>
          <p14:tracePt t="74211" x="6289675" y="4760913"/>
          <p14:tracePt t="74244" x="6577013" y="4911725"/>
          <p14:tracePt t="74277" x="7051675" y="5084763"/>
          <p14:tracePt t="74311" x="7446963" y="5219700"/>
          <p14:tracePt t="74327" x="7669213" y="5345113"/>
          <p14:tracePt t="74344" x="7732713" y="5383213"/>
          <p14:tracePt t="74361" x="7912100" y="5484813"/>
          <p14:tracePt t="74377" x="8085138" y="5565775"/>
          <p14:tracePt t="74394" x="8150225" y="5603875"/>
          <p14:tracePt t="74411" x="8343900" y="5722938"/>
          <p14:tracePt t="74428" x="8505825" y="5826125"/>
          <p14:tracePt t="74444" x="8609013" y="5884863"/>
          <p14:tracePt t="74461" x="8728075" y="5972175"/>
          <p14:tracePt t="74477" x="8802688" y="6035675"/>
          <p14:tracePt t="74494" x="8863013" y="6089650"/>
          <p14:tracePt t="74511" x="8932863" y="6181725"/>
          <p14:tracePt t="74527" x="8997950" y="6262688"/>
          <p14:tracePt t="74544" x="9047163" y="6316663"/>
          <p14:tracePt t="74561" x="9101138" y="6365875"/>
          <p14:tracePt t="74577" x="9105900" y="6381750"/>
          <p14:tracePt t="74594" x="9110663" y="6388100"/>
          <p14:tracePt t="74611" x="9110663" y="6392863"/>
          <p14:tracePt t="74627" x="9117013" y="6399213"/>
          <p14:tracePt t="74818" x="9110663" y="6399213"/>
          <p14:tracePt t="74828" x="9105900" y="6399213"/>
          <p14:tracePt t="74848" x="9101138" y="6399213"/>
          <p14:tracePt t="74858" x="9094788" y="6399213"/>
          <p14:tracePt t="74869" x="9090025" y="6399213"/>
          <p14:tracePt t="74878" x="9078913" y="6392863"/>
          <p14:tracePt t="74894" x="9067800" y="6392863"/>
          <p14:tracePt t="74911" x="9002713" y="6370638"/>
          <p14:tracePt t="74928" x="8943975" y="6354763"/>
          <p14:tracePt t="74944" x="8928100" y="6354763"/>
          <p14:tracePt t="74961" x="8836025" y="6338888"/>
          <p14:tracePt t="74978" x="8755063" y="6334125"/>
          <p14:tracePt t="74994" x="8728075" y="6334125"/>
          <p14:tracePt t="75011" x="8636000" y="6316663"/>
          <p14:tracePt t="75027" x="8501063" y="6269038"/>
          <p14:tracePt t="75044" x="8440738" y="6242050"/>
          <p14:tracePt t="75061" x="8294688" y="6149975"/>
          <p14:tracePt t="75077" x="8143875" y="6057900"/>
          <p14:tracePt t="75094" x="8062913" y="6008688"/>
          <p14:tracePt t="75111" x="7950200" y="5922963"/>
          <p14:tracePt t="75127" x="7869238" y="5873750"/>
          <p14:tracePt t="75144" x="7813675" y="5826125"/>
          <p14:tracePt t="75161" x="7759700" y="5776913"/>
          <p14:tracePt t="75178" x="7723188" y="5745163"/>
          <p14:tracePt t="75194" x="7689850" y="5700713"/>
          <p14:tracePt t="75211" x="7669213" y="5641975"/>
          <p14:tracePt t="75227" x="7642225" y="5565775"/>
          <p14:tracePt t="75244" x="7635875" y="5527675"/>
          <p14:tracePt t="75261" x="7635875" y="5480050"/>
          <p14:tracePt t="75277" x="7658100" y="5387975"/>
          <p14:tracePt t="75294" x="7673975" y="5334000"/>
          <p14:tracePt t="75311" x="7696200" y="5257800"/>
          <p14:tracePt t="75328" x="7750175" y="5183188"/>
          <p14:tracePt t="75344" x="7770813" y="5160963"/>
          <p14:tracePt t="75361" x="7885113" y="5106988"/>
          <p14:tracePt t="75377" x="8024813" y="5084763"/>
          <p14:tracePt t="75394" x="8089900" y="5080000"/>
          <p14:tracePt t="75411" x="8240713" y="5080000"/>
          <p14:tracePt t="75428" x="8359775" y="5080000"/>
          <p14:tracePt t="75444" x="8386763" y="5091113"/>
          <p14:tracePt t="75461" x="8458200" y="5111750"/>
          <p14:tracePt t="75477" x="8543925" y="5149850"/>
          <p14:tracePt t="75494" x="8566150" y="5160963"/>
          <p14:tracePt t="75511" x="8667750" y="5203825"/>
          <p14:tracePt t="75527" x="8770938" y="5264150"/>
          <p14:tracePt t="75544" x="8802688" y="5284788"/>
          <p14:tracePt t="75561" x="8863013" y="5334000"/>
          <p14:tracePt t="75577" x="8901113" y="5387975"/>
          <p14:tracePt t="75594" x="8912225" y="5410200"/>
          <p14:tracePt t="75611" x="8943975" y="5480050"/>
          <p14:tracePt t="75627" x="8966200" y="5545138"/>
          <p14:tracePt t="75644" x="8975725" y="5572125"/>
          <p14:tracePt t="75661" x="8986838" y="5619750"/>
          <p14:tracePt t="75677" x="8997950" y="5668963"/>
          <p14:tracePt t="75694" x="8997950" y="5691188"/>
          <p14:tracePt t="75711" x="8993188" y="5734050"/>
          <p14:tracePt t="75727" x="8975725" y="5765800"/>
          <p14:tracePt t="75744" x="8966200" y="5788025"/>
          <p14:tracePt t="75761" x="8948738" y="5803900"/>
          <p14:tracePt t="75777" x="8921750" y="5830888"/>
          <p14:tracePt t="75794" x="8883650" y="5846763"/>
          <p14:tracePt t="75811" x="8782050" y="5891213"/>
          <p14:tracePt t="75827" x="8712200" y="5900738"/>
          <p14:tracePt t="75844" x="8647113" y="5907088"/>
          <p14:tracePt t="75861" x="8566150" y="5907088"/>
          <p14:tracePt t="75877" x="8397875" y="5884863"/>
          <p14:tracePt t="75894" x="8294688" y="5862638"/>
          <p14:tracePt t="75911" x="8186738" y="5835650"/>
          <p14:tracePt t="75928" x="8078788" y="5803900"/>
          <p14:tracePt t="75944" x="8035925" y="5781675"/>
          <p14:tracePt t="75961" x="8004175" y="5754688"/>
          <p14:tracePt t="75977" x="7986713" y="5749925"/>
          <p14:tracePt t="76048" x="7986713" y="5745163"/>
          <p14:tracePt t="76069" x="7997825" y="5745163"/>
          <p14:tracePt t="76078" x="8004175" y="5745163"/>
          <p14:tracePt t="76089" x="8031163" y="5738813"/>
          <p14:tracePt t="76098" x="8132763" y="5727700"/>
          <p14:tracePt t="76111" x="8208963" y="5718175"/>
          <p14:tracePt t="76127" x="8521700" y="5673725"/>
          <p14:tracePt t="76144" x="8636000" y="5653088"/>
          <p14:tracePt t="76161" x="8921750" y="5619750"/>
          <p14:tracePt t="76178" x="8997950" y="5610225"/>
          <p14:tracePt t="76194" x="9175750" y="5599113"/>
          <p14:tracePt t="76211" x="9317038" y="5588000"/>
          <p14:tracePt t="76227" x="9467850" y="5588000"/>
          <p14:tracePt t="76244" x="9532938" y="5588000"/>
          <p14:tracePt t="76261" x="9674225" y="5588000"/>
          <p14:tracePt t="76277" x="9732963" y="5581650"/>
          <p14:tracePt t="76294" x="9744075" y="5581650"/>
          <p14:tracePt t="76311" x="9748838" y="5581650"/>
          <p14:tracePt t="76419" x="9748838" y="5576888"/>
          <p14:tracePt t="76488" x="9744075" y="5576888"/>
          <p14:tracePt t="76499" x="9737725" y="5576888"/>
          <p14:tracePt t="76748" x="9771063" y="5626100"/>
          <p14:tracePt t="76758" x="9829800" y="5695950"/>
          <p14:tracePt t="76770" x="9867900" y="5727700"/>
          <p14:tracePt t="76778" x="9917113" y="5788025"/>
          <p14:tracePt t="76811" x="10018713" y="5842000"/>
          <p14:tracePt t="76844" x="10083800" y="5862638"/>
          <p14:tracePt t="76877" x="10094913" y="5868988"/>
          <p14:tracePt t="76981" x="10094913" y="5862638"/>
          <p14:tracePt t="77049" x="10090150" y="585787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p:cNvSpPr>
                <a:spLocks noGrp="1"/>
              </p:cNvSpPr>
              <p:nvPr>
                <p:ph type="title"/>
              </p:nvPr>
            </p:nvSpPr>
            <p:spPr/>
            <p:txBody>
              <a:bodyPr/>
              <a:lstStyle/>
              <a:p>
                <a:r>
                  <a:rPr lang="ja-JP" altLang="en-US" dirty="0"/>
                  <a:t>～していたら　</a:t>
                </a:r>
                <a14:m>
                  <m:oMath xmlns:m="http://schemas.openxmlformats.org/officeDocument/2006/math">
                    <m:r>
                      <a:rPr lang="ja-JP" altLang="en-US" i="1" smtClean="0">
                        <a:latin typeface="Cambria Math" panose="02040503050406030204" pitchFamily="18" charset="0"/>
                      </a:rPr>
                      <m:t>≠</m:t>
                    </m:r>
                    <m:r>
                      <a:rPr lang="ja-JP" altLang="en-US" i="1">
                        <a:latin typeface="Cambria Math" panose="02040503050406030204" pitchFamily="18" charset="0"/>
                      </a:rPr>
                      <m:t>　</m:t>
                    </m:r>
                  </m:oMath>
                </a14:m>
                <a:r>
                  <a:rPr kumimoji="1" lang="ja-JP" altLang="en-US" dirty="0"/>
                  <a:t>仮定法</a:t>
                </a:r>
              </a:p>
            </p:txBody>
          </p:sp>
        </mc:Choice>
        <mc:Fallback xmlns="">
          <p:sp>
            <p:nvSpPr>
              <p:cNvPr id="2" name="タイトル 1"/>
              <p:cNvSpPr>
                <a:spLocks noGrp="1" noRot="1" noChangeAspect="1" noMove="1" noResize="1" noEditPoints="1" noAdjustHandles="1" noChangeArrowheads="1" noChangeShapeType="1" noTextEdit="1"/>
              </p:cNvSpPr>
              <p:nvPr>
                <p:ph type="title"/>
              </p:nvPr>
            </p:nvSpPr>
            <p:spPr>
              <a:blipFill rotWithShape="0">
                <a:blip r:embed="rId5"/>
                <a:stretch>
                  <a:fillRect l="-2377"/>
                </a:stretch>
              </a:blipFill>
            </p:spPr>
            <p:txBody>
              <a:bodyPr/>
              <a:lstStyle/>
              <a:p>
                <a:r>
                  <a:rPr lang="ja-JP" altLang="en-US">
                    <a:noFill/>
                  </a:rPr>
                  <a:t> </a:t>
                </a:r>
              </a:p>
            </p:txBody>
          </p:sp>
        </mc:Fallback>
      </mc:AlternateContent>
      <p:sp>
        <p:nvSpPr>
          <p:cNvPr id="3" name="コンテンツ プレースホルダー 2"/>
          <p:cNvSpPr>
            <a:spLocks noGrp="1"/>
          </p:cNvSpPr>
          <p:nvPr>
            <p:ph idx="1"/>
          </p:nvPr>
        </p:nvSpPr>
        <p:spPr>
          <a:xfrm>
            <a:off x="448236" y="1783509"/>
            <a:ext cx="10515600" cy="3290981"/>
          </a:xfrm>
        </p:spPr>
        <p:txBody>
          <a:bodyPr>
            <a:normAutofit fontScale="92500" lnSpcReduction="10000"/>
          </a:bodyPr>
          <a:lstStyle/>
          <a:p>
            <a:r>
              <a:rPr kumimoji="1" lang="ja-JP" altLang="en-US" dirty="0"/>
              <a:t>もしも彼女の番号を知っていたら、教えて。</a:t>
            </a:r>
            <a:endParaRPr kumimoji="1" lang="en-US" altLang="ja-JP" dirty="0"/>
          </a:p>
          <a:p>
            <a:pPr marL="0" indent="0">
              <a:buNone/>
            </a:pPr>
            <a:endParaRPr kumimoji="1" lang="en-US" altLang="ja-JP" dirty="0"/>
          </a:p>
          <a:p>
            <a:endParaRPr lang="en-US" altLang="ja-JP" dirty="0"/>
          </a:p>
          <a:p>
            <a:r>
              <a:rPr lang="ja-JP" altLang="en-US" dirty="0"/>
              <a:t>もしも彼女の番号を知っていたら、彼女に電話できるんだけど。</a:t>
            </a:r>
            <a:endParaRPr lang="en-US" altLang="ja-JP" dirty="0"/>
          </a:p>
          <a:p>
            <a:pPr marL="0" indent="0">
              <a:buNone/>
            </a:pPr>
            <a:endParaRPr lang="en-US" altLang="ja-JP" dirty="0"/>
          </a:p>
          <a:p>
            <a:pPr marL="0" indent="0">
              <a:buNone/>
            </a:pPr>
            <a:endParaRPr lang="en-US" altLang="ja-JP" dirty="0"/>
          </a:p>
          <a:p>
            <a:r>
              <a:rPr lang="ja-JP" altLang="en-US" dirty="0"/>
              <a:t>もしも彼女の番号を知っていたら、彼女に電話できたんだけど。</a:t>
            </a:r>
            <a:endParaRPr lang="en-US" altLang="ja-JP" dirty="0"/>
          </a:p>
          <a:p>
            <a:endParaRPr kumimoji="1" lang="ja-JP" altLang="en-US" dirty="0"/>
          </a:p>
        </p:txBody>
      </p:sp>
      <p:sp>
        <p:nvSpPr>
          <p:cNvPr id="4" name="テキスト ボックス 3"/>
          <p:cNvSpPr txBox="1"/>
          <p:nvPr/>
        </p:nvSpPr>
        <p:spPr>
          <a:xfrm>
            <a:off x="448236" y="2268912"/>
            <a:ext cx="8814548" cy="584775"/>
          </a:xfrm>
          <a:prstGeom prst="rect">
            <a:avLst/>
          </a:prstGeom>
          <a:noFill/>
        </p:spPr>
        <p:txBody>
          <a:bodyPr wrap="square" rtlCol="0">
            <a:spAutoFit/>
          </a:bodyPr>
          <a:lstStyle/>
          <a:p>
            <a:r>
              <a:rPr kumimoji="1" lang="en-US" altLang="ja-JP" sz="3200" dirty="0"/>
              <a:t>If you </a:t>
            </a:r>
            <a:r>
              <a:rPr kumimoji="1" lang="en-US" altLang="ja-JP" sz="3200" b="1" dirty="0">
                <a:solidFill>
                  <a:srgbClr val="FF0000"/>
                </a:solidFill>
              </a:rPr>
              <a:t>know</a:t>
            </a:r>
            <a:r>
              <a:rPr kumimoji="1" lang="en-US" altLang="ja-JP" sz="3200" dirty="0"/>
              <a:t> her #, let me know.</a:t>
            </a:r>
            <a:r>
              <a:rPr lang="ja-JP" altLang="en-US" sz="3200" dirty="0"/>
              <a:t> 　あり得る仮定</a:t>
            </a:r>
            <a:endParaRPr kumimoji="1" lang="ja-JP" altLang="en-US" sz="3200" dirty="0"/>
          </a:p>
        </p:txBody>
      </p:sp>
      <p:sp>
        <p:nvSpPr>
          <p:cNvPr id="5" name="テキスト ボックス 4"/>
          <p:cNvSpPr txBox="1"/>
          <p:nvPr/>
        </p:nvSpPr>
        <p:spPr>
          <a:xfrm>
            <a:off x="510986" y="3585806"/>
            <a:ext cx="10791266" cy="1077218"/>
          </a:xfrm>
          <a:prstGeom prst="rect">
            <a:avLst/>
          </a:prstGeom>
          <a:noFill/>
        </p:spPr>
        <p:txBody>
          <a:bodyPr wrap="square" rtlCol="0">
            <a:spAutoFit/>
          </a:bodyPr>
          <a:lstStyle/>
          <a:p>
            <a:r>
              <a:rPr kumimoji="1" lang="en-US" altLang="ja-JP" sz="3200" dirty="0"/>
              <a:t>If I </a:t>
            </a:r>
            <a:r>
              <a:rPr kumimoji="1" lang="en-US" altLang="ja-JP" sz="3200" b="1" dirty="0">
                <a:solidFill>
                  <a:srgbClr val="FF0000"/>
                </a:solidFill>
              </a:rPr>
              <a:t>knew</a:t>
            </a:r>
            <a:r>
              <a:rPr kumimoji="1" lang="en-US" altLang="ja-JP" sz="3200" dirty="0"/>
              <a:t> her #, I </a:t>
            </a:r>
            <a:r>
              <a:rPr kumimoji="1" lang="en-US" altLang="ja-JP" sz="3200" b="1" dirty="0">
                <a:solidFill>
                  <a:srgbClr val="FF0000"/>
                </a:solidFill>
              </a:rPr>
              <a:t>could</a:t>
            </a:r>
            <a:r>
              <a:rPr kumimoji="1" lang="en-US" altLang="ja-JP" sz="3200" dirty="0"/>
              <a:t> call her.</a:t>
            </a:r>
            <a:r>
              <a:rPr kumimoji="1" lang="ja-JP" altLang="en-US" sz="3200" dirty="0"/>
              <a:t>　</a:t>
            </a:r>
            <a:r>
              <a:rPr lang="ja-JP" altLang="en-US" sz="3200" dirty="0"/>
              <a:t>現在の事実に反する仮定</a:t>
            </a:r>
          </a:p>
          <a:p>
            <a:endParaRPr kumimoji="1" lang="ja-JP" altLang="en-US" sz="3200" dirty="0"/>
          </a:p>
        </p:txBody>
      </p:sp>
      <p:sp>
        <p:nvSpPr>
          <p:cNvPr id="6" name="テキスト ボックス 5"/>
          <p:cNvSpPr txBox="1"/>
          <p:nvPr/>
        </p:nvSpPr>
        <p:spPr>
          <a:xfrm>
            <a:off x="510985" y="4902429"/>
            <a:ext cx="11591367" cy="584775"/>
          </a:xfrm>
          <a:prstGeom prst="rect">
            <a:avLst/>
          </a:prstGeom>
          <a:noFill/>
        </p:spPr>
        <p:txBody>
          <a:bodyPr wrap="square" rtlCol="0">
            <a:spAutoFit/>
          </a:bodyPr>
          <a:lstStyle/>
          <a:p>
            <a:r>
              <a:rPr kumimoji="1" lang="en-US" altLang="ja-JP" sz="3200" dirty="0"/>
              <a:t>If I </a:t>
            </a:r>
            <a:r>
              <a:rPr kumimoji="1" lang="en-US" altLang="ja-JP" sz="3200" b="1" dirty="0">
                <a:solidFill>
                  <a:srgbClr val="FF0000"/>
                </a:solidFill>
              </a:rPr>
              <a:t>had known</a:t>
            </a:r>
            <a:r>
              <a:rPr kumimoji="1" lang="en-US" altLang="ja-JP" sz="3200" dirty="0"/>
              <a:t> her #, I </a:t>
            </a:r>
            <a:r>
              <a:rPr kumimoji="1" lang="en-US" altLang="ja-JP" sz="3200" b="1" dirty="0">
                <a:solidFill>
                  <a:srgbClr val="FF0000"/>
                </a:solidFill>
              </a:rPr>
              <a:t>could have called</a:t>
            </a:r>
            <a:r>
              <a:rPr kumimoji="1" lang="en-US" altLang="ja-JP" sz="3200" dirty="0"/>
              <a:t> her.</a:t>
            </a:r>
            <a:r>
              <a:rPr kumimoji="1" lang="ja-JP" altLang="en-US" sz="3200" dirty="0"/>
              <a:t>　</a:t>
            </a:r>
            <a:r>
              <a:rPr lang="ja-JP" altLang="en-US" sz="3200" dirty="0"/>
              <a:t>過去の事実に反する</a:t>
            </a:r>
            <a:endParaRPr kumimoji="1" lang="ja-JP" altLang="en-US" sz="3200" dirty="0"/>
          </a:p>
        </p:txBody>
      </p:sp>
      <p:pic>
        <p:nvPicPr>
          <p:cNvPr id="7" name="オーディオ 6">
            <a:hlinkClick r:id="" action="ppaction://media"/>
            <a:extLst>
              <a:ext uri="{FF2B5EF4-FFF2-40B4-BE49-F238E27FC236}">
                <a16:creationId xmlns:a16="http://schemas.microsoft.com/office/drawing/2014/main" id="{DC9A25F6-DDB3-4924-ADBF-85CBB64A8B8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28438" y="6294438"/>
            <a:ext cx="347662" cy="347662"/>
          </a:xfrm>
          <a:prstGeom prst="rect">
            <a:avLst/>
          </a:prstGeom>
        </p:spPr>
      </p:pic>
    </p:spTree>
    <p:custDataLst>
      <p:tags r:id="rId1"/>
    </p:custDataLst>
    <p:extLst>
      <p:ext uri="{BB962C8B-B14F-4D97-AF65-F5344CB8AC3E}">
        <p14:creationId xmlns:p14="http://schemas.microsoft.com/office/powerpoint/2010/main" val="3843183127"/>
      </p:ext>
    </p:extLst>
  </p:cSld>
  <p:clrMapOvr>
    <a:masterClrMapping/>
  </p:clrMapOvr>
  <mc:AlternateContent xmlns:mc="http://schemas.openxmlformats.org/markup-compatibility/2006">
    <mc:Choice xmlns:p14="http://schemas.microsoft.com/office/powerpoint/2010/main" Requires="p14">
      <p:transition spd="slow" p14:dur="2000" advTm="55356"/>
    </mc:Choice>
    <mc:Fallback>
      <p:transition spd="slow" advTm="55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7"/>
                </p:tgtEl>
              </p:cMediaNode>
            </p:audio>
          </p:childTnLst>
        </p:cTn>
      </p:par>
    </p:tnLst>
    <p:bldLst>
      <p:bldP spid="4" grpId="0"/>
      <p:bldP spid="5" grpId="0"/>
      <p:bldP spid="6" grpId="0"/>
    </p:bldLst>
  </p:timing>
  <p:extLst>
    <p:ext uri="{3A86A75C-4F4B-4683-9AE1-C65F6400EC91}">
      <p14:laserTraceLst xmlns:p14="http://schemas.microsoft.com/office/powerpoint/2010/main">
        <p14:tracePtLst>
          <p14:tracePt t="6811" x="9598025" y="6161088"/>
          <p14:tracePt t="6819" x="9571038" y="6165850"/>
          <p14:tracePt t="6829" x="9494838" y="6165850"/>
          <p14:tracePt t="6839" x="9451975" y="6165850"/>
          <p14:tracePt t="6852" x="9409113" y="6145213"/>
          <p14:tracePt t="6868" x="9247188" y="6073775"/>
          <p14:tracePt t="6885" x="9117013" y="6019800"/>
          <p14:tracePt t="6902" x="8932863" y="5949950"/>
          <p14:tracePt t="6935" x="8451850" y="5745163"/>
          <p14:tracePt t="6968" x="7954963" y="5473700"/>
          <p14:tracePt t="7002" x="7700963" y="5226050"/>
          <p14:tracePt t="7018" x="7485063" y="4999038"/>
          <p14:tracePt t="7035" x="7381875" y="4884738"/>
          <p14:tracePt t="7052" x="7019925" y="4414838"/>
          <p14:tracePt t="7068" x="6581775" y="3836988"/>
          <p14:tracePt t="7085" x="6496050" y="3740150"/>
          <p14:tracePt t="7101" x="6323013" y="3556000"/>
          <p14:tracePt t="7118" x="6181725" y="3452813"/>
          <p14:tracePt t="7135" x="6127750" y="3414713"/>
          <p14:tracePt t="7152" x="5999163" y="3351213"/>
          <p14:tracePt t="7168" x="5972175" y="3333750"/>
          <p14:tracePt t="7185" x="5900738" y="3290888"/>
          <p14:tracePt t="7201" x="5819775" y="3275013"/>
          <p14:tracePt t="7218" x="5718175" y="3270250"/>
          <p14:tracePt t="7235" x="5691188" y="3270250"/>
          <p14:tracePt t="7252" x="5630863" y="3263900"/>
          <p14:tracePt t="7268" x="5610225" y="3263900"/>
          <p14:tracePt t="7285" x="5603875" y="3263900"/>
          <p14:tracePt t="7302" x="5576888" y="3263900"/>
          <p14:tracePt t="7318" x="5446713" y="3290888"/>
          <p14:tracePt t="7335" x="5345113" y="3302000"/>
          <p14:tracePt t="7352" x="5156200" y="3313113"/>
          <p14:tracePt t="7368" x="5026025" y="3317875"/>
          <p14:tracePt t="7385" x="4891088" y="3317875"/>
          <p14:tracePt t="7402" x="4583113" y="3317875"/>
          <p14:tracePt t="7418" x="4360863" y="3317875"/>
          <p14:tracePt t="7435" x="4268788" y="3317875"/>
          <p14:tracePt t="7451" x="4144963" y="3317875"/>
          <p14:tracePt t="7468" x="4133850" y="3351213"/>
          <p14:tracePt t="7485" x="4122738" y="3355975"/>
          <p14:tracePt t="7501" x="4037013" y="3355975"/>
          <p14:tracePt t="7518" x="3933825" y="3355975"/>
          <p14:tracePt t="7535" x="3832225" y="3355975"/>
          <p14:tracePt t="7552" x="3706813" y="3355975"/>
          <p14:tracePt t="7568" x="3659188" y="3355975"/>
          <p14:tracePt t="7585" x="3632200" y="3355975"/>
          <p14:tracePt t="7602" x="3614738" y="3355975"/>
          <p14:tracePt t="7618" x="3582988" y="3355975"/>
          <p14:tracePt t="7635" x="3524250" y="3355975"/>
          <p14:tracePt t="7652" x="3421063" y="3355975"/>
          <p14:tracePt t="7668" x="3243263" y="3367088"/>
          <p14:tracePt t="7685" x="3140075" y="3371850"/>
          <p14:tracePt t="7702" x="3021013" y="3394075"/>
          <p14:tracePt t="7718" x="2906713" y="3409950"/>
          <p14:tracePt t="7735" x="2852738" y="3421063"/>
          <p14:tracePt t="7751" x="2794000" y="3425825"/>
          <p14:tracePt t="7768" x="2701925" y="3425825"/>
          <p14:tracePt t="7785" x="2674938" y="3421063"/>
          <p14:tracePt t="7801" x="2589213" y="3394075"/>
          <p14:tracePt t="7818" x="2551113" y="3371850"/>
          <p14:tracePt t="7835" x="2544763" y="3367088"/>
          <p14:tracePt t="7851" x="2528888" y="3340100"/>
          <p14:tracePt t="7868" x="2497138" y="3313113"/>
          <p14:tracePt t="7885" x="2443163" y="3290888"/>
          <p14:tracePt t="7901" x="2351088" y="3275013"/>
          <p14:tracePt t="7918" x="2270125" y="3252788"/>
          <p14:tracePt t="7935" x="2236788" y="3236913"/>
          <p14:tracePt t="7952" x="2139950" y="3198813"/>
          <p14:tracePt t="7968" x="2032000" y="3178175"/>
          <p14:tracePt t="7985" x="1966913" y="3178175"/>
          <p14:tracePt t="8002" x="1800225" y="3155950"/>
          <p14:tracePt t="8018" x="1697038" y="3144838"/>
          <p14:tracePt t="8035" x="1674813" y="3140075"/>
          <p14:tracePt t="8052" x="1663700" y="3128963"/>
          <p14:tracePt t="8068" x="1658938" y="3128963"/>
          <p14:tracePt t="8085" x="1654175" y="3128963"/>
          <p14:tracePt t="8101" x="1620838" y="3124200"/>
          <p14:tracePt t="8118" x="1562100" y="3124200"/>
          <p14:tracePt t="8135" x="1550988" y="3124200"/>
          <p14:tracePt t="8152" x="1546225" y="3124200"/>
          <p14:tracePt t="8238" x="1539875" y="3124200"/>
          <p14:tracePt t="8249" x="1519238" y="3124200"/>
          <p14:tracePt t="8258" x="1485900" y="3106738"/>
          <p14:tracePt t="8268" x="1465263" y="3101975"/>
          <p14:tracePt t="8285" x="1443038" y="3097213"/>
          <p14:tracePt t="8301" x="1427163" y="3086100"/>
          <p14:tracePt t="8318" x="1400175" y="3063875"/>
          <p14:tracePt t="8335" x="1377950" y="3032125"/>
          <p14:tracePt t="8351" x="1339850" y="2978150"/>
          <p14:tracePt t="8368" x="1296988" y="2913063"/>
          <p14:tracePt t="8385" x="1270000" y="2870200"/>
          <p14:tracePt t="8402" x="1243013" y="2825750"/>
          <p14:tracePt t="8418" x="1227138" y="2798763"/>
          <p14:tracePt t="8435" x="1216025" y="2771775"/>
          <p14:tracePt t="8452" x="1211263" y="2713038"/>
          <p14:tracePt t="8468" x="1200150" y="2643188"/>
          <p14:tracePt t="8485" x="1193800" y="2616200"/>
          <p14:tracePt t="8502" x="1193800" y="2544763"/>
          <p14:tracePt t="8518" x="1204913" y="2474913"/>
          <p14:tracePt t="8535" x="1211263" y="2447925"/>
          <p14:tracePt t="8552" x="1216025" y="2393950"/>
          <p14:tracePt t="8568" x="1227138" y="2362200"/>
          <p14:tracePt t="8585" x="1231900" y="2355850"/>
          <p14:tracePt t="8601" x="1247775" y="2324100"/>
          <p14:tracePt t="8618" x="1296988" y="2270125"/>
          <p14:tracePt t="8635" x="1319213" y="2247900"/>
          <p14:tracePt t="8651" x="1470025" y="2178050"/>
          <p14:tracePt t="8668" x="1546225" y="2139950"/>
          <p14:tracePt t="8685" x="1566863" y="2128838"/>
          <p14:tracePt t="8702" x="1609725" y="2108200"/>
          <p14:tracePt t="8718" x="1685925" y="2090738"/>
          <p14:tracePt t="8735" x="1739900" y="2085975"/>
          <p14:tracePt t="8752" x="1917700" y="2054225"/>
          <p14:tracePt t="8768" x="2097088" y="2032000"/>
          <p14:tracePt t="8785" x="2189163" y="2020888"/>
          <p14:tracePt t="8802" x="2281238" y="2020888"/>
          <p14:tracePt t="8818" x="2328863" y="2020888"/>
          <p14:tracePt t="8835" x="2366963" y="2020888"/>
          <p14:tracePt t="8851" x="2432050" y="2027238"/>
          <p14:tracePt t="8868" x="2490788" y="2032000"/>
          <p14:tracePt t="8885" x="2551113" y="2047875"/>
          <p14:tracePt t="8902" x="2598738" y="2058988"/>
          <p14:tracePt t="8918" x="2632075" y="2070100"/>
          <p14:tracePt t="8935" x="2647950" y="2074863"/>
          <p14:tracePt t="8952" x="2663825" y="2090738"/>
          <p14:tracePt t="8968" x="2690813" y="2108200"/>
          <p14:tracePt t="8985" x="2701925" y="2128838"/>
          <p14:tracePt t="9001" x="2728913" y="2155825"/>
          <p14:tracePt t="9018" x="2767013" y="2198688"/>
          <p14:tracePt t="9035" x="2782888" y="2209800"/>
          <p14:tracePt t="9051" x="2805113" y="2263775"/>
          <p14:tracePt t="9068" x="2816225" y="2324100"/>
          <p14:tracePt t="9085" x="2816225" y="2351088"/>
          <p14:tracePt t="9101" x="2825750" y="2409825"/>
          <p14:tracePt t="9118" x="2825750" y="2459038"/>
          <p14:tracePt t="9135" x="2825750" y="2470150"/>
          <p14:tracePt t="9151" x="2820988" y="2497138"/>
          <p14:tracePt t="9168" x="2805113" y="2528888"/>
          <p14:tracePt t="9185" x="2805113" y="2540000"/>
          <p14:tracePt t="9201" x="2782888" y="2578100"/>
          <p14:tracePt t="9218" x="2744788" y="2632075"/>
          <p14:tracePt t="9235" x="2728913" y="2652713"/>
          <p14:tracePt t="9251" x="2659063" y="2701925"/>
          <p14:tracePt t="9268" x="2571750" y="2755900"/>
          <p14:tracePt t="9285" x="2551113" y="2762250"/>
          <p14:tracePt t="9301" x="2486025" y="2782888"/>
          <p14:tracePt t="9318" x="2443163" y="2805113"/>
          <p14:tracePt t="9335" x="2425700" y="2809875"/>
          <p14:tracePt t="9351" x="2366963" y="2825750"/>
          <p14:tracePt t="9368" x="2317750" y="2832100"/>
          <p14:tracePt t="9385" x="2297113" y="2832100"/>
          <p14:tracePt t="9402" x="2286000" y="2832100"/>
          <p14:tracePt t="10950" x="2281238" y="2836863"/>
          <p14:tracePt t="10959" x="2281238" y="2859088"/>
          <p14:tracePt t="10973" x="2270125" y="2879725"/>
          <p14:tracePt t="10985" x="2274888" y="2906713"/>
          <p14:tracePt t="11002" x="2362200" y="2978150"/>
          <p14:tracePt t="11018" x="2474913" y="3025775"/>
          <p14:tracePt t="11035" x="2528888" y="3043238"/>
          <p14:tracePt t="11068" x="2798763" y="3048000"/>
          <p14:tracePt t="11102" x="2940050" y="2998788"/>
          <p14:tracePt t="11135" x="3198813" y="2933700"/>
          <p14:tracePt t="11152" x="3378200" y="2897188"/>
          <p14:tracePt t="11168" x="3432175" y="2879725"/>
          <p14:tracePt t="11185" x="3436938" y="2879725"/>
          <p14:tracePt t="11259" x="3441700" y="2874963"/>
          <p14:tracePt t="11268" x="3452813" y="2870200"/>
          <p14:tracePt t="11279" x="3513138" y="2852738"/>
          <p14:tracePt t="11289" x="3567113" y="2843213"/>
          <p14:tracePt t="11301" x="3632200" y="2836863"/>
          <p14:tracePt t="11318" x="3729038" y="2798763"/>
          <p14:tracePt t="11335" x="3733800" y="2794000"/>
          <p14:tracePt t="11351" x="3733800" y="2789238"/>
          <p14:tracePt t="11368" x="3733800" y="2782888"/>
          <p14:tracePt t="11428" x="3695700" y="2836863"/>
          <p14:tracePt t="11438" x="3609975" y="2886075"/>
          <p14:tracePt t="11449" x="3582988" y="2901950"/>
          <p14:tracePt t="11459" x="3513138" y="2951163"/>
          <p14:tracePt t="11468" x="3468688" y="2960688"/>
          <p14:tracePt t="11485" x="3448050" y="2967038"/>
          <p14:tracePt t="11501" x="3398838" y="2967038"/>
          <p14:tracePt t="11518" x="3290888" y="2933700"/>
          <p14:tracePt t="11535" x="3236913" y="2906713"/>
          <p14:tracePt t="11551" x="3133725" y="2843213"/>
          <p14:tracePt t="11568" x="3097213" y="2778125"/>
          <p14:tracePt t="11585" x="3090863" y="2767013"/>
          <p14:tracePt t="11601" x="3090863" y="2713038"/>
          <p14:tracePt t="11618" x="3090863" y="2663825"/>
          <p14:tracePt t="11635" x="3090863" y="2643188"/>
          <p14:tracePt t="11651" x="3133725" y="2562225"/>
          <p14:tracePt t="11668" x="3221038" y="2452688"/>
          <p14:tracePt t="11685" x="3252788" y="2420938"/>
          <p14:tracePt t="11702" x="3344863" y="2351088"/>
          <p14:tracePt t="11718" x="3398838" y="2312988"/>
          <p14:tracePt t="11735" x="3452813" y="2286000"/>
          <p14:tracePt t="11752" x="3582988" y="2274888"/>
          <p14:tracePt t="11768" x="3686175" y="2270125"/>
          <p14:tracePt t="11785" x="3740150" y="2270125"/>
          <p14:tracePt t="11801" x="3787775" y="2290763"/>
          <p14:tracePt t="11818" x="3832225" y="2328863"/>
          <p14:tracePt t="11835" x="3879850" y="2366963"/>
          <p14:tracePt t="11852" x="3922713" y="2420938"/>
          <p14:tracePt t="11868" x="3949700" y="2481263"/>
          <p14:tracePt t="11885" x="3949700" y="2517775"/>
          <p14:tracePt t="11902" x="3940175" y="2578100"/>
          <p14:tracePt t="11918" x="3875088" y="2679700"/>
          <p14:tracePt t="11935" x="3814763" y="2728913"/>
          <p14:tracePt t="11951" x="3713163" y="2789238"/>
          <p14:tracePt t="11968" x="3582988" y="2843213"/>
          <p14:tracePt t="11985" x="3529013" y="2847975"/>
          <p14:tracePt t="12001" x="3382963" y="2879725"/>
          <p14:tracePt t="12018" x="3221038" y="2879725"/>
          <p14:tracePt t="12035" x="3167063" y="2874963"/>
          <p14:tracePt t="12051" x="3079750" y="2832100"/>
          <p14:tracePt t="12068" x="3021013" y="2778125"/>
          <p14:tracePt t="12085" x="3009900" y="2744788"/>
          <p14:tracePt t="12101" x="2989263" y="2647950"/>
          <p14:tracePt t="12118" x="3005138" y="2544763"/>
          <p14:tracePt t="12135" x="3021013" y="2501900"/>
          <p14:tracePt t="12152" x="3113088" y="2398713"/>
          <p14:tracePt t="12168" x="3178175" y="2351088"/>
          <p14:tracePt t="12185" x="3198813" y="2335213"/>
          <p14:tracePt t="12202" x="3236913" y="2312988"/>
          <p14:tracePt t="12218" x="3297238" y="2290763"/>
          <p14:tracePt t="12235" x="3351213" y="2290763"/>
          <p14:tracePt t="12251" x="3540125" y="2317750"/>
          <p14:tracePt t="12268" x="3722688" y="2378075"/>
          <p14:tracePt t="12285" x="3787775" y="2405063"/>
          <p14:tracePt t="12301" x="3868738" y="2481263"/>
          <p14:tracePt t="12318" x="3879850" y="2544763"/>
          <p14:tracePt t="12335" x="3879850" y="2578100"/>
          <p14:tracePt t="12351" x="3825875" y="2697163"/>
          <p14:tracePt t="12368" x="3722688" y="2816225"/>
          <p14:tracePt t="12385" x="3594100" y="2901950"/>
          <p14:tracePt t="12401" x="3367088" y="3025775"/>
          <p14:tracePt t="12418" x="3232150" y="3052763"/>
          <p14:tracePt t="12435" x="3155950" y="3052763"/>
          <p14:tracePt t="12451" x="3036888" y="3036888"/>
          <p14:tracePt t="12468" x="2982913" y="2987675"/>
          <p14:tracePt t="12485" x="2944813" y="2924175"/>
          <p14:tracePt t="12502" x="2924175" y="2863850"/>
          <p14:tracePt t="12518" x="2924175" y="2782888"/>
          <p14:tracePt t="12535" x="2924175" y="2733675"/>
          <p14:tracePt t="12551" x="2940050" y="2663825"/>
          <p14:tracePt t="12568" x="3048000" y="2535238"/>
          <p14:tracePt t="12585" x="3128963" y="2463800"/>
          <p14:tracePt t="12601" x="3270250" y="2371725"/>
          <p14:tracePt t="12618" x="3463925" y="2301875"/>
          <p14:tracePt t="12635" x="3540125" y="2290763"/>
          <p14:tracePt t="12652" x="3717925" y="2290763"/>
          <p14:tracePt t="12668" x="3841750" y="2317750"/>
          <p14:tracePt t="12685" x="3859213" y="2335213"/>
          <p14:tracePt t="12701" x="3902075" y="2405063"/>
          <p14:tracePt t="12718" x="3922713" y="2497138"/>
          <p14:tracePt t="12735" x="3922713" y="2524125"/>
          <p14:tracePt t="12751" x="3913188" y="2636838"/>
          <p14:tracePt t="12768" x="3825875" y="2740025"/>
          <p14:tracePt t="12785" x="3783013" y="2778125"/>
          <p14:tracePt t="12801" x="3625850" y="2836863"/>
          <p14:tracePt t="12818" x="3497263" y="2843213"/>
          <p14:tracePt t="12835" x="3459163" y="2843213"/>
          <p14:tracePt t="12851" x="3313113" y="2832100"/>
          <p14:tracePt t="12868" x="3214688" y="2767013"/>
          <p14:tracePt t="12885" x="3194050" y="2744788"/>
          <p14:tracePt t="12902" x="3178175" y="2686050"/>
          <p14:tracePt t="12918" x="3178175" y="2643188"/>
          <p14:tracePt t="12935" x="3178175" y="2620963"/>
          <p14:tracePt t="12952" x="3194050" y="2582863"/>
          <p14:tracePt t="12968" x="3259138" y="2513013"/>
          <p14:tracePt t="12985" x="3317875" y="2474913"/>
          <p14:tracePt t="13001" x="3486150" y="2447925"/>
          <p14:tracePt t="13018" x="3614738" y="2436813"/>
          <p14:tracePt t="13035" x="3652838" y="2443163"/>
          <p14:tracePt t="13051" x="3668713" y="2474913"/>
          <p14:tracePt t="13068" x="3668713" y="2513013"/>
          <p14:tracePt t="13085" x="3663950" y="2571750"/>
          <p14:tracePt t="13101" x="3625850" y="2679700"/>
          <p14:tracePt t="13118" x="3529013" y="2832100"/>
          <p14:tracePt t="13135" x="3448050" y="2906713"/>
          <p14:tracePt t="13151" x="3344863" y="2967038"/>
          <p14:tracePt t="13168" x="3214688" y="2978150"/>
          <p14:tracePt t="13185" x="3140075" y="2978150"/>
          <p14:tracePt t="13201" x="3043238" y="2928938"/>
          <p14:tracePt t="13218" x="2978150" y="2832100"/>
          <p14:tracePt t="13235" x="2967038" y="2789238"/>
          <p14:tracePt t="13252" x="2955925" y="2697163"/>
          <p14:tracePt t="13268" x="2982913" y="2625725"/>
          <p14:tracePt t="13285" x="3016250" y="2609850"/>
          <p14:tracePt t="13302" x="3133725" y="2562225"/>
          <p14:tracePt t="13318" x="3367088" y="2508250"/>
          <p14:tracePt t="13335" x="3479800" y="2497138"/>
          <p14:tracePt t="13352" x="3760788" y="2474913"/>
          <p14:tracePt t="13368" x="3929063" y="2474913"/>
          <p14:tracePt t="13385" x="3949700" y="2486025"/>
          <p14:tracePt t="13402" x="3956050" y="2513013"/>
          <p14:tracePt t="13418" x="3944938" y="2578100"/>
          <p14:tracePt t="13435" x="3929063" y="2620963"/>
          <p14:tracePt t="13452" x="3859213" y="2733675"/>
          <p14:tracePt t="13468" x="3717925" y="2843213"/>
          <p14:tracePt t="13485" x="3652838" y="2874963"/>
          <p14:tracePt t="13501" x="3468688" y="2924175"/>
          <p14:tracePt t="13518" x="3355975" y="2924175"/>
          <p14:tracePt t="13535" x="3328988" y="2924175"/>
          <p14:tracePt t="13552" x="3248025" y="2852738"/>
          <p14:tracePt t="13568" x="3182938" y="2755900"/>
          <p14:tracePt t="13585" x="3178175" y="2713038"/>
          <p14:tracePt t="13602" x="3178175" y="2636838"/>
          <p14:tracePt t="13618" x="3198813" y="2593975"/>
          <p14:tracePt t="13635" x="3221038" y="2571750"/>
          <p14:tracePt t="13652" x="3297238" y="2535238"/>
          <p14:tracePt t="13668" x="3463925" y="2508250"/>
          <p14:tracePt t="13685" x="3713163" y="2481263"/>
          <p14:tracePt t="13701" x="4048125" y="2481263"/>
          <p14:tracePt t="13718" x="4122738" y="2481263"/>
          <p14:tracePt t="13735" x="4122738" y="2490788"/>
          <p14:tracePt t="13752" x="4113213" y="2524125"/>
          <p14:tracePt t="13768" x="4052888" y="2609850"/>
          <p14:tracePt t="13785" x="3994150" y="2679700"/>
          <p14:tracePt t="13801" x="3852863" y="2755900"/>
          <p14:tracePt t="13818" x="3636963" y="2847975"/>
          <p14:tracePt t="13835" x="3533775" y="2863850"/>
          <p14:tracePt t="13851" x="3452813" y="2863850"/>
          <p14:tracePt t="13868" x="3441700" y="2863850"/>
          <p14:tracePt t="13885" x="3432175" y="2863850"/>
          <p14:tracePt t="13902" x="3409950" y="2820988"/>
          <p14:tracePt t="13918" x="3394075" y="2778125"/>
          <p14:tracePt t="13935" x="3394075" y="2767013"/>
          <p14:tracePt t="13952" x="3394075" y="2762250"/>
          <p14:tracePt t="14649" x="3387725" y="2778125"/>
          <p14:tracePt t="14659" x="3371850" y="2794000"/>
          <p14:tracePt t="14669" x="3360738" y="2805113"/>
          <p14:tracePt t="14685" x="3355975" y="2825750"/>
          <p14:tracePt t="14702" x="3351213" y="2847975"/>
          <p14:tracePt t="14718" x="3340100" y="2879725"/>
          <p14:tracePt t="14735" x="3333750" y="2901950"/>
          <p14:tracePt t="14752" x="3328988" y="2917825"/>
          <p14:tracePt t="14785" x="3324225" y="2933700"/>
          <p14:tracePt t="14818" x="3317875" y="2944813"/>
          <p14:tracePt t="14851" x="3317875" y="2951163"/>
          <p14:tracePt t="14868" x="3306763" y="2978150"/>
          <p14:tracePt t="14885" x="3302000" y="2987675"/>
          <p14:tracePt t="14902" x="3286125" y="3025775"/>
          <p14:tracePt t="14918" x="3279775" y="3043238"/>
          <p14:tracePt t="14959" x="3275013" y="3048000"/>
          <p14:tracePt t="15109" x="3275013" y="3052763"/>
          <p14:tracePt t="15119" x="3270250" y="3063875"/>
          <p14:tracePt t="15130" x="3252788" y="3086100"/>
          <p14:tracePt t="15140" x="3248025" y="3097213"/>
          <p14:tracePt t="15152" x="3232150" y="3117850"/>
          <p14:tracePt t="15168" x="3221038" y="3155950"/>
          <p14:tracePt t="15185" x="3221038" y="3171825"/>
          <p14:tracePt t="15202" x="3221038" y="3205163"/>
          <p14:tracePt t="15218" x="3221038" y="3214688"/>
          <p14:tracePt t="15251" x="3221038" y="3221038"/>
          <p14:tracePt t="15268" x="3221038" y="3225800"/>
          <p14:tracePt t="15288" x="3221038" y="3232150"/>
          <p14:tracePt t="15308" x="3221038" y="3241675"/>
          <p14:tracePt t="15318" x="3221038" y="3248025"/>
          <p14:tracePt t="15335" x="3221038" y="3263900"/>
          <p14:tracePt t="15351" x="3221038" y="3279775"/>
          <p14:tracePt t="15368" x="3221038" y="3297238"/>
          <p14:tracePt t="15401" x="3214688" y="3302000"/>
          <p14:tracePt t="15418" x="3214688" y="3306763"/>
          <p14:tracePt t="15435" x="3214688" y="3313113"/>
          <p14:tracePt t="15451" x="3187700" y="3328988"/>
          <p14:tracePt t="15468" x="3144838" y="3367088"/>
          <p14:tracePt t="15485" x="3124200" y="3382963"/>
          <p14:tracePt t="15501" x="3079750" y="3409950"/>
          <p14:tracePt t="15518" x="3063875" y="3432175"/>
          <p14:tracePt t="15535" x="3059113" y="3432175"/>
          <p14:tracePt t="15551" x="3048000" y="3441700"/>
          <p14:tracePt t="15568" x="3021013" y="3452813"/>
          <p14:tracePt t="15585" x="3009900" y="3459163"/>
          <p14:tracePt t="15601" x="2971800" y="3475038"/>
          <p14:tracePt t="15618" x="2951163" y="3486150"/>
          <p14:tracePt t="15635" x="2933700" y="3486150"/>
          <p14:tracePt t="15651" x="2901950" y="3506788"/>
          <p14:tracePt t="15668" x="2870200" y="3524250"/>
          <p14:tracePt t="15685" x="2847975" y="3529013"/>
          <p14:tracePt t="15701" x="2798763" y="3540125"/>
          <p14:tracePt t="15718" x="2778125" y="3556000"/>
          <p14:tracePt t="15735" x="2717800" y="3567113"/>
          <p14:tracePt t="15752" x="2674938" y="3571875"/>
          <p14:tracePt t="15768" x="2643188" y="3571875"/>
          <p14:tracePt t="15785" x="2632075" y="3578225"/>
          <p14:tracePt t="15802" x="2598738" y="3582988"/>
          <p14:tracePt t="15818" x="2589213" y="3582988"/>
          <p14:tracePt t="15835" x="2535238" y="3594100"/>
          <p14:tracePt t="15852" x="2486025" y="3594100"/>
          <p14:tracePt t="15868" x="2454275" y="3594100"/>
          <p14:tracePt t="15885" x="2432050" y="3594100"/>
          <p14:tracePt t="15902" x="2416175" y="3594100"/>
          <p14:tracePt t="15918" x="2393950" y="3598863"/>
          <p14:tracePt t="15935" x="2355850" y="3598863"/>
          <p14:tracePt t="15952" x="2297113" y="3598863"/>
          <p14:tracePt t="15969" x="2220913" y="3605213"/>
          <p14:tracePt t="15985" x="2182813" y="3605213"/>
          <p14:tracePt t="16001" x="2151063" y="3605213"/>
          <p14:tracePt t="16018" x="2124075" y="3605213"/>
          <p14:tracePt t="16052" x="2112963" y="3605213"/>
          <p14:tracePt t="16068" x="2097088" y="3605213"/>
          <p14:tracePt t="16085" x="2090738" y="3605213"/>
          <p14:tracePt t="16102" x="2081213" y="3605213"/>
          <p14:tracePt t="16199" x="2097088" y="3605213"/>
          <p14:tracePt t="16209" x="2128838" y="3609975"/>
          <p14:tracePt t="16219" x="2178050" y="3609975"/>
          <p14:tracePt t="16235" x="2200275" y="3609975"/>
          <p14:tracePt t="16252" x="2247900" y="3609975"/>
          <p14:tracePt t="16268" x="2270125" y="3609975"/>
          <p14:tracePt t="16285" x="2274888" y="3609975"/>
          <p14:tracePt t="16302" x="2328863" y="3605213"/>
          <p14:tracePt t="16318" x="2378075" y="3605213"/>
          <p14:tracePt t="16335" x="2398713" y="3605213"/>
          <p14:tracePt t="16351" x="2436813" y="3609975"/>
          <p14:tracePt t="16368" x="2463800" y="3609975"/>
          <p14:tracePt t="16385" x="2474913" y="3614738"/>
          <p14:tracePt t="16402" x="2524125" y="3614738"/>
          <p14:tracePt t="16419" x="2571750" y="3614738"/>
          <p14:tracePt t="16435" x="2605088" y="3614738"/>
          <p14:tracePt t="16452" x="2659063" y="3614738"/>
          <p14:tracePt t="16468" x="2701925" y="3614738"/>
          <p14:tracePt t="16485" x="2751138" y="3614738"/>
          <p14:tracePt t="16502" x="2805113" y="3614738"/>
          <p14:tracePt t="16518" x="2847975" y="3614738"/>
          <p14:tracePt t="16535" x="2886075" y="3621088"/>
          <p14:tracePt t="16552" x="2951163" y="3621088"/>
          <p14:tracePt t="16568" x="3016250" y="3621088"/>
          <p14:tracePt t="16585" x="3090863" y="3621088"/>
          <p14:tracePt t="16601" x="3124200" y="3632200"/>
          <p14:tracePt t="16618" x="3151188" y="3632200"/>
          <p14:tracePt t="16635" x="3167063" y="3632200"/>
          <p14:tracePt t="16652" x="3225800" y="3636963"/>
          <p14:tracePt t="16668" x="3328988" y="3648075"/>
          <p14:tracePt t="16685" x="3360738" y="3648075"/>
          <p14:tracePt t="16702" x="3421063" y="3648075"/>
          <p14:tracePt t="16718" x="3459163" y="3648075"/>
          <p14:tracePt t="16735" x="3475038" y="3648075"/>
          <p14:tracePt t="16751" x="3517900" y="3648075"/>
          <p14:tracePt t="16768" x="3578225" y="3648075"/>
          <p14:tracePt t="16785" x="3614738" y="3648075"/>
          <p14:tracePt t="16801" x="3706813" y="3648075"/>
          <p14:tracePt t="16818" x="3794125" y="3648075"/>
          <p14:tracePt t="16835" x="3821113" y="3652838"/>
          <p14:tracePt t="16852" x="3913188" y="3659188"/>
          <p14:tracePt t="16868" x="3956050" y="3668713"/>
          <p14:tracePt t="16885" x="4075113" y="3675063"/>
          <p14:tracePt t="16902" x="4210050" y="3675063"/>
          <p14:tracePt t="16918" x="4349750" y="3675063"/>
          <p14:tracePt t="16935" x="4414838" y="3675063"/>
          <p14:tracePt t="16952" x="4567238" y="3675063"/>
          <p14:tracePt t="16968" x="4695825" y="3675063"/>
          <p14:tracePt t="16985" x="4745038" y="3675063"/>
          <p14:tracePt t="17002" x="4830763" y="3675063"/>
          <p14:tracePt t="17018" x="4902200" y="3675063"/>
          <p14:tracePt t="17035" x="4922838" y="3675063"/>
          <p14:tracePt t="17052" x="4972050" y="3675063"/>
          <p14:tracePt t="17068" x="4992688" y="3675063"/>
          <p14:tracePt t="17085" x="5014913" y="3675063"/>
          <p14:tracePt t="17102" x="5084763" y="3675063"/>
          <p14:tracePt t="17118" x="5149850" y="3675063"/>
          <p14:tracePt t="17135" x="5226050" y="3663950"/>
          <p14:tracePt t="17151" x="5356225" y="3652838"/>
          <p14:tracePt t="17168" x="5426075" y="3648075"/>
          <p14:tracePt t="17185" x="5480050" y="3648075"/>
          <p14:tracePt t="17201" x="5549900" y="3636963"/>
          <p14:tracePt t="17218" x="5603875" y="3636963"/>
          <p14:tracePt t="17235" x="5680075" y="3636963"/>
          <p14:tracePt t="17251" x="5727700" y="3636963"/>
          <p14:tracePt t="17268" x="5772150" y="3636963"/>
          <p14:tracePt t="17285" x="5842000" y="3636963"/>
          <p14:tracePt t="17301" x="5911850" y="3636963"/>
          <p14:tracePt t="17318" x="6003925" y="3636963"/>
          <p14:tracePt t="17335" x="6035675" y="3636963"/>
          <p14:tracePt t="17351" x="6122988" y="3636963"/>
          <p14:tracePt t="17368" x="6199188" y="3636963"/>
          <p14:tracePt t="17385" x="6235700" y="3636963"/>
          <p14:tracePt t="17402" x="6307138" y="3636963"/>
          <p14:tracePt t="17418" x="6372225" y="3636963"/>
          <p14:tracePt t="17435" x="6399213" y="3636963"/>
          <p14:tracePt t="17451" x="6500813" y="3641725"/>
          <p14:tracePt t="17468" x="6626225" y="3652838"/>
          <p14:tracePt t="17485" x="6680200" y="3652838"/>
          <p14:tracePt t="17501" x="6781800" y="3652838"/>
          <p14:tracePt t="17518" x="6846888" y="3652838"/>
          <p14:tracePt t="17535" x="6869113" y="3652838"/>
          <p14:tracePt t="17551" x="6943725" y="3652838"/>
          <p14:tracePt t="17568" x="7073900" y="3652838"/>
          <p14:tracePt t="17585" x="7123113" y="3652838"/>
          <p14:tracePt t="17601" x="7289800" y="3652838"/>
          <p14:tracePt t="17618" x="7462838" y="3652838"/>
          <p14:tracePt t="17635" x="7527925" y="3652838"/>
          <p14:tracePt t="17652" x="7696200" y="3663950"/>
          <p14:tracePt t="17668" x="7847013" y="3668713"/>
          <p14:tracePt t="17686" x="7912100" y="3668713"/>
          <p14:tracePt t="17705" x="8085138" y="3668713"/>
          <p14:tracePt t="17719" x="8139113" y="3668713"/>
          <p14:tracePt t="17735" x="8289925" y="3668713"/>
          <p14:tracePt t="17751" x="8440738" y="3668713"/>
          <p14:tracePt t="17768" x="8532813" y="3668713"/>
          <p14:tracePt t="17785" x="8597900" y="3668713"/>
          <p14:tracePt t="17802" x="8662988" y="3668713"/>
          <p14:tracePt t="17818" x="8712200" y="3668713"/>
          <p14:tracePt t="17835" x="8739188" y="3668713"/>
          <p14:tracePt t="17851" x="8782050" y="3668713"/>
          <p14:tracePt t="17868" x="8829675" y="3668713"/>
          <p14:tracePt t="17885" x="8840788" y="3668713"/>
          <p14:tracePt t="17902" x="8856663" y="3668713"/>
          <p14:tracePt t="17918" x="8874125" y="3668713"/>
          <p14:tracePt t="17935" x="8878888" y="3668713"/>
          <p14:tracePt t="17951" x="8901113" y="3675063"/>
          <p14:tracePt t="17968" x="8912225" y="3675063"/>
          <p14:tracePt t="17970" x="8916988" y="3679825"/>
          <p14:tracePt t="17985" x="8921750" y="3679825"/>
          <p14:tracePt t="18002" x="8928100" y="3679825"/>
          <p14:tracePt t="18019" x="8932863" y="3679825"/>
          <p14:tracePt t="18035" x="8939213" y="3686175"/>
          <p14:tracePt t="18051" x="8955088" y="3686175"/>
          <p14:tracePt t="18068" x="8993188" y="3690938"/>
          <p14:tracePt t="18085" x="9002713" y="3690938"/>
          <p14:tracePt t="18101" x="9020175" y="3695700"/>
          <p14:tracePt t="18118" x="9036050" y="3695700"/>
          <p14:tracePt t="18135" x="9056688" y="3695700"/>
          <p14:tracePt t="18152" x="9117013" y="3702050"/>
          <p14:tracePt t="18168" x="9193213" y="3702050"/>
          <p14:tracePt t="18185" x="9202738" y="3702050"/>
          <p14:tracePt t="18202" x="9209088" y="3702050"/>
          <p14:tracePt t="18288" x="9209088" y="3695700"/>
          <p14:tracePt t="18592" x="9209088" y="3690938"/>
          <p14:tracePt t="19360" x="9197975" y="3690938"/>
          <p14:tracePt t="19373" x="9128125" y="3690938"/>
          <p14:tracePt t="19379" x="9002713" y="3706813"/>
          <p14:tracePt t="19390" x="8824913" y="3733800"/>
          <p14:tracePt t="19402" x="8559800" y="3744913"/>
          <p14:tracePt t="19418" x="8447088" y="3744913"/>
          <p14:tracePt t="19435" x="8440738" y="3744913"/>
          <p14:tracePt t="19468" x="8440738" y="3749675"/>
          <p14:tracePt t="19529" x="8435975" y="3749675"/>
          <p14:tracePt t="19539" x="8431213" y="3749675"/>
          <p14:tracePt t="19551" x="8408988" y="3749675"/>
          <p14:tracePt t="19568" x="8404225" y="3756025"/>
          <p14:tracePt t="19585" x="8397875" y="3756025"/>
          <p14:tracePt t="23463" x="7215188" y="4502150"/>
          <p14:tracePt t="23470" x="7188200" y="4506913"/>
          <p14:tracePt t="23485" x="7123113" y="4518025"/>
          <p14:tracePt t="23501" x="6992938" y="4533900"/>
          <p14:tracePt t="23518" x="6884988" y="4556125"/>
          <p14:tracePt t="23535" x="6781800" y="4576763"/>
          <p14:tracePt t="23552" x="6604000" y="4576763"/>
          <p14:tracePt t="23585" x="6176963" y="4511675"/>
          <p14:tracePt t="23618" x="5711825" y="4403725"/>
          <p14:tracePt t="23651" x="5160963" y="4302125"/>
          <p14:tracePt t="23668" x="4999038" y="4268788"/>
          <p14:tracePt t="23685" x="4826000" y="4203700"/>
          <p14:tracePt t="23701" x="4729163" y="4144963"/>
          <p14:tracePt t="23718" x="4668838" y="4106863"/>
          <p14:tracePt t="23735" x="4598988" y="4025900"/>
          <p14:tracePt t="23751" x="4475163" y="3940175"/>
          <p14:tracePt t="23768" x="4367213" y="3906838"/>
          <p14:tracePt t="23785" x="4225925" y="3879850"/>
          <p14:tracePt t="23801" x="4037013" y="3868738"/>
          <p14:tracePt t="23818" x="3686175" y="3890963"/>
          <p14:tracePt t="23835" x="3571875" y="3895725"/>
          <p14:tracePt t="23851" x="3243263" y="3944938"/>
          <p14:tracePt t="23868" x="2735263" y="4014788"/>
          <p14:tracePt t="23885" x="2593975" y="4041775"/>
          <p14:tracePt t="23902" x="2290763" y="4064000"/>
          <p14:tracePt t="23918" x="2209800" y="4068763"/>
          <p14:tracePt t="23935" x="2205038" y="4068763"/>
          <p14:tracePt t="24369" x="2216150" y="4068763"/>
          <p14:tracePt t="24379" x="2317750" y="4068763"/>
          <p14:tracePt t="24392" x="2366963" y="4068763"/>
          <p14:tracePt t="24401" x="2443163" y="4059238"/>
          <p14:tracePt t="24418" x="2474913" y="4052888"/>
          <p14:tracePt t="24435" x="2524125" y="4041775"/>
          <p14:tracePt t="24451" x="2562225" y="4037013"/>
          <p14:tracePt t="24485" x="2652713" y="4037013"/>
          <p14:tracePt t="24518" x="2690813" y="4037013"/>
          <p14:tracePt t="24551" x="2701925" y="4037013"/>
          <p14:tracePt t="24568" x="2708275" y="4037013"/>
          <p14:tracePt t="24585" x="2744788" y="4030663"/>
          <p14:tracePt t="24601" x="2805113" y="4030663"/>
          <p14:tracePt t="24618" x="2852738" y="4021138"/>
          <p14:tracePt t="24635" x="2859088" y="4014788"/>
          <p14:tracePt t="24651" x="2870200" y="4014788"/>
          <p14:tracePt t="24709" x="2890838" y="4014788"/>
          <p14:tracePt t="24719" x="2940050" y="4010025"/>
          <p14:tracePt t="24729" x="2978150" y="4010025"/>
          <p14:tracePt t="24739" x="3025775" y="4010025"/>
          <p14:tracePt t="24751" x="3048000" y="4010025"/>
          <p14:tracePt t="24768" x="3070225" y="4010025"/>
          <p14:tracePt t="24785" x="3101975" y="4003675"/>
          <p14:tracePt t="24801" x="3106738" y="4003675"/>
          <p14:tracePt t="24839" x="3113088" y="4003675"/>
          <p14:tracePt t="24851" x="3133725" y="3994150"/>
          <p14:tracePt t="24868" x="3160713" y="3994150"/>
          <p14:tracePt t="24885" x="3236913" y="3983038"/>
          <p14:tracePt t="24902" x="3317875" y="3971925"/>
          <p14:tracePt t="24918" x="3340100" y="3971925"/>
          <p14:tracePt t="24935" x="3355975" y="3967163"/>
          <p14:tracePt t="24999" x="3378200" y="3967163"/>
          <p14:tracePt t="25009" x="3394075" y="3967163"/>
          <p14:tracePt t="25018" x="3414713" y="3967163"/>
          <p14:tracePt t="25035" x="3436938" y="3967163"/>
          <p14:tracePt t="25051" x="3452813" y="3967163"/>
          <p14:tracePt t="25068" x="3459163" y="3967163"/>
          <p14:tracePt t="25109" x="3463925" y="3967163"/>
          <p14:tracePt t="25119" x="3468688" y="3967163"/>
          <p14:tracePt t="25135" x="3479800" y="3967163"/>
          <p14:tracePt t="25152" x="3497263" y="3967163"/>
          <p14:tracePt t="25168" x="3513138" y="3983038"/>
          <p14:tracePt t="25185" x="3524250" y="3998913"/>
          <p14:tracePt t="25202" x="3533775" y="4010025"/>
          <p14:tracePt t="25218" x="3533775" y="4021138"/>
          <p14:tracePt t="25235" x="3544888" y="4021138"/>
          <p14:tracePt t="25251" x="3560763" y="4025900"/>
          <p14:tracePt t="25268" x="3567113" y="4030663"/>
          <p14:tracePt t="25285" x="3578225" y="4037013"/>
          <p14:tracePt t="25301" x="3598863" y="4037013"/>
          <p14:tracePt t="25318" x="3609975" y="4037013"/>
          <p14:tracePt t="25335" x="3621088" y="4041775"/>
          <p14:tracePt t="25351" x="3636963" y="4048125"/>
          <p14:tracePt t="25368" x="3641725" y="4048125"/>
          <p14:tracePt t="25385" x="3648075" y="4048125"/>
          <p14:tracePt t="25402" x="3663950" y="4052888"/>
          <p14:tracePt t="25418" x="3713163" y="4052888"/>
          <p14:tracePt t="25435" x="3722688" y="4052888"/>
          <p14:tracePt t="25451" x="3778250" y="4052888"/>
          <p14:tracePt t="25468" x="3805238" y="4052888"/>
          <p14:tracePt t="25485" x="3821113" y="4052888"/>
          <p14:tracePt t="25501" x="3852863" y="4052888"/>
          <p14:tracePt t="25518" x="3875088" y="4052888"/>
          <p14:tracePt t="25535" x="3922713" y="4052888"/>
          <p14:tracePt t="25551" x="4021138" y="4052888"/>
          <p14:tracePt t="25568" x="4075113" y="4052888"/>
          <p14:tracePt t="25584" x="4167188" y="4041775"/>
          <p14:tracePt t="25601" x="4214813" y="4037013"/>
          <p14:tracePt t="25618" x="4225925" y="4037013"/>
          <p14:tracePt t="25635" x="4264025" y="4048125"/>
          <p14:tracePt t="25652" x="4279900" y="4048125"/>
          <p14:tracePt t="25668" x="4302125" y="4048125"/>
          <p14:tracePt t="25685" x="4329113" y="4048125"/>
          <p14:tracePt t="25701" x="4376738" y="4052888"/>
          <p14:tracePt t="25718" x="4394200" y="4059238"/>
          <p14:tracePt t="25735" x="4414838" y="4064000"/>
          <p14:tracePt t="25751" x="4421188" y="4068763"/>
          <p14:tracePt t="25809" x="4425950" y="4068763"/>
          <p14:tracePt t="25819" x="4430713" y="4068763"/>
          <p14:tracePt t="25829" x="4457700" y="4068763"/>
          <p14:tracePt t="25838" x="4468813" y="4068763"/>
          <p14:tracePt t="25851" x="4491038" y="4068763"/>
          <p14:tracePt t="25868" x="4529138" y="4068763"/>
          <p14:tracePt t="25885" x="4572000" y="4068763"/>
          <p14:tracePt t="25901" x="4598988" y="4068763"/>
          <p14:tracePt t="25918" x="4610100" y="4068763"/>
          <p14:tracePt t="25951" x="4648200" y="4068763"/>
          <p14:tracePt t="25968" x="4675188" y="4068763"/>
          <p14:tracePt t="25969" x="4684713" y="4064000"/>
          <p14:tracePt t="25984" x="4706938" y="4052888"/>
          <p14:tracePt t="26001" x="4776788" y="4041775"/>
          <p14:tracePt t="26018" x="4799013" y="4041775"/>
          <p14:tracePt t="26035" x="4830763" y="4030663"/>
          <p14:tracePt t="26051" x="4841875" y="4025900"/>
          <p14:tracePt t="26068" x="4852988" y="4021138"/>
          <p14:tracePt t="26101" x="4875213" y="4014788"/>
          <p14:tracePt t="26118" x="4933950" y="4010025"/>
          <p14:tracePt t="26135" x="4956175" y="3998913"/>
          <p14:tracePt t="26151" x="5014913" y="3994150"/>
          <p14:tracePt t="26168" x="5080000" y="3994150"/>
          <p14:tracePt t="26184" x="5102225" y="3994150"/>
          <p14:tracePt t="26201" x="5160963" y="3994150"/>
          <p14:tracePt t="26218" x="5210175" y="3994150"/>
          <p14:tracePt t="26235" x="5219700" y="3994150"/>
          <p14:tracePt t="26251" x="5280025" y="3994150"/>
          <p14:tracePt t="26268" x="5295900" y="3994150"/>
          <p14:tracePt t="26285" x="5329238" y="3994150"/>
          <p14:tracePt t="26301" x="5345113" y="3994150"/>
          <p14:tracePt t="26318" x="5349875" y="3994150"/>
          <p14:tracePt t="26335" x="5372100" y="3994150"/>
          <p14:tracePt t="26351" x="5387975" y="4003675"/>
          <p14:tracePt t="26368" x="5399088" y="4010025"/>
          <p14:tracePt t="26385" x="5426075" y="4014788"/>
          <p14:tracePt t="26401" x="5446713" y="4025900"/>
          <p14:tracePt t="26418" x="5491163" y="4037013"/>
          <p14:tracePt t="26435" x="5511800" y="4037013"/>
          <p14:tracePt t="26452" x="5527675" y="4041775"/>
          <p14:tracePt t="26468" x="5565775" y="4041775"/>
          <p14:tracePt t="26485" x="5599113" y="4041775"/>
          <p14:tracePt t="26501" x="5637213" y="4048125"/>
          <p14:tracePt t="26518" x="5653088" y="4052888"/>
          <p14:tracePt t="26551" x="5653088" y="4059238"/>
          <p14:tracePt t="26568" x="5653088" y="4064000"/>
          <p14:tracePt t="26585" x="5653088" y="4068763"/>
          <p14:tracePt t="26601" x="5657850" y="4075113"/>
          <p14:tracePt t="26701" x="5653088" y="4075113"/>
          <p14:tracePt t="26710" x="5646738" y="4079875"/>
          <p14:tracePt t="26899" x="5637213" y="4079875"/>
          <p14:tracePt t="26909" x="5626100" y="4086225"/>
          <p14:tracePt t="26920" x="5599113" y="4090988"/>
          <p14:tracePt t="26935" x="5576888" y="4090988"/>
          <p14:tracePt t="26951" x="5561013" y="4095750"/>
          <p14:tracePt t="26968" x="5556250" y="4102100"/>
          <p14:tracePt t="26969" x="5549900" y="4102100"/>
          <p14:tracePt t="27009" x="5545138" y="4102100"/>
          <p14:tracePt t="27035" x="5534025" y="4113213"/>
          <p14:tracePt t="27068" x="5511800" y="4122738"/>
          <p14:tracePt t="27085" x="5507038" y="4129088"/>
          <p14:tracePt t="27101" x="5500688" y="4133850"/>
          <p14:tracePt t="27118" x="5495925" y="4133850"/>
          <p14:tracePt t="27178" x="5491163" y="4133850"/>
          <p14:tracePt t="27199" x="5480050" y="4133850"/>
          <p14:tracePt t="27209" x="5457825" y="4144963"/>
          <p14:tracePt t="27219" x="5441950" y="4149725"/>
          <p14:tracePt t="27229" x="5430838" y="4156075"/>
          <p14:tracePt t="27239" x="5419725" y="4156075"/>
          <p14:tracePt t="27251" x="5414963" y="4156075"/>
          <p14:tracePt t="27329" x="5410200" y="4156075"/>
          <p14:tracePt t="27339" x="5399088" y="4156075"/>
          <p14:tracePt t="27349" x="5383213" y="4156075"/>
          <p14:tracePt t="27360" x="5372100" y="4156075"/>
          <p14:tracePt t="27369" x="5360988" y="4156075"/>
          <p14:tracePt t="30122" x="5356225" y="4176713"/>
          <p14:tracePt t="30130" x="5356225" y="4183063"/>
          <p14:tracePt t="30139" x="5356225" y="4187825"/>
          <p14:tracePt t="30151" x="5360988" y="4194175"/>
          <p14:tracePt t="30168" x="5464175" y="4252913"/>
          <p14:tracePt t="30185" x="5857875" y="4448175"/>
          <p14:tracePt t="30201" x="5949950" y="4511675"/>
          <p14:tracePt t="30218" x="5961063" y="4560888"/>
          <p14:tracePt t="30251" x="5938838" y="4637088"/>
          <p14:tracePt t="30285" x="5911850" y="4691063"/>
          <p14:tracePt t="30318" x="5868988" y="4765675"/>
          <p14:tracePt t="30334" x="5842000" y="4787900"/>
          <p14:tracePt t="30351" x="5722938" y="4895850"/>
          <p14:tracePt t="30368" x="5641975" y="4956175"/>
          <p14:tracePt t="30385" x="5527675" y="5014913"/>
          <p14:tracePt t="30401" x="5356225" y="5106988"/>
          <p14:tracePt t="30418" x="5302250" y="5133975"/>
          <p14:tracePt t="30435" x="5187950" y="5176838"/>
          <p14:tracePt t="30451" x="5129213" y="5210175"/>
          <p14:tracePt t="30468" x="5095875" y="5214938"/>
          <p14:tracePt t="30470" x="5030788" y="5237163"/>
          <p14:tracePt t="30485" x="4987925" y="5246688"/>
          <p14:tracePt t="30501" x="4821238" y="5284788"/>
          <p14:tracePt t="30518" x="4729163" y="5295900"/>
          <p14:tracePt t="30535" x="4506913" y="5307013"/>
          <p14:tracePt t="30551" x="4340225" y="5307013"/>
          <p14:tracePt t="30568" x="4291013" y="5307013"/>
          <p14:tracePt t="30584" x="4198938" y="5307013"/>
          <p14:tracePt t="30601" x="4059238" y="5311775"/>
          <p14:tracePt t="30618" x="3852863" y="5322888"/>
          <p14:tracePt t="30635" x="3729038" y="5322888"/>
          <p14:tracePt t="30651" x="3529013" y="5318125"/>
          <p14:tracePt t="30668" x="3441700" y="5291138"/>
          <p14:tracePt t="30685" x="3421063" y="5280025"/>
          <p14:tracePt t="30701" x="3398838" y="5237163"/>
          <p14:tracePt t="30718" x="3394075" y="5230813"/>
          <p14:tracePt t="30735" x="3382963" y="5214938"/>
          <p14:tracePt t="30799" x="3382963" y="5210175"/>
          <p14:tracePt t="30819" x="3382963" y="5203825"/>
          <p14:tracePt t="30828" x="3378200" y="5199063"/>
          <p14:tracePt t="30839" x="3371850" y="5199063"/>
          <p14:tracePt t="30879" x="3367088" y="5199063"/>
          <p14:tracePt t="30930" x="3367088" y="5192713"/>
          <p14:tracePt t="30950" x="3367088" y="5187950"/>
          <p14:tracePt t="30960" x="3367088" y="5183188"/>
          <p14:tracePt t="30979" x="3367088" y="5176838"/>
          <p14:tracePt t="31080" x="3367088" y="5172075"/>
          <p14:tracePt t="31298" x="3425825" y="5172075"/>
          <p14:tracePt t="31309" x="3659188" y="5172075"/>
          <p14:tracePt t="31320" x="3794125" y="5172075"/>
          <p14:tracePt t="31329" x="3929063" y="5172075"/>
          <p14:tracePt t="31339" x="4221163" y="5156200"/>
          <p14:tracePt t="31351" x="4383088" y="5145088"/>
          <p14:tracePt t="31385" x="4729163" y="5084763"/>
          <p14:tracePt t="31418" x="4733925" y="5080000"/>
          <p14:tracePt t="31451" x="4733925" y="5073650"/>
          <p14:tracePt t="31485" x="4733925" y="5068888"/>
          <p14:tracePt t="31509" x="4733925" y="5064125"/>
          <p14:tracePt t="31689" x="4733925" y="5057775"/>
          <p14:tracePt t="35081" x="4610100" y="5172075"/>
          <p14:tracePt t="35090" x="4587875" y="5176838"/>
          <p14:tracePt t="35101" x="4583113" y="5183188"/>
          <p14:tracePt t="35109" x="4576763" y="5187950"/>
          <p14:tracePt t="35120" x="4549775" y="5203825"/>
          <p14:tracePt t="35135" x="4540250" y="5203825"/>
          <p14:tracePt t="35151" x="4448175" y="5237163"/>
          <p14:tracePt t="35185" x="4198938" y="5295900"/>
          <p14:tracePt t="35218" x="3895725" y="5392738"/>
          <p14:tracePt t="35251" x="3859213" y="5410200"/>
          <p14:tracePt t="35268" x="3848100" y="5410200"/>
          <p14:tracePt t="35350" x="3832225" y="5410200"/>
          <p14:tracePt t="35359" x="3810000" y="5419725"/>
          <p14:tracePt t="35370" x="3760788" y="5437188"/>
          <p14:tracePt t="35385" x="3706813" y="5457825"/>
          <p14:tracePt t="35401" x="3636963" y="5473700"/>
          <p14:tracePt t="35418" x="3625850" y="5473700"/>
          <p14:tracePt t="35435" x="3614738" y="5473700"/>
          <p14:tracePt t="35640" x="3614738" y="5480050"/>
          <p14:tracePt t="35649" x="3621088" y="5484813"/>
          <p14:tracePt t="35679" x="3641725" y="5484813"/>
          <p14:tracePt t="35689" x="3668713" y="5484813"/>
          <p14:tracePt t="35702" x="3760788" y="5484813"/>
          <p14:tracePt t="35709" x="3798888" y="5484813"/>
          <p14:tracePt t="35719" x="3852863" y="5484813"/>
          <p14:tracePt t="35735" x="3929063" y="5484813"/>
          <p14:tracePt t="35751" x="3994150" y="5491163"/>
          <p14:tracePt t="35768" x="4106863" y="5500688"/>
          <p14:tracePt t="35785" x="4171950" y="5507038"/>
          <p14:tracePt t="35801" x="4225925" y="5518150"/>
          <p14:tracePt t="35818" x="4371975" y="5534025"/>
          <p14:tracePt t="35834" x="4437063" y="5545138"/>
          <p14:tracePt t="35851" x="4556125" y="5561013"/>
          <p14:tracePt t="35868" x="4594225" y="5572125"/>
          <p14:tracePt t="35885" x="4614863" y="5581650"/>
          <p14:tracePt t="35901" x="4621213" y="5592763"/>
          <p14:tracePt t="35935" x="4625975" y="5592763"/>
          <p14:tracePt t="35951" x="4630738" y="5592763"/>
          <p14:tracePt t="35968" x="4648200" y="5599113"/>
          <p14:tracePt t="35985" x="4652963" y="5599113"/>
          <p14:tracePt t="36001" x="4675188" y="5603875"/>
          <p14:tracePt t="36018" x="4679950" y="5603875"/>
          <p14:tracePt t="36035" x="4718050" y="5603875"/>
          <p14:tracePt t="36051" x="4821238" y="5592763"/>
          <p14:tracePt t="36068" x="4911725" y="5581650"/>
          <p14:tracePt t="36084" x="4949825" y="5581650"/>
          <p14:tracePt t="36101" x="5030788" y="5576888"/>
          <p14:tracePt t="36118" x="5106988" y="5576888"/>
          <p14:tracePt t="36134" x="5122863" y="5576888"/>
          <p14:tracePt t="36151" x="5192713" y="5576888"/>
          <p14:tracePt t="36168" x="5284788" y="5576888"/>
          <p14:tracePt t="36184" x="5372100" y="5576888"/>
          <p14:tracePt t="36201" x="5511800" y="5576888"/>
          <p14:tracePt t="36218" x="5592763" y="5576888"/>
          <p14:tracePt t="36234" x="5653088" y="5588000"/>
          <p14:tracePt t="36251" x="5754688" y="5599113"/>
          <p14:tracePt t="36268" x="5803900" y="5603875"/>
          <p14:tracePt t="36284" x="5853113" y="5610225"/>
          <p14:tracePt t="36301" x="5895975" y="5610225"/>
          <p14:tracePt t="36318" x="5945188" y="5610225"/>
          <p14:tracePt t="36334" x="5961063" y="5610225"/>
          <p14:tracePt t="36351" x="5976938" y="5610225"/>
          <p14:tracePt t="36368" x="6008688" y="5610225"/>
          <p14:tracePt t="36385" x="6069013" y="5603875"/>
          <p14:tracePt t="36403" x="6138863" y="5592763"/>
          <p14:tracePt t="36420" x="6235700" y="5592763"/>
          <p14:tracePt t="36436" x="6253163" y="5592763"/>
          <p14:tracePt t="36452" x="6311900" y="5576888"/>
          <p14:tracePt t="36469" x="6334125" y="5572125"/>
          <p14:tracePt t="36474" x="6350000" y="5565775"/>
          <p14:tracePt t="36486" x="6354763" y="5561013"/>
          <p14:tracePt t="36502" x="6365875" y="5554663"/>
          <p14:tracePt t="36518" x="6372225" y="5549900"/>
          <p14:tracePt t="36535" x="6381750" y="5545138"/>
          <p14:tracePt t="36551" x="6388100" y="5538788"/>
          <p14:tracePt t="36568" x="6399213" y="5534025"/>
          <p14:tracePt t="36585" x="6408738" y="5527675"/>
          <p14:tracePt t="36601" x="6442075" y="5522913"/>
          <p14:tracePt t="36618" x="6453188" y="5522913"/>
          <p14:tracePt t="36635" x="6496050" y="5522913"/>
          <p14:tracePt t="36651" x="6534150" y="5522913"/>
          <p14:tracePt t="36669" x="6565900" y="5522913"/>
          <p14:tracePt t="36685" x="6577013" y="5522913"/>
          <p14:tracePt t="36702" x="6635750" y="5522913"/>
          <p14:tracePt t="36718" x="6662738" y="5522913"/>
          <p14:tracePt t="36735" x="6761163" y="5522913"/>
          <p14:tracePt t="36752" x="6835775" y="5522913"/>
          <p14:tracePt t="36769" x="6869113" y="5522913"/>
          <p14:tracePt t="36785" x="6934200" y="5522913"/>
          <p14:tracePt t="36802" x="7008813" y="5522913"/>
          <p14:tracePt t="36819" x="7031038" y="5522913"/>
          <p14:tracePt t="36835" x="7096125" y="5522913"/>
          <p14:tracePt t="36852" x="7154863" y="5522913"/>
          <p14:tracePt t="36869" x="7170738" y="5522913"/>
          <p14:tracePt t="36885" x="7242175" y="5522913"/>
          <p14:tracePt t="36903" x="7296150" y="5522913"/>
          <p14:tracePt t="36919" x="7343775" y="5522913"/>
          <p14:tracePt t="36935" x="7446963" y="5522913"/>
          <p14:tracePt t="36952" x="7516813" y="5511800"/>
          <p14:tracePt t="36969" x="7566025" y="5511800"/>
          <p14:tracePt t="36972" x="7593013" y="5511800"/>
          <p14:tracePt t="36985" x="7642225" y="5511800"/>
          <p14:tracePt t="37002" x="7700963" y="5511800"/>
          <p14:tracePt t="37019" x="7739063" y="5511800"/>
          <p14:tracePt t="37035" x="7777163" y="5511800"/>
          <p14:tracePt t="37052" x="7808913" y="5511800"/>
          <p14:tracePt t="37069" x="7813675" y="5511800"/>
          <p14:tracePt t="37085" x="7820025" y="5511800"/>
          <p14:tracePt t="37102" x="7831138" y="5511800"/>
          <p14:tracePt t="37119" x="7835900" y="5511800"/>
          <p14:tracePt t="37135" x="7858125" y="5511800"/>
          <p14:tracePt t="37153" x="7900988" y="5511800"/>
          <p14:tracePt t="37169" x="7923213" y="5511800"/>
          <p14:tracePt t="37186" x="7986713" y="5511800"/>
          <p14:tracePt t="37202" x="8051800" y="5511800"/>
          <p14:tracePt t="37219" x="8085138" y="5511800"/>
          <p14:tracePt t="37235" x="8150225" y="5511800"/>
          <p14:tracePt t="37252" x="8208963" y="5511800"/>
          <p14:tracePt t="37269" x="8220075" y="5511800"/>
          <p14:tracePt t="37285" x="8258175" y="5511800"/>
          <p14:tracePt t="37302" x="8285163" y="5511800"/>
          <p14:tracePt t="37319" x="8289925" y="5511800"/>
          <p14:tracePt t="37335" x="8305800" y="5511800"/>
          <p14:tracePt t="37352" x="8312150" y="5511800"/>
          <p14:tracePt t="37368" x="8316913" y="5511800"/>
          <p14:tracePt t="37385" x="8321675" y="5511800"/>
          <p14:tracePt t="37402" x="8332788" y="5511800"/>
          <p14:tracePt t="37419" x="8343900" y="5511800"/>
          <p14:tracePt t="37435" x="8375650" y="5511800"/>
          <p14:tracePt t="37453" x="8404225" y="5511800"/>
          <p14:tracePt t="37468" x="8408988" y="5511800"/>
          <p14:tracePt t="37472" x="8420100" y="5511800"/>
          <p14:tracePt t="37486" x="8431213" y="5511800"/>
          <p14:tracePt t="37502" x="8440738" y="5511800"/>
          <p14:tracePt t="37519" x="8451850" y="5511800"/>
          <p14:tracePt t="37535" x="8478838" y="5511800"/>
          <p14:tracePt t="37552" x="8512175" y="5511800"/>
          <p14:tracePt t="37569" x="8539163" y="5511800"/>
          <p14:tracePt t="37585" x="8586788" y="5511800"/>
          <p14:tracePt t="37602" x="8620125" y="5511800"/>
          <p14:tracePt t="37619" x="8640763" y="5511800"/>
          <p14:tracePt t="37635" x="8674100" y="5511800"/>
          <p14:tracePt t="37652" x="8712200" y="5511800"/>
          <p14:tracePt t="37669" x="8748713" y="5511800"/>
          <p14:tracePt t="37685" x="8766175" y="5511800"/>
          <p14:tracePt t="37702" x="8797925" y="5511800"/>
          <p14:tracePt t="37719" x="8809038" y="5511800"/>
          <p14:tracePt t="37735" x="8813800" y="5511800"/>
          <p14:tracePt t="37752" x="8820150" y="5511800"/>
          <p14:tracePt t="38040" x="8802688" y="5522913"/>
          <p14:tracePt t="38050" x="8797925" y="5522913"/>
          <p14:tracePt t="38060" x="8782050" y="5522913"/>
          <p14:tracePt t="38070" x="8775700" y="5522913"/>
          <p14:tracePt t="38085" x="8766175" y="5522913"/>
          <p14:tracePt t="38101" x="8743950" y="5522913"/>
          <p14:tracePt t="38118" x="8732838" y="5522913"/>
          <p14:tracePt t="38135" x="8728075" y="5522913"/>
          <p14:tracePt t="38152" x="8728075" y="5527675"/>
          <p14:tracePt t="38171" x="8721725" y="5527675"/>
          <p14:tracePt t="38184" x="8716963" y="5527675"/>
          <p14:tracePt t="38259" x="8712200" y="5534025"/>
          <p14:tracePt t="38269" x="8694738" y="5538788"/>
          <p14:tracePt t="38279" x="8689975" y="5545138"/>
          <p14:tracePt t="38298" x="8685213" y="5545138"/>
          <p14:tracePt t="38350" x="8678863" y="5545138"/>
          <p14:tracePt t="38370" x="8674100" y="5545138"/>
          <p14:tracePt t="38380" x="8674100" y="5549900"/>
          <p14:tracePt t="38390" x="8667750" y="5549900"/>
          <p14:tracePt t="38402" x="8662988" y="5549900"/>
          <p14:tracePt t="38419" x="8658225" y="5554663"/>
          <p14:tracePt t="38436" x="8636000" y="5561013"/>
          <p14:tracePt t="38452" x="8609013" y="5561013"/>
          <p14:tracePt t="38469" x="8602663" y="5561013"/>
          <p14:tracePt t="39589" x="8597900" y="5561013"/>
          <p14:tracePt t="39599" x="8586788" y="5565775"/>
          <p14:tracePt t="39649" x="8582025" y="5565775"/>
          <p14:tracePt t="39679" x="8575675" y="5565775"/>
          <p14:tracePt t="39701" x="8570913" y="5565775"/>
          <p14:tracePt t="39709" x="8566150" y="5565775"/>
          <p14:tracePt t="39729" x="8566150" y="5572125"/>
          <p14:tracePt t="39751" x="8559800" y="5572125"/>
          <p14:tracePt t="40270" x="8555038" y="5576888"/>
          <p14:tracePt t="40280" x="8532813" y="5581650"/>
          <p14:tracePt t="40290" x="8413750" y="5637213"/>
          <p14:tracePt t="40301" x="8339138" y="5646738"/>
          <p14:tracePt t="40318" x="8258175" y="5664200"/>
          <p14:tracePt t="40335" x="7885113" y="5718175"/>
          <p14:tracePt t="40351" x="7512050" y="5754688"/>
          <p14:tracePt t="40385" x="7231063" y="5765800"/>
          <p14:tracePt t="40418" x="7069138" y="5765800"/>
          <p14:tracePt t="40451" x="6738938" y="5761038"/>
          <p14:tracePt t="40468" x="6635750" y="5749925"/>
          <p14:tracePt t="40470" x="6599238" y="5749925"/>
          <p14:tracePt t="40485" x="6507163" y="5738813"/>
          <p14:tracePt t="40501" x="6399213" y="5722938"/>
          <p14:tracePt t="40518" x="6307138" y="5695950"/>
          <p14:tracePt t="40535" x="6253163" y="5684838"/>
          <p14:tracePt t="40551" x="6073775" y="5657850"/>
          <p14:tracePt t="40568" x="5880100" y="5641975"/>
          <p14:tracePt t="40585" x="5653088" y="5630863"/>
          <p14:tracePt t="40601" x="5311775" y="5576888"/>
          <p14:tracePt t="40618" x="5199063" y="5545138"/>
          <p14:tracePt t="40635" x="4906963" y="5441950"/>
          <p14:tracePt t="40651" x="4706938" y="5356225"/>
          <p14:tracePt t="40669" x="4506913" y="5257800"/>
          <p14:tracePt t="40685" x="4425950" y="5210175"/>
          <p14:tracePt t="40701" x="4230688" y="5057775"/>
          <p14:tracePt t="40718" x="4160838" y="4987925"/>
          <p14:tracePt t="40734" x="4010025" y="4760913"/>
          <p14:tracePt t="40751" x="4032250" y="4425950"/>
          <p14:tracePt t="40768" x="4203700" y="3998913"/>
          <p14:tracePt t="40785" x="4275138" y="3879850"/>
          <p14:tracePt t="40801" x="4506913" y="3598863"/>
          <p14:tracePt t="40818" x="4587875" y="3524250"/>
          <p14:tracePt t="40835" x="4848225" y="3344863"/>
          <p14:tracePt t="40851" x="5187950" y="3252788"/>
          <p14:tracePt t="40868" x="5338763" y="3214688"/>
          <p14:tracePt t="40885" x="5965825" y="3187700"/>
          <p14:tracePt t="40902" x="6534150" y="3187700"/>
          <p14:tracePt t="40918" x="6657975" y="3187700"/>
          <p14:tracePt t="40935" x="6923088" y="3225800"/>
          <p14:tracePt t="40951" x="7085013" y="3306763"/>
          <p14:tracePt t="40968" x="7273925" y="3441700"/>
          <p14:tracePt t="40985" x="7512050" y="3594100"/>
          <p14:tracePt t="41001" x="7840663" y="3810000"/>
          <p14:tracePt t="41018" x="8123238" y="3987800"/>
          <p14:tracePt t="41035" x="8267700" y="4133850"/>
          <p14:tracePt t="41051" x="8274050" y="4149725"/>
          <p14:tracePt t="41530" x="8274050" y="4144963"/>
          <p14:tracePt t="41540" x="8267700" y="4144963"/>
          <p14:tracePt t="41560" x="8262938" y="4140200"/>
          <p14:tracePt t="41570" x="8258175" y="4140200"/>
          <p14:tracePt t="41578" x="8258175" y="4133850"/>
          <p14:tracePt t="41598" x="8251825" y="4133850"/>
          <p14:tracePt t="42298" x="8240713" y="4133850"/>
          <p14:tracePt t="42310" x="8181975" y="4133850"/>
          <p14:tracePt t="42320" x="7966075" y="4160838"/>
          <p14:tracePt t="42329" x="7419975" y="4214813"/>
          <p14:tracePt t="42339" x="7134225" y="4230688"/>
          <p14:tracePt t="42351" x="6873875" y="4230688"/>
          <p14:tracePt t="42368" x="6311900" y="4230688"/>
          <p14:tracePt t="42401" x="5118100" y="4133850"/>
          <p14:tracePt t="42435" x="4437063" y="4025900"/>
          <p14:tracePt t="42468" x="3729038" y="3994150"/>
          <p14:tracePt t="42470" x="3540125" y="4003675"/>
          <p14:tracePt t="42485" x="3405188" y="4014788"/>
          <p14:tracePt t="42501" x="3070225" y="4037013"/>
          <p14:tracePt t="42518" x="2944813" y="4048125"/>
          <p14:tracePt t="42534" x="2843213" y="4048125"/>
          <p14:tracePt t="42551" x="2755900" y="4048125"/>
          <p14:tracePt t="42568" x="2701925" y="4048125"/>
          <p14:tracePt t="42585" x="2598738" y="4048125"/>
          <p14:tracePt t="42601" x="2470150" y="4041775"/>
          <p14:tracePt t="42618" x="2416175" y="4041775"/>
          <p14:tracePt t="42635" x="2290763" y="4030663"/>
          <p14:tracePt t="42651" x="2200275" y="4030663"/>
          <p14:tracePt t="42668" x="2081213" y="4048125"/>
          <p14:tracePt t="42684" x="2027238" y="4052888"/>
          <p14:tracePt t="42701" x="1874838" y="4075113"/>
          <p14:tracePt t="42718" x="1728788" y="4090988"/>
          <p14:tracePt t="42735" x="1681163" y="4102100"/>
          <p14:tracePt t="42751" x="1616075" y="4117975"/>
          <p14:tracePt t="42768" x="1609725" y="4117975"/>
          <p14:tracePt t="42801" x="1604963" y="4117975"/>
          <p14:tracePt t="42972" x="1604963" y="4113213"/>
          <p14:tracePt t="43171" x="1604963" y="4106863"/>
          <p14:tracePt t="43481" x="1609725" y="4113213"/>
          <p14:tracePt t="43489" x="1674813" y="4156075"/>
          <p14:tracePt t="43499" x="1728788" y="4194175"/>
          <p14:tracePt t="43509" x="1746250" y="4210050"/>
          <p14:tracePt t="43520" x="1766888" y="4230688"/>
          <p14:tracePt t="43535" x="1766888" y="4237038"/>
          <p14:tracePt t="43579" x="1762125" y="4237038"/>
          <p14:tracePt t="43599" x="1755775" y="4237038"/>
          <p14:tracePt t="43618" x="1751013" y="4237038"/>
          <p14:tracePt t="43651" x="1751013" y="4230688"/>
          <p14:tracePt t="43729" x="1751013" y="4225925"/>
          <p14:tracePt t="43759" x="1746250" y="4225925"/>
          <p14:tracePt t="43789" x="1746250" y="4221163"/>
          <p14:tracePt t="43859" x="1746250" y="4214813"/>
          <p14:tracePt t="43980" x="1746250" y="4210050"/>
          <p14:tracePt t="45521" x="1735138" y="4257675"/>
          <p14:tracePt t="45539" x="1735138" y="4302125"/>
          <p14:tracePt t="45548" x="1739900" y="4421188"/>
          <p14:tracePt t="45559" x="1751013" y="4468813"/>
          <p14:tracePt t="45569" x="1762125" y="4533900"/>
          <p14:tracePt t="45601" x="1793875" y="4706938"/>
          <p14:tracePt t="45635" x="1831975" y="4830763"/>
          <p14:tracePt t="45668" x="1854200" y="4945063"/>
          <p14:tracePt t="45684" x="1854200" y="4960938"/>
          <p14:tracePt t="45701" x="1858963" y="5010150"/>
          <p14:tracePt t="45718" x="1858963" y="5030788"/>
          <p14:tracePt t="45735" x="1858963" y="5080000"/>
          <p14:tracePt t="45751" x="1858963" y="5156200"/>
          <p14:tracePt t="45768" x="1858963" y="5183188"/>
          <p14:tracePt t="45784" x="1870075" y="5273675"/>
          <p14:tracePt t="45801" x="1870075" y="5338763"/>
          <p14:tracePt t="45818" x="1870075" y="5360988"/>
          <p14:tracePt t="45834" x="1863725" y="5430838"/>
          <p14:tracePt t="45851" x="1854200" y="5480050"/>
          <p14:tracePt t="45868" x="1836738" y="5511800"/>
          <p14:tracePt t="45884" x="1809750" y="5554663"/>
          <p14:tracePt t="45901" x="1782763" y="5581650"/>
          <p14:tracePt t="45918" x="1762125" y="5603875"/>
          <p14:tracePt t="45935" x="1712913" y="5630863"/>
          <p14:tracePt t="45951" x="1681163" y="5646738"/>
          <p14:tracePt t="45968" x="1643063" y="5653088"/>
          <p14:tracePt t="45984" x="1609725" y="5653088"/>
          <p14:tracePt t="46001" x="1512888" y="5653088"/>
          <p14:tracePt t="46018" x="1427163" y="5646738"/>
          <p14:tracePt t="46034" x="1335088" y="5637213"/>
          <p14:tracePt t="46051" x="1189038" y="5619750"/>
          <p14:tracePt t="46068" x="1135063" y="5603875"/>
          <p14:tracePt t="46084" x="1096963" y="5581650"/>
          <p14:tracePt t="46101" x="1047750" y="5527675"/>
          <p14:tracePt t="46118" x="1042988" y="5500688"/>
          <p14:tracePt t="46135" x="1000125" y="5410200"/>
          <p14:tracePt t="46151" x="973138" y="5338763"/>
          <p14:tracePt t="46168" x="966788" y="5318125"/>
          <p14:tracePt t="46184" x="966788" y="5253038"/>
          <p14:tracePt t="46201" x="977900" y="5183188"/>
          <p14:tracePt t="46218" x="1004888" y="5095875"/>
          <p14:tracePt t="46234" x="1020763" y="5064125"/>
          <p14:tracePt t="46251" x="1081088" y="4987925"/>
          <p14:tracePt t="46268" x="1112838" y="4965700"/>
          <p14:tracePt t="46284" x="1247775" y="4906963"/>
          <p14:tracePt t="46301" x="1382713" y="4857750"/>
          <p14:tracePt t="46318" x="1438275" y="4848225"/>
          <p14:tracePt t="46334" x="1566863" y="4830763"/>
          <p14:tracePt t="46351" x="1719263" y="4819650"/>
          <p14:tracePt t="46368" x="1793875" y="4810125"/>
          <p14:tracePt t="46384" x="1962150" y="4810125"/>
          <p14:tracePt t="46401" x="2112963" y="4799013"/>
          <p14:tracePt t="46418" x="2178050" y="4799013"/>
          <p14:tracePt t="46435" x="2236788" y="4799013"/>
          <p14:tracePt t="46452" x="2308225" y="4810125"/>
          <p14:tracePt t="46468" x="2335213" y="4819650"/>
          <p14:tracePt t="46470" x="2355850" y="4826000"/>
          <p14:tracePt t="46484" x="2378075" y="4841875"/>
          <p14:tracePt t="46501" x="2420938" y="4875213"/>
          <p14:tracePt t="46518" x="2463800" y="4911725"/>
          <p14:tracePt t="46535" x="2535238" y="4983163"/>
          <p14:tracePt t="46551" x="2571750" y="5030788"/>
          <p14:tracePt t="46568" x="2620963" y="5091113"/>
          <p14:tracePt t="46584" x="2663825" y="5176838"/>
          <p14:tracePt t="46601" x="2679700" y="5219700"/>
          <p14:tracePt t="46618" x="2690813" y="5257800"/>
          <p14:tracePt t="46635" x="2690813" y="5284788"/>
          <p14:tracePt t="46651" x="2701925" y="5334000"/>
          <p14:tracePt t="46668" x="2701925" y="5349875"/>
          <p14:tracePt t="46685" x="2701925" y="5376863"/>
          <p14:tracePt t="46701" x="2636838" y="5414963"/>
          <p14:tracePt t="46718" x="2571750" y="5446713"/>
          <p14:tracePt t="46734" x="2425700" y="5484813"/>
          <p14:tracePt t="46751" x="2270125" y="5511800"/>
          <p14:tracePt t="46768" x="2232025" y="5511800"/>
          <p14:tracePt t="46784" x="2124075" y="5522913"/>
          <p14:tracePt t="46801" x="2063750" y="5538788"/>
          <p14:tracePt t="46818" x="2058988" y="5538788"/>
          <p14:tracePt t="46834" x="2043113" y="5538788"/>
          <p14:tracePt t="46851" x="2032000" y="5538788"/>
          <p14:tracePt t="46868" x="2032000" y="5534025"/>
          <p14:tracePt t="46884" x="2027238" y="5527675"/>
          <p14:tracePt t="47019" x="2027238" y="5522913"/>
          <p14:tracePt t="47050" x="2016125" y="5522913"/>
          <p14:tracePt t="47060" x="2005013" y="5522913"/>
          <p14:tracePt t="47069" x="1973263" y="5511800"/>
          <p14:tracePt t="47085" x="1912938" y="5511800"/>
          <p14:tracePt t="47101" x="1827213" y="5495925"/>
          <p14:tracePt t="47118" x="1751013" y="5491163"/>
          <p14:tracePt t="47134" x="1631950" y="5468938"/>
          <p14:tracePt t="47152" x="1550988" y="5453063"/>
          <p14:tracePt t="47168" x="1497013" y="5446713"/>
          <p14:tracePt t="47184" x="1447800" y="5437188"/>
          <p14:tracePt t="47201" x="1431925" y="5437188"/>
          <p14:tracePt t="47218" x="1409700" y="5426075"/>
          <p14:tracePt t="47234" x="1382713" y="5387975"/>
          <p14:tracePt t="47251" x="1328738" y="5338763"/>
          <p14:tracePt t="47268" x="1301750" y="5291138"/>
          <p14:tracePt t="47284" x="1281113" y="5230813"/>
          <p14:tracePt t="47301" x="1258888" y="5172075"/>
          <p14:tracePt t="47318" x="1254125" y="5145088"/>
          <p14:tracePt t="47334" x="1243013" y="5102225"/>
          <p14:tracePt t="47351" x="1243013" y="5064125"/>
          <p14:tracePt t="47368" x="1243013" y="5046663"/>
          <p14:tracePt t="47385" x="1285875" y="4987925"/>
          <p14:tracePt t="47401" x="1373188" y="4933950"/>
          <p14:tracePt t="47418" x="1427163" y="4911725"/>
          <p14:tracePt t="47435" x="1631950" y="4884738"/>
          <p14:tracePt t="47451" x="1847850" y="4852988"/>
          <p14:tracePt t="47468" x="1912938" y="4841875"/>
          <p14:tracePt t="47469" x="2000250" y="4830763"/>
          <p14:tracePt t="47484" x="2043113" y="4826000"/>
          <p14:tracePt t="47501" x="2135188" y="4826000"/>
          <p14:tracePt t="47518" x="2166938" y="4837113"/>
          <p14:tracePt t="47534" x="2270125" y="4918075"/>
          <p14:tracePt t="47551" x="2378075" y="5037138"/>
          <p14:tracePt t="47568" x="2420938" y="5084763"/>
          <p14:tracePt t="47584" x="2535238" y="5237163"/>
          <p14:tracePt t="47601" x="2674938" y="5387975"/>
          <p14:tracePt t="47618" x="2724150" y="5426075"/>
          <p14:tracePt t="47634" x="2762250" y="5468938"/>
          <p14:tracePt t="47651" x="2762250" y="5500688"/>
          <p14:tracePt t="47668" x="2755900" y="5511800"/>
          <p14:tracePt t="47685" x="2697163" y="5549900"/>
          <p14:tracePt t="47701" x="2562225" y="5588000"/>
          <p14:tracePt t="47718" x="2420938" y="5614988"/>
          <p14:tracePt t="47734" x="2263775" y="5626100"/>
          <p14:tracePt t="47751" x="2117725" y="5637213"/>
          <p14:tracePt t="47768" x="2020888" y="5637213"/>
          <p14:tracePt t="47784" x="1912938" y="5614988"/>
          <p14:tracePt t="47801" x="1858963" y="5588000"/>
          <p14:tracePt t="47818" x="1831975" y="5561013"/>
          <p14:tracePt t="47834" x="1800225" y="5527675"/>
          <p14:tracePt t="47851" x="1789113" y="5500688"/>
          <p14:tracePt t="47868" x="1773238" y="5480050"/>
          <p14:tracePt t="47884" x="1773238" y="5464175"/>
          <p14:tracePt t="47901" x="1773238" y="5457825"/>
          <p14:tracePt t="48490" x="1773238" y="5464175"/>
          <p14:tracePt t="48500" x="1773238" y="5491163"/>
          <p14:tracePt t="48509" x="1778000" y="5522913"/>
          <p14:tracePt t="48520" x="1793875" y="5576888"/>
          <p14:tracePt t="48534" x="1809750" y="5599113"/>
          <p14:tracePt t="48551" x="1836738" y="5657850"/>
          <p14:tracePt t="48568" x="1843088" y="5668963"/>
          <p14:tracePt t="48601" x="1874838" y="5684838"/>
          <p14:tracePt t="48668" x="1881188" y="5664200"/>
          <p14:tracePt t="48719" x="1881188" y="5657850"/>
          <p14:tracePt t="48839" x="1881188" y="5653088"/>
          <p14:tracePt t="49060" x="1881188" y="565785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矢印コネクタ 4"/>
          <p:cNvCxnSpPr/>
          <p:nvPr/>
        </p:nvCxnSpPr>
        <p:spPr>
          <a:xfrm flipV="1">
            <a:off x="1053232" y="3469341"/>
            <a:ext cx="8173812" cy="67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コンテンツ プレースホルダー 2"/>
          <p:cNvSpPr txBox="1">
            <a:spLocks/>
          </p:cNvSpPr>
          <p:nvPr/>
        </p:nvSpPr>
        <p:spPr>
          <a:xfrm>
            <a:off x="5082428" y="3931579"/>
            <a:ext cx="2352115" cy="1287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t>I don’t know her #, so I cannot call her.</a:t>
            </a:r>
            <a:endParaRPr lang="ja-JP" altLang="en-US" dirty="0"/>
          </a:p>
        </p:txBody>
      </p:sp>
      <p:sp>
        <p:nvSpPr>
          <p:cNvPr id="7" name="コンテンツ プレースホルダー 2"/>
          <p:cNvSpPr txBox="1">
            <a:spLocks/>
          </p:cNvSpPr>
          <p:nvPr/>
        </p:nvSpPr>
        <p:spPr>
          <a:xfrm>
            <a:off x="2373127" y="3931579"/>
            <a:ext cx="2070846" cy="13766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t>I </a:t>
            </a:r>
            <a:r>
              <a:rPr lang="en-US" altLang="ja-JP" b="1" dirty="0">
                <a:solidFill>
                  <a:srgbClr val="FF0000"/>
                </a:solidFill>
              </a:rPr>
              <a:t>knew</a:t>
            </a:r>
            <a:r>
              <a:rPr lang="en-US" altLang="ja-JP" dirty="0"/>
              <a:t> her #, so I </a:t>
            </a:r>
            <a:r>
              <a:rPr lang="en-US" altLang="ja-JP" b="1" dirty="0">
                <a:solidFill>
                  <a:srgbClr val="FF0000"/>
                </a:solidFill>
              </a:rPr>
              <a:t>could</a:t>
            </a:r>
            <a:r>
              <a:rPr lang="en-US" altLang="ja-JP" dirty="0"/>
              <a:t> call her.</a:t>
            </a:r>
            <a:endParaRPr lang="ja-JP" altLang="en-US" dirty="0"/>
          </a:p>
        </p:txBody>
      </p:sp>
      <p:sp>
        <p:nvSpPr>
          <p:cNvPr id="8" name="テキスト ボックス 7"/>
          <p:cNvSpPr txBox="1"/>
          <p:nvPr/>
        </p:nvSpPr>
        <p:spPr>
          <a:xfrm>
            <a:off x="6258485" y="2703467"/>
            <a:ext cx="981635" cy="523220"/>
          </a:xfrm>
          <a:prstGeom prst="rect">
            <a:avLst/>
          </a:prstGeom>
          <a:noFill/>
        </p:spPr>
        <p:txBody>
          <a:bodyPr wrap="square" rtlCol="0">
            <a:spAutoFit/>
          </a:bodyPr>
          <a:lstStyle/>
          <a:p>
            <a:r>
              <a:rPr kumimoji="1" lang="en-US" altLang="ja-JP" sz="2800" dirty="0"/>
              <a:t>NOW</a:t>
            </a:r>
            <a:endParaRPr kumimoji="1" lang="ja-JP" altLang="en-US" sz="2800" dirty="0"/>
          </a:p>
        </p:txBody>
      </p:sp>
      <p:cxnSp>
        <p:nvCxnSpPr>
          <p:cNvPr id="10" name="直線矢印コネクタ 9"/>
          <p:cNvCxnSpPr/>
          <p:nvPr/>
        </p:nvCxnSpPr>
        <p:spPr>
          <a:xfrm flipH="1" flipV="1">
            <a:off x="3153335" y="3751729"/>
            <a:ext cx="2935942" cy="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248772" y="5634319"/>
            <a:ext cx="3234017" cy="584775"/>
          </a:xfrm>
          <a:prstGeom prst="rect">
            <a:avLst/>
          </a:prstGeom>
          <a:noFill/>
          <a:ln>
            <a:solidFill>
              <a:srgbClr val="FF0000"/>
            </a:solidFill>
          </a:ln>
        </p:spPr>
        <p:txBody>
          <a:bodyPr wrap="square" rtlCol="0">
            <a:spAutoFit/>
          </a:bodyPr>
          <a:lstStyle/>
          <a:p>
            <a:r>
              <a:rPr lang="ja-JP" altLang="en-US" sz="3200" dirty="0">
                <a:solidFill>
                  <a:srgbClr val="FF0000"/>
                </a:solidFill>
              </a:rPr>
              <a:t>現実世界</a:t>
            </a:r>
            <a:r>
              <a:rPr lang="en-US" altLang="ja-JP" sz="3200" dirty="0">
                <a:solidFill>
                  <a:srgbClr val="FF0000"/>
                </a:solidFill>
              </a:rPr>
              <a:t>:</a:t>
            </a:r>
            <a:r>
              <a:rPr lang="ja-JP" altLang="en-US" sz="3200" dirty="0">
                <a:solidFill>
                  <a:srgbClr val="FF0000"/>
                </a:solidFill>
              </a:rPr>
              <a:t>直説法</a:t>
            </a:r>
            <a:endParaRPr kumimoji="1" lang="ja-JP" altLang="en-US" sz="3200" dirty="0">
              <a:solidFill>
                <a:srgbClr val="FF0000"/>
              </a:solidFill>
            </a:endParaRPr>
          </a:p>
        </p:txBody>
      </p:sp>
      <p:sp>
        <p:nvSpPr>
          <p:cNvPr id="14" name="テキスト ボックス 13"/>
          <p:cNvSpPr txBox="1"/>
          <p:nvPr/>
        </p:nvSpPr>
        <p:spPr>
          <a:xfrm>
            <a:off x="248772" y="246532"/>
            <a:ext cx="3646394" cy="584775"/>
          </a:xfrm>
          <a:prstGeom prst="rect">
            <a:avLst/>
          </a:prstGeom>
          <a:noFill/>
          <a:ln>
            <a:solidFill>
              <a:srgbClr val="0070C0"/>
            </a:solidFill>
          </a:ln>
        </p:spPr>
        <p:txBody>
          <a:bodyPr wrap="square" rtlCol="0">
            <a:spAutoFit/>
          </a:bodyPr>
          <a:lstStyle/>
          <a:p>
            <a:r>
              <a:rPr lang="ja-JP" altLang="en-US" sz="3200" dirty="0">
                <a:solidFill>
                  <a:srgbClr val="0070C0"/>
                </a:solidFill>
              </a:rPr>
              <a:t>非現実世界：仮定法</a:t>
            </a:r>
            <a:endParaRPr kumimoji="1" lang="ja-JP" altLang="en-US" sz="3200" dirty="0">
              <a:solidFill>
                <a:srgbClr val="0070C0"/>
              </a:solidFill>
            </a:endParaRPr>
          </a:p>
        </p:txBody>
      </p:sp>
      <p:cxnSp>
        <p:nvCxnSpPr>
          <p:cNvPr id="16" name="直線矢印コネクタ 15"/>
          <p:cNvCxnSpPr/>
          <p:nvPr/>
        </p:nvCxnSpPr>
        <p:spPr>
          <a:xfrm flipV="1">
            <a:off x="6089277" y="2259106"/>
            <a:ext cx="0" cy="108921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コンテンツ プレースホルダー 2"/>
          <p:cNvSpPr txBox="1">
            <a:spLocks/>
          </p:cNvSpPr>
          <p:nvPr/>
        </p:nvSpPr>
        <p:spPr>
          <a:xfrm>
            <a:off x="4812366" y="1292481"/>
            <a:ext cx="2352115" cy="9247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t>If I </a:t>
            </a:r>
            <a:r>
              <a:rPr lang="en-US" altLang="ja-JP" b="1" dirty="0">
                <a:solidFill>
                  <a:srgbClr val="0070C0"/>
                </a:solidFill>
              </a:rPr>
              <a:t>knew</a:t>
            </a:r>
            <a:r>
              <a:rPr lang="en-US" altLang="ja-JP" dirty="0"/>
              <a:t> her #, I </a:t>
            </a:r>
            <a:r>
              <a:rPr lang="en-US" altLang="ja-JP" b="1" dirty="0">
                <a:solidFill>
                  <a:srgbClr val="0070C0"/>
                </a:solidFill>
              </a:rPr>
              <a:t>could</a:t>
            </a:r>
            <a:r>
              <a:rPr lang="en-US" altLang="ja-JP" dirty="0"/>
              <a:t> call her.</a:t>
            </a:r>
            <a:endParaRPr lang="ja-JP" altLang="en-US" dirty="0"/>
          </a:p>
        </p:txBody>
      </p:sp>
      <p:sp>
        <p:nvSpPr>
          <p:cNvPr id="18" name="コンテンツ プレースホルダー 2"/>
          <p:cNvSpPr txBox="1">
            <a:spLocks/>
          </p:cNvSpPr>
          <p:nvPr/>
        </p:nvSpPr>
        <p:spPr>
          <a:xfrm>
            <a:off x="4124744" y="5570440"/>
            <a:ext cx="6935462" cy="1287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時間軸に沿って現実世界を過去に向かって遠ざかる過去形が「直説法過去」</a:t>
            </a:r>
            <a:r>
              <a:rPr lang="en-US" altLang="ja-JP" dirty="0"/>
              <a:t>.</a:t>
            </a:r>
            <a:endParaRPr lang="ja-JP" altLang="en-US" dirty="0"/>
          </a:p>
        </p:txBody>
      </p:sp>
      <p:sp>
        <p:nvSpPr>
          <p:cNvPr id="19" name="コンテンツ プレースホルダー 2"/>
          <p:cNvSpPr txBox="1">
            <a:spLocks/>
          </p:cNvSpPr>
          <p:nvPr/>
        </p:nvSpPr>
        <p:spPr>
          <a:xfrm>
            <a:off x="4519191" y="187527"/>
            <a:ext cx="6935462" cy="862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現実世界から非現実世界に向かって遠ざかる過去形が「仮定法過去」</a:t>
            </a:r>
            <a:r>
              <a:rPr lang="en-US" altLang="ja-JP" dirty="0"/>
              <a:t>.</a:t>
            </a:r>
            <a:endParaRPr lang="ja-JP" altLang="en-US" dirty="0"/>
          </a:p>
        </p:txBody>
      </p:sp>
      <p:sp>
        <p:nvSpPr>
          <p:cNvPr id="20" name="コンテンツ プレースホルダー 2"/>
          <p:cNvSpPr txBox="1">
            <a:spLocks/>
          </p:cNvSpPr>
          <p:nvPr/>
        </p:nvSpPr>
        <p:spPr>
          <a:xfrm>
            <a:off x="8134209" y="1388953"/>
            <a:ext cx="3215109" cy="1296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solidFill>
                  <a:srgbClr val="0070C0"/>
                </a:solidFill>
              </a:rPr>
              <a:t>仮定法過去は、現在の事実に反することを述べる</a:t>
            </a:r>
            <a:r>
              <a:rPr lang="en-US" altLang="ja-JP" dirty="0">
                <a:solidFill>
                  <a:srgbClr val="0070C0"/>
                </a:solidFill>
              </a:rPr>
              <a:t>.</a:t>
            </a:r>
            <a:endParaRPr lang="ja-JP" altLang="en-US" dirty="0">
              <a:solidFill>
                <a:srgbClr val="0070C0"/>
              </a:solidFill>
            </a:endParaRPr>
          </a:p>
        </p:txBody>
      </p:sp>
      <p:sp>
        <p:nvSpPr>
          <p:cNvPr id="22" name="コンテンツ プレースホルダー 2"/>
          <p:cNvSpPr txBox="1">
            <a:spLocks/>
          </p:cNvSpPr>
          <p:nvPr/>
        </p:nvSpPr>
        <p:spPr>
          <a:xfrm>
            <a:off x="464414" y="1930606"/>
            <a:ext cx="3215109" cy="1296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solidFill>
                  <a:srgbClr val="FF0000"/>
                </a:solidFill>
              </a:rPr>
              <a:t>直説法過去は、過去の事実をありのままに述べる。</a:t>
            </a:r>
          </a:p>
        </p:txBody>
      </p:sp>
      <p:pic>
        <p:nvPicPr>
          <p:cNvPr id="2" name="オーディオ 1">
            <a:hlinkClick r:id="" action="ppaction://media"/>
            <a:extLst>
              <a:ext uri="{FF2B5EF4-FFF2-40B4-BE49-F238E27FC236}">
                <a16:creationId xmlns:a16="http://schemas.microsoft.com/office/drawing/2014/main" id="{B2312066-B981-47E2-B7EB-E6BD040D54D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28438" y="6294438"/>
            <a:ext cx="347662" cy="347662"/>
          </a:xfrm>
          <a:prstGeom prst="rect">
            <a:avLst/>
          </a:prstGeom>
        </p:spPr>
      </p:pic>
    </p:spTree>
    <p:custDataLst>
      <p:tags r:id="rId1"/>
    </p:custDataLst>
    <p:extLst>
      <p:ext uri="{BB962C8B-B14F-4D97-AF65-F5344CB8AC3E}">
        <p14:creationId xmlns:p14="http://schemas.microsoft.com/office/powerpoint/2010/main" val="3078830516"/>
      </p:ext>
    </p:extLst>
  </p:cSld>
  <p:clrMapOvr>
    <a:masterClrMapping/>
  </p:clrMapOvr>
  <mc:AlternateContent xmlns:mc="http://schemas.openxmlformats.org/markup-compatibility/2006">
    <mc:Choice xmlns:p14="http://schemas.microsoft.com/office/powerpoint/2010/main" Requires="p14">
      <p:transition spd="slow" p14:dur="2000" advTm="194748"/>
    </mc:Choice>
    <mc:Fallback>
      <p:transition spd="slow" advTm="194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7" grpId="0"/>
      <p:bldP spid="13" grpId="0" animBg="1"/>
      <p:bldP spid="14" grpId="0" animBg="1"/>
      <p:bldP spid="17" grpId="0"/>
      <p:bldP spid="18" grpId="0"/>
      <p:bldP spid="19" grpId="0"/>
      <p:bldP spid="20" grpId="0"/>
      <p:bldP spid="22" grpId="0"/>
    </p:bldLst>
  </p:timing>
  <p:extLst>
    <p:ext uri="{3A86A75C-4F4B-4683-9AE1-C65F6400EC91}">
      <p14:laserTraceLst xmlns:p14="http://schemas.microsoft.com/office/powerpoint/2010/main">
        <p14:tracePtLst>
          <p14:tracePt t="2464" x="2344738" y="5511800"/>
          <p14:tracePt t="2472" x="2486025" y="5457825"/>
          <p14:tracePt t="2482" x="2859088" y="5280025"/>
          <p14:tracePt t="2494" x="2940050" y="5226050"/>
          <p14:tracePt t="2510" x="3021013" y="5176838"/>
          <p14:tracePt t="2527" x="3140075" y="5091113"/>
          <p14:tracePt t="2544" x="3275013" y="4987925"/>
          <p14:tracePt t="2577" x="3636963" y="4819650"/>
          <p14:tracePt t="2611" x="4376738" y="4567238"/>
          <p14:tracePt t="2612" x="4625975" y="4448175"/>
          <p14:tracePt t="2644" x="4830763" y="4210050"/>
          <p14:tracePt t="2660" x="4864100" y="4129088"/>
          <p14:tracePt t="2677" x="4895850" y="4021138"/>
          <p14:tracePt t="2694" x="4911725" y="3994150"/>
          <p14:tracePt t="2871" x="4922838" y="3994150"/>
          <p14:tracePt t="2881" x="4987925" y="3994150"/>
          <p14:tracePt t="2892" x="5030788" y="3994150"/>
          <p14:tracePt t="2901" x="5084763" y="3895725"/>
          <p14:tracePt t="2912" x="5133975" y="3805238"/>
          <p14:tracePt t="2927" x="5214938" y="3679825"/>
          <p14:tracePt t="2944" x="5453063" y="3398838"/>
          <p14:tracePt t="2960" x="5561013" y="3297238"/>
          <p14:tracePt t="2977" x="5680075" y="3209925"/>
          <p14:tracePt t="2994" x="5803900" y="3144838"/>
          <p14:tracePt t="3010" x="5830888" y="3140075"/>
          <p14:tracePt t="3027" x="5907088" y="3106738"/>
          <p14:tracePt t="3044" x="5934075" y="3079750"/>
          <p14:tracePt t="3061" x="5945188" y="3063875"/>
          <p14:tracePt t="3077" x="5981700" y="3052763"/>
          <p14:tracePt t="3094" x="6069013" y="3052763"/>
          <p14:tracePt t="3111" x="6122988" y="3052763"/>
          <p14:tracePt t="3114" x="6172200" y="3063875"/>
          <p14:tracePt t="3127" x="6203950" y="3070225"/>
          <p14:tracePt t="3144" x="6242050" y="3117850"/>
          <p14:tracePt t="3160" x="6253163" y="3140075"/>
          <p14:tracePt t="3177" x="6284913" y="3209925"/>
          <p14:tracePt t="3194" x="6289675" y="3248025"/>
          <p14:tracePt t="3210" x="6289675" y="3252788"/>
          <p14:tracePt t="3227" x="6289675" y="3259138"/>
          <p14:tracePt t="3271" x="6273800" y="3209925"/>
          <p14:tracePt t="3281" x="6262688" y="3178175"/>
          <p14:tracePt t="3291" x="6235700" y="3133725"/>
          <p14:tracePt t="3301" x="6226175" y="3101975"/>
          <p14:tracePt t="3312" x="6219825" y="3086100"/>
          <p14:tracePt t="3327" x="6203950" y="3063875"/>
          <p14:tracePt t="3344" x="6199188" y="3043238"/>
          <p14:tracePt t="3361" x="6192838" y="3036888"/>
          <p14:tracePt t="3722" x="6192838" y="3048000"/>
          <p14:tracePt t="3741" x="6192838" y="3113088"/>
          <p14:tracePt t="3752" x="6181725" y="3205163"/>
          <p14:tracePt t="3763" x="6176963" y="3241675"/>
          <p14:tracePt t="3777" x="6154738" y="3313113"/>
          <p14:tracePt t="3794" x="6154738" y="3387725"/>
          <p14:tracePt t="3810" x="6154738" y="3441700"/>
          <p14:tracePt t="3843" x="6149975" y="3594100"/>
          <p14:tracePt t="3877" x="6154738" y="3722688"/>
          <p14:tracePt t="3910" x="6145213" y="3832225"/>
          <p14:tracePt t="3927" x="6122988" y="3875088"/>
          <p14:tracePt t="3944" x="6100763" y="3906838"/>
          <p14:tracePt t="3960" x="6100763" y="3922713"/>
          <p14:tracePt t="3977" x="6091238" y="3940175"/>
          <p14:tracePt t="3993" x="6073775" y="3976688"/>
          <p14:tracePt t="4010" x="6064250" y="3998913"/>
          <p14:tracePt t="4027" x="6030913" y="4064000"/>
          <p14:tracePt t="4044" x="5981700" y="4129088"/>
          <p14:tracePt t="4060" x="5938838" y="4198938"/>
          <p14:tracePt t="4077" x="5927725" y="4221163"/>
          <p14:tracePt t="4094" x="5891213" y="4284663"/>
          <p14:tracePt t="4110" x="5880100" y="4295775"/>
          <p14:tracePt t="4112" x="5857875" y="4318000"/>
          <p14:tracePt t="4127" x="5846763" y="4322763"/>
          <p14:tracePt t="4144" x="5826125" y="4340225"/>
          <p14:tracePt t="4160" x="5819775" y="4344988"/>
          <p14:tracePt t="4177" x="5792788" y="4356100"/>
          <p14:tracePt t="4194" x="5772150" y="4360863"/>
          <p14:tracePt t="4210" x="5761038" y="4360863"/>
          <p14:tracePt t="4227" x="5734050" y="4367213"/>
          <p14:tracePt t="4244" x="5722938" y="4367213"/>
          <p14:tracePt t="4260" x="5718175" y="4367213"/>
          <p14:tracePt t="4311" x="5711825" y="4367213"/>
          <p14:tracePt t="4632" x="5718175" y="4367213"/>
          <p14:tracePt t="4643" x="5722938" y="4367213"/>
          <p14:tracePt t="4672" x="5781675" y="4367213"/>
          <p14:tracePt t="4682" x="5846763" y="4367213"/>
          <p14:tracePt t="4692" x="5922963" y="4367213"/>
          <p14:tracePt t="4702" x="6096000" y="4367213"/>
          <p14:tracePt t="4712" x="6145213" y="4367213"/>
          <p14:tracePt t="4727" x="6181725" y="4367213"/>
          <p14:tracePt t="4744" x="6188075" y="4367213"/>
          <p14:tracePt t="4771" x="6192838" y="4367213"/>
          <p14:tracePt t="4781" x="6215063" y="4367213"/>
          <p14:tracePt t="4793" x="6230938" y="4367213"/>
          <p14:tracePt t="4810" x="6262688" y="4367213"/>
          <p14:tracePt t="4827" x="6327775" y="4371975"/>
          <p14:tracePt t="4843" x="6365875" y="4371975"/>
          <p14:tracePt t="4877" x="6365875" y="4376738"/>
          <p14:tracePt t="4982" x="6361113" y="4383088"/>
          <p14:tracePt t="4991" x="6354763" y="4383088"/>
          <p14:tracePt t="5002" x="6334125" y="4387850"/>
          <p14:tracePt t="5012" x="6307138" y="4394200"/>
          <p14:tracePt t="5027" x="6242050" y="4403725"/>
          <p14:tracePt t="5044" x="6154738" y="4430713"/>
          <p14:tracePt t="5060" x="6134100" y="4437063"/>
          <p14:tracePt t="5077" x="6053138" y="4457700"/>
          <p14:tracePt t="5094" x="5981700" y="4484688"/>
          <p14:tracePt t="5110" x="5907088" y="4502150"/>
          <p14:tracePt t="5112" x="5864225" y="4522788"/>
          <p14:tracePt t="5127" x="5792788" y="4549775"/>
          <p14:tracePt t="5144" x="5722938" y="4572000"/>
          <p14:tracePt t="5160" x="5700713" y="4583113"/>
          <p14:tracePt t="5177" x="5695950" y="4583113"/>
          <p14:tracePt t="5261" x="5695950" y="4587875"/>
          <p14:tracePt t="5271" x="5691188" y="4587875"/>
          <p14:tracePt t="5331" x="5684838" y="4587875"/>
          <p14:tracePt t="5461" x="5691188" y="4594225"/>
          <p14:tracePt t="5471" x="5727700" y="4594225"/>
          <p14:tracePt t="5481" x="5819775" y="4594225"/>
          <p14:tracePt t="5494" x="5895975" y="4594225"/>
          <p14:tracePt t="5510" x="5927725" y="4594225"/>
          <p14:tracePt t="5724" x="5927725" y="4598988"/>
          <p14:tracePt t="5842" x="5934075" y="4598988"/>
          <p14:tracePt t="5851" x="5965825" y="4621213"/>
          <p14:tracePt t="5862" x="6008688" y="4648200"/>
          <p14:tracePt t="5877" x="6064250" y="4664075"/>
          <p14:tracePt t="5894" x="6199188" y="4691063"/>
          <p14:tracePt t="5910" x="6284913" y="4702175"/>
          <p14:tracePt t="5927" x="6350000" y="4711700"/>
          <p14:tracePt t="5944" x="6361113" y="4718050"/>
          <p14:tracePt t="6272" x="6372225" y="4718050"/>
          <p14:tracePt t="6281" x="6372225" y="4722813"/>
          <p14:tracePt t="7282" x="6372225" y="4729163"/>
          <p14:tracePt t="7291" x="6376988" y="4745038"/>
          <p14:tracePt t="7302" x="6381750" y="4749800"/>
          <p14:tracePt t="7313" x="6381750" y="4760913"/>
          <p14:tracePt t="7327" x="6392863" y="4776788"/>
          <p14:tracePt t="7343" x="6399213" y="4810125"/>
          <p14:tracePt t="7360" x="6399213" y="4819650"/>
          <p14:tracePt t="7377" x="6408738" y="4875213"/>
          <p14:tracePt t="7410" x="6419850" y="4902200"/>
          <p14:tracePt t="7443" x="6426200" y="4911725"/>
          <p14:tracePt t="7477" x="6426200" y="4933950"/>
          <p14:tracePt t="7494" x="6426200" y="4960938"/>
          <p14:tracePt t="7510" x="6426200" y="4972050"/>
          <p14:tracePt t="7527" x="6426200" y="4992688"/>
          <p14:tracePt t="7544" x="6426200" y="5003800"/>
          <p14:tracePt t="7613" x="6426200" y="5010150"/>
          <p14:tracePt t="7621" x="6426200" y="5019675"/>
          <p14:tracePt t="7631" x="6426200" y="5037138"/>
          <p14:tracePt t="7643" x="6419850" y="5046663"/>
          <p14:tracePt t="7660" x="6415088" y="5073650"/>
          <p14:tracePt t="7677" x="6415088" y="5084763"/>
          <p14:tracePt t="7693" x="6403975" y="5106988"/>
          <p14:tracePt t="7783" x="6399213" y="5111750"/>
          <p14:tracePt t="7802" x="6392863" y="5111750"/>
          <p14:tracePt t="7842" x="6388100" y="5111750"/>
          <p14:tracePt t="7931" x="6381750" y="5111750"/>
          <p14:tracePt t="7971" x="6376988" y="5111750"/>
          <p14:tracePt t="9174" x="6334125" y="5118100"/>
          <p14:tracePt t="9182" x="6296025" y="5122863"/>
          <p14:tracePt t="9194" x="6235700" y="5145088"/>
          <p14:tracePt t="9210" x="6122988" y="5156200"/>
          <p14:tracePt t="9244" x="5976938" y="5145088"/>
          <p14:tracePt t="9277" x="5938838" y="5111750"/>
          <p14:tracePt t="9311" x="5776913" y="5030788"/>
          <p14:tracePt t="9327" x="5722938" y="5014913"/>
          <p14:tracePt t="9343" x="5592763" y="4965700"/>
          <p14:tracePt t="9360" x="5534025" y="4945063"/>
          <p14:tracePt t="9377" x="5399088" y="4891088"/>
          <p14:tracePt t="9394" x="5334000" y="4837113"/>
          <p14:tracePt t="9410" x="5322888" y="4826000"/>
          <p14:tracePt t="9427" x="5280025" y="4760913"/>
          <p14:tracePt t="9444" x="5257800" y="4711700"/>
          <p14:tracePt t="9460" x="5253038" y="4695825"/>
          <p14:tracePt t="9477" x="5237163" y="4648200"/>
          <p14:tracePt t="9493" x="5226050" y="4587875"/>
          <p14:tracePt t="9510" x="5219700" y="4576763"/>
          <p14:tracePt t="9527" x="5210175" y="4518025"/>
          <p14:tracePt t="9543" x="5210175" y="4468813"/>
          <p14:tracePt t="9560" x="5210175" y="4410075"/>
          <p14:tracePt t="9577" x="5210175" y="4383088"/>
          <p14:tracePt t="9594" x="5264150" y="4306888"/>
          <p14:tracePt t="9610" x="5280025" y="4275138"/>
          <p14:tracePt t="9612" x="5302250" y="4252913"/>
          <p14:tracePt t="9627" x="5334000" y="4214813"/>
          <p14:tracePt t="9644" x="5376863" y="4171950"/>
          <p14:tracePt t="9660" x="5392738" y="4160838"/>
          <p14:tracePt t="9677" x="5414963" y="4133850"/>
          <p14:tracePt t="9694" x="5430838" y="4122738"/>
          <p14:tracePt t="9727" x="5457825" y="4102100"/>
          <p14:tracePt t="9743" x="5484813" y="4079875"/>
          <p14:tracePt t="9760" x="5511800" y="4064000"/>
          <p14:tracePt t="9777" x="5565775" y="4041775"/>
          <p14:tracePt t="9793" x="5619750" y="4030663"/>
          <p14:tracePt t="9811" x="5673725" y="4021138"/>
          <p14:tracePt t="9827" x="5722938" y="4021138"/>
          <p14:tracePt t="9843" x="5765800" y="4014788"/>
          <p14:tracePt t="9860" x="5792788" y="4014788"/>
          <p14:tracePt t="9877" x="5837238" y="4014788"/>
          <p14:tracePt t="9893" x="5891213" y="4014788"/>
          <p14:tracePt t="9910" x="5922963" y="4021138"/>
          <p14:tracePt t="9927" x="5954713" y="4021138"/>
          <p14:tracePt t="9943" x="5992813" y="4037013"/>
          <p14:tracePt t="9960" x="5999163" y="4041775"/>
          <p14:tracePt t="9977" x="6026150" y="4048125"/>
          <p14:tracePt t="9994" x="6042025" y="4059238"/>
          <p14:tracePt t="10010" x="6053138" y="4064000"/>
          <p14:tracePt t="10027" x="6091238" y="4086225"/>
          <p14:tracePt t="10044" x="6138863" y="4117975"/>
          <p14:tracePt t="10060" x="6172200" y="4133850"/>
          <p14:tracePt t="10077" x="6235700" y="4160838"/>
          <p14:tracePt t="10094" x="6269038" y="4183063"/>
          <p14:tracePt t="10110" x="6280150" y="4187825"/>
          <p14:tracePt t="10111" x="6280150" y="4194175"/>
          <p14:tracePt t="10127" x="6284913" y="4198938"/>
          <p14:tracePt t="10144" x="6289675" y="4210050"/>
          <p14:tracePt t="10160" x="6300788" y="4221163"/>
          <p14:tracePt t="10177" x="6318250" y="4248150"/>
          <p14:tracePt t="10194" x="6327775" y="4268788"/>
          <p14:tracePt t="10210" x="6334125" y="4275138"/>
          <p14:tracePt t="10227" x="6338888" y="4279900"/>
          <p14:tracePt t="10243" x="6338888" y="4291013"/>
          <p14:tracePt t="10260" x="6345238" y="4291013"/>
          <p14:tracePt t="10542" x="6345238" y="4302125"/>
          <p14:tracePt t="10553" x="6350000" y="4306888"/>
          <p14:tracePt t="10562" x="6350000" y="4313238"/>
          <p14:tracePt t="10582" x="6350000" y="4318000"/>
          <p14:tracePt t="10594" x="6354763" y="4322763"/>
          <p14:tracePt t="10614" x="6361113" y="4329113"/>
          <p14:tracePt t="10627" x="6361113" y="4333875"/>
          <p14:tracePt t="10644" x="6365875" y="4340225"/>
          <p14:tracePt t="10660" x="6372225" y="4344988"/>
          <p14:tracePt t="10677" x="6376988" y="4356100"/>
          <p14:tracePt t="10693" x="6392863" y="4360863"/>
          <p14:tracePt t="10711" x="6408738" y="4367213"/>
          <p14:tracePt t="10727" x="6435725" y="4376738"/>
          <p14:tracePt t="10744" x="6453188" y="4398963"/>
          <p14:tracePt t="10760" x="6457950" y="4403725"/>
          <p14:tracePt t="10777" x="6473825" y="4421188"/>
          <p14:tracePt t="10793" x="6489700" y="4441825"/>
          <p14:tracePt t="10810" x="6496050" y="4448175"/>
          <p14:tracePt t="10827" x="6507163" y="4464050"/>
          <p14:tracePt t="10844" x="6511925" y="4475163"/>
          <p14:tracePt t="10860" x="6511925" y="4479925"/>
          <p14:tracePt t="10877" x="6516688" y="4479925"/>
          <p14:tracePt t="11461" x="6516688" y="4484688"/>
          <p14:tracePt t="12881" x="6516688" y="4491038"/>
          <p14:tracePt t="12892" x="6500813" y="4518025"/>
          <p14:tracePt t="12901" x="6419850" y="4572000"/>
          <p14:tracePt t="12912" x="6388100" y="4576763"/>
          <p14:tracePt t="12927" x="6365875" y="4583113"/>
          <p14:tracePt t="12943" x="6318250" y="4603750"/>
          <p14:tracePt t="13031" x="6307138" y="4614863"/>
          <p14:tracePt t="13042" x="6289675" y="4614863"/>
          <p14:tracePt t="13060" x="6262688" y="4614863"/>
          <p14:tracePt t="13077" x="6199188" y="4621213"/>
          <p14:tracePt t="13094" x="6127750" y="4621213"/>
          <p14:tracePt t="13110" x="6111875" y="4621213"/>
          <p14:tracePt t="13112" x="6080125" y="4621213"/>
          <p14:tracePt t="13127" x="6069013" y="4621213"/>
          <p14:tracePt t="13144" x="6057900" y="4621213"/>
          <p14:tracePt t="13160" x="6053138" y="4621213"/>
          <p14:tracePt t="13177" x="6046788" y="4621213"/>
          <p14:tracePt t="13194" x="6035675" y="4621213"/>
          <p14:tracePt t="13210" x="6035675" y="4614863"/>
          <p14:tracePt t="13227" x="6019800" y="4614863"/>
          <p14:tracePt t="13244" x="5988050" y="4610100"/>
          <p14:tracePt t="13260" x="5981700" y="4603750"/>
          <p14:tracePt t="13277" x="5972175" y="4603750"/>
          <p14:tracePt t="13293" x="5954713" y="4603750"/>
          <p14:tracePt t="13310" x="5945188" y="4603750"/>
          <p14:tracePt t="13327" x="5927725" y="4603750"/>
          <p14:tracePt t="13343" x="5918200" y="4603750"/>
          <p14:tracePt t="13360" x="5900738" y="4603750"/>
          <p14:tracePt t="13377" x="5895975" y="4603750"/>
          <p14:tracePt t="13394" x="5891213" y="4598988"/>
          <p14:tracePt t="13442" x="5884863" y="4598988"/>
          <p14:tracePt t="13461" x="5880100" y="4598988"/>
          <p14:tracePt t="13482" x="5873750" y="4598988"/>
          <p14:tracePt t="13491" x="5868988" y="4598988"/>
          <p14:tracePt t="13501" x="5864225" y="4598988"/>
          <p14:tracePt t="13512" x="5857875" y="4598988"/>
          <p14:tracePt t="13527" x="5853113" y="4598988"/>
          <p14:tracePt t="13543" x="5846763" y="4598988"/>
          <p14:tracePt t="13560" x="5842000" y="4598988"/>
          <p14:tracePt t="14241" x="5837238" y="4598988"/>
          <p14:tracePt t="15123" x="5837238" y="4603750"/>
          <p14:tracePt t="15182" x="5853113" y="4603750"/>
          <p14:tracePt t="15192" x="5857875" y="4603750"/>
          <p14:tracePt t="15202" x="5891213" y="4610100"/>
          <p14:tracePt t="15212" x="5918200" y="4610100"/>
          <p14:tracePt t="15244" x="5961063" y="4610100"/>
          <p14:tracePt t="15362" x="5965825" y="4610100"/>
          <p14:tracePt t="15381" x="5972175" y="4610100"/>
          <p14:tracePt t="15391" x="5981700" y="4614863"/>
          <p14:tracePt t="15401" x="5992813" y="4621213"/>
          <p14:tracePt t="15411" x="6003925" y="4621213"/>
          <p14:tracePt t="15427" x="6008688" y="4621213"/>
          <p14:tracePt t="15443" x="6019800" y="4621213"/>
          <p14:tracePt t="15460" x="6026150" y="4625975"/>
          <p14:tracePt t="23804" x="6235700" y="4922838"/>
          <p14:tracePt t="23813" x="6219825" y="4929188"/>
          <p14:tracePt t="23821" x="6172200" y="4938713"/>
          <p14:tracePt t="23831" x="6042025" y="4938713"/>
          <p14:tracePt t="23843" x="5945188" y="4938713"/>
          <p14:tracePt t="23860" x="5830888" y="4938713"/>
          <p14:tracePt t="23877" x="5457825" y="4949825"/>
          <p14:tracePt t="23910" x="5053013" y="4929188"/>
          <p14:tracePt t="23943" x="4664075" y="4803775"/>
          <p14:tracePt t="23976" x="4313238" y="4695825"/>
          <p14:tracePt t="23993" x="4059238" y="4621213"/>
          <p14:tracePt t="24010" x="3967163" y="4587875"/>
          <p14:tracePt t="24026" x="3756025" y="4533900"/>
          <p14:tracePt t="24043" x="3621088" y="4495800"/>
          <p14:tracePt t="24060" x="3587750" y="4479925"/>
          <p14:tracePt t="24077" x="3479800" y="4425950"/>
          <p14:tracePt t="24093" x="3398838" y="4371975"/>
          <p14:tracePt t="24110" x="3351213" y="4349750"/>
          <p14:tracePt t="24127" x="3317875" y="4344988"/>
          <p14:tracePt t="24143" x="3279775" y="4329113"/>
          <p14:tracePt t="24160" x="3263900" y="4322763"/>
          <p14:tracePt t="24272" x="3263900" y="4329113"/>
          <p14:tracePt t="24302" x="3263900" y="4333875"/>
          <p14:tracePt t="24312" x="3263900" y="4340225"/>
          <p14:tracePt t="24322" x="3263900" y="4344988"/>
          <p14:tracePt t="24333" x="3259138" y="4371975"/>
          <p14:tracePt t="24360" x="3259138" y="4398963"/>
          <p14:tracePt t="24377" x="3270250" y="4425950"/>
          <p14:tracePt t="24393" x="3275013" y="4441825"/>
          <p14:tracePt t="24427" x="3275013" y="4448175"/>
          <p14:tracePt t="24443" x="3275013" y="4452938"/>
          <p14:tracePt t="24460" x="3263900" y="4464050"/>
          <p14:tracePt t="24477" x="3221038" y="4475163"/>
          <p14:tracePt t="24493" x="3171825" y="4479925"/>
          <p14:tracePt t="24510" x="3144838" y="4479925"/>
          <p14:tracePt t="24527" x="3074988" y="4468813"/>
          <p14:tracePt t="24543" x="3016250" y="4457700"/>
          <p14:tracePt t="24560" x="2994025" y="4452938"/>
          <p14:tracePt t="24577" x="2940050" y="4448175"/>
          <p14:tracePt t="24594" x="2890838" y="4430713"/>
          <p14:tracePt t="24610" x="2874963" y="4430713"/>
          <p14:tracePt t="24612" x="2836863" y="4414838"/>
          <p14:tracePt t="24627" x="2816225" y="4414838"/>
          <p14:tracePt t="24643" x="2782888" y="4403725"/>
          <p14:tracePt t="24660" x="2771775" y="4403725"/>
          <p14:tracePt t="24677" x="2728913" y="4376738"/>
          <p14:tracePt t="24693" x="2713038" y="4349750"/>
          <p14:tracePt t="24710" x="2697163" y="4344988"/>
          <p14:tracePt t="24727" x="2670175" y="4313238"/>
          <p14:tracePt t="24743" x="2659063" y="4291013"/>
          <p14:tracePt t="24760" x="2647950" y="4284663"/>
          <p14:tracePt t="24777" x="2643188" y="4268788"/>
          <p14:tracePt t="24793" x="2643188" y="4248150"/>
          <p14:tracePt t="24810" x="2643188" y="4214813"/>
          <p14:tracePt t="24826" x="2643188" y="4183063"/>
          <p14:tracePt t="24844" x="2652713" y="4160838"/>
          <p14:tracePt t="24860" x="2663825" y="4140200"/>
          <p14:tracePt t="24877" x="2670175" y="4117975"/>
          <p14:tracePt t="24893" x="2674938" y="4095750"/>
          <p14:tracePt t="24910" x="2679700" y="4079875"/>
          <p14:tracePt t="24927" x="2690813" y="4068763"/>
          <p14:tracePt t="24943" x="2717800" y="4048125"/>
          <p14:tracePt t="24960" x="2740025" y="4025900"/>
          <p14:tracePt t="24977" x="2782888" y="4010025"/>
          <p14:tracePt t="24993" x="2820988" y="3998913"/>
          <p14:tracePt t="25010" x="2852738" y="3983038"/>
          <p14:tracePt t="25027" x="2886075" y="3967163"/>
          <p14:tracePt t="25043" x="2917825" y="3960813"/>
          <p14:tracePt t="25060" x="2928938" y="3960813"/>
          <p14:tracePt t="25077" x="2967038" y="3956050"/>
          <p14:tracePt t="25093" x="3016250" y="3944938"/>
          <p14:tracePt t="25110" x="3032125" y="3940175"/>
          <p14:tracePt t="25111" x="3052763" y="3940175"/>
          <p14:tracePt t="25127" x="3063875" y="3940175"/>
          <p14:tracePt t="25143" x="3090863" y="3940175"/>
          <p14:tracePt t="25160" x="3101975" y="3940175"/>
          <p14:tracePt t="25176" x="3160713" y="3940175"/>
          <p14:tracePt t="25193" x="3252788" y="3949700"/>
          <p14:tracePt t="25210" x="3302000" y="3949700"/>
          <p14:tracePt t="25227" x="3398838" y="3976688"/>
          <p14:tracePt t="25243" x="3409950" y="3983038"/>
          <p14:tracePt t="25260" x="3414713" y="3983038"/>
          <p14:tracePt t="25276" x="3414713" y="3987800"/>
          <p14:tracePt t="25293" x="3421063" y="3998913"/>
          <p14:tracePt t="25311" x="3425825" y="4010025"/>
          <p14:tracePt t="25327" x="3436938" y="4021138"/>
          <p14:tracePt t="25343" x="3436938" y="4041775"/>
          <p14:tracePt t="25360" x="3441700" y="4048125"/>
          <p14:tracePt t="25377" x="3441700" y="4068763"/>
          <p14:tracePt t="25393" x="3441700" y="4102100"/>
          <p14:tracePt t="25410" x="3436938" y="4122738"/>
          <p14:tracePt t="25427" x="3398838" y="4160838"/>
          <p14:tracePt t="25443" x="3371850" y="4187825"/>
          <p14:tracePt t="25460" x="3360738" y="4198938"/>
          <p14:tracePt t="25477" x="3344863" y="4210050"/>
          <p14:tracePt t="25541" x="3340100" y="4210050"/>
          <p14:tracePt t="25682" x="3340100" y="4214813"/>
          <p14:tracePt t="25694" x="3351213" y="4225925"/>
          <p14:tracePt t="25702" x="3371850" y="4248150"/>
          <p14:tracePt t="25712" x="3425825" y="4275138"/>
          <p14:tracePt t="25727" x="3479800" y="4302125"/>
          <p14:tracePt t="25743" x="3605213" y="4376738"/>
          <p14:tracePt t="25760" x="3632200" y="4398963"/>
          <p14:tracePt t="25777" x="3659188" y="4448175"/>
          <p14:tracePt t="25793" x="3675063" y="4464050"/>
          <p14:tracePt t="25810" x="3686175" y="4468813"/>
          <p14:tracePt t="25827" x="3729038" y="4484688"/>
          <p14:tracePt t="25843" x="3787775" y="4506913"/>
          <p14:tracePt t="25860" x="3798888" y="4511675"/>
          <p14:tracePt t="25877" x="3810000" y="4522788"/>
          <p14:tracePt t="25893" x="3814763" y="4538663"/>
          <p14:tracePt t="25910" x="3821113" y="4556125"/>
          <p14:tracePt t="25927" x="3821113" y="4594225"/>
          <p14:tracePt t="25943" x="3814763" y="4621213"/>
          <p14:tracePt t="25960" x="3810000" y="4641850"/>
          <p14:tracePt t="25977" x="3794125" y="4664075"/>
          <p14:tracePt t="25993" x="3778250" y="4679950"/>
          <p14:tracePt t="26010" x="3771900" y="4684713"/>
          <p14:tracePt t="26027" x="3744913" y="4702175"/>
          <p14:tracePt t="26043" x="3702050" y="4729163"/>
          <p14:tracePt t="26060" x="3663950" y="4738688"/>
          <p14:tracePt t="26077" x="3605213" y="4760913"/>
          <p14:tracePt t="26093" x="3540125" y="4772025"/>
          <p14:tracePt t="26110" x="3513138" y="4776788"/>
          <p14:tracePt t="26112" x="3490913" y="4776788"/>
          <p14:tracePt t="26127" x="3479800" y="4776788"/>
          <p14:tracePt t="26143" x="3448050" y="4783138"/>
          <p14:tracePt t="26160" x="3409950" y="4783138"/>
          <p14:tracePt t="26177" x="3351213" y="4783138"/>
          <p14:tracePt t="26193" x="3279775" y="4783138"/>
          <p14:tracePt t="26210" x="3243263" y="4783138"/>
          <p14:tracePt t="26227" x="3205163" y="4776788"/>
          <p14:tracePt t="26243" x="3151188" y="4760913"/>
          <p14:tracePt t="26260" x="3133725" y="4760913"/>
          <p14:tracePt t="26277" x="3090863" y="4756150"/>
          <p14:tracePt t="26293" x="3043238" y="4733925"/>
          <p14:tracePt t="26310" x="3032125" y="4718050"/>
          <p14:tracePt t="26327" x="3016250" y="4702175"/>
          <p14:tracePt t="26343" x="2998788" y="4668838"/>
          <p14:tracePt t="26360" x="2998788" y="4657725"/>
          <p14:tracePt t="26377" x="2998788" y="4598988"/>
          <p14:tracePt t="26393" x="3032125" y="4502150"/>
          <p14:tracePt t="26410" x="3048000" y="4479925"/>
          <p14:tracePt t="26427" x="3070225" y="4430713"/>
          <p14:tracePt t="26443" x="3074988" y="4414838"/>
          <p14:tracePt t="26477" x="3074988" y="4394200"/>
          <p14:tracePt t="26521" x="3074988" y="4387850"/>
          <p14:tracePt t="26593" x="3079750" y="4387850"/>
          <p14:tracePt t="26601" x="3086100" y="4394200"/>
          <p14:tracePt t="26672" x="3086100" y="4398963"/>
          <p14:tracePt t="26681" x="3090863" y="4398963"/>
          <p14:tracePt t="26691" x="3101975" y="4403725"/>
          <p14:tracePt t="26702" x="3133725" y="4425950"/>
          <p14:tracePt t="26713" x="3167063" y="4441825"/>
          <p14:tracePt t="26727" x="3232150" y="4452938"/>
          <p14:tracePt t="26743" x="3398838" y="4502150"/>
          <p14:tracePt t="26760" x="3490913" y="4533900"/>
          <p14:tracePt t="26777" x="3605213" y="4587875"/>
          <p14:tracePt t="26793" x="3668713" y="4641850"/>
          <p14:tracePt t="26810" x="3706813" y="4668838"/>
          <p14:tracePt t="26827" x="3744913" y="4691063"/>
          <p14:tracePt t="26843" x="3787775" y="4711700"/>
          <p14:tracePt t="26860" x="3798888" y="4711700"/>
          <p14:tracePt t="26877" x="3825875" y="4722813"/>
          <p14:tracePt t="26893" x="3836988" y="4729163"/>
          <p14:tracePt t="26910" x="3836988" y="4733925"/>
          <p14:tracePt t="26927" x="3836988" y="4745038"/>
          <p14:tracePt t="26943" x="3836988" y="4756150"/>
          <p14:tracePt t="26960" x="3836988" y="4760913"/>
          <p14:tracePt t="26977" x="3836988" y="4776788"/>
          <p14:tracePt t="26993" x="3805238" y="4799013"/>
          <p14:tracePt t="27010" x="3783013" y="4803775"/>
          <p14:tracePt t="27026" x="3713163" y="4819650"/>
          <p14:tracePt t="27043" x="3571875" y="4841875"/>
          <p14:tracePt t="27060" x="3517900" y="4841875"/>
          <p14:tracePt t="27077" x="3340100" y="4848225"/>
          <p14:tracePt t="27093" x="3263900" y="4848225"/>
          <p14:tracePt t="27110" x="3243263" y="4848225"/>
          <p14:tracePt t="27111" x="3232150" y="4848225"/>
          <p14:tracePt t="27127" x="3214688" y="4841875"/>
          <p14:tracePt t="27143" x="3182938" y="4819650"/>
          <p14:tracePt t="27160" x="3133725" y="4799013"/>
          <p14:tracePt t="27176" x="3063875" y="4783138"/>
          <p14:tracePt t="27193" x="2994025" y="4756150"/>
          <p14:tracePt t="27210" x="2967038" y="4749800"/>
          <p14:tracePt t="27227" x="2928938" y="4729163"/>
          <p14:tracePt t="27243" x="2917825" y="4718050"/>
          <p14:tracePt t="27260" x="2917825" y="4702175"/>
          <p14:tracePt t="27277" x="2917825" y="4675188"/>
          <p14:tracePt t="27293" x="2913063" y="4637088"/>
          <p14:tracePt t="27311" x="2913063" y="4614863"/>
          <p14:tracePt t="27327" x="2913063" y="4594225"/>
          <p14:tracePt t="27343" x="2913063" y="4567238"/>
          <p14:tracePt t="27360" x="2928938" y="4545013"/>
          <p14:tracePt t="27377" x="2960688" y="4518025"/>
          <p14:tracePt t="27393" x="3043238" y="4475163"/>
          <p14:tracePt t="27410" x="3124200" y="4448175"/>
          <p14:tracePt t="27427" x="3243263" y="4421188"/>
          <p14:tracePt t="27443" x="3371850" y="4398963"/>
          <p14:tracePt t="27460" x="3414713" y="4398963"/>
          <p14:tracePt t="27477" x="3479800" y="4398963"/>
          <p14:tracePt t="27493" x="3544888" y="4398963"/>
          <p14:tracePt t="27510" x="3594100" y="4398963"/>
          <p14:tracePt t="27527" x="3744913" y="4398963"/>
          <p14:tracePt t="27543" x="3895725" y="4398963"/>
          <p14:tracePt t="27560" x="3933825" y="4398963"/>
          <p14:tracePt t="27577" x="4005263" y="4410075"/>
          <p14:tracePt t="27594" x="4014788" y="4414838"/>
          <p14:tracePt t="27610" x="4021138" y="4421188"/>
          <p14:tracePt t="27612" x="4032250" y="4425950"/>
          <p14:tracePt t="27627" x="4037013" y="4441825"/>
          <p14:tracePt t="27643" x="4095750" y="4475163"/>
          <p14:tracePt t="27660" x="4113213" y="4479925"/>
          <p14:tracePt t="27677" x="4156075" y="4506913"/>
          <p14:tracePt t="27693" x="4160838" y="4511675"/>
          <p14:tracePt t="27710" x="4160838" y="4518025"/>
          <p14:tracePt t="27726" x="4160838" y="4522788"/>
          <p14:tracePt t="27743" x="4160838" y="4533900"/>
          <p14:tracePt t="27760" x="4156075" y="4538663"/>
          <p14:tracePt t="27777" x="4122738" y="4545013"/>
          <p14:tracePt t="27793" x="4106863" y="4545013"/>
          <p14:tracePt t="27841" x="4102100" y="4545013"/>
          <p14:tracePt t="27901" x="4102100" y="4549775"/>
          <p14:tracePt t="27922" x="4095750" y="4549775"/>
          <p14:tracePt t="27942" x="4079875" y="4545013"/>
          <p14:tracePt t="27953" x="4064000" y="4529138"/>
          <p14:tracePt t="27961" x="4052888" y="4518025"/>
          <p14:tracePt t="27977" x="4005263" y="4502150"/>
          <p14:tracePt t="27993" x="3798888" y="4425950"/>
          <p14:tracePt t="28010" x="3632200" y="4394200"/>
          <p14:tracePt t="28027" x="3463925" y="4356100"/>
          <p14:tracePt t="28043" x="3340100" y="4306888"/>
          <p14:tracePt t="28060" x="3279775" y="4275138"/>
          <p14:tracePt t="28077" x="3270250" y="4268788"/>
          <p14:tracePt t="28093" x="3232150" y="4257675"/>
          <p14:tracePt t="28110" x="3221038" y="4248150"/>
          <p14:tracePt t="28111" x="3209925" y="4248150"/>
          <p14:tracePt t="28127" x="3205163" y="4248150"/>
          <p14:tracePt t="28144" x="3198813" y="4248150"/>
          <p14:tracePt t="28313" x="3198813" y="4241800"/>
          <p14:tracePt t="28544" x="3243263" y="4268788"/>
          <p14:tracePt t="28552" x="3324225" y="4295775"/>
          <p14:tracePt t="28563" x="3378200" y="4333875"/>
          <p14:tracePt t="28577" x="3468688" y="4387850"/>
          <p14:tracePt t="28610" x="3621088" y="4491038"/>
          <p14:tracePt t="28612" x="3632200" y="4511675"/>
          <p14:tracePt t="28644" x="3675063" y="4560888"/>
          <p14:tracePt t="28677" x="3713163" y="4587875"/>
          <p14:tracePt t="28693" x="3751263" y="4598988"/>
          <p14:tracePt t="28710" x="3767138" y="4603750"/>
          <p14:tracePt t="28727" x="3771900" y="4614863"/>
          <p14:tracePt t="28743" x="3771900" y="4625975"/>
          <p14:tracePt t="28760" x="3767138" y="4625975"/>
          <p14:tracePt t="28777" x="3756025" y="4625975"/>
          <p14:tracePt t="28793" x="3690938" y="4625975"/>
          <p14:tracePt t="28810" x="3659188" y="4625975"/>
          <p14:tracePt t="28827" x="3614738" y="4610100"/>
          <p14:tracePt t="28843" x="3598863" y="4598988"/>
          <p14:tracePt t="28860" x="3598863" y="4594225"/>
          <p14:tracePt t="28877" x="3598863" y="4587875"/>
          <p14:tracePt t="28893" x="3582988" y="4583113"/>
          <p14:tracePt t="28910" x="3578225" y="4583113"/>
          <p14:tracePt t="28926" x="3556000" y="4572000"/>
          <p14:tracePt t="28943" x="3502025" y="4545013"/>
          <p14:tracePt t="28960" x="3479800" y="4538663"/>
          <p14:tracePt t="28976" x="3425825" y="4506913"/>
          <p14:tracePt t="28993" x="3414713" y="4479925"/>
          <p14:tracePt t="29010" x="3414713" y="4464050"/>
          <p14:tracePt t="29027" x="3414713" y="4421188"/>
          <p14:tracePt t="29043" x="3414713" y="4398963"/>
          <p14:tracePt t="29060" x="3414713" y="4394200"/>
          <p14:tracePt t="29077" x="3414713" y="4387850"/>
          <p14:tracePt t="29093" x="3421063" y="4387850"/>
          <p14:tracePt t="29110" x="3421063" y="4383088"/>
          <p14:tracePt t="29111" x="3421063" y="4376738"/>
          <p14:tracePt t="29161" x="3425825" y="4376738"/>
          <p14:tracePt t="29171" x="3425825" y="4371975"/>
          <p14:tracePt t="29321" x="3425825" y="4367213"/>
          <p14:tracePt t="29401" x="3414713" y="4367213"/>
          <p14:tracePt t="29411" x="3382963" y="4367213"/>
          <p14:tracePt t="29421" x="3297238" y="4367213"/>
          <p14:tracePt t="29431" x="3243263" y="4376738"/>
          <p14:tracePt t="29460" x="3182938" y="4376738"/>
          <p14:tracePt t="29493" x="3144838" y="4322763"/>
          <p14:tracePt t="29527" x="3117850" y="4252913"/>
          <p14:tracePt t="29543" x="3117850" y="4194175"/>
          <p14:tracePt t="29560" x="3117850" y="4171950"/>
          <p14:tracePt t="29577" x="3117850" y="4133850"/>
          <p14:tracePt t="29593" x="3128963" y="4113213"/>
          <p14:tracePt t="29610" x="3133725" y="4106863"/>
          <p14:tracePt t="29611" x="3140075" y="4102100"/>
          <p14:tracePt t="29627" x="3151188" y="4095750"/>
          <p14:tracePt t="29643" x="3209925" y="4090988"/>
          <p14:tracePt t="29660" x="3286125" y="4090988"/>
          <p14:tracePt t="29676" x="3436938" y="4102100"/>
          <p14:tracePt t="29693" x="3533775" y="4140200"/>
          <p14:tracePt t="29710" x="3556000" y="4156075"/>
          <p14:tracePt t="29727" x="3556000" y="4187825"/>
          <p14:tracePt t="29743" x="3556000" y="4221163"/>
          <p14:tracePt t="29760" x="3551238" y="4230688"/>
          <p14:tracePt t="29776" x="3533775" y="4248150"/>
          <p14:tracePt t="29793" x="3517900" y="4268788"/>
          <p14:tracePt t="29810" x="3513138" y="4279900"/>
          <p14:tracePt t="29827" x="3506788" y="4284663"/>
          <p14:tracePt t="29843" x="3506788" y="4291013"/>
          <p14:tracePt t="29981" x="3497263" y="4295775"/>
          <p14:tracePt t="29991" x="3490913" y="4302125"/>
          <p14:tracePt t="30002" x="3475038" y="4306888"/>
          <p14:tracePt t="30012" x="3441700" y="4313238"/>
          <p14:tracePt t="30027" x="3425825" y="4313238"/>
          <p14:tracePt t="30043" x="3355975" y="4322763"/>
          <p14:tracePt t="30060" x="3317875" y="4329113"/>
          <p14:tracePt t="30077" x="3178175" y="4340225"/>
          <p14:tracePt t="30093" x="2994025" y="4360863"/>
          <p14:tracePt t="30110" x="2944813" y="4360863"/>
          <p14:tracePt t="30113" x="2879725" y="4360863"/>
          <p14:tracePt t="30127" x="2852738" y="4356100"/>
          <p14:tracePt t="30144" x="2825750" y="4329113"/>
          <p14:tracePt t="30160" x="2820988" y="4318000"/>
          <p14:tracePt t="30177" x="2798763" y="4284663"/>
          <p14:tracePt t="30193" x="2794000" y="4264025"/>
          <p14:tracePt t="30210" x="2794000" y="4257675"/>
          <p14:tracePt t="30227" x="2794000" y="4252913"/>
          <p14:tracePt t="30312" x="2794000" y="4248150"/>
          <p14:tracePt t="30683" x="2794000" y="4252913"/>
          <p14:tracePt t="30711" x="2816225" y="4275138"/>
          <p14:tracePt t="30722" x="2825750" y="4279900"/>
          <p14:tracePt t="30731" x="2847975" y="4295775"/>
          <p14:tracePt t="30743" x="2879725" y="4318000"/>
          <p14:tracePt t="30760" x="2890838" y="4333875"/>
          <p14:tracePt t="30777" x="2906713" y="4360863"/>
          <p14:tracePt t="30810" x="2917825" y="4371975"/>
          <p14:tracePt t="30843" x="2951163" y="4387850"/>
          <p14:tracePt t="30876" x="2982913" y="4403725"/>
          <p14:tracePt t="30893" x="2994025" y="4414838"/>
          <p14:tracePt t="30910" x="2994025" y="4421188"/>
          <p14:tracePt t="30943" x="2998788" y="4430713"/>
          <p14:tracePt t="30960" x="3005138" y="4437063"/>
          <p14:tracePt t="30977" x="3025775" y="4437063"/>
          <p14:tracePt t="30993" x="3059113" y="4464050"/>
          <p14:tracePt t="31010" x="3090863" y="4484688"/>
          <p14:tracePt t="31027" x="3133725" y="4511675"/>
          <p14:tracePt t="31043" x="3167063" y="4549775"/>
          <p14:tracePt t="31060" x="3178175" y="4560888"/>
          <p14:tracePt t="31077" x="3187700" y="4572000"/>
          <p14:tracePt t="31093" x="3198813" y="4583113"/>
          <p14:tracePt t="31110" x="3205163" y="4583113"/>
          <p14:tracePt t="31112" x="3221038" y="4587875"/>
          <p14:tracePt t="31127" x="3225800" y="4587875"/>
          <p14:tracePt t="31144" x="3243263" y="4587875"/>
          <p14:tracePt t="31160" x="3248025" y="4594225"/>
          <p14:tracePt t="31177" x="3259138" y="4598988"/>
          <p14:tracePt t="31193" x="3270250" y="4598988"/>
          <p14:tracePt t="31210" x="3275013" y="4598988"/>
          <p14:tracePt t="31227" x="3286125" y="4603750"/>
          <p14:tracePt t="31243" x="3306763" y="4603750"/>
          <p14:tracePt t="31260" x="3324225" y="4614863"/>
          <p14:tracePt t="31276" x="3360738" y="4614863"/>
          <p14:tracePt t="31293" x="3394075" y="4614863"/>
          <p14:tracePt t="31311" x="3405188" y="4621213"/>
          <p14:tracePt t="31326" x="3414713" y="4621213"/>
          <p14:tracePt t="31343" x="3425825" y="4625975"/>
          <p14:tracePt t="31360" x="3436938" y="4625975"/>
          <p14:tracePt t="31376" x="3452813" y="4625975"/>
          <p14:tracePt t="31393" x="3468688" y="4625975"/>
          <p14:tracePt t="31410" x="3479800" y="4625975"/>
          <p14:tracePt t="31427" x="3490913" y="4625975"/>
          <p14:tracePt t="31443" x="3497263" y="4625975"/>
          <p14:tracePt t="31476" x="3502025" y="4625975"/>
          <p14:tracePt t="31493" x="3506788" y="4625975"/>
          <p14:tracePt t="31541" x="3513138" y="4625975"/>
          <p14:tracePt t="31571" x="3513138" y="4630738"/>
          <p14:tracePt t="31582" x="3513138" y="4637088"/>
          <p14:tracePt t="31591" x="3513138" y="4641850"/>
          <p14:tracePt t="31601" x="3517900" y="4648200"/>
          <p14:tracePt t="31612" x="3517900" y="4657725"/>
          <p14:tracePt t="31626" x="3533775" y="4664075"/>
          <p14:tracePt t="31643" x="3556000" y="4684713"/>
          <p14:tracePt t="31660" x="3578225" y="4684713"/>
          <p14:tracePt t="31677" x="3641725" y="4711700"/>
          <p14:tracePt t="31693" x="3690938" y="4733925"/>
          <p14:tracePt t="31710" x="3713163" y="4745038"/>
          <p14:tracePt t="31726" x="3760788" y="4765675"/>
          <p14:tracePt t="31743" x="3805238" y="4776788"/>
          <p14:tracePt t="31760" x="3810000" y="4776788"/>
          <p14:tracePt t="31777" x="3814763" y="4783138"/>
          <p14:tracePt t="31793" x="3821113" y="4783138"/>
          <p14:tracePt t="31810" x="3825875" y="4799013"/>
          <p14:tracePt t="31843" x="3825875" y="4814888"/>
          <p14:tracePt t="31860" x="3825875" y="4830763"/>
          <p14:tracePt t="31877" x="3695700" y="4864100"/>
          <p14:tracePt t="31893" x="3567113" y="4875213"/>
          <p14:tracePt t="31910" x="3502025" y="4884738"/>
          <p14:tracePt t="31926" x="3371850" y="4884738"/>
          <p14:tracePt t="31943" x="3243263" y="4879975"/>
          <p14:tracePt t="31960" x="3194050" y="4868863"/>
          <p14:tracePt t="31976" x="3086100" y="4841875"/>
          <p14:tracePt t="31993" x="3032125" y="4819650"/>
          <p14:tracePt t="32010" x="3005138" y="4799013"/>
          <p14:tracePt t="32026" x="2960688" y="4756150"/>
          <p14:tracePt t="32043" x="2928938" y="4722813"/>
          <p14:tracePt t="32060" x="2906713" y="4691063"/>
          <p14:tracePt t="32077" x="2863850" y="4652963"/>
          <p14:tracePt t="32093" x="2847975" y="4625975"/>
          <p14:tracePt t="32110" x="2847975" y="4614863"/>
          <p14:tracePt t="32111" x="2847975" y="4610100"/>
          <p14:tracePt t="32127" x="2847975" y="4603750"/>
          <p14:tracePt t="32143" x="2859088" y="4587875"/>
          <p14:tracePt t="32160" x="2897188" y="4572000"/>
          <p14:tracePt t="32176" x="3052763" y="4549775"/>
          <p14:tracePt t="32193" x="3328988" y="4538663"/>
          <p14:tracePt t="32210" x="3463925" y="4545013"/>
          <p14:tracePt t="32226" x="3598863" y="4572000"/>
          <p14:tracePt t="32243" x="3690938" y="4630738"/>
          <p14:tracePt t="32260" x="3702050" y="4648200"/>
          <p14:tracePt t="32277" x="3702050" y="4679950"/>
          <p14:tracePt t="32293" x="3690938" y="4706938"/>
          <p14:tracePt t="32310" x="3690938" y="4711700"/>
          <p14:tracePt t="32327" x="3686175" y="4711700"/>
          <p14:tracePt t="32343" x="3686175" y="4722813"/>
          <p14:tracePt t="32376" x="3686175" y="4729163"/>
          <p14:tracePt t="32531" x="3686175" y="4722813"/>
          <p14:tracePt t="37874" x="4302125" y="5183188"/>
          <p14:tracePt t="37881" x="4495800" y="5273675"/>
          <p14:tracePt t="37893" x="4522788" y="5291138"/>
          <p14:tracePt t="37910" x="4560888" y="5349875"/>
          <p14:tracePt t="37927" x="4572000" y="5441950"/>
          <p14:tracePt t="37943" x="4572000" y="5527675"/>
          <p14:tracePt t="37960" x="4572000" y="5549900"/>
          <p14:tracePt t="37976" x="4549775" y="5619750"/>
          <p14:tracePt t="38010" x="4533900" y="5626100"/>
          <p14:tracePt t="38043" x="4491038" y="5626100"/>
          <p14:tracePt t="38131" x="4495800" y="5619750"/>
          <p14:tracePt t="38141" x="4587875" y="5603875"/>
          <p14:tracePt t="38151" x="4675188" y="5603875"/>
          <p14:tracePt t="38161" x="4776788" y="5603875"/>
          <p14:tracePt t="38177" x="4929188" y="5603875"/>
          <p14:tracePt t="38193" x="5156200" y="5626100"/>
          <p14:tracePt t="38210" x="5246688" y="5637213"/>
          <p14:tracePt t="38227" x="5527675" y="5684838"/>
          <p14:tracePt t="38243" x="5826125" y="5727700"/>
          <p14:tracePt t="38260" x="5891213" y="5749925"/>
          <p14:tracePt t="38276" x="6064250" y="5788025"/>
          <p14:tracePt t="38293" x="6181725" y="5815013"/>
          <p14:tracePt t="38310" x="6246813" y="5826125"/>
          <p14:tracePt t="38327" x="6296025" y="5830888"/>
          <p14:tracePt t="38343" x="6327775" y="5842000"/>
          <p14:tracePt t="38360" x="6399213" y="5846763"/>
          <p14:tracePt t="38376" x="6570663" y="5846763"/>
          <p14:tracePt t="38393" x="6738938" y="5868988"/>
          <p14:tracePt t="38410" x="6792913" y="5873750"/>
          <p14:tracePt t="38427" x="6808788" y="5884863"/>
          <p14:tracePt t="38443" x="6858000" y="5895975"/>
          <p14:tracePt t="38460" x="6896100" y="5907088"/>
          <p14:tracePt t="38477" x="6988175" y="5907088"/>
          <p14:tracePt t="38493" x="7116763" y="5922963"/>
          <p14:tracePt t="38510" x="7269163" y="5934075"/>
          <p14:tracePt t="38527" x="7300913" y="5938838"/>
          <p14:tracePt t="38543" x="7370763" y="5938838"/>
          <p14:tracePt t="38560" x="7392988" y="5938838"/>
          <p14:tracePt t="38577" x="7458075" y="5938838"/>
          <p14:tracePt t="38593" x="7570788" y="5954713"/>
          <p14:tracePt t="38610" x="7620000" y="5954713"/>
          <p14:tracePt t="38612" x="7723188" y="5965825"/>
          <p14:tracePt t="38627" x="7770813" y="5965825"/>
          <p14:tracePt t="38644" x="7916863" y="5976938"/>
          <p14:tracePt t="38660" x="7966075" y="5981700"/>
          <p14:tracePt t="38677" x="8105775" y="5981700"/>
          <p14:tracePt t="38693" x="8208963" y="5992813"/>
          <p14:tracePt t="38710" x="8240713" y="5992813"/>
          <p14:tracePt t="38727" x="8316913" y="5992813"/>
          <p14:tracePt t="38743" x="8393113" y="5992813"/>
          <p14:tracePt t="38760" x="8420100" y="5992813"/>
          <p14:tracePt t="38777" x="8539163" y="6003925"/>
          <p14:tracePt t="38793" x="8624888" y="6003925"/>
          <p14:tracePt t="38810" x="8651875" y="6008688"/>
          <p14:tracePt t="38827" x="8755063" y="6019800"/>
          <p14:tracePt t="38843" x="8874125" y="6019800"/>
          <p14:tracePt t="38860" x="8901113" y="6019800"/>
          <p14:tracePt t="38877" x="8975725" y="6026150"/>
          <p14:tracePt t="38893" x="9024938" y="6030913"/>
          <p14:tracePt t="38910" x="9056688" y="6030913"/>
          <p14:tracePt t="38927" x="9105900" y="6030913"/>
          <p14:tracePt t="38943" x="9155113" y="6042025"/>
          <p14:tracePt t="38960" x="9193213" y="6046788"/>
          <p14:tracePt t="38977" x="9236075" y="6046788"/>
          <p14:tracePt t="38993" x="9240838" y="6046788"/>
          <p14:tracePt t="39027" x="9251950" y="6046788"/>
          <p14:tracePt t="39043" x="9263063" y="6046788"/>
          <p14:tracePt t="39060" x="9267825" y="6046788"/>
          <p14:tracePt t="39077" x="9278938" y="6046788"/>
          <p14:tracePt t="39093" x="9294813" y="6046788"/>
          <p14:tracePt t="39110" x="9305925" y="6046788"/>
          <p14:tracePt t="39112" x="9310688" y="6042025"/>
          <p14:tracePt t="39127" x="9317038" y="6035675"/>
          <p14:tracePt t="39143" x="9328150" y="6035675"/>
          <p14:tracePt t="39160" x="9332913" y="6035675"/>
          <p14:tracePt t="40412" x="9328150" y="6003925"/>
          <p14:tracePt t="40422" x="9224963" y="5891213"/>
          <p14:tracePt t="40432" x="8912225" y="5646738"/>
          <p14:tracePt t="40443" x="8528050" y="5410200"/>
          <p14:tracePt t="40460" x="8150225" y="5172075"/>
          <p14:tracePt t="40476" x="7377113" y="4776788"/>
          <p14:tracePt t="40493" x="6176963" y="4237038"/>
          <p14:tracePt t="40527" x="5426075" y="3879850"/>
          <p14:tracePt t="40560" x="5360988" y="3848100"/>
          <p14:tracePt t="40621" x="5356225" y="3848100"/>
          <p14:tracePt t="40651" x="5365750" y="3848100"/>
          <p14:tracePt t="40661" x="5372100" y="3848100"/>
          <p14:tracePt t="40681" x="5376863" y="3841750"/>
          <p14:tracePt t="40762" x="5376863" y="3836988"/>
          <p14:tracePt t="40821" x="5403850" y="3810000"/>
          <p14:tracePt t="40831" x="5426075" y="3794125"/>
          <p14:tracePt t="40842" x="5468938" y="3783013"/>
          <p14:tracePt t="40851" x="5549900" y="3740150"/>
          <p14:tracePt t="40861" x="5588000" y="3733800"/>
          <p14:tracePt t="40877" x="5668963" y="3713163"/>
          <p14:tracePt t="40893" x="5738813" y="3702050"/>
          <p14:tracePt t="40910" x="5788025" y="3695700"/>
          <p14:tracePt t="40927" x="5853113" y="3695700"/>
          <p14:tracePt t="40943" x="5938838" y="3695700"/>
          <p14:tracePt t="40960" x="6030913" y="3702050"/>
          <p14:tracePt t="40976" x="6111875" y="3706813"/>
          <p14:tracePt t="40993" x="6176963" y="3717925"/>
          <p14:tracePt t="41010" x="6188075" y="3717925"/>
          <p14:tracePt t="41071" x="6192838" y="3717925"/>
          <p14:tracePt t="41081" x="6203950" y="3722688"/>
          <p14:tracePt t="41092" x="6226175" y="3722688"/>
          <p14:tracePt t="41101" x="6246813" y="3729038"/>
          <p14:tracePt t="41112" x="6273800" y="3744913"/>
          <p14:tracePt t="41127" x="6280150" y="3749675"/>
          <p14:tracePt t="41143" x="6289675" y="3756025"/>
          <p14:tracePt t="41160" x="6296025" y="3756025"/>
          <p14:tracePt t="41177" x="6307138" y="3767138"/>
          <p14:tracePt t="41193" x="6318250" y="3776663"/>
          <p14:tracePt t="41210" x="6323013" y="3776663"/>
          <p14:tracePt t="41226" x="6323013" y="3783013"/>
          <p14:tracePt t="41243" x="6318250" y="3783013"/>
          <p14:tracePt t="41260" x="6289675" y="3787775"/>
          <p14:tracePt t="41277" x="6273800" y="3794125"/>
          <p14:tracePt t="41293" x="6176963" y="3794125"/>
          <p14:tracePt t="41310" x="6091238" y="3794125"/>
          <p14:tracePt t="41327" x="5761038" y="3767138"/>
          <p14:tracePt t="41344" x="5419725" y="3729038"/>
          <p14:tracePt t="41360" x="5295900" y="3706813"/>
          <p14:tracePt t="41377" x="5003800" y="3675063"/>
          <p14:tracePt t="41393" x="4803775" y="3663950"/>
          <p14:tracePt t="41410" x="4722813" y="3663950"/>
          <p14:tracePt t="41427" x="4549775" y="3652838"/>
          <p14:tracePt t="41443" x="4421188" y="3636963"/>
          <p14:tracePt t="41460" x="4214813" y="3614738"/>
          <p14:tracePt t="41477" x="4090988" y="3605213"/>
          <p14:tracePt t="41493" x="3922713" y="3587750"/>
          <p14:tracePt t="41510" x="3810000" y="3587750"/>
          <p14:tracePt t="41527" x="3652838" y="3567113"/>
          <p14:tracePt t="41544" x="3551238" y="3551238"/>
          <p14:tracePt t="41561" x="3382963" y="3529013"/>
          <p14:tracePt t="41577" x="3317875" y="3517900"/>
          <p14:tracePt t="41593" x="3140075" y="3513138"/>
          <p14:tracePt t="41610" x="3052763" y="3513138"/>
          <p14:tracePt t="41613" x="2998788" y="3502025"/>
          <p14:tracePt t="41627" x="2989263" y="3502025"/>
          <p14:tracePt t="41643" x="2982913" y="3502025"/>
          <p14:tracePt t="41660" x="2982913" y="3495675"/>
          <p14:tracePt t="42961" x="2982913" y="3502025"/>
          <p14:tracePt t="43002" x="2982913" y="3506788"/>
          <p14:tracePt t="43012" x="2989263" y="3529013"/>
          <p14:tracePt t="43021" x="2989263" y="3544888"/>
          <p14:tracePt t="43032" x="3036888" y="3598863"/>
          <p14:tracePt t="43043" x="3074988" y="3641725"/>
          <p14:tracePt t="43077" x="3187700" y="3733800"/>
          <p14:tracePt t="43110" x="3205163" y="3744913"/>
          <p14:tracePt t="43143" x="3160713" y="3733800"/>
          <p14:tracePt t="43160" x="3155950" y="3733800"/>
          <p14:tracePt t="43312" x="3151188" y="3733800"/>
          <p14:tracePt t="43422" x="3151188" y="3740150"/>
          <p14:tracePt t="43432" x="3151188" y="3744913"/>
          <p14:tracePt t="43442" x="3151188" y="3749675"/>
          <p14:tracePt t="43452" x="3151188" y="3756025"/>
          <p14:tracePt t="43462" x="3151188" y="3760788"/>
          <p14:tracePt t="43492" x="3151188" y="3767138"/>
          <p14:tracePt t="43522" x="3151188" y="3771900"/>
          <p14:tracePt t="43542" x="3151188" y="3776663"/>
          <p14:tracePt t="43562" x="3155950" y="3776663"/>
          <p14:tracePt t="43572" x="3155950" y="3783013"/>
          <p14:tracePt t="43602" x="3155950" y="3787775"/>
          <p14:tracePt t="43612" x="3160713" y="3787775"/>
          <p14:tracePt t="43632" x="3160713" y="3794125"/>
          <p14:tracePt t="48784" x="3886200" y="4176713"/>
          <p14:tracePt t="48791" x="4086225" y="4221163"/>
          <p14:tracePt t="48802" x="4603750" y="4275138"/>
          <p14:tracePt t="48813" x="4929188" y="4322763"/>
          <p14:tracePt t="48826" x="5145088" y="4349750"/>
          <p14:tracePt t="48843" x="5637213" y="4376738"/>
          <p14:tracePt t="48860" x="5749925" y="4376738"/>
          <p14:tracePt t="48893" x="6057900" y="4502150"/>
          <p14:tracePt t="48926" x="6107113" y="4610100"/>
          <p14:tracePt t="48960" x="6122988" y="4668838"/>
          <p14:tracePt t="48976" x="6122988" y="4675188"/>
          <p14:tracePt t="48993" x="6138863" y="4733925"/>
          <p14:tracePt t="49010" x="6149975" y="4756150"/>
          <p14:tracePt t="49026" x="6226175" y="4841875"/>
          <p14:tracePt t="49043" x="6372225" y="4960938"/>
          <p14:tracePt t="49061" x="6538913" y="5111750"/>
          <p14:tracePt t="49077" x="6608763" y="5172075"/>
          <p14:tracePt t="49093" x="6777038" y="5383213"/>
          <p14:tracePt t="49110" x="6835775" y="5453063"/>
          <p14:tracePt t="49112" x="6911975" y="5538788"/>
          <p14:tracePt t="49127" x="7078663" y="5691188"/>
          <p14:tracePt t="49143" x="7339013" y="5907088"/>
          <p14:tracePt t="49160" x="7397750" y="5965825"/>
          <p14:tracePt t="49177" x="7496175" y="6062663"/>
          <p14:tracePt t="49193" x="7554913" y="6161088"/>
          <p14:tracePt t="49210" x="7570788" y="6181725"/>
          <p14:tracePt t="49226" x="7570788" y="6215063"/>
          <p14:tracePt t="49243" x="7539038" y="6257925"/>
          <p14:tracePt t="49260" x="7500938" y="6289675"/>
          <p14:tracePt t="49276" x="7446963" y="6343650"/>
          <p14:tracePt t="49293" x="7404100" y="6365875"/>
          <p14:tracePt t="49310" x="7381875" y="6381750"/>
          <p14:tracePt t="49327" x="7350125" y="6388100"/>
          <p14:tracePt t="49343" x="7316788" y="6392863"/>
          <p14:tracePt t="49360" x="7296150" y="6392863"/>
          <p14:tracePt t="49377" x="7285038" y="6392863"/>
          <p14:tracePt t="49393" x="7251700" y="6388100"/>
          <p14:tracePt t="49410" x="7219950" y="6365875"/>
          <p14:tracePt t="49426" x="7165975" y="6327775"/>
          <p14:tracePt t="49443" x="7112000" y="6289675"/>
          <p14:tracePt t="49460" x="7096125" y="6273800"/>
          <p14:tracePt t="49477" x="7046913" y="6235700"/>
          <p14:tracePt t="49493" x="6992938" y="6192838"/>
          <p14:tracePt t="49510" x="6981825" y="6172200"/>
          <p14:tracePt t="49526" x="6938963" y="6134100"/>
          <p14:tracePt t="49543" x="6900863" y="6089650"/>
          <p14:tracePt t="49560" x="6884988" y="6069013"/>
          <p14:tracePt t="49577" x="6858000" y="6026150"/>
          <p14:tracePt t="49593" x="6846888" y="6003925"/>
          <p14:tracePt t="49610" x="6846888" y="5988050"/>
          <p14:tracePt t="49612" x="6846888" y="5972175"/>
          <p14:tracePt t="49626" x="6846888" y="5954713"/>
          <p14:tracePt t="49643" x="6862763" y="5895975"/>
          <p14:tracePt t="49660" x="6880225" y="5862638"/>
          <p14:tracePt t="49676" x="6927850" y="5788025"/>
          <p14:tracePt t="49693" x="7015163" y="5695950"/>
          <p14:tracePt t="49710" x="7046913" y="5668963"/>
          <p14:tracePt t="49727" x="7085013" y="5619750"/>
          <p14:tracePt t="49743" x="7096125" y="5599113"/>
          <p14:tracePt t="49760" x="7100888" y="5588000"/>
          <p14:tracePt t="49777" x="7116763" y="5572125"/>
          <p14:tracePt t="49793" x="7181850" y="5538788"/>
          <p14:tracePt t="49810" x="7208838" y="5534025"/>
          <p14:tracePt t="49827" x="7278688" y="5518150"/>
          <p14:tracePt t="49843" x="7339013" y="5500688"/>
          <p14:tracePt t="49860" x="7392988" y="5495925"/>
          <p14:tracePt t="49876" x="7469188" y="5484813"/>
          <p14:tracePt t="49893" x="7516813" y="5484813"/>
          <p14:tracePt t="49910" x="7577138" y="5484813"/>
          <p14:tracePt t="49926" x="7689850" y="5484813"/>
          <p14:tracePt t="49943" x="7835900" y="5518150"/>
          <p14:tracePt t="49960" x="7912100" y="5538788"/>
          <p14:tracePt t="49976" x="7986713" y="5581650"/>
          <p14:tracePt t="49993" x="8020050" y="5599113"/>
          <p14:tracePt t="50010" x="8031163" y="5614988"/>
          <p14:tracePt t="50051" x="8031163" y="5626100"/>
          <p14:tracePt t="50071" x="8031163" y="5637213"/>
          <p14:tracePt t="50081" x="8031163" y="5646738"/>
          <p14:tracePt t="50093" x="8031163" y="5653088"/>
          <p14:tracePt t="50282" x="8031163" y="5657850"/>
          <p14:tracePt t="52604" x="8031163" y="5668963"/>
          <p14:tracePt t="52632" x="8035925" y="5673725"/>
          <p14:tracePt t="52643" x="8058150" y="5711825"/>
          <p14:tracePt t="52652" x="8062913" y="5722938"/>
          <p14:tracePt t="52662" x="8067675" y="5738813"/>
          <p14:tracePt t="52676" x="8067675" y="5745163"/>
          <p14:tracePt t="52710" x="8074025" y="5761038"/>
          <p14:tracePt t="52743" x="8078788" y="5761038"/>
          <p14:tracePt t="52777" x="8085138" y="5772150"/>
          <p14:tracePt t="52811" x="8085138" y="5776913"/>
          <p14:tracePt t="52826" x="8085138" y="5792788"/>
          <p14:tracePt t="52843" x="8085138" y="5835650"/>
          <p14:tracePt t="52860" x="8078788" y="5884863"/>
          <p14:tracePt t="52876" x="8085138" y="5922963"/>
          <p14:tracePt t="52893" x="8101013" y="5949950"/>
          <p14:tracePt t="52910" x="8116888" y="5954713"/>
          <p14:tracePt t="52926" x="8128000" y="5961063"/>
          <p14:tracePt t="52971" x="8128000" y="5972175"/>
          <p14:tracePt t="52981" x="8132763" y="5988050"/>
          <p14:tracePt t="52993" x="8139113" y="6008688"/>
          <p14:tracePt t="53010" x="8150225" y="6046788"/>
          <p14:tracePt t="53026" x="8154988" y="6096000"/>
          <p14:tracePt t="53043" x="8154988" y="6176963"/>
          <p14:tracePt t="53060" x="8166100" y="6253163"/>
          <p14:tracePt t="53076" x="8159750" y="6273800"/>
          <p14:tracePt t="53093" x="8150225" y="6307138"/>
          <p14:tracePt t="53110" x="8143875" y="6311900"/>
          <p14:tracePt t="53111" x="8143875" y="6323013"/>
          <p14:tracePt t="53127" x="8139113" y="6323013"/>
          <p14:tracePt t="53143" x="8139113" y="6334125"/>
          <p14:tracePt t="53160" x="8139113" y="6338888"/>
          <p14:tracePt t="53176" x="8139113" y="6343650"/>
          <p14:tracePt t="56345" x="6696075" y="5738813"/>
          <p14:tracePt t="56352" x="6226175" y="5534025"/>
          <p14:tracePt t="56364" x="5927725" y="5383213"/>
          <p14:tracePt t="56377" x="5426075" y="5156200"/>
          <p14:tracePt t="56393" x="4999038" y="4902200"/>
          <p14:tracePt t="56410" x="4706938" y="4664075"/>
          <p14:tracePt t="56426" x="4286250" y="4371975"/>
          <p14:tracePt t="56443" x="3771900" y="4122738"/>
          <p14:tracePt t="56477" x="3167063" y="3956050"/>
          <p14:tracePt t="56510" x="2708275" y="3890963"/>
          <p14:tracePt t="56543" x="2335213" y="3776663"/>
          <p14:tracePt t="56560" x="2054225" y="3702050"/>
          <p14:tracePt t="56577" x="1978025" y="3668713"/>
          <p14:tracePt t="56593" x="1793875" y="3609975"/>
          <p14:tracePt t="56610" x="1739900" y="3594100"/>
          <p14:tracePt t="56611" x="1631950" y="3551238"/>
          <p14:tracePt t="56626" x="1577975" y="3533775"/>
          <p14:tracePt t="56643" x="1416050" y="3441700"/>
          <p14:tracePt t="56659" x="1350963" y="3405188"/>
          <p14:tracePt t="56676" x="1119188" y="3290888"/>
          <p14:tracePt t="56693" x="815975" y="3214688"/>
          <p14:tracePt t="56710" x="649288" y="3187700"/>
          <p14:tracePt t="56726" x="146050" y="3160713"/>
          <p14:tracePt t="56743" x="0" y="3160713"/>
          <p14:tracePt t="56781" x="53975" y="3160713"/>
          <p14:tracePt t="56793" x="265113" y="3171825"/>
          <p14:tracePt t="56810" x="427038" y="3182938"/>
          <p14:tracePt t="56827" x="773113" y="3182938"/>
          <p14:tracePt t="56843" x="1027113" y="3182938"/>
          <p14:tracePt t="56860" x="1119188" y="3182938"/>
          <p14:tracePt t="56876" x="1420813" y="3160713"/>
          <p14:tracePt t="56893" x="1901825" y="3144838"/>
          <p14:tracePt t="56910" x="2182813" y="3144838"/>
          <p14:tracePt t="56926" x="3214688" y="3106738"/>
          <p14:tracePt t="56943" x="4090988" y="3090863"/>
          <p14:tracePt t="56960" x="4733925" y="3052763"/>
          <p14:tracePt t="56976" x="5457825" y="3032125"/>
          <p14:tracePt t="56993" x="5738813" y="3032125"/>
          <p14:tracePt t="57010" x="5934075" y="3043238"/>
          <p14:tracePt t="57026" x="6145213" y="3052763"/>
          <p14:tracePt t="57043" x="6300788" y="3059113"/>
          <p14:tracePt t="57059" x="6511925" y="3074988"/>
          <p14:tracePt t="57077" x="6853238" y="3124200"/>
          <p14:tracePt t="57093" x="7332663" y="3182938"/>
          <p14:tracePt t="57110" x="7550150" y="3205163"/>
          <p14:tracePt t="57112" x="7651750" y="3214688"/>
          <p14:tracePt t="57126" x="7727950" y="3214688"/>
          <p14:tracePt t="57143" x="7943850" y="3248025"/>
          <p14:tracePt t="57160" x="8143875" y="3275013"/>
          <p14:tracePt t="57176" x="8489950" y="3324225"/>
          <p14:tracePt t="57193" x="8782050" y="3355975"/>
          <p14:tracePt t="57210" x="8883650" y="3367088"/>
          <p14:tracePt t="57226" x="9040813" y="3371850"/>
          <p14:tracePt t="57243" x="9101138" y="3382963"/>
          <p14:tracePt t="57260" x="9105900" y="3382963"/>
          <p14:tracePt t="57276" x="9170988" y="3382963"/>
          <p14:tracePt t="57293" x="9337675" y="3394075"/>
          <p14:tracePt t="57310" x="9402763" y="3398838"/>
          <p14:tracePt t="57327" x="9532938" y="3409950"/>
          <p14:tracePt t="57343" x="9537700" y="3409950"/>
          <p14:tracePt t="57563" x="9528175" y="3414713"/>
          <p14:tracePt t="57572" x="9456738" y="3441700"/>
          <p14:tracePt t="57582" x="9391650" y="3463925"/>
          <p14:tracePt t="57594" x="9290050" y="3490913"/>
          <p14:tracePt t="57610" x="8993188" y="3578225"/>
          <p14:tracePt t="57626" x="8332788" y="3722688"/>
          <p14:tracePt t="57643" x="7874000" y="3767138"/>
          <p14:tracePt t="57660" x="7442200" y="3767138"/>
          <p14:tracePt t="57676" x="7123113" y="3760788"/>
          <p14:tracePt t="57693" x="6696075" y="3690938"/>
          <p14:tracePt t="57710" x="6442075" y="3652838"/>
          <p14:tracePt t="57726" x="6084888" y="3560763"/>
          <p14:tracePt t="57743" x="5457825" y="3448050"/>
          <p14:tracePt t="57760" x="5037138" y="3378200"/>
          <p14:tracePt t="57776" x="4468813" y="3302000"/>
          <p14:tracePt t="57793" x="4113213" y="3263900"/>
          <p14:tracePt t="57810" x="4059238" y="3263900"/>
          <p14:tracePt t="57826" x="3944938" y="3263900"/>
          <p14:tracePt t="57843" x="3821113" y="3286125"/>
          <p14:tracePt t="57860" x="3751263" y="3324225"/>
          <p14:tracePt t="57876" x="3556000" y="3414713"/>
          <p14:tracePt t="57893" x="3286125" y="3571875"/>
          <p14:tracePt t="57910" x="3205163" y="3621088"/>
          <p14:tracePt t="57926" x="2967038" y="3756025"/>
          <p14:tracePt t="57943" x="2755900" y="3875088"/>
          <p14:tracePt t="57960" x="2674938" y="3906838"/>
          <p14:tracePt t="57976" x="2517775" y="3967163"/>
          <p14:tracePt t="57993" x="2405063" y="4010025"/>
          <p14:tracePt t="58010" x="2362200" y="4037013"/>
          <p14:tracePt t="58026" x="2209800" y="4129088"/>
          <p14:tracePt t="58043" x="2070100" y="4225925"/>
          <p14:tracePt t="58060" x="1966913" y="4302125"/>
          <p14:tracePt t="58076" x="1874838" y="4371975"/>
          <p14:tracePt t="58093" x="1735138" y="4506913"/>
          <p14:tracePt t="58110" x="1692275" y="4587875"/>
          <p14:tracePt t="58112" x="1654175" y="4668838"/>
          <p14:tracePt t="58127" x="1609725" y="4772025"/>
          <p14:tracePt t="58143" x="1593850" y="4911725"/>
          <p14:tracePt t="58160" x="1593850" y="5014913"/>
          <p14:tracePt t="58176" x="1670050" y="5187950"/>
          <p14:tracePt t="58193" x="1766888" y="5300663"/>
          <p14:tracePt t="58210" x="1874838" y="5403850"/>
          <p14:tracePt t="58226" x="2063750" y="5507038"/>
          <p14:tracePt t="58243" x="2236788" y="5588000"/>
          <p14:tracePt t="58260" x="2432050" y="5680075"/>
          <p14:tracePt t="58276" x="2643188" y="5761038"/>
          <p14:tracePt t="58293" x="2901950" y="5853113"/>
          <p14:tracePt t="58310" x="3074988" y="5927725"/>
          <p14:tracePt t="58326" x="3270250" y="5999163"/>
          <p14:tracePt t="58343" x="3652838" y="6073775"/>
          <p14:tracePt t="58360" x="4252913" y="6188075"/>
          <p14:tracePt t="58376" x="4502150" y="6230938"/>
          <p14:tracePt t="58393" x="5318125" y="6334125"/>
          <p14:tracePt t="58410" x="5588000" y="6365875"/>
          <p14:tracePt t="58426" x="6534150" y="6489700"/>
          <p14:tracePt t="58443" x="6869113" y="6527800"/>
          <p14:tracePt t="58460" x="6992938" y="6538913"/>
          <p14:tracePt t="58476" x="7332663" y="6550025"/>
          <p14:tracePt t="58493" x="7847013" y="6550025"/>
          <p14:tracePt t="58510" x="8035925" y="6543675"/>
          <p14:tracePt t="58526" x="8640763" y="6496050"/>
          <p14:tracePt t="58543" x="9137650" y="6408738"/>
          <p14:tracePt t="58560" x="9256713" y="6376988"/>
          <p14:tracePt t="58576" x="9483725" y="6300788"/>
          <p14:tracePt t="58593" x="9656763" y="6208713"/>
          <p14:tracePt t="58610" x="9771063" y="6145213"/>
          <p14:tracePt t="58626" x="9840913" y="6084888"/>
          <p14:tracePt t="58643" x="9921875" y="5981700"/>
          <p14:tracePt t="58660" x="9948863" y="5934075"/>
          <p14:tracePt t="58676" x="10009188" y="5826125"/>
          <p14:tracePt t="58693" x="10045700" y="5691188"/>
          <p14:tracePt t="58710" x="10052050" y="5637213"/>
          <p14:tracePt t="58726" x="10052050" y="5561013"/>
          <p14:tracePt t="58743" x="10052050" y="5511800"/>
          <p14:tracePt t="58760" x="10025063" y="5468938"/>
          <p14:tracePt t="58776" x="9955213" y="5376863"/>
          <p14:tracePt t="58793" x="9890125" y="5327650"/>
          <p14:tracePt t="58810" x="9840913" y="5273675"/>
          <p14:tracePt t="58826" x="9759950" y="5192713"/>
          <p14:tracePt t="58843" x="9694863" y="5133975"/>
          <p14:tracePt t="58859" x="9618663" y="5073650"/>
          <p14:tracePt t="58876" x="9510713" y="5003800"/>
          <p14:tracePt t="58893" x="9321800" y="4911725"/>
          <p14:tracePt t="58910" x="9202738" y="4868863"/>
          <p14:tracePt t="58926" x="9036050" y="4819650"/>
          <p14:tracePt t="58943" x="8775700" y="4729163"/>
          <p14:tracePt t="58960" x="8586788" y="4668838"/>
          <p14:tracePt t="58976" x="8359775" y="4614863"/>
          <p14:tracePt t="58993" x="8031163" y="4533900"/>
          <p14:tracePt t="59010" x="7885113" y="4502150"/>
          <p14:tracePt t="59026" x="7388225" y="4410075"/>
          <p14:tracePt t="59043" x="6743700" y="4329113"/>
          <p14:tracePt t="59060" x="6500813" y="4302125"/>
          <p14:tracePt t="59076" x="5846763" y="4252913"/>
          <p14:tracePt t="59093" x="5365750" y="4221163"/>
          <p14:tracePt t="59110" x="5253038" y="4210050"/>
          <p14:tracePt t="59112" x="5041900" y="4198938"/>
          <p14:tracePt t="59126" x="4938713" y="4198938"/>
          <p14:tracePt t="59143" x="4603750" y="4187825"/>
          <p14:tracePt t="59160" x="4448175" y="4187825"/>
          <p14:tracePt t="59176" x="3922713" y="4194175"/>
          <p14:tracePt t="59193" x="3317875" y="4241800"/>
          <p14:tracePt t="59209" x="3151188" y="4264025"/>
          <p14:tracePt t="59226" x="2524125" y="4376738"/>
          <p14:tracePt t="59243" x="2297113" y="4430713"/>
          <p14:tracePt t="59260" x="2227263" y="4448175"/>
          <p14:tracePt t="59276" x="2117725" y="4502150"/>
          <p14:tracePt t="59293" x="2043113" y="4533900"/>
          <p14:tracePt t="59310" x="2020888" y="4545013"/>
          <p14:tracePt t="59326" x="1989138" y="4560888"/>
          <p14:tracePt t="59343" x="1978025" y="4576763"/>
          <p14:tracePt t="59360" x="1978025" y="4587875"/>
          <p14:tracePt t="59376" x="1978025" y="4598988"/>
          <p14:tracePt t="59393" x="1962150" y="4630738"/>
          <p14:tracePt t="59410" x="1955800" y="4679950"/>
          <p14:tracePt t="59426" x="1928813" y="4787900"/>
          <p14:tracePt t="59443" x="1912938" y="4857750"/>
          <p14:tracePt t="59460" x="1890713" y="4933950"/>
          <p14:tracePt t="59476" x="1881188" y="4992688"/>
          <p14:tracePt t="59493" x="1863725" y="5073650"/>
          <p14:tracePt t="59510" x="1843088" y="5118100"/>
          <p14:tracePt t="59526" x="1816100" y="5160963"/>
          <p14:tracePt t="59543" x="1755775" y="5214938"/>
          <p14:tracePt t="59560" x="1708150" y="5264150"/>
          <p14:tracePt t="59577" x="1643063" y="5311775"/>
          <p14:tracePt t="59593" x="1589088" y="5349875"/>
          <p14:tracePt t="59610" x="1573213" y="5365750"/>
          <p14:tracePt t="59611" x="1539875" y="5387975"/>
          <p14:tracePt t="59626" x="1535113" y="5403850"/>
          <p14:tracePt t="59643" x="1508125" y="5437188"/>
          <p14:tracePt t="59660" x="1497013" y="5446713"/>
          <p14:tracePt t="59676" x="1474788" y="5500688"/>
          <p14:tracePt t="59693" x="1447800" y="5561013"/>
          <p14:tracePt t="59710" x="1443038" y="5588000"/>
          <p14:tracePt t="59726" x="1443038" y="5646738"/>
          <p14:tracePt t="59743" x="1454150" y="5718175"/>
          <p14:tracePt t="59760" x="1458913" y="5745163"/>
          <p14:tracePt t="59777" x="1458913" y="5799138"/>
          <p14:tracePt t="59793" x="1465263" y="5830888"/>
          <p14:tracePt t="59811" x="1465263" y="5868988"/>
          <p14:tracePt t="59826" x="1465263" y="5891213"/>
          <p14:tracePt t="59843" x="1465263" y="5938838"/>
          <p14:tracePt t="59860" x="1465263" y="5961063"/>
          <p14:tracePt t="59876" x="1458913" y="5981700"/>
          <p14:tracePt t="59893" x="1454150" y="5988050"/>
          <p14:tracePt t="59926" x="1443038" y="5992813"/>
          <p14:tracePt t="59943" x="1420813" y="6003925"/>
          <p14:tracePt t="59959" x="1409700" y="6015038"/>
          <p14:tracePt t="59976" x="1312863" y="6026150"/>
          <p14:tracePt t="59993" x="1220788" y="6030913"/>
          <p14:tracePt t="60010" x="1135063" y="6030913"/>
          <p14:tracePt t="60026" x="1004888" y="6030913"/>
          <p14:tracePt t="60043" x="939800" y="6030913"/>
          <p14:tracePt t="60060" x="881063" y="6030913"/>
          <p14:tracePt t="60076" x="793750" y="6030913"/>
          <p14:tracePt t="60093" x="723900" y="6019800"/>
          <p14:tracePt t="60109" x="676275" y="6019800"/>
          <p14:tracePt t="60111" x="631825" y="6015038"/>
          <p14:tracePt t="60126" x="604838" y="6003925"/>
          <p14:tracePt t="60143" x="519113" y="5972175"/>
          <p14:tracePt t="60160" x="469900" y="5945188"/>
          <p14:tracePt t="60176" x="438150" y="5911850"/>
          <p14:tracePt t="60193" x="400050" y="5868988"/>
          <p14:tracePt t="60210" x="388938" y="5846763"/>
          <p14:tracePt t="60226" x="373063" y="5815013"/>
          <p14:tracePt t="60243" x="350838" y="5772150"/>
          <p14:tracePt t="60260" x="346075" y="5749925"/>
          <p14:tracePt t="60276" x="330200" y="5700713"/>
          <p14:tracePt t="60293" x="323850" y="5653088"/>
          <p14:tracePt t="60310" x="323850" y="5630863"/>
          <p14:tracePt t="60326" x="334963" y="5581650"/>
          <p14:tracePt t="60343" x="404813" y="5495925"/>
          <p14:tracePt t="60359" x="427038" y="5464175"/>
          <p14:tracePt t="60376" x="508000" y="5410200"/>
          <p14:tracePt t="60393" x="534988" y="5387975"/>
          <p14:tracePt t="60410" x="539750" y="5387975"/>
          <p14:tracePt t="60426" x="573088" y="5372100"/>
          <p14:tracePt t="60443" x="692150" y="5345113"/>
          <p14:tracePt t="60460" x="766763" y="5322888"/>
          <p14:tracePt t="60476" x="973138" y="5291138"/>
          <p14:tracePt t="60493" x="1101725" y="5284788"/>
          <p14:tracePt t="60510" x="1123950" y="5284788"/>
          <p14:tracePt t="60526" x="1155700" y="5284788"/>
          <p14:tracePt t="60543" x="1193800" y="5284788"/>
          <p14:tracePt t="60560" x="1285875" y="5284788"/>
          <p14:tracePt t="60576" x="1362075" y="5295900"/>
          <p14:tracePt t="60593" x="1454150" y="5311775"/>
          <p14:tracePt t="60610" x="1519238" y="5322888"/>
          <p14:tracePt t="60611" x="1550988" y="5334000"/>
          <p14:tracePt t="60626" x="1604963" y="5349875"/>
          <p14:tracePt t="60643" x="1654175" y="5360988"/>
          <p14:tracePt t="60660" x="1697038" y="5387975"/>
          <p14:tracePt t="60676" x="1728788" y="5414963"/>
          <p14:tracePt t="60693" x="1751013" y="5441950"/>
          <p14:tracePt t="60710" x="1762125" y="5464175"/>
          <p14:tracePt t="60726" x="1778000" y="5480050"/>
          <p14:tracePt t="60743" x="1789113" y="5500688"/>
          <p14:tracePt t="60759" x="1800225" y="5518150"/>
          <p14:tracePt t="60776" x="1820863" y="5549900"/>
          <p14:tracePt t="60793" x="1843088" y="5603875"/>
          <p14:tracePt t="60810" x="1858963" y="5641975"/>
          <p14:tracePt t="60826" x="1881188" y="5684838"/>
          <p14:tracePt t="60843" x="1901825" y="5745163"/>
          <p14:tracePt t="60860" x="1908175" y="5761038"/>
          <p14:tracePt t="60876" x="1917700" y="5792788"/>
          <p14:tracePt t="60893" x="1917700" y="5815013"/>
          <p14:tracePt t="60910" x="1917700" y="5826125"/>
          <p14:tracePt t="60926" x="1912938" y="5868988"/>
          <p14:tracePt t="60943" x="1874838" y="5922963"/>
          <p14:tracePt t="60960" x="1854200" y="5934075"/>
          <p14:tracePt t="60976" x="1820863" y="5981700"/>
          <p14:tracePt t="60993" x="1766888" y="6019800"/>
          <p14:tracePt t="61010" x="1746250" y="6026150"/>
          <p14:tracePt t="61026" x="1643063" y="6042025"/>
          <p14:tracePt t="61043" x="1550988" y="6042025"/>
          <p14:tracePt t="61060" x="1535113" y="6042025"/>
          <p14:tracePt t="61077" x="1512888" y="6042025"/>
          <p14:tracePt t="61093" x="1508125" y="6042025"/>
          <p14:tracePt t="66594" x="1501775" y="6046788"/>
          <p14:tracePt t="66614" x="1501775" y="6053138"/>
          <p14:tracePt t="66682" x="1497013" y="6053138"/>
          <p14:tracePt t="66691" x="1492250" y="6057900"/>
          <p14:tracePt t="66702" x="1485900" y="6057900"/>
          <p14:tracePt t="66712" x="1481138" y="6057900"/>
          <p14:tracePt t="66743" x="1470025" y="6062663"/>
          <p14:tracePt t="66776" x="1458913" y="6069013"/>
          <p14:tracePt t="66810" x="1454150" y="6073775"/>
          <p14:tracePt t="66826" x="1447800" y="6073775"/>
          <p14:tracePt t="66843" x="1443038" y="6073775"/>
          <p14:tracePt t="66860" x="1438275" y="6080125"/>
          <p14:tracePt t="66876" x="1431925" y="6080125"/>
          <p14:tracePt t="66893" x="1427163" y="6084888"/>
          <p14:tracePt t="66910" x="1420813" y="6084888"/>
          <p14:tracePt t="66931" x="1420813" y="6096000"/>
          <p14:tracePt t="66943" x="1443038" y="6116638"/>
          <p14:tracePt t="66960" x="1524000" y="6161088"/>
          <p14:tracePt t="66976" x="1670050" y="6226175"/>
          <p14:tracePt t="66993" x="1804988" y="6262688"/>
          <p14:tracePt t="67009" x="1827213" y="6262688"/>
          <p14:tracePt t="67026" x="1885950" y="6273800"/>
          <p14:tracePt t="67043" x="1935163" y="6280150"/>
          <p14:tracePt t="67060" x="1946275" y="6284913"/>
          <p14:tracePt t="67076" x="1993900" y="6284913"/>
          <p14:tracePt t="67093" x="2032000" y="6280150"/>
          <p14:tracePt t="67109" x="2032000" y="6269038"/>
          <p14:tracePt t="67111" x="2036763" y="6253163"/>
          <p14:tracePt t="67126" x="2043113" y="6246813"/>
          <p14:tracePt t="67143" x="2063750" y="6235700"/>
          <p14:tracePt t="67159" x="2085975" y="6230938"/>
          <p14:tracePt t="67176" x="2128838" y="6208713"/>
          <p14:tracePt t="67193" x="2155825" y="6181725"/>
          <p14:tracePt t="67210" x="2162175" y="6172200"/>
          <p14:tracePt t="67226" x="2182813" y="6134100"/>
          <p14:tracePt t="67243" x="2243138" y="6089650"/>
          <p14:tracePt t="67260" x="2274888" y="6062663"/>
          <p14:tracePt t="67276" x="2366963" y="5992813"/>
          <p14:tracePt t="67293" x="2459038" y="5938838"/>
          <p14:tracePt t="67310" x="2481263" y="5918200"/>
          <p14:tracePt t="67326" x="2540000" y="5880100"/>
          <p14:tracePt t="67343" x="2605088" y="5835650"/>
          <p14:tracePt t="67359" x="2647950" y="5808663"/>
          <p14:tracePt t="67376" x="2701925" y="5765800"/>
          <p14:tracePt t="67393" x="2735263" y="5738813"/>
          <p14:tracePt t="67409" x="2740025" y="5722938"/>
          <p14:tracePt t="67427" x="2751138" y="5711825"/>
          <p14:tracePt t="67443" x="2762250" y="5700713"/>
          <p14:tracePt t="67459" x="2762250" y="5695950"/>
          <p14:tracePt t="67476" x="2771775" y="5691188"/>
          <p14:tracePt t="67493" x="2771775" y="5684838"/>
          <p14:tracePt t="67509" x="2778125" y="5680075"/>
          <p14:tracePt t="67822" x="2782888" y="5711825"/>
          <p14:tracePt t="67831" x="2782888" y="5727700"/>
          <p14:tracePt t="67841" x="2794000" y="5745163"/>
          <p14:tracePt t="67851" x="2798763" y="5781675"/>
          <p14:tracePt t="67861" x="2805113" y="5792788"/>
          <p14:tracePt t="67876" x="2809875" y="5808663"/>
          <p14:tracePt t="67893" x="2825750" y="5835650"/>
          <p14:tracePt t="67910" x="2832100" y="5846763"/>
          <p14:tracePt t="67926" x="2836863" y="5846763"/>
          <p14:tracePt t="67961" x="2836863" y="5853113"/>
          <p14:tracePt t="67976" x="2843213" y="5853113"/>
          <p14:tracePt t="67993" x="2843213" y="5857875"/>
          <p14:tracePt t="68010" x="2843213" y="5862638"/>
          <p14:tracePt t="68026" x="2843213" y="5868988"/>
          <p14:tracePt t="68051" x="2847975" y="5873750"/>
          <p14:tracePt t="68061" x="2847975" y="5880100"/>
          <p14:tracePt t="68076" x="2847975" y="5884863"/>
          <p14:tracePt t="68093" x="2859088" y="5907088"/>
          <p14:tracePt t="68110" x="2874963" y="5927725"/>
          <p14:tracePt t="68111" x="2897188" y="5961063"/>
          <p14:tracePt t="68126" x="2906713" y="5981700"/>
          <p14:tracePt t="68143" x="2906713" y="6019800"/>
          <p14:tracePt t="68159" x="2906713" y="6026150"/>
          <p14:tracePt t="68176" x="2906713" y="6062663"/>
          <p14:tracePt t="68193" x="2897188" y="6111875"/>
          <p14:tracePt t="68210" x="2897188" y="6134100"/>
          <p14:tracePt t="68226" x="2906713" y="6192838"/>
          <p14:tracePt t="68243" x="2928938" y="6253163"/>
          <p14:tracePt t="68260" x="2933700" y="6262688"/>
          <p14:tracePt t="68276" x="2933700" y="6280150"/>
          <p14:tracePt t="68293" x="2924175" y="6289675"/>
          <p14:tracePt t="68309" x="2901950" y="6289675"/>
          <p14:tracePt t="68326" x="2847975" y="6289675"/>
          <p14:tracePt t="68343" x="2798763" y="6289675"/>
          <p14:tracePt t="68359" x="2778125" y="6289675"/>
          <p14:tracePt t="68377" x="2717800" y="6280150"/>
          <p14:tracePt t="68393" x="2659063" y="6280150"/>
          <p14:tracePt t="68409" x="2582863" y="6280150"/>
          <p14:tracePt t="68426" x="2490788" y="6280150"/>
          <p14:tracePt t="68443" x="2454275" y="6280150"/>
          <p14:tracePt t="68460" x="2425700" y="6280150"/>
          <p14:tracePt t="68476" x="2382838" y="6257925"/>
          <p14:tracePt t="68493" x="2308225" y="6226175"/>
          <p14:tracePt t="68510" x="2274888" y="6208713"/>
          <p14:tracePt t="68526" x="2243138" y="6192838"/>
          <p14:tracePt t="68543" x="2205038" y="6172200"/>
          <p14:tracePt t="68560" x="2189163" y="6154738"/>
          <p14:tracePt t="68576" x="2166938" y="6138863"/>
          <p14:tracePt t="68593" x="2135188" y="6100763"/>
          <p14:tracePt t="68610" x="2117725" y="6080125"/>
          <p14:tracePt t="68611" x="2101850" y="6053138"/>
          <p14:tracePt t="68626" x="2097088" y="6030913"/>
          <p14:tracePt t="68643" x="2081213" y="5972175"/>
          <p14:tracePt t="68659" x="2074863" y="5945188"/>
          <p14:tracePt t="68676" x="2063750" y="5862638"/>
          <p14:tracePt t="68693" x="2063750" y="5799138"/>
          <p14:tracePt t="68709" x="2058988" y="5765800"/>
          <p14:tracePt t="68726" x="2058988" y="5684838"/>
          <p14:tracePt t="68743" x="2058988" y="5637213"/>
          <p14:tracePt t="68759" x="2058988" y="5614988"/>
          <p14:tracePt t="68776" x="2058988" y="5581650"/>
          <p14:tracePt t="68793" x="2081213" y="5554663"/>
          <p14:tracePt t="68810" x="2090738" y="5538788"/>
          <p14:tracePt t="68826" x="2139950" y="5507038"/>
          <p14:tracePt t="68843" x="2236788" y="5464175"/>
          <p14:tracePt t="68860" x="2281238" y="5441950"/>
          <p14:tracePt t="68876" x="2420938" y="5414963"/>
          <p14:tracePt t="68893" x="2609850" y="5403850"/>
          <p14:tracePt t="68910" x="2674938" y="5403850"/>
          <p14:tracePt t="68926" x="2805113" y="5403850"/>
          <p14:tracePt t="68943" x="2852738" y="5403850"/>
          <p14:tracePt t="68960" x="2870200" y="5403850"/>
          <p14:tracePt t="68976" x="2928938" y="5403850"/>
          <p14:tracePt t="68993" x="2989263" y="5403850"/>
          <p14:tracePt t="69009" x="3036888" y="5410200"/>
          <p14:tracePt t="69026" x="3155950" y="5437188"/>
          <p14:tracePt t="69043" x="3252788" y="5464175"/>
          <p14:tracePt t="69060" x="3340100" y="5480050"/>
          <p14:tracePt t="69077" x="3414713" y="5507038"/>
          <p14:tracePt t="69093" x="3497263" y="5538788"/>
          <p14:tracePt t="69110" x="3533775" y="5565775"/>
          <p14:tracePt t="69112" x="3544888" y="5576888"/>
          <p14:tracePt t="69126" x="3551238" y="5581650"/>
          <p14:tracePt t="69143" x="3551238" y="5592763"/>
          <p14:tracePt t="69160" x="3556000" y="5599113"/>
          <p14:tracePt t="69176" x="3560763" y="5630863"/>
          <p14:tracePt t="69193" x="3578225" y="5684838"/>
          <p14:tracePt t="69209" x="3582988" y="5734050"/>
          <p14:tracePt t="69226" x="3609975" y="5803900"/>
          <p14:tracePt t="69243" x="3625850" y="5895975"/>
          <p14:tracePt t="69259" x="3632200" y="5927725"/>
          <p14:tracePt t="69276" x="3632200" y="6019800"/>
          <p14:tracePt t="69293" x="3632200" y="6096000"/>
          <p14:tracePt t="69310" x="3632200" y="6122988"/>
          <p14:tracePt t="69326" x="3632200" y="6181725"/>
          <p14:tracePt t="69343" x="3621088" y="6226175"/>
          <p14:tracePt t="69360" x="3614738" y="6230938"/>
          <p14:tracePt t="69376" x="3609975" y="6242050"/>
          <p14:tracePt t="69393" x="3598863" y="6246813"/>
          <p14:tracePt t="69410" x="3578225" y="6253163"/>
          <p14:tracePt t="69426" x="3524250" y="6257925"/>
          <p14:tracePt t="69443" x="3452813" y="6262688"/>
          <p14:tracePt t="69460" x="3425825" y="6273800"/>
          <p14:tracePt t="69476" x="3382963" y="6280150"/>
          <p14:tracePt t="69493" x="3367088" y="6280150"/>
          <p14:tracePt t="69510" x="3360738" y="6280150"/>
          <p14:tracePt t="69526" x="3355975" y="6280150"/>
          <p14:tracePt t="69543" x="3351213" y="6280150"/>
          <p14:tracePt t="69592" x="3351213" y="6284913"/>
          <p14:tracePt t="69601" x="3344863" y="6284913"/>
          <p14:tracePt t="69621" x="3328988" y="6284913"/>
          <p14:tracePt t="69631" x="3324225" y="6284913"/>
          <p14:tracePt t="69651" x="3317875" y="6284913"/>
          <p14:tracePt t="69691" x="3313113" y="6284913"/>
          <p14:tracePt t="69721" x="3306763" y="6284913"/>
          <p14:tracePt t="69731" x="3290888" y="6284913"/>
          <p14:tracePt t="69741" x="3286125" y="6289675"/>
          <p14:tracePt t="69751" x="3270250" y="6289675"/>
          <p14:tracePt t="69761" x="3248025" y="6296025"/>
          <p14:tracePt t="69776" x="3236913" y="6296025"/>
          <p14:tracePt t="69793" x="3221038" y="6296025"/>
          <p14:tracePt t="69871" x="3214688" y="6296025"/>
          <p14:tracePt t="69901" x="3214688" y="6300788"/>
          <p14:tracePt t="69931" x="3209925" y="6300788"/>
          <p14:tracePt t="69961" x="3205163" y="6300788"/>
          <p14:tracePt t="70931" x="3205163" y="6311900"/>
          <p14:tracePt t="70951" x="3187700" y="6296025"/>
          <p14:tracePt t="70961" x="3182938" y="6257925"/>
          <p14:tracePt t="70971" x="3171825" y="6192838"/>
          <p14:tracePt t="70981" x="3160713" y="6019800"/>
          <p14:tracePt t="70993" x="3151188" y="5938838"/>
          <p14:tracePt t="71009" x="3151188" y="5862638"/>
          <p14:tracePt t="71043" x="3128963" y="5241925"/>
          <p14:tracePt t="71076" x="3097213" y="4933950"/>
          <p14:tracePt t="71110" x="3070225" y="4765675"/>
          <p14:tracePt t="71112" x="3070225" y="4749800"/>
          <p14:tracePt t="71126" x="3063875" y="4749800"/>
          <p14:tracePt t="71143" x="3063875" y="4738688"/>
          <p14:tracePt t="71176" x="3063875" y="4733925"/>
          <p14:tracePt t="71193" x="3063875" y="4729163"/>
          <p14:tracePt t="71285" x="3063875" y="4695825"/>
          <p14:tracePt t="71292" x="3063875" y="4641850"/>
          <p14:tracePt t="71302" x="3059113" y="4603750"/>
          <p14:tracePt t="71311" x="3043238" y="4583113"/>
          <p14:tracePt t="71326" x="3009900" y="4529138"/>
          <p14:tracePt t="71343" x="2940050" y="4448175"/>
          <p14:tracePt t="71360" x="2924175" y="4437063"/>
          <p14:tracePt t="71376" x="2917825" y="4403725"/>
          <p14:tracePt t="71393" x="2917825" y="4371975"/>
          <p14:tracePt t="71409" x="2917825" y="4360863"/>
          <p14:tracePt t="71426" x="2917825" y="4340225"/>
          <p14:tracePt t="71443" x="2906713" y="4329113"/>
          <p14:tracePt t="71460" x="2906713" y="4322763"/>
          <p14:tracePt t="71476" x="2901950" y="4318000"/>
          <p14:tracePt t="72642" x="2901950" y="4333875"/>
          <p14:tracePt t="72652" x="3074988" y="4410075"/>
          <p14:tracePt t="72663" x="3194050" y="4441825"/>
          <p14:tracePt t="72677" x="3394075" y="4479925"/>
          <p14:tracePt t="72693" x="3524250" y="4495800"/>
          <p14:tracePt t="72710" x="3560763" y="4506913"/>
          <p14:tracePt t="72726" x="3582988" y="4506913"/>
          <p14:tracePt t="72881" x="3578225" y="4506913"/>
          <p14:tracePt t="72911" x="3571875" y="4506913"/>
          <p14:tracePt t="72951" x="3567113" y="4506913"/>
          <p14:tracePt t="72992" x="3524250" y="4506913"/>
          <p14:tracePt t="73001" x="3409950" y="4518025"/>
          <p14:tracePt t="73011" x="3333750" y="4518025"/>
          <p14:tracePt t="73026" x="3209925" y="4518025"/>
          <p14:tracePt t="73043" x="3079750" y="4518025"/>
          <p14:tracePt t="73060" x="2951163" y="4502150"/>
          <p14:tracePt t="73077" x="2924175" y="4502150"/>
          <p14:tracePt t="73093" x="2859088" y="4495800"/>
          <p14:tracePt t="73110" x="2847975" y="4495800"/>
          <p14:tracePt t="73161" x="2847975" y="4491038"/>
          <p14:tracePt t="73293" x="2852738" y="4491038"/>
          <p14:tracePt t="73302" x="2863850" y="4491038"/>
          <p14:tracePt t="73313" x="2913063" y="4491038"/>
          <p14:tracePt t="73326" x="2951163" y="4491038"/>
          <p14:tracePt t="73343" x="3052763" y="4491038"/>
          <p14:tracePt t="73360" x="3086100" y="4491038"/>
          <p14:tracePt t="73376" x="3160713" y="4491038"/>
          <p14:tracePt t="73393" x="3187700" y="4491038"/>
          <p14:tracePt t="74622" x="3171825" y="4560888"/>
          <p14:tracePt t="74632" x="3113088" y="4745038"/>
          <p14:tracePt t="74643" x="3079750" y="4864100"/>
          <p14:tracePt t="74659" x="3063875" y="4891088"/>
          <p14:tracePt t="74676" x="3048000" y="4965700"/>
          <p14:tracePt t="74693" x="3052763" y="4976813"/>
          <p14:tracePt t="74709" x="3063875" y="4976813"/>
          <p14:tracePt t="74743" x="3097213" y="4972050"/>
          <p14:tracePt t="74776" x="3090863" y="4960938"/>
          <p14:tracePt t="74810" x="3009900" y="4956175"/>
          <p14:tracePt t="74826" x="2978150" y="4956175"/>
          <p14:tracePt t="74871" x="2978150" y="4938713"/>
          <p14:tracePt t="74881" x="2982913" y="4933950"/>
          <p14:tracePt t="74893" x="2989263" y="4929188"/>
          <p14:tracePt t="74909" x="3009900" y="4922838"/>
          <p14:tracePt t="74926" x="3070225" y="4902200"/>
          <p14:tracePt t="74943" x="3198813" y="4884738"/>
          <p14:tracePt t="74960" x="3367088" y="4837113"/>
          <p14:tracePt t="74976" x="3632200" y="4772025"/>
          <p14:tracePt t="74993" x="3717925" y="4706938"/>
          <p14:tracePt t="75009" x="3729038" y="4679950"/>
          <p14:tracePt t="75026" x="3713163" y="4641850"/>
          <p14:tracePt t="75043" x="3621088" y="4621213"/>
          <p14:tracePt t="75059" x="3556000" y="4598988"/>
          <p14:tracePt t="75076" x="3459163" y="4567238"/>
          <p14:tracePt t="75093" x="3275013" y="4495800"/>
          <p14:tracePt t="75109" x="3182938" y="4452938"/>
          <p14:tracePt t="75111" x="3032125" y="4410075"/>
          <p14:tracePt t="75126" x="2967038" y="4387850"/>
          <p14:tracePt t="75143" x="2832100" y="4349750"/>
          <p14:tracePt t="75160" x="2820988" y="4344988"/>
          <p14:tracePt t="75252" x="2863850" y="4344988"/>
          <p14:tracePt t="75263" x="2998788" y="4356100"/>
          <p14:tracePt t="75273" x="3101975" y="4367213"/>
          <p14:tracePt t="75283" x="3214688" y="4376738"/>
          <p14:tracePt t="75293" x="3344863" y="4398963"/>
          <p14:tracePt t="75310" x="3398838" y="4414838"/>
          <p14:tracePt t="75326" x="3441700" y="4430713"/>
          <p14:tracePt t="75343" x="3448050" y="4437063"/>
          <p14:tracePt t="75401" x="3448050" y="4441825"/>
          <p14:tracePt t="75411" x="3441700" y="4468813"/>
          <p14:tracePt t="75422" x="3405188" y="4511675"/>
          <p14:tracePt t="75431" x="3382963" y="4533900"/>
          <p14:tracePt t="75443" x="3313113" y="4603750"/>
          <p14:tracePt t="75460" x="3263900" y="4641850"/>
          <p14:tracePt t="75476" x="3171825" y="4733925"/>
          <p14:tracePt t="75493" x="3151188" y="4765675"/>
          <p14:tracePt t="75509" x="3151188" y="4783138"/>
          <p14:tracePt t="75526" x="3151188" y="4787900"/>
          <p14:tracePt t="75543" x="3167063" y="4799013"/>
          <p14:tracePt t="75560" x="3214688" y="4799013"/>
          <p14:tracePt t="75576" x="3344863" y="4803775"/>
          <p14:tracePt t="75593" x="3409950" y="4803775"/>
          <p14:tracePt t="75610" x="3436938" y="4814888"/>
          <p14:tracePt t="75611" x="3452813" y="4819650"/>
          <p14:tracePt t="75626" x="3452813" y="4826000"/>
          <p14:tracePt t="75643" x="3452813" y="4830763"/>
          <p14:tracePt t="75660" x="3452813" y="4841875"/>
          <p14:tracePt t="75676" x="3452813" y="4852988"/>
          <p14:tracePt t="75693" x="3432175" y="4868863"/>
          <p14:tracePt t="75710" x="3405188" y="4884738"/>
          <p14:tracePt t="75726" x="3317875" y="4911725"/>
          <p14:tracePt t="75743" x="3248025" y="4929188"/>
          <p14:tracePt t="75759" x="3236913" y="4929188"/>
          <p14:tracePt t="75776" x="3221038" y="4933950"/>
          <p14:tracePt t="75793" x="3214688" y="4945063"/>
          <p14:tracePt t="75809" x="3209925" y="4956175"/>
          <p14:tracePt t="75826" x="3205163" y="4987925"/>
          <p14:tracePt t="75843" x="3205163" y="5064125"/>
          <p14:tracePt t="75860" x="3205163" y="5095875"/>
          <p14:tracePt t="75876" x="3225800" y="5172075"/>
          <p14:tracePt t="75893" x="3232150" y="5253038"/>
          <p14:tracePt t="75909" x="3232150" y="5280025"/>
          <p14:tracePt t="75926" x="3236913" y="5372100"/>
          <p14:tracePt t="75943" x="3236913" y="5473700"/>
          <p14:tracePt t="75959" x="3236913" y="5500688"/>
          <p14:tracePt t="75976" x="3248025" y="5592763"/>
          <p14:tracePt t="75993" x="3297238" y="5700713"/>
          <p14:tracePt t="76009" x="3313113" y="5745163"/>
          <p14:tracePt t="76026" x="3355975" y="5830888"/>
          <p14:tracePt t="76043" x="3378200" y="5900738"/>
          <p14:tracePt t="76059" x="3378200" y="5922963"/>
          <p14:tracePt t="76076" x="3378200" y="5965825"/>
          <p14:tracePt t="76093" x="3355975" y="5981700"/>
          <p14:tracePt t="76109" x="3344863" y="6003925"/>
          <p14:tracePt t="76111" x="3340100" y="6008688"/>
          <p14:tracePt t="76126" x="3328988" y="6019800"/>
          <p14:tracePt t="76143" x="3313113" y="6035675"/>
          <p14:tracePt t="76159" x="3297238" y="6057900"/>
          <p14:tracePt t="76176" x="3263900" y="6111875"/>
          <p14:tracePt t="76193" x="3232150" y="6154738"/>
          <p14:tracePt t="76209" x="3182938" y="6199188"/>
          <p14:tracePt t="76226" x="3117850" y="6246813"/>
          <p14:tracePt t="76243" x="3059113" y="6280150"/>
          <p14:tracePt t="76259" x="3032125" y="6296025"/>
          <p14:tracePt t="76276" x="3005138" y="6300788"/>
          <p14:tracePt t="76293" x="2944813" y="6311900"/>
          <p14:tracePt t="76309" x="2886075" y="6311900"/>
          <p14:tracePt t="76326" x="2798763" y="6311900"/>
          <p14:tracePt t="76343" x="2670175" y="6311900"/>
          <p14:tracePt t="76359" x="2605088" y="6311900"/>
          <p14:tracePt t="76376" x="2454275" y="6296025"/>
          <p14:tracePt t="76393" x="2274888" y="6280150"/>
          <p14:tracePt t="76409" x="2209800" y="6269038"/>
          <p14:tracePt t="76426" x="2101850" y="6253163"/>
          <p14:tracePt t="76443" x="2020888" y="6235700"/>
          <p14:tracePt t="76459" x="1989138" y="6226175"/>
          <p14:tracePt t="76476" x="1917700" y="6203950"/>
          <p14:tracePt t="76493" x="1831975" y="6165850"/>
          <p14:tracePt t="76509" x="1809750" y="6154738"/>
          <p14:tracePt t="76526" x="1762125" y="6107113"/>
          <p14:tracePt t="76543" x="1739900" y="6062663"/>
          <p14:tracePt t="76559" x="1739900" y="6053138"/>
          <p14:tracePt t="76576" x="1719263" y="6008688"/>
          <p14:tracePt t="76593" x="1701800" y="5976938"/>
          <p14:tracePt t="76609" x="1701800" y="5961063"/>
          <p14:tracePt t="76610" x="1701800" y="5927725"/>
          <p14:tracePt t="76626" x="1701800" y="5891213"/>
          <p14:tracePt t="76643" x="1735138" y="5808663"/>
          <p14:tracePt t="76660" x="1755775" y="5772150"/>
          <p14:tracePt t="76676" x="1863725" y="5668963"/>
          <p14:tracePt t="76693" x="2016125" y="5576888"/>
          <p14:tracePt t="76709" x="2144713" y="5522913"/>
          <p14:tracePt t="76726" x="2297113" y="5464175"/>
          <p14:tracePt t="76743" x="2355850" y="5441950"/>
          <p14:tracePt t="76760" x="2389188" y="5426075"/>
          <p14:tracePt t="76776" x="2420938" y="5403850"/>
          <p14:tracePt t="76793" x="2463800" y="5392738"/>
          <p14:tracePt t="76809" x="2501900" y="5392738"/>
          <p14:tracePt t="76826" x="2571750" y="5392738"/>
          <p14:tracePt t="76843" x="2647950" y="5392738"/>
          <p14:tracePt t="76860" x="2697163" y="5392738"/>
          <p14:tracePt t="76876" x="2744788" y="5399088"/>
          <p14:tracePt t="76893" x="2816225" y="5414963"/>
          <p14:tracePt t="76909" x="2874963" y="5430838"/>
          <p14:tracePt t="76926" x="2944813" y="5457825"/>
          <p14:tracePt t="76943" x="3032125" y="5491163"/>
          <p14:tracePt t="76959" x="3059113" y="5500688"/>
          <p14:tracePt t="76976" x="3097213" y="5518150"/>
          <p14:tracePt t="76993" x="3140075" y="5549900"/>
          <p14:tracePt t="77009" x="3160713" y="5572125"/>
          <p14:tracePt t="77026" x="3236913" y="5619750"/>
          <p14:tracePt t="77043" x="3313113" y="5673725"/>
          <p14:tracePt t="77060" x="3344863" y="5691188"/>
          <p14:tracePt t="77076" x="3378200" y="5745163"/>
          <p14:tracePt t="77093" x="3387725" y="5765800"/>
          <p14:tracePt t="77110" x="3398838" y="5776913"/>
          <p14:tracePt t="77112" x="3414713" y="5799138"/>
          <p14:tracePt t="77126" x="3421063" y="5819775"/>
          <p14:tracePt t="77143" x="3441700" y="5873750"/>
          <p14:tracePt t="77159" x="3441700" y="5884863"/>
          <p14:tracePt t="77176" x="3441700" y="5907088"/>
          <p14:tracePt t="77193" x="3441700" y="5927725"/>
          <p14:tracePt t="77209" x="3441700" y="5938838"/>
          <p14:tracePt t="77226" x="3441700" y="5972175"/>
          <p14:tracePt t="77243" x="3421063" y="6026150"/>
          <p14:tracePt t="77259" x="3405188" y="6046788"/>
          <p14:tracePt t="77276" x="3378200" y="6084888"/>
          <p14:tracePt t="77293" x="3367088" y="6107113"/>
          <p14:tracePt t="77310" x="3360738" y="6107113"/>
          <p14:tracePt t="77326" x="3355975" y="6107113"/>
          <p14:tracePt t="77343" x="3351213" y="6107113"/>
          <p14:tracePt t="77359" x="3351213" y="6111875"/>
          <p14:tracePt t="84685" x="3290888" y="6653213"/>
          <p14:tracePt t="84692" x="3297238" y="6669088"/>
          <p14:tracePt t="84702" x="3297238" y="6689725"/>
          <p14:tracePt t="84711" x="3259138" y="6700838"/>
          <p14:tracePt t="84726" x="3205163" y="6700838"/>
          <p14:tracePt t="84743" x="3101975" y="6597650"/>
          <p14:tracePt t="84759" x="3063875" y="6565900"/>
          <p14:tracePt t="84793" x="2906713" y="6507163"/>
          <p14:tracePt t="84826" x="2820988" y="6500813"/>
          <p14:tracePt t="84859" x="2686050" y="6523038"/>
          <p14:tracePt t="84876" x="2544763" y="6527800"/>
          <p14:tracePt t="84893" x="2432050" y="6527800"/>
          <p14:tracePt t="84943" x="2108200" y="6300788"/>
          <p14:tracePt t="84959" x="2074863" y="6253163"/>
          <p14:tracePt t="84976" x="1982788" y="6107113"/>
          <p14:tracePt t="84993" x="1897063" y="6003925"/>
          <p14:tracePt t="85009" x="1847850" y="5945188"/>
          <p14:tracePt t="85026" x="1809750" y="5868988"/>
          <p14:tracePt t="85043" x="1804988" y="5835650"/>
          <p14:tracePt t="85059" x="1816100" y="5792788"/>
          <p14:tracePt t="85076" x="1897063" y="5700713"/>
          <p14:tracePt t="85093" x="2000250" y="5626100"/>
          <p14:tracePt t="85109" x="2108200" y="5538788"/>
          <p14:tracePt t="85111" x="2166938" y="5500688"/>
          <p14:tracePt t="85126" x="2220913" y="5453063"/>
          <p14:tracePt t="85143" x="2312988" y="5372100"/>
          <p14:tracePt t="85159" x="2362200" y="5322888"/>
          <p14:tracePt t="85176" x="2405063" y="5295900"/>
          <p14:tracePt t="85193" x="2497138" y="5264150"/>
          <p14:tracePt t="85209" x="2609850" y="5253038"/>
          <p14:tracePt t="85226" x="2809875" y="5253038"/>
          <p14:tracePt t="85243" x="3106738" y="5280025"/>
          <p14:tracePt t="85259" x="3187700" y="5291138"/>
          <p14:tracePt t="85276" x="3367088" y="5345113"/>
          <p14:tracePt t="85293" x="3463925" y="5376863"/>
          <p14:tracePt t="85310" x="3497263" y="5392738"/>
          <p14:tracePt t="85326" x="3544888" y="5437188"/>
          <p14:tracePt t="85343" x="3571875" y="5491163"/>
          <p14:tracePt t="85360" x="3578225" y="5518150"/>
          <p14:tracePt t="85376" x="3605213" y="5614988"/>
          <p14:tracePt t="85393" x="3632200" y="5711825"/>
          <p14:tracePt t="85409" x="3641725" y="5738813"/>
          <p14:tracePt t="85426" x="3663950" y="5819775"/>
          <p14:tracePt t="85443" x="3675063" y="5891213"/>
          <p14:tracePt t="85459" x="3675063" y="5911850"/>
          <p14:tracePt t="85476" x="3659188" y="5972175"/>
          <p14:tracePt t="85493" x="3598863" y="6019800"/>
          <p14:tracePt t="85509" x="3578225" y="6042025"/>
          <p14:tracePt t="85526" x="3452813" y="6127750"/>
          <p14:tracePt t="85543" x="3263900" y="6230938"/>
          <p14:tracePt t="85559" x="3194050" y="6269038"/>
          <p14:tracePt t="85576" x="3079750" y="6365875"/>
          <p14:tracePt t="85593" x="3043238" y="6408738"/>
          <p14:tracePt t="85610" x="3036888" y="6408738"/>
          <p14:tracePt t="85611" x="3032125" y="6408738"/>
          <p14:tracePt t="85626" x="3032125" y="6415088"/>
          <p14:tracePt t="85722" x="3025775" y="6415088"/>
          <p14:tracePt t="85752" x="3025775" y="6408738"/>
          <p14:tracePt t="85812" x="3025775" y="6403975"/>
          <p14:tracePt t="86482" x="3025775" y="6408738"/>
          <p14:tracePt t="86503" x="3025775" y="6415088"/>
          <p14:tracePt t="86752" x="3025775" y="6419850"/>
          <p14:tracePt t="86763" x="3021013" y="6426200"/>
          <p14:tracePt t="86783" x="3016250" y="6430963"/>
          <p14:tracePt t="86801" x="3009900" y="6446838"/>
          <p14:tracePt t="86812" x="2998788" y="6446838"/>
          <p14:tracePt t="86821" x="2994025" y="6453188"/>
          <p14:tracePt t="86831" x="2982913" y="6457950"/>
          <p14:tracePt t="86842" x="2978150" y="6462713"/>
          <p14:tracePt t="86876" x="2978150" y="6473825"/>
          <p14:tracePt t="86910" x="2971800" y="6489700"/>
          <p14:tracePt t="86943" x="2944813" y="6500813"/>
          <p14:tracePt t="86959" x="2940050" y="6500813"/>
          <p14:tracePt t="86976" x="2933700" y="6500813"/>
          <p14:tracePt t="87062" x="2933700" y="6496050"/>
          <p14:tracePt t="87092" x="2933700" y="6489700"/>
          <p14:tracePt t="87102" x="2933700" y="6484938"/>
          <p14:tracePt t="87122" x="2928938" y="6484938"/>
          <p14:tracePt t="87132" x="2924175" y="6480175"/>
          <p14:tracePt t="87143" x="2906713" y="6473825"/>
          <p14:tracePt t="87160" x="2890838" y="6462713"/>
          <p14:tracePt t="87176" x="2843213" y="6435725"/>
          <p14:tracePt t="87193" x="2789238" y="6415088"/>
          <p14:tracePt t="87210" x="2771775" y="6408738"/>
          <p14:tracePt t="87226" x="2740025" y="6370638"/>
          <p14:tracePt t="87243" x="2724150" y="6334125"/>
          <p14:tracePt t="87259" x="2713038" y="6323013"/>
          <p14:tracePt t="87276" x="2697163" y="6296025"/>
          <p14:tracePt t="87293" x="2670175" y="6273800"/>
          <p14:tracePt t="87310" x="2652713" y="6257925"/>
          <p14:tracePt t="87326" x="2647950" y="6230938"/>
          <p14:tracePt t="87343" x="2652713" y="6215063"/>
          <p14:tracePt t="87359" x="2663825" y="6199188"/>
          <p14:tracePt t="87376" x="2674938" y="6181725"/>
          <p14:tracePt t="87393" x="2686050" y="6165850"/>
          <p14:tracePt t="87409" x="2686050" y="6154738"/>
          <p14:tracePt t="87426" x="2670175" y="6138863"/>
          <p14:tracePt t="87443" x="2652713" y="6138863"/>
          <p14:tracePt t="87459" x="2647950" y="6138863"/>
          <p14:tracePt t="87476" x="2643188" y="6138863"/>
          <p14:tracePt t="87552" x="2643188" y="6134100"/>
          <p14:tracePt t="87562" x="2643188" y="6122988"/>
          <p14:tracePt t="87572" x="2643188" y="6116638"/>
          <p14:tracePt t="87582" x="2632075" y="6107113"/>
          <p14:tracePt t="87593" x="2625725" y="6100763"/>
          <p14:tracePt t="87610" x="2620963" y="6096000"/>
          <p14:tracePt t="87626" x="2616200" y="6096000"/>
          <p14:tracePt t="87643" x="2616200" y="6089650"/>
          <p14:tracePt t="87659" x="2616200" y="6084888"/>
          <p14:tracePt t="87676" x="2616200" y="6069013"/>
          <p14:tracePt t="87693" x="2616200" y="6057900"/>
          <p14:tracePt t="87709" x="2616200" y="6053138"/>
          <p14:tracePt t="87743" x="2663825" y="6053138"/>
          <p14:tracePt t="87759" x="2690813" y="6053138"/>
          <p14:tracePt t="87776" x="2724150" y="6073775"/>
          <p14:tracePt t="87793" x="2735263" y="6116638"/>
          <p14:tracePt t="87810" x="2735263" y="6127750"/>
          <p14:tracePt t="87826" x="2724150" y="6176963"/>
          <p14:tracePt t="87843" x="2717800" y="6203950"/>
          <p14:tracePt t="87859" x="2717800" y="6215063"/>
          <p14:tracePt t="87876" x="2717800" y="6226175"/>
          <p14:tracePt t="87931" x="2713038" y="6226175"/>
          <p14:tracePt t="87941" x="2674938" y="6226175"/>
          <p14:tracePt t="87952" x="2625725" y="6226175"/>
          <p14:tracePt t="87961" x="2598738" y="6215063"/>
          <p14:tracePt t="87976" x="2555875" y="6208713"/>
          <p14:tracePt t="87993" x="2524125" y="6181725"/>
          <p14:tracePt t="88009" x="2497138" y="6161088"/>
          <p14:tracePt t="88026" x="2486025" y="6127750"/>
          <p14:tracePt t="88043" x="2470150" y="6089650"/>
          <p14:tracePt t="88059" x="2463800" y="6073775"/>
          <p14:tracePt t="88076" x="2463800" y="6042025"/>
          <p14:tracePt t="88093" x="2463800" y="6008688"/>
          <p14:tracePt t="88110" x="2463800" y="5988050"/>
          <p14:tracePt t="88112" x="2463800" y="5965825"/>
          <p14:tracePt t="88126" x="2463800" y="5945188"/>
          <p14:tracePt t="88143" x="2463800" y="5891213"/>
          <p14:tracePt t="88159" x="2474913" y="5868988"/>
          <p14:tracePt t="88176" x="2486025" y="5830888"/>
          <p14:tracePt t="88193" x="2490788" y="5815013"/>
          <p14:tracePt t="88226" x="2524125" y="5792788"/>
          <p14:tracePt t="88243" x="2598738" y="5761038"/>
          <p14:tracePt t="88259" x="2636838" y="5749925"/>
          <p14:tracePt t="88276" x="2755900" y="5722938"/>
          <p14:tracePt t="88293" x="2836863" y="5722938"/>
          <p14:tracePt t="88309" x="2863850" y="5722938"/>
          <p14:tracePt t="88326" x="2906713" y="5722938"/>
          <p14:tracePt t="88344" x="2917825" y="5734050"/>
          <p14:tracePt t="88376" x="2917825" y="5745163"/>
          <p14:tracePt t="88393" x="2933700" y="5772150"/>
          <p14:tracePt t="88409" x="2933700" y="5776913"/>
          <p14:tracePt t="88426" x="2944813" y="5826125"/>
          <p14:tracePt t="88443" x="2960688" y="5873750"/>
          <p14:tracePt t="88459" x="2971800" y="5907088"/>
          <p14:tracePt t="88476" x="2978150" y="5954713"/>
          <p14:tracePt t="88493" x="2982913" y="5988050"/>
          <p14:tracePt t="88509" x="2982913" y="5999163"/>
          <p14:tracePt t="88526" x="2982913" y="6003925"/>
          <p14:tracePt t="88543" x="2982913" y="6008688"/>
          <p14:tracePt t="88559" x="2982913" y="6015038"/>
          <p14:tracePt t="88576" x="2982913" y="6030913"/>
          <p14:tracePt t="88593" x="2960688" y="6053138"/>
          <p14:tracePt t="88609" x="2944813" y="6069013"/>
          <p14:tracePt t="88611" x="2928938" y="6084888"/>
          <p14:tracePt t="88626" x="2913063" y="6096000"/>
          <p14:tracePt t="88643" x="2886075" y="6122988"/>
          <p14:tracePt t="88659" x="2870200" y="6138863"/>
          <p14:tracePt t="88676" x="2870200" y="6145213"/>
          <p14:tracePt t="88693" x="2863850" y="6149975"/>
          <p14:tracePt t="88751" x="2859088" y="6149975"/>
          <p14:tracePt t="88781" x="2859088" y="6154738"/>
          <p14:tracePt t="88791" x="2852738" y="6154738"/>
          <p14:tracePt t="88801" x="2847975" y="6154738"/>
          <p14:tracePt t="88811" x="2847975" y="6161088"/>
          <p14:tracePt t="88826" x="2847975" y="6165850"/>
          <p14:tracePt t="88843" x="2847975" y="6172200"/>
          <p14:tracePt t="88859" x="2847975" y="6176963"/>
          <p14:tracePt t="88876" x="2847975" y="6188075"/>
          <p14:tracePt t="88893" x="2847975" y="6199188"/>
          <p14:tracePt t="88909" x="2847975" y="6203950"/>
          <p14:tracePt t="88982" x="2836863" y="6215063"/>
          <p14:tracePt t="88991" x="2809875" y="6215063"/>
          <p14:tracePt t="89002" x="2789238" y="6215063"/>
          <p14:tracePt t="89011" x="2767013" y="6215063"/>
          <p14:tracePt t="89026" x="2740025" y="6208713"/>
          <p14:tracePt t="89043" x="2686050" y="6181725"/>
          <p14:tracePt t="89060" x="2674938" y="6165850"/>
          <p14:tracePt t="89076" x="2647950" y="6134100"/>
          <p14:tracePt t="89093" x="2625725" y="6089650"/>
          <p14:tracePt t="89109" x="2625725" y="6062663"/>
          <p14:tracePt t="89112" x="2616200" y="6030913"/>
          <p14:tracePt t="89126" x="2609850" y="5992813"/>
          <p14:tracePt t="89143" x="2593975" y="5945188"/>
          <p14:tracePt t="89159" x="2593975" y="5907088"/>
          <p14:tracePt t="89176" x="2593975" y="5857875"/>
          <p14:tracePt t="89193" x="2593975" y="5830888"/>
          <p14:tracePt t="89209" x="2593975" y="5808663"/>
          <p14:tracePt t="89226" x="2609850" y="5792788"/>
          <p14:tracePt t="89243" x="2609850" y="5788025"/>
          <p14:tracePt t="89259" x="2616200" y="5781675"/>
          <p14:tracePt t="89276" x="2632075" y="5776913"/>
          <p14:tracePt t="89293" x="2663825" y="5776913"/>
          <p14:tracePt t="89309" x="2690813" y="5776913"/>
          <p14:tracePt t="89326" x="2708275" y="5776913"/>
          <p14:tracePt t="89343" x="2717800" y="5776913"/>
          <p14:tracePt t="89360" x="2724150" y="5776913"/>
          <p14:tracePt t="89377" x="2735263" y="5788025"/>
          <p14:tracePt t="89393" x="2755900" y="5819775"/>
          <p14:tracePt t="89409" x="2762250" y="5835650"/>
          <p14:tracePt t="89426" x="2782888" y="5880100"/>
          <p14:tracePt t="89443" x="2789238" y="5922963"/>
          <p14:tracePt t="89460" x="2798763" y="5934075"/>
          <p14:tracePt t="89476" x="2798763" y="5976938"/>
          <p14:tracePt t="89493" x="2805113" y="6035675"/>
          <p14:tracePt t="89509" x="2805113" y="6046788"/>
          <p14:tracePt t="89526" x="2805113" y="6080125"/>
          <p14:tracePt t="89543" x="2805113" y="6089650"/>
          <p14:tracePt t="89560" x="2805113" y="6096000"/>
          <p14:tracePt t="89576" x="2805113" y="6111875"/>
          <p14:tracePt t="89593" x="2805113" y="6134100"/>
          <p14:tracePt t="89609" x="2805113" y="6138863"/>
          <p14:tracePt t="89611" x="2805113" y="6145213"/>
          <p14:tracePt t="89626" x="2805113" y="6149975"/>
          <p14:tracePt t="93415" x="2767013" y="6343650"/>
          <p14:tracePt t="93442" x="2767013" y="6338888"/>
          <p14:tracePt t="93452" x="2767013" y="6334125"/>
          <p14:tracePt t="93463" x="2767013" y="6327775"/>
          <p14:tracePt t="93482" x="2762250" y="6316663"/>
          <p14:tracePt t="93493" x="2744788" y="6311900"/>
          <p14:tracePt t="93526" x="2697163" y="6284913"/>
          <p14:tracePt t="93559" x="2679700" y="6269038"/>
          <p14:tracePt t="93593" x="2652713" y="6246813"/>
          <p14:tracePt t="93610" x="2643188" y="6242050"/>
          <p14:tracePt t="93612" x="2643188" y="6235700"/>
          <p14:tracePt t="93626" x="2636838" y="6235700"/>
          <p14:tracePt t="93643" x="2632075" y="6226175"/>
          <p14:tracePt t="93659" x="2632075" y="6219825"/>
          <p14:tracePt t="93676" x="2632075" y="6203950"/>
          <p14:tracePt t="93693" x="2632075" y="6145213"/>
          <p14:tracePt t="93709" x="2632075" y="6096000"/>
          <p14:tracePt t="93726" x="2632075" y="6057900"/>
          <p14:tracePt t="93743" x="2632075" y="6026150"/>
          <p14:tracePt t="93759" x="2632075" y="6015038"/>
          <p14:tracePt t="93776" x="2632075" y="6003925"/>
          <p14:tracePt t="93793" x="2632075" y="5999163"/>
          <p14:tracePt t="93861" x="2636838" y="5999163"/>
          <p14:tracePt t="93881" x="2636838" y="6003925"/>
          <p14:tracePt t="93901" x="2647950" y="6008688"/>
          <p14:tracePt t="93911" x="2652713" y="6015038"/>
          <p14:tracePt t="94502" x="2652713" y="6019800"/>
          <p14:tracePt t="94514" x="2659063" y="6030913"/>
          <p14:tracePt t="94521" x="2659063" y="6042025"/>
          <p14:tracePt t="94531" x="2670175" y="6053138"/>
          <p14:tracePt t="94543" x="2670175" y="6069013"/>
          <p14:tracePt t="94559" x="2674938" y="6089650"/>
          <p14:tracePt t="94576" x="2674938" y="6111875"/>
          <p14:tracePt t="94592" x="2674938" y="6134100"/>
          <p14:tracePt t="94626" x="2686050" y="6176963"/>
          <p14:tracePt t="94659" x="2690813" y="6208713"/>
          <p14:tracePt t="94693" x="2690813" y="6226175"/>
          <p14:tracePt t="94709" x="2690813" y="6230938"/>
          <p14:tracePt t="94872" x="2690813" y="6226175"/>
          <p14:tracePt t="112084" x="2978150" y="6570663"/>
          <p14:tracePt t="112103" x="2960688" y="6565900"/>
          <p14:tracePt t="112113" x="2870200" y="6534150"/>
          <p14:tracePt t="112121" x="2767013" y="6500813"/>
          <p14:tracePt t="112131" x="2454275" y="6430963"/>
          <p14:tracePt t="112143" x="2178050" y="6365875"/>
          <p14:tracePt t="112159" x="1854200" y="6316663"/>
          <p14:tracePt t="112192" x="292100" y="6154738"/>
          <p14:tracePt t="112226" x="58738" y="6019800"/>
          <p14:tracePt t="112259" x="157163" y="5803900"/>
          <p14:tracePt t="112276" x="280988" y="5637213"/>
          <p14:tracePt t="112292" x="339725" y="5491163"/>
          <p14:tracePt t="112309" x="377825" y="5437188"/>
          <p14:tracePt t="112326" x="476250" y="5295900"/>
          <p14:tracePt t="112342" x="685800" y="5156200"/>
          <p14:tracePt t="112359" x="766763" y="5111750"/>
          <p14:tracePt t="112376" x="1150938" y="5041900"/>
          <p14:tracePt t="112393" x="1724025" y="5026025"/>
          <p14:tracePt t="112409" x="1928813" y="5026025"/>
          <p14:tracePt t="112426" x="2474913" y="5129213"/>
          <p14:tracePt t="112443" x="2686050" y="5237163"/>
          <p14:tracePt t="112459" x="2735263" y="5291138"/>
          <p14:tracePt t="112476" x="2751138" y="5349875"/>
          <p14:tracePt t="112492" x="2751138" y="5372100"/>
          <p14:tracePt t="112571" x="2762250" y="5360988"/>
          <p14:tracePt t="112582" x="2805113" y="5356225"/>
          <p14:tracePt t="112592" x="2863850" y="5356225"/>
          <p14:tracePt t="112602" x="3021013" y="5356225"/>
          <p14:tracePt t="112612" x="3155950" y="5356225"/>
          <p14:tracePt t="112626" x="3367088" y="5360988"/>
          <p14:tracePt t="112643" x="4160838" y="5360988"/>
          <p14:tracePt t="112659" x="4729163" y="5360988"/>
          <p14:tracePt t="112676" x="5273675" y="5349875"/>
          <p14:tracePt t="112693" x="5900738" y="5307013"/>
          <p14:tracePt t="112709" x="6118225" y="5291138"/>
          <p14:tracePt t="112726" x="6835775" y="5291138"/>
          <p14:tracePt t="112743" x="7408863" y="5295900"/>
          <p14:tracePt t="112759" x="7570788" y="5307013"/>
          <p14:tracePt t="112776" x="7977188" y="5360988"/>
          <p14:tracePt t="112793" x="8170863" y="5383213"/>
          <p14:tracePt t="112809" x="8193088" y="5387975"/>
          <p14:tracePt t="112826" x="8197850" y="5387975"/>
          <p14:tracePt t="112852" x="8197850" y="5383213"/>
          <p14:tracePt t="112861" x="8197850" y="5376863"/>
          <p14:tracePt t="112891" x="8197850" y="5372100"/>
          <p14:tracePt t="112931" x="8197850" y="5365750"/>
          <p14:tracePt t="112961" x="8197850" y="5360988"/>
          <p14:tracePt t="112972" x="8159750" y="5360988"/>
          <p14:tracePt t="112981" x="8074025" y="5360988"/>
          <p14:tracePt t="112992" x="7820025" y="5345113"/>
          <p14:tracePt t="113009" x="7642225" y="5345113"/>
          <p14:tracePt t="113026" x="6961188" y="5295900"/>
          <p14:tracePt t="113042" x="6430963" y="5268913"/>
          <p14:tracePt t="113059" x="5988050" y="5214938"/>
          <p14:tracePt t="113076" x="5603875" y="5176838"/>
          <p14:tracePt t="113092" x="5437188" y="5149850"/>
          <p14:tracePt t="113109" x="5307013" y="5129213"/>
          <p14:tracePt t="113111" x="5210175" y="5129213"/>
          <p14:tracePt t="113126" x="4976813" y="5111750"/>
          <p14:tracePt t="113143" x="4598988" y="5091113"/>
          <p14:tracePt t="113159" x="4160838" y="5073650"/>
          <p14:tracePt t="113176" x="3814763" y="5057775"/>
          <p14:tracePt t="113193" x="3378200" y="5037138"/>
          <p14:tracePt t="113209" x="3144838" y="5010150"/>
          <p14:tracePt t="113226" x="2847975" y="4987925"/>
          <p14:tracePt t="113242" x="2274888" y="4956175"/>
          <p14:tracePt t="113259" x="1881188" y="4918075"/>
          <p14:tracePt t="113276" x="1443038" y="4918075"/>
          <p14:tracePt t="113292" x="912813" y="4902200"/>
          <p14:tracePt t="113309" x="815975" y="4891088"/>
          <p14:tracePt t="113326" x="627063" y="4891088"/>
          <p14:tracePt t="113343" x="508000" y="4884738"/>
          <p14:tracePt t="113359" x="481013" y="4884738"/>
          <p14:tracePt t="113376" x="422275" y="4875213"/>
          <p14:tracePt t="113392" x="312738" y="4875213"/>
          <p14:tracePt t="113409" x="258763" y="4875213"/>
          <p14:tracePt t="113426" x="130175" y="4879975"/>
          <p14:tracePt t="113442" x="123825" y="4884738"/>
          <p14:tracePt t="113476" x="184150" y="4891088"/>
          <p14:tracePt t="113492" x="411163" y="4884738"/>
          <p14:tracePt t="113509" x="465138" y="4884738"/>
          <p14:tracePt t="113526" x="503238" y="4884738"/>
          <p14:tracePt t="113561" x="523875" y="4884738"/>
          <p14:tracePt t="113572" x="654050" y="4884738"/>
          <p14:tracePt t="113581" x="885825" y="4884738"/>
          <p14:tracePt t="113593" x="1555750" y="4864100"/>
          <p14:tracePt t="113609" x="2020888" y="4830763"/>
          <p14:tracePt t="113626" x="3090863" y="4718050"/>
          <p14:tracePt t="113642" x="3371850" y="4695825"/>
          <p14:tracePt t="113659" x="3382963" y="4695825"/>
          <p14:tracePt t="113693" x="3409950" y="4684713"/>
          <p14:tracePt t="113709" x="3475038" y="4684713"/>
          <p14:tracePt t="113726" x="3706813" y="4702175"/>
          <p14:tracePt t="113742" x="3967163" y="4702175"/>
          <p14:tracePt t="113759" x="4068763" y="4711700"/>
          <p14:tracePt t="113776" x="4133850" y="4722813"/>
          <p14:tracePt t="113793" x="4318000" y="4738688"/>
          <p14:tracePt t="113809" x="4468813" y="4738688"/>
          <p14:tracePt t="113826" x="4637088" y="4760913"/>
          <p14:tracePt t="113843" x="4826000" y="4765675"/>
          <p14:tracePt t="113859" x="4875213" y="4765675"/>
          <p14:tracePt t="113892" x="4879975" y="4765675"/>
          <p14:tracePt t="113909" x="4891088" y="4765675"/>
          <p14:tracePt t="113926" x="4933950" y="4765675"/>
          <p14:tracePt t="113942" x="5019675" y="4765675"/>
          <p14:tracePt t="113959" x="5048250" y="4765675"/>
          <p14:tracePt t="113976" x="5075238" y="4765675"/>
          <p14:tracePt t="113992" x="5084763" y="4765675"/>
          <p14:tracePt t="114009" x="5111750" y="4765675"/>
          <p14:tracePt t="114026" x="5264150" y="4765675"/>
          <p14:tracePt t="114043" x="5410200" y="4787900"/>
          <p14:tracePt t="114059" x="5414963" y="4792663"/>
          <p14:tracePt t="114076" x="5383213" y="4792663"/>
          <p14:tracePt t="114093" x="4729163" y="4749800"/>
          <p14:tracePt t="114109" x="4410075" y="4718050"/>
          <p14:tracePt t="114111" x="3787775" y="4641850"/>
          <p14:tracePt t="114126" x="3133725" y="4560888"/>
          <p14:tracePt t="114143" x="2243138" y="4452938"/>
          <p14:tracePt t="114159" x="2032000" y="4441825"/>
          <p14:tracePt t="114176" x="1658938" y="4414838"/>
          <p14:tracePt t="114193" x="1323975" y="4394200"/>
          <p14:tracePt t="114209" x="1193800" y="4383088"/>
          <p14:tracePt t="114226" x="784225" y="4367213"/>
          <p14:tracePt t="114242" x="546100" y="4367213"/>
          <p14:tracePt t="114259" x="395288" y="4367213"/>
          <p14:tracePt t="114276" x="265113" y="4360863"/>
          <p14:tracePt t="114292" x="238125" y="4360863"/>
          <p14:tracePt t="114512" x="242888" y="4367213"/>
          <p14:tracePt t="114521" x="285750" y="4383088"/>
          <p14:tracePt t="114531" x="481013" y="4403725"/>
          <p14:tracePt t="114543" x="665163" y="4403725"/>
          <p14:tracePt t="114559" x="946150" y="4403725"/>
          <p14:tracePt t="114576" x="1843088" y="4403725"/>
          <p14:tracePt t="114593" x="2405063" y="4403725"/>
          <p14:tracePt t="114610" x="2481263" y="4403725"/>
          <p14:tracePt t="114612" x="2605088" y="4414838"/>
          <p14:tracePt t="114626" x="2697163" y="4425950"/>
          <p14:tracePt t="114643" x="3167063" y="4452938"/>
          <p14:tracePt t="114659" x="3452813" y="4468813"/>
          <p14:tracePt t="114676" x="4106863" y="4518025"/>
          <p14:tracePt t="114693" x="4430713" y="4560888"/>
          <p14:tracePt t="114710" x="4495800" y="4572000"/>
          <p14:tracePt t="114726" x="4679950" y="4610100"/>
          <p14:tracePt t="114743" x="4749800" y="4637088"/>
          <p14:tracePt t="114759" x="4765675" y="4641850"/>
          <p14:tracePt t="114776" x="4772025" y="4641850"/>
          <p14:tracePt t="114793" x="4787900" y="4648200"/>
          <p14:tracePt t="114809" x="4810125" y="4652963"/>
          <p14:tracePt t="114826" x="5019675" y="4664075"/>
          <p14:tracePt t="114842" x="5253038" y="4684713"/>
          <p14:tracePt t="114859" x="5365750" y="4706938"/>
          <p14:tracePt t="114876" x="5419725" y="4733925"/>
          <p14:tracePt t="114921" x="5426075" y="4733925"/>
          <p14:tracePt t="114931" x="5437188" y="4733925"/>
          <p14:tracePt t="114943" x="5453063" y="4733925"/>
          <p14:tracePt t="114959" x="5491163" y="4733925"/>
          <p14:tracePt t="114976" x="5507038" y="4733925"/>
          <p14:tracePt t="114993" x="5507038" y="4729163"/>
          <p14:tracePt t="115026" x="5437188" y="4729163"/>
          <p14:tracePt t="115042" x="5268913" y="4722813"/>
          <p14:tracePt t="115059" x="5165725" y="4722813"/>
          <p14:tracePt t="115076" x="5064125" y="4711700"/>
          <p14:tracePt t="115093" x="5019675" y="4706938"/>
          <p14:tracePt t="115131" x="5019675" y="4702175"/>
          <p14:tracePt t="116722" x="5084763" y="4560888"/>
          <p14:tracePt t="116742" x="5156200" y="4457700"/>
          <p14:tracePt t="116752" x="5365750" y="4248150"/>
          <p14:tracePt t="116763" x="5446713" y="4176713"/>
          <p14:tracePt t="116776" x="5522913" y="4106863"/>
          <p14:tracePt t="116792" x="5745163" y="3906838"/>
          <p14:tracePt t="116826" x="5868988" y="3744913"/>
          <p14:tracePt t="116859" x="5907088" y="3713163"/>
          <p14:tracePt t="116892" x="5945188" y="3713163"/>
          <p14:tracePt t="116909" x="5965825" y="3713163"/>
          <p14:tracePt t="116926" x="6064250" y="3756025"/>
          <p14:tracePt t="116942" x="6138863" y="3810000"/>
          <p14:tracePt t="116959" x="6176963" y="3852863"/>
          <p14:tracePt t="116976" x="6199188" y="3886200"/>
          <p14:tracePt t="116992" x="6226175" y="3906838"/>
          <p14:tracePt t="117009" x="6230938" y="3906838"/>
          <p14:tracePt t="117026" x="6242050" y="3895725"/>
          <p14:tracePt t="117042" x="6262688" y="3825875"/>
          <p14:tracePt t="117059" x="6284913" y="3760788"/>
          <p14:tracePt t="117076" x="6284913" y="3717925"/>
          <p14:tracePt t="117092" x="6280150" y="3668713"/>
          <p14:tracePt t="117109" x="6269038" y="3659188"/>
          <p14:tracePt t="117111" x="6269038" y="3652838"/>
          <p14:tracePt t="117152" x="6262688" y="3652838"/>
          <p14:tracePt t="117161" x="6257925" y="3659188"/>
          <p14:tracePt t="117171" x="6257925" y="3668713"/>
          <p14:tracePt t="117182" x="6242050" y="3702050"/>
          <p14:tracePt t="117192" x="6226175" y="3733800"/>
          <p14:tracePt t="117209" x="6208713" y="3760788"/>
          <p14:tracePt t="117226" x="6172200" y="3825875"/>
          <p14:tracePt t="117242" x="6145213" y="3890963"/>
          <p14:tracePt t="117259" x="6138863" y="3913188"/>
          <p14:tracePt t="117276" x="6134100" y="3922713"/>
          <p14:tracePt t="117301" x="6127750" y="3922713"/>
          <p14:tracePt t="117332" x="6127750" y="3913188"/>
          <p14:tracePt t="117341" x="6127750" y="3886200"/>
          <p14:tracePt t="117351" x="6127750" y="3879850"/>
          <p14:tracePt t="117362" x="6127750" y="3875088"/>
          <p14:tracePt t="117441" x="6122988" y="3875088"/>
          <p14:tracePt t="117471" x="6122988" y="3879850"/>
          <p14:tracePt t="117483" x="6122988" y="3886200"/>
          <p14:tracePt t="117491" x="6118225" y="3917950"/>
          <p14:tracePt t="117501" x="6107113" y="3949700"/>
          <p14:tracePt t="117513" x="6100763" y="3976688"/>
          <p14:tracePt t="117526" x="6073775" y="4030663"/>
          <p14:tracePt t="117542" x="6042025" y="4117975"/>
          <p14:tracePt t="117559" x="6008688" y="4198938"/>
          <p14:tracePt t="117576" x="5992813" y="4279900"/>
          <p14:tracePt t="117593" x="5992813" y="4291013"/>
          <p14:tracePt t="117609" x="5992813" y="4295775"/>
          <p14:tracePt t="117632" x="5999163" y="4295775"/>
          <p14:tracePt t="117642" x="5999163" y="4284663"/>
          <p14:tracePt t="117659" x="6003925" y="4257675"/>
          <p14:tracePt t="117676" x="6003925" y="4214813"/>
          <p14:tracePt t="117692" x="6003925" y="4156075"/>
          <p14:tracePt t="117709" x="5999163" y="4129088"/>
          <p14:tracePt t="117726" x="5988050" y="4086225"/>
          <p14:tracePt t="117742" x="5981700" y="4021138"/>
          <p14:tracePt t="117759" x="5972175" y="3971925"/>
          <p14:tracePt t="117776" x="5965825" y="3875088"/>
          <p14:tracePt t="117792" x="5945188" y="3756025"/>
          <p14:tracePt t="117809" x="5945188" y="3702050"/>
          <p14:tracePt t="117826" x="5934075" y="3513138"/>
          <p14:tracePt t="117842" x="5927725" y="3324225"/>
          <p14:tracePt t="117859" x="5918200" y="3259138"/>
          <p14:tracePt t="117876" x="5907088" y="3101975"/>
          <p14:tracePt t="117892" x="5891213" y="2951163"/>
          <p14:tracePt t="117909" x="5880100" y="2897188"/>
          <p14:tracePt t="117926" x="5853113" y="2740025"/>
          <p14:tracePt t="117942" x="5830888" y="2620963"/>
          <p14:tracePt t="117959" x="5830888" y="2582863"/>
          <p14:tracePt t="117976" x="5830888" y="2470150"/>
          <p14:tracePt t="117992" x="5846763" y="2312988"/>
          <p14:tracePt t="118009" x="5857875" y="2247900"/>
          <p14:tracePt t="118026" x="5907088" y="2070100"/>
          <p14:tracePt t="118042" x="5922963" y="1962150"/>
          <p14:tracePt t="118059" x="5934075" y="1935163"/>
          <p14:tracePt t="118076" x="5938838" y="1901825"/>
          <p14:tracePt t="118093" x="5945188" y="1858963"/>
          <p14:tracePt t="118109" x="5954713" y="1847850"/>
          <p14:tracePt t="118112" x="5961063" y="1816100"/>
          <p14:tracePt t="118126" x="5972175" y="1751013"/>
          <p14:tracePt t="118142" x="5992813" y="1670050"/>
          <p14:tracePt t="118159" x="6003925" y="1604963"/>
          <p14:tracePt t="118176" x="6030913" y="1528763"/>
          <p14:tracePt t="118192" x="6042025" y="1458913"/>
          <p14:tracePt t="118209" x="6064250" y="1404938"/>
          <p14:tracePt t="118226" x="6069013" y="1366838"/>
          <p14:tracePt t="118242" x="6069013" y="1355725"/>
          <p14:tracePt t="118259" x="6069013" y="1350963"/>
          <p14:tracePt t="118552" x="6053138" y="1404938"/>
          <p14:tracePt t="118563" x="6019800" y="1497013"/>
          <p14:tracePt t="118572" x="6003925" y="1550988"/>
          <p14:tracePt t="118582" x="5981700" y="1654175"/>
          <p14:tracePt t="118593" x="5965825" y="1708150"/>
          <p14:tracePt t="118609" x="5954713" y="1773238"/>
          <p14:tracePt t="118626" x="5954713" y="1924050"/>
          <p14:tracePt t="118643" x="5965825" y="2101850"/>
          <p14:tracePt t="118659" x="5976938" y="2182813"/>
          <p14:tracePt t="118676" x="6003925" y="2351088"/>
          <p14:tracePt t="118692" x="6026150" y="2490788"/>
          <p14:tracePt t="118709" x="6035675" y="2555875"/>
          <p14:tracePt t="118726" x="6053138" y="2724150"/>
          <p14:tracePt t="118742" x="6064250" y="2913063"/>
          <p14:tracePt t="118759" x="6073775" y="2978150"/>
          <p14:tracePt t="118776" x="6107113" y="3194050"/>
          <p14:tracePt t="118792" x="6118225" y="3398838"/>
          <p14:tracePt t="118809" x="6118225" y="3463925"/>
          <p14:tracePt t="118826" x="6111875" y="3605213"/>
          <p14:tracePt t="118843" x="6107113" y="3659188"/>
          <p14:tracePt t="118859" x="6107113" y="3675063"/>
          <p14:tracePt t="118876" x="6107113" y="3679825"/>
          <p14:tracePt t="125895" x="6469063" y="3717925"/>
          <p14:tracePt t="125901" x="6738938" y="3587750"/>
          <p14:tracePt t="125911" x="6842125" y="3540125"/>
          <p14:tracePt t="125926" x="6938963" y="3475038"/>
          <p14:tracePt t="125942" x="7262813" y="3205163"/>
          <p14:tracePt t="125959" x="7323138" y="3124200"/>
          <p14:tracePt t="125976" x="7527925" y="2789238"/>
          <p14:tracePt t="126009" x="7620000" y="2405063"/>
          <p14:tracePt t="126042" x="7678738" y="2070100"/>
          <p14:tracePt t="126076" x="7750175" y="1870075"/>
          <p14:tracePt t="126093" x="7808913" y="1685925"/>
          <p14:tracePt t="126109" x="7840663" y="1582738"/>
          <p14:tracePt t="126111" x="7858125" y="1519238"/>
          <p14:tracePt t="126126" x="7858125" y="1465263"/>
          <p14:tracePt t="126143" x="7869238" y="1350963"/>
          <p14:tracePt t="126159" x="7869238" y="1319213"/>
          <p14:tracePt t="126176" x="7851775" y="1247775"/>
          <p14:tracePt t="126192" x="7851775" y="1162050"/>
          <p14:tracePt t="126209" x="7851775" y="1123950"/>
          <p14:tracePt t="126226" x="7900988" y="977900"/>
          <p14:tracePt t="126242" x="7932738" y="793750"/>
          <p14:tracePt t="126259" x="7939088" y="757238"/>
          <p14:tracePt t="126276" x="7950200" y="638175"/>
          <p14:tracePt t="126292" x="7966075" y="546100"/>
          <p14:tracePt t="126309" x="7970838" y="523875"/>
          <p14:tracePt t="126326" x="7970838" y="496888"/>
          <p14:tracePt t="126342" x="7970838" y="492125"/>
          <p14:tracePt t="126463" x="7970838" y="485775"/>
          <p14:tracePt t="126473" x="7970838" y="481013"/>
          <p14:tracePt t="126782" x="7970838" y="485775"/>
          <p14:tracePt t="126792" x="7970838" y="503238"/>
          <p14:tracePt t="126802" x="7970838" y="508000"/>
          <p14:tracePt t="126811" x="7970838" y="512763"/>
          <p14:tracePt t="126826" x="7970838" y="519113"/>
          <p14:tracePt t="126843" x="7970838" y="530225"/>
          <p14:tracePt t="126859" x="7977188" y="530225"/>
          <p14:tracePt t="126893" x="8024813" y="557213"/>
          <p14:tracePt t="126926" x="8105775" y="600075"/>
          <p14:tracePt t="126959" x="8213725" y="611188"/>
          <p14:tracePt t="126976" x="8267700" y="615950"/>
          <p14:tracePt t="126992" x="8289925" y="615950"/>
          <p14:tracePt t="127009" x="8294688" y="615950"/>
          <p14:tracePt t="127026" x="8312150" y="620713"/>
          <p14:tracePt t="127042" x="8321675" y="620713"/>
          <p14:tracePt t="127059" x="8332788" y="620713"/>
          <p14:tracePt t="127076" x="8339138" y="627063"/>
          <p14:tracePt t="127151" x="8332788" y="627063"/>
          <p14:tracePt t="127161" x="8321675" y="627063"/>
          <p14:tracePt t="127171" x="8316913" y="627063"/>
          <p14:tracePt t="127182" x="8305800" y="627063"/>
          <p14:tracePt t="127201" x="8305800" y="631825"/>
          <p14:tracePt t="127211" x="8301038" y="638175"/>
          <p14:tracePt t="127231" x="8301038" y="642938"/>
          <p14:tracePt t="127322" x="8305800" y="642938"/>
          <p14:tracePt t="127332" x="8312150" y="642938"/>
          <p14:tracePt t="127342" x="8332788" y="647700"/>
          <p14:tracePt t="127352" x="8366125" y="658813"/>
          <p14:tracePt t="127361" x="8404225" y="665163"/>
          <p14:tracePt t="127376" x="8435975" y="669925"/>
          <p14:tracePt t="127393" x="8489950" y="669925"/>
          <p14:tracePt t="127409" x="8521700" y="669925"/>
          <p14:tracePt t="127426" x="8597900" y="669925"/>
          <p14:tracePt t="127442" x="8739188" y="669925"/>
          <p14:tracePt t="127459" x="8786813" y="669925"/>
          <p14:tracePt t="127476" x="8890000" y="669925"/>
          <p14:tracePt t="127492" x="8948738" y="669925"/>
          <p14:tracePt t="127509" x="8966200" y="669925"/>
          <p14:tracePt t="127526" x="8993188" y="669925"/>
          <p14:tracePt t="127542" x="9024938" y="681038"/>
          <p14:tracePt t="127559" x="9063038" y="681038"/>
          <p14:tracePt t="127576" x="9155113" y="681038"/>
          <p14:tracePt t="127593" x="9229725" y="681038"/>
          <p14:tracePt t="127609" x="9267825" y="681038"/>
          <p14:tracePt t="127611" x="9294813" y="681038"/>
          <p14:tracePt t="127626" x="9332913" y="681038"/>
          <p14:tracePt t="127642" x="9391650" y="681038"/>
          <p14:tracePt t="127659" x="9440863" y="681038"/>
          <p14:tracePt t="127676" x="9494838" y="681038"/>
          <p14:tracePt t="127692" x="9571038" y="681038"/>
          <p14:tracePt t="127709" x="9602788" y="681038"/>
          <p14:tracePt t="127726" x="9640888" y="681038"/>
          <p14:tracePt t="127742" x="9701213" y="685800"/>
          <p14:tracePt t="127759" x="9737725" y="696913"/>
          <p14:tracePt t="127776" x="9782175" y="696913"/>
          <p14:tracePt t="127792" x="9829800" y="703263"/>
          <p14:tracePt t="127809" x="9852025" y="703263"/>
          <p14:tracePt t="127826" x="9863138" y="708025"/>
          <p14:tracePt t="127901" x="9856788" y="708025"/>
          <p14:tracePt t="127911" x="9829800" y="708025"/>
          <p14:tracePt t="127921" x="9809163" y="719138"/>
          <p14:tracePt t="127931" x="9771063" y="723900"/>
          <p14:tracePt t="127942" x="9667875" y="757238"/>
          <p14:tracePt t="127959" x="9602788" y="762000"/>
          <p14:tracePt t="127976" x="9456738" y="793750"/>
          <p14:tracePt t="127992" x="9317038" y="804863"/>
          <p14:tracePt t="128009" x="9274175" y="811213"/>
          <p14:tracePt t="128026" x="9094788" y="831850"/>
          <p14:tracePt t="128042" x="8894763" y="858838"/>
          <p14:tracePt t="128059" x="8793163" y="869950"/>
          <p14:tracePt t="128076" x="8440738" y="935038"/>
          <p14:tracePt t="128093" x="8128000" y="966788"/>
          <p14:tracePt t="128109" x="8024813" y="989013"/>
          <p14:tracePt t="128111" x="7939088" y="1011238"/>
          <p14:tracePt t="128126" x="7820025" y="1016000"/>
          <p14:tracePt t="128142" x="7716838" y="1038225"/>
          <p14:tracePt t="128159" x="7615238" y="1047750"/>
          <p14:tracePt t="128176" x="7446963" y="1085850"/>
          <p14:tracePt t="128192" x="7312025" y="1123950"/>
          <p14:tracePt t="128209" x="7219950" y="1146175"/>
          <p14:tracePt t="128226" x="7197725" y="1155700"/>
          <p14:tracePt t="128242" x="7215188" y="1162050"/>
          <p14:tracePt t="128259" x="7305675" y="1162050"/>
          <p14:tracePt t="128276" x="7516813" y="1146175"/>
          <p14:tracePt t="128292" x="7793038" y="1139825"/>
          <p14:tracePt t="128309" x="7932738" y="1128713"/>
          <p14:tracePt t="128326" x="8004175" y="1128713"/>
          <p14:tracePt t="128343" x="8024813" y="1139825"/>
          <p14:tracePt t="128359" x="8024813" y="1146175"/>
          <p14:tracePt t="128376" x="8024813" y="1155700"/>
          <p14:tracePt t="128392" x="8024813" y="1162050"/>
          <p14:tracePt t="128409" x="8020050" y="1166813"/>
          <p14:tracePt t="128425" x="7970838" y="1173163"/>
          <p14:tracePt t="128442" x="7804150" y="1204913"/>
          <p14:tracePt t="128459" x="7700963" y="1216025"/>
          <p14:tracePt t="128476" x="7451725" y="1216025"/>
          <p14:tracePt t="128492" x="7312025" y="1227138"/>
          <p14:tracePt t="128509" x="7305675" y="1227138"/>
          <p14:tracePt t="128542" x="7361238" y="1220788"/>
          <p14:tracePt t="128559" x="7381875" y="1220788"/>
          <p14:tracePt t="128576" x="7451725" y="1220788"/>
          <p14:tracePt t="128593" x="7550150" y="1220788"/>
          <p14:tracePt t="128609" x="7604125" y="1220788"/>
          <p14:tracePt t="128610" x="7651750" y="1220788"/>
          <p14:tracePt t="128626" x="7696200" y="1220788"/>
          <p14:tracePt t="128642" x="7727950" y="1220788"/>
          <p14:tracePt t="128659" x="7732713" y="1220788"/>
          <p14:tracePt t="128711" x="7705725" y="1220788"/>
          <p14:tracePt t="128721" x="7651750" y="1243013"/>
          <p14:tracePt t="128732" x="7597775" y="1247775"/>
          <p14:tracePt t="128742" x="7543800" y="1258888"/>
          <p14:tracePt t="128759" x="7419975" y="1281113"/>
          <p14:tracePt t="128776" x="7161213" y="1292225"/>
          <p14:tracePt t="128792" x="6970713" y="1301750"/>
          <p14:tracePt t="128809" x="6858000" y="1301750"/>
          <p14:tracePt t="128826" x="6777038" y="1308100"/>
          <p14:tracePt t="128843" x="6727825" y="1301750"/>
          <p14:tracePt t="128859" x="6700838" y="1296988"/>
          <p14:tracePt t="128876" x="6680200" y="1292225"/>
          <p14:tracePt t="128892" x="6657975" y="1281113"/>
          <p14:tracePt t="128909" x="6653213" y="1274763"/>
          <p14:tracePt t="128951" x="6662738" y="1274763"/>
          <p14:tracePt t="128961" x="6684963" y="1274763"/>
          <p14:tracePt t="128976" x="6707188" y="1274763"/>
          <p14:tracePt t="128992" x="6754813" y="1274763"/>
          <p14:tracePt t="129009" x="6765925" y="1274763"/>
          <p14:tracePt t="129025" x="6804025" y="1285875"/>
          <p14:tracePt t="129042" x="6873875" y="1296988"/>
          <p14:tracePt t="129059" x="6927850" y="1296988"/>
          <p14:tracePt t="129076" x="7089775" y="1296988"/>
          <p14:tracePt t="129093" x="7246938" y="1285875"/>
          <p14:tracePt t="129109" x="7285038" y="1274763"/>
          <p14:tracePt t="129111" x="7377113" y="1270000"/>
          <p14:tracePt t="129126" x="7415213" y="1270000"/>
          <p14:tracePt t="129143" x="7462838" y="1270000"/>
          <p14:tracePt t="129159" x="7485063" y="1270000"/>
          <p14:tracePt t="129175" x="7500938" y="1270000"/>
          <p14:tracePt t="129209" x="7500938" y="1274763"/>
          <p14:tracePt t="129226" x="7500938" y="1281113"/>
          <p14:tracePt t="129242" x="7469188" y="1281113"/>
          <p14:tracePt t="129259" x="7451725" y="1281113"/>
          <p14:tracePt t="129276" x="7388225" y="1281113"/>
          <p14:tracePt t="129292" x="7343775" y="1274763"/>
          <p14:tracePt t="129309" x="7339013" y="1274763"/>
          <p14:tracePt t="129351" x="7366000" y="1274763"/>
          <p14:tracePt t="129361" x="7392988" y="1274763"/>
          <p14:tracePt t="129376" x="7462838" y="1270000"/>
          <p14:tracePt t="129392" x="7554913" y="1254125"/>
          <p14:tracePt t="129409" x="7646988" y="1243013"/>
          <p14:tracePt t="129426" x="7786688" y="1231900"/>
          <p14:tracePt t="129443" x="7889875" y="1220788"/>
          <p14:tracePt t="129459" x="7981950" y="1204913"/>
          <p14:tracePt t="129475" x="8067675" y="1204913"/>
          <p14:tracePt t="129492" x="8143875" y="1204913"/>
          <p14:tracePt t="129509" x="8170863" y="1204913"/>
          <p14:tracePt t="129525" x="8186738" y="1204913"/>
          <p14:tracePt t="129542" x="8197850" y="1211263"/>
          <p14:tracePt t="129631" x="8197850" y="1216025"/>
          <p14:tracePt t="129652" x="8193088" y="1220788"/>
          <p14:tracePt t="129662" x="8177213" y="1220788"/>
          <p14:tracePt t="129671" x="8154988" y="1227138"/>
          <p14:tracePt t="129681" x="8116888" y="1227138"/>
          <p14:tracePt t="129692" x="8089900" y="1231900"/>
          <p14:tracePt t="129709" x="8074025" y="1231900"/>
          <p14:tracePt t="129726" x="8067675" y="1231900"/>
          <p14:tracePt t="129742" x="8067675" y="1238250"/>
          <p14:tracePt t="129761" x="8067675" y="1243013"/>
          <p14:tracePt t="129776" x="8067675" y="1247775"/>
          <p14:tracePt t="129792" x="8078788" y="1281113"/>
          <p14:tracePt t="129809" x="8085138" y="1296988"/>
          <p14:tracePt t="129826" x="8112125" y="1339850"/>
          <p14:tracePt t="129843" x="8139113" y="1366838"/>
          <p14:tracePt t="129859" x="8143875" y="1373188"/>
          <p14:tracePt t="129876" x="8170863" y="1389063"/>
          <p14:tracePt t="129892" x="8193088" y="1416050"/>
          <p14:tracePt t="129909" x="8197850" y="1420813"/>
          <p14:tracePt t="129926" x="8208963" y="1427163"/>
          <p14:tracePt t="129961" x="8213725" y="1427163"/>
          <p14:tracePt t="130094" x="8208963" y="1427163"/>
          <p14:tracePt t="130102" x="8186738" y="1427163"/>
          <p14:tracePt t="130112" x="8177213" y="1427163"/>
          <p14:tracePt t="130126" x="8166100" y="1427163"/>
          <p14:tracePt t="130142" x="8105775" y="1427163"/>
          <p14:tracePt t="130159" x="8035925" y="1438275"/>
          <p14:tracePt t="130176" x="7927975" y="1454150"/>
          <p14:tracePt t="130192" x="7808913" y="1481138"/>
          <p14:tracePt t="130209" x="7786688" y="1485900"/>
          <p14:tracePt t="130226" x="7766050" y="1508125"/>
          <p14:tracePt t="130242" x="7732713" y="1546225"/>
          <p14:tracePt t="130259" x="7705725" y="1555750"/>
          <p14:tracePt t="130276" x="7581900" y="1636713"/>
          <p14:tracePt t="130292" x="7431088" y="1724025"/>
          <p14:tracePt t="130309" x="7370763" y="1762125"/>
          <p14:tracePt t="130326" x="7224713" y="1843088"/>
          <p14:tracePt t="130343" x="7112000" y="1885950"/>
          <p14:tracePt t="130359" x="7096125" y="1897063"/>
          <p14:tracePt t="130376" x="7046913" y="1924050"/>
          <p14:tracePt t="130392" x="7019925" y="1955800"/>
          <p14:tracePt t="130409" x="7008813" y="1973263"/>
          <p14:tracePt t="130426" x="6970713" y="2005013"/>
          <p14:tracePt t="130442" x="6927850" y="2036763"/>
          <p14:tracePt t="130459" x="6916738" y="2043113"/>
          <p14:tracePt t="130476" x="6900863" y="2047875"/>
          <p14:tracePt t="130492" x="6896100" y="2054225"/>
          <p14:tracePt t="130541" x="6884988" y="2058988"/>
          <p14:tracePt t="130551" x="6862763" y="2074863"/>
          <p14:tracePt t="130561" x="6831013" y="2081213"/>
          <p14:tracePt t="130576" x="6738938" y="2112963"/>
          <p14:tracePt t="130592" x="6635750" y="2117725"/>
          <p14:tracePt t="130609" x="6561138" y="2128838"/>
          <p14:tracePt t="130611" x="6523038" y="2128838"/>
          <p14:tracePt t="130626" x="6457950" y="2128838"/>
          <p14:tracePt t="130642" x="6381750" y="2112963"/>
          <p14:tracePt t="130659" x="6334125" y="2101850"/>
          <p14:tracePt t="130676" x="6235700" y="2085975"/>
          <p14:tracePt t="130692" x="6111875" y="2085975"/>
          <p14:tracePt t="130709" x="6046788" y="2074863"/>
          <p14:tracePt t="130726" x="5999163" y="2074863"/>
          <p14:tracePt t="130742" x="5972175" y="2063750"/>
          <p14:tracePt t="130776" x="5972175" y="2058988"/>
          <p14:tracePt t="130821" x="5981700" y="2058988"/>
          <p14:tracePt t="130832" x="6019800" y="2058988"/>
          <p14:tracePt t="130842" x="6042025" y="2058988"/>
          <p14:tracePt t="130851" x="6064250" y="2058988"/>
          <p14:tracePt t="130861" x="6100763" y="2058988"/>
          <p14:tracePt t="130876" x="6118225" y="2058988"/>
          <p14:tracePt t="130892" x="6176963" y="2063750"/>
          <p14:tracePt t="130909" x="6208713" y="2074863"/>
          <p14:tracePt t="130926" x="6289675" y="2097088"/>
          <p14:tracePt t="130942" x="6446838" y="2128838"/>
          <p14:tracePt t="130959" x="6523038" y="2139950"/>
          <p14:tracePt t="130976" x="6770688" y="2182813"/>
          <p14:tracePt t="130992" x="7073900" y="2254250"/>
          <p14:tracePt t="131009" x="7177088" y="2281238"/>
          <p14:tracePt t="131026" x="7370763" y="2324100"/>
          <p14:tracePt t="131042" x="7478713" y="2339975"/>
          <p14:tracePt t="131059" x="7496175" y="2339975"/>
          <p14:tracePt t="131076" x="7512050" y="2339975"/>
          <p14:tracePt t="131093" x="7516813" y="2339975"/>
          <p14:tracePt t="131109" x="7523163" y="2339975"/>
          <p14:tracePt t="131131" x="7527925" y="2339975"/>
          <p14:tracePt t="131142" x="7532688" y="2339975"/>
          <p14:tracePt t="134506" x="7112000" y="2744788"/>
          <p14:tracePt t="134512" x="6788150" y="2755900"/>
          <p14:tracePt t="134526" x="6630988" y="2755900"/>
          <p14:tracePt t="134542" x="5830888" y="2744788"/>
          <p14:tracePt t="134559" x="5599113" y="2744788"/>
          <p14:tracePt t="134576" x="4695825" y="2713038"/>
          <p14:tracePt t="134593" x="4122738" y="2697163"/>
          <p14:tracePt t="134626" x="2762250" y="2679700"/>
          <p14:tracePt t="134659" x="1508125" y="2593975"/>
          <p14:tracePt t="134692" x="746125" y="2416175"/>
          <p14:tracePt t="134709" x="566738" y="2362200"/>
          <p14:tracePt t="134726" x="296863" y="2274888"/>
          <p14:tracePt t="134742" x="103188" y="2166938"/>
          <p14:tracePt t="134759" x="53975" y="2112963"/>
          <p14:tracePt t="134776" x="0" y="1881188"/>
          <p14:tracePt t="134792" x="0" y="1746250"/>
          <p14:tracePt t="134809" x="0" y="1577975"/>
          <p14:tracePt t="134826" x="0" y="1470025"/>
          <p14:tracePt t="134843" x="0" y="1319213"/>
          <p14:tracePt t="134859" x="0" y="1274763"/>
          <p14:tracePt t="134876" x="0" y="1189038"/>
          <p14:tracePt t="134892" x="0" y="1081088"/>
          <p14:tracePt t="134909" x="26988" y="1038225"/>
          <p14:tracePt t="134926" x="168275" y="919163"/>
          <p14:tracePt t="134942" x="442913" y="788988"/>
          <p14:tracePt t="134959" x="534988" y="750888"/>
          <p14:tracePt t="134975" x="869950" y="638175"/>
          <p14:tracePt t="134992" x="1485900" y="512763"/>
          <p14:tracePt t="135009" x="1751013" y="496888"/>
          <p14:tracePt t="135025" x="2486025" y="411163"/>
          <p14:tracePt t="135042" x="3097213" y="366713"/>
          <p14:tracePt t="135059" x="3279775" y="350838"/>
          <p14:tracePt t="135076" x="3783013" y="323850"/>
          <p14:tracePt t="135092" x="4356100" y="307975"/>
          <p14:tracePt t="135109" x="4560888" y="307975"/>
          <p14:tracePt t="135111" x="4794250" y="307975"/>
          <p14:tracePt t="135126" x="5203825" y="307975"/>
          <p14:tracePt t="135142" x="5826125" y="296863"/>
          <p14:tracePt t="135159" x="6035675" y="296863"/>
          <p14:tracePt t="135176" x="6734175" y="276225"/>
          <p14:tracePt t="135193" x="7300913" y="285750"/>
          <p14:tracePt t="135209" x="7874000" y="323850"/>
          <p14:tracePt t="135226" x="8732838" y="395288"/>
          <p14:tracePt t="135242" x="9121775" y="449263"/>
          <p14:tracePt t="135259" x="9294813" y="485775"/>
          <p14:tracePt t="135276" x="9429750" y="530225"/>
          <p14:tracePt t="135292" x="9436100" y="539750"/>
          <p14:tracePt t="135309" x="9436100" y="546100"/>
          <p14:tracePt t="135325" x="9424988" y="546100"/>
          <p14:tracePt t="135342" x="9364663" y="577850"/>
          <p14:tracePt t="135359" x="9256713" y="611188"/>
          <p14:tracePt t="135375" x="9002713" y="676275"/>
          <p14:tracePt t="135392" x="8355013" y="788988"/>
          <p14:tracePt t="135409" x="7835900" y="827088"/>
          <p14:tracePt t="135425" x="7327900" y="869950"/>
          <p14:tracePt t="135442" x="6788150" y="946150"/>
          <p14:tracePt t="135459" x="6723063" y="957263"/>
          <p14:tracePt t="135476" x="6592888" y="984250"/>
          <p14:tracePt t="135493" x="6435725" y="1042988"/>
          <p14:tracePt t="135509" x="6365875" y="1069975"/>
          <p14:tracePt t="135526" x="6127750" y="1173163"/>
          <p14:tracePt t="135542" x="5873750" y="1274763"/>
          <p14:tracePt t="135559" x="5781675" y="1308100"/>
          <p14:tracePt t="135576" x="5572125" y="1366838"/>
          <p14:tracePt t="135593" x="5334000" y="1443038"/>
          <p14:tracePt t="135609" x="5230813" y="1485900"/>
          <p14:tracePt t="135611" x="5064125" y="1524000"/>
          <p14:tracePt t="135625" x="4960938" y="1550988"/>
          <p14:tracePt t="135642" x="4648200" y="1582738"/>
          <p14:tracePt t="135659" x="4533900" y="1593850"/>
          <p14:tracePt t="135675" x="4117975" y="1636713"/>
          <p14:tracePt t="135692" x="3810000" y="1658938"/>
          <p14:tracePt t="135709" x="3695700" y="1658938"/>
          <p14:tracePt t="135725" x="3355975" y="1658938"/>
          <p14:tracePt t="135742" x="3043238" y="1631950"/>
          <p14:tracePt t="135759" x="2940050" y="1620838"/>
          <p14:tracePt t="135776" x="2636838" y="1562100"/>
          <p14:tracePt t="135792" x="2328863" y="1519238"/>
          <p14:tracePt t="135809" x="2090738" y="1474788"/>
          <p14:tracePt t="135826" x="1728788" y="1416050"/>
          <p14:tracePt t="135843" x="1512888" y="1382713"/>
          <p14:tracePt t="135859" x="1393825" y="1346200"/>
          <p14:tracePt t="135876" x="1258888" y="1265238"/>
          <p14:tracePt t="135892" x="1173163" y="1220788"/>
          <p14:tracePt t="135909" x="1112838" y="1193800"/>
          <p14:tracePt t="135926" x="1016000" y="1139825"/>
          <p14:tracePt t="135942" x="854075" y="1081088"/>
          <p14:tracePt t="135959" x="762000" y="1038225"/>
          <p14:tracePt t="135975" x="685800" y="1000125"/>
          <p14:tracePt t="135992" x="638175" y="935038"/>
          <p14:tracePt t="136009" x="620713" y="901700"/>
          <p14:tracePt t="136025" x="620713" y="874713"/>
          <p14:tracePt t="136042" x="615950" y="815975"/>
          <p14:tracePt t="136059" x="615950" y="800100"/>
          <p14:tracePt t="136076" x="615950" y="730250"/>
          <p14:tracePt t="136092" x="649288" y="654050"/>
          <p14:tracePt t="136109" x="676275" y="615950"/>
          <p14:tracePt t="136111" x="723900" y="557213"/>
          <p14:tracePt t="136126" x="757238" y="523875"/>
          <p14:tracePt t="136142" x="919163" y="422275"/>
          <p14:tracePt t="136159" x="1000125" y="377825"/>
          <p14:tracePt t="136176" x="1243013" y="292100"/>
          <p14:tracePt t="136192" x="1497013" y="215900"/>
          <p14:tracePt t="136209" x="1600200" y="195263"/>
          <p14:tracePt t="136226" x="1820863" y="141288"/>
          <p14:tracePt t="136242" x="2036763" y="112713"/>
          <p14:tracePt t="136259" x="2139950" y="103188"/>
          <p14:tracePt t="136276" x="2425700" y="80963"/>
          <p14:tracePt t="136292" x="2798763" y="80963"/>
          <p14:tracePt t="136309" x="2924175" y="80963"/>
          <p14:tracePt t="136326" x="3232150" y="85725"/>
          <p14:tracePt t="136343" x="3432175" y="112713"/>
          <p14:tracePt t="136359" x="3513138" y="134938"/>
          <p14:tracePt t="136375" x="3695700" y="195263"/>
          <p14:tracePt t="136392" x="3895725" y="269875"/>
          <p14:tracePt t="136409" x="3976688" y="296863"/>
          <p14:tracePt t="136425" x="4160838" y="377825"/>
          <p14:tracePt t="136442" x="4248150" y="442913"/>
          <p14:tracePt t="136459" x="4306888" y="503238"/>
          <p14:tracePt t="136476" x="4356100" y="557213"/>
          <p14:tracePt t="136492" x="4376738" y="588963"/>
          <p14:tracePt t="136509" x="4394200" y="620713"/>
          <p14:tracePt t="136526" x="4421188" y="676275"/>
          <p14:tracePt t="136542" x="4437063" y="712788"/>
          <p14:tracePt t="136559" x="4437063" y="750888"/>
          <p14:tracePt t="136576" x="4437063" y="811213"/>
          <p14:tracePt t="136592" x="4430713" y="881063"/>
          <p14:tracePt t="136609" x="4414838" y="930275"/>
          <p14:tracePt t="136612" x="4410075" y="939800"/>
          <p14:tracePt t="136626" x="4394200" y="962025"/>
          <p14:tracePt t="136642" x="4340225" y="1016000"/>
          <p14:tracePt t="136659" x="4306888" y="1058863"/>
          <p14:tracePt t="136676" x="4252913" y="1119188"/>
          <p14:tracePt t="136692" x="4176713" y="1155700"/>
          <p14:tracePt t="136709" x="4144963" y="1173163"/>
          <p14:tracePt t="136725" x="4048125" y="1211263"/>
          <p14:tracePt t="136742" x="3906838" y="1238250"/>
          <p14:tracePt t="136759" x="3852863" y="1247775"/>
          <p14:tracePt t="136775" x="3686175" y="1258888"/>
          <p14:tracePt t="136792" x="3533775" y="1270000"/>
          <p14:tracePt t="136809" x="3490913" y="1274763"/>
          <p14:tracePt t="136826" x="3313113" y="1285875"/>
          <p14:tracePt t="136843" x="3025775" y="1319213"/>
          <p14:tracePt t="136859" x="2917825" y="1319213"/>
          <p14:tracePt t="136876" x="2578100" y="1335088"/>
          <p14:tracePt t="136892" x="2227263" y="1335088"/>
          <p14:tracePt t="136909" x="2112963" y="1328738"/>
          <p14:tracePt t="136926" x="1766888" y="1292225"/>
          <p14:tracePt t="136942" x="1497013" y="1258888"/>
          <p14:tracePt t="136959" x="1416050" y="1247775"/>
          <p14:tracePt t="136976" x="1211263" y="1200150"/>
          <p14:tracePt t="136992" x="1016000" y="1146175"/>
          <p14:tracePt t="137009" x="939800" y="1128713"/>
          <p14:tracePt t="137026" x="766763" y="1042988"/>
          <p14:tracePt t="137042" x="654050" y="977900"/>
          <p14:tracePt t="137059" x="604838" y="923925"/>
          <p14:tracePt t="137076" x="550863" y="820738"/>
          <p14:tracePt t="137093" x="546100" y="762000"/>
          <p14:tracePt t="137109" x="561975" y="723900"/>
          <p14:tracePt t="137111" x="600075" y="676275"/>
          <p14:tracePt t="137126" x="681038" y="615950"/>
          <p14:tracePt t="137142" x="820738" y="539750"/>
          <p14:tracePt t="137159" x="957263" y="469900"/>
          <p14:tracePt t="137176" x="1128713" y="388938"/>
          <p14:tracePt t="137192" x="1366838" y="312738"/>
          <p14:tracePt t="137209" x="1535113" y="276225"/>
          <p14:tracePt t="137226" x="1751013" y="227013"/>
          <p14:tracePt t="137242" x="2151063" y="188913"/>
          <p14:tracePt t="137259" x="2481263" y="188913"/>
          <p14:tracePt t="137276" x="2762250" y="188913"/>
          <p14:tracePt t="137292" x="3052763" y="195263"/>
          <p14:tracePt t="137309" x="3144838" y="200025"/>
          <p14:tracePt t="137326" x="3333750" y="231775"/>
          <p14:tracePt t="137343" x="3490913" y="269875"/>
          <p14:tracePt t="137359" x="3551238" y="292100"/>
          <p14:tracePt t="137376" x="3668713" y="334963"/>
          <p14:tracePt t="137392" x="3794125" y="404813"/>
          <p14:tracePt t="137409" x="3836988" y="431800"/>
          <p14:tracePt t="137425" x="3987800" y="496888"/>
          <p14:tracePt t="137442" x="4095750" y="557213"/>
          <p14:tracePt t="137459" x="4156075" y="584200"/>
          <p14:tracePt t="137475" x="4203700" y="611188"/>
          <p14:tracePt t="137492" x="4241800" y="647700"/>
          <p14:tracePt t="137509" x="4248150" y="669925"/>
          <p14:tracePt t="137525" x="4268788" y="730250"/>
          <p14:tracePt t="137542" x="4268788" y="793750"/>
          <p14:tracePt t="137559" x="4268788" y="815975"/>
          <p14:tracePt t="137576" x="4268788" y="881063"/>
          <p14:tracePt t="137592" x="4252913" y="950913"/>
          <p14:tracePt t="137609" x="4214813" y="984250"/>
          <p14:tracePt t="137611" x="4183063" y="1020763"/>
          <p14:tracePt t="137626" x="4102100" y="1069975"/>
          <p14:tracePt t="137642" x="3976688" y="1128713"/>
          <p14:tracePt t="137659" x="3863975" y="1166813"/>
          <p14:tracePt t="137676" x="3668713" y="1220788"/>
          <p14:tracePt t="137692" x="3513138" y="1238250"/>
          <p14:tracePt t="137709" x="3387725" y="1247775"/>
          <p14:tracePt t="137726" x="3198813" y="1258888"/>
          <p14:tracePt t="137742" x="3117850" y="1258888"/>
          <p14:tracePt t="137759" x="3090863" y="1258888"/>
          <p14:tracePt t="137776" x="3086100" y="1258888"/>
          <p14:tracePt t="137809" x="3079750" y="1258888"/>
          <p14:tracePt t="137826" x="3070225" y="1258888"/>
          <p14:tracePt t="137843" x="3059113" y="1258888"/>
          <p14:tracePt t="137859" x="3052763" y="1258888"/>
          <p14:tracePt t="138322" x="3052763" y="1247775"/>
          <p14:tracePt t="138332" x="3052763" y="1243013"/>
          <p14:tracePt t="138345" x="3052763" y="1238250"/>
          <p14:tracePt t="138359" x="3059113" y="1227138"/>
          <p14:tracePt t="138376" x="3074988" y="1227138"/>
          <p14:tracePt t="138392" x="3128963" y="1227138"/>
          <p14:tracePt t="138426" x="3198813" y="1227138"/>
          <p14:tracePt t="138459" x="3367088" y="1247775"/>
          <p14:tracePt t="138492" x="3486150" y="1254125"/>
          <p14:tracePt t="138531" x="3479800" y="1254125"/>
          <p14:tracePt t="138542" x="3468688" y="1254125"/>
          <p14:tracePt t="138559" x="3463925" y="1254125"/>
          <p14:tracePt t="138576" x="3421063" y="1254125"/>
          <p14:tracePt t="138593" x="3355975" y="1254125"/>
          <p14:tracePt t="138609" x="3333750" y="1254125"/>
          <p14:tracePt t="138611" x="3328988" y="1254125"/>
          <p14:tracePt t="139273" x="3328988" y="1270000"/>
          <p14:tracePt t="139282" x="3328988" y="1281113"/>
          <p14:tracePt t="139292" x="3324225" y="1312863"/>
          <p14:tracePt t="139309" x="3344863" y="1355725"/>
          <p14:tracePt t="139326" x="3533775" y="1438275"/>
          <p14:tracePt t="139343" x="3686175" y="1508125"/>
          <p14:tracePt t="139359" x="3751263" y="1546225"/>
          <p14:tracePt t="139376" x="3852863" y="1620838"/>
          <p14:tracePt t="139409" x="3895725" y="1685925"/>
          <p14:tracePt t="139442" x="3895725" y="1690688"/>
          <p14:tracePt t="139476" x="3771900" y="1663700"/>
          <p14:tracePt t="139492" x="3544888" y="1620838"/>
          <p14:tracePt t="139509" x="3328988" y="1582738"/>
          <p14:tracePt t="139526" x="3117850" y="1519238"/>
          <p14:tracePt t="139542" x="2859088" y="1420813"/>
          <p14:tracePt t="139559" x="2778125" y="1366838"/>
          <p14:tracePt t="139576" x="2566988" y="1238250"/>
          <p14:tracePt t="139593" x="2362200" y="1065213"/>
          <p14:tracePt t="139609" x="2290763" y="1016000"/>
          <p14:tracePt t="139611" x="2155825" y="946150"/>
          <p14:tracePt t="139626" x="2074863" y="908050"/>
          <p14:tracePt t="139642" x="1901825" y="827088"/>
          <p14:tracePt t="139659" x="1858963" y="800100"/>
          <p14:tracePt t="139676" x="1746250" y="746125"/>
          <p14:tracePt t="139692" x="1692275" y="685800"/>
          <p14:tracePt t="139709" x="1681163" y="669925"/>
          <p14:tracePt t="139725" x="1674813" y="611188"/>
          <p14:tracePt t="139742" x="1708150" y="546100"/>
          <p14:tracePt t="139759" x="1728788" y="523875"/>
          <p14:tracePt t="139775" x="1836738" y="404813"/>
          <p14:tracePt t="139792" x="1989138" y="292100"/>
          <p14:tracePt t="139809" x="2097088" y="242888"/>
          <p14:tracePt t="139826" x="2409825" y="123825"/>
          <p14:tracePt t="139842" x="2674938" y="53975"/>
          <p14:tracePt t="139859" x="2751138" y="49213"/>
          <p14:tracePt t="139875" x="2928938" y="26988"/>
          <p14:tracePt t="139892" x="3106738" y="26988"/>
          <p14:tracePt t="139909" x="3232150" y="15875"/>
          <p14:tracePt t="139925" x="3421063" y="4763"/>
          <p14:tracePt t="139942" x="3551238" y="4763"/>
          <p14:tracePt t="139959" x="3663950" y="4763"/>
          <p14:tracePt t="139976" x="3841750" y="11113"/>
          <p14:tracePt t="139992" x="3933825" y="26988"/>
          <p14:tracePt t="140009" x="3998913" y="49213"/>
          <p14:tracePt t="140026" x="4052888" y="69850"/>
          <p14:tracePt t="140042" x="4140200" y="123825"/>
          <p14:tracePt t="140059" x="4194175" y="161925"/>
          <p14:tracePt t="140076" x="4237038" y="188913"/>
          <p14:tracePt t="140092" x="4291013" y="227013"/>
          <p14:tracePt t="140109" x="4322763" y="258763"/>
          <p14:tracePt t="140110" x="4340225" y="280988"/>
          <p14:tracePt t="140125" x="4344988" y="296863"/>
          <p14:tracePt t="140142" x="4367213" y="350838"/>
          <p14:tracePt t="140159" x="4367213" y="377825"/>
          <p14:tracePt t="140175" x="4367213" y="442913"/>
          <p14:tracePt t="140192" x="4367213" y="503238"/>
          <p14:tracePt t="140209" x="4367213" y="530225"/>
          <p14:tracePt t="140226" x="4356100" y="593725"/>
          <p14:tracePt t="140242" x="4344988" y="654050"/>
          <p14:tracePt t="140259" x="4333875" y="676275"/>
          <p14:tracePt t="140276" x="4286250" y="746125"/>
          <p14:tracePt t="140292" x="4183063" y="820738"/>
          <p14:tracePt t="140309" x="4140200" y="847725"/>
          <p14:tracePt t="140326" x="3967163" y="930275"/>
          <p14:tracePt t="140342" x="3814763" y="950913"/>
          <p14:tracePt t="140359" x="3760788" y="957263"/>
          <p14:tracePt t="140376" x="3668713" y="957263"/>
          <p14:tracePt t="140392" x="3625850" y="957263"/>
          <p14:tracePt t="140409" x="3614738" y="957263"/>
          <p14:tracePt t="140426" x="3609975" y="957263"/>
          <p14:tracePt t="141113" x="3605213" y="966788"/>
          <p14:tracePt t="141122" x="3587750" y="989013"/>
          <p14:tracePt t="141132" x="3587750" y="1011238"/>
          <p14:tracePt t="141142" x="3598863" y="1058863"/>
          <p14:tracePt t="141159" x="3695700" y="1204913"/>
          <p14:tracePt t="141176" x="3902075" y="1366838"/>
          <p14:tracePt t="141192" x="4171950" y="1497013"/>
          <p14:tracePt t="141209" x="4360863" y="1562100"/>
          <p14:tracePt t="141242" x="4776788" y="1685925"/>
          <p14:tracePt t="141276" x="5268913" y="1778000"/>
          <p14:tracePt t="141309" x="6080125" y="1901825"/>
          <p14:tracePt t="141326" x="6604000" y="1955800"/>
          <p14:tracePt t="141342" x="6869113" y="1993900"/>
          <p14:tracePt t="141359" x="6884988" y="1993900"/>
          <p14:tracePt t="141376" x="6900863" y="1993900"/>
          <p14:tracePt t="141409" x="6900863" y="1989138"/>
          <p14:tracePt t="141472" x="6900863" y="1982788"/>
          <p14:tracePt t="141572" x="6900863" y="1978025"/>
          <p14:tracePt t="141582" x="6884988" y="1973263"/>
          <p14:tracePt t="141593" x="6846888" y="1962150"/>
          <p14:tracePt t="141609" x="6819900" y="1955800"/>
          <p14:tracePt t="141626" x="6689725" y="1935163"/>
          <p14:tracePt t="141642" x="6543675" y="1897063"/>
          <p14:tracePt t="141659" x="6489700" y="1881188"/>
          <p14:tracePt t="141675" x="6311900" y="1858963"/>
          <p14:tracePt t="141692" x="6122988" y="1858963"/>
          <p14:tracePt t="141709" x="5927725" y="1847850"/>
          <p14:tracePt t="141726" x="5700713" y="1836738"/>
          <p14:tracePt t="141742" x="5657850" y="1816100"/>
          <p14:tracePt t="141759" x="5657850" y="1804988"/>
          <p14:tracePt t="141775" x="5657850" y="1793875"/>
          <p14:tracePt t="141792" x="5657850" y="1782763"/>
          <p14:tracePt t="141942" x="5657850" y="1778000"/>
          <p14:tracePt t="141982" x="5653088" y="1766888"/>
          <p14:tracePt t="141992" x="5637213" y="1751013"/>
          <p14:tracePt t="142002" x="5626100" y="1739900"/>
          <p14:tracePt t="142012" x="5603875" y="1719263"/>
          <p14:tracePt t="142025" x="5588000" y="1697038"/>
          <p14:tracePt t="142042" x="5545138" y="1654175"/>
          <p14:tracePt t="142059" x="5522913" y="1636713"/>
          <p14:tracePt t="142076" x="5453063" y="1609725"/>
          <p14:tracePt t="142093" x="5387975" y="1600200"/>
          <p14:tracePt t="142109" x="5365750" y="1600200"/>
          <p14:tracePt t="142111" x="5345113" y="1600200"/>
          <p14:tracePt t="142126" x="5334000" y="1600200"/>
          <p14:tracePt t="142142" x="5318125" y="1600200"/>
          <p14:tracePt t="142175" x="5311775" y="1593850"/>
          <p14:tracePt t="142211" x="5307013" y="1593850"/>
          <p14:tracePt t="142231" x="5302250" y="1593850"/>
          <p14:tracePt t="142251" x="5295900" y="1593850"/>
          <p14:tracePt t="142362" x="5295900" y="1600200"/>
          <p14:tracePt t="142552" x="5307013" y="1604963"/>
          <p14:tracePt t="142563" x="5334000" y="1616075"/>
          <p14:tracePt t="142572" x="5426075" y="1627188"/>
          <p14:tracePt t="142582" x="5576888" y="1627188"/>
          <p14:tracePt t="142593" x="5691188" y="1636713"/>
          <p14:tracePt t="142609" x="5922963" y="1636713"/>
          <p14:tracePt t="142625" x="6057900" y="1636713"/>
          <p14:tracePt t="142659" x="6064250" y="1636713"/>
          <p14:tracePt t="142692" x="6064250" y="1631950"/>
          <p14:tracePt t="142911" x="6053138" y="1631950"/>
          <p14:tracePt t="142922" x="5961063" y="1674813"/>
          <p14:tracePt t="142931" x="5907088" y="1701800"/>
          <p14:tracePt t="142942" x="5853113" y="1728788"/>
          <p14:tracePt t="142959" x="5680075" y="1804988"/>
          <p14:tracePt t="142975" x="5599113" y="1858963"/>
          <p14:tracePt t="142992" x="5592763" y="1863725"/>
          <p14:tracePt t="143184" x="5646738" y="1870075"/>
          <p14:tracePt t="143192" x="5749925" y="1881188"/>
          <p14:tracePt t="143202" x="5837238" y="1890713"/>
          <p14:tracePt t="143212" x="6015038" y="1901825"/>
          <p14:tracePt t="143226" x="6118225" y="1912938"/>
          <p14:tracePt t="143242" x="6181725" y="1912938"/>
          <p14:tracePt t="143259" x="6188075" y="1917700"/>
          <p14:tracePt t="143485" x="6181725" y="1917700"/>
          <p14:tracePt t="143562" x="6165850" y="1917700"/>
          <p14:tracePt t="143573" x="6030913" y="1966913"/>
          <p14:tracePt t="143582" x="5949950" y="2000250"/>
          <p14:tracePt t="143593" x="5864225" y="2016125"/>
          <p14:tracePt t="143609" x="5680075" y="2054225"/>
          <p14:tracePt t="143626" x="5392738" y="2074863"/>
          <p14:tracePt t="143642" x="5176838" y="2074863"/>
          <p14:tracePt t="143659" x="4983163" y="2070100"/>
          <p14:tracePt t="143676" x="4738688" y="2005013"/>
          <p14:tracePt t="143692" x="4230688" y="1809750"/>
          <p14:tracePt t="143709" x="3886200" y="1631950"/>
          <p14:tracePt t="143725" x="3571875" y="1481138"/>
          <p14:tracePt t="143742" x="3167063" y="1346200"/>
          <p14:tracePt t="143759" x="3016250" y="1285875"/>
          <p14:tracePt t="143775" x="2890838" y="1227138"/>
          <p14:tracePt t="143792" x="2843213" y="1204913"/>
          <p14:tracePt t="143809" x="2836863" y="1193800"/>
          <p14:tracePt t="143826" x="2832100" y="1155700"/>
          <p14:tracePt t="143842" x="2825750" y="1096963"/>
          <p14:tracePt t="143859" x="2832100" y="1074738"/>
          <p14:tracePt t="143875" x="2863850" y="1000125"/>
          <p14:tracePt t="143892" x="2879725" y="962025"/>
          <p14:tracePt t="143909" x="2886075" y="957263"/>
          <p14:tracePt t="143925" x="2886075" y="950913"/>
          <p14:tracePt t="143959" x="2890838" y="950913"/>
          <p14:tracePt t="143975" x="2989263" y="977900"/>
          <p14:tracePt t="143992" x="3155950" y="1027113"/>
          <p14:tracePt t="144009" x="3236913" y="1047750"/>
          <p14:tracePt t="144026" x="3355975" y="1074738"/>
          <p14:tracePt t="144042" x="3382963" y="1081088"/>
          <p14:tracePt t="144112" x="3382963" y="1085850"/>
          <p14:tracePt t="144121" x="3387725" y="1085850"/>
          <p14:tracePt t="144142" x="3394075" y="1085850"/>
          <p14:tracePt t="144162" x="3394075" y="1081088"/>
          <p14:tracePt t="144173" x="3394075" y="1074738"/>
          <p14:tracePt t="144182" x="3394075" y="1069975"/>
          <p14:tracePt t="144192" x="3394075" y="1065213"/>
          <p14:tracePt t="144209" x="3394075" y="1054100"/>
          <p14:tracePt t="144226" x="3387725" y="1047750"/>
          <p14:tracePt t="144242" x="3387725" y="1042988"/>
          <p14:tracePt t="147134" x="3441700" y="2308225"/>
          <p14:tracePt t="147142" x="3452813" y="2420938"/>
          <p14:tracePt t="147152" x="3452813" y="2452688"/>
          <p14:tracePt t="147162" x="3452813" y="2481263"/>
          <p14:tracePt t="147176" x="3452813" y="2517775"/>
          <p14:tracePt t="147192" x="3421063" y="2589213"/>
          <p14:tracePt t="147209" x="3394075" y="2620963"/>
          <p14:tracePt t="147242" x="3290888" y="2778125"/>
          <p14:tracePt t="147276" x="3225800" y="2870200"/>
          <p14:tracePt t="147309" x="3171825" y="2960688"/>
          <p14:tracePt t="147326" x="3117850" y="3063875"/>
          <p14:tracePt t="147343" x="3086100" y="3124200"/>
          <p14:tracePt t="147359" x="3059113" y="3194050"/>
          <p14:tracePt t="147375" x="3043238" y="3286125"/>
          <p14:tracePt t="147392" x="3032125" y="3441700"/>
          <p14:tracePt t="147409" x="3052763" y="3636963"/>
          <p14:tracePt t="147426" x="3128963" y="3967163"/>
          <p14:tracePt t="147442" x="3259138" y="4333875"/>
          <p14:tracePt t="147459" x="3302000" y="4464050"/>
          <p14:tracePt t="147475" x="3328988" y="4583113"/>
          <p14:tracePt t="147492" x="3387725" y="4729163"/>
          <p14:tracePt t="147509" x="3394075" y="4810125"/>
          <p14:tracePt t="147525" x="3405188" y="4879975"/>
          <p14:tracePt t="147542" x="3398838" y="4911725"/>
          <p14:tracePt t="147559" x="3394075" y="4918075"/>
          <p14:tracePt t="147575" x="3367088" y="4922838"/>
          <p14:tracePt t="147593" x="3290888" y="4933950"/>
          <p14:tracePt t="147609" x="3225800" y="4929188"/>
          <p14:tracePt t="147611" x="3113088" y="4918075"/>
          <p14:tracePt t="147625" x="3043238" y="4895850"/>
          <p14:tracePt t="147642" x="2913063" y="4879975"/>
          <p14:tracePt t="147659" x="2874963" y="4875213"/>
          <p14:tracePt t="147675" x="2789238" y="4837113"/>
          <p14:tracePt t="147692" x="2724150" y="4799013"/>
          <p14:tracePt t="147709" x="2701925" y="4787900"/>
          <p14:tracePt t="147725" x="2647950" y="4756150"/>
          <p14:tracePt t="147742" x="2636838" y="4749800"/>
          <p14:tracePt t="147759" x="2636838" y="4745038"/>
          <p14:tracePt t="147801" x="2636838" y="4738688"/>
          <p14:tracePt t="147831" x="2652713" y="4733925"/>
          <p14:tracePt t="147842" x="2708275" y="4733925"/>
          <p14:tracePt t="147851" x="2762250" y="4722813"/>
          <p14:tracePt t="147861" x="2825750" y="4722813"/>
          <p14:tracePt t="147875" x="2928938" y="4711700"/>
          <p14:tracePt t="147892" x="3128963" y="4711700"/>
          <p14:tracePt t="147909" x="3302000" y="4711700"/>
          <p14:tracePt t="147925" x="3636963" y="4711700"/>
          <p14:tracePt t="147942" x="3787775" y="4711700"/>
          <p14:tracePt t="147959" x="3814763" y="4711700"/>
          <p14:tracePt t="147992" x="3805238" y="4706938"/>
          <p14:tracePt t="148009" x="3794125" y="4702175"/>
          <p14:tracePt t="148026" x="3771900" y="4702175"/>
          <p14:tracePt t="148042" x="3733800" y="4679950"/>
          <p14:tracePt t="148059" x="3713163" y="4664075"/>
          <p14:tracePt t="148075" x="3679825" y="4648200"/>
          <p14:tracePt t="148093" x="3663950" y="4630738"/>
          <p14:tracePt t="148109" x="3648075" y="4625975"/>
          <p14:tracePt t="148110" x="3641725" y="4625975"/>
          <p14:tracePt t="148125" x="3641725" y="4621213"/>
          <p14:tracePt t="148142" x="3621088" y="4610100"/>
          <p14:tracePt t="148159" x="3605213" y="4603750"/>
          <p14:tracePt t="148176" x="3587750" y="4598988"/>
          <p14:tracePt t="148192" x="3578225" y="4587875"/>
          <p14:tracePt t="148209" x="3571875" y="4587875"/>
          <p14:tracePt t="148262" x="3567113" y="4587875"/>
          <p14:tracePt t="148362" x="3560763" y="4587875"/>
          <p14:tracePt t="148391" x="3556000" y="4587875"/>
          <p14:tracePt t="148411" x="3551238" y="4587875"/>
          <p14:tracePt t="148422" x="3544888" y="4587875"/>
          <p14:tracePt t="148432" x="3540125" y="4587875"/>
          <p14:tracePt t="148443" x="3529013" y="4587875"/>
          <p14:tracePt t="148459" x="3517900" y="4576763"/>
          <p14:tracePt t="148475" x="3475038" y="4549775"/>
          <p14:tracePt t="148492" x="3405188" y="4502150"/>
          <p14:tracePt t="148509" x="3378200" y="4484688"/>
          <p14:tracePt t="148526" x="3279775" y="4464050"/>
          <p14:tracePt t="148542" x="3248025" y="4464050"/>
          <p14:tracePt t="148559" x="3232150" y="4457700"/>
          <p14:tracePt t="148576" x="3221038" y="4457700"/>
          <p14:tracePt t="148632" x="3214688" y="4457700"/>
          <p14:tracePt t="148642" x="3209925" y="4457700"/>
          <p14:tracePt t="148652" x="3178175" y="4457700"/>
          <p14:tracePt t="148662" x="3167063" y="4457700"/>
          <p14:tracePt t="148676" x="3160713" y="4452938"/>
          <p14:tracePt t="148692" x="3155950" y="4452938"/>
          <p14:tracePt t="148772" x="3155950" y="4448175"/>
          <p14:tracePt t="148912" x="3155950" y="4441825"/>
          <p14:tracePt t="149052" x="3144838" y="4441825"/>
          <p14:tracePt t="149063" x="3124200" y="4430713"/>
          <p14:tracePt t="149071" x="3117850" y="4425950"/>
          <p14:tracePt t="149081" x="3113088" y="4425950"/>
          <p14:tracePt t="149092" x="3101975" y="4425950"/>
          <p14:tracePt t="149109" x="3097213" y="4421188"/>
          <p14:tracePt t="149126" x="3086100" y="4421188"/>
          <p14:tracePt t="149142" x="3074988" y="4414838"/>
          <p14:tracePt t="149159" x="3070225" y="4414838"/>
          <p14:tracePt t="149175" x="3059113" y="4414838"/>
          <p14:tracePt t="149192" x="3048000" y="4410075"/>
          <p14:tracePt t="149209" x="3043238" y="4410075"/>
          <p14:tracePt t="149225" x="3036888" y="4410075"/>
          <p14:tracePt t="149443" x="3043238" y="4410075"/>
          <p14:tracePt t="149493" x="3128963" y="4410075"/>
          <p14:tracePt t="149502" x="3252788" y="4414838"/>
          <p14:tracePt t="149512" x="3344863" y="4414838"/>
          <p14:tracePt t="149526" x="3421063" y="4425950"/>
          <p14:tracePt t="149542" x="3594100" y="4425950"/>
          <p14:tracePt t="149559" x="3648075" y="4425950"/>
          <p14:tracePt t="149576" x="3679825" y="4425950"/>
          <p14:tracePt t="149609" x="3690938" y="4425950"/>
          <p14:tracePt t="149626" x="3717925" y="4421188"/>
          <p14:tracePt t="149643" x="3794125" y="4421188"/>
          <p14:tracePt t="149659" x="3832225" y="4421188"/>
          <p14:tracePt t="149676" x="3922713" y="4421188"/>
          <p14:tracePt t="149692" x="3967163" y="4430713"/>
          <p14:tracePt t="149709" x="3971925" y="4430713"/>
          <p14:tracePt t="149752" x="3976688" y="4430713"/>
          <p14:tracePt t="149772" x="3983038" y="4430713"/>
          <p14:tracePt t="149783" x="3998913" y="4430713"/>
          <p14:tracePt t="149792" x="4021138" y="4430713"/>
          <p14:tracePt t="149809" x="4025900" y="4430713"/>
          <p14:tracePt t="149826" x="4032250" y="4430713"/>
          <p14:tracePt t="149962" x="4025900" y="4430713"/>
          <p14:tracePt t="149972" x="4021138" y="4430713"/>
          <p14:tracePt t="149982" x="4014788" y="4430713"/>
          <p14:tracePt t="149992" x="4005263" y="4430713"/>
          <p14:tracePt t="150009" x="3976688" y="4430713"/>
          <p14:tracePt t="150026" x="3933825" y="4430713"/>
          <p14:tracePt t="150042" x="3917950" y="4430713"/>
          <p14:tracePt t="150059" x="3913188" y="4430713"/>
          <p14:tracePt t="150942" x="3906838" y="4430713"/>
          <p14:tracePt t="150952" x="3902075" y="4430713"/>
          <p14:tracePt t="150962" x="3890963" y="4430713"/>
          <p14:tracePt t="150976" x="3841750" y="4437063"/>
          <p14:tracePt t="150992" x="3706813" y="4464050"/>
          <p14:tracePt t="151009" x="3659188" y="4475163"/>
          <p14:tracePt t="151026" x="3578225" y="4479925"/>
          <p14:tracePt t="151042" x="3551238" y="4491038"/>
          <p14:tracePt t="151076" x="3540125" y="4495800"/>
          <p14:tracePt t="151109" x="3524250" y="4502150"/>
          <p14:tracePt t="151112" x="3506788" y="4502150"/>
          <p14:tracePt t="151142" x="3432175" y="4522788"/>
          <p14:tracePt t="151159" x="3367088" y="4522788"/>
          <p14:tracePt t="151176" x="3306763" y="4529138"/>
          <p14:tracePt t="151192" x="3221038" y="4529138"/>
          <p14:tracePt t="151209" x="3178175" y="4529138"/>
          <p14:tracePt t="151225" x="3117850" y="4529138"/>
          <p14:tracePt t="151242" x="3005138" y="4522788"/>
          <p14:tracePt t="151259" x="2917825" y="4518025"/>
          <p14:tracePt t="151275" x="2740025" y="4484688"/>
          <p14:tracePt t="151292" x="2544763" y="4457700"/>
          <p14:tracePt t="151309" x="2470150" y="4437063"/>
          <p14:tracePt t="151326" x="2259013" y="4383088"/>
          <p14:tracePt t="151343" x="2054225" y="4322763"/>
          <p14:tracePt t="151359" x="1989138" y="4295775"/>
          <p14:tracePt t="151376" x="1885950" y="4221163"/>
          <p14:tracePt t="151392" x="1863725" y="4187825"/>
          <p14:tracePt t="151409" x="1863725" y="4167188"/>
          <p14:tracePt t="151425" x="1863725" y="4133850"/>
          <p14:tracePt t="151442" x="1863725" y="4106863"/>
          <p14:tracePt t="151459" x="1863725" y="4102100"/>
          <p14:tracePt t="151476" x="1863725" y="4079875"/>
          <p14:tracePt t="151492" x="1890713" y="4059238"/>
          <p14:tracePt t="151509" x="1901825" y="4048125"/>
          <p14:tracePt t="151525" x="2005013" y="4003675"/>
          <p14:tracePt t="151542" x="2144713" y="3971925"/>
          <p14:tracePt t="151559" x="2209800" y="3956050"/>
          <p14:tracePt t="151576" x="2366963" y="3944938"/>
          <p14:tracePt t="151592" x="2490788" y="3944938"/>
          <p14:tracePt t="151609" x="2528888" y="3944938"/>
          <p14:tracePt t="151611" x="2562225" y="3944938"/>
          <p14:tracePt t="151626" x="2616200" y="3944938"/>
          <p14:tracePt t="151642" x="2686050" y="3944938"/>
          <p14:tracePt t="151659" x="2762250" y="3944938"/>
          <p14:tracePt t="151675" x="2890838" y="3956050"/>
          <p14:tracePt t="151692" x="3021013" y="3967163"/>
          <p14:tracePt t="151709" x="3124200" y="3987800"/>
          <p14:tracePt t="151725" x="3252788" y="4025900"/>
          <p14:tracePt t="151742" x="3317875" y="4037013"/>
          <p14:tracePt t="151759" x="3344863" y="4052888"/>
          <p14:tracePt t="151775" x="3371850" y="4075113"/>
          <p14:tracePt t="151792" x="3425825" y="4113213"/>
          <p14:tracePt t="151809" x="3459163" y="4133850"/>
          <p14:tracePt t="151825" x="3506788" y="4167188"/>
          <p14:tracePt t="151842" x="3540125" y="4198938"/>
          <p14:tracePt t="151859" x="3551238" y="4230688"/>
          <p14:tracePt t="151875" x="3556000" y="4248150"/>
          <p14:tracePt t="151893" x="3556000" y="4264025"/>
          <p14:tracePt t="151909" x="3556000" y="4268788"/>
          <p14:tracePt t="151926" x="3533775" y="4291013"/>
          <p14:tracePt t="151942" x="3490913" y="4295775"/>
          <p14:tracePt t="151959" x="3468688" y="4295775"/>
          <p14:tracePt t="151976" x="3414713" y="4295775"/>
          <p14:tracePt t="151992" x="3367088" y="4295775"/>
          <p14:tracePt t="152009" x="3333750" y="4295775"/>
          <p14:tracePt t="152025" x="3270250" y="4302125"/>
          <p14:tracePt t="152042" x="3209925" y="4313238"/>
          <p14:tracePt t="152059" x="3187700" y="4318000"/>
          <p14:tracePt t="152076" x="3151188" y="4318000"/>
          <p14:tracePt t="152092" x="3090863" y="4318000"/>
          <p14:tracePt t="152109" x="3063875" y="4318000"/>
          <p14:tracePt t="152110" x="2998788" y="4318000"/>
          <p14:tracePt t="152126" x="2967038" y="4306888"/>
          <p14:tracePt t="152142" x="2886075" y="4279900"/>
          <p14:tracePt t="152159" x="2863850" y="4275138"/>
          <p14:tracePt t="152175" x="2820988" y="4248150"/>
          <p14:tracePt t="152192" x="2778125" y="4225925"/>
          <p14:tracePt t="152209" x="2767013" y="4210050"/>
          <p14:tracePt t="152225" x="2728913" y="4176713"/>
          <p14:tracePt t="152242" x="2724150" y="4167188"/>
          <p14:tracePt t="152259" x="2717800" y="4160838"/>
          <p14:tracePt t="152362" x="2724150" y="4160838"/>
          <p14:tracePt t="152373" x="2740025" y="4160838"/>
          <p14:tracePt t="152382" x="2798763" y="4160838"/>
          <p14:tracePt t="152392" x="2825750" y="4160838"/>
          <p14:tracePt t="152409" x="2897188" y="4160838"/>
          <p14:tracePt t="152425" x="2944813" y="4160838"/>
          <p14:tracePt t="152442" x="2971800" y="4167188"/>
          <p14:tracePt t="152952" x="2989263" y="4167188"/>
          <p14:tracePt t="152962" x="3106738" y="4064000"/>
          <p14:tracePt t="152972" x="3448050" y="3776663"/>
          <p14:tracePt t="152982" x="3686175" y="3582988"/>
          <p14:tracePt t="152992" x="4133850" y="3155950"/>
          <p14:tracePt t="153009" x="4376738" y="2944813"/>
          <p14:tracePt t="153025" x="4857750" y="2544763"/>
          <p14:tracePt t="153042" x="5084763" y="2317750"/>
          <p14:tracePt t="153076" x="5387975" y="2027238"/>
          <p14:tracePt t="153109" x="5673725" y="1847850"/>
          <p14:tracePt t="153142" x="5837238" y="1724025"/>
          <p14:tracePt t="153159" x="5857875" y="1701800"/>
          <p14:tracePt t="153175" x="5900738" y="1674813"/>
          <p14:tracePt t="153192" x="5927725" y="1658938"/>
          <p14:tracePt t="153209" x="5934075" y="1654175"/>
          <p14:tracePt t="153225" x="5938838" y="1643063"/>
          <p14:tracePt t="153292" x="5938838" y="1636713"/>
          <p14:tracePt t="153313" x="5954713" y="1620838"/>
          <p14:tracePt t="153322" x="5965825" y="1609725"/>
          <p14:tracePt t="153331" x="5981700" y="1589088"/>
          <p14:tracePt t="153342" x="5992813" y="1573213"/>
          <p14:tracePt t="153359" x="6008688" y="1562100"/>
          <p14:tracePt t="153376" x="6026150" y="1539875"/>
          <p14:tracePt t="153392" x="6030913" y="1535113"/>
          <p14:tracePt t="153542" x="6026150" y="1539875"/>
          <p14:tracePt t="153552" x="6015038" y="1555750"/>
          <p14:tracePt t="153562" x="5981700" y="1577975"/>
          <p14:tracePt t="153576" x="5927725" y="1604963"/>
          <p14:tracePt t="153593" x="5853113" y="1654175"/>
          <p14:tracePt t="153609" x="5819775" y="1670050"/>
          <p14:tracePt t="153611" x="5803900" y="1674813"/>
          <p14:tracePt t="153626" x="5772150" y="1690688"/>
          <p14:tracePt t="153642" x="5695950" y="1690688"/>
          <p14:tracePt t="153659" x="5657850" y="1690688"/>
          <p14:tracePt t="153676" x="5500688" y="1670050"/>
          <p14:tracePt t="153692" x="5365750" y="1631950"/>
          <p14:tracePt t="153709" x="5273675" y="1577975"/>
          <p14:tracePt t="153726" x="5160963" y="1501775"/>
          <p14:tracePt t="153742" x="5106988" y="1465263"/>
          <p14:tracePt t="153759" x="5075238" y="1431925"/>
          <p14:tracePt t="153776" x="5048250" y="1377950"/>
          <p14:tracePt t="153792" x="5030788" y="1346200"/>
          <p14:tracePt t="153809" x="5030788" y="1312863"/>
          <p14:tracePt t="153826" x="5041900" y="1254125"/>
          <p14:tracePt t="153842" x="5102225" y="1166813"/>
          <p14:tracePt t="153859" x="5149850" y="1119188"/>
          <p14:tracePt t="153875" x="5226050" y="1069975"/>
          <p14:tracePt t="153892" x="5410200" y="1016000"/>
          <p14:tracePt t="153909" x="5534025" y="1000125"/>
          <p14:tracePt t="153925" x="5673725" y="989013"/>
          <p14:tracePt t="153942" x="5803900" y="989013"/>
          <p14:tracePt t="153959" x="5837238" y="1000125"/>
          <p14:tracePt t="153975" x="5868988" y="1011238"/>
          <p14:tracePt t="153992" x="5922963" y="1058863"/>
          <p14:tracePt t="154009" x="5954713" y="1092200"/>
          <p14:tracePt t="154026" x="6057900" y="1166813"/>
          <p14:tracePt t="154042" x="6208713" y="1265238"/>
          <p14:tracePt t="154059" x="6253163" y="1301750"/>
          <p14:tracePt t="154076" x="6289675" y="1350963"/>
          <p14:tracePt t="154092" x="6289675" y="1373188"/>
          <p14:tracePt t="154108" x="6289675" y="1382713"/>
          <p14:tracePt t="154125" x="6280150" y="1420813"/>
          <p14:tracePt t="154142" x="6215063" y="1474788"/>
          <p14:tracePt t="154159" x="6181725" y="1492250"/>
          <p14:tracePt t="154175" x="6096000" y="1535113"/>
          <p14:tracePt t="154192" x="5988050" y="1573213"/>
          <p14:tracePt t="154209" x="5945188" y="1577975"/>
          <p14:tracePt t="154225" x="5842000" y="1600200"/>
          <p14:tracePt t="154242" x="5772150" y="1600200"/>
          <p14:tracePt t="154259" x="5761038" y="1600200"/>
          <p14:tracePt t="154275" x="5745163" y="1600200"/>
          <p14:tracePt t="155315" x="5745163" y="1604963"/>
          <p14:tracePt t="155322" x="5749925" y="1620838"/>
          <p14:tracePt t="155331" x="5803900" y="1654175"/>
          <p14:tracePt t="155342" x="5826125" y="1670050"/>
          <p14:tracePt t="155359" x="5846763" y="1685925"/>
          <p14:tracePt t="155376" x="5880100" y="1701800"/>
          <p14:tracePt t="155392" x="5884863" y="1708150"/>
          <p14:tracePt t="155426" x="5884863" y="1728788"/>
          <p14:tracePt t="155459" x="5880100" y="1789113"/>
          <p14:tracePt t="155492" x="5965825" y="2000250"/>
          <p14:tracePt t="155509" x="5981700" y="2043113"/>
          <p14:tracePt t="155525" x="6026150" y="2144713"/>
          <p14:tracePt t="155542" x="6069013" y="2232025"/>
          <p14:tracePt t="155559" x="6096000" y="2274888"/>
          <p14:tracePt t="155576" x="6149975" y="2389188"/>
          <p14:tracePt t="155592" x="6219825" y="2513013"/>
          <p14:tracePt t="155609" x="6235700" y="2555875"/>
          <p14:tracePt t="155611" x="6242050" y="2605088"/>
          <p14:tracePt t="155625" x="6242050" y="2706688"/>
          <p14:tracePt t="155642" x="6242050" y="2870200"/>
          <p14:tracePt t="155659" x="6242050" y="2924175"/>
          <p14:tracePt t="155675" x="6242050" y="3097213"/>
          <p14:tracePt t="155692" x="6253163" y="3275013"/>
          <p14:tracePt t="155709" x="6262688" y="3367088"/>
          <p14:tracePt t="155725" x="6296025" y="3524250"/>
          <p14:tracePt t="155742" x="6311900" y="3625850"/>
          <p14:tracePt t="155759" x="6323013" y="3690938"/>
          <p14:tracePt t="155775" x="6338888" y="3771900"/>
          <p14:tracePt t="155792" x="6338888" y="3841750"/>
          <p14:tracePt t="155809" x="6345238" y="3895725"/>
          <p14:tracePt t="155826" x="6361113" y="3976688"/>
          <p14:tracePt t="155842" x="6361113" y="4052888"/>
          <p14:tracePt t="155859" x="6361113" y="4090988"/>
          <p14:tracePt t="155875" x="6361113" y="4133850"/>
          <p14:tracePt t="155892" x="6361113" y="4167188"/>
          <p14:tracePt t="155925" x="6354763" y="4167188"/>
          <p14:tracePt t="155952" x="6350000" y="4167188"/>
          <p14:tracePt t="155973" x="6345238" y="4167188"/>
          <p14:tracePt t="155981" x="6318250" y="4095750"/>
          <p14:tracePt t="155992" x="6289675" y="4003675"/>
          <p14:tracePt t="156009" x="6257925" y="3933825"/>
          <p14:tracePt t="156025" x="6188075" y="3740150"/>
          <p14:tracePt t="156042" x="6111875" y="3463925"/>
          <p14:tracePt t="156059" x="6080125" y="3333750"/>
          <p14:tracePt t="156076" x="5922963" y="2679700"/>
          <p14:tracePt t="156092" x="5765800" y="2281238"/>
          <p14:tracePt t="156109" x="5722938" y="2178050"/>
          <p14:tracePt t="156110" x="5664200" y="1989138"/>
          <p14:tracePt t="156126" x="5641975" y="1912938"/>
          <p14:tracePt t="156142" x="5619750" y="1735138"/>
          <p14:tracePt t="156159" x="5614988" y="1690688"/>
          <p14:tracePt t="156175" x="5614988" y="1600200"/>
          <p14:tracePt t="156192" x="5614988" y="1550988"/>
          <p14:tracePt t="156209" x="5614988" y="1546225"/>
          <p14:tracePt t="156226" x="5614988" y="1539875"/>
          <p14:tracePt t="156271" x="5626100" y="1550988"/>
          <p14:tracePt t="156282" x="5646738" y="1573213"/>
          <p14:tracePt t="156292" x="5707063" y="1609725"/>
          <p14:tracePt t="156309" x="5727700" y="1643063"/>
          <p14:tracePt t="156326" x="5749925" y="1685925"/>
          <p14:tracePt t="156343" x="5754688" y="1708150"/>
          <p14:tracePt t="156359" x="5754688" y="1712913"/>
          <p14:tracePt t="156375" x="5754688" y="1719263"/>
          <p14:tracePt t="156392" x="5738813" y="1719263"/>
          <p14:tracePt t="156409" x="5711825" y="1719263"/>
          <p14:tracePt t="156425" x="5653088" y="1701800"/>
          <p14:tracePt t="156442" x="5549900" y="1658938"/>
          <p14:tracePt t="156459" x="5457825" y="1616075"/>
          <p14:tracePt t="156475" x="5360988" y="1550988"/>
          <p14:tracePt t="156492" x="5253038" y="1458913"/>
          <p14:tracePt t="156509" x="5203825" y="1400175"/>
          <p14:tracePt t="156525" x="5183188" y="1339850"/>
          <p14:tracePt t="156542" x="5176838" y="1281113"/>
          <p14:tracePt t="156559" x="5176838" y="1254125"/>
          <p14:tracePt t="156575" x="5199063" y="1189038"/>
          <p14:tracePt t="156593" x="5237163" y="1162050"/>
          <p14:tracePt t="156609" x="5241925" y="1162050"/>
          <p14:tracePt t="156611" x="5268913" y="1150938"/>
          <p14:tracePt t="156626" x="5291138" y="1146175"/>
          <p14:tracePt t="156642" x="5437188" y="1139825"/>
          <p14:tracePt t="156659" x="5549900" y="1139825"/>
          <p14:tracePt t="156675" x="5842000" y="1139825"/>
          <p14:tracePt t="156692" x="6019800" y="1173163"/>
          <p14:tracePt t="156709" x="6042025" y="1177925"/>
          <p14:tracePt t="156725" x="6069013" y="1200150"/>
          <p14:tracePt t="156742" x="6080125" y="1220788"/>
          <p14:tracePt t="156759" x="6080125" y="1238250"/>
          <p14:tracePt t="156775" x="6096000" y="1292225"/>
          <p14:tracePt t="156792" x="6096000" y="1339850"/>
          <p14:tracePt t="156809" x="6096000" y="1355725"/>
          <p14:tracePt t="156826" x="6096000" y="1366838"/>
          <p14:tracePt t="156892" x="6091238" y="1373188"/>
          <p14:tracePt t="156902" x="6069013" y="1382713"/>
          <p14:tracePt t="156911" x="6053138" y="1393825"/>
          <p14:tracePt t="156925" x="6030913" y="1416050"/>
          <p14:tracePt t="156942" x="6015038" y="1427163"/>
          <p14:tracePt t="156959" x="6008688" y="1431925"/>
          <p14:tracePt t="156975" x="6008688" y="1447800"/>
          <p14:tracePt t="156992" x="6008688" y="1458913"/>
          <p14:tracePt t="157009" x="6019800" y="1470025"/>
          <p14:tracePt t="157025" x="6035675" y="1481138"/>
          <p14:tracePt t="157042" x="6053138" y="1485900"/>
          <p14:tracePt t="157059" x="6057900" y="1492250"/>
          <p14:tracePt t="157076" x="6069013" y="1497013"/>
          <p14:tracePt t="157093" x="6073775" y="1501775"/>
          <p14:tracePt t="157125" x="6096000" y="1519238"/>
          <p14:tracePt t="157142" x="6122988" y="1555750"/>
          <p14:tracePt t="157159" x="6134100" y="1566863"/>
          <p14:tracePt t="157175" x="6188075" y="1604963"/>
          <p14:tracePt t="157192" x="6246813" y="1643063"/>
          <p14:tracePt t="157209" x="6262688" y="1663700"/>
          <p14:tracePt t="157225" x="6289675" y="1690688"/>
          <p14:tracePt t="157242" x="6296025" y="1697038"/>
          <p14:tracePt t="157282" x="6296025" y="1690688"/>
          <p14:tracePt t="157292" x="6280150" y="1670050"/>
          <p14:tracePt t="157309" x="6273800" y="1658938"/>
          <p14:tracePt t="157326" x="6269038" y="1643063"/>
          <p14:tracePt t="157342" x="6262688" y="1636713"/>
          <p14:tracePt t="157793" x="6257925" y="1636713"/>
          <p14:tracePt t="158102" x="6246813" y="1643063"/>
          <p14:tracePt t="158113" x="6242050" y="1643063"/>
          <p14:tracePt t="158122" x="6226175" y="1663700"/>
          <p14:tracePt t="158131" x="6203950" y="1712913"/>
          <p14:tracePt t="158142" x="6188075" y="1735138"/>
          <p14:tracePt t="158159" x="6161088" y="1773238"/>
          <p14:tracePt t="158175" x="6127750" y="1800225"/>
          <p14:tracePt t="158192" x="6096000" y="1804988"/>
          <p14:tracePt t="158226" x="6019800" y="1789113"/>
          <p14:tracePt t="158259" x="5830888" y="1719263"/>
          <p14:tracePt t="158292" x="5360988" y="1631950"/>
          <p14:tracePt t="158309" x="5268913" y="1609725"/>
          <p14:tracePt t="158325" x="5064125" y="1566863"/>
          <p14:tracePt t="158342" x="4949825" y="1512888"/>
          <p14:tracePt t="158359" x="4918075" y="1497013"/>
          <p14:tracePt t="158375" x="4841875" y="1447800"/>
          <p14:tracePt t="158392" x="4787900" y="1400175"/>
          <p14:tracePt t="158409" x="4772025" y="1389063"/>
          <p14:tracePt t="158425" x="4745038" y="1346200"/>
          <p14:tracePt t="158442" x="4722813" y="1319213"/>
          <p14:tracePt t="158459" x="4722813" y="1296988"/>
          <p14:tracePt t="158475" x="4718050" y="1270000"/>
          <p14:tracePt t="158492" x="4718050" y="1238250"/>
          <p14:tracePt t="158509" x="4718050" y="1227138"/>
          <p14:tracePt t="158525" x="4733925" y="1204913"/>
          <p14:tracePt t="158542" x="4776788" y="1166813"/>
          <p14:tracePt t="158559" x="4814888" y="1155700"/>
          <p14:tracePt t="158575" x="5053013" y="1139825"/>
          <p14:tracePt t="158592" x="5264150" y="1139825"/>
          <p14:tracePt t="158608" x="5437188" y="1139825"/>
          <p14:tracePt t="158625" x="5630863" y="1173163"/>
          <p14:tracePt t="158642" x="5711825" y="1200150"/>
          <p14:tracePt t="158659" x="5765800" y="1216025"/>
          <p14:tracePt t="158675" x="5830888" y="1247775"/>
          <p14:tracePt t="158692" x="5880100" y="1274763"/>
          <p14:tracePt t="158709" x="5922963" y="1292225"/>
          <p14:tracePt t="158725" x="5972175" y="1323975"/>
          <p14:tracePt t="158742" x="6073775" y="1377950"/>
          <p14:tracePt t="158759" x="6127750" y="1416050"/>
          <p14:tracePt t="158775" x="6188075" y="1481138"/>
          <p14:tracePt t="158792" x="6280150" y="1562100"/>
          <p14:tracePt t="158808" x="6318250" y="1609725"/>
          <p14:tracePt t="158826" x="6338888" y="1663700"/>
          <p14:tracePt t="158842" x="6350000" y="1697038"/>
          <p14:tracePt t="158859" x="6350000" y="1701800"/>
          <p14:tracePt t="158875" x="6334125" y="1719263"/>
          <p14:tracePt t="158892" x="6280150" y="1724025"/>
          <p14:tracePt t="158909" x="6246813" y="1724025"/>
          <p14:tracePt t="158925" x="6149975" y="1728788"/>
          <p14:tracePt t="158942" x="6084888" y="1739900"/>
          <p14:tracePt t="158959" x="6057900" y="1739900"/>
          <p14:tracePt t="158975" x="6015038" y="1739900"/>
          <p14:tracePt t="158992" x="6003925" y="1746250"/>
          <p14:tracePt t="159009" x="5999163" y="1746250"/>
          <p14:tracePt t="159025" x="5992813" y="1746250"/>
          <p14:tracePt t="159042" x="5988050" y="1746250"/>
          <p14:tracePt t="160322" x="5976938" y="1751013"/>
          <p14:tracePt t="160331" x="5884863" y="1793875"/>
          <p14:tracePt t="160343" x="5707063" y="1820863"/>
          <p14:tracePt t="160352" x="5619750" y="1820863"/>
          <p14:tracePt t="160362" x="5441950" y="1831975"/>
          <p14:tracePt t="160375" x="5329238" y="1831975"/>
          <p14:tracePt t="160392" x="5129213" y="1816100"/>
          <p14:tracePt t="160425" x="5095875" y="1751013"/>
          <p14:tracePt t="160459" x="5102225" y="1627188"/>
          <p14:tracePt t="160492" x="5003800" y="1404938"/>
          <p14:tracePt t="160509" x="4983163" y="1362075"/>
          <p14:tracePt t="160525" x="4929188" y="1274763"/>
          <p14:tracePt t="160542" x="4911725" y="1238250"/>
          <p14:tracePt t="160559" x="4902200" y="1227138"/>
          <p14:tracePt t="160575" x="4902200" y="1216025"/>
          <p14:tracePt t="160631" x="4911725" y="1211263"/>
          <p14:tracePt t="160641" x="4922838" y="1204913"/>
          <p14:tracePt t="160651" x="4949825" y="1193800"/>
          <p14:tracePt t="160661" x="4956175" y="1193800"/>
          <p14:tracePt t="160675" x="4960938" y="1193800"/>
          <p14:tracePt t="160692" x="4983163" y="1193800"/>
          <p14:tracePt t="160709" x="5003800" y="1211263"/>
          <p14:tracePt t="160725" x="5041900" y="1238250"/>
          <p14:tracePt t="160742" x="5080000" y="1281113"/>
          <p14:tracePt t="160759" x="5091113" y="1296988"/>
          <p14:tracePt t="160775" x="5133975" y="1346200"/>
          <p14:tracePt t="160792" x="5237163" y="1400175"/>
          <p14:tracePt t="160809" x="5280025" y="1420813"/>
          <p14:tracePt t="160826" x="5387975" y="1438275"/>
          <p14:tracePt t="160843" x="5464175" y="1438275"/>
          <p14:tracePt t="160859" x="5484813" y="1438275"/>
          <p14:tracePt t="160875" x="5518150" y="1447800"/>
          <p14:tracePt t="160892" x="5538788" y="1454150"/>
          <p14:tracePt t="160908" x="5549900" y="1458913"/>
          <p14:tracePt t="160925" x="5583238" y="1481138"/>
          <p14:tracePt t="160943" x="5630863" y="1497013"/>
          <p14:tracePt t="160959" x="5646738" y="1508125"/>
          <p14:tracePt t="160975" x="5673725" y="1524000"/>
          <p14:tracePt t="160992" x="5680075" y="1528763"/>
          <p14:tracePt t="162232" x="5657850" y="1528763"/>
          <p14:tracePt t="162242" x="5576888" y="1609725"/>
          <p14:tracePt t="162252" x="5538788" y="1670050"/>
          <p14:tracePt t="162262" x="5464175" y="1739900"/>
          <p14:tracePt t="162275" x="5403850" y="1831975"/>
          <p14:tracePt t="162292" x="5257800" y="2000250"/>
          <p14:tracePt t="162309" x="5219700" y="2043113"/>
          <p14:tracePt t="162326" x="5156200" y="2144713"/>
          <p14:tracePt t="162359" x="5068888" y="2281238"/>
          <p14:tracePt t="162392" x="4495800" y="2679700"/>
          <p14:tracePt t="162425" x="4079875" y="3032125"/>
          <p14:tracePt t="162442" x="3929063" y="3167063"/>
          <p14:tracePt t="162459" x="3890963" y="3209925"/>
          <p14:tracePt t="162475" x="3805238" y="3340100"/>
          <p14:tracePt t="162492" x="3713163" y="3513138"/>
          <p14:tracePt t="162509" x="3668713" y="3567113"/>
          <p14:tracePt t="162525" x="3571875" y="3740150"/>
          <p14:tracePt t="162542" x="3432175" y="3933825"/>
          <p14:tracePt t="162558" x="3382963" y="4014788"/>
          <p14:tracePt t="162575" x="3286125" y="4187825"/>
          <p14:tracePt t="162593" x="3270250" y="4284663"/>
          <p14:tracePt t="162609" x="3270250" y="4313238"/>
          <p14:tracePt t="162611" x="3270250" y="4333875"/>
          <p14:tracePt t="162625" x="3270250" y="4360863"/>
          <p14:tracePt t="162642" x="3270250" y="4398963"/>
          <p14:tracePt t="162659" x="3270250" y="4414838"/>
          <p14:tracePt t="162675" x="3279775" y="4452938"/>
          <p14:tracePt t="162692" x="3290888" y="4495800"/>
          <p14:tracePt t="162709" x="3297238" y="4502150"/>
          <p14:tracePt t="162725" x="3317875" y="4529138"/>
          <p14:tracePt t="162742" x="3324225" y="4538663"/>
          <p14:tracePt t="162759" x="3328988" y="4549775"/>
          <p14:tracePt t="162775" x="3333750" y="4572000"/>
          <p14:tracePt t="162792" x="3340100" y="4583113"/>
          <p14:tracePt t="162809" x="3344863" y="4587875"/>
          <p14:tracePt t="162842" x="3344863" y="4594225"/>
          <p14:tracePt t="162861" x="3344863" y="4598988"/>
          <p14:tracePt t="162875" x="3351213" y="4603750"/>
          <p14:tracePt t="162892" x="3355975" y="4614863"/>
          <p14:tracePt t="162909" x="3360738" y="4630738"/>
          <p14:tracePt t="162925" x="3367088" y="4648200"/>
          <p14:tracePt t="162942" x="3387725" y="4664075"/>
          <p14:tracePt t="162959" x="3398838" y="4679950"/>
          <p14:tracePt t="162975" x="3425825" y="4691063"/>
          <p14:tracePt t="162992" x="3459163" y="4695825"/>
          <p14:tracePt t="163009" x="3463925" y="4695825"/>
          <p14:tracePt t="163025" x="3479800" y="4706938"/>
          <p14:tracePt t="163042" x="3506788" y="4729163"/>
          <p14:tracePt t="163059" x="3513138" y="4738688"/>
          <p14:tracePt t="163076" x="3540125" y="4760913"/>
          <p14:tracePt t="163092" x="3544888" y="4765675"/>
          <p14:tracePt t="163252" x="3544888" y="4760913"/>
          <p14:tracePt t="163752" x="3540125" y="4760913"/>
          <p14:tracePt t="163802" x="3540125" y="4799013"/>
          <p14:tracePt t="163813" x="3540125" y="4814888"/>
          <p14:tracePt t="163821" x="3540125" y="4848225"/>
          <p14:tracePt t="163831" x="3540125" y="4857750"/>
          <p14:tracePt t="163842" x="3540125" y="4868863"/>
          <p14:tracePt t="163875" x="3533775" y="4906963"/>
          <p14:tracePt t="163908" x="3502025" y="4956175"/>
          <p14:tracePt t="163942" x="3468688" y="4999038"/>
          <p14:tracePt t="163959" x="3448050" y="5003800"/>
          <p14:tracePt t="163975" x="3432175" y="5010150"/>
          <p14:tracePt t="163992" x="3382963" y="5014913"/>
          <p14:tracePt t="164008" x="3360738" y="5026025"/>
          <p14:tracePt t="164025" x="3306763" y="5026025"/>
          <p14:tracePt t="164042" x="3259138" y="5019675"/>
          <p14:tracePt t="164059" x="3243263" y="5014913"/>
          <p14:tracePt t="164075" x="3214688" y="5014913"/>
          <p14:tracePt t="164092" x="3209925" y="5014913"/>
          <p14:tracePt t="164109" x="3198813" y="5014913"/>
          <p14:tracePt t="164125" x="3194050" y="5014913"/>
          <p14:tracePt t="164142" x="3187700" y="5014913"/>
          <p14:tracePt t="164159" x="3182938" y="5014913"/>
          <p14:tracePt t="164175" x="3182938" y="5010150"/>
          <p14:tracePt t="164192" x="3178175" y="5010150"/>
          <p14:tracePt t="164241" x="3171825" y="5010150"/>
          <p14:tracePt t="164291" x="3167063" y="5010150"/>
          <p14:tracePt t="164312" x="3160713" y="5010150"/>
          <p14:tracePt t="164352" x="3155950" y="5010150"/>
          <p14:tracePt t="164371" x="3151188" y="5010150"/>
          <p14:tracePt t="164403" x="3151188" y="5014913"/>
          <p14:tracePt t="164422" x="3144838" y="5014913"/>
          <p14:tracePt t="164452" x="3140075" y="5014913"/>
          <p14:tracePt t="164512" x="3133725" y="5014913"/>
          <p14:tracePt t="164542" x="3128963" y="5014913"/>
          <p14:tracePt t="164571" x="3128963" y="5010150"/>
          <p14:tracePt t="164582" x="3124200" y="5003800"/>
          <p14:tracePt t="164622" x="3117850" y="5003800"/>
          <p14:tracePt t="164632" x="3117850" y="4999038"/>
          <p14:tracePt t="164652" x="3106738" y="4987925"/>
          <p14:tracePt t="164662" x="3101975" y="4965700"/>
          <p14:tracePt t="164672" x="3097213" y="4956175"/>
          <p14:tracePt t="164681" x="3079750" y="4933950"/>
          <p14:tracePt t="164692" x="3074988" y="4929188"/>
          <p14:tracePt t="164709" x="3070225" y="4922838"/>
          <p14:tracePt t="164725" x="3052763" y="4911725"/>
          <p14:tracePt t="164742" x="3048000" y="4906963"/>
          <p14:tracePt t="164775" x="3043238" y="4902200"/>
          <p14:tracePt t="164792" x="3036888" y="4895850"/>
          <p14:tracePt t="164809" x="3032125" y="4891088"/>
          <p14:tracePt t="164825" x="3032125" y="4884738"/>
          <p14:tracePt t="164842" x="3032125" y="4879975"/>
          <p14:tracePt t="164858" x="3032125" y="4868863"/>
          <p14:tracePt t="164875" x="3032125" y="4841875"/>
          <p14:tracePt t="164892" x="3043238" y="4826000"/>
          <p14:tracePt t="164909" x="3063875" y="4810125"/>
          <p14:tracePt t="164925" x="3151188" y="4765675"/>
          <p14:tracePt t="164942" x="3290888" y="4749800"/>
          <p14:tracePt t="164958" x="3355975" y="4738688"/>
          <p14:tracePt t="164975" x="3497263" y="4738688"/>
          <p14:tracePt t="164992" x="3556000" y="4756150"/>
          <p14:tracePt t="165008" x="3587750" y="4783138"/>
          <p14:tracePt t="165025" x="3605213" y="4810125"/>
          <p14:tracePt t="165042" x="3605213" y="4826000"/>
          <p14:tracePt t="165059" x="3605213" y="4841875"/>
          <p14:tracePt t="165076" x="3598863" y="4868863"/>
          <p14:tracePt t="165092" x="3571875" y="4891088"/>
          <p14:tracePt t="165109" x="3540125" y="4895850"/>
          <p14:tracePt t="165111" x="3517900" y="4902200"/>
          <p14:tracePt t="165126" x="3502025" y="4902200"/>
          <p14:tracePt t="165142" x="3414713" y="4902200"/>
          <p14:tracePt t="165159" x="3355975" y="4879975"/>
          <p14:tracePt t="165175" x="3290888" y="4826000"/>
          <p14:tracePt t="165192" x="3259138" y="4749800"/>
          <p14:tracePt t="165208" x="3248025" y="4722813"/>
          <p14:tracePt t="165225" x="3232150" y="4625975"/>
          <p14:tracePt t="165242" x="3214688" y="4567238"/>
          <p14:tracePt t="165259" x="3209925" y="4556125"/>
          <p14:tracePt t="165275" x="3205163" y="4518025"/>
          <p14:tracePt t="165292" x="3205163" y="4484688"/>
          <p14:tracePt t="165308" x="3209925" y="4468813"/>
          <p14:tracePt t="165325" x="3290888" y="4430713"/>
          <p14:tracePt t="165342" x="3459163" y="4425950"/>
          <p14:tracePt t="165359" x="3524250" y="4425950"/>
          <p14:tracePt t="165375" x="3675063" y="4437063"/>
          <p14:tracePt t="165392" x="3767138" y="4522788"/>
          <p14:tracePt t="165409" x="3794125" y="4545013"/>
          <p14:tracePt t="165425" x="3852863" y="4630738"/>
          <p14:tracePt t="165442" x="3886200" y="4684713"/>
          <p14:tracePt t="165459" x="3890963" y="4695825"/>
          <p14:tracePt t="165475" x="3902075" y="4733925"/>
          <p14:tracePt t="165492" x="3902075" y="4756150"/>
          <p14:tracePt t="165525" x="3902075" y="4765675"/>
          <p14:tracePt t="165542" x="3902075" y="4772025"/>
          <p14:tracePt t="165559" x="3895725" y="4776788"/>
          <p14:tracePt t="165575" x="3886200" y="4776788"/>
          <p14:tracePt t="165592" x="3879850" y="4776788"/>
          <p14:tracePt t="165752" x="3875088" y="4776788"/>
          <p14:tracePt t="165772" x="3868738" y="4776788"/>
          <p14:tracePt t="165952" x="3863975" y="4776788"/>
          <p14:tracePt t="165962" x="3863975" y="4783138"/>
          <p14:tracePt t="166092" x="3859213" y="4783138"/>
          <p14:tracePt t="166232" x="3852863" y="4783138"/>
          <p14:tracePt t="166262" x="3852863" y="4787900"/>
          <p14:tracePt t="166362" x="3848100" y="4787900"/>
          <p14:tracePt t="166372" x="3848100" y="4792663"/>
          <p14:tracePt t="166391" x="3841750" y="4792663"/>
          <p14:tracePt t="166533" x="3841750" y="4799013"/>
          <p14:tracePt t="166552" x="3836988" y="4799013"/>
          <p14:tracePt t="166721" x="3836988" y="4803775"/>
          <p14:tracePt t="166732" x="3825875" y="4814888"/>
          <p14:tracePt t="166742" x="3821113" y="4830763"/>
          <p14:tracePt t="166759" x="3814763" y="4837113"/>
          <p14:tracePt t="166775" x="3814763" y="4841875"/>
          <p14:tracePt t="166792" x="3814763" y="4848225"/>
          <p14:tracePt t="166861" x="3810000" y="4848225"/>
          <p14:tracePt t="166871" x="3798888" y="4848225"/>
          <p14:tracePt t="166892" x="3787775" y="4848225"/>
          <p14:tracePt t="166901" x="3783013" y="4848225"/>
          <p14:tracePt t="166911" x="3771900" y="4848225"/>
          <p14:tracePt t="166925" x="3767138" y="4848225"/>
          <p14:tracePt t="166942" x="3760788" y="4848225"/>
          <p14:tracePt t="166959" x="3756025" y="4848225"/>
          <p14:tracePt t="166975" x="3751263" y="4848225"/>
          <p14:tracePt t="166992" x="3744913" y="4848225"/>
          <p14:tracePt t="167011" x="3740150" y="4848225"/>
          <p14:tracePt t="167031" x="3733800" y="4848225"/>
          <p14:tracePt t="167042" x="3717925" y="4848225"/>
          <p14:tracePt t="167059" x="3706813" y="4837113"/>
          <p14:tracePt t="167075" x="3648075" y="4837113"/>
          <p14:tracePt t="167092" x="3598863" y="4837113"/>
          <p14:tracePt t="167109" x="3551238" y="4837113"/>
          <p14:tracePt t="167110" x="3540125" y="4830763"/>
          <p14:tracePt t="167125" x="3517900" y="4830763"/>
          <p14:tracePt t="167142" x="3486150" y="4819650"/>
          <p14:tracePt t="167159" x="3463925" y="4810125"/>
          <p14:tracePt t="167175" x="3425825" y="4799013"/>
          <p14:tracePt t="167192" x="3344863" y="4772025"/>
          <p14:tracePt t="167209" x="3302000" y="4756150"/>
          <p14:tracePt t="167225" x="3248025" y="4733925"/>
          <p14:tracePt t="167242" x="3225800" y="4722813"/>
          <p14:tracePt t="167259" x="3221038" y="4718050"/>
          <p14:tracePt t="167275" x="3198813" y="4691063"/>
          <p14:tracePt t="167292" x="3182938" y="4664075"/>
          <p14:tracePt t="167309" x="3178175" y="4641850"/>
          <p14:tracePt t="167325" x="3151188" y="4587875"/>
          <p14:tracePt t="167342" x="3140075" y="4549775"/>
          <p14:tracePt t="167359" x="3140075" y="4533900"/>
          <p14:tracePt t="167375" x="3140075" y="4511675"/>
          <p14:tracePt t="167392" x="3140075" y="4484688"/>
          <p14:tracePt t="167408" x="3155950" y="4475163"/>
          <p14:tracePt t="167425" x="3248025" y="4430713"/>
          <p14:tracePt t="167442" x="3436938" y="4410075"/>
          <p14:tracePt t="167459" x="3540125" y="4410075"/>
          <p14:tracePt t="167475" x="3713163" y="4410075"/>
          <p14:tracePt t="167492" x="3810000" y="4421188"/>
          <p14:tracePt t="167508" x="3832225" y="4430713"/>
          <p14:tracePt t="167525" x="3863975" y="4448175"/>
          <p14:tracePt t="167542" x="3886200" y="4475163"/>
          <p14:tracePt t="167558" x="3902075" y="4484688"/>
          <p14:tracePt t="167575" x="3940175" y="4538663"/>
          <p14:tracePt t="167592" x="3967163" y="4583113"/>
          <p14:tracePt t="167609" x="3983038" y="4614863"/>
          <p14:tracePt t="167611" x="3998913" y="4625975"/>
          <p14:tracePt t="167625" x="4005263" y="4637088"/>
          <p14:tracePt t="167642" x="4005263" y="4648200"/>
          <p14:tracePt t="167659" x="4005263" y="4664075"/>
          <p14:tracePt t="167675" x="4005263" y="4679950"/>
          <p14:tracePt t="167692" x="3976688" y="4691063"/>
          <p14:tracePt t="167709" x="3940175" y="4706938"/>
          <p14:tracePt t="167725" x="3886200" y="4722813"/>
          <p14:tracePt t="167742" x="3787775" y="4729163"/>
          <p14:tracePt t="167759" x="3733800" y="4738688"/>
          <p14:tracePt t="167775" x="3652838" y="4745038"/>
          <p14:tracePt t="167792" x="3551238" y="4756150"/>
          <p14:tracePt t="167808" x="3486150" y="4756150"/>
          <p14:tracePt t="167825" x="3421063" y="4756150"/>
          <p14:tracePt t="167842" x="3351213" y="4745038"/>
          <p14:tracePt t="167859" x="3324225" y="4738688"/>
          <p14:tracePt t="167875" x="3270250" y="4702175"/>
          <p14:tracePt t="167892" x="3214688" y="4664075"/>
          <p14:tracePt t="167909" x="3198813" y="4648200"/>
          <p14:tracePt t="167925" x="3160713" y="4621213"/>
          <p14:tracePt t="167942" x="3144838" y="4594225"/>
          <p14:tracePt t="167959" x="3140075" y="4587875"/>
          <p14:tracePt t="167975" x="3133725" y="4576763"/>
          <p14:tracePt t="167992" x="3133725" y="4572000"/>
          <p14:tracePt t="168008" x="3128963" y="4567238"/>
          <p14:tracePt t="168025" x="3128963" y="4545013"/>
          <p14:tracePt t="168042" x="3144838" y="4506913"/>
          <p14:tracePt t="168059" x="3155950" y="4502150"/>
          <p14:tracePt t="168075" x="3214688" y="4479925"/>
          <p14:tracePt t="168093" x="3306763" y="4479925"/>
          <p14:tracePt t="168108" x="3344863" y="4479925"/>
          <p14:tracePt t="168110" x="3382963" y="4479925"/>
          <p14:tracePt t="168125" x="3421063" y="4479925"/>
          <p14:tracePt t="168142" x="3506788" y="4479925"/>
          <p14:tracePt t="168158" x="3540125" y="4484688"/>
          <p14:tracePt t="168175" x="3659188" y="4522788"/>
          <p14:tracePt t="168192" x="3744913" y="4567238"/>
          <p14:tracePt t="168208" x="3814763" y="4603750"/>
          <p14:tracePt t="168225" x="3868738" y="4652963"/>
          <p14:tracePt t="168242" x="3890963" y="4684713"/>
          <p14:tracePt t="168259" x="3895725" y="4706938"/>
          <p14:tracePt t="168275" x="3895725" y="4729163"/>
          <p14:tracePt t="168292" x="3895725" y="4756150"/>
          <p14:tracePt t="168309" x="3890963" y="4783138"/>
          <p14:tracePt t="168325" x="3852863" y="4819650"/>
          <p14:tracePt t="168342" x="3783013" y="4868863"/>
          <p14:tracePt t="168359" x="3722688" y="4884738"/>
          <p14:tracePt t="168375" x="3686175" y="4891088"/>
          <p14:tracePt t="168392" x="3621088" y="4891088"/>
          <p14:tracePt t="168408" x="3560763" y="4891088"/>
          <p14:tracePt t="168425" x="3463925" y="4852988"/>
          <p14:tracePt t="168442" x="3371850" y="4799013"/>
          <p14:tracePt t="168458" x="3340100" y="4776788"/>
          <p14:tracePt t="168475" x="3243263" y="4711700"/>
          <p14:tracePt t="168492" x="3140075" y="4637088"/>
          <p14:tracePt t="168508" x="3097213" y="4610100"/>
          <p14:tracePt t="168525" x="2982913" y="4556125"/>
          <p14:tracePt t="168542" x="2944813" y="4506913"/>
          <p14:tracePt t="168559" x="2944813" y="4495800"/>
          <p14:tracePt t="168575" x="2960688" y="4448175"/>
          <p14:tracePt t="168592" x="3052763" y="4394200"/>
          <p14:tracePt t="168609" x="3079750" y="4376738"/>
          <p14:tracePt t="168611" x="3160713" y="4360863"/>
          <p14:tracePt t="168625" x="3198813" y="4349750"/>
          <p14:tracePt t="168642" x="3367088" y="4340225"/>
          <p14:tracePt t="168658" x="3405188" y="4340225"/>
          <p14:tracePt t="168675" x="3452813" y="4349750"/>
          <p14:tracePt t="168692" x="3506788" y="4387850"/>
          <p14:tracePt t="168708" x="3533775" y="4421188"/>
          <p14:tracePt t="168725" x="3582988" y="4495800"/>
          <p14:tracePt t="168742" x="3625850" y="4598988"/>
          <p14:tracePt t="168759" x="3641725" y="4625975"/>
          <p14:tracePt t="168775" x="3668713" y="4711700"/>
          <p14:tracePt t="168792" x="3675063" y="4745038"/>
          <p14:tracePt t="168861" x="3659188" y="4745038"/>
          <p14:tracePt t="168871" x="3571875" y="4745038"/>
          <p14:tracePt t="168881" x="3517900" y="4745038"/>
          <p14:tracePt t="168892" x="3452813" y="4745038"/>
          <p14:tracePt t="168909" x="3328988" y="4745038"/>
          <p14:tracePt t="168925" x="3198813" y="4738688"/>
          <p14:tracePt t="168942" x="3133725" y="4706938"/>
          <p14:tracePt t="168959" x="3128963" y="4695825"/>
          <p14:tracePt t="168975" x="3117850" y="4679950"/>
          <p14:tracePt t="168992" x="3117850" y="4630738"/>
          <p14:tracePt t="169009" x="3124200" y="4603750"/>
          <p14:tracePt t="169025" x="3214688" y="4518025"/>
          <p14:tracePt t="169042" x="3360738" y="4457700"/>
          <p14:tracePt t="169059" x="3378200" y="4452938"/>
          <p14:tracePt t="169075" x="3405188" y="4452938"/>
          <p14:tracePt t="169092" x="3421063" y="4464050"/>
          <p14:tracePt t="169109" x="3441700" y="4475163"/>
          <p14:tracePt t="169110" x="3479800" y="4491038"/>
          <p14:tracePt t="169125" x="3524250" y="4506913"/>
          <p14:tracePt t="169142" x="3679825" y="4556125"/>
          <p14:tracePt t="169159" x="3702050" y="4572000"/>
          <p14:tracePt t="169175" x="3740150" y="4610100"/>
          <p14:tracePt t="169192" x="3744913" y="4668838"/>
          <p14:tracePt t="169208" x="3744913" y="4691063"/>
          <p14:tracePt t="169225" x="3744913" y="4729163"/>
          <p14:tracePt t="169242" x="3702050" y="4760913"/>
          <p14:tracePt t="169259" x="3675063" y="4765675"/>
          <p14:tracePt t="169275" x="3533775" y="4765675"/>
          <p14:tracePt t="169292" x="3387725" y="4722813"/>
          <p14:tracePt t="169309" x="3355975" y="4706938"/>
          <p14:tracePt t="169325" x="3313113" y="4679950"/>
          <p14:tracePt t="169342" x="3313113" y="4675188"/>
          <p14:tracePt t="169381" x="3317875" y="4675188"/>
          <p14:tracePt t="169392" x="3324225" y="4668838"/>
          <p14:tracePt t="169409" x="3367088" y="4648200"/>
          <p14:tracePt t="169425" x="3540125" y="4598988"/>
          <p14:tracePt t="169442" x="3668713" y="4587875"/>
          <p14:tracePt t="169458" x="3717925" y="4576763"/>
          <p14:tracePt t="169475" x="3756025" y="4576763"/>
          <p14:tracePt t="169492" x="3756025" y="4587875"/>
          <p14:tracePt t="169508" x="3756025" y="4603750"/>
          <p14:tracePt t="169525" x="3756025" y="4614863"/>
          <p14:tracePt t="169542" x="3756025" y="4625975"/>
          <p14:tracePt t="169559" x="3756025" y="4630738"/>
          <p14:tracePt t="169622" x="3751263" y="4630738"/>
          <p14:tracePt t="169631" x="3740150" y="4610100"/>
          <p14:tracePt t="169642" x="3733800" y="4598988"/>
          <p14:tracePt t="169652" x="3733800" y="4594225"/>
          <p14:tracePt t="169662" x="3729038" y="4583113"/>
          <p14:tracePt t="169675" x="3729038" y="4576763"/>
          <p14:tracePt t="169692" x="3722688" y="4549775"/>
          <p14:tracePt t="169709" x="3722688" y="4538663"/>
          <p14:tracePt t="169725" x="3733800" y="4468813"/>
          <p14:tracePt t="169742" x="3810000" y="4356100"/>
          <p14:tracePt t="169759" x="3859213" y="4291013"/>
          <p14:tracePt t="169775" x="4059238" y="4030663"/>
          <p14:tracePt t="169792" x="4491038" y="3479800"/>
          <p14:tracePt t="169809" x="4648200" y="3313113"/>
          <p14:tracePt t="169825" x="4956175" y="2951163"/>
          <p14:tracePt t="169842" x="5075238" y="2798763"/>
          <p14:tracePt t="169859" x="5102225" y="2767013"/>
          <p14:tracePt t="169875" x="5149850" y="2697163"/>
          <p14:tracePt t="169892" x="5183188" y="2652713"/>
          <p14:tracePt t="169909" x="5203825" y="2647950"/>
          <p14:tracePt t="169925" x="5264150" y="2616200"/>
          <p14:tracePt t="169942" x="5372100" y="2598738"/>
          <p14:tracePt t="169959" x="5399088" y="2598738"/>
          <p14:tracePt t="169975" x="5403850" y="2598738"/>
          <p14:tracePt t="170132" x="5414963" y="2598738"/>
          <p14:tracePt t="170141" x="5473700" y="2620963"/>
          <p14:tracePt t="170152" x="5646738" y="2679700"/>
          <p14:tracePt t="170162" x="5761038" y="2713038"/>
          <p14:tracePt t="170175" x="5864225" y="2724150"/>
          <p14:tracePt t="170192" x="6107113" y="2733675"/>
          <p14:tracePt t="170209" x="6219825" y="2728913"/>
          <p14:tracePt t="170225" x="6262688" y="2706688"/>
          <p14:tracePt t="170242" x="6262688" y="2674938"/>
          <p14:tracePt t="170258" x="6262688" y="2625725"/>
          <p14:tracePt t="170275" x="6253163" y="2555875"/>
          <p14:tracePt t="170292" x="6246813" y="2452688"/>
          <p14:tracePt t="170309" x="6235700" y="2420938"/>
          <p14:tracePt t="170325" x="6215063" y="2351088"/>
          <p14:tracePt t="170343" x="6154738" y="2270125"/>
          <p14:tracePt t="170359" x="6122988" y="2236788"/>
          <p14:tracePt t="170376" x="6026150" y="2144713"/>
          <p14:tracePt t="170392" x="5972175" y="2032000"/>
          <p14:tracePt t="170409" x="5961063" y="1978025"/>
          <p14:tracePt t="170425" x="5965825" y="1863725"/>
          <p14:tracePt t="170442" x="6008688" y="1789113"/>
          <p14:tracePt t="170459" x="6026150" y="1755775"/>
          <p14:tracePt t="170475" x="6073775" y="1690688"/>
          <p14:tracePt t="170492" x="6107113" y="1663700"/>
          <p14:tracePt t="170509" x="6122988" y="1647825"/>
          <p14:tracePt t="170525" x="6134100" y="1643063"/>
          <p14:tracePt t="170613" x="6134100" y="1636713"/>
          <p14:tracePt t="171212" x="6107113" y="1663700"/>
          <p14:tracePt t="171222" x="6073775" y="1681163"/>
          <p14:tracePt t="171233" x="6057900" y="1697038"/>
          <p14:tracePt t="171242" x="6046788" y="1708150"/>
          <p14:tracePt t="171322" x="6042025" y="1712913"/>
          <p14:tracePt t="171332" x="6035675" y="1724025"/>
          <p14:tracePt t="171343" x="6015038" y="1755775"/>
          <p14:tracePt t="171376" x="5988050" y="1858963"/>
          <p14:tracePt t="171409" x="5972175" y="1973263"/>
          <p14:tracePt t="171442" x="5972175" y="2009775"/>
          <p14:tracePt t="171522" x="5965825" y="2005013"/>
          <p14:tracePt t="171552" x="5965825" y="2000250"/>
          <p14:tracePt t="171572" x="5961063" y="2000250"/>
          <p14:tracePt t="171594" x="5961063" y="1993900"/>
          <p14:tracePt t="171602" x="5954713" y="1993900"/>
          <p14:tracePt t="171612" x="5954713" y="1989138"/>
          <p14:tracePt t="171642" x="5949950" y="1989138"/>
          <p14:tracePt t="171851" x="5945188" y="1989138"/>
          <p14:tracePt t="171861" x="5938838" y="1989138"/>
          <p14:tracePt t="171871" x="5934075" y="1989138"/>
          <p14:tracePt t="171881" x="5934075" y="1962150"/>
          <p14:tracePt t="171892" x="5927725" y="1924050"/>
          <p14:tracePt t="171925" x="5927725" y="1885950"/>
          <p14:tracePt t="171959" x="5927725" y="1831975"/>
          <p14:tracePt t="171992" x="5972175" y="1739900"/>
          <p14:tracePt t="172009" x="5992813" y="1724025"/>
          <p14:tracePt t="172025" x="6035675" y="1697038"/>
          <p14:tracePt t="172042" x="6064250" y="1670050"/>
          <p14:tracePt t="172059" x="6069013" y="1663700"/>
          <p14:tracePt t="172075" x="6069013" y="1654175"/>
          <p14:tracePt t="172092" x="6064250" y="1647825"/>
          <p14:tracePt t="172108" x="6057900" y="1647825"/>
          <p14:tracePt t="172125" x="6057900" y="1643063"/>
          <p14:tracePt t="172142" x="6057900" y="1631950"/>
          <p14:tracePt t="172175" x="6057900" y="1620838"/>
          <p14:tracePt t="172192" x="6053138" y="1616075"/>
          <p14:tracePt t="172209" x="6042025" y="1616075"/>
          <p14:tracePt t="172225" x="6035675" y="1616075"/>
          <p14:tracePt t="172271" x="6026150" y="1616075"/>
          <p14:tracePt t="172283" x="6003925" y="1616075"/>
          <p14:tracePt t="172291" x="5981700" y="1616075"/>
          <p14:tracePt t="172301" x="5938838" y="1616075"/>
          <p14:tracePt t="172311" x="5918200" y="1616075"/>
          <p14:tracePt t="172325" x="5891213" y="1616075"/>
          <p14:tracePt t="172342" x="5830888" y="1616075"/>
          <p14:tracePt t="172359" x="5810250" y="1604963"/>
          <p14:tracePt t="172375" x="5772150" y="1604963"/>
          <p14:tracePt t="172392" x="5727700" y="1604963"/>
          <p14:tracePt t="172408" x="5718175" y="1604963"/>
          <p14:tracePt t="172425" x="5684838" y="1604963"/>
          <p14:tracePt t="172442" x="5641975" y="1604963"/>
          <p14:tracePt t="172459" x="5626100" y="1604963"/>
          <p14:tracePt t="172475" x="5565775" y="1604963"/>
          <p14:tracePt t="172492" x="5534025" y="1604963"/>
          <p14:tracePt t="172509" x="5527675" y="1604963"/>
          <p14:tracePt t="172525" x="5518150" y="1604963"/>
          <p14:tracePt t="172542" x="5500688" y="1604963"/>
          <p14:tracePt t="172559" x="5495925" y="1604963"/>
          <p14:tracePt t="172576" x="5473700" y="1604963"/>
          <p14:tracePt t="172592" x="5464175" y="1600200"/>
          <p14:tracePt t="172608" x="5457825" y="1600200"/>
          <p14:tracePt t="172625" x="5437188" y="1600200"/>
          <p14:tracePt t="172642" x="5414963" y="1600200"/>
          <p14:tracePt t="172659" x="5414963" y="1593850"/>
          <p14:tracePt t="172861" x="5430838" y="1593850"/>
          <p14:tracePt t="172871" x="5511800" y="1600200"/>
          <p14:tracePt t="172881" x="5695950" y="1636713"/>
          <p14:tracePt t="172892" x="5792788" y="1647825"/>
          <p14:tracePt t="172909" x="5938838" y="1670050"/>
          <p14:tracePt t="172925" x="6080125" y="1674813"/>
          <p14:tracePt t="172942" x="6172200" y="1674813"/>
          <p14:tracePt t="172959" x="6192838" y="1674813"/>
          <p14:tracePt t="172975" x="6246813" y="1674813"/>
          <p14:tracePt t="172992" x="6350000" y="1674813"/>
          <p14:tracePt t="173008" x="6408738" y="1674813"/>
          <p14:tracePt t="173025" x="6626225" y="1674813"/>
          <p14:tracePt t="173042" x="6824663" y="1663700"/>
          <p14:tracePt t="173058" x="6889750" y="1663700"/>
          <p14:tracePt t="173076" x="7069138" y="1663700"/>
          <p14:tracePt t="173093" x="7208838" y="1654175"/>
          <p14:tracePt t="173109" x="7262813" y="1643063"/>
          <p14:tracePt t="173111" x="7350125" y="1636713"/>
          <p14:tracePt t="173125" x="7404100" y="1627188"/>
          <p14:tracePt t="173142" x="7523163" y="1589088"/>
          <p14:tracePt t="173159" x="7554913" y="1573213"/>
          <p14:tracePt t="173175" x="7615238" y="1512888"/>
          <p14:tracePt t="173192" x="7631113" y="1454150"/>
          <p14:tracePt t="173208" x="7635875" y="1443038"/>
          <p14:tracePt t="173225" x="7646988" y="1393825"/>
          <p14:tracePt t="173242" x="7646988" y="1335088"/>
          <p14:tracePt t="173259" x="7646988" y="1312863"/>
          <p14:tracePt t="173275" x="7642225" y="1265238"/>
          <p14:tracePt t="173292" x="7615238" y="1216025"/>
          <p14:tracePt t="173309" x="7581900" y="1189038"/>
          <p14:tracePt t="173325" x="7516813" y="1162050"/>
          <p14:tracePt t="173342" x="7424738" y="1139825"/>
          <p14:tracePt t="173359" x="7350125" y="1135063"/>
          <p14:tracePt t="173375" x="7181850" y="1123950"/>
          <p14:tracePt t="173392" x="7042150" y="1112838"/>
          <p14:tracePt t="173408" x="6916738" y="1112838"/>
          <p14:tracePt t="173425" x="6738938" y="1112838"/>
          <p14:tracePt t="173442" x="6577013" y="1119188"/>
          <p14:tracePt t="173458" x="6462713" y="1119188"/>
          <p14:tracePt t="173475" x="6334125" y="1128713"/>
          <p14:tracePt t="173492" x="6154738" y="1139825"/>
          <p14:tracePt t="173509" x="6053138" y="1139825"/>
          <p14:tracePt t="173525" x="5961063" y="1146175"/>
          <p14:tracePt t="173542" x="5799138" y="1166813"/>
          <p14:tracePt t="173558" x="5745163" y="1173163"/>
          <p14:tracePt t="173575" x="5561013" y="1227138"/>
          <p14:tracePt t="173592" x="5464175" y="1254125"/>
          <p14:tracePt t="173609" x="5446713" y="1258888"/>
          <p14:tracePt t="173625" x="5403850" y="1270000"/>
          <p14:tracePt t="173642" x="5318125" y="1312863"/>
          <p14:tracePt t="173659" x="5284788" y="1328738"/>
          <p14:tracePt t="173675" x="5210175" y="1382713"/>
          <p14:tracePt t="173692" x="5187950" y="1409700"/>
          <p14:tracePt t="173708" x="5183188" y="1416050"/>
          <p14:tracePt t="173725" x="5183188" y="1427163"/>
          <p14:tracePt t="173742" x="5183188" y="1458913"/>
          <p14:tracePt t="173758" x="5183188" y="1470025"/>
          <p14:tracePt t="173775" x="5219700" y="1512888"/>
          <p14:tracePt t="173792" x="5307013" y="1566863"/>
          <p14:tracePt t="173808" x="5349875" y="1582738"/>
          <p14:tracePt t="173825" x="5437188" y="1616075"/>
          <p14:tracePt t="173842" x="5572125" y="1654175"/>
          <p14:tracePt t="173858" x="5637213" y="1663700"/>
          <p14:tracePt t="173875" x="5884863" y="1674813"/>
          <p14:tracePt t="173892" x="6161088" y="1674813"/>
          <p14:tracePt t="173908" x="6246813" y="1674813"/>
          <p14:tracePt t="173925" x="6426200" y="1674813"/>
          <p14:tracePt t="173942" x="6511925" y="1674813"/>
          <p14:tracePt t="173959" x="6615113" y="1670050"/>
          <p14:tracePt t="173975" x="6819900" y="1647825"/>
          <p14:tracePt t="173992" x="6977063" y="1609725"/>
          <p14:tracePt t="174009" x="7107238" y="1550988"/>
          <p14:tracePt t="174025" x="7269163" y="1481138"/>
          <p14:tracePt t="174042" x="7323138" y="1438275"/>
          <p14:tracePt t="174059" x="7343775" y="1416050"/>
          <p14:tracePt t="174075" x="7350125" y="1389063"/>
          <p14:tracePt t="174092" x="7361238" y="1355725"/>
          <p14:tracePt t="174108" x="7361238" y="1328738"/>
          <p14:tracePt t="174110" x="7361238" y="1312863"/>
          <p14:tracePt t="174125" x="7354888" y="1296988"/>
          <p14:tracePt t="174142" x="7327900" y="1231900"/>
          <p14:tracePt t="174158" x="7300913" y="1200150"/>
          <p14:tracePt t="174175" x="7258050" y="1166813"/>
          <p14:tracePt t="174192" x="7170738" y="1150938"/>
          <p14:tracePt t="174208" x="7107238" y="1150938"/>
          <p14:tracePt t="174225" x="6835775" y="1150938"/>
          <p14:tracePt t="174242" x="6511925" y="1150938"/>
          <p14:tracePt t="174258" x="6399213" y="1150938"/>
          <p14:tracePt t="174275" x="6118225" y="1177925"/>
          <p14:tracePt t="174292" x="5927725" y="1216025"/>
          <p14:tracePt t="174308" x="5884863" y="1227138"/>
          <p14:tracePt t="174325" x="5810250" y="1270000"/>
          <p14:tracePt t="174343" x="5745163" y="1319213"/>
          <p14:tracePt t="174359" x="5722938" y="1328738"/>
          <p14:tracePt t="174375" x="5657850" y="1382713"/>
          <p14:tracePt t="174392" x="5630863" y="1416050"/>
          <p14:tracePt t="174409" x="5626100" y="1420813"/>
          <p14:tracePt t="174425" x="5610225" y="1447800"/>
          <p14:tracePt t="174442" x="5576888" y="1492250"/>
          <p14:tracePt t="174459" x="5576888" y="1512888"/>
          <p14:tracePt t="174475" x="5572125" y="1562100"/>
          <p14:tracePt t="174492" x="5572125" y="1620838"/>
          <p14:tracePt t="174508" x="5572125" y="1643063"/>
          <p14:tracePt t="174525" x="5592763" y="1685925"/>
          <p14:tracePt t="174542" x="5657850" y="1728788"/>
          <p14:tracePt t="174558" x="5749925" y="1751013"/>
          <p14:tracePt t="174575" x="5949950" y="1751013"/>
          <p14:tracePt t="174592" x="6127750" y="1746250"/>
          <p14:tracePt t="174609" x="6269038" y="1724025"/>
          <p14:tracePt t="174625" x="6507163" y="1670050"/>
          <p14:tracePt t="174642" x="6662738" y="1631950"/>
          <p14:tracePt t="174658" x="6808788" y="1600200"/>
          <p14:tracePt t="174675" x="6977063" y="1555750"/>
          <p14:tracePt t="174692" x="7150100" y="1508125"/>
          <p14:tracePt t="174708" x="7215188" y="1481138"/>
          <p14:tracePt t="174725" x="7273925" y="1465263"/>
          <p14:tracePt t="174742" x="7305675" y="1438275"/>
          <p14:tracePt t="174759" x="7305675" y="1431925"/>
          <p14:tracePt t="174792" x="7305675" y="1416050"/>
          <p14:tracePt t="174809" x="7296150" y="1400175"/>
          <p14:tracePt t="174825" x="7258050" y="1373188"/>
          <p14:tracePt t="174842" x="7224713" y="1346200"/>
          <p14:tracePt t="174858" x="7219950" y="1339850"/>
          <p14:tracePt t="174875" x="7188200" y="1328738"/>
          <p14:tracePt t="174892" x="7123113" y="1312863"/>
          <p14:tracePt t="174909" x="7069138" y="1301750"/>
          <p14:tracePt t="174925" x="6900863" y="1301750"/>
          <p14:tracePt t="174942" x="6700838" y="1301750"/>
          <p14:tracePt t="174959" x="6626225" y="1292225"/>
          <p14:tracePt t="174975" x="6415088" y="1292225"/>
          <p14:tracePt t="174992" x="6161088" y="1335088"/>
          <p14:tracePt t="175008" x="6091238" y="1373188"/>
          <p14:tracePt t="175025" x="5976938" y="1438275"/>
          <p14:tracePt t="175042" x="5938838" y="1508125"/>
          <p14:tracePt t="175059" x="5922963" y="1528763"/>
          <p14:tracePt t="175075" x="5884863" y="1582738"/>
          <p14:tracePt t="175092" x="5857875" y="1616075"/>
          <p14:tracePt t="175109" x="5853113" y="1620838"/>
          <p14:tracePt t="175125" x="5846763" y="1631950"/>
          <p14:tracePt t="175142" x="5846763" y="1643063"/>
          <p14:tracePt t="175159" x="5846763" y="1654175"/>
          <p14:tracePt t="175175" x="5868988" y="1685925"/>
          <p14:tracePt t="175192" x="5895975" y="1712913"/>
          <p14:tracePt t="175209" x="5927725" y="1739900"/>
          <p14:tracePt t="175225" x="6008688" y="1755775"/>
          <p14:tracePt t="175242" x="6100763" y="1762125"/>
          <p14:tracePt t="175258" x="6203950" y="1762125"/>
          <p14:tracePt t="175275" x="6381750" y="1746250"/>
          <p14:tracePt t="175292" x="6565900" y="1697038"/>
          <p14:tracePt t="175309" x="6723063" y="1609725"/>
          <p14:tracePt t="175325" x="6896100" y="1519238"/>
          <p14:tracePt t="175342" x="7046913" y="1409700"/>
          <p14:tracePt t="175359" x="7107238" y="1362075"/>
          <p14:tracePt t="175375" x="7116763" y="1350963"/>
          <p14:tracePt t="175392" x="7116763" y="1346200"/>
          <p14:tracePt t="175409" x="7112000" y="1346200"/>
          <p14:tracePt t="175425" x="7078663" y="1339850"/>
          <p14:tracePt t="175442" x="6997700" y="1323975"/>
          <p14:tracePt t="175459" x="6970713" y="1323975"/>
          <p14:tracePt t="175475" x="6923088" y="1323975"/>
          <p14:tracePt t="175492" x="6900863" y="1323975"/>
          <p14:tracePt t="175509" x="6896100" y="1323975"/>
          <p14:tracePt t="175525" x="6889750" y="1323975"/>
          <p14:tracePt t="175558" x="6884988" y="1328738"/>
          <p14:tracePt t="175662" x="6884988" y="1335088"/>
          <p14:tracePt t="175703" x="6884988" y="1339850"/>
          <p14:tracePt t="175712" x="6884988" y="1346200"/>
          <p14:tracePt t="175722" x="6880225" y="1350963"/>
          <p14:tracePt t="175732" x="6880225" y="1355725"/>
          <p14:tracePt t="175752" x="6880225" y="1362075"/>
          <p14:tracePt t="175762" x="6880225" y="1366838"/>
          <p14:tracePt t="175783" x="6880225" y="1373188"/>
          <p14:tracePt t="175821" x="6880225" y="1377950"/>
          <p14:tracePt t="175831" x="6873875" y="1382713"/>
          <p14:tracePt t="175842" x="6873875" y="1389063"/>
          <p14:tracePt t="175851" x="6869113" y="1404938"/>
          <p14:tracePt t="175861" x="6869113" y="1409700"/>
          <p14:tracePt t="175875" x="6862763" y="1427163"/>
          <p14:tracePt t="175892" x="6853238" y="1454150"/>
          <p14:tracePt t="175909" x="6835775" y="1474788"/>
          <p14:tracePt t="175925" x="6831013" y="1492250"/>
          <p14:tracePt t="175981" x="6824663" y="1492250"/>
          <p14:tracePt t="175991" x="6819900" y="1492250"/>
          <p14:tracePt t="176002" x="6808788" y="1492250"/>
          <p14:tracePt t="176011" x="6804025" y="1492250"/>
          <p14:tracePt t="176025" x="6792913" y="1492250"/>
          <p14:tracePt t="176042" x="6750050" y="1492250"/>
          <p14:tracePt t="176059" x="6738938" y="1485900"/>
          <p14:tracePt t="176075" x="6711950" y="1474788"/>
          <p14:tracePt t="176092" x="6680200" y="1465263"/>
          <p14:tracePt t="176109" x="6657975" y="1465263"/>
          <p14:tracePt t="176125" x="6599238" y="1465263"/>
          <p14:tracePt t="176142" x="6534150" y="1458913"/>
          <p14:tracePt t="176159" x="6516688" y="1458913"/>
          <p14:tracePt t="176175" x="6507163" y="1458913"/>
          <p14:tracePt t="176192" x="6507163" y="1454150"/>
          <p14:tracePt t="176209" x="6500813" y="1454150"/>
          <p14:tracePt t="176225" x="6496050" y="1443038"/>
          <p14:tracePt t="176242" x="6484938" y="1438275"/>
          <p14:tracePt t="176258" x="6484938" y="1431925"/>
          <p14:tracePt t="176275" x="6480175" y="1427163"/>
          <p14:tracePt t="176351" x="6480175" y="1420813"/>
          <p14:tracePt t="176942" x="6473825" y="1420813"/>
          <p14:tracePt t="176952" x="6430963" y="1458913"/>
          <p14:tracePt t="176962" x="6345238" y="1546225"/>
          <p14:tracePt t="176975" x="6273800" y="1616075"/>
          <p14:tracePt t="176992" x="6069013" y="1820863"/>
          <p14:tracePt t="177009" x="5954713" y="1935163"/>
          <p14:tracePt t="177025" x="5891213" y="1993900"/>
          <p14:tracePt t="177042" x="5864225" y="2020888"/>
          <p14:tracePt t="177076" x="5864225" y="2036763"/>
          <p14:tracePt t="177109" x="5815013" y="2074863"/>
          <p14:tracePt t="177111" x="5772150" y="2108200"/>
          <p14:tracePt t="177142" x="5707063" y="2155825"/>
          <p14:tracePt t="177159" x="5700713" y="2155825"/>
          <p14:tracePt t="177192" x="5695950" y="2155825"/>
          <p14:tracePt t="177212" x="5695950" y="2151063"/>
          <p14:tracePt t="177225" x="5695950" y="2144713"/>
          <p14:tracePt t="177242" x="5695950" y="2139950"/>
          <p14:tracePt t="177322" x="5695950" y="2135188"/>
          <p14:tracePt t="181183" x="5583238" y="2166938"/>
          <p14:tracePt t="181193" x="5480050" y="2189163"/>
          <p14:tracePt t="181204" x="5376863" y="2220913"/>
          <p14:tracePt t="181213" x="5334000" y="2236788"/>
          <p14:tracePt t="181243" x="5311775" y="2263775"/>
          <p14:tracePt t="181276" x="5360988" y="2270125"/>
          <p14:tracePt t="181311" x="5307013" y="2227263"/>
          <p14:tracePt t="181326" x="5280025" y="2209800"/>
          <p14:tracePt t="181343" x="5226050" y="2193925"/>
          <p14:tracePt t="181359" x="5219700" y="2193925"/>
          <p14:tracePt t="181394" x="5237163" y="2198688"/>
          <p14:tracePt t="181409" x="5257800" y="2205038"/>
          <p14:tracePt t="181426" x="5307013" y="2220913"/>
          <p14:tracePt t="181443" x="5356225" y="2220913"/>
          <p14:tracePt t="181460" x="5392738" y="2220913"/>
          <p14:tracePt t="181476" x="5437188" y="2209800"/>
          <p14:tracePt t="181492" x="5495925" y="2198688"/>
          <p14:tracePt t="181509" x="5534025" y="2189163"/>
          <p14:tracePt t="181526" x="5700713" y="2171700"/>
          <p14:tracePt t="181543" x="5819775" y="2162175"/>
          <p14:tracePt t="181559" x="5830888" y="2162175"/>
          <p14:tracePt t="181576" x="5846763" y="2162175"/>
          <p14:tracePt t="181594" x="5853113" y="2162175"/>
          <p14:tracePt t="181626" x="5857875" y="2162175"/>
          <p14:tracePt t="181694" x="5846763" y="2162175"/>
          <p14:tracePt t="181703" x="5819775" y="2162175"/>
          <p14:tracePt t="181713" x="5781675" y="2162175"/>
          <p14:tracePt t="181726" x="5745163" y="2162175"/>
          <p14:tracePt t="181743" x="5668963" y="2162175"/>
          <p14:tracePt t="181759" x="5657850" y="2162175"/>
          <p14:tracePt t="181776" x="5653088" y="2162175"/>
          <p14:tracePt t="187016" x="7662863" y="2312988"/>
          <p14:tracePt t="187023" x="7923213" y="2312988"/>
          <p14:tracePt t="187032" x="8101013" y="2312988"/>
          <p14:tracePt t="187042" x="8258175" y="2312988"/>
          <p14:tracePt t="187058" x="8382000" y="2312988"/>
          <p14:tracePt t="187075" x="8539163" y="2312988"/>
          <p14:tracePt t="187092" x="8609013" y="2339975"/>
          <p14:tracePt t="187125" x="8721725" y="2371725"/>
          <p14:tracePt t="187159" x="8813800" y="2382838"/>
          <p14:tracePt t="187192" x="8932863" y="2389188"/>
          <p14:tracePt t="187208" x="8966200" y="2389188"/>
          <p14:tracePt t="187225" x="9002713" y="2389188"/>
          <p14:tracePt t="187242" x="9047163" y="2398713"/>
          <p14:tracePt t="187258" x="9067800" y="2398713"/>
          <p14:tracePt t="187322" x="9067800" y="2405063"/>
          <p14:tracePt t="187331" x="9074150" y="2409825"/>
          <p14:tracePt t="187372" x="9067800" y="2405063"/>
          <p14:tracePt t="187382" x="9040813" y="2389188"/>
          <p14:tracePt t="187392" x="8993188" y="2351088"/>
          <p14:tracePt t="187409" x="8948738" y="2317750"/>
          <p14:tracePt t="187425" x="8797925" y="2205038"/>
          <p14:tracePt t="187442" x="8636000" y="2101850"/>
          <p14:tracePt t="187459" x="8575675" y="2074863"/>
          <p14:tracePt t="187475" x="8451850" y="2009775"/>
          <p14:tracePt t="187492" x="8408988" y="1955800"/>
          <p14:tracePt t="187509" x="8397875" y="1924050"/>
          <p14:tracePt t="187525" x="8404225" y="1858963"/>
          <p14:tracePt t="187542" x="8451850" y="1782763"/>
          <p14:tracePt t="187559" x="8478838" y="1751013"/>
          <p14:tracePt t="187575" x="8548688" y="1681163"/>
          <p14:tracePt t="187593" x="8647113" y="1636713"/>
          <p14:tracePt t="187609" x="8701088" y="1616075"/>
          <p14:tracePt t="187611" x="8782050" y="1600200"/>
          <p14:tracePt t="187625" x="8959850" y="1562100"/>
          <p14:tracePt t="187642" x="9155113" y="1539875"/>
          <p14:tracePt t="187658" x="9310688" y="1528763"/>
          <p14:tracePt t="187675" x="9548813" y="1528763"/>
          <p14:tracePt t="187692" x="9701213" y="1528763"/>
          <p14:tracePt t="187708" x="9809163" y="1528763"/>
          <p14:tracePt t="187725" x="9971088" y="1573213"/>
          <p14:tracePt t="187742" x="10040938" y="1604963"/>
          <p14:tracePt t="187758" x="10056813" y="1620838"/>
          <p14:tracePt t="187775" x="10063163" y="1620838"/>
          <p14:tracePt t="187792" x="10063163" y="1627188"/>
          <p14:tracePt t="187808" x="10063163" y="1636713"/>
          <p14:tracePt t="187825" x="10063163" y="1658938"/>
          <p14:tracePt t="187842" x="10063163" y="1681163"/>
          <p14:tracePt t="187931" x="10063163" y="1685925"/>
          <p14:tracePt t="187941" x="10056813" y="1697038"/>
          <p14:tracePt t="187954" x="10025063" y="1728788"/>
          <p14:tracePt t="187961" x="9986963" y="1789113"/>
          <p14:tracePt t="187975" x="9959975" y="1831975"/>
          <p14:tracePt t="187992" x="9872663" y="1944688"/>
          <p14:tracePt t="188008" x="9845675" y="1989138"/>
          <p14:tracePt t="188025" x="9802813" y="2101850"/>
          <p14:tracePt t="188042" x="9755188" y="2162175"/>
          <p14:tracePt t="188058" x="9732963" y="2178050"/>
          <p14:tracePt t="188075" x="9690100" y="2198688"/>
          <p14:tracePt t="188092" x="9629775" y="2216150"/>
          <p14:tracePt t="188109" x="9582150" y="2216150"/>
          <p14:tracePt t="188111" x="9490075" y="2227263"/>
          <p14:tracePt t="188125" x="9424988" y="2232025"/>
          <p14:tracePt t="188142" x="9256713" y="2254250"/>
          <p14:tracePt t="188158" x="9202738" y="2263775"/>
          <p14:tracePt t="188175" x="9090025" y="2270125"/>
          <p14:tracePt t="188192" x="9056688" y="2270125"/>
          <p14:tracePt t="188208" x="9047163" y="2270125"/>
          <p14:tracePt t="188225" x="9040813" y="2270125"/>
          <p14:tracePt t="188514" x="9047163" y="2270125"/>
          <p14:tracePt t="188522" x="9063038" y="2270125"/>
          <p14:tracePt t="188532" x="9121775" y="2263775"/>
          <p14:tracePt t="188542" x="9170988" y="2263775"/>
          <p14:tracePt t="188558" x="9274175" y="2263775"/>
          <p14:tracePt t="188575" x="9424988" y="2263775"/>
          <p14:tracePt t="188592" x="9625013" y="2263775"/>
          <p14:tracePt t="188608" x="9710738" y="2263775"/>
          <p14:tracePt t="188611" x="9755188" y="2263775"/>
          <p14:tracePt t="188625" x="9771063" y="2263775"/>
          <p14:tracePt t="188642" x="9825038" y="2254250"/>
          <p14:tracePt t="188658" x="9845675" y="2247900"/>
          <p14:tracePt t="188675" x="9894888" y="2232025"/>
          <p14:tracePt t="188692" x="9998075" y="2227263"/>
          <p14:tracePt t="188708" x="10040938" y="2216150"/>
          <p14:tracePt t="188725" x="10171113" y="2209800"/>
          <p14:tracePt t="188742" x="10240963" y="2209800"/>
          <p14:tracePt t="188758" x="10252075" y="2209800"/>
          <p14:tracePt t="188775" x="10267950" y="2209800"/>
          <p14:tracePt t="188792" x="10290175" y="2209800"/>
          <p14:tracePt t="188808" x="10299700" y="2209800"/>
          <p14:tracePt t="188825" x="10344150" y="2209800"/>
          <p14:tracePt t="188842" x="10402888" y="2198688"/>
          <p14:tracePt t="188858" x="10418763" y="2198688"/>
          <p14:tracePt t="188875" x="10440988" y="2198688"/>
          <p14:tracePt t="189055" x="10407650" y="2205038"/>
          <p14:tracePt t="189066" x="10344150" y="2220913"/>
          <p14:tracePt t="189079" x="10180638" y="2243138"/>
          <p14:tracePt t="189094" x="10002838" y="2263775"/>
          <p14:tracePt t="189110" x="9867900" y="2274888"/>
          <p14:tracePt t="189117" x="9802813" y="2286000"/>
          <p14:tracePt t="189126" x="9728200" y="2286000"/>
          <p14:tracePt t="189142" x="9629775" y="2290763"/>
          <p14:tracePt t="189159" x="9582150" y="2301875"/>
          <p14:tracePt t="189175" x="9478963" y="2301875"/>
          <p14:tracePt t="189192" x="9301163" y="2324100"/>
          <p14:tracePt t="189209" x="9186863" y="2335213"/>
          <p14:tracePt t="189225" x="9067800" y="2351088"/>
          <p14:tracePt t="189242" x="8955088" y="2351088"/>
          <p14:tracePt t="189259" x="8901113" y="2362200"/>
          <p14:tracePt t="189275" x="8851900" y="2362200"/>
          <p14:tracePt t="189332" x="8851900" y="2366963"/>
          <p14:tracePt t="189362" x="8863013" y="2366963"/>
          <p14:tracePt t="189372" x="8890000" y="2366963"/>
          <p14:tracePt t="189382" x="8982075" y="2362200"/>
          <p14:tracePt t="189393" x="9117013" y="2351088"/>
          <p14:tracePt t="189409" x="9229725" y="2351088"/>
          <p14:tracePt t="189425" x="9586913" y="2351088"/>
          <p14:tracePt t="189442" x="9836150" y="2351088"/>
          <p14:tracePt t="189459" x="9899650" y="2355850"/>
          <p14:tracePt t="189475" x="9932988" y="2355850"/>
          <p14:tracePt t="189512" x="9928225" y="2355850"/>
          <p14:tracePt t="189525" x="9906000" y="2355850"/>
          <p14:tracePt t="189542" x="9829800" y="2366963"/>
          <p14:tracePt t="189559" x="9775825" y="2366963"/>
          <p14:tracePt t="189575" x="9571038" y="2389188"/>
          <p14:tracePt t="189592" x="9344025" y="2409825"/>
          <p14:tracePt t="189609" x="9294813" y="2409825"/>
          <p14:tracePt t="189612" x="9274175" y="2416175"/>
          <p14:tracePt t="189625" x="9267825" y="2416175"/>
          <p14:tracePt t="189702" x="9278938" y="2416175"/>
          <p14:tracePt t="189712" x="9301163" y="2416175"/>
          <p14:tracePt t="189723" x="9348788" y="2416175"/>
          <p14:tracePt t="189732" x="9386888" y="2416175"/>
          <p14:tracePt t="189742" x="9424988" y="2416175"/>
          <p14:tracePt t="189759" x="9501188" y="2425700"/>
          <p14:tracePt t="189775" x="9571038" y="2432050"/>
          <p14:tracePt t="189792" x="9663113" y="2452688"/>
          <p14:tracePt t="189809" x="9717088" y="2459038"/>
          <p14:tracePt t="189825" x="9759950" y="2474913"/>
          <p14:tracePt t="189842" x="9764713" y="2474913"/>
          <p14:tracePt t="189911" x="9759950" y="2474913"/>
          <p14:tracePt t="189922" x="9755188" y="2474913"/>
          <p14:tracePt t="189931" x="9748838" y="2474913"/>
          <p14:tracePt t="189942" x="9744075" y="247491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矢印コネクタ 4"/>
          <p:cNvCxnSpPr/>
          <p:nvPr/>
        </p:nvCxnSpPr>
        <p:spPr>
          <a:xfrm flipV="1">
            <a:off x="1027738" y="3476063"/>
            <a:ext cx="8173812" cy="67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コンテンツ プレースホルダー 2"/>
          <p:cNvSpPr txBox="1">
            <a:spLocks/>
          </p:cNvSpPr>
          <p:nvPr/>
        </p:nvSpPr>
        <p:spPr>
          <a:xfrm>
            <a:off x="5082428" y="3931579"/>
            <a:ext cx="2352115" cy="128756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t>I didn’t know her #, so I could not call her.</a:t>
            </a:r>
            <a:endParaRPr lang="ja-JP" altLang="en-US" dirty="0"/>
          </a:p>
        </p:txBody>
      </p:sp>
      <p:sp>
        <p:nvSpPr>
          <p:cNvPr id="7" name="コンテンツ プレースホルダー 2"/>
          <p:cNvSpPr txBox="1">
            <a:spLocks/>
          </p:cNvSpPr>
          <p:nvPr/>
        </p:nvSpPr>
        <p:spPr>
          <a:xfrm>
            <a:off x="2071969" y="3924848"/>
            <a:ext cx="2360237" cy="137664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t>When we got married, I </a:t>
            </a:r>
            <a:r>
              <a:rPr lang="en-US" altLang="ja-JP" b="1" dirty="0">
                <a:solidFill>
                  <a:srgbClr val="FF0000"/>
                </a:solidFill>
              </a:rPr>
              <a:t>had known</a:t>
            </a:r>
            <a:r>
              <a:rPr lang="en-US" altLang="ja-JP" dirty="0"/>
              <a:t> my wife for 10 years.</a:t>
            </a:r>
            <a:endParaRPr lang="ja-JP" altLang="en-US" dirty="0"/>
          </a:p>
        </p:txBody>
      </p:sp>
      <p:sp>
        <p:nvSpPr>
          <p:cNvPr id="8" name="テキスト ボックス 7"/>
          <p:cNvSpPr txBox="1"/>
          <p:nvPr/>
        </p:nvSpPr>
        <p:spPr>
          <a:xfrm>
            <a:off x="6258485" y="2703467"/>
            <a:ext cx="981635" cy="523220"/>
          </a:xfrm>
          <a:prstGeom prst="rect">
            <a:avLst/>
          </a:prstGeom>
          <a:noFill/>
        </p:spPr>
        <p:txBody>
          <a:bodyPr wrap="square" rtlCol="0">
            <a:spAutoFit/>
          </a:bodyPr>
          <a:lstStyle/>
          <a:p>
            <a:r>
              <a:rPr lang="en-US" altLang="ja-JP" sz="2800" dirty="0"/>
              <a:t>PAST</a:t>
            </a:r>
            <a:endParaRPr kumimoji="1" lang="ja-JP" altLang="en-US" sz="2800" dirty="0"/>
          </a:p>
        </p:txBody>
      </p:sp>
      <p:cxnSp>
        <p:nvCxnSpPr>
          <p:cNvPr id="10" name="直線矢印コネクタ 9"/>
          <p:cNvCxnSpPr/>
          <p:nvPr/>
        </p:nvCxnSpPr>
        <p:spPr>
          <a:xfrm flipH="1" flipV="1">
            <a:off x="3153335" y="3751729"/>
            <a:ext cx="2935942" cy="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248772" y="5634319"/>
            <a:ext cx="3234017" cy="584775"/>
          </a:xfrm>
          <a:prstGeom prst="rect">
            <a:avLst/>
          </a:prstGeom>
          <a:noFill/>
          <a:ln>
            <a:solidFill>
              <a:srgbClr val="FF0000"/>
            </a:solidFill>
          </a:ln>
        </p:spPr>
        <p:txBody>
          <a:bodyPr wrap="square" rtlCol="0">
            <a:spAutoFit/>
          </a:bodyPr>
          <a:lstStyle/>
          <a:p>
            <a:r>
              <a:rPr lang="ja-JP" altLang="en-US" sz="3200" dirty="0">
                <a:solidFill>
                  <a:srgbClr val="FF0000"/>
                </a:solidFill>
              </a:rPr>
              <a:t>現実世界</a:t>
            </a:r>
            <a:r>
              <a:rPr lang="en-US" altLang="ja-JP" sz="3200" dirty="0">
                <a:solidFill>
                  <a:srgbClr val="FF0000"/>
                </a:solidFill>
              </a:rPr>
              <a:t>:</a:t>
            </a:r>
            <a:r>
              <a:rPr lang="ja-JP" altLang="en-US" sz="3200" dirty="0">
                <a:solidFill>
                  <a:srgbClr val="FF0000"/>
                </a:solidFill>
              </a:rPr>
              <a:t>直説法</a:t>
            </a:r>
            <a:endParaRPr kumimoji="1" lang="ja-JP" altLang="en-US" sz="3200" dirty="0">
              <a:solidFill>
                <a:srgbClr val="FF0000"/>
              </a:solidFill>
            </a:endParaRPr>
          </a:p>
        </p:txBody>
      </p:sp>
      <p:sp>
        <p:nvSpPr>
          <p:cNvPr id="14" name="テキスト ボックス 13"/>
          <p:cNvSpPr txBox="1"/>
          <p:nvPr/>
        </p:nvSpPr>
        <p:spPr>
          <a:xfrm>
            <a:off x="248772" y="246532"/>
            <a:ext cx="3646394" cy="584775"/>
          </a:xfrm>
          <a:prstGeom prst="rect">
            <a:avLst/>
          </a:prstGeom>
          <a:noFill/>
          <a:ln>
            <a:solidFill>
              <a:srgbClr val="0070C0"/>
            </a:solidFill>
          </a:ln>
        </p:spPr>
        <p:txBody>
          <a:bodyPr wrap="square" rtlCol="0">
            <a:spAutoFit/>
          </a:bodyPr>
          <a:lstStyle/>
          <a:p>
            <a:r>
              <a:rPr lang="ja-JP" altLang="en-US" sz="3200" dirty="0">
                <a:solidFill>
                  <a:srgbClr val="0070C0"/>
                </a:solidFill>
              </a:rPr>
              <a:t>非現実世界：仮定法</a:t>
            </a:r>
            <a:endParaRPr kumimoji="1" lang="ja-JP" altLang="en-US" sz="3200" dirty="0">
              <a:solidFill>
                <a:srgbClr val="0070C0"/>
              </a:solidFill>
            </a:endParaRPr>
          </a:p>
        </p:txBody>
      </p:sp>
      <p:cxnSp>
        <p:nvCxnSpPr>
          <p:cNvPr id="16" name="直線矢印コネクタ 15"/>
          <p:cNvCxnSpPr/>
          <p:nvPr/>
        </p:nvCxnSpPr>
        <p:spPr>
          <a:xfrm flipV="1">
            <a:off x="6089277" y="2259106"/>
            <a:ext cx="0" cy="108921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コンテンツ プレースホルダー 2"/>
          <p:cNvSpPr txBox="1">
            <a:spLocks/>
          </p:cNvSpPr>
          <p:nvPr/>
        </p:nvSpPr>
        <p:spPr>
          <a:xfrm>
            <a:off x="5114644" y="1170850"/>
            <a:ext cx="2287681" cy="104635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t>If I </a:t>
            </a:r>
            <a:r>
              <a:rPr lang="en-US" altLang="ja-JP" b="1" dirty="0">
                <a:solidFill>
                  <a:srgbClr val="0070C0"/>
                </a:solidFill>
              </a:rPr>
              <a:t>had known</a:t>
            </a:r>
            <a:r>
              <a:rPr lang="en-US" altLang="ja-JP" dirty="0"/>
              <a:t> her #, I </a:t>
            </a:r>
            <a:r>
              <a:rPr lang="en-US" altLang="ja-JP" b="1" dirty="0">
                <a:solidFill>
                  <a:srgbClr val="0070C0"/>
                </a:solidFill>
              </a:rPr>
              <a:t>could have</a:t>
            </a:r>
            <a:r>
              <a:rPr lang="en-US" altLang="ja-JP" dirty="0"/>
              <a:t> called her.</a:t>
            </a:r>
            <a:endParaRPr lang="ja-JP" altLang="en-US" dirty="0"/>
          </a:p>
        </p:txBody>
      </p:sp>
      <p:sp>
        <p:nvSpPr>
          <p:cNvPr id="18" name="コンテンツ プレースホルダー 2"/>
          <p:cNvSpPr txBox="1">
            <a:spLocks/>
          </p:cNvSpPr>
          <p:nvPr/>
        </p:nvSpPr>
        <p:spPr>
          <a:xfrm>
            <a:off x="4124744" y="5570440"/>
            <a:ext cx="6935462" cy="1287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時間軸に沿って現実世界を過去からそれ以前に向かって遠ざかる過去完了形が「直説法過去完了」</a:t>
            </a:r>
            <a:r>
              <a:rPr lang="en-US" altLang="ja-JP" dirty="0"/>
              <a:t>.</a:t>
            </a:r>
            <a:endParaRPr lang="ja-JP" altLang="en-US" dirty="0"/>
          </a:p>
        </p:txBody>
      </p:sp>
      <p:sp>
        <p:nvSpPr>
          <p:cNvPr id="19" name="コンテンツ プレースホルダー 2"/>
          <p:cNvSpPr txBox="1">
            <a:spLocks/>
          </p:cNvSpPr>
          <p:nvPr/>
        </p:nvSpPr>
        <p:spPr>
          <a:xfrm>
            <a:off x="4519191" y="187527"/>
            <a:ext cx="6935462" cy="862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現実世界から非現実世界に向かって遠ざかる過去完了形が「仮定法過去完了」</a:t>
            </a:r>
            <a:r>
              <a:rPr lang="en-US" altLang="ja-JP" dirty="0"/>
              <a:t>.</a:t>
            </a:r>
            <a:endParaRPr lang="ja-JP" altLang="en-US" dirty="0"/>
          </a:p>
        </p:txBody>
      </p:sp>
      <p:sp>
        <p:nvSpPr>
          <p:cNvPr id="20" name="コンテンツ プレースホルダー 2"/>
          <p:cNvSpPr txBox="1">
            <a:spLocks/>
          </p:cNvSpPr>
          <p:nvPr/>
        </p:nvSpPr>
        <p:spPr>
          <a:xfrm>
            <a:off x="8134209" y="1388953"/>
            <a:ext cx="3215109" cy="1296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solidFill>
                  <a:srgbClr val="0070C0"/>
                </a:solidFill>
              </a:rPr>
              <a:t>仮定法過去完了は、過去の事実に反することを述べる</a:t>
            </a:r>
            <a:r>
              <a:rPr lang="en-US" altLang="ja-JP" dirty="0">
                <a:solidFill>
                  <a:srgbClr val="0070C0"/>
                </a:solidFill>
              </a:rPr>
              <a:t>.</a:t>
            </a:r>
            <a:endParaRPr lang="ja-JP" altLang="en-US" dirty="0">
              <a:solidFill>
                <a:srgbClr val="0070C0"/>
              </a:solidFill>
            </a:endParaRPr>
          </a:p>
        </p:txBody>
      </p:sp>
      <p:sp>
        <p:nvSpPr>
          <p:cNvPr id="21" name="コンテンツ プレースホルダー 2"/>
          <p:cNvSpPr txBox="1">
            <a:spLocks/>
          </p:cNvSpPr>
          <p:nvPr/>
        </p:nvSpPr>
        <p:spPr>
          <a:xfrm>
            <a:off x="191479" y="1961462"/>
            <a:ext cx="3533356" cy="1296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solidFill>
                  <a:srgbClr val="FF0000"/>
                </a:solidFill>
              </a:rPr>
              <a:t>直説法過去完了は、過去の時点での完了・継続を表す</a:t>
            </a:r>
            <a:r>
              <a:rPr lang="en-US" altLang="ja-JP" dirty="0">
                <a:solidFill>
                  <a:srgbClr val="FF0000"/>
                </a:solidFill>
              </a:rPr>
              <a:t>.</a:t>
            </a:r>
            <a:endParaRPr lang="ja-JP" altLang="en-US" dirty="0">
              <a:solidFill>
                <a:srgbClr val="FF0000"/>
              </a:solidFill>
            </a:endParaRPr>
          </a:p>
        </p:txBody>
      </p:sp>
      <p:pic>
        <p:nvPicPr>
          <p:cNvPr id="2" name="オーディオ 1">
            <a:hlinkClick r:id="" action="ppaction://media"/>
            <a:extLst>
              <a:ext uri="{FF2B5EF4-FFF2-40B4-BE49-F238E27FC236}">
                <a16:creationId xmlns:a16="http://schemas.microsoft.com/office/drawing/2014/main" id="{137E2D4B-5280-4610-9087-5BC3310E73C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28438" y="6294438"/>
            <a:ext cx="347662" cy="347662"/>
          </a:xfrm>
          <a:prstGeom prst="rect">
            <a:avLst/>
          </a:prstGeom>
        </p:spPr>
      </p:pic>
    </p:spTree>
    <p:custDataLst>
      <p:tags r:id="rId1"/>
    </p:custDataLst>
    <p:extLst>
      <p:ext uri="{BB962C8B-B14F-4D97-AF65-F5344CB8AC3E}">
        <p14:creationId xmlns:p14="http://schemas.microsoft.com/office/powerpoint/2010/main" val="991200971"/>
      </p:ext>
    </p:extLst>
  </p:cSld>
  <p:clrMapOvr>
    <a:masterClrMapping/>
  </p:clrMapOvr>
  <mc:AlternateContent xmlns:mc="http://schemas.openxmlformats.org/markup-compatibility/2006">
    <mc:Choice xmlns:p14="http://schemas.microsoft.com/office/powerpoint/2010/main" Requires="p14">
      <p:transition spd="slow" p14:dur="2000" advTm="153597"/>
    </mc:Choice>
    <mc:Fallback>
      <p:transition spd="slow" advTm="153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7" grpId="0"/>
      <p:bldP spid="13" grpId="0" animBg="1"/>
      <p:bldP spid="14" grpId="0" animBg="1"/>
      <p:bldP spid="17" grpId="0"/>
      <p:bldP spid="18" grpId="0"/>
      <p:bldP spid="19" grpId="0"/>
      <p:bldP spid="20" grpId="0"/>
      <p:bldP spid="21" grpId="0"/>
    </p:bldLst>
  </p:timing>
  <p:extLst>
    <p:ext uri="{3A86A75C-4F4B-4683-9AE1-C65F6400EC91}">
      <p14:laserTraceLst xmlns:p14="http://schemas.microsoft.com/office/powerpoint/2010/main">
        <p14:tracePtLst>
          <p14:tracePt t="2743" x="9744075" y="2481263"/>
          <p14:tracePt t="2763" x="9744075" y="2486025"/>
          <p14:tracePt t="2772" x="9732963" y="2490788"/>
          <p14:tracePt t="2783" x="9694863" y="2551113"/>
          <p14:tracePt t="2793" x="9683750" y="2605088"/>
          <p14:tracePt t="2809" x="9701213" y="2659063"/>
          <p14:tracePt t="2826" x="9802813" y="2820988"/>
          <p14:tracePt t="2843" x="9856788" y="2955925"/>
          <p14:tracePt t="2876" x="9921875" y="3133725"/>
          <p14:tracePt t="2909" x="9944100" y="3270250"/>
          <p14:tracePt t="2943" x="9809163" y="3436938"/>
          <p14:tracePt t="2959" x="9786938" y="3459163"/>
          <p14:tracePt t="2976" x="9764713" y="3486150"/>
          <p14:tracePt t="2993" x="9764713" y="3490913"/>
          <p14:tracePt t="3009" x="9764713" y="3495675"/>
          <p14:tracePt t="3026" x="9764713" y="3529013"/>
          <p14:tracePt t="3043" x="9732963" y="3625850"/>
          <p14:tracePt t="3059" x="9701213" y="3679825"/>
          <p14:tracePt t="3076" x="9598025" y="3879850"/>
          <p14:tracePt t="3093" x="9478963" y="4075113"/>
          <p14:tracePt t="3110" x="9440863" y="4140200"/>
          <p14:tracePt t="3126" x="9310688" y="4333875"/>
          <p14:tracePt t="3143" x="9170988" y="4475163"/>
          <p14:tracePt t="3159" x="9132888" y="4511675"/>
          <p14:tracePt t="3176" x="9067800" y="4572000"/>
          <p14:tracePt t="3193" x="9029700" y="4598988"/>
          <p14:tracePt t="3209" x="8982075" y="4625975"/>
          <p14:tracePt t="3226" x="8824913" y="4684713"/>
          <p14:tracePt t="3243" x="8651875" y="4733925"/>
          <p14:tracePt t="3259" x="8474075" y="4756150"/>
          <p14:tracePt t="3276" x="8213725" y="4776788"/>
          <p14:tracePt t="3293" x="8040688" y="4787900"/>
          <p14:tracePt t="3309" x="7986713" y="4799013"/>
          <p14:tracePt t="3326" x="7959725" y="4799013"/>
          <p14:tracePt t="3343" x="7954963" y="4799013"/>
          <p14:tracePt t="3360" x="7954963" y="4803775"/>
          <p14:tracePt t="3376" x="7943850" y="4803775"/>
          <p14:tracePt t="3393" x="7905750" y="4814888"/>
          <p14:tracePt t="3410" x="7889875" y="4819650"/>
          <p14:tracePt t="3426" x="7869238" y="4819650"/>
          <p14:tracePt t="3443" x="7862888" y="4819650"/>
          <p14:tracePt t="3503" x="7840663" y="4819650"/>
          <p14:tracePt t="3512" x="7804150" y="4819650"/>
          <p14:tracePt t="3522" x="7766050" y="4819650"/>
          <p14:tracePt t="3532" x="7700963" y="4819650"/>
          <p14:tracePt t="3543" x="7586663" y="4810125"/>
          <p14:tracePt t="3559" x="7512050" y="4810125"/>
          <p14:tracePt t="3576" x="7332663" y="4787900"/>
          <p14:tracePt t="3593" x="7251700" y="4772025"/>
          <p14:tracePt t="3610" x="7235825" y="4765675"/>
          <p14:tracePt t="3626" x="7215188" y="4760913"/>
          <p14:tracePt t="3643" x="7170738" y="4745038"/>
          <p14:tracePt t="3659" x="7154863" y="4738688"/>
          <p14:tracePt t="3676" x="7100888" y="4738688"/>
          <p14:tracePt t="3693" x="7051675" y="4738688"/>
          <p14:tracePt t="3709" x="7035800" y="4729163"/>
          <p14:tracePt t="3726" x="6988175" y="4729163"/>
          <p14:tracePt t="3743" x="6927850" y="4722813"/>
          <p14:tracePt t="3759" x="6889750" y="4722813"/>
          <p14:tracePt t="3776" x="6815138" y="4706938"/>
          <p14:tracePt t="3793" x="6770688" y="4684713"/>
          <p14:tracePt t="3809" x="6738938" y="4668838"/>
          <p14:tracePt t="3826" x="6680200" y="4637088"/>
          <p14:tracePt t="3844" x="6619875" y="4630738"/>
          <p14:tracePt t="3859" x="6561138" y="4614863"/>
          <p14:tracePt t="3876" x="6442075" y="4587875"/>
          <p14:tracePt t="3893" x="6361113" y="4572000"/>
          <p14:tracePt t="3909" x="6307138" y="4560888"/>
          <p14:tracePt t="3926" x="6253163" y="4556125"/>
          <p14:tracePt t="3943" x="6181725" y="4545013"/>
          <p14:tracePt t="3959" x="6118225" y="4545013"/>
          <p14:tracePt t="3976" x="6008688" y="4538663"/>
          <p14:tracePt t="3993" x="5868988" y="4506913"/>
          <p14:tracePt t="4009" x="5776913" y="4479925"/>
          <p14:tracePt t="4026" x="5711825" y="4448175"/>
          <p14:tracePt t="4043" x="5614988" y="4410075"/>
          <p14:tracePt t="4059" x="5561013" y="4394200"/>
          <p14:tracePt t="4076" x="5441950" y="4371975"/>
          <p14:tracePt t="4093" x="5338763" y="4356100"/>
          <p14:tracePt t="4109" x="5318125" y="4349750"/>
          <p14:tracePt t="4126" x="5284788" y="4333875"/>
          <p14:tracePt t="4143" x="5253038" y="4329113"/>
          <p14:tracePt t="4159" x="5237163" y="4329113"/>
          <p14:tracePt t="4176" x="5199063" y="4322763"/>
          <p14:tracePt t="4193" x="5156200" y="4322763"/>
          <p14:tracePt t="4209" x="5145088" y="4322763"/>
          <p14:tracePt t="4226" x="5133975" y="4322763"/>
          <p14:tracePt t="4334" x="5129213" y="4333875"/>
          <p14:tracePt t="4343" x="5111750" y="4349750"/>
          <p14:tracePt t="4353" x="5111750" y="4356100"/>
          <p14:tracePt t="4363" x="5111750" y="4360863"/>
          <p14:tracePt t="4376" x="5111750" y="4371975"/>
          <p14:tracePt t="4393" x="5111750" y="4383088"/>
          <p14:tracePt t="4414" x="5118100" y="4394200"/>
          <p14:tracePt t="4426" x="5129213" y="4398963"/>
          <p14:tracePt t="4443" x="5133975" y="4403725"/>
          <p14:tracePt t="4513" x="5138738" y="4403725"/>
          <p14:tracePt t="4522" x="5149850" y="4403725"/>
          <p14:tracePt t="4535" x="5172075" y="4403725"/>
          <p14:tracePt t="4543" x="5183188" y="4403725"/>
          <p14:tracePt t="4560" x="5187950" y="4403725"/>
          <p14:tracePt t="4576" x="5192713" y="4403725"/>
          <p14:tracePt t="4594" x="5199063" y="4403725"/>
          <p14:tracePt t="4609" x="5214938" y="4403725"/>
          <p14:tracePt t="4626" x="5268913" y="4398963"/>
          <p14:tracePt t="4643" x="5356225" y="4371975"/>
          <p14:tracePt t="4659" x="5383213" y="4371975"/>
          <p14:tracePt t="4676" x="5464175" y="4367213"/>
          <p14:tracePt t="4692" x="5500688" y="4367213"/>
          <p14:tracePt t="4709" x="5511800" y="4367213"/>
          <p14:tracePt t="4726" x="5538788" y="4367213"/>
          <p14:tracePt t="4743" x="5599113" y="4371975"/>
          <p14:tracePt t="4759" x="5626100" y="4371975"/>
          <p14:tracePt t="4776" x="5700713" y="4371975"/>
          <p14:tracePt t="4793" x="5792788" y="4371975"/>
          <p14:tracePt t="4809" x="5819775" y="4371975"/>
          <p14:tracePt t="4826" x="5853113" y="4367213"/>
          <p14:tracePt t="4843" x="5884863" y="4367213"/>
          <p14:tracePt t="4859" x="5895975" y="4367213"/>
          <p14:tracePt t="4876" x="5945188" y="4367213"/>
          <p14:tracePt t="4893" x="6042025" y="4356100"/>
          <p14:tracePt t="4909" x="6096000" y="4356100"/>
          <p14:tracePt t="4926" x="6215063" y="4340225"/>
          <p14:tracePt t="4943" x="6280150" y="4329113"/>
          <p14:tracePt t="4959" x="6289675" y="4329113"/>
          <p14:tracePt t="4976" x="6307138" y="4329113"/>
          <p14:tracePt t="4993" x="6318250" y="4329113"/>
          <p14:tracePt t="5009" x="6323013" y="4329113"/>
          <p14:tracePt t="5026" x="6388100" y="4329113"/>
          <p14:tracePt t="5043" x="6469063" y="4322763"/>
          <p14:tracePt t="5059" x="6554788" y="4322763"/>
          <p14:tracePt t="5076" x="6657975" y="4322763"/>
          <p14:tracePt t="5093" x="6716713" y="4313238"/>
          <p14:tracePt t="5109" x="6743700" y="4313238"/>
          <p14:tracePt t="5126" x="6777038" y="4313238"/>
          <p14:tracePt t="5143" x="6781800" y="4313238"/>
          <p14:tracePt t="5159" x="6788150" y="4313238"/>
          <p14:tracePt t="5193" x="6792913" y="4313238"/>
          <p14:tracePt t="5209" x="6804025" y="4313238"/>
          <p14:tracePt t="5226" x="6808788" y="4313238"/>
          <p14:tracePt t="5243" x="6815138" y="4313238"/>
          <p14:tracePt t="5503" x="6815138" y="4322763"/>
          <p14:tracePt t="5514" x="6797675" y="4344988"/>
          <p14:tracePt t="5524" x="6743700" y="4394200"/>
          <p14:tracePt t="5532" x="6727825" y="4403725"/>
          <p14:tracePt t="5543" x="6696075" y="4448175"/>
          <p14:tracePt t="5559" x="6646863" y="4502150"/>
          <p14:tracePt t="5576" x="6592888" y="4603750"/>
          <p14:tracePt t="5593" x="6570663" y="4648200"/>
          <p14:tracePt t="5609" x="6554788" y="4668838"/>
          <p14:tracePt t="5626" x="6543675" y="4679950"/>
          <p14:tracePt t="5643" x="6523038" y="4695825"/>
          <p14:tracePt t="5659" x="6489700" y="4711700"/>
          <p14:tracePt t="5676" x="6446838" y="4722813"/>
          <p14:tracePt t="5693" x="6388100" y="4749800"/>
          <p14:tracePt t="5709" x="6365875" y="4756150"/>
          <p14:tracePt t="5726" x="6350000" y="4760913"/>
          <p14:tracePt t="5784" x="6345238" y="4760913"/>
          <p14:tracePt t="5792" x="6338888" y="4760913"/>
          <p14:tracePt t="5802" x="6327775" y="4760913"/>
          <p14:tracePt t="5813" x="6296025" y="4756150"/>
          <p14:tracePt t="5826" x="6280150" y="4756150"/>
          <p14:tracePt t="5843" x="6219825" y="4738688"/>
          <p14:tracePt t="5860" x="6208713" y="4733925"/>
          <p14:tracePt t="5876" x="6199188" y="4729163"/>
          <p14:tracePt t="5913" x="6199188" y="4722813"/>
          <p14:tracePt t="6365" x="6203950" y="4722813"/>
          <p14:tracePt t="6373" x="6262688" y="4711700"/>
          <p14:tracePt t="6383" x="6350000" y="4711700"/>
          <p14:tracePt t="6393" x="6403975" y="4706938"/>
          <p14:tracePt t="6409" x="6469063" y="4706938"/>
          <p14:tracePt t="6426" x="6534150" y="4706938"/>
          <p14:tracePt t="6443" x="6630988" y="4706938"/>
          <p14:tracePt t="6459" x="6669088" y="4706938"/>
          <p14:tracePt t="6493" x="6734175" y="4706938"/>
          <p14:tracePt t="6526" x="6743700" y="4711700"/>
          <p14:tracePt t="6559" x="6750050" y="4711700"/>
          <p14:tracePt t="6674" x="6754813" y="4718050"/>
          <p14:tracePt t="6683" x="6761163" y="4718050"/>
          <p14:tracePt t="6694" x="6765925" y="4718050"/>
          <p14:tracePt t="6709" x="6765925" y="4722813"/>
          <p14:tracePt t="6726" x="6770688" y="4722813"/>
          <p14:tracePt t="6743" x="6792913" y="4733925"/>
          <p14:tracePt t="6759" x="6797675" y="4733925"/>
          <p14:tracePt t="6776" x="6831013" y="4749800"/>
          <p14:tracePt t="6793" x="6880225" y="4756150"/>
          <p14:tracePt t="6809" x="6900863" y="4760913"/>
          <p14:tracePt t="6826" x="6938963" y="4776788"/>
          <p14:tracePt t="6843" x="6965950" y="4792663"/>
          <p14:tracePt t="6859" x="6981825" y="4810125"/>
          <p14:tracePt t="6862" x="6981825" y="4814888"/>
          <p14:tracePt t="6876" x="6992938" y="4826000"/>
          <p14:tracePt t="6893" x="6992938" y="4841875"/>
          <p14:tracePt t="6909" x="6997700" y="4857750"/>
          <p14:tracePt t="6926" x="7004050" y="4879975"/>
          <p14:tracePt t="6943" x="7019925" y="4906963"/>
          <p14:tracePt t="6960" x="7019925" y="4929188"/>
          <p14:tracePt t="6976" x="7024688" y="4949825"/>
          <p14:tracePt t="6993" x="7024688" y="4983163"/>
          <p14:tracePt t="7010" x="7019925" y="4992688"/>
          <p14:tracePt t="7026" x="7019925" y="5014913"/>
          <p14:tracePt t="7043" x="7015163" y="5026025"/>
          <p14:tracePt t="7076" x="7008813" y="5030788"/>
          <p14:tracePt t="7152" x="7008813" y="5037138"/>
          <p14:tracePt t="7162" x="7008813" y="5046663"/>
          <p14:tracePt t="7182" x="7004050" y="5053013"/>
          <p14:tracePt t="7192" x="7004050" y="5057775"/>
          <p14:tracePt t="7212" x="7004050" y="5064125"/>
          <p14:tracePt t="7232" x="6997700" y="5064125"/>
          <p14:tracePt t="7282" x="6997700" y="5068888"/>
          <p14:tracePt t="7302" x="6992938" y="5073650"/>
          <p14:tracePt t="7312" x="6988175" y="5084763"/>
          <p14:tracePt t="7332" x="6988175" y="5095875"/>
          <p14:tracePt t="7343" x="6981825" y="5095875"/>
          <p14:tracePt t="7844" x="6977063" y="5095875"/>
          <p14:tracePt t="8335" x="6970713" y="5095875"/>
          <p14:tracePt t="9113" x="6965950" y="5095875"/>
          <p14:tracePt t="9234" x="6961188" y="5095875"/>
          <p14:tracePt t="9253" x="6961188" y="5102225"/>
          <p14:tracePt t="9292" x="6943725" y="5118100"/>
          <p14:tracePt t="9303" x="6889750" y="5149850"/>
          <p14:tracePt t="9313" x="6680200" y="5241925"/>
          <p14:tracePt t="9326" x="6615113" y="5268913"/>
          <p14:tracePt t="9359" x="6311900" y="5360988"/>
          <p14:tracePt t="9393" x="6165850" y="5349875"/>
          <p14:tracePt t="9426" x="5884863" y="5160963"/>
          <p14:tracePt t="9443" x="5610225" y="5014913"/>
          <p14:tracePt t="9459" x="5437188" y="4956175"/>
          <p14:tracePt t="9476" x="5268913" y="4891088"/>
          <p14:tracePt t="9493" x="5095875" y="4810125"/>
          <p14:tracePt t="9509" x="4992688" y="4772025"/>
          <p14:tracePt t="9526" x="4879975" y="4706938"/>
          <p14:tracePt t="9543" x="4765675" y="4625975"/>
          <p14:tracePt t="9559" x="4679950" y="4567238"/>
          <p14:tracePt t="9576" x="4556125" y="4491038"/>
          <p14:tracePt t="9594" x="4452938" y="4403725"/>
          <p14:tracePt t="9609" x="4425950" y="4371975"/>
          <p14:tracePt t="9626" x="4394200" y="4264025"/>
          <p14:tracePt t="9643" x="4394200" y="4160838"/>
          <p14:tracePt t="9659" x="4394200" y="4122738"/>
          <p14:tracePt t="9676" x="4430713" y="4037013"/>
          <p14:tracePt t="9693" x="4545013" y="3929063"/>
          <p14:tracePt t="9709" x="4594225" y="3890963"/>
          <p14:tracePt t="9726" x="4760913" y="3821113"/>
          <p14:tracePt t="9743" x="5075238" y="3722688"/>
          <p14:tracePt t="9759" x="5176838" y="3695700"/>
          <p14:tracePt t="9776" x="5464175" y="3621088"/>
          <p14:tracePt t="9792" x="5691188" y="3609975"/>
          <p14:tracePt t="9809" x="5754688" y="3609975"/>
          <p14:tracePt t="9826" x="5965825" y="3609975"/>
          <p14:tracePt t="9843" x="6230938" y="3614738"/>
          <p14:tracePt t="9859" x="6345238" y="3625850"/>
          <p14:tracePt t="9876" x="6716713" y="3679825"/>
          <p14:tracePt t="9893" x="7134225" y="3744913"/>
          <p14:tracePt t="9909" x="7258050" y="3767138"/>
          <p14:tracePt t="9926" x="7496175" y="3852863"/>
          <p14:tracePt t="9942" x="7635875" y="3922713"/>
          <p14:tracePt t="9959" x="7727950" y="3983038"/>
          <p14:tracePt t="9976" x="7869238" y="4095750"/>
          <p14:tracePt t="9993" x="7950200" y="4187825"/>
          <p14:tracePt t="10009" x="8008938" y="4248150"/>
          <p14:tracePt t="10026" x="8058150" y="4322763"/>
          <p14:tracePt t="10043" x="8067675" y="4340225"/>
          <p14:tracePt t="10060" x="8067675" y="4349750"/>
          <p14:tracePt t="10076" x="8074025" y="4349750"/>
          <p14:tracePt t="10094" x="8074025" y="4356100"/>
          <p14:tracePt t="10173" x="8067675" y="4356100"/>
          <p14:tracePt t="10193" x="8062913" y="4356100"/>
          <p14:tracePt t="10203" x="8058150" y="4356100"/>
          <p14:tracePt t="10224" x="8058150" y="4360863"/>
          <p14:tracePt t="10323" x="8051800" y="4360863"/>
          <p14:tracePt t="10335" x="8051800" y="4367213"/>
          <p14:tracePt t="10353" x="8035925" y="4383088"/>
          <p14:tracePt t="10365" x="7997825" y="4414838"/>
          <p14:tracePt t="10373" x="7977188" y="4437063"/>
          <p14:tracePt t="10382" x="7954963" y="4448175"/>
          <p14:tracePt t="10393" x="7927975" y="4479925"/>
          <p14:tracePt t="10409" x="7923213" y="4502150"/>
          <p14:tracePt t="10426" x="7900988" y="4583113"/>
          <p14:tracePt t="10443" x="7885113" y="4664075"/>
          <p14:tracePt t="10459" x="7874000" y="4691063"/>
          <p14:tracePt t="10476" x="7840663" y="4765675"/>
          <p14:tracePt t="10493" x="7813675" y="4814888"/>
          <p14:tracePt t="10509" x="7797800" y="4830763"/>
          <p14:tracePt t="10526" x="7727950" y="4875213"/>
          <p14:tracePt t="10543" x="7631113" y="4895850"/>
          <p14:tracePt t="10559" x="7604125" y="4906963"/>
          <p14:tracePt t="10576" x="7505700" y="4922838"/>
          <p14:tracePt t="10593" x="7458075" y="4938713"/>
          <p14:tracePt t="10610" x="7431088" y="4938713"/>
          <p14:tracePt t="10626" x="7397750" y="4949825"/>
          <p14:tracePt t="10643" x="7366000" y="4956175"/>
          <p14:tracePt t="10659" x="7343775" y="4965700"/>
          <p14:tracePt t="10676" x="7285038" y="4983163"/>
          <p14:tracePt t="10693" x="7224713" y="4992688"/>
          <p14:tracePt t="10709" x="7181850" y="5010150"/>
          <p14:tracePt t="10726" x="7134225" y="5019675"/>
          <p14:tracePt t="10743" x="7062788" y="5041900"/>
          <p14:tracePt t="10759" x="7015163" y="5053013"/>
          <p14:tracePt t="10776" x="6965950" y="5057775"/>
          <p14:tracePt t="10793" x="6873875" y="5064125"/>
          <p14:tracePt t="10809" x="6808788" y="5064125"/>
          <p14:tracePt t="10826" x="6711950" y="5053013"/>
          <p14:tracePt t="10843" x="6630988" y="5046663"/>
          <p14:tracePt t="10859" x="6615113" y="5046663"/>
          <p14:tracePt t="10876" x="6534150" y="5019675"/>
          <p14:tracePt t="10893" x="6457950" y="4999038"/>
          <p14:tracePt t="10909" x="6430963" y="4992688"/>
          <p14:tracePt t="10926" x="6365875" y="4956175"/>
          <p14:tracePt t="10943" x="6300788" y="4929188"/>
          <p14:tracePt t="10959" x="6280150" y="4911725"/>
          <p14:tracePt t="10976" x="6230938" y="4868863"/>
          <p14:tracePt t="10992" x="6172200" y="4810125"/>
          <p14:tracePt t="11009" x="6149975" y="4799013"/>
          <p14:tracePt t="11026" x="6069013" y="4749800"/>
          <p14:tracePt t="11043" x="5972175" y="4702175"/>
          <p14:tracePt t="11059" x="5938838" y="4695825"/>
          <p14:tracePt t="11076" x="5857875" y="4664075"/>
          <p14:tracePt t="11093" x="5772150" y="4630738"/>
          <p14:tracePt t="11109" x="5749925" y="4614863"/>
          <p14:tracePt t="11126" x="5695950" y="4583113"/>
          <p14:tracePt t="11143" x="5653088" y="4556125"/>
          <p14:tracePt t="11159" x="5637213" y="4538663"/>
          <p14:tracePt t="11176" x="5603875" y="4506913"/>
          <p14:tracePt t="11193" x="5565775" y="4468813"/>
          <p14:tracePt t="11209" x="5545138" y="4457700"/>
          <p14:tracePt t="11226" x="5500688" y="4430713"/>
          <p14:tracePt t="11243" x="5473700" y="4410075"/>
          <p14:tracePt t="11259" x="5453063" y="4394200"/>
          <p14:tracePt t="11276" x="5430838" y="4383088"/>
          <p14:tracePt t="11293" x="5419725" y="4376738"/>
          <p14:tracePt t="11326" x="5414963" y="4371975"/>
          <p14:tracePt t="11343" x="5403850" y="4367213"/>
          <p14:tracePt t="11359" x="5383213" y="4367213"/>
          <p14:tracePt t="11361" x="5372100" y="4367213"/>
          <p14:tracePt t="11376" x="5349875" y="4367213"/>
          <p14:tracePt t="11393" x="5334000" y="4360863"/>
          <p14:tracePt t="11409" x="5329238" y="4356100"/>
          <p14:tracePt t="11443" x="5329238" y="4344988"/>
          <p14:tracePt t="11459" x="5322888" y="4344988"/>
          <p14:tracePt t="11503" x="5322888" y="4340225"/>
          <p14:tracePt t="11542" x="5322888" y="4333875"/>
          <p14:tracePt t="11633" x="5318125" y="4333875"/>
          <p14:tracePt t="11913" x="5338763" y="4333875"/>
          <p14:tracePt t="11923" x="5403850" y="4333875"/>
          <p14:tracePt t="11932" x="5527675" y="4333875"/>
          <p14:tracePt t="11943" x="5592763" y="4333875"/>
          <p14:tracePt t="11959" x="5646738" y="4333875"/>
          <p14:tracePt t="11976" x="5738813" y="4333875"/>
          <p14:tracePt t="11993" x="5772150" y="4333875"/>
          <p14:tracePt t="12043" x="5776913" y="4333875"/>
          <p14:tracePt t="12076" x="5815013" y="4340225"/>
          <p14:tracePt t="12109" x="5853113" y="4344988"/>
          <p14:tracePt t="12126" x="5853113" y="4349750"/>
          <p14:tracePt t="12323" x="5857875" y="4349750"/>
          <p14:tracePt t="12333" x="5868988" y="4349750"/>
          <p14:tracePt t="12343" x="5884863" y="4349750"/>
          <p14:tracePt t="12360" x="5945188" y="4349750"/>
          <p14:tracePt t="12376" x="6026150" y="4349750"/>
          <p14:tracePt t="12393" x="6107113" y="4349750"/>
          <p14:tracePt t="12409" x="6127750" y="4349750"/>
          <p14:tracePt t="12426" x="6138863" y="4356100"/>
          <p14:tracePt t="12443" x="6161088" y="4356100"/>
          <p14:tracePt t="12459" x="6188075" y="4356100"/>
          <p14:tracePt t="12476" x="6269038" y="4356100"/>
          <p14:tracePt t="12493" x="6408738" y="4349750"/>
          <p14:tracePt t="12509" x="6435725" y="4349750"/>
          <p14:tracePt t="12526" x="6457950" y="4349750"/>
          <p14:tracePt t="12593" x="6462713" y="4349750"/>
          <p14:tracePt t="12672" x="6462713" y="4356100"/>
          <p14:tracePt t="12682" x="6462713" y="4360863"/>
          <p14:tracePt t="12692" x="6457950" y="4367213"/>
          <p14:tracePt t="12703" x="6453188" y="4371975"/>
          <p14:tracePt t="12712" x="6446838" y="4376738"/>
          <p14:tracePt t="12726" x="6446838" y="4383088"/>
          <p14:tracePt t="12743" x="6446838" y="4394200"/>
          <p14:tracePt t="12759" x="6446838" y="4398963"/>
          <p14:tracePt t="12776" x="6442075" y="4414838"/>
          <p14:tracePt t="12793" x="6430963" y="4437063"/>
          <p14:tracePt t="12809" x="6415088" y="4448175"/>
          <p14:tracePt t="12826" x="6350000" y="4495800"/>
          <p14:tracePt t="12843" x="6246813" y="4556125"/>
          <p14:tracePt t="12859" x="6203950" y="4576763"/>
          <p14:tracePt t="12876" x="6122988" y="4610100"/>
          <p14:tracePt t="12893" x="6069013" y="4625975"/>
          <p14:tracePt t="12910" x="6030913" y="4630738"/>
          <p14:tracePt t="12926" x="5961063" y="4652963"/>
          <p14:tracePt t="12943" x="5918200" y="4652963"/>
          <p14:tracePt t="12959" x="5891213" y="4664075"/>
          <p14:tracePt t="12976" x="5873750" y="4664075"/>
          <p14:tracePt t="13313" x="5868988" y="4664075"/>
          <p14:tracePt t="13323" x="5864225" y="4657725"/>
          <p14:tracePt t="13333" x="5857875" y="4657725"/>
          <p14:tracePt t="13343" x="5853113" y="4641850"/>
          <p14:tracePt t="13362" x="5842000" y="4630738"/>
          <p14:tracePt t="13376" x="5842000" y="4625975"/>
          <p14:tracePt t="13393" x="5837238" y="4614863"/>
          <p14:tracePt t="13410" x="5837238" y="4603750"/>
          <p14:tracePt t="13426" x="5830888" y="4587875"/>
          <p14:tracePt t="13443" x="5830888" y="4560888"/>
          <p14:tracePt t="13459" x="5830888" y="4545013"/>
          <p14:tracePt t="13476" x="5830888" y="4495800"/>
          <p14:tracePt t="13493" x="5842000" y="4457700"/>
          <p14:tracePt t="13509" x="5846763" y="4448175"/>
          <p14:tracePt t="13526" x="5853113" y="4421188"/>
          <p14:tracePt t="13543" x="5853113" y="4410075"/>
          <p14:tracePt t="13559" x="5853113" y="4403725"/>
          <p14:tracePt t="13576" x="5857875" y="4394200"/>
          <p14:tracePt t="13593" x="5857875" y="4383088"/>
          <p14:tracePt t="13626" x="5857875" y="4376738"/>
          <p14:tracePt t="13652" x="5857875" y="4371975"/>
          <p14:tracePt t="13693" x="5853113" y="4371975"/>
          <p14:tracePt t="13703" x="5842000" y="4376738"/>
          <p14:tracePt t="13733" x="5837238" y="4376738"/>
          <p14:tracePt t="13753" x="5830888" y="4376738"/>
          <p14:tracePt t="13763" x="5826125" y="4376738"/>
          <p14:tracePt t="13783" x="5819775" y="4383088"/>
          <p14:tracePt t="13793" x="5815013" y="4387850"/>
          <p14:tracePt t="13813" x="5810250" y="4394200"/>
          <p14:tracePt t="13823" x="5803900" y="4398963"/>
          <p14:tracePt t="13835" x="5799138" y="4398963"/>
          <p14:tracePt t="13973" x="5788025" y="4414838"/>
          <p14:tracePt t="13983" x="5781675" y="4421188"/>
          <p14:tracePt t="14112" x="5776913" y="4425950"/>
          <p14:tracePt t="14273" x="5776913" y="4430713"/>
          <p14:tracePt t="14714" x="5776913" y="4437063"/>
          <p14:tracePt t="14724" x="5776913" y="4441825"/>
          <p14:tracePt t="14743" x="5776913" y="4448175"/>
          <p14:tracePt t="14752" x="5788025" y="4452938"/>
          <p14:tracePt t="14763" x="5788025" y="4457700"/>
          <p14:tracePt t="14776" x="5799138" y="4468813"/>
          <p14:tracePt t="14793" x="5826125" y="4479925"/>
          <p14:tracePt t="14826" x="5864225" y="4518025"/>
          <p14:tracePt t="14860" x="5895975" y="4538663"/>
          <p14:tracePt t="14861" x="5900738" y="4545013"/>
          <p14:tracePt t="14893" x="5934075" y="4560888"/>
          <p14:tracePt t="14909" x="5949950" y="4576763"/>
          <p14:tracePt t="14926" x="5965825" y="4587875"/>
          <p14:tracePt t="14943" x="5992813" y="4610100"/>
          <p14:tracePt t="14959" x="5999163" y="4610100"/>
          <p14:tracePt t="14976" x="6008688" y="4621213"/>
          <p14:tracePt t="14993" x="6026150" y="4630738"/>
          <p14:tracePt t="15009" x="6030913" y="4630738"/>
          <p14:tracePt t="15026" x="6042025" y="4637088"/>
          <p14:tracePt t="15043" x="6064250" y="4637088"/>
          <p14:tracePt t="15059" x="6073775" y="4637088"/>
          <p14:tracePt t="15076" x="6100763" y="4641850"/>
          <p14:tracePt t="15093" x="6111875" y="4648200"/>
          <p14:tracePt t="15373" x="6107113" y="4648200"/>
          <p14:tracePt t="15393" x="6107113" y="4652963"/>
          <p14:tracePt t="15403" x="6100763" y="4652963"/>
          <p14:tracePt t="15503" x="6100763" y="4657725"/>
          <p14:tracePt t="15523" x="6100763" y="4664075"/>
          <p14:tracePt t="15543" x="6100763" y="4668838"/>
          <p14:tracePt t="15563" x="6100763" y="4675188"/>
          <p14:tracePt t="16063" x="6100763" y="4679950"/>
          <p14:tracePt t="16073" x="6100763" y="4691063"/>
          <p14:tracePt t="16093" x="6100763" y="4706938"/>
          <p14:tracePt t="16102" x="6096000" y="4711700"/>
          <p14:tracePt t="16112" x="6096000" y="4718050"/>
          <p14:tracePt t="16132" x="6096000" y="4722813"/>
          <p14:tracePt t="16142" x="6096000" y="4729163"/>
          <p14:tracePt t="16176" x="6096000" y="4738688"/>
          <p14:tracePt t="16209" x="6096000" y="4745038"/>
          <p14:tracePt t="16242" x="6111875" y="4760913"/>
          <p14:tracePt t="16259" x="6127750" y="4787900"/>
          <p14:tracePt t="16276" x="6165850" y="4837113"/>
          <p14:tracePt t="16292" x="6188075" y="4875213"/>
          <p14:tracePt t="16309" x="6208713" y="4895850"/>
          <p14:tracePt t="16326" x="6235700" y="4922838"/>
          <p14:tracePt t="16343" x="6246813" y="4945063"/>
          <p14:tracePt t="16359" x="6253163" y="4949825"/>
          <p14:tracePt t="16376" x="6262688" y="4960938"/>
          <p14:tracePt t="16393" x="6280150" y="4972050"/>
          <p14:tracePt t="16409" x="6300788" y="4976813"/>
          <p14:tracePt t="16426" x="6311900" y="4987925"/>
          <p14:tracePt t="16443" x="6327775" y="5003800"/>
          <p14:tracePt t="16459" x="6334125" y="5010150"/>
          <p14:tracePt t="16476" x="6338888" y="5014913"/>
          <p14:tracePt t="16493" x="6345238" y="5019675"/>
          <p14:tracePt t="16526" x="6350000" y="5019675"/>
          <p14:tracePt t="16542" x="6361113" y="5019675"/>
          <p14:tracePt t="16593" x="6365875" y="5019675"/>
          <p14:tracePt t="16602" x="6372225" y="5019675"/>
          <p14:tracePt t="16622" x="6376988" y="5014913"/>
          <p14:tracePt t="16632" x="6381750" y="5014913"/>
          <p14:tracePt t="16642" x="6388100" y="5014913"/>
          <p14:tracePt t="16659" x="6392863" y="5014913"/>
          <p14:tracePt t="16676" x="6399213" y="5014913"/>
          <p14:tracePt t="16723" x="6403975" y="5014913"/>
          <p14:tracePt t="16733" x="6408738" y="5014913"/>
          <p14:tracePt t="16742" x="6426200" y="5014913"/>
          <p14:tracePt t="16753" x="6435725" y="5014913"/>
          <p14:tracePt t="16763" x="6453188" y="5014913"/>
          <p14:tracePt t="16776" x="6469063" y="5014913"/>
          <p14:tracePt t="16793" x="6489700" y="5014913"/>
          <p14:tracePt t="16843" x="6496050" y="5014913"/>
          <p14:tracePt t="16863" x="6500813" y="5014913"/>
          <p14:tracePt t="16872" x="6507163" y="5014913"/>
          <p14:tracePt t="16882" x="6511925" y="5014913"/>
          <p14:tracePt t="16893" x="6516688" y="5014913"/>
          <p14:tracePt t="16909" x="6527800" y="5014913"/>
          <p14:tracePt t="16926" x="6538913" y="5014913"/>
          <p14:tracePt t="16943" x="6543675" y="5014913"/>
          <p14:tracePt t="22036" x="5900738" y="5295900"/>
          <p14:tracePt t="22043" x="5853113" y="5295900"/>
          <p14:tracePt t="22053" x="5830888" y="5280025"/>
          <p14:tracePt t="22063" x="5749925" y="5253038"/>
          <p14:tracePt t="22076" x="5718175" y="5226050"/>
          <p14:tracePt t="22093" x="5561013" y="5187950"/>
          <p14:tracePt t="22109" x="5495925" y="5165725"/>
          <p14:tracePt t="22143" x="4976813" y="4983163"/>
          <p14:tracePt t="22176" x="4668838" y="4902200"/>
          <p14:tracePt t="22209" x="4468813" y="4841875"/>
          <p14:tracePt t="22226" x="4360863" y="4799013"/>
          <p14:tracePt t="22242" x="4237038" y="4760913"/>
          <p14:tracePt t="22259" x="4149725" y="4729163"/>
          <p14:tracePt t="22276" x="4025900" y="4679950"/>
          <p14:tracePt t="22292" x="3879850" y="4630738"/>
          <p14:tracePt t="22309" x="3836988" y="4614863"/>
          <p14:tracePt t="22326" x="3717925" y="4587875"/>
          <p14:tracePt t="22343" x="3582988" y="4549775"/>
          <p14:tracePt t="22359" x="3544888" y="4533900"/>
          <p14:tracePt t="22376" x="3441700" y="4495800"/>
          <p14:tracePt t="22393" x="3360738" y="4452938"/>
          <p14:tracePt t="22409" x="3340100" y="4448175"/>
          <p14:tracePt t="22426" x="3313113" y="4430713"/>
          <p14:tracePt t="22443" x="3297238" y="4403725"/>
          <p14:tracePt t="22459" x="3279775" y="4387850"/>
          <p14:tracePt t="22476" x="3259138" y="4367213"/>
          <p14:tracePt t="22493" x="3232150" y="4329113"/>
          <p14:tracePt t="22509" x="3225800" y="4318000"/>
          <p14:tracePt t="22526" x="3205163" y="4279900"/>
          <p14:tracePt t="22543" x="3187700" y="4264025"/>
          <p14:tracePt t="22559" x="3182938" y="4257675"/>
          <p14:tracePt t="22576" x="3171825" y="4248150"/>
          <p14:tracePt t="22703" x="3167063" y="4248150"/>
          <p14:tracePt t="22773" x="3205163" y="4257675"/>
          <p14:tracePt t="22784" x="3297238" y="4275138"/>
          <p14:tracePt t="22793" x="3344863" y="4284663"/>
          <p14:tracePt t="22809" x="3409950" y="4295775"/>
          <p14:tracePt t="22826" x="3459163" y="4295775"/>
          <p14:tracePt t="22843" x="3517900" y="4295775"/>
          <p14:tracePt t="22859" x="3556000" y="4295775"/>
          <p14:tracePt t="22862" x="3578225" y="4295775"/>
          <p14:tracePt t="22876" x="3598863" y="4295775"/>
          <p14:tracePt t="22893" x="3652838" y="4291013"/>
          <p14:tracePt t="22909" x="3675063" y="4284663"/>
          <p14:tracePt t="22926" x="3756025" y="4264025"/>
          <p14:tracePt t="22943" x="3841750" y="4241800"/>
          <p14:tracePt t="22959" x="3863975" y="4241800"/>
          <p14:tracePt t="22976" x="3895725" y="4237038"/>
          <p14:tracePt t="22993" x="3906838" y="4237038"/>
          <p14:tracePt t="23026" x="3913188" y="4237038"/>
          <p14:tracePt t="23042" x="3944938" y="4237038"/>
          <p14:tracePt t="23059" x="3967163" y="4237038"/>
          <p14:tracePt t="23076" x="3998913" y="4237038"/>
          <p14:tracePt t="23093" x="4010025" y="4237038"/>
          <p14:tracePt t="23255" x="4010025" y="4248150"/>
          <p14:tracePt t="23263" x="4010025" y="4257675"/>
          <p14:tracePt t="23276" x="4005263" y="4275138"/>
          <p14:tracePt t="23293" x="3998913" y="4284663"/>
          <p14:tracePt t="23309" x="3994150" y="4295775"/>
          <p14:tracePt t="23326" x="3983038" y="4306888"/>
          <p14:tracePt t="23343" x="3960813" y="4318000"/>
          <p14:tracePt t="23359" x="3949700" y="4318000"/>
          <p14:tracePt t="23362" x="3944938" y="4322763"/>
          <p14:tracePt t="23376" x="3929063" y="4329113"/>
          <p14:tracePt t="23392" x="3906838" y="4340225"/>
          <p14:tracePt t="23409" x="3906838" y="4344988"/>
          <p14:tracePt t="23426" x="3895725" y="4344988"/>
          <p14:tracePt t="23443" x="3879850" y="4360863"/>
          <p14:tracePt t="23459" x="3863975" y="4376738"/>
          <p14:tracePt t="23476" x="3841750" y="4383088"/>
          <p14:tracePt t="23493" x="3814763" y="4403725"/>
          <p14:tracePt t="23509" x="3794125" y="4410075"/>
          <p14:tracePt t="23526" x="3778250" y="4414838"/>
          <p14:tracePt t="23543" x="3771900" y="4421188"/>
          <p14:tracePt t="23559" x="3771900" y="4425950"/>
          <p14:tracePt t="23576" x="3760788" y="4430713"/>
          <p14:tracePt t="23594" x="3744913" y="4452938"/>
          <p14:tracePt t="23609" x="3729038" y="4457700"/>
          <p14:tracePt t="23626" x="3695700" y="4464050"/>
          <p14:tracePt t="23643" x="3663950" y="4468813"/>
          <p14:tracePt t="23659" x="3659188" y="4475163"/>
          <p14:tracePt t="23676" x="3648075" y="4479925"/>
          <p14:tracePt t="23693" x="3641725" y="4484688"/>
          <p14:tracePt t="23726" x="3636963" y="4502150"/>
          <p14:tracePt t="23743" x="3625850" y="4511675"/>
          <p14:tracePt t="23759" x="3614738" y="4518025"/>
          <p14:tracePt t="23776" x="3609975" y="4522788"/>
          <p14:tracePt t="23792" x="3598863" y="4529138"/>
          <p14:tracePt t="23809" x="3594100" y="4533900"/>
          <p14:tracePt t="23826" x="3594100" y="4538663"/>
          <p14:tracePt t="23843" x="3594100" y="4549775"/>
          <p14:tracePt t="23859" x="3587750" y="4556125"/>
          <p14:tracePt t="23876" x="3587750" y="4560888"/>
          <p14:tracePt t="23893" x="3582988" y="4587875"/>
          <p14:tracePt t="23909" x="3582988" y="4594225"/>
          <p14:tracePt t="23926" x="3582988" y="4603750"/>
          <p14:tracePt t="23943" x="3582988" y="4610100"/>
          <p14:tracePt t="23959" x="3587750" y="4614863"/>
          <p14:tracePt t="23976" x="3605213" y="4625975"/>
          <p14:tracePt t="23993" x="3636963" y="4637088"/>
          <p14:tracePt t="24009" x="3648075" y="4637088"/>
          <p14:tracePt t="24026" x="3659188" y="4641850"/>
          <p14:tracePt t="24043" x="3668713" y="4648200"/>
          <p14:tracePt t="24076" x="3686175" y="4664075"/>
          <p14:tracePt t="24092" x="3706813" y="4675188"/>
          <p14:tracePt t="24109" x="3713163" y="4675188"/>
          <p14:tracePt t="24126" x="3740150" y="4675188"/>
          <p14:tracePt t="24142" x="3783013" y="4675188"/>
          <p14:tracePt t="24182" x="3832225" y="4679950"/>
          <p14:tracePt t="24192" x="3852863" y="4679950"/>
          <p14:tracePt t="24209" x="3859213" y="4684713"/>
          <p14:tracePt t="24226" x="3886200" y="4695825"/>
          <p14:tracePt t="24243" x="3902075" y="4695825"/>
          <p14:tracePt t="24259" x="3917950" y="4706938"/>
          <p14:tracePt t="24276" x="3940175" y="4711700"/>
          <p14:tracePt t="24293" x="3956050" y="4718050"/>
          <p14:tracePt t="24309" x="3960813" y="4722813"/>
          <p14:tracePt t="24326" x="3976688" y="4733925"/>
          <p14:tracePt t="24343" x="3987800" y="4756150"/>
          <p14:tracePt t="24359" x="3994150" y="4772025"/>
          <p14:tracePt t="24376" x="4005263" y="4783138"/>
          <p14:tracePt t="24393" x="4014788" y="4799013"/>
          <p14:tracePt t="24409" x="4037013" y="4819650"/>
          <p14:tracePt t="24426" x="4059238" y="4848225"/>
          <p14:tracePt t="24443" x="4059238" y="4868863"/>
          <p14:tracePt t="24459" x="4059238" y="4875213"/>
          <p14:tracePt t="24476" x="4052888" y="4906963"/>
          <p14:tracePt t="24492" x="4021138" y="4933950"/>
          <p14:tracePt t="24509" x="3998913" y="4956175"/>
          <p14:tracePt t="24526" x="3976688" y="4976813"/>
          <p14:tracePt t="24542" x="3960813" y="4992688"/>
          <p14:tracePt t="24559" x="3956050" y="4999038"/>
          <p14:tracePt t="24576" x="3940175" y="5010150"/>
          <p14:tracePt t="24593" x="3895725" y="5037138"/>
          <p14:tracePt t="24609" x="3879850" y="5037138"/>
          <p14:tracePt t="24626" x="3767138" y="5073650"/>
          <p14:tracePt t="24643" x="3659188" y="5091113"/>
          <p14:tracePt t="24659" x="3632200" y="5095875"/>
          <p14:tracePt t="24676" x="3551238" y="5111750"/>
          <p14:tracePt t="24693" x="3486150" y="5129213"/>
          <p14:tracePt t="24709" x="3468688" y="5129213"/>
          <p14:tracePt t="24726" x="3409950" y="5145088"/>
          <p14:tracePt t="24743" x="3344863" y="5172075"/>
          <p14:tracePt t="24759" x="3317875" y="5183188"/>
          <p14:tracePt t="24776" x="3243263" y="5203825"/>
          <p14:tracePt t="24792" x="3182938" y="5219700"/>
          <p14:tracePt t="24809" x="3160713" y="5226050"/>
          <p14:tracePt t="24826" x="3144838" y="5230813"/>
          <p14:tracePt t="24862" x="3140075" y="5237163"/>
          <p14:tracePt t="24876" x="3133725" y="5241925"/>
          <p14:tracePt t="24893" x="3117850" y="5253038"/>
          <p14:tracePt t="24909" x="3097213" y="5253038"/>
          <p14:tracePt t="24926" x="3059113" y="5264150"/>
          <p14:tracePt t="24942" x="3036888" y="5273675"/>
          <p14:tracePt t="25094" x="3032125" y="5273675"/>
          <p14:tracePt t="25152" x="3043238" y="5273675"/>
          <p14:tracePt t="25162" x="3048000" y="5273675"/>
          <p14:tracePt t="25173" x="3059113" y="5273675"/>
          <p14:tracePt t="25182" x="3090863" y="5273675"/>
          <p14:tracePt t="25193" x="3117850" y="5273675"/>
          <p14:tracePt t="25209" x="3144838" y="5268913"/>
          <p14:tracePt t="25226" x="3286125" y="5264150"/>
          <p14:tracePt t="25243" x="3452813" y="5241925"/>
          <p14:tracePt t="25259" x="3506788" y="5230813"/>
          <p14:tracePt t="25276" x="3598863" y="5230813"/>
          <p14:tracePt t="25293" x="3659188" y="5226050"/>
          <p14:tracePt t="25309" x="3679825" y="5214938"/>
          <p14:tracePt t="25326" x="3702050" y="5214938"/>
          <p14:tracePt t="25343" x="3751263" y="5210175"/>
          <p14:tracePt t="25359" x="3760788" y="5210175"/>
          <p14:tracePt t="25361" x="3778250" y="5210175"/>
          <p14:tracePt t="25376" x="3798888" y="5210175"/>
          <p14:tracePt t="25393" x="3798888" y="5203825"/>
          <p14:tracePt t="25633" x="3798888" y="5199063"/>
          <p14:tracePt t="25643" x="3798888" y="5192713"/>
          <p14:tracePt t="25823" x="3805238" y="5192713"/>
          <p14:tracePt t="25853" x="3787775" y="5192713"/>
          <p14:tracePt t="25865" x="3778250" y="5192713"/>
          <p14:tracePt t="25873" x="3771900" y="5192713"/>
          <p14:tracePt t="25954" x="3767138" y="5192713"/>
          <p14:tracePt t="26543" x="3794125" y="5192713"/>
          <p14:tracePt t="26554" x="3859213" y="5192713"/>
          <p14:tracePt t="26564" x="3879850" y="5199063"/>
          <p14:tracePt t="26576" x="3929063" y="5199063"/>
          <p14:tracePt t="26593" x="3949700" y="5199063"/>
          <p14:tracePt t="26609" x="3956050" y="5199063"/>
          <p14:tracePt t="26626" x="3967163" y="5199063"/>
          <p14:tracePt t="26643" x="3976688" y="5192713"/>
          <p14:tracePt t="26676" x="3998913" y="5165725"/>
          <p14:tracePt t="26709" x="4014788" y="5129213"/>
          <p14:tracePt t="26743" x="3987800" y="5102225"/>
          <p14:tracePt t="26759" x="3976688" y="5073650"/>
          <p14:tracePt t="26776" x="3960813" y="5046663"/>
          <p14:tracePt t="26793" x="3933825" y="5026025"/>
          <p14:tracePt t="26809" x="3917950" y="5019675"/>
          <p14:tracePt t="26826" x="3895725" y="5003800"/>
          <p14:tracePt t="26843" x="3852863" y="4976813"/>
          <p14:tracePt t="26859" x="3832225" y="4956175"/>
          <p14:tracePt t="26876" x="3751263" y="4911725"/>
          <p14:tracePt t="26893" x="3690938" y="4879975"/>
          <p14:tracePt t="26909" x="3679825" y="4875213"/>
          <p14:tracePt t="26926" x="3659188" y="4852988"/>
          <p14:tracePt t="26942" x="3636963" y="4837113"/>
          <p14:tracePt t="26959" x="3625850" y="4830763"/>
          <p14:tracePt t="26976" x="3609975" y="4819650"/>
          <p14:tracePt t="26993" x="3567113" y="4783138"/>
          <p14:tracePt t="27009" x="3556000" y="4783138"/>
          <p14:tracePt t="27026" x="3529013" y="4765675"/>
          <p14:tracePt t="27042" x="3517900" y="4756150"/>
          <p14:tracePt t="27059" x="3517900" y="4738688"/>
          <p14:tracePt t="27076" x="3517900" y="4722813"/>
          <p14:tracePt t="27093" x="3517900" y="4706938"/>
          <p14:tracePt t="27109" x="3524250" y="4702175"/>
          <p14:tracePt t="27126" x="3540125" y="4684713"/>
          <p14:tracePt t="27143" x="3544888" y="4679950"/>
          <p14:tracePt t="27176" x="3556000" y="4675188"/>
          <p14:tracePt t="27193" x="3641725" y="4675188"/>
          <p14:tracePt t="27209" x="3690938" y="4675188"/>
          <p14:tracePt t="27226" x="3848100" y="4675188"/>
          <p14:tracePt t="27243" x="3976688" y="4684713"/>
          <p14:tracePt t="27259" x="3994150" y="4695825"/>
          <p14:tracePt t="27276" x="4010025" y="4702175"/>
          <p14:tracePt t="27343" x="4010025" y="4706938"/>
          <p14:tracePt t="27353" x="4005263" y="4711700"/>
          <p14:tracePt t="27363" x="3983038" y="4718050"/>
          <p14:tracePt t="27376" x="3933825" y="4749800"/>
          <p14:tracePt t="27392" x="3810000" y="4799013"/>
          <p14:tracePt t="27409" x="3744913" y="4814888"/>
          <p14:tracePt t="27426" x="3567113" y="4857750"/>
          <p14:tracePt t="27443" x="3409950" y="4895850"/>
          <p14:tracePt t="27459" x="3344863" y="4906963"/>
          <p14:tracePt t="27476" x="3209925" y="4922838"/>
          <p14:tracePt t="27492" x="3160713" y="4933950"/>
          <p14:tracePt t="27509" x="3151188" y="4933950"/>
          <p14:tracePt t="27526" x="3128963" y="4929188"/>
          <p14:tracePt t="27543" x="3101975" y="4929188"/>
          <p14:tracePt t="27559" x="3074988" y="4929188"/>
          <p14:tracePt t="27576" x="3032125" y="4929188"/>
          <p14:tracePt t="27593" x="2994025" y="4933950"/>
          <p14:tracePt t="27609" x="2989263" y="4933950"/>
          <p14:tracePt t="27626" x="2989263" y="4945063"/>
          <p14:tracePt t="27672" x="2978150" y="4945063"/>
          <p14:tracePt t="27683" x="2928938" y="4949825"/>
          <p14:tracePt t="27692" x="2906713" y="4949825"/>
          <p14:tracePt t="27709" x="2886075" y="4949825"/>
          <p14:tracePt t="27726" x="2870200" y="4949825"/>
          <p14:tracePt t="27883" x="2863850" y="4949825"/>
          <p14:tracePt t="27893" x="2863850" y="4956175"/>
          <p14:tracePt t="28122" x="2863850" y="4949825"/>
          <p14:tracePt t="28132" x="2863850" y="4902200"/>
          <p14:tracePt t="28142" x="2870200" y="4848225"/>
          <p14:tracePt t="28152" x="2886075" y="4819650"/>
          <p14:tracePt t="28163" x="2901950" y="4749800"/>
          <p14:tracePt t="28193" x="3036888" y="4664075"/>
          <p14:tracePt t="28226" x="3086100" y="4614863"/>
          <p14:tracePt t="28259" x="3086100" y="4603750"/>
          <p14:tracePt t="28276" x="3086100" y="4594225"/>
          <p14:tracePt t="28292" x="3086100" y="4576763"/>
          <p14:tracePt t="28309" x="3086100" y="4560888"/>
          <p14:tracePt t="28326" x="3086100" y="4538663"/>
          <p14:tracePt t="28343" x="3090863" y="4529138"/>
          <p14:tracePt t="28376" x="3090863" y="4522788"/>
          <p14:tracePt t="28392" x="3079750" y="4518025"/>
          <p14:tracePt t="28409" x="3070225" y="4511675"/>
          <p14:tracePt t="28426" x="3043238" y="4511675"/>
          <p14:tracePt t="28442" x="3036888" y="4484688"/>
          <p14:tracePt t="28459" x="3032125" y="4479925"/>
          <p14:tracePt t="28476" x="3016250" y="4452938"/>
          <p14:tracePt t="28492" x="3009900" y="4448175"/>
          <p14:tracePt t="28526" x="2994025" y="4430713"/>
          <p14:tracePt t="28563" x="2994025" y="4421188"/>
          <p14:tracePt t="28593" x="2967038" y="4403725"/>
          <p14:tracePt t="28602" x="2913063" y="4376738"/>
          <p14:tracePt t="28716" x="2913063" y="4371975"/>
          <p14:tracePt t="29834" x="2906713" y="4371975"/>
          <p14:tracePt t="29844" x="2906713" y="4394200"/>
          <p14:tracePt t="29853" x="2901950" y="4398963"/>
          <p14:tracePt t="29863" x="2901950" y="4403725"/>
          <p14:tracePt t="29876" x="2901950" y="4425950"/>
          <p14:tracePt t="29892" x="2901950" y="4452938"/>
          <p14:tracePt t="29909" x="2901950" y="4468813"/>
          <p14:tracePt t="29942" x="2901950" y="4506913"/>
          <p14:tracePt t="29976" x="2901950" y="4511675"/>
          <p14:tracePt t="30009" x="2901950" y="4529138"/>
          <p14:tracePt t="30026" x="2897188" y="4533900"/>
          <p14:tracePt t="30042" x="2879725" y="4533900"/>
          <p14:tracePt t="30059" x="2874963" y="4533900"/>
          <p14:tracePt t="30076" x="2847975" y="4533900"/>
          <p14:tracePt t="30093" x="2798763" y="4533900"/>
          <p14:tracePt t="30109" x="2782888" y="4533900"/>
          <p14:tracePt t="30126" x="2771775" y="4529138"/>
          <p14:tracePt t="30143" x="2740025" y="4522788"/>
          <p14:tracePt t="30159" x="2724150" y="4511675"/>
          <p14:tracePt t="30176" x="2690813" y="4484688"/>
          <p14:tracePt t="30193" x="2674938" y="4464050"/>
          <p14:tracePt t="30209" x="2670175" y="4457700"/>
          <p14:tracePt t="30226" x="2652713" y="4430713"/>
          <p14:tracePt t="30242" x="2632075" y="4398963"/>
          <p14:tracePt t="30259" x="2620963" y="4387850"/>
          <p14:tracePt t="30276" x="2598738" y="4360863"/>
          <p14:tracePt t="30293" x="2582863" y="4333875"/>
          <p14:tracePt t="30309" x="2578100" y="4322763"/>
          <p14:tracePt t="30326" x="2571750" y="4291013"/>
          <p14:tracePt t="30343" x="2562225" y="4257675"/>
          <p14:tracePt t="30359" x="2562225" y="4248150"/>
          <p14:tracePt t="30361" x="2562225" y="4210050"/>
          <p14:tracePt t="30376" x="2562225" y="4203700"/>
          <p14:tracePt t="30392" x="2562225" y="4176713"/>
          <p14:tracePt t="30409" x="2562225" y="4171950"/>
          <p14:tracePt t="30426" x="2562225" y="4156075"/>
          <p14:tracePt t="30443" x="2562225" y="4144963"/>
          <p14:tracePt t="30459" x="2562225" y="4140200"/>
          <p14:tracePt t="30476" x="2578100" y="4122738"/>
          <p14:tracePt t="30493" x="2609850" y="4095750"/>
          <p14:tracePt t="30509" x="2632075" y="4079875"/>
          <p14:tracePt t="30526" x="2728913" y="4052888"/>
          <p14:tracePt t="30542" x="2820988" y="4030663"/>
          <p14:tracePt t="30559" x="2874963" y="4030663"/>
          <p14:tracePt t="30576" x="2924175" y="4021138"/>
          <p14:tracePt t="30593" x="2933700" y="4021138"/>
          <p14:tracePt t="30609" x="2940050" y="4021138"/>
          <p14:tracePt t="30626" x="2955925" y="4025900"/>
          <p14:tracePt t="30642" x="2982913" y="4048125"/>
          <p14:tracePt t="30659" x="3009900" y="4064000"/>
          <p14:tracePt t="30676" x="3063875" y="4090988"/>
          <p14:tracePt t="30692" x="3101975" y="4140200"/>
          <p14:tracePt t="30709" x="3106738" y="4149725"/>
          <p14:tracePt t="30726" x="3113088" y="4176713"/>
          <p14:tracePt t="30742" x="3113088" y="4194175"/>
          <p14:tracePt t="30759" x="3113088" y="4203700"/>
          <p14:tracePt t="30776" x="3106738" y="4221163"/>
          <p14:tracePt t="30792" x="3090863" y="4241800"/>
          <p14:tracePt t="30809" x="3090863" y="4248150"/>
          <p14:tracePt t="30826" x="3079750" y="4252913"/>
          <p14:tracePt t="30843" x="3074988" y="4257675"/>
          <p14:tracePt t="30876" x="3070225" y="4257675"/>
          <p14:tracePt t="30893" x="3063875" y="4257675"/>
          <p14:tracePt t="30909" x="3052763" y="4257675"/>
          <p14:tracePt t="31173" x="3052763" y="4279900"/>
          <p14:tracePt t="31183" x="3052763" y="4291013"/>
          <p14:tracePt t="31193" x="3059113" y="4322763"/>
          <p14:tracePt t="31203" x="3063875" y="4333875"/>
          <p14:tracePt t="31213" x="3070225" y="4349750"/>
          <p14:tracePt t="31226" x="3086100" y="4360863"/>
          <p14:tracePt t="31242" x="3101975" y="4376738"/>
          <p14:tracePt t="31259" x="3106738" y="4383088"/>
          <p14:tracePt t="31276" x="3117850" y="4394200"/>
          <p14:tracePt t="31293" x="3124200" y="4398963"/>
          <p14:tracePt t="31309" x="3128963" y="4403725"/>
          <p14:tracePt t="31326" x="3133725" y="4414838"/>
          <p14:tracePt t="31343" x="3140075" y="4421188"/>
          <p14:tracePt t="31359" x="3144838" y="4421188"/>
          <p14:tracePt t="31362" x="3151188" y="4425950"/>
          <p14:tracePt t="31376" x="3160713" y="4425950"/>
          <p14:tracePt t="31393" x="3171825" y="4430713"/>
          <p14:tracePt t="31433" x="3178175" y="4430713"/>
          <p14:tracePt t="31463" x="3178175" y="4437063"/>
          <p14:tracePt t="31483" x="3182938" y="4437063"/>
          <p14:tracePt t="31492" x="3187700" y="4441825"/>
          <p14:tracePt t="31503" x="3187700" y="4437063"/>
          <p14:tracePt t="31532" x="3198813" y="4437063"/>
          <p14:tracePt t="31542" x="3221038" y="4437063"/>
          <p14:tracePt t="31553" x="3236913" y="4437063"/>
          <p14:tracePt t="31563" x="3243263" y="4437063"/>
          <p14:tracePt t="31576" x="3252788" y="4441825"/>
          <p14:tracePt t="31594" x="3252788" y="4448175"/>
          <p14:tracePt t="31743" x="3259138" y="4448175"/>
          <p14:tracePt t="32233" x="3259138" y="4464050"/>
          <p14:tracePt t="32242" x="3275013" y="4502150"/>
          <p14:tracePt t="32252" x="3302000" y="4545013"/>
          <p14:tracePt t="32263" x="3324225" y="4576763"/>
          <p14:tracePt t="32276" x="3371850" y="4614863"/>
          <p14:tracePt t="32293" x="3398838" y="4648200"/>
          <p14:tracePt t="32309" x="3398838" y="4679950"/>
          <p14:tracePt t="32343" x="3405188" y="4711700"/>
          <p14:tracePt t="32376" x="3414713" y="4745038"/>
          <p14:tracePt t="32409" x="3475038" y="4765675"/>
          <p14:tracePt t="32426" x="3502025" y="4776788"/>
          <p14:tracePt t="32443" x="3513138" y="4787900"/>
          <p14:tracePt t="32476" x="3524250" y="4792663"/>
          <p14:tracePt t="32492" x="3540125" y="4803775"/>
          <p14:tracePt t="32509" x="3560763" y="4803775"/>
          <p14:tracePt t="32526" x="3594100" y="4810125"/>
          <p14:tracePt t="32542" x="3614738" y="4830763"/>
          <p14:tracePt t="32559" x="3621088" y="4837113"/>
          <p14:tracePt t="32576" x="3621088" y="4848225"/>
          <p14:tracePt t="32593" x="3621088" y="4857750"/>
          <p14:tracePt t="32609" x="3625850" y="4864100"/>
          <p14:tracePt t="32626" x="3625850" y="4875213"/>
          <p14:tracePt t="32659" x="3632200" y="4875213"/>
          <p14:tracePt t="32676" x="3636963" y="4875213"/>
          <p14:tracePt t="32733" x="3632200" y="4875213"/>
          <p14:tracePt t="32742" x="3625850" y="4875213"/>
          <p14:tracePt t="32903" x="3625850" y="4879975"/>
          <p14:tracePt t="32912" x="3614738" y="4906963"/>
          <p14:tracePt t="32923" x="3614738" y="4938713"/>
          <p14:tracePt t="32932" x="3614738" y="4965700"/>
          <p14:tracePt t="32942" x="3621088" y="5003800"/>
          <p14:tracePt t="32959" x="3625850" y="5046663"/>
          <p14:tracePt t="32976" x="3625850" y="5129213"/>
          <p14:tracePt t="32992" x="3609975" y="5156200"/>
          <p14:tracePt t="33009" x="3605213" y="5160963"/>
          <p14:tracePt t="33026" x="3594100" y="5172075"/>
          <p14:tracePt t="33042" x="3582988" y="5183188"/>
          <p14:tracePt t="33059" x="3571875" y="5187950"/>
          <p14:tracePt t="33076" x="3513138" y="5210175"/>
          <p14:tracePt t="33093" x="3367088" y="5237163"/>
          <p14:tracePt t="33109" x="3313113" y="5246688"/>
          <p14:tracePt t="33126" x="3160713" y="5273675"/>
          <p14:tracePt t="33143" x="3043238" y="5284788"/>
          <p14:tracePt t="33159" x="2989263" y="5284788"/>
          <p14:tracePt t="33176" x="2874963" y="5284788"/>
          <p14:tracePt t="33193" x="2805113" y="5273675"/>
          <p14:tracePt t="33209" x="2782888" y="5268913"/>
          <p14:tracePt t="33226" x="2740025" y="5241925"/>
          <p14:tracePt t="33242" x="2724150" y="5203825"/>
          <p14:tracePt t="33259" x="2713038" y="5192713"/>
          <p14:tracePt t="33276" x="2713038" y="5160963"/>
          <p14:tracePt t="33292" x="2713038" y="5149850"/>
          <p14:tracePt t="33309" x="2713038" y="5145088"/>
          <p14:tracePt t="33326" x="2740025" y="5133975"/>
          <p14:tracePt t="33343" x="2771775" y="5133975"/>
          <p14:tracePt t="33359" x="2805113" y="5122863"/>
          <p14:tracePt t="33362" x="2816225" y="5122863"/>
          <p14:tracePt t="33376" x="2825750" y="5122863"/>
          <p14:tracePt t="33392" x="2847975" y="5129213"/>
          <p14:tracePt t="33409" x="2897188" y="5133975"/>
          <p14:tracePt t="33426" x="3016250" y="5145088"/>
          <p14:tracePt t="33442" x="3117850" y="5145088"/>
          <p14:tracePt t="33459" x="3182938" y="5145088"/>
          <p14:tracePt t="33476" x="3221038" y="5145088"/>
          <p14:tracePt t="33492" x="3225800" y="5145088"/>
          <p14:tracePt t="33509" x="3232150" y="5145088"/>
          <p14:tracePt t="33542" x="3259138" y="5145088"/>
          <p14:tracePt t="33559" x="3286125" y="5145088"/>
          <p14:tracePt t="33576" x="3317875" y="5145088"/>
          <p14:tracePt t="33593" x="3324225" y="5145088"/>
          <p14:tracePt t="33653" x="3328988" y="5145088"/>
          <p14:tracePt t="33753" x="3328988" y="5138738"/>
          <p14:tracePt t="33803" x="3328988" y="5133975"/>
          <p14:tracePt t="35513" x="3324225" y="5133975"/>
          <p14:tracePt t="35732" x="3324225" y="5138738"/>
          <p14:tracePt t="35742" x="3317875" y="5160963"/>
          <p14:tracePt t="35763" x="3340100" y="5199063"/>
          <p14:tracePt t="35772" x="3425825" y="5295900"/>
          <p14:tracePt t="35783" x="3544888" y="5360988"/>
          <p14:tracePt t="35792" x="3679825" y="5403850"/>
          <p14:tracePt t="35809" x="3729038" y="5403850"/>
          <p14:tracePt t="35826" x="3814763" y="5403850"/>
          <p14:tracePt t="35859" x="3821113" y="5403850"/>
          <p14:tracePt t="35892" x="3771900" y="5403850"/>
          <p14:tracePt t="35926" x="3760788" y="5403850"/>
          <p14:tracePt t="35942" x="3744913" y="5403850"/>
          <p14:tracePt t="35959" x="3740150" y="5403850"/>
          <p14:tracePt t="35976" x="3706813" y="5403850"/>
          <p14:tracePt t="35992" x="3679825" y="5399088"/>
          <p14:tracePt t="36009" x="3668713" y="5383213"/>
          <p14:tracePt t="36026" x="3641725" y="5376863"/>
          <p14:tracePt t="36042" x="3632200" y="5372100"/>
          <p14:tracePt t="36059" x="3614738" y="5360988"/>
          <p14:tracePt t="36076" x="3567113" y="5360988"/>
          <p14:tracePt t="36093" x="3506788" y="5360988"/>
          <p14:tracePt t="36109" x="3468688" y="5360988"/>
          <p14:tracePt t="36126" x="3421063" y="5360988"/>
          <p14:tracePt t="36142" x="3371850" y="5356225"/>
          <p14:tracePt t="36159" x="3344863" y="5349875"/>
          <p14:tracePt t="36176" x="3324225" y="5338763"/>
          <p14:tracePt t="36193" x="3313113" y="5327650"/>
          <p14:tracePt t="36226" x="3313113" y="5322888"/>
          <p14:tracePt t="36252" x="3306763" y="5311775"/>
          <p14:tracePt t="36262" x="3302000" y="5300663"/>
          <p14:tracePt t="36283" x="3302000" y="5295900"/>
          <p14:tracePt t="36296" x="3302000" y="5291138"/>
          <p14:tracePt t="36309" x="3302000" y="5284788"/>
          <p14:tracePt t="36326" x="3302000" y="5264150"/>
          <p14:tracePt t="36343" x="3333750" y="5253038"/>
          <p14:tracePt t="36359" x="3340100" y="5246688"/>
          <p14:tracePt t="36376" x="3344863" y="5241925"/>
          <p14:tracePt t="36409" x="3351213" y="5237163"/>
          <p14:tracePt t="36426" x="3351213" y="5230813"/>
          <p14:tracePt t="36443" x="3351213" y="5226050"/>
          <p14:tracePt t="36459" x="3351213" y="5219700"/>
          <p14:tracePt t="36476" x="3351213" y="5214938"/>
          <p14:tracePt t="36492" x="3351213" y="5210175"/>
          <p14:tracePt t="36509" x="3351213" y="5203825"/>
          <p14:tracePt t="36532" x="3351213" y="5199063"/>
          <p14:tracePt t="38453" x="3351213" y="5203825"/>
          <p14:tracePt t="38463" x="3351213" y="5210175"/>
          <p14:tracePt t="38493" x="3351213" y="5214938"/>
          <p14:tracePt t="38534" x="3355975" y="5210175"/>
          <p14:tracePt t="38543" x="3378200" y="5176838"/>
          <p14:tracePt t="38553" x="3405188" y="5133975"/>
          <p14:tracePt t="38565" x="3421063" y="5111750"/>
          <p14:tracePt t="38576" x="3452813" y="5068888"/>
          <p14:tracePt t="38593" x="3490913" y="5019675"/>
          <p14:tracePt t="38609" x="3524250" y="4983163"/>
          <p14:tracePt t="38626" x="3544888" y="4911725"/>
          <p14:tracePt t="38643" x="3560763" y="4868863"/>
          <p14:tracePt t="38659" x="3567113" y="4852988"/>
          <p14:tracePt t="38676" x="3567113" y="4826000"/>
          <p14:tracePt t="38692" x="3578225" y="4810125"/>
          <p14:tracePt t="38709" x="3587750" y="4799013"/>
          <p14:tracePt t="38726" x="3598863" y="4776788"/>
          <p14:tracePt t="38743" x="3609975" y="4765675"/>
          <p14:tracePt t="38803" x="3609975" y="4760913"/>
          <p14:tracePt t="38813" x="3614738" y="4749800"/>
          <p14:tracePt t="38823" x="3621088" y="4745038"/>
          <p14:tracePt t="38833" x="3625850" y="4733925"/>
          <p14:tracePt t="38843" x="3625850" y="4718050"/>
          <p14:tracePt t="38859" x="3632200" y="4711700"/>
          <p14:tracePt t="38876" x="3636963" y="4691063"/>
          <p14:tracePt t="38892" x="3641725" y="4679950"/>
          <p14:tracePt t="38926" x="3641725" y="4675188"/>
          <p14:tracePt t="38942" x="3641725" y="4664075"/>
          <p14:tracePt t="38959" x="3641725" y="4657725"/>
          <p14:tracePt t="38976" x="3641725" y="4652963"/>
          <p14:tracePt t="38993" x="3636963" y="4652963"/>
          <p14:tracePt t="39009" x="3636963" y="4648200"/>
          <p14:tracePt t="39026" x="3625850" y="4641850"/>
          <p14:tracePt t="39042" x="3614738" y="4637088"/>
          <p14:tracePt t="39076" x="3614738" y="4630738"/>
          <p14:tracePt t="39093" x="3609975" y="4630738"/>
          <p14:tracePt t="39143" x="3609975" y="4625975"/>
          <p14:tracePt t="39182" x="3605213" y="4625975"/>
          <p14:tracePt t="39192" x="3571875" y="4625975"/>
          <p14:tracePt t="39203" x="3517900" y="4641850"/>
          <p14:tracePt t="39212" x="3497263" y="4641850"/>
          <p14:tracePt t="39226" x="3490913" y="4641850"/>
          <p14:tracePt t="44435" x="5468938" y="5138738"/>
          <p14:tracePt t="44442" x="5480050" y="5138738"/>
          <p14:tracePt t="44452" x="5491163" y="5138738"/>
          <p14:tracePt t="44472" x="5495925" y="5138738"/>
          <p14:tracePt t="44492" x="5527675" y="5133975"/>
          <p14:tracePt t="44526" x="5549900" y="5145088"/>
          <p14:tracePt t="44559" x="5561013" y="5165725"/>
          <p14:tracePt t="44576" x="5561013" y="5192713"/>
          <p14:tracePt t="44593" x="5561013" y="5210175"/>
          <p14:tracePt t="44609" x="5561013" y="5214938"/>
          <p14:tracePt t="44626" x="5538788" y="5230813"/>
          <p14:tracePt t="44642" x="5491163" y="5246688"/>
          <p14:tracePt t="44659" x="5426075" y="5264150"/>
          <p14:tracePt t="44676" x="5349875" y="5295900"/>
          <p14:tracePt t="44692" x="5307013" y="5327650"/>
          <p14:tracePt t="44709" x="5291138" y="5334000"/>
          <p14:tracePt t="44725" x="5253038" y="5360988"/>
          <p14:tracePt t="44742" x="5214938" y="5387975"/>
          <p14:tracePt t="44759" x="5172075" y="5437188"/>
          <p14:tracePt t="44776" x="5091113" y="5518150"/>
          <p14:tracePt t="44792" x="5037138" y="5592763"/>
          <p14:tracePt t="44809" x="5037138" y="5619750"/>
          <p14:tracePt t="44826" x="5053013" y="5646738"/>
          <p14:tracePt t="44843" x="5111750" y="5664200"/>
          <p14:tracePt t="44859" x="5138738" y="5673725"/>
          <p14:tracePt t="44876" x="5172075" y="5673725"/>
          <p14:tracePt t="44893" x="5199063" y="5680075"/>
          <p14:tracePt t="44909" x="5199063" y="5684838"/>
          <p14:tracePt t="44926" x="5210175" y="5700713"/>
          <p14:tracePt t="44942" x="5226050" y="5734050"/>
          <p14:tracePt t="44959" x="5230813" y="5745163"/>
          <p14:tracePt t="44976" x="5241925" y="5781675"/>
          <p14:tracePt t="44992" x="5273675" y="5815013"/>
          <p14:tracePt t="45009" x="5284788" y="5815013"/>
          <p14:tracePt t="45025" x="5311775" y="5835650"/>
          <p14:tracePt t="45042" x="5372100" y="5846763"/>
          <p14:tracePt t="45059" x="5392738" y="5857875"/>
          <p14:tracePt t="45075" x="5441950" y="5868988"/>
          <p14:tracePt t="45093" x="5511800" y="5895975"/>
          <p14:tracePt t="45109" x="5538788" y="5900738"/>
          <p14:tracePt t="45126" x="5637213" y="5918200"/>
          <p14:tracePt t="45142" x="5695950" y="5922963"/>
          <p14:tracePt t="45159" x="5722938" y="5922963"/>
          <p14:tracePt t="45178" x="5799138" y="5934075"/>
          <p14:tracePt t="45192" x="5873750" y="5934075"/>
          <p14:tracePt t="45209" x="5918200" y="5934075"/>
          <p14:tracePt t="45225" x="5972175" y="5934075"/>
          <p14:tracePt t="45242" x="6019800" y="5934075"/>
          <p14:tracePt t="45259" x="6030913" y="5934075"/>
          <p14:tracePt t="45276" x="6091238" y="5934075"/>
          <p14:tracePt t="45292" x="6138863" y="5934075"/>
          <p14:tracePt t="45309" x="6176963" y="5934075"/>
          <p14:tracePt t="45326" x="6262688" y="5922963"/>
          <p14:tracePt t="45343" x="6334125" y="5918200"/>
          <p14:tracePt t="45359" x="6392863" y="5918200"/>
          <p14:tracePt t="45376" x="6473825" y="5907088"/>
          <p14:tracePt t="45393" x="6550025" y="5907088"/>
          <p14:tracePt t="45409" x="6577013" y="5907088"/>
          <p14:tracePt t="45425" x="6626225" y="5907088"/>
          <p14:tracePt t="45442" x="6684963" y="5907088"/>
          <p14:tracePt t="45459" x="6711950" y="5900738"/>
          <p14:tracePt t="45476" x="6761163" y="5895975"/>
          <p14:tracePt t="45492" x="6824663" y="5895975"/>
          <p14:tracePt t="45509" x="6869113" y="5884863"/>
          <p14:tracePt t="45526" x="6907213" y="5884863"/>
          <p14:tracePt t="45542" x="6934200" y="5880100"/>
          <p14:tracePt t="45559" x="6938963" y="5880100"/>
          <p14:tracePt t="45576" x="6961188" y="5873750"/>
          <p14:tracePt t="45592" x="7004050" y="5873750"/>
          <p14:tracePt t="45609" x="7019925" y="5873750"/>
          <p14:tracePt t="45626" x="7089775" y="5873750"/>
          <p14:tracePt t="45642" x="7177088" y="5873750"/>
          <p14:tracePt t="45659" x="7197725" y="5873750"/>
          <p14:tracePt t="45676" x="7242175" y="5873750"/>
          <p14:tracePt t="45692" x="7251700" y="5873750"/>
          <p14:tracePt t="45726" x="7258050" y="5873750"/>
          <p14:tracePt t="45742" x="7289800" y="5873750"/>
          <p14:tracePt t="45759" x="7305675" y="5873750"/>
          <p14:tracePt t="45776" x="7339013" y="5880100"/>
          <p14:tracePt t="45792" x="7361238" y="5884863"/>
          <p14:tracePt t="45809" x="7366000" y="5884863"/>
          <p14:tracePt t="45852" x="7370763" y="5884863"/>
          <p14:tracePt t="45862" x="7381875" y="5884863"/>
          <p14:tracePt t="45876" x="7415213" y="5880100"/>
          <p14:tracePt t="45892" x="7446963" y="5868988"/>
          <p14:tracePt t="45909" x="7496175" y="5868988"/>
          <p14:tracePt t="45926" x="7559675" y="5868988"/>
          <p14:tracePt t="45942" x="7597775" y="5868988"/>
          <p14:tracePt t="45959" x="7631113" y="5873750"/>
          <p14:tracePt t="45976" x="7662863" y="5880100"/>
          <p14:tracePt t="45992" x="7696200" y="5880100"/>
          <p14:tracePt t="46009" x="7716838" y="5880100"/>
          <p14:tracePt t="46025" x="7739063" y="5880100"/>
          <p14:tracePt t="46042" x="7797800" y="5880100"/>
          <p14:tracePt t="46059" x="7835900" y="5880100"/>
          <p14:tracePt t="46076" x="7874000" y="5880100"/>
          <p14:tracePt t="46093" x="7916863" y="5880100"/>
          <p14:tracePt t="46109" x="7939088" y="5880100"/>
          <p14:tracePt t="46126" x="7950200" y="5880100"/>
          <p14:tracePt t="46143" x="7966075" y="5880100"/>
          <p14:tracePt t="46159" x="7977188" y="5880100"/>
          <p14:tracePt t="46176" x="8024813" y="5880100"/>
          <p14:tracePt t="46192" x="8089900" y="5880100"/>
          <p14:tracePt t="46209" x="8123238" y="5880100"/>
          <p14:tracePt t="46225" x="8170863" y="5880100"/>
          <p14:tracePt t="46242" x="8220075" y="5880100"/>
          <p14:tracePt t="46259" x="8240713" y="5880100"/>
          <p14:tracePt t="46276" x="8278813" y="5880100"/>
          <p14:tracePt t="46292" x="8328025" y="5880100"/>
          <p14:tracePt t="46309" x="8355013" y="5868988"/>
          <p14:tracePt t="46325" x="8447088" y="5868988"/>
          <p14:tracePt t="46342" x="8559800" y="5868988"/>
          <p14:tracePt t="46359" x="8602663" y="5868988"/>
          <p14:tracePt t="46376" x="8694738" y="5868988"/>
          <p14:tracePt t="46393" x="8743950" y="5873750"/>
          <p14:tracePt t="46409" x="8759825" y="5873750"/>
          <p14:tracePt t="46426" x="8766175" y="5873750"/>
          <p14:tracePt t="46822" x="8759825" y="5873750"/>
          <p14:tracePt t="46832" x="8748713" y="5873750"/>
          <p14:tracePt t="46843" x="8712200" y="5873750"/>
          <p14:tracePt t="46852" x="8689975" y="5873750"/>
          <p14:tracePt t="46876" x="8613775" y="5873750"/>
          <p14:tracePt t="46909" x="8435975" y="5873750"/>
          <p14:tracePt t="46926" x="8247063" y="5873750"/>
          <p14:tracePt t="46942" x="8047038" y="5868988"/>
          <p14:tracePt t="46959" x="7954963" y="5868988"/>
          <p14:tracePt t="46976" x="7754938" y="5857875"/>
          <p14:tracePt t="46992" x="7615238" y="5846763"/>
          <p14:tracePt t="47009" x="7473950" y="5846763"/>
          <p14:tracePt t="47026" x="7246938" y="5846763"/>
          <p14:tracePt t="47042" x="7031038" y="5835650"/>
          <p14:tracePt t="47059" x="6835775" y="5826125"/>
          <p14:tracePt t="47076" x="6538913" y="5803900"/>
          <p14:tracePt t="47093" x="6311900" y="5781675"/>
          <p14:tracePt t="47109" x="6111875" y="5761038"/>
          <p14:tracePt t="47126" x="5884863" y="5718175"/>
          <p14:tracePt t="47142" x="5646738" y="5641975"/>
          <p14:tracePt t="47159" x="5545138" y="5588000"/>
          <p14:tracePt t="47176" x="5441950" y="5511800"/>
          <p14:tracePt t="47192" x="5295900" y="5441950"/>
          <p14:tracePt t="47209" x="5176838" y="5403850"/>
          <p14:tracePt t="47225" x="4906963" y="5322888"/>
          <p14:tracePt t="47242" x="4614863" y="5230813"/>
          <p14:tracePt t="47259" x="4513263" y="5199063"/>
          <p14:tracePt t="47275" x="4279900" y="5102225"/>
          <p14:tracePt t="47292" x="4090988" y="5019675"/>
          <p14:tracePt t="47309" x="4037013" y="4987925"/>
          <p14:tracePt t="47325" x="3902075" y="4902200"/>
          <p14:tracePt t="47342" x="3740150" y="4830763"/>
          <p14:tracePt t="47359" x="3706813" y="4814888"/>
          <p14:tracePt t="47376" x="3598863" y="4772025"/>
          <p14:tracePt t="47392" x="3513138" y="4733925"/>
          <p14:tracePt t="47409" x="3490913" y="4729163"/>
          <p14:tracePt t="47426" x="3441700" y="4702175"/>
          <p14:tracePt t="47442" x="3394075" y="4652963"/>
          <p14:tracePt t="47459" x="3371850" y="4630738"/>
          <p14:tracePt t="47476" x="3313113" y="4567238"/>
          <p14:tracePt t="47492" x="3286125" y="4511675"/>
          <p14:tracePt t="47509" x="3270250" y="4502150"/>
          <p14:tracePt t="47526" x="3236913" y="4479925"/>
          <p14:tracePt t="47542" x="3194050" y="4457700"/>
          <p14:tracePt t="47559" x="3171825" y="4448175"/>
          <p14:tracePt t="47576" x="3113088" y="4414838"/>
          <p14:tracePt t="47593" x="3070225" y="4383088"/>
          <p14:tracePt t="47609" x="3048000" y="4360863"/>
          <p14:tracePt t="47626" x="3036888" y="4349750"/>
          <p14:tracePt t="47642" x="3036888" y="4340225"/>
          <p14:tracePt t="47675" x="3032125" y="4329113"/>
          <p14:tracePt t="47692" x="3016250" y="4313238"/>
          <p14:tracePt t="47709" x="2994025" y="4291013"/>
          <p14:tracePt t="47726" x="2928938" y="4264025"/>
          <p14:tracePt t="47742" x="2879725" y="4248150"/>
          <p14:tracePt t="47759" x="2852738" y="4241800"/>
          <p14:tracePt t="47776" x="2809875" y="4225925"/>
          <p14:tracePt t="47792" x="2724150" y="4210050"/>
          <p14:tracePt t="47809" x="2632075" y="4210050"/>
          <p14:tracePt t="47825" x="2528888" y="4210050"/>
          <p14:tracePt t="47843" x="2393950" y="4210050"/>
          <p14:tracePt t="47859" x="2290763" y="4210050"/>
          <p14:tracePt t="47876" x="2151063" y="4210050"/>
          <p14:tracePt t="47892" x="2000250" y="4214813"/>
          <p14:tracePt t="47909" x="1962150" y="4214813"/>
          <p14:tracePt t="47926" x="1897063" y="4221163"/>
          <p14:tracePt t="47942" x="1874838" y="4221163"/>
          <p14:tracePt t="48023" x="1874838" y="4225925"/>
          <p14:tracePt t="48053" x="1881188" y="4237038"/>
          <p14:tracePt t="48063" x="1901825" y="4241800"/>
          <p14:tracePt t="48073" x="1924050" y="4252913"/>
          <p14:tracePt t="48082" x="1935163" y="4252913"/>
          <p14:tracePt t="48093" x="1966913" y="4275138"/>
          <p14:tracePt t="48109" x="1993900" y="4279900"/>
          <p14:tracePt t="48126" x="2101850" y="4302125"/>
          <p14:tracePt t="48142" x="2232025" y="4306888"/>
          <p14:tracePt t="48159" x="2281238" y="4306888"/>
          <p14:tracePt t="48176" x="2351088" y="4318000"/>
          <p14:tracePt t="48192" x="2382838" y="4318000"/>
          <p14:tracePt t="48226" x="2389188" y="4318000"/>
          <p14:tracePt t="48242" x="2409825" y="4329113"/>
          <p14:tracePt t="48259" x="2416175" y="4333875"/>
          <p14:tracePt t="48276" x="2432050" y="4340225"/>
          <p14:tracePt t="48454" x="2432050" y="4344988"/>
          <p14:tracePt t="48475" x="2425700" y="4349750"/>
          <p14:tracePt t="48484" x="2420938" y="4349750"/>
          <p14:tracePt t="48593" x="2420938" y="4344988"/>
          <p14:tracePt t="48963" x="2425700" y="4356100"/>
          <p14:tracePt t="48973" x="2447925" y="4360863"/>
          <p14:tracePt t="48983" x="2497138" y="4376738"/>
          <p14:tracePt t="48993" x="2566988" y="4410075"/>
          <p14:tracePt t="49009" x="2589213" y="4414838"/>
          <p14:tracePt t="49026" x="2605088" y="4425950"/>
          <p14:tracePt t="49042" x="2609850" y="4425950"/>
          <p14:tracePt t="49059" x="2616200" y="4430713"/>
          <p14:tracePt t="49093" x="2659063" y="4457700"/>
          <p14:tracePt t="49126" x="2686050" y="4468813"/>
          <p14:tracePt t="49159" x="2762250" y="4491038"/>
          <p14:tracePt t="49175" x="2809875" y="4511675"/>
          <p14:tracePt t="49192" x="2852738" y="4522788"/>
          <p14:tracePt t="49209" x="2890838" y="4533900"/>
          <p14:tracePt t="49226" x="3032125" y="4533900"/>
          <p14:tracePt t="49242" x="3205163" y="4533900"/>
          <p14:tracePt t="49259" x="3398838" y="4533900"/>
          <p14:tracePt t="49276" x="3722688" y="4545013"/>
          <p14:tracePt t="49292" x="3922713" y="4545013"/>
          <p14:tracePt t="49309" x="3967163" y="4556125"/>
          <p14:tracePt t="49326" x="3976688" y="4560888"/>
          <p14:tracePt t="49359" x="3976688" y="4567238"/>
          <p14:tracePt t="49376" x="3994150" y="4572000"/>
          <p14:tracePt t="49392" x="4075113" y="4603750"/>
          <p14:tracePt t="49409" x="4156075" y="4621213"/>
          <p14:tracePt t="49426" x="4268788" y="4684713"/>
          <p14:tracePt t="49442" x="4306888" y="4722813"/>
          <p14:tracePt t="49459" x="4306888" y="4729163"/>
          <p14:tracePt t="49476" x="4306888" y="4733925"/>
          <p14:tracePt t="49552" x="4302125" y="4733925"/>
          <p14:tracePt t="49562" x="4259263" y="4733925"/>
          <p14:tracePt t="49572" x="4221163" y="4733925"/>
          <p14:tracePt t="49582" x="4167188" y="4733925"/>
          <p14:tracePt t="49593" x="4068763" y="4733925"/>
          <p14:tracePt t="49609" x="3994150" y="4733925"/>
          <p14:tracePt t="49626" x="3778250" y="4733925"/>
          <p14:tracePt t="49642" x="3609975" y="4706938"/>
          <p14:tracePt t="49659" x="3571875" y="4706938"/>
          <p14:tracePt t="49676" x="3506788" y="4675188"/>
          <p14:tracePt t="49692" x="3463925" y="4657725"/>
          <p14:tracePt t="49709" x="3448050" y="4652963"/>
          <p14:tracePt t="49726" x="3340100" y="4637088"/>
          <p14:tracePt t="49742" x="3171825" y="4603750"/>
          <p14:tracePt t="49759" x="3106738" y="4598988"/>
          <p14:tracePt t="49776" x="2951163" y="4556125"/>
          <p14:tracePt t="49792" x="2852738" y="4511675"/>
          <p14:tracePt t="49809" x="2809875" y="4495800"/>
          <p14:tracePt t="49826" x="2782888" y="4479925"/>
          <p14:tracePt t="49843" x="2778125" y="4475163"/>
          <p14:tracePt t="49859" x="2767013" y="4468813"/>
          <p14:tracePt t="49876" x="2740025" y="4457700"/>
          <p14:tracePt t="49892" x="2728913" y="4452938"/>
          <p14:tracePt t="49932" x="2771775" y="4437063"/>
          <p14:tracePt t="49942" x="2847975" y="4425950"/>
          <p14:tracePt t="49959" x="3009900" y="4394200"/>
          <p14:tracePt t="49976" x="3214688" y="4383088"/>
          <p14:tracePt t="49992" x="3378200" y="4371975"/>
          <p14:tracePt t="50009" x="3432175" y="4371975"/>
          <p14:tracePt t="50026" x="3463925" y="4371975"/>
          <p14:tracePt t="50042" x="3567113" y="4437063"/>
          <p14:tracePt t="50059" x="3659188" y="4484688"/>
          <p14:tracePt t="50076" x="3821113" y="4576763"/>
          <p14:tracePt t="50093" x="3902075" y="4630738"/>
          <p14:tracePt t="50109" x="3906838" y="4641850"/>
          <p14:tracePt t="50126" x="3906838" y="4652963"/>
          <p14:tracePt t="50142" x="3906838" y="4664075"/>
          <p14:tracePt t="50176" x="3836988" y="4684713"/>
          <p14:tracePt t="50192" x="3648075" y="4695825"/>
          <p14:tracePt t="50209" x="3560763" y="4695825"/>
          <p14:tracePt t="50225" x="3328988" y="4679950"/>
          <p14:tracePt t="50242" x="3243263" y="4637088"/>
          <p14:tracePt t="50259" x="3243263" y="4625975"/>
          <p14:tracePt t="50276" x="3243263" y="4610100"/>
          <p14:tracePt t="50292" x="3367088" y="4545013"/>
          <p14:tracePt t="50309" x="3448050" y="4522788"/>
          <p14:tracePt t="50326" x="3729038" y="4491038"/>
          <p14:tracePt t="50343" x="3933825" y="4484688"/>
          <p14:tracePt t="50359" x="3960813" y="4484688"/>
          <p14:tracePt t="50362" x="3983038" y="4502150"/>
          <p14:tracePt t="50376" x="3998913" y="4522788"/>
          <p14:tracePt t="50392" x="4032250" y="4572000"/>
          <p14:tracePt t="50409" x="4048125" y="4594225"/>
          <p14:tracePt t="50426" x="4086225" y="4630738"/>
          <p14:tracePt t="50442" x="4090988" y="4637088"/>
          <p14:tracePt t="50722" x="4113213" y="4664075"/>
          <p14:tracePt t="50733" x="4183063" y="4722813"/>
          <p14:tracePt t="50743" x="4259263" y="4765675"/>
          <p14:tracePt t="50759" x="4452938" y="4852988"/>
          <p14:tracePt t="50776" x="4895850" y="4999038"/>
          <p14:tracePt t="50792" x="5284788" y="5118100"/>
          <p14:tracePt t="50809" x="5457825" y="5192713"/>
          <p14:tracePt t="50826" x="5592763" y="5257800"/>
          <p14:tracePt t="50843" x="5765800" y="5360988"/>
          <p14:tracePt t="50859" x="5857875" y="5392738"/>
          <p14:tracePt t="50862" x="6096000" y="5446713"/>
          <p14:tracePt t="50876" x="6269038" y="5468938"/>
          <p14:tracePt t="50892" x="6943725" y="5522913"/>
          <p14:tracePt t="50909" x="7181850" y="5538788"/>
          <p14:tracePt t="50926" x="7700963" y="5565775"/>
          <p14:tracePt t="50942" x="7912100" y="5603875"/>
          <p14:tracePt t="50959" x="7932738" y="5619750"/>
          <p14:tracePt t="50976" x="7977188" y="5646738"/>
          <p14:tracePt t="50992" x="8024813" y="5684838"/>
          <p14:tracePt t="51009" x="8035925" y="5700713"/>
          <p14:tracePt t="51026" x="8101013" y="5738813"/>
          <p14:tracePt t="51042" x="8177213" y="5788025"/>
          <p14:tracePt t="51059" x="8208963" y="5815013"/>
          <p14:tracePt t="51076" x="8267700" y="5880100"/>
          <p14:tracePt t="51093" x="8321675" y="5934075"/>
          <p14:tracePt t="51109" x="8343900" y="5961063"/>
          <p14:tracePt t="51126" x="8413750" y="6015038"/>
          <p14:tracePt t="51142" x="8451850" y="6030913"/>
          <p14:tracePt t="51263" x="8440738" y="6035675"/>
          <p14:tracePt t="51274" x="8408988" y="6057900"/>
          <p14:tracePt t="51283" x="8382000" y="6069013"/>
          <p14:tracePt t="51293" x="8359775" y="6069013"/>
          <p14:tracePt t="51309" x="8312150" y="6073775"/>
          <p14:tracePt t="51326" x="8240713" y="6084888"/>
          <p14:tracePt t="51342" x="8186738" y="6096000"/>
          <p14:tracePt t="51359" x="8132763" y="6107113"/>
          <p14:tracePt t="51376" x="8074025" y="6127750"/>
          <p14:tracePt t="51393" x="8008938" y="6154738"/>
          <p14:tracePt t="51409" x="7966075" y="6172200"/>
          <p14:tracePt t="51426" x="7950200" y="6176963"/>
          <p14:tracePt t="51442" x="7939088" y="6181725"/>
          <p14:tracePt t="51459" x="7932738" y="6181725"/>
          <p14:tracePt t="51476" x="7916863" y="6188075"/>
          <p14:tracePt t="51492" x="7874000" y="6208713"/>
          <p14:tracePt t="51509" x="7851775" y="6226175"/>
          <p14:tracePt t="51526" x="7759700" y="6242050"/>
          <p14:tracePt t="51542" x="7678738" y="6257925"/>
          <p14:tracePt t="51559" x="7651750" y="6257925"/>
          <p14:tracePt t="51576" x="7566025" y="6262688"/>
          <p14:tracePt t="51593" x="7473950" y="6262688"/>
          <p14:tracePt t="51609" x="7435850" y="6262688"/>
          <p14:tracePt t="51626" x="7339013" y="6284913"/>
          <p14:tracePt t="51642" x="7197725" y="6289675"/>
          <p14:tracePt t="51659" x="7134225" y="6300788"/>
          <p14:tracePt t="51676" x="6981825" y="6311900"/>
          <p14:tracePt t="51692" x="6853238" y="6311900"/>
          <p14:tracePt t="51709" x="6824663" y="6316663"/>
          <p14:tracePt t="51726" x="6750050" y="6316663"/>
          <p14:tracePt t="51742" x="6684963" y="6316663"/>
          <p14:tracePt t="51759" x="6662738" y="6316663"/>
          <p14:tracePt t="51776" x="6626225" y="6316663"/>
          <p14:tracePt t="51792" x="6581775" y="6316663"/>
          <p14:tracePt t="51809" x="6570663" y="6316663"/>
          <p14:tracePt t="51826" x="6554788" y="6316663"/>
          <p14:tracePt t="51843" x="6534150" y="6316663"/>
          <p14:tracePt t="51859" x="6516688" y="6316663"/>
          <p14:tracePt t="51876" x="6480175" y="6316663"/>
          <p14:tracePt t="51892" x="6446838" y="6323013"/>
          <p14:tracePt t="51909" x="6408738" y="6334125"/>
          <p14:tracePt t="51926" x="6327775" y="6338888"/>
          <p14:tracePt t="51942" x="6296025" y="6338888"/>
          <p14:tracePt t="51959" x="6289675" y="6338888"/>
          <p14:tracePt t="51993" x="6284913" y="6338888"/>
          <p14:tracePt t="52083" x="6280150" y="6338888"/>
          <p14:tracePt t="55456" x="6473825" y="6181725"/>
          <p14:tracePt t="55463" x="6534150" y="6134100"/>
          <p14:tracePt t="55474" x="6577013" y="6100763"/>
          <p14:tracePt t="55483" x="6653213" y="6003925"/>
          <p14:tracePt t="55509" x="6761163" y="5862638"/>
          <p14:tracePt t="55542" x="6819900" y="5680075"/>
          <p14:tracePt t="55559" x="6819900" y="5657850"/>
          <p14:tracePt t="55576" x="6804025" y="5599113"/>
          <p14:tracePt t="55593" x="6777038" y="5554663"/>
          <p14:tracePt t="55609" x="6765925" y="5545138"/>
          <p14:tracePt t="55626" x="6727825" y="5511800"/>
          <p14:tracePt t="55642" x="6696075" y="5495925"/>
          <p14:tracePt t="55659" x="6673850" y="5480050"/>
          <p14:tracePt t="55676" x="6581775" y="5453063"/>
          <p14:tracePt t="55693" x="6442075" y="5437188"/>
          <p14:tracePt t="55709" x="6365875" y="5437188"/>
          <p14:tracePt t="55726" x="6188075" y="5426075"/>
          <p14:tracePt t="55742" x="6030913" y="5403850"/>
          <p14:tracePt t="55759" x="5981700" y="5403850"/>
          <p14:tracePt t="55776" x="5842000" y="5387975"/>
          <p14:tracePt t="55792" x="5684838" y="5376863"/>
          <p14:tracePt t="55809" x="5619750" y="5365750"/>
          <p14:tracePt t="55826" x="5419725" y="5356225"/>
          <p14:tracePt t="55843" x="5160963" y="5334000"/>
          <p14:tracePt t="55859" x="5057775" y="5334000"/>
          <p14:tracePt t="55862" x="4956175" y="5322888"/>
          <p14:tracePt t="55876" x="4783138" y="5311775"/>
          <p14:tracePt t="55892" x="4598988" y="5257800"/>
          <p14:tracePt t="55909" x="4533900" y="5241925"/>
          <p14:tracePt t="55926" x="4410075" y="5172075"/>
          <p14:tracePt t="55942" x="4360863" y="5145088"/>
          <p14:tracePt t="55959" x="4302125" y="5106988"/>
          <p14:tracePt t="55976" x="4187825" y="5053013"/>
          <p14:tracePt t="55992" x="4129088" y="5026025"/>
          <p14:tracePt t="56009" x="4064000" y="4999038"/>
          <p14:tracePt t="56026" x="3967163" y="4960938"/>
          <p14:tracePt t="56042" x="3886200" y="4945063"/>
          <p14:tracePt t="56059" x="3814763" y="4929188"/>
          <p14:tracePt t="56076" x="3744913" y="4902200"/>
          <p14:tracePt t="56092" x="3668713" y="4868863"/>
          <p14:tracePt t="56109" x="3625850" y="4852988"/>
          <p14:tracePt t="56126" x="3587750" y="4826000"/>
          <p14:tracePt t="56142" x="3533775" y="4792663"/>
          <p14:tracePt t="56159" x="3502025" y="4765675"/>
          <p14:tracePt t="56175" x="3479800" y="4749800"/>
          <p14:tracePt t="56192" x="3475038" y="4745038"/>
          <p14:tracePt t="56293" x="3475038" y="4733925"/>
          <p14:tracePt t="56303" x="3490913" y="4718050"/>
          <p14:tracePt t="56313" x="3517900" y="4711700"/>
          <p14:tracePt t="56326" x="3540125" y="4695825"/>
          <p14:tracePt t="56343" x="3594100" y="4675188"/>
          <p14:tracePt t="56359" x="3598863" y="4668838"/>
          <p14:tracePt t="56363" x="3605213" y="4664075"/>
          <p14:tracePt t="56383" x="3609975" y="4664075"/>
          <p14:tracePt t="56393" x="3609975" y="4657725"/>
          <p14:tracePt t="56409" x="3614738" y="4657725"/>
          <p14:tracePt t="56426" x="3632200" y="4648200"/>
          <p14:tracePt t="56442" x="3690938" y="4637088"/>
          <p14:tracePt t="56459" x="3717925" y="4625975"/>
          <p14:tracePt t="56476" x="3821113" y="4625975"/>
          <p14:tracePt t="56492" x="3852863" y="4621213"/>
          <p14:tracePt t="56526" x="3852863" y="4614863"/>
          <p14:tracePt t="56562" x="3852863" y="4610100"/>
          <p14:tracePt t="56573" x="3852863" y="4603750"/>
          <p14:tracePt t="56593" x="3841750" y="4598988"/>
          <p14:tracePt t="56602" x="3821113" y="4594225"/>
          <p14:tracePt t="56612" x="3810000" y="4594225"/>
          <p14:tracePt t="56627" x="3805238" y="4594225"/>
          <p14:tracePt t="56642" x="3794125" y="4587875"/>
          <p14:tracePt t="56813" x="3794125" y="4583113"/>
          <p14:tracePt t="56833" x="3794125" y="4576763"/>
          <p14:tracePt t="57063" x="3787775" y="4576763"/>
          <p14:tracePt t="57073" x="3767138" y="4576763"/>
          <p14:tracePt t="57083" x="3756025" y="4567238"/>
          <p14:tracePt t="57093" x="3751263" y="4567238"/>
          <p14:tracePt t="57152" x="3751263" y="4560888"/>
          <p14:tracePt t="57173" x="3751263" y="4549775"/>
          <p14:tracePt t="57182" x="3751263" y="4545013"/>
          <p14:tracePt t="57209" x="3744913" y="4518025"/>
          <p14:tracePt t="57226" x="3722688" y="4479925"/>
          <p14:tracePt t="57242" x="3686175" y="4430713"/>
          <p14:tracePt t="57259" x="3668713" y="4410075"/>
          <p14:tracePt t="57276" x="3632200" y="4333875"/>
          <p14:tracePt t="57292" x="3609975" y="4264025"/>
          <p14:tracePt t="57309" x="3594100" y="4241800"/>
          <p14:tracePt t="57325" x="3560763" y="4214813"/>
          <p14:tracePt t="57342" x="3502025" y="4198938"/>
          <p14:tracePt t="57359" x="3468688" y="4194175"/>
          <p14:tracePt t="57375" x="3371850" y="4187825"/>
          <p14:tracePt t="57392" x="3248025" y="4187825"/>
          <p14:tracePt t="57409" x="3214688" y="4187825"/>
          <p14:tracePt t="57426" x="3167063" y="4210050"/>
          <p14:tracePt t="57442" x="3160713" y="4214813"/>
          <p14:tracePt t="57483" x="3160713" y="4221163"/>
          <p14:tracePt t="58112" x="3167063" y="4225925"/>
          <p14:tracePt t="58123" x="3171825" y="4248150"/>
          <p14:tracePt t="58133" x="3178175" y="4268788"/>
          <p14:tracePt t="58143" x="3187700" y="4291013"/>
          <p14:tracePt t="58159" x="3205163" y="4318000"/>
          <p14:tracePt t="58176" x="3243263" y="4383088"/>
          <p14:tracePt t="58192" x="3252788" y="4398963"/>
          <p14:tracePt t="58226" x="3259138" y="4421188"/>
          <p14:tracePt t="58259" x="3259138" y="4425950"/>
          <p14:tracePt t="58292" x="3236913" y="4414838"/>
          <p14:tracePt t="58309" x="3236913" y="4398963"/>
          <p14:tracePt t="58326" x="3236913" y="4367213"/>
          <p14:tracePt t="58342" x="3209925" y="4295775"/>
          <p14:tracePt t="58359" x="3194050" y="4248150"/>
          <p14:tracePt t="58376" x="3167063" y="4171950"/>
          <p14:tracePt t="58392" x="3128963" y="4025900"/>
          <p14:tracePt t="58409" x="3124200" y="3987800"/>
          <p14:tracePt t="58425" x="3101975" y="3890963"/>
          <p14:tracePt t="58442" x="3097213" y="3852863"/>
          <p14:tracePt t="58459" x="3097213" y="3848100"/>
          <p14:tracePt t="58475" x="3090863" y="3848100"/>
          <p14:tracePt t="58492" x="3086100" y="3841750"/>
          <p14:tracePt t="58509" x="3074988" y="3841750"/>
          <p14:tracePt t="58526" x="3052763" y="3841750"/>
          <p14:tracePt t="58542" x="3048000" y="3841750"/>
          <p14:tracePt t="58576" x="3043238" y="3841750"/>
          <p14:tracePt t="58633" x="3036888" y="3832225"/>
          <p14:tracePt t="58643" x="2971800" y="3787775"/>
          <p14:tracePt t="58652" x="2906713" y="3760788"/>
          <p14:tracePt t="58662" x="2836863" y="3729038"/>
          <p14:tracePt t="58676" x="2697163" y="3636963"/>
          <p14:tracePt t="58692" x="2562225" y="3567113"/>
          <p14:tracePt t="58709" x="2513013" y="3529013"/>
          <p14:tracePt t="58726" x="2259013" y="3394075"/>
          <p14:tracePt t="58742" x="1881188" y="3236913"/>
          <p14:tracePt t="58759" x="1778000" y="3205163"/>
          <p14:tracePt t="58776" x="1582738" y="3167063"/>
          <p14:tracePt t="58792" x="1393825" y="3144838"/>
          <p14:tracePt t="58809" x="1296988" y="3144838"/>
          <p14:tracePt t="58826" x="1101725" y="3151188"/>
          <p14:tracePt t="58843" x="973138" y="3187700"/>
          <p14:tracePt t="58859" x="930275" y="3214688"/>
          <p14:tracePt t="58876" x="874713" y="3302000"/>
          <p14:tracePt t="58892" x="811213" y="3502025"/>
          <p14:tracePt t="58909" x="804863" y="3567113"/>
          <p14:tracePt t="58926" x="777875" y="3771900"/>
          <p14:tracePt t="58942" x="777875" y="3922713"/>
          <p14:tracePt t="58959" x="793750" y="3976688"/>
          <p14:tracePt t="58976" x="842963" y="4086225"/>
          <p14:tracePt t="58992" x="957263" y="4171950"/>
          <p14:tracePt t="59009" x="1027113" y="4210050"/>
          <p14:tracePt t="59026" x="1308100" y="4291013"/>
          <p14:tracePt t="59042" x="1546225" y="4322763"/>
          <p14:tracePt t="59059" x="1755775" y="4322763"/>
          <p14:tracePt t="59076" x="1982788" y="4322763"/>
          <p14:tracePt t="59092" x="2081213" y="4302125"/>
          <p14:tracePt t="59109" x="2155825" y="4275138"/>
          <p14:tracePt t="59126" x="2247900" y="4187825"/>
          <p14:tracePt t="59142" x="2335213" y="4075113"/>
          <p14:tracePt t="59159" x="2393950" y="3922713"/>
          <p14:tracePt t="59176" x="2416175" y="3767138"/>
          <p14:tracePt t="59192" x="2420938" y="3636963"/>
          <p14:tracePt t="59209" x="2393950" y="3560763"/>
          <p14:tracePt t="59225" x="2351088" y="3506788"/>
          <p14:tracePt t="59242" x="2286000" y="3448050"/>
          <p14:tracePt t="59259" x="2232025" y="3421063"/>
          <p14:tracePt t="59276" x="2139950" y="3409950"/>
          <p14:tracePt t="59292" x="1989138" y="3409950"/>
          <p14:tracePt t="59309" x="1935163" y="3436938"/>
          <p14:tracePt t="59326" x="1793875" y="3524250"/>
          <p14:tracePt t="59342" x="1708150" y="3636963"/>
          <p14:tracePt t="59359" x="1692275" y="3679825"/>
          <p14:tracePt t="59376" x="1674813" y="3771900"/>
          <p14:tracePt t="59392" x="1685925" y="3906838"/>
          <p14:tracePt t="59409" x="1701800" y="3944938"/>
          <p14:tracePt t="59426" x="1793875" y="4030663"/>
          <p14:tracePt t="59442" x="1946275" y="4102100"/>
          <p14:tracePt t="59459" x="2000250" y="4106863"/>
          <p14:tracePt t="59476" x="2090738" y="4117975"/>
          <p14:tracePt t="59492" x="2166938" y="4117975"/>
          <p14:tracePt t="59509" x="2205038" y="4113213"/>
          <p14:tracePt t="59526" x="2416175" y="4064000"/>
          <p14:tracePt t="59542" x="2582863" y="3998913"/>
          <p14:tracePt t="59559" x="2652713" y="3971925"/>
          <p14:tracePt t="59575" x="2740025" y="3929063"/>
          <p14:tracePt t="59593" x="2751138" y="3913188"/>
          <p14:tracePt t="59632" x="2755900" y="3913188"/>
          <p14:tracePt t="59652" x="2751138" y="3902075"/>
          <p14:tracePt t="59663" x="2713038" y="3902075"/>
          <p14:tracePt t="59676" x="2625725" y="3902075"/>
          <p14:tracePt t="59693" x="2582863" y="3902075"/>
          <p14:tracePt t="59709" x="2571750" y="3902075"/>
          <p14:tracePt t="59792" x="2566988" y="3906838"/>
          <p14:tracePt t="59803" x="2555875" y="3922713"/>
          <p14:tracePt t="59812" x="2555875" y="3929063"/>
          <p14:tracePt t="59826" x="2555875" y="3933825"/>
          <p14:tracePt t="59843" x="2551113" y="3944938"/>
          <p14:tracePt t="59876" x="2551113" y="3949700"/>
          <p14:tracePt t="59924" x="2544763" y="3967163"/>
          <p14:tracePt t="60044" x="2528888" y="3983038"/>
          <p14:tracePt t="60064" x="2524125" y="3983038"/>
          <p14:tracePt t="60093" x="2535238" y="3983038"/>
          <p14:tracePt t="60102" x="2571750" y="3983038"/>
          <p14:tracePt t="60122" x="2562225" y="3994150"/>
          <p14:tracePt t="60133" x="2540000" y="3998913"/>
          <p14:tracePt t="60142" x="2524125" y="4014788"/>
          <p14:tracePt t="60159" x="2474913" y="4030663"/>
          <p14:tracePt t="60176" x="2416175" y="4064000"/>
          <p14:tracePt t="60192" x="2378075" y="4090988"/>
          <p14:tracePt t="60209" x="2371725" y="4102100"/>
          <p14:tracePt t="60226" x="2371725" y="4113213"/>
          <p14:tracePt t="60242" x="2371725" y="4122738"/>
          <p14:tracePt t="60452" x="2366963" y="4140200"/>
          <p14:tracePt t="60463" x="2351088" y="4149725"/>
          <p14:tracePt t="60472" x="2351088" y="4156075"/>
          <p14:tracePt t="60483" x="2344738" y="4160838"/>
          <p14:tracePt t="60492" x="2344738" y="4167188"/>
          <p14:tracePt t="60509" x="2339975" y="4167188"/>
          <p14:tracePt t="61202" x="2335213" y="4167188"/>
          <p14:tracePt t="65043" x="2335213" y="4171950"/>
          <p14:tracePt t="65054" x="2328863" y="4221163"/>
          <p14:tracePt t="65063" x="2366963" y="4495800"/>
          <p14:tracePt t="65075" x="2416175" y="4610100"/>
          <p14:tracePt t="65092" x="2540000" y="4949825"/>
          <p14:tracePt t="65109" x="2562225" y="5037138"/>
          <p14:tracePt t="65126" x="2620963" y="5376863"/>
          <p14:tracePt t="65142" x="2670175" y="5549900"/>
          <p14:tracePt t="65175" x="2724150" y="5630863"/>
          <p14:tracePt t="65209" x="2724150" y="5673725"/>
          <p14:tracePt t="65242" x="2562225" y="5707063"/>
          <p14:tracePt t="65259" x="2517775" y="5718175"/>
          <p14:tracePt t="65276" x="2371725" y="5754688"/>
          <p14:tracePt t="65292" x="2232025" y="5765800"/>
          <p14:tracePt t="65309" x="2182813" y="5765800"/>
          <p14:tracePt t="65325" x="2063750" y="5738813"/>
          <p14:tracePt t="65342" x="1901825" y="5657850"/>
          <p14:tracePt t="65359" x="1820863" y="5619750"/>
          <p14:tracePt t="65376" x="1589088" y="5441950"/>
          <p14:tracePt t="65392" x="1350963" y="5192713"/>
          <p14:tracePt t="65409" x="1258888" y="5080000"/>
          <p14:tracePt t="65425" x="1096963" y="4799013"/>
          <p14:tracePt t="65442" x="1016000" y="4598988"/>
          <p14:tracePt t="65459" x="1004888" y="4533900"/>
          <p14:tracePt t="65475" x="1004888" y="4371975"/>
          <p14:tracePt t="65492" x="1016000" y="4279900"/>
          <p14:tracePt t="65509" x="1065213" y="4198938"/>
          <p14:tracePt t="65526" x="1166813" y="4059238"/>
          <p14:tracePt t="65542" x="1292225" y="3960813"/>
          <p14:tracePt t="65559" x="1465263" y="3886200"/>
          <p14:tracePt t="65576" x="1843088" y="3776663"/>
          <p14:tracePt t="65592" x="2128838" y="3695700"/>
          <p14:tracePt t="65609" x="2425700" y="3648075"/>
          <p14:tracePt t="65626" x="2679700" y="3605213"/>
          <p14:tracePt t="65642" x="2955925" y="3582988"/>
          <p14:tracePt t="65659" x="3128963" y="3582988"/>
          <p14:tracePt t="65675" x="3290888" y="3578225"/>
          <p14:tracePt t="65692" x="3517900" y="3578225"/>
          <p14:tracePt t="65709" x="3668713" y="3578225"/>
          <p14:tracePt t="65726" x="3886200" y="3578225"/>
          <p14:tracePt t="65742" x="4313238" y="3578225"/>
          <p14:tracePt t="65759" x="4468813" y="3578225"/>
          <p14:tracePt t="65775" x="4938713" y="3578225"/>
          <p14:tracePt t="65792" x="5280025" y="3578225"/>
          <p14:tracePt t="65809" x="5403850" y="3578225"/>
          <p14:tracePt t="65826" x="5745163" y="3594100"/>
          <p14:tracePt t="65843" x="6118225" y="3632200"/>
          <p14:tracePt t="65859" x="6280150" y="3663950"/>
          <p14:tracePt t="65875" x="6824663" y="3756025"/>
          <p14:tracePt t="65892" x="7381875" y="3879850"/>
          <p14:tracePt t="65909" x="7532688" y="3913188"/>
          <p14:tracePt t="65926" x="7840663" y="3987800"/>
          <p14:tracePt t="65942" x="7986713" y="4048125"/>
          <p14:tracePt t="65959" x="8020050" y="4064000"/>
          <p14:tracePt t="65976" x="8123238" y="4140200"/>
          <p14:tracePt t="65992" x="8274050" y="4241800"/>
          <p14:tracePt t="66009" x="8332788" y="4291013"/>
          <p14:tracePt t="66025" x="8494713" y="4410075"/>
          <p14:tracePt t="66042" x="8593138" y="4518025"/>
          <p14:tracePt t="66059" x="8613775" y="4549775"/>
          <p14:tracePt t="66075" x="8647113" y="4610100"/>
          <p14:tracePt t="66092" x="8651875" y="4691063"/>
          <p14:tracePt t="66109" x="8651875" y="4729163"/>
          <p14:tracePt t="66125" x="8629650" y="4837113"/>
          <p14:tracePt t="66142" x="8597900" y="4922838"/>
          <p14:tracePt t="66159" x="8555038" y="5003800"/>
          <p14:tracePt t="66176" x="8458200" y="5156200"/>
          <p14:tracePt t="66192" x="8305800" y="5264150"/>
          <p14:tracePt t="66209" x="8094663" y="5356225"/>
          <p14:tracePt t="66226" x="7669213" y="5518150"/>
          <p14:tracePt t="66242" x="7350125" y="5626100"/>
          <p14:tracePt t="66259" x="7089775" y="5700713"/>
          <p14:tracePt t="66276" x="6750050" y="5765800"/>
          <p14:tracePt t="66292" x="6426200" y="5815013"/>
          <p14:tracePt t="66309" x="6215063" y="5826125"/>
          <p14:tracePt t="66325" x="5918200" y="5846763"/>
          <p14:tracePt t="66342" x="5329238" y="5846763"/>
          <p14:tracePt t="66359" x="4891088" y="5846763"/>
          <p14:tracePt t="66376" x="4464050" y="5826125"/>
          <p14:tracePt t="66392" x="3906838" y="5781675"/>
          <p14:tracePt t="66409" x="3744913" y="5772150"/>
          <p14:tracePt t="66425" x="3324225" y="5727700"/>
          <p14:tracePt t="66442" x="2982913" y="5718175"/>
          <p14:tracePt t="66459" x="2870200" y="5718175"/>
          <p14:tracePt t="66475" x="2593975" y="5707063"/>
          <p14:tracePt t="66492" x="2378075" y="5707063"/>
          <p14:tracePt t="66509" x="2328863" y="5707063"/>
          <p14:tracePt t="66526" x="2274888" y="5718175"/>
          <p14:tracePt t="66542" x="2254250" y="5765800"/>
          <p14:tracePt t="66559" x="2236788" y="5808663"/>
          <p14:tracePt t="66576" x="2189163" y="5934075"/>
          <p14:tracePt t="66593" x="2124075" y="6057900"/>
          <p14:tracePt t="66609" x="2108200" y="6089650"/>
          <p14:tracePt t="66625" x="2070100" y="6149975"/>
          <p14:tracePt t="66642" x="2063750" y="6154738"/>
          <p14:tracePt t="66659" x="2058988" y="6161088"/>
          <p14:tracePt t="66676" x="2005013" y="6161088"/>
          <p14:tracePt t="66692" x="1816100" y="6161088"/>
          <p14:tracePt t="66709" x="1712913" y="6161088"/>
          <p14:tracePt t="66725" x="1373188" y="6161088"/>
          <p14:tracePt t="66742" x="1069975" y="6154738"/>
          <p14:tracePt t="66759" x="989013" y="6145213"/>
          <p14:tracePt t="66775" x="842963" y="6107113"/>
          <p14:tracePt t="66792" x="773113" y="6073775"/>
          <p14:tracePt t="66809" x="712788" y="6046788"/>
          <p14:tracePt t="66825" x="638175" y="5988050"/>
          <p14:tracePt t="66842" x="561975" y="5934075"/>
          <p14:tracePt t="66859" x="512763" y="5900738"/>
          <p14:tracePt t="66875" x="449263" y="5846763"/>
          <p14:tracePt t="66892" x="427038" y="5808663"/>
          <p14:tracePt t="66909" x="404813" y="5776913"/>
          <p14:tracePt t="66926" x="384175" y="5727700"/>
          <p14:tracePt t="66942" x="334963" y="5614988"/>
          <p14:tracePt t="66959" x="307975" y="5534025"/>
          <p14:tracePt t="66975" x="265113" y="5446713"/>
          <p14:tracePt t="66992" x="265113" y="5311775"/>
          <p14:tracePt t="67009" x="285750" y="5219700"/>
          <p14:tracePt t="67026" x="330200" y="5156200"/>
          <p14:tracePt t="67042" x="366713" y="5106988"/>
          <p14:tracePt t="67059" x="373063" y="5102225"/>
          <p14:tracePt t="67075" x="411163" y="5068888"/>
          <p14:tracePt t="67092" x="519113" y="5014913"/>
          <p14:tracePt t="67109" x="611188" y="4987925"/>
          <p14:tracePt t="67125" x="984250" y="4902200"/>
          <p14:tracePt t="67142" x="1470025" y="4841875"/>
          <p14:tracePt t="67159" x="1546225" y="4841875"/>
          <p14:tracePt t="67175" x="1631950" y="4841875"/>
          <p14:tracePt t="67192" x="1643063" y="4852988"/>
          <p14:tracePt t="67209" x="1658938" y="4864100"/>
          <p14:tracePt t="67226" x="1712913" y="4938713"/>
          <p14:tracePt t="67242" x="1870075" y="5073650"/>
          <p14:tracePt t="67259" x="1939925" y="5122863"/>
          <p14:tracePt t="67275" x="2182813" y="5268913"/>
          <p14:tracePt t="67292" x="2297113" y="5356225"/>
          <p14:tracePt t="67309" x="2317750" y="5376863"/>
          <p14:tracePt t="67326" x="2355850" y="5419725"/>
          <p14:tracePt t="67342" x="2378075" y="5464175"/>
          <p14:tracePt t="67359" x="2393950" y="5484813"/>
          <p14:tracePt t="67375" x="2420938" y="5545138"/>
          <p14:tracePt t="67392" x="2432050" y="5603875"/>
          <p14:tracePt t="67409" x="2432050" y="5630863"/>
          <p14:tracePt t="67426" x="2432050" y="5695950"/>
          <p14:tracePt t="67442" x="2425700" y="5754688"/>
          <p14:tracePt t="67459" x="2398713" y="5808663"/>
          <p14:tracePt t="67476" x="2362200" y="5862638"/>
          <p14:tracePt t="67492" x="2335213" y="5895975"/>
          <p14:tracePt t="67509" x="2301875" y="5911850"/>
          <p14:tracePt t="67526" x="2232025" y="5945188"/>
          <p14:tracePt t="67542" x="2124075" y="5961063"/>
          <p14:tracePt t="67559" x="2036763" y="5972175"/>
          <p14:tracePt t="67575" x="1917700" y="5972175"/>
          <p14:tracePt t="67593" x="1719263" y="5981700"/>
          <p14:tracePt t="67609" x="1593850" y="5981700"/>
          <p14:tracePt t="67625" x="1443038" y="5981700"/>
          <p14:tracePt t="67642" x="1254125" y="5976938"/>
          <p14:tracePt t="67659" x="1184275" y="5972175"/>
          <p14:tracePt t="67676" x="1031875" y="5938838"/>
          <p14:tracePt t="67692" x="885825" y="5911850"/>
          <p14:tracePt t="67709" x="842963" y="5895975"/>
          <p14:tracePt t="67725" x="757238" y="5862638"/>
          <p14:tracePt t="67742" x="730250" y="5842000"/>
          <p14:tracePt t="67759" x="723900" y="5842000"/>
          <p14:tracePt t="67776" x="712788" y="5815013"/>
          <p14:tracePt t="67792" x="708025" y="5781675"/>
          <p14:tracePt t="67809" x="708025" y="5776913"/>
          <p14:tracePt t="67825" x="708025" y="5754688"/>
          <p14:tracePt t="67842" x="708025" y="5722938"/>
          <p14:tracePt t="67859" x="723900" y="5700713"/>
          <p14:tracePt t="67876" x="788988" y="5641975"/>
          <p14:tracePt t="67892" x="1016000" y="5565775"/>
          <p14:tracePt t="67909" x="1119188" y="5549900"/>
          <p14:tracePt t="67925" x="1346200" y="5527675"/>
          <p14:tracePt t="67942" x="1524000" y="5527675"/>
          <p14:tracePt t="67959" x="1573213" y="5527675"/>
          <p14:tracePt t="67975" x="1654175" y="5527675"/>
          <p14:tracePt t="67992" x="1751013" y="5565775"/>
          <p14:tracePt t="68009" x="1793875" y="5592763"/>
          <p14:tracePt t="68025" x="1978025" y="5664200"/>
          <p14:tracePt t="68042" x="2090738" y="5738813"/>
          <p14:tracePt t="68059" x="2151063" y="5776913"/>
          <p14:tracePt t="68075" x="2209800" y="5835650"/>
          <p14:tracePt t="68092" x="2227263" y="5868988"/>
          <p14:tracePt t="68109" x="2236788" y="5884863"/>
          <p14:tracePt t="68125" x="2243138" y="5891213"/>
          <p14:tracePt t="68283" x="2243138" y="5895975"/>
          <p14:tracePt t="68323" x="2209800" y="5911850"/>
          <p14:tracePt t="68334" x="2155825" y="5918200"/>
          <p14:tracePt t="68344" x="2135188" y="5922963"/>
          <p14:tracePt t="68359" x="2128838" y="5922963"/>
          <p14:tracePt t="68376" x="2124075" y="5927725"/>
          <p14:tracePt t="68402" x="2124075" y="5934075"/>
          <p14:tracePt t="68412" x="2124075" y="5949950"/>
          <p14:tracePt t="68425" x="2139950" y="5961063"/>
          <p14:tracePt t="68442" x="2216150" y="6019800"/>
          <p14:tracePt t="68459" x="2247900" y="6035675"/>
          <p14:tracePt t="68476" x="2324100" y="6053138"/>
          <p14:tracePt t="68492" x="2362200" y="6053138"/>
          <p14:tracePt t="68509" x="2382838" y="6053138"/>
          <p14:tracePt t="68525" x="2436813" y="6053138"/>
          <p14:tracePt t="68542" x="2540000" y="6062663"/>
          <p14:tracePt t="68559" x="2593975" y="6069013"/>
          <p14:tracePt t="68576" x="2679700" y="6111875"/>
          <p14:tracePt t="68593" x="2717800" y="6145213"/>
          <p14:tracePt t="68609" x="2724150" y="6145213"/>
          <p14:tracePt t="68642" x="2724150" y="6149975"/>
          <p14:tracePt t="68662" x="2708275" y="6161088"/>
          <p14:tracePt t="68675" x="2659063" y="6161088"/>
          <p14:tracePt t="68692" x="2555875" y="6161088"/>
          <p14:tracePt t="68709" x="2398713" y="6138863"/>
          <p14:tracePt t="68726" x="2085975" y="6057900"/>
          <p14:tracePt t="68742" x="1843088" y="5961063"/>
          <p14:tracePt t="68759" x="1670050" y="5868988"/>
          <p14:tracePt t="68776" x="1474788" y="5718175"/>
          <p14:tracePt t="68792" x="1382713" y="5637213"/>
          <p14:tracePt t="68809" x="1355725" y="5581650"/>
          <p14:tracePt t="68825" x="1350963" y="5554663"/>
          <p14:tracePt t="68842" x="1350963" y="5534025"/>
          <p14:tracePt t="68859" x="1362075" y="5511800"/>
          <p14:tracePt t="68862" x="1382713" y="5495925"/>
          <p14:tracePt t="68876" x="1420813" y="5480050"/>
          <p14:tracePt t="68892" x="1627188" y="5430838"/>
          <p14:tracePt t="68909" x="1843088" y="5403850"/>
          <p14:tracePt t="68926" x="2182813" y="5403850"/>
          <p14:tracePt t="68942" x="2679700" y="5410200"/>
          <p14:tracePt t="68958" x="2782888" y="5430838"/>
          <p14:tracePt t="68975" x="2928938" y="5507038"/>
          <p14:tracePt t="68992" x="2955925" y="5545138"/>
          <p14:tracePt t="69009" x="2955925" y="5549900"/>
          <p14:tracePt t="69025" x="2955925" y="5561013"/>
          <p14:tracePt t="71365" x="2636838" y="4475163"/>
          <p14:tracePt t="71373" x="2659063" y="4371975"/>
          <p14:tracePt t="71383" x="2708275" y="4187825"/>
          <p14:tracePt t="71393" x="2740025" y="4086225"/>
          <p14:tracePt t="71409" x="2755900" y="4003675"/>
          <p14:tracePt t="71426" x="2767013" y="3794125"/>
          <p14:tracePt t="71442" x="2724150" y="3609975"/>
          <p14:tracePt t="71476" x="2620963" y="3452813"/>
          <p14:tracePt t="71509" x="2571750" y="3344863"/>
          <p14:tracePt t="71542" x="2555875" y="3259138"/>
          <p14:tracePt t="71559" x="2551113" y="3248025"/>
          <p14:tracePt t="71576" x="2524125" y="3209925"/>
          <p14:tracePt t="71592" x="2517775" y="3198813"/>
          <p14:tracePt t="71609" x="2486025" y="3151188"/>
          <p14:tracePt t="71626" x="2459038" y="3005138"/>
          <p14:tracePt t="71642" x="2432050" y="2825750"/>
          <p14:tracePt t="71659" x="2420938" y="2762250"/>
          <p14:tracePt t="71675" x="2393950" y="2663825"/>
          <p14:tracePt t="71692" x="2378075" y="2605088"/>
          <p14:tracePt t="71709" x="2378075" y="2555875"/>
          <p14:tracePt t="71725" x="2362200" y="2474913"/>
          <p14:tracePt t="71742" x="2351088" y="2416175"/>
          <p14:tracePt t="71759" x="2339975" y="2393950"/>
          <p14:tracePt t="71775" x="2335213" y="2382838"/>
          <p14:tracePt t="71844" x="2328863" y="2389188"/>
          <p14:tracePt t="71855" x="2324100" y="2393950"/>
          <p14:tracePt t="71933" x="2317750" y="2393950"/>
          <p14:tracePt t="71943" x="2312988" y="2398713"/>
          <p14:tracePt t="71953" x="2308225" y="2405063"/>
          <p14:tracePt t="71963" x="2301875" y="2416175"/>
          <p14:tracePt t="71976" x="2297113" y="2420938"/>
          <p14:tracePt t="71992" x="2286000" y="2436813"/>
          <p14:tracePt t="72009" x="2286000" y="2443163"/>
          <p14:tracePt t="72026" x="2281238" y="2447925"/>
          <p14:tracePt t="72042" x="2274888" y="2459038"/>
          <p14:tracePt t="72059" x="2274888" y="2463800"/>
          <p14:tracePt t="72075" x="2270125" y="2481263"/>
          <p14:tracePt t="72092" x="2259013" y="2501900"/>
          <p14:tracePt t="72109" x="2254250" y="2508250"/>
          <p14:tracePt t="72125" x="2247900" y="2524125"/>
          <p14:tracePt t="72142" x="2247900" y="2535238"/>
          <p14:tracePt t="72159" x="2247900" y="2571750"/>
          <p14:tracePt t="72175" x="2247900" y="2616200"/>
          <p14:tracePt t="72192" x="2247900" y="2636838"/>
          <p14:tracePt t="72209" x="2247900" y="2643188"/>
          <p14:tracePt t="72225" x="2232025" y="2652713"/>
          <p14:tracePt t="72242" x="2189163" y="2652713"/>
          <p14:tracePt t="72259" x="2178050" y="2663825"/>
          <p14:tracePt t="72275" x="2128838" y="2663825"/>
          <p14:tracePt t="72292" x="2058988" y="2670175"/>
          <p14:tracePt t="72309" x="2032000" y="2670175"/>
          <p14:tracePt t="72325" x="1908175" y="2670175"/>
          <p14:tracePt t="72342" x="1816100" y="2670175"/>
          <p14:tracePt t="72359" x="1751013" y="2670175"/>
          <p14:tracePt t="72375" x="1685925" y="2670175"/>
          <p14:tracePt t="72392" x="1643063" y="2674938"/>
          <p14:tracePt t="72409" x="1616075" y="2674938"/>
          <p14:tracePt t="72425" x="1555750" y="2674938"/>
          <p14:tracePt t="72442" x="1501775" y="2674938"/>
          <p14:tracePt t="72459" x="1454150" y="2686050"/>
          <p14:tracePt t="72475" x="1404938" y="2690813"/>
          <p14:tracePt t="72492" x="1362075" y="2697163"/>
          <p14:tracePt t="72509" x="1350963" y="2697163"/>
          <p14:tracePt t="72525" x="1339850" y="2701925"/>
          <p14:tracePt t="72542" x="1319213" y="2701925"/>
          <p14:tracePt t="72559" x="1296988" y="2701925"/>
          <p14:tracePt t="72576" x="1292225" y="2701925"/>
          <p14:tracePt t="72622" x="1296988" y="2701925"/>
          <p14:tracePt t="72632" x="1308100" y="2690813"/>
          <p14:tracePt t="72642" x="1323975" y="2690813"/>
          <p14:tracePt t="72659" x="1339850" y="2690813"/>
          <p14:tracePt t="72676" x="1431925" y="2674938"/>
          <p14:tracePt t="72692" x="1497013" y="2663825"/>
          <p14:tracePt t="72709" x="1512888" y="2663825"/>
          <p14:tracePt t="72725" x="1535113" y="2659063"/>
          <p14:tracePt t="72742" x="1604963" y="2659063"/>
          <p14:tracePt t="72758" x="1631950" y="2659063"/>
          <p14:tracePt t="72775" x="1762125" y="2663825"/>
          <p14:tracePt t="72792" x="1890713" y="2670175"/>
          <p14:tracePt t="72809" x="1946275" y="2670175"/>
          <p14:tracePt t="72825" x="2036763" y="2670175"/>
          <p14:tracePt t="72842" x="2112963" y="2670175"/>
          <p14:tracePt t="72859" x="2139950" y="2670175"/>
          <p14:tracePt t="72876" x="2200275" y="2670175"/>
          <p14:tracePt t="72892" x="2220913" y="2670175"/>
          <p14:tracePt t="72909" x="2227263" y="2670175"/>
          <p14:tracePt t="72925" x="2232025" y="2670175"/>
          <p14:tracePt t="72942" x="2236788" y="2670175"/>
          <p14:tracePt t="72958" x="2243138" y="2670175"/>
          <p14:tracePt t="72992" x="2254250" y="2670175"/>
          <p14:tracePt t="73009" x="2263775" y="2670175"/>
          <p14:tracePt t="73025" x="2274888" y="2670175"/>
          <p14:tracePt t="73042" x="2281238" y="2670175"/>
          <p14:tracePt t="73058" x="2286000" y="2670175"/>
          <p14:tracePt t="73075" x="2290763" y="2670175"/>
          <p14:tracePt t="73109" x="2297113" y="2670175"/>
          <p14:tracePt t="73125" x="2308225" y="2670175"/>
          <p14:tracePt t="73142" x="2335213" y="2670175"/>
          <p14:tracePt t="73158" x="2351088" y="2670175"/>
          <p14:tracePt t="73175" x="2371725" y="2670175"/>
          <p14:tracePt t="73192" x="2382838" y="2670175"/>
          <p14:tracePt t="73225" x="2389188" y="2670175"/>
          <p14:tracePt t="73253" x="2393950" y="2670175"/>
          <p14:tracePt t="73292" x="2398713" y="2670175"/>
          <p14:tracePt t="73483" x="2393950" y="2670175"/>
          <p14:tracePt t="73563" x="2389188" y="2674938"/>
          <p14:tracePt t="73574" x="2371725" y="2686050"/>
          <p14:tracePt t="73583" x="2366963" y="2686050"/>
          <p14:tracePt t="73595" x="2362200" y="2690813"/>
          <p14:tracePt t="73609" x="2355850" y="2697163"/>
          <p14:tracePt t="73626" x="2344738" y="2717800"/>
          <p14:tracePt t="73642" x="2308225" y="2778125"/>
          <p14:tracePt t="73659" x="2281238" y="2847975"/>
          <p14:tracePt t="73675" x="2236788" y="2933700"/>
          <p14:tracePt t="73692" x="2209800" y="2978150"/>
          <p14:tracePt t="73709" x="2193925" y="3016250"/>
          <p14:tracePt t="73725" x="2171700" y="3048000"/>
          <p14:tracePt t="73742" x="2144713" y="3074988"/>
          <p14:tracePt t="73759" x="2101850" y="3090863"/>
          <p14:tracePt t="73776" x="2020888" y="3117850"/>
          <p14:tracePt t="73792" x="1831975" y="3128963"/>
          <p14:tracePt t="73809" x="1728788" y="3128963"/>
          <p14:tracePt t="73826" x="1663700" y="3128963"/>
          <p14:tracePt t="73843" x="1627188" y="3124200"/>
          <p14:tracePt t="73859" x="1620838" y="3124200"/>
          <p14:tracePt t="73882" x="1616075" y="3124200"/>
          <p14:tracePt t="73903" x="1609725" y="3124200"/>
          <p14:tracePt t="73923" x="1604963" y="3124200"/>
          <p14:tracePt t="74142" x="1620838" y="3151188"/>
          <p14:tracePt t="74153" x="1636713" y="3171825"/>
          <p14:tracePt t="74163" x="1647825" y="3194050"/>
          <p14:tracePt t="74176" x="1681163" y="3225800"/>
          <p14:tracePt t="74209" x="1793875" y="3324225"/>
          <p14:tracePt t="74242" x="1962150" y="3459163"/>
          <p14:tracePt t="74276" x="2063750" y="3540125"/>
          <p14:tracePt t="74292" x="2085975" y="3582988"/>
          <p14:tracePt t="74309" x="2090738" y="3621088"/>
          <p14:tracePt t="74325" x="2108200" y="3702050"/>
          <p14:tracePt t="74342" x="2139950" y="3767138"/>
          <p14:tracePt t="74359" x="2171700" y="3832225"/>
          <p14:tracePt t="74376" x="2254250" y="3933825"/>
          <p14:tracePt t="74392" x="2351088" y="4052888"/>
          <p14:tracePt t="74409" x="2409825" y="4133850"/>
          <p14:tracePt t="74425" x="2486025" y="4225925"/>
          <p14:tracePt t="74442" x="2524125" y="4313238"/>
          <p14:tracePt t="74459" x="2544763" y="4356100"/>
          <p14:tracePt t="74475" x="2562225" y="4387850"/>
          <p14:tracePt t="74492" x="2571750" y="4414838"/>
          <p14:tracePt t="74509" x="2582863" y="4430713"/>
          <p14:tracePt t="74525" x="2605088" y="4457700"/>
          <p14:tracePt t="74542" x="2625725" y="4479925"/>
          <p14:tracePt t="74558" x="2632075" y="4484688"/>
          <p14:tracePt t="74576" x="2643188" y="4495800"/>
          <p14:tracePt t="74592" x="2643188" y="4506913"/>
          <p14:tracePt t="74625" x="2643188" y="4518025"/>
          <p14:tracePt t="74642" x="2636838" y="4522788"/>
          <p14:tracePt t="74993" x="2636838" y="4529138"/>
          <p14:tracePt t="75003" x="2636838" y="4533900"/>
          <p14:tracePt t="75013" x="2643188" y="4538663"/>
          <p14:tracePt t="75026" x="2643188" y="4545013"/>
          <p14:tracePt t="75042" x="2663825" y="4560888"/>
          <p14:tracePt t="75059" x="2670175" y="4567238"/>
          <p14:tracePt t="75075" x="2728913" y="4587875"/>
          <p14:tracePt t="75109" x="2897188" y="4652963"/>
          <p14:tracePt t="75142" x="3016250" y="4706938"/>
          <p14:tracePt t="75175" x="3021013" y="4722813"/>
          <p14:tracePt t="75384" x="2998788" y="4729163"/>
          <p14:tracePt t="75393" x="2978150" y="4733925"/>
          <p14:tracePt t="75403" x="2960688" y="4733925"/>
          <p14:tracePt t="75414" x="2906713" y="4745038"/>
          <p14:tracePt t="75426" x="2897188" y="4745038"/>
          <p14:tracePt t="75442" x="2874963" y="4745038"/>
          <p14:tracePt t="78886" x="3313113" y="4264025"/>
          <p14:tracePt t="78894" x="3313113" y="4210050"/>
          <p14:tracePt t="78902" x="3333750" y="4106863"/>
          <p14:tracePt t="78912" x="3360738" y="4025900"/>
          <p14:tracePt t="78925" x="3414713" y="3933825"/>
          <p14:tracePt t="78942" x="3578225" y="3690938"/>
          <p14:tracePt t="78959" x="3659188" y="3632200"/>
          <p14:tracePt t="78992" x="3702050" y="3587750"/>
          <p14:tracePt t="79058" x="3675063" y="3614738"/>
          <p14:tracePt t="79075" x="3636963" y="3675063"/>
          <p14:tracePt t="79092" x="3582988" y="3787775"/>
          <p14:tracePt t="79109" x="3556000" y="3841750"/>
          <p14:tracePt t="79125" x="3459163" y="4041775"/>
          <p14:tracePt t="79142" x="3398838" y="4144963"/>
          <p14:tracePt t="79158" x="3128963" y="4506913"/>
          <p14:tracePt t="79175" x="2728913" y="4960938"/>
          <p14:tracePt t="79192" x="2670175" y="5068888"/>
          <p14:tracePt t="79209" x="2605088" y="5253038"/>
          <p14:tracePt t="79225" x="2593975" y="5414963"/>
          <p14:tracePt t="79242" x="2663825" y="5464175"/>
          <p14:tracePt t="79259" x="2701925" y="5464175"/>
          <p14:tracePt t="79275" x="2794000" y="5457825"/>
          <p14:tracePt t="79292" x="2820988" y="5441950"/>
          <p14:tracePt t="79326" x="2820988" y="5419725"/>
          <p14:tracePt t="79342" x="2816225" y="5387975"/>
          <p14:tracePt t="79358" x="2816225" y="5365750"/>
          <p14:tracePt t="79375" x="2847975" y="5311775"/>
          <p14:tracePt t="79392" x="2917825" y="5246688"/>
          <p14:tracePt t="79409" x="2998788" y="5203825"/>
          <p14:tracePt t="79426" x="3144838" y="5129213"/>
          <p14:tracePt t="79442" x="3248025" y="5053013"/>
          <p14:tracePt t="79458" x="3306763" y="5014913"/>
          <p14:tracePt t="79475" x="3344863" y="4949825"/>
          <p14:tracePt t="79492" x="3355975" y="4891088"/>
          <p14:tracePt t="79508" x="3355975" y="4857750"/>
          <p14:tracePt t="79525" x="3351213" y="4826000"/>
          <p14:tracePt t="79542" x="3328988" y="4814888"/>
          <p14:tracePt t="79559" x="3259138" y="4787900"/>
          <p14:tracePt t="79575" x="3209925" y="4787900"/>
          <p14:tracePt t="79593" x="3194050" y="4783138"/>
          <p14:tracePt t="79625" x="3187700" y="4783138"/>
          <p14:tracePt t="79642" x="3182938" y="4776788"/>
          <p14:tracePt t="79658" x="3155950" y="4772025"/>
          <p14:tracePt t="79675" x="3074988" y="4756150"/>
          <p14:tracePt t="79692" x="2978150" y="4745038"/>
          <p14:tracePt t="79709" x="2971800" y="4745038"/>
          <p14:tracePt t="79742" x="3043238" y="4733925"/>
          <p14:tracePt t="79758" x="3133725" y="4722813"/>
          <p14:tracePt t="79775" x="3468688" y="4711700"/>
          <p14:tracePt t="79792" x="3787775" y="4695825"/>
          <p14:tracePt t="79809" x="3879850" y="4695825"/>
          <p14:tracePt t="79825" x="4021138" y="4691063"/>
          <p14:tracePt t="79843" x="4052888" y="4668838"/>
          <p14:tracePt t="79859" x="4052888" y="4664075"/>
          <p14:tracePt t="79875" x="4059238" y="4614863"/>
          <p14:tracePt t="79892" x="4068763" y="4475163"/>
          <p14:tracePt t="79909" x="4068763" y="4410075"/>
          <p14:tracePt t="79925" x="4037013" y="4252913"/>
          <p14:tracePt t="79942" x="3998913" y="4198938"/>
          <p14:tracePt t="79959" x="3794125" y="3983038"/>
          <p14:tracePt t="79975" x="3594100" y="3729038"/>
          <p14:tracePt t="79992" x="3502025" y="3621088"/>
          <p14:tracePt t="80009" x="3306763" y="3205163"/>
          <p14:tracePt t="80025" x="3243263" y="2809875"/>
          <p14:tracePt t="80042" x="3243263" y="2686050"/>
          <p14:tracePt t="80059" x="3360738" y="2355850"/>
          <p14:tracePt t="80075" x="3567113" y="2047875"/>
          <p14:tracePt t="80092" x="3668713" y="1917700"/>
          <p14:tracePt t="80108" x="3675063" y="1912938"/>
          <p14:tracePt t="80142" x="3675063" y="1908175"/>
          <p14:tracePt t="80213" x="3675063" y="1901825"/>
          <p14:tracePt t="80252" x="3679825" y="1912938"/>
          <p14:tracePt t="80262" x="3690938" y="1917700"/>
          <p14:tracePt t="80272" x="3783013" y="1951038"/>
          <p14:tracePt t="80282" x="3886200" y="1962150"/>
          <p14:tracePt t="80292" x="4010025" y="1962150"/>
          <p14:tracePt t="80309" x="4448175" y="1955800"/>
          <p14:tracePt t="80325" x="4776788" y="1917700"/>
          <p14:tracePt t="80342" x="4999038" y="1874838"/>
          <p14:tracePt t="80359" x="5064125" y="1858963"/>
          <p14:tracePt t="80376" x="5095875" y="1820863"/>
          <p14:tracePt t="80392" x="5118100" y="1778000"/>
          <p14:tracePt t="80409" x="5133975" y="1746250"/>
          <p14:tracePt t="80425" x="5156200" y="1708150"/>
          <p14:tracePt t="80442" x="5160963" y="1681163"/>
          <p14:tracePt t="80459" x="5172075" y="1670050"/>
          <p14:tracePt t="80475" x="5176838" y="1643063"/>
          <p14:tracePt t="80492" x="5183188" y="1627188"/>
          <p14:tracePt t="80509" x="5187950" y="1609725"/>
          <p14:tracePt t="80525" x="5192713" y="1600200"/>
          <p14:tracePt t="80542" x="5203825" y="1593850"/>
          <p14:tracePt t="80559" x="5214938" y="1593850"/>
          <p14:tracePt t="80575" x="5241925" y="1577975"/>
          <p14:tracePt t="80592" x="5241925" y="1566863"/>
          <p14:tracePt t="80609" x="5253038" y="1562100"/>
          <p14:tracePt t="80625" x="5257800" y="1550988"/>
          <p14:tracePt t="80642" x="5264150" y="1550988"/>
          <p14:tracePt t="80659" x="5268913" y="1546225"/>
          <p14:tracePt t="80676" x="5273675" y="1546225"/>
          <p14:tracePt t="80692" x="5280025" y="1535113"/>
          <p14:tracePt t="80708" x="5280025" y="1528763"/>
          <p14:tracePt t="80725" x="5291138" y="1528763"/>
          <p14:tracePt t="80742" x="5302250" y="1528763"/>
          <p14:tracePt t="80775" x="5318125" y="1528763"/>
          <p14:tracePt t="80792" x="5365750" y="1524000"/>
          <p14:tracePt t="80809" x="5383213" y="1512888"/>
          <p14:tracePt t="80825" x="5453063" y="1492250"/>
          <p14:tracePt t="80842" x="5538788" y="1474788"/>
          <p14:tracePt t="80859" x="5592763" y="1458913"/>
          <p14:tracePt t="80875" x="5772150" y="1427163"/>
          <p14:tracePt t="80892" x="6003925" y="1382713"/>
          <p14:tracePt t="80909" x="6096000" y="1377950"/>
          <p14:tracePt t="80926" x="6365875" y="1377950"/>
          <p14:tracePt t="80942" x="6635750" y="1377950"/>
          <p14:tracePt t="80958" x="6727825" y="1377950"/>
          <p14:tracePt t="80975" x="6950075" y="1377950"/>
          <p14:tracePt t="80992" x="7116763" y="1366838"/>
          <p14:tracePt t="81008" x="7170738" y="1355725"/>
          <p14:tracePt t="81025" x="7208838" y="1346200"/>
          <p14:tracePt t="81063" x="7208838" y="1339850"/>
          <p14:tracePt t="81222" x="7204075" y="1339850"/>
          <p14:tracePt t="81233" x="7165975" y="1362075"/>
          <p14:tracePt t="81242" x="7134225" y="1373188"/>
          <p14:tracePt t="81253" x="7089775" y="1389063"/>
          <p14:tracePt t="81263" x="7062788" y="1393825"/>
          <p14:tracePt t="81275" x="7008813" y="1409700"/>
          <p14:tracePt t="81292" x="6842125" y="1420813"/>
          <p14:tracePt t="81308" x="6684963" y="1447800"/>
          <p14:tracePt t="81325" x="6496050" y="1447800"/>
          <p14:tracePt t="81342" x="6289675" y="1465263"/>
          <p14:tracePt t="81359" x="6242050" y="1465263"/>
          <p14:tracePt t="81375" x="6134100" y="1465263"/>
          <p14:tracePt t="81392" x="6100763" y="1465263"/>
          <p14:tracePt t="81432" x="6091238" y="1465263"/>
          <p14:tracePt t="81443" x="6069013" y="1465263"/>
          <p14:tracePt t="81459" x="6053138" y="1465263"/>
          <p14:tracePt t="81475" x="6026150" y="1465263"/>
          <p14:tracePt t="81492" x="6019800" y="1465263"/>
          <p14:tracePt t="81673" x="6015038" y="1465263"/>
          <p14:tracePt t="81683" x="6008688" y="1465263"/>
          <p14:tracePt t="81693" x="5981700" y="1470025"/>
          <p14:tracePt t="81703" x="5961063" y="1481138"/>
          <p14:tracePt t="81714" x="5938838" y="1485900"/>
          <p14:tracePt t="81725" x="5927725" y="1485900"/>
          <p14:tracePt t="81742" x="5922963" y="1492250"/>
          <p14:tracePt t="81793" x="5911850" y="1501775"/>
          <p14:tracePt t="81804" x="5880100" y="1535113"/>
          <p14:tracePt t="81813" x="5857875" y="1550988"/>
          <p14:tracePt t="81825" x="5837238" y="1573213"/>
          <p14:tracePt t="81842" x="5830888" y="1589088"/>
          <p14:tracePt t="81859" x="5826125" y="1600200"/>
          <p14:tracePt t="81876" x="5826125" y="1604963"/>
          <p14:tracePt t="81893" x="5826125" y="1609725"/>
          <p14:tracePt t="82033" x="5826125" y="1616075"/>
          <p14:tracePt t="82043" x="5826125" y="1620838"/>
          <p14:tracePt t="82053" x="5826125" y="1627188"/>
          <p14:tracePt t="82063" x="5837238" y="1636713"/>
          <p14:tracePt t="82075" x="5846763" y="1636713"/>
          <p14:tracePt t="82092" x="5891213" y="1658938"/>
          <p14:tracePt t="82109" x="5907088" y="1670050"/>
          <p14:tracePt t="82125" x="5927725" y="1674813"/>
          <p14:tracePt t="82142" x="5934075" y="1674813"/>
          <p14:tracePt t="82175" x="5938838" y="1674813"/>
          <p14:tracePt t="82212" x="5938838" y="1681163"/>
          <p14:tracePt t="82512" x="5949950" y="1681163"/>
          <p14:tracePt t="82524" x="6008688" y="1685925"/>
          <p14:tracePt t="82534" x="6064250" y="1685925"/>
          <p14:tracePt t="82543" x="6127750" y="1697038"/>
          <p14:tracePt t="82559" x="6165850" y="1697038"/>
          <p14:tracePt t="82575" x="6253163" y="1708150"/>
          <p14:tracePt t="82593" x="6365875" y="1708150"/>
          <p14:tracePt t="82626" x="6516688" y="1735138"/>
          <p14:tracePt t="82658" x="6554788" y="1739900"/>
          <p14:tracePt t="82692" x="6577013" y="1739900"/>
          <p14:tracePt t="82709" x="6599238" y="1739900"/>
          <p14:tracePt t="82725" x="6630988" y="1739900"/>
          <p14:tracePt t="82742" x="6642100" y="1739900"/>
          <p14:tracePt t="82759" x="6669088" y="1739900"/>
          <p14:tracePt t="82775" x="6673850" y="1739900"/>
          <p14:tracePt t="83072" x="6673850" y="1746250"/>
          <p14:tracePt t="83083" x="6673850" y="1751013"/>
          <p14:tracePt t="83092" x="6673850" y="1762125"/>
          <p14:tracePt t="83102" x="6673850" y="1766888"/>
          <p14:tracePt t="83112" x="6673850" y="1778000"/>
          <p14:tracePt t="83125" x="6673850" y="1782763"/>
          <p14:tracePt t="83142" x="6680200" y="1800225"/>
          <p14:tracePt t="83159" x="6680200" y="1809750"/>
          <p14:tracePt t="83175" x="6707188" y="1831975"/>
          <p14:tracePt t="83192" x="6716713" y="1854200"/>
          <p14:tracePt t="83208" x="6723063" y="1858963"/>
          <p14:tracePt t="83225" x="6723063" y="1863725"/>
          <p14:tracePt t="83242" x="6727825" y="1863725"/>
          <p14:tracePt t="83258" x="6734175" y="1870075"/>
          <p14:tracePt t="83275" x="6743700" y="1897063"/>
          <p14:tracePt t="83292" x="6743700" y="1901825"/>
          <p14:tracePt t="83309" x="6754813" y="1928813"/>
          <p14:tracePt t="83325" x="6761163" y="1939925"/>
          <p14:tracePt t="83443" x="6765925" y="1944688"/>
          <p14:tracePt t="83463" x="6765925" y="1951038"/>
          <p14:tracePt t="83473" x="6765925" y="1955800"/>
          <p14:tracePt t="83483" x="6765925" y="1962150"/>
          <p14:tracePt t="83493" x="6765925" y="1966913"/>
          <p14:tracePt t="83509" x="6770688" y="1973263"/>
          <p14:tracePt t="83525" x="6770688" y="1982788"/>
          <p14:tracePt t="83542" x="6777038" y="1993900"/>
          <p14:tracePt t="83559" x="6777038" y="2000250"/>
          <p14:tracePt t="83575" x="6781800" y="2005013"/>
          <p14:tracePt t="83592" x="6788150" y="2009775"/>
          <p14:tracePt t="83609" x="6792913" y="2009775"/>
          <p14:tracePt t="83626" x="6815138" y="2020888"/>
          <p14:tracePt t="83642" x="6858000" y="2043113"/>
          <p14:tracePt t="83658" x="6873875" y="2043113"/>
          <p14:tracePt t="83675" x="6934200" y="2058988"/>
          <p14:tracePt t="83692" x="6981825" y="2063750"/>
          <p14:tracePt t="83709" x="6997700" y="2063750"/>
          <p14:tracePt t="83725" x="7008813" y="2063750"/>
          <p14:tracePt t="83742" x="7019925" y="2063750"/>
          <p14:tracePt t="83775" x="7042150" y="2063750"/>
          <p14:tracePt t="83792" x="7073900" y="2063750"/>
          <p14:tracePt t="83809" x="7089775" y="2063750"/>
          <p14:tracePt t="83825" x="7112000" y="2063750"/>
          <p14:tracePt t="83843" x="7127875" y="2070100"/>
          <p14:tracePt t="83859" x="7134225" y="2070100"/>
          <p14:tracePt t="83875" x="7150100" y="2070100"/>
          <p14:tracePt t="83892" x="7161213" y="2070100"/>
          <p14:tracePt t="83909" x="7170738" y="2070100"/>
          <p14:tracePt t="83925" x="7177088" y="2070100"/>
          <p14:tracePt t="83942" x="7181850" y="2070100"/>
          <p14:tracePt t="83958" x="7181850" y="2074863"/>
          <p14:tracePt t="83975" x="7188200" y="2074863"/>
          <p14:tracePt t="84503" x="7177088" y="2074863"/>
          <p14:tracePt t="84513" x="7170738" y="2074863"/>
          <p14:tracePt t="84523" x="7165975" y="2074863"/>
          <p14:tracePt t="84533" x="7161213" y="2074863"/>
          <p14:tracePt t="85503" x="7123113" y="2124075"/>
          <p14:tracePt t="85513" x="7112000" y="2144713"/>
          <p14:tracePt t="85523" x="7096125" y="2178050"/>
          <p14:tracePt t="85532" x="7062788" y="2254250"/>
          <p14:tracePt t="85559" x="7019925" y="2366963"/>
          <p14:tracePt t="85592" x="6961188" y="2544763"/>
          <p14:tracePt t="85625" x="6896100" y="2701925"/>
          <p14:tracePt t="85642" x="6835775" y="2805113"/>
          <p14:tracePt t="85659" x="6754813" y="2955925"/>
          <p14:tracePt t="85675" x="6635750" y="3133725"/>
          <p14:tracePt t="85692" x="6570663" y="3270250"/>
          <p14:tracePt t="85709" x="6543675" y="3302000"/>
          <p14:tracePt t="85725" x="6511925" y="3398838"/>
          <p14:tracePt t="85742" x="6473825" y="3533775"/>
          <p14:tracePt t="85759" x="6453188" y="3598863"/>
          <p14:tracePt t="85775" x="6381750" y="3771900"/>
          <p14:tracePt t="85792" x="6269038" y="4010025"/>
          <p14:tracePt t="85809" x="6230938" y="4079875"/>
          <p14:tracePt t="85825" x="6134100" y="4264025"/>
          <p14:tracePt t="85843" x="6069013" y="4367213"/>
          <p14:tracePt t="85859" x="6064250" y="4394200"/>
          <p14:tracePt t="85875" x="6030913" y="4448175"/>
          <p14:tracePt t="85892" x="6003925" y="4506913"/>
          <p14:tracePt t="85909" x="5992813" y="4529138"/>
          <p14:tracePt t="85925" x="5954713" y="4583113"/>
          <p14:tracePt t="85942" x="5918200" y="4637088"/>
          <p14:tracePt t="85959" x="5907088" y="4648200"/>
          <p14:tracePt t="85975" x="5895975" y="4657725"/>
          <p14:tracePt t="85992" x="5891213" y="4664075"/>
          <p14:tracePt t="86025" x="5891213" y="4668838"/>
          <p14:tracePt t="86092" x="5884863" y="4664075"/>
          <p14:tracePt t="87573" x="5880100" y="4657725"/>
          <p14:tracePt t="87582" x="5873750" y="4652963"/>
          <p14:tracePt t="87593" x="5868988" y="4648200"/>
          <p14:tracePt t="87609" x="5868988" y="4637088"/>
          <p14:tracePt t="87626" x="5884863" y="4576763"/>
          <p14:tracePt t="87642" x="5922963" y="4533900"/>
          <p14:tracePt t="87659" x="5934075" y="4511675"/>
          <p14:tracePt t="87692" x="6057900" y="4291013"/>
          <p14:tracePt t="87725" x="6188075" y="4156075"/>
          <p14:tracePt t="87759" x="6280150" y="4052888"/>
          <p14:tracePt t="87775" x="6311900" y="4014788"/>
          <p14:tracePt t="87792" x="6334125" y="3998913"/>
          <p14:tracePt t="87809" x="6334125" y="3994150"/>
          <p14:tracePt t="87825" x="6345238" y="3960813"/>
          <p14:tracePt t="87843" x="6354763" y="3940175"/>
          <p14:tracePt t="87859" x="6354763" y="3929063"/>
          <p14:tracePt t="87862" x="6361113" y="3913188"/>
          <p14:tracePt t="87875" x="6372225" y="3886200"/>
          <p14:tracePt t="87892" x="6381750" y="3852863"/>
          <p14:tracePt t="87909" x="6388100" y="3848100"/>
          <p14:tracePt t="87925" x="6388100" y="3841750"/>
          <p14:tracePt t="87993" x="6388100" y="3836988"/>
          <p14:tracePt t="88003" x="6392863" y="3832225"/>
          <p14:tracePt t="88023" x="6399213" y="3825875"/>
          <p14:tracePt t="88153" x="6399213" y="3832225"/>
          <p14:tracePt t="88723" x="6399213" y="3821113"/>
          <p14:tracePt t="88733" x="6403975" y="3783013"/>
          <p14:tracePt t="88743" x="6408738" y="3717925"/>
          <p14:tracePt t="88759" x="6408738" y="3544888"/>
          <p14:tracePt t="88775" x="6408738" y="3297238"/>
          <p14:tracePt t="88792" x="6403975" y="2967038"/>
          <p14:tracePt t="88809" x="6381750" y="2825750"/>
          <p14:tracePt t="88825" x="6354763" y="2679700"/>
          <p14:tracePt t="88859" x="6311900" y="2335213"/>
          <p14:tracePt t="88892" x="6280150" y="1966913"/>
          <p14:tracePt t="88925" x="6262688" y="1831975"/>
          <p14:tracePt t="88942" x="6257925" y="1827213"/>
          <p14:tracePt t="88959" x="6257925" y="1820863"/>
          <p14:tracePt t="88975" x="6253163" y="1809750"/>
          <p14:tracePt t="88992" x="6246813" y="1793875"/>
          <p14:tracePt t="89009" x="6246813" y="1789113"/>
          <p14:tracePt t="89025" x="6242050" y="1739900"/>
          <p14:tracePt t="89042" x="6208713" y="1670050"/>
          <p14:tracePt t="89059" x="6199188" y="1627188"/>
          <p14:tracePt t="89075" x="6145213" y="1539875"/>
          <p14:tracePt t="89092" x="6107113" y="1474788"/>
          <p14:tracePt t="89108" x="6091238" y="1454150"/>
          <p14:tracePt t="89125" x="6053138" y="1393825"/>
          <p14:tracePt t="89142" x="6046788" y="1339850"/>
          <p14:tracePt t="89158" x="6046788" y="1323975"/>
          <p14:tracePt t="89175" x="6042025" y="1301750"/>
          <p14:tracePt t="89192" x="6042025" y="1296988"/>
          <p14:tracePt t="89209" x="6035675" y="1296988"/>
          <p14:tracePt t="89252" x="6035675" y="1292225"/>
          <p14:tracePt t="89262" x="6035675" y="1285875"/>
          <p14:tracePt t="89275" x="6030913" y="1285875"/>
          <p14:tracePt t="89293" x="6026150" y="1285875"/>
          <p14:tracePt t="89343" x="6019800" y="1285875"/>
          <p14:tracePt t="89484" x="6015038" y="1285875"/>
          <p14:tracePt t="89504" x="6015038" y="1292225"/>
          <p14:tracePt t="89513" x="6008688" y="1296988"/>
          <p14:tracePt t="89553" x="6008688" y="1301750"/>
          <p14:tracePt t="89563" x="6003925" y="1319213"/>
          <p14:tracePt t="89573" x="6003925" y="1323975"/>
          <p14:tracePt t="89583" x="6003925" y="1335088"/>
          <p14:tracePt t="89594" x="5999163" y="1339850"/>
          <p14:tracePt t="89609" x="5999163" y="1346200"/>
          <p14:tracePt t="89626" x="5999163" y="1366838"/>
          <p14:tracePt t="89642" x="6003925" y="1393825"/>
          <p14:tracePt t="89659" x="6003925" y="1404938"/>
          <p14:tracePt t="89675" x="6026150" y="1416050"/>
          <p14:tracePt t="89692" x="6030913" y="1420813"/>
          <p14:tracePt t="89725" x="6030913" y="1431925"/>
          <p14:tracePt t="89742" x="6042025" y="1431925"/>
          <p14:tracePt t="89759" x="6042025" y="1443038"/>
          <p14:tracePt t="89775" x="6046788" y="1454150"/>
          <p14:tracePt t="89792" x="6046788" y="1458913"/>
          <p14:tracePt t="89825" x="6046788" y="1465263"/>
          <p14:tracePt t="89842" x="6046788" y="1470025"/>
          <p14:tracePt t="89883" x="6046788" y="1474788"/>
          <p14:tracePt t="89902" x="6035675" y="1474788"/>
          <p14:tracePt t="89933" x="6035675" y="1465263"/>
          <p14:tracePt t="89942" x="6035675" y="1458913"/>
          <p14:tracePt t="89963" x="6035675" y="1454150"/>
          <p14:tracePt t="89983" x="6035675" y="1447800"/>
          <p14:tracePt t="90013" x="6035675" y="1438275"/>
          <p14:tracePt t="90023" x="6035675" y="1431925"/>
          <p14:tracePt t="90072" x="6035675" y="1427163"/>
          <p14:tracePt t="90094" x="6035675" y="1416050"/>
          <p14:tracePt t="90133" x="6035675" y="1409700"/>
          <p14:tracePt t="90153" x="6035675" y="1404938"/>
          <p14:tracePt t="90183" x="6035675" y="1400175"/>
          <p14:tracePt t="90192" x="6035675" y="1393825"/>
          <p14:tracePt t="90223" x="6035675" y="1389063"/>
          <p14:tracePt t="90253" x="6035675" y="1382713"/>
          <p14:tracePt t="90313" x="6035675" y="1377950"/>
          <p14:tracePt t="90335" x="6035675" y="1373188"/>
          <p14:tracePt t="90352" x="6035675" y="1366838"/>
          <p14:tracePt t="91162" x="5999163" y="1404938"/>
          <p14:tracePt t="91172" x="5949950" y="1454150"/>
          <p14:tracePt t="91182" x="5938838" y="1458913"/>
          <p14:tracePt t="91194" x="5922963" y="1465263"/>
          <p14:tracePt t="91209" x="5918200" y="1481138"/>
          <p14:tracePt t="91225" x="5891213" y="1512888"/>
          <p14:tracePt t="91242" x="5884863" y="1519238"/>
          <p14:tracePt t="91275" x="5880100" y="1539875"/>
          <p14:tracePt t="91308" x="5884863" y="1577975"/>
          <p14:tracePt t="91342" x="5918200" y="1609725"/>
          <p14:tracePt t="91358" x="5918200" y="1616075"/>
          <p14:tracePt t="91375" x="5918200" y="1620838"/>
          <p14:tracePt t="91393" x="5918200" y="1627188"/>
          <p14:tracePt t="91409" x="5918200" y="1631950"/>
          <p14:tracePt t="91425" x="5922963" y="1643063"/>
          <p14:tracePt t="91442" x="5922963" y="1647825"/>
          <p14:tracePt t="91458" x="5922963" y="1663700"/>
          <p14:tracePt t="91475" x="5927725" y="1674813"/>
          <p14:tracePt t="91492" x="5927725" y="1685925"/>
          <p14:tracePt t="91509" x="5934075" y="1697038"/>
          <p14:tracePt t="91525" x="5934075" y="1719263"/>
          <p14:tracePt t="91542" x="5938838" y="1735138"/>
          <p14:tracePt t="91559" x="5945188" y="1751013"/>
          <p14:tracePt t="91576" x="5949950" y="1762125"/>
          <p14:tracePt t="91592" x="5961063" y="1782763"/>
          <p14:tracePt t="91609" x="5972175" y="1800225"/>
          <p14:tracePt t="91625" x="5988050" y="1809750"/>
          <p14:tracePt t="95273" x="6030913" y="2616200"/>
          <p14:tracePt t="95282" x="6289675" y="2809875"/>
          <p14:tracePt t="95292" x="6480175" y="2971800"/>
          <p14:tracePt t="95308" x="6873875" y="3290888"/>
          <p14:tracePt t="95325" x="7242175" y="3641725"/>
          <p14:tracePt t="95342" x="7554913" y="4167188"/>
          <p14:tracePt t="95358" x="7586663" y="4318000"/>
          <p14:tracePt t="95392" x="7512050" y="4799013"/>
          <p14:tracePt t="95425" x="7496175" y="4819650"/>
          <p14:tracePt t="95458" x="7469188" y="4819650"/>
          <p14:tracePt t="95475" x="7435850" y="4819650"/>
          <p14:tracePt t="95492" x="7388225" y="4826000"/>
          <p14:tracePt t="95508" x="7343775" y="4841875"/>
          <p14:tracePt t="95525" x="7231063" y="4918075"/>
          <p14:tracePt t="95542" x="7138988" y="4976813"/>
          <p14:tracePt t="95558" x="7107238" y="5003800"/>
          <p14:tracePt t="95575" x="7004050" y="5057775"/>
          <p14:tracePt t="95592" x="6884988" y="5111750"/>
          <p14:tracePt t="95608" x="6824663" y="5145088"/>
          <p14:tracePt t="95625" x="6630988" y="5192713"/>
          <p14:tracePt t="95642" x="6442075" y="5237163"/>
          <p14:tracePt t="95658" x="6365875" y="5237163"/>
          <p14:tracePt t="95675" x="6149975" y="5230813"/>
          <p14:tracePt t="95692" x="5934075" y="5210175"/>
          <p14:tracePt t="95708" x="5830888" y="5187950"/>
          <p14:tracePt t="95725" x="5700713" y="5160963"/>
          <p14:tracePt t="95742" x="5626100" y="5129213"/>
          <p14:tracePt t="95758" x="5583238" y="5080000"/>
          <p14:tracePt t="95775" x="5507038" y="5026025"/>
          <p14:tracePt t="95792" x="5473700" y="4999038"/>
          <p14:tracePt t="95809" x="5383213" y="4906963"/>
          <p14:tracePt t="95826" x="5311775" y="4826000"/>
          <p14:tracePt t="95845" x="5246688" y="4745038"/>
          <p14:tracePt t="95860" x="5230813" y="4706938"/>
          <p14:tracePt t="95864" x="5214938" y="4684713"/>
          <p14:tracePt t="95876" x="5210175" y="4675188"/>
          <p14:tracePt t="95893" x="5192713" y="4641850"/>
          <p14:tracePt t="95911" x="5187950" y="4594225"/>
          <p14:tracePt t="95926" x="5187950" y="4538663"/>
          <p14:tracePt t="95943" x="5199063" y="4479925"/>
          <p14:tracePt t="95959" x="5226050" y="4414838"/>
          <p14:tracePt t="95976" x="5280025" y="4318000"/>
          <p14:tracePt t="95993" x="5307013" y="4264025"/>
          <p14:tracePt t="96009" x="5329238" y="4198938"/>
          <p14:tracePt t="96027" x="5349875" y="4160838"/>
          <p14:tracePt t="96042" x="5376863" y="4113213"/>
          <p14:tracePt t="96058" x="5399088" y="4102100"/>
          <p14:tracePt t="96075" x="5453063" y="4048125"/>
          <p14:tracePt t="96092" x="5518150" y="3998913"/>
          <p14:tracePt t="96108" x="5549900" y="3983038"/>
          <p14:tracePt t="96125" x="5657850" y="3956050"/>
          <p14:tracePt t="96142" x="5776913" y="3929063"/>
          <p14:tracePt t="96158" x="5846763" y="3906838"/>
          <p14:tracePt t="96175" x="6003925" y="3868738"/>
          <p14:tracePt t="96192" x="6069013" y="3859213"/>
          <p14:tracePt t="96209" x="6219825" y="3836988"/>
          <p14:tracePt t="96225" x="6361113" y="3832225"/>
          <p14:tracePt t="96242" x="6399213" y="3832225"/>
          <p14:tracePt t="96259" x="6496050" y="3841750"/>
          <p14:tracePt t="96275" x="6599238" y="3848100"/>
          <p14:tracePt t="96292" x="6653213" y="3859213"/>
          <p14:tracePt t="96308" x="6819900" y="3879850"/>
          <p14:tracePt t="96325" x="7024688" y="3940175"/>
          <p14:tracePt t="96342" x="7107238" y="3971925"/>
          <p14:tracePt t="96359" x="7251700" y="4021138"/>
          <p14:tracePt t="96375" x="7350125" y="4064000"/>
          <p14:tracePt t="96392" x="7377113" y="4102100"/>
          <p14:tracePt t="96408" x="7388225" y="4122738"/>
          <p14:tracePt t="96425" x="7392988" y="4140200"/>
          <p14:tracePt t="96442" x="7392988" y="4149725"/>
          <p14:tracePt t="96475" x="7392988" y="4156075"/>
          <p14:tracePt t="97033" x="7377113" y="4156075"/>
          <p14:tracePt t="97046" x="7305675" y="4133850"/>
          <p14:tracePt t="97053" x="7192963" y="4113213"/>
          <p14:tracePt t="97063" x="6884988" y="4086225"/>
          <p14:tracePt t="97075" x="6696075" y="4068763"/>
          <p14:tracePt t="97092" x="6550025" y="4048125"/>
          <p14:tracePt t="97108" x="6296025" y="4014788"/>
          <p14:tracePt t="97125" x="6203950" y="3987800"/>
          <p14:tracePt t="97159" x="6199188" y="3987800"/>
          <p14:tracePt t="97192" x="6149975" y="4014788"/>
          <p14:tracePt t="97225" x="6091238" y="4086225"/>
          <p14:tracePt t="97242" x="6080125" y="4102100"/>
          <p14:tracePt t="97258" x="6053138" y="4140200"/>
          <p14:tracePt t="97303" x="6046788" y="4144963"/>
          <p14:tracePt t="97313" x="6046788" y="4149725"/>
          <p14:tracePt t="97325" x="6042025" y="4156075"/>
          <p14:tracePt t="97342" x="6035675" y="4156075"/>
          <p14:tracePt t="97363" x="6030913" y="4160838"/>
          <p14:tracePt t="97853" x="6030913" y="4149725"/>
          <p14:tracePt t="97863" x="6046788" y="4106863"/>
          <p14:tracePt t="97874" x="6057900" y="4068763"/>
          <p14:tracePt t="97883" x="6064250" y="4037013"/>
          <p14:tracePt t="97892" x="6073775" y="3971925"/>
          <p14:tracePt t="97909" x="6073775" y="3933825"/>
          <p14:tracePt t="97925" x="6100763" y="3805238"/>
          <p14:tracePt t="97959" x="6145213" y="3625850"/>
          <p14:tracePt t="97992" x="6165850" y="3459163"/>
          <p14:tracePt t="98025" x="6134100" y="3221038"/>
          <p14:tracePt t="98042" x="6118225" y="3182938"/>
          <p14:tracePt t="98058" x="6057900" y="3032125"/>
          <p14:tracePt t="98075" x="6015038" y="2843213"/>
          <p14:tracePt t="98092" x="5976938" y="2686050"/>
          <p14:tracePt t="98108" x="5965825" y="2620963"/>
          <p14:tracePt t="98125" x="5961063" y="2463800"/>
          <p14:tracePt t="98142" x="5961063" y="2409825"/>
          <p14:tracePt t="98158" x="5981700" y="2247900"/>
          <p14:tracePt t="98175" x="6019800" y="2101850"/>
          <p14:tracePt t="98192" x="6019800" y="2047875"/>
          <p14:tracePt t="98209" x="6030913" y="1885950"/>
          <p14:tracePt t="98225" x="6030913" y="1685925"/>
          <p14:tracePt t="98242" x="6030913" y="1604963"/>
          <p14:tracePt t="98259" x="6015038" y="1454150"/>
          <p14:tracePt t="98275" x="5999163" y="1382713"/>
          <p14:tracePt t="98292" x="5992813" y="1339850"/>
          <p14:tracePt t="98308" x="5988050" y="1281113"/>
          <p14:tracePt t="98325" x="5988050" y="1231900"/>
          <p14:tracePt t="98342" x="5988050" y="1200150"/>
          <p14:tracePt t="98359" x="5988050" y="1128713"/>
          <p14:tracePt t="98375" x="5988050" y="1081088"/>
          <p14:tracePt t="98392" x="5988050" y="1054100"/>
          <p14:tracePt t="98408" x="5988050" y="1020763"/>
          <p14:tracePt t="98425" x="5988050" y="1016000"/>
          <p14:tracePt t="101214" x="6188075" y="1081088"/>
          <p14:tracePt t="101222" x="6208713" y="1058863"/>
          <p14:tracePt t="101233" x="6253163" y="1011238"/>
          <p14:tracePt t="101245" x="6280150" y="977900"/>
          <p14:tracePt t="101258" x="6311900" y="946150"/>
          <p14:tracePt t="101275" x="6372225" y="892175"/>
          <p14:tracePt t="101292" x="6388100" y="874713"/>
          <p14:tracePt t="101325" x="6435725" y="815975"/>
          <p14:tracePt t="101359" x="6480175" y="777875"/>
          <p14:tracePt t="101392" x="6561138" y="730250"/>
          <p14:tracePt t="101408" x="6604000" y="703263"/>
          <p14:tracePt t="101425" x="6619875" y="696913"/>
          <p14:tracePt t="101442" x="6619875" y="692150"/>
          <p14:tracePt t="101475" x="6626225" y="692150"/>
          <p14:tracePt t="101503" x="6630988" y="692150"/>
          <p14:tracePt t="101512" x="6646863" y="685800"/>
          <p14:tracePt t="101525" x="6684963" y="685800"/>
          <p14:tracePt t="101542" x="6711950" y="681038"/>
          <p14:tracePt t="101558" x="6808788" y="654050"/>
          <p14:tracePt t="101575" x="6889750" y="627063"/>
          <p14:tracePt t="101591" x="6923088" y="615950"/>
          <p14:tracePt t="101608" x="6954838" y="600075"/>
          <p14:tracePt t="101625" x="6981825" y="577850"/>
          <p14:tracePt t="101642" x="7004050" y="566738"/>
          <p14:tracePt t="101658" x="7035800" y="550863"/>
          <p14:tracePt t="101675" x="7073900" y="550863"/>
          <p14:tracePt t="101692" x="7150100" y="550863"/>
          <p14:tracePt t="101708" x="7181850" y="546100"/>
          <p14:tracePt t="101725" x="7197725" y="546100"/>
          <p14:tracePt t="101742" x="7219950" y="539750"/>
          <p14:tracePt t="101758" x="7242175" y="539750"/>
          <p14:tracePt t="101775" x="7296150" y="539750"/>
          <p14:tracePt t="101792" x="7332663" y="539750"/>
          <p14:tracePt t="101808" x="7392988" y="539750"/>
          <p14:tracePt t="101825" x="7451725" y="539750"/>
          <p14:tracePt t="101842" x="7505700" y="539750"/>
          <p14:tracePt t="101859" x="7532688" y="539750"/>
          <p14:tracePt t="101875" x="7615238" y="539750"/>
          <p14:tracePt t="101891" x="7642225" y="539750"/>
          <p14:tracePt t="101908" x="7705725" y="550863"/>
          <p14:tracePt t="101925" x="7732713" y="550863"/>
          <p14:tracePt t="102033" x="7732713" y="557213"/>
          <p14:tracePt t="102044" x="7712075" y="573088"/>
          <p14:tracePt t="102053" x="7689850" y="588963"/>
          <p14:tracePt t="102063" x="7658100" y="604838"/>
          <p14:tracePt t="102075" x="7608888" y="615950"/>
          <p14:tracePt t="102092" x="7577138" y="627063"/>
          <p14:tracePt t="102108" x="7446963" y="647700"/>
          <p14:tracePt t="102126" x="7366000" y="654050"/>
          <p14:tracePt t="102142" x="7350125" y="654050"/>
          <p14:tracePt t="102158" x="7323138" y="654050"/>
          <p14:tracePt t="102175" x="7305675" y="654050"/>
          <p14:tracePt t="102192" x="7273925" y="647700"/>
          <p14:tracePt t="102208" x="7224713" y="631825"/>
          <p14:tracePt t="102225" x="7112000" y="584200"/>
          <p14:tracePt t="102242" x="7078663" y="557213"/>
          <p14:tracePt t="102259" x="7035800" y="512763"/>
          <p14:tracePt t="102275" x="7015163" y="481013"/>
          <p14:tracePt t="102292" x="7008813" y="458788"/>
          <p14:tracePt t="102308" x="7008813" y="438150"/>
          <p14:tracePt t="102325" x="7008813" y="427038"/>
          <p14:tracePt t="102342" x="7008813" y="400050"/>
          <p14:tracePt t="102359" x="7024688" y="373063"/>
          <p14:tracePt t="102375" x="7046913" y="350838"/>
          <p14:tracePt t="102392" x="7069138" y="330200"/>
          <p14:tracePt t="102408" x="7123113" y="292100"/>
          <p14:tracePt t="102425" x="7204075" y="258763"/>
          <p14:tracePt t="102442" x="7258050" y="242888"/>
          <p14:tracePt t="102459" x="7339013" y="227013"/>
          <p14:tracePt t="102475" x="7462838" y="227013"/>
          <p14:tracePt t="102492" x="7539038" y="227013"/>
          <p14:tracePt t="102508" x="7658100" y="238125"/>
          <p14:tracePt t="102525" x="7824788" y="254000"/>
          <p14:tracePt t="102542" x="7878763" y="276225"/>
          <p14:tracePt t="102558" x="8013700" y="312738"/>
          <p14:tracePt t="102575" x="8150225" y="361950"/>
          <p14:tracePt t="102592" x="8181975" y="373063"/>
          <p14:tracePt t="102608" x="8251825" y="400050"/>
          <p14:tracePt t="102625" x="8289925" y="415925"/>
          <p14:tracePt t="102642" x="8301038" y="422275"/>
          <p14:tracePt t="102658" x="8316913" y="431800"/>
          <p14:tracePt t="102675" x="8343900" y="442913"/>
          <p14:tracePt t="102692" x="8355013" y="449263"/>
          <p14:tracePt t="102708" x="8375650" y="465138"/>
          <p14:tracePt t="102725" x="8382000" y="465138"/>
          <p14:tracePt t="103112" x="8397875" y="465138"/>
          <p14:tracePt t="103122" x="8420100" y="465138"/>
          <p14:tracePt t="103133" x="8467725" y="465138"/>
          <p14:tracePt t="103143" x="8516938" y="465138"/>
          <p14:tracePt t="103175" x="8809038" y="465138"/>
          <p14:tracePt t="103208" x="9236075" y="465138"/>
          <p14:tracePt t="103242" x="9625013" y="469900"/>
          <p14:tracePt t="103258" x="9775825" y="469900"/>
          <p14:tracePt t="103275" x="9890125" y="469900"/>
          <p14:tracePt t="103292" x="9944100" y="481013"/>
          <p14:tracePt t="103308" x="10094913" y="481013"/>
          <p14:tracePt t="103325" x="10236200" y="481013"/>
          <p14:tracePt t="103342" x="10283825" y="481013"/>
          <p14:tracePt t="103359" x="10290175" y="481013"/>
          <p14:tracePt t="103375" x="10294938" y="481013"/>
          <p14:tracePt t="103463" x="10299700" y="481013"/>
          <p14:tracePt t="103472" x="10310813" y="481013"/>
          <p14:tracePt t="103483" x="10337800" y="481013"/>
          <p14:tracePt t="103493" x="10364788" y="481013"/>
          <p14:tracePt t="103509" x="10402888" y="492125"/>
          <p14:tracePt t="103525" x="10434638" y="492125"/>
          <p14:tracePt t="103713" x="10429875" y="492125"/>
          <p14:tracePt t="103723" x="10391775" y="492125"/>
          <p14:tracePt t="103733" x="10256838" y="492125"/>
          <p14:tracePt t="103744" x="10153650" y="492125"/>
          <p14:tracePt t="103759" x="10029825" y="492125"/>
          <p14:tracePt t="103775" x="9663113" y="492125"/>
          <p14:tracePt t="103792" x="9456738" y="492125"/>
          <p14:tracePt t="103809" x="9251950" y="485775"/>
          <p14:tracePt t="103825" x="9051925" y="485775"/>
          <p14:tracePt t="103842" x="9002713" y="485775"/>
          <p14:tracePt t="103859" x="8851900" y="485775"/>
          <p14:tracePt t="103875" x="8685213" y="485775"/>
          <p14:tracePt t="103892" x="8485188" y="485775"/>
          <p14:tracePt t="103908" x="8408988" y="485775"/>
          <p14:tracePt t="103925" x="8204200" y="496888"/>
          <p14:tracePt t="103942" x="8139113" y="508000"/>
          <p14:tracePt t="103959" x="7986713" y="519113"/>
          <p14:tracePt t="103975" x="7858125" y="519113"/>
          <p14:tracePt t="103992" x="7754938" y="523875"/>
          <p14:tracePt t="104008" x="7712075" y="534988"/>
          <p14:tracePt t="104025" x="7550150" y="546100"/>
          <p14:tracePt t="104042" x="7485063" y="550863"/>
          <p14:tracePt t="104058" x="7316788" y="561975"/>
          <p14:tracePt t="104075" x="7165975" y="584200"/>
          <p14:tracePt t="104092" x="7058025" y="588963"/>
          <p14:tracePt t="104108" x="6943725" y="600075"/>
          <p14:tracePt t="104125" x="6765925" y="620713"/>
          <p14:tracePt t="104142" x="6711950" y="631825"/>
          <p14:tracePt t="104158" x="6592888" y="658813"/>
          <p14:tracePt t="104175" x="6511925" y="676275"/>
          <p14:tracePt t="104192" x="6500813" y="681038"/>
          <p14:tracePt t="104208" x="6496050" y="685800"/>
          <p14:tracePt t="104225" x="6489700" y="685800"/>
          <p14:tracePt t="104242" x="6489700" y="692150"/>
          <p14:tracePt t="104258" x="6453188" y="719138"/>
          <p14:tracePt t="104275" x="6408738" y="750888"/>
          <p14:tracePt t="104292" x="6381750" y="766763"/>
          <p14:tracePt t="104308" x="6327775" y="800100"/>
          <p14:tracePt t="104325" x="6269038" y="827088"/>
          <p14:tracePt t="104342" x="6208713" y="858838"/>
          <p14:tracePt t="104359" x="6127750" y="881063"/>
          <p14:tracePt t="104375" x="6042025" y="919163"/>
          <p14:tracePt t="104392" x="5988050" y="935038"/>
          <p14:tracePt t="104408" x="5907088" y="950913"/>
          <p14:tracePt t="104425" x="5803900" y="950913"/>
          <p14:tracePt t="104442" x="5738813" y="950913"/>
          <p14:tracePt t="104458" x="5695950" y="950913"/>
          <p14:tracePt t="104475" x="5641975" y="939800"/>
          <p14:tracePt t="104491" x="5599113" y="930275"/>
          <p14:tracePt t="104508" x="5583238" y="923925"/>
          <p14:tracePt t="104525" x="5561013" y="912813"/>
          <p14:tracePt t="104542" x="5545138" y="908050"/>
          <p14:tracePt t="104558" x="5522913" y="901700"/>
          <p14:tracePt t="104575" x="5518150" y="901700"/>
          <p14:tracePt t="104652" x="5518150" y="896938"/>
          <p14:tracePt t="104692" x="5518150" y="892175"/>
          <p14:tracePt t="104732" x="5518150" y="885825"/>
          <p14:tracePt t="104762" x="5522913" y="885825"/>
          <p14:tracePt t="104772" x="5527675" y="881063"/>
          <p14:tracePt t="104783" x="5534025" y="881063"/>
          <p14:tracePt t="104793" x="5545138" y="881063"/>
          <p14:tracePt t="104808" x="5565775" y="874713"/>
          <p14:tracePt t="104825" x="5646738" y="858838"/>
          <p14:tracePt t="104842" x="5673725" y="858838"/>
          <p14:tracePt t="104859" x="5776913" y="854075"/>
          <p14:tracePt t="104875" x="5880100" y="842963"/>
          <p14:tracePt t="104892" x="5988050" y="831850"/>
          <p14:tracePt t="104908" x="6015038" y="831850"/>
          <p14:tracePt t="104925" x="6026150" y="831850"/>
          <p14:tracePt t="104963" x="6030913" y="831850"/>
          <p14:tracePt t="104975" x="6042025" y="838200"/>
          <p14:tracePt t="104992" x="6057900" y="838200"/>
          <p14:tracePt t="105008" x="6073775" y="842963"/>
          <p14:tracePt t="105025" x="6084888" y="854075"/>
          <p14:tracePt t="105082" x="6096000" y="854075"/>
          <p14:tracePt t="105094" x="6111875" y="854075"/>
          <p14:tracePt t="105103" x="6134100" y="858838"/>
          <p14:tracePt t="105112" x="6172200" y="858838"/>
          <p14:tracePt t="105125" x="6199188" y="865188"/>
          <p14:tracePt t="105142" x="6226175" y="865188"/>
          <p14:tracePt t="105158" x="6323013" y="865188"/>
          <p14:tracePt t="105175" x="6415088" y="869950"/>
          <p14:tracePt t="105192" x="6435725" y="869950"/>
          <p14:tracePt t="105208" x="6480175" y="869950"/>
          <p14:tracePt t="105225" x="6496050" y="881063"/>
          <p14:tracePt t="105242" x="6500813" y="881063"/>
          <p14:tracePt t="105258" x="6507163" y="881063"/>
          <p14:tracePt t="105275" x="6516688" y="881063"/>
          <p14:tracePt t="105292" x="6523038" y="881063"/>
          <p14:tracePt t="105308" x="6527800" y="885825"/>
          <p14:tracePt t="105325" x="6534150" y="885825"/>
          <p14:tracePt t="105353" x="6538913" y="892175"/>
          <p14:tracePt t="105363" x="6543675" y="892175"/>
          <p14:tracePt t="105375" x="6550025" y="892175"/>
          <p14:tracePt t="105392" x="6554788" y="892175"/>
          <p14:tracePt t="105412" x="6561138" y="892175"/>
          <p14:tracePt t="105483" x="6561138" y="896938"/>
          <p14:tracePt t="105542" x="6561138" y="901700"/>
          <p14:tracePt t="105813" x="6604000" y="901700"/>
          <p14:tracePt t="105823" x="6657975" y="908050"/>
          <p14:tracePt t="105834" x="6815138" y="919163"/>
          <p14:tracePt t="105846" x="6911975" y="919163"/>
          <p14:tracePt t="105859" x="7024688" y="919163"/>
          <p14:tracePt t="105875" x="7316788" y="930275"/>
          <p14:tracePt t="105892" x="7469188" y="930275"/>
          <p14:tracePt t="105908" x="7620000" y="930275"/>
          <p14:tracePt t="105942" x="7997825" y="962025"/>
          <p14:tracePt t="105975" x="8408988" y="1016000"/>
          <p14:tracePt t="106008" x="8575675" y="1031875"/>
          <p14:tracePt t="106025" x="8636000" y="1038225"/>
          <p14:tracePt t="106042" x="8651875" y="1047750"/>
          <p14:tracePt t="106058" x="8662988" y="1054100"/>
          <p14:tracePt t="106075" x="8662988" y="1058863"/>
          <p14:tracePt t="106092" x="8674100" y="1069975"/>
          <p14:tracePt t="106108" x="8678863" y="1074738"/>
          <p14:tracePt t="106125" x="8689975" y="1085850"/>
          <p14:tracePt t="106142" x="8694738" y="1092200"/>
          <p14:tracePt t="106212" x="8685213" y="1096963"/>
          <p14:tracePt t="106222" x="8662988" y="1096963"/>
          <p14:tracePt t="106233" x="8640763" y="1096963"/>
          <p14:tracePt t="106243" x="8613775" y="1096963"/>
          <p14:tracePt t="106258" x="8555038" y="1096963"/>
          <p14:tracePt t="106275" x="8440738" y="1101725"/>
          <p14:tracePt t="106292" x="8397875" y="1101725"/>
          <p14:tracePt t="106308" x="8321675" y="1101725"/>
          <p14:tracePt t="106325" x="8289925" y="1101725"/>
          <p14:tracePt t="106412" x="8285163" y="1101725"/>
          <p14:tracePt t="106423" x="8267700" y="1108075"/>
          <p14:tracePt t="106432" x="8247063" y="1108075"/>
          <p14:tracePt t="106443" x="8235950" y="1108075"/>
          <p14:tracePt t="106458" x="8208963" y="1108075"/>
          <p14:tracePt t="106475" x="8181975" y="1119188"/>
          <p14:tracePt t="106492" x="8177213" y="1119188"/>
          <p14:tracePt t="106509" x="8170863" y="1119188"/>
          <p14:tracePt t="106525" x="8159750" y="1119188"/>
          <p14:tracePt t="106542" x="8132763" y="1119188"/>
          <p14:tracePt t="106558" x="8062913" y="1139825"/>
          <p14:tracePt t="106575" x="7932738" y="1166813"/>
          <p14:tracePt t="106593" x="7813675" y="1193800"/>
          <p14:tracePt t="106609" x="7781925" y="1204913"/>
          <p14:tracePt t="106625" x="7662863" y="1231900"/>
          <p14:tracePt t="106642" x="7615238" y="1238250"/>
          <p14:tracePt t="106658" x="7469188" y="1258888"/>
          <p14:tracePt t="106675" x="7327900" y="1270000"/>
          <p14:tracePt t="106692" x="7251700" y="1274763"/>
          <p14:tracePt t="106708" x="7046913" y="1296988"/>
          <p14:tracePt t="106725" x="6831013" y="1319213"/>
          <p14:tracePt t="106742" x="6770688" y="1319213"/>
          <p14:tracePt t="106758" x="6630988" y="1328738"/>
          <p14:tracePt t="106775" x="6570663" y="1335088"/>
          <p14:tracePt t="106792" x="6561138" y="1335088"/>
          <p14:tracePt t="106808" x="6550025" y="1335088"/>
          <p14:tracePt t="106825" x="6538913" y="1335088"/>
          <p14:tracePt t="106842" x="6534150" y="1335088"/>
          <p14:tracePt t="106858" x="6500813" y="1346200"/>
          <p14:tracePt t="106875" x="6419850" y="1362075"/>
          <p14:tracePt t="106892" x="6381750" y="1362075"/>
          <p14:tracePt t="106908" x="6253163" y="1373188"/>
          <p14:tracePt t="106925" x="6176963" y="1373188"/>
          <p14:tracePt t="106942" x="6154738" y="1373188"/>
          <p14:tracePt t="106959" x="6091238" y="1382713"/>
          <p14:tracePt t="106975" x="6019800" y="1382713"/>
          <p14:tracePt t="106992" x="5972175" y="1389063"/>
          <p14:tracePt t="107008" x="5911850" y="1400175"/>
          <p14:tracePt t="107025" x="5907088" y="1400175"/>
          <p14:tracePt t="107102" x="5907088" y="1404938"/>
          <p14:tracePt t="107143" x="5918200" y="1404938"/>
          <p14:tracePt t="107153" x="5999163" y="1389063"/>
          <p14:tracePt t="107163" x="6084888" y="1389063"/>
          <p14:tracePt t="107175" x="6118225" y="1382713"/>
          <p14:tracePt t="107192" x="6145213" y="1382713"/>
          <p14:tracePt t="107208" x="6149975" y="1382713"/>
          <p14:tracePt t="107252" x="6149975" y="1389063"/>
          <p14:tracePt t="107263" x="6134100" y="1389063"/>
          <p14:tracePt t="107272" x="6100763" y="1404938"/>
          <p14:tracePt t="107283" x="6053138" y="1404938"/>
          <p14:tracePt t="107293" x="5961063" y="1416050"/>
          <p14:tracePt t="107308" x="5911850" y="1416050"/>
          <p14:tracePt t="107325" x="5772150" y="1416050"/>
          <p14:tracePt t="107342" x="5711825" y="1409700"/>
          <p14:tracePt t="107359" x="5707063" y="1409700"/>
          <p14:tracePt t="107375" x="5700713" y="1404938"/>
          <p14:tracePt t="107802" x="5722938" y="1409700"/>
          <p14:tracePt t="107814" x="5761038" y="1409700"/>
          <p14:tracePt t="107823" x="5799138" y="1409700"/>
          <p14:tracePt t="107833" x="5972175" y="1409700"/>
          <p14:tracePt t="107859" x="6073775" y="1409700"/>
          <p14:tracePt t="107892" x="6111875" y="1409700"/>
          <p14:tracePt t="108235" x="6134100" y="1409700"/>
          <p14:tracePt t="108245" x="6172200" y="1409700"/>
          <p14:tracePt t="108253" x="6235700" y="1400175"/>
          <p14:tracePt t="108263" x="6480175" y="1400175"/>
          <p14:tracePt t="108275" x="6570663" y="1400175"/>
          <p14:tracePt t="108292" x="6781800" y="1382713"/>
          <p14:tracePt t="108308" x="6824663" y="1382713"/>
          <p14:tracePt t="108502" x="6824663" y="1377950"/>
          <p14:tracePt t="111133" x="6831013" y="1427163"/>
          <p14:tracePt t="111144" x="6831013" y="1447800"/>
          <p14:tracePt t="111152" x="6831013" y="1465263"/>
          <p14:tracePt t="111162" x="6831013" y="1481138"/>
          <p14:tracePt t="111175" x="6862763" y="1492250"/>
          <p14:tracePt t="111191" x="6927850" y="1512888"/>
          <p14:tracePt t="111208" x="6988175" y="1519238"/>
          <p14:tracePt t="111225" x="6997700" y="1524000"/>
          <p14:tracePt t="111332" x="7004050" y="1524000"/>
          <p14:tracePt t="111393" x="7004050" y="1519238"/>
          <p14:tracePt t="111602" x="7004050" y="1524000"/>
          <p14:tracePt t="111612" x="7004050" y="1535113"/>
          <p14:tracePt t="111622" x="7004050" y="1550988"/>
          <p14:tracePt t="111632" x="7004050" y="1573213"/>
          <p14:tracePt t="111643" x="7004050" y="1593850"/>
          <p14:tracePt t="111659" x="7008813" y="1631950"/>
          <p14:tracePt t="111675" x="7019925" y="1658938"/>
          <p14:tracePt t="111708" x="7024688" y="1719263"/>
          <p14:tracePt t="111741" x="7019925" y="1816100"/>
          <p14:tracePt t="111775" x="6950075" y="1944688"/>
          <p14:tracePt t="111791" x="6884988" y="2032000"/>
          <p14:tracePt t="111808" x="6869113" y="2054225"/>
          <p14:tracePt t="111825" x="6842125" y="2074863"/>
          <p14:tracePt t="111841" x="6842125" y="2081213"/>
          <p14:tracePt t="111893" x="6835775" y="2081213"/>
          <p14:tracePt t="111902" x="6819900" y="2085975"/>
          <p14:tracePt t="111912" x="6770688" y="2112963"/>
          <p14:tracePt t="111925" x="6727825" y="2117725"/>
          <p14:tracePt t="111941" x="6684963" y="2128838"/>
          <p14:tracePt t="111958" x="6608763" y="2144713"/>
          <p14:tracePt t="111975" x="6581775" y="2144713"/>
          <p14:tracePt t="112062" x="6577013" y="2144713"/>
          <p14:tracePt t="112072" x="6550025" y="2155825"/>
          <p14:tracePt t="112082" x="6523038" y="2166938"/>
          <p14:tracePt t="112093" x="6457950" y="2178050"/>
          <p14:tracePt t="112108" x="6426200" y="2189163"/>
          <p14:tracePt t="112125" x="6361113" y="2193925"/>
          <p14:tracePt t="112141" x="6345238" y="2193925"/>
          <p14:tracePt t="112158" x="6307138" y="2193925"/>
          <p14:tracePt t="112175" x="6257925" y="2193925"/>
          <p14:tracePt t="112191" x="6165850" y="2198688"/>
          <p14:tracePt t="112209" x="6053138" y="2209800"/>
          <p14:tracePt t="112225" x="5864225" y="2209800"/>
          <p14:tracePt t="112241" x="5799138" y="2209800"/>
          <p14:tracePt t="112258" x="5700713" y="2189163"/>
          <p14:tracePt t="112275" x="5657850" y="2155825"/>
          <p14:tracePt t="112291" x="5626100" y="2124075"/>
          <p14:tracePt t="112308" x="5565775" y="2063750"/>
          <p14:tracePt t="112325" x="5538788" y="2027238"/>
          <p14:tracePt t="112342" x="5518150" y="1982788"/>
          <p14:tracePt t="112358" x="5468938" y="1917700"/>
          <p14:tracePt t="112375" x="5457825" y="1897063"/>
          <p14:tracePt t="112392" x="5457825" y="1863725"/>
          <p14:tracePt t="112408" x="5457825" y="1843088"/>
          <p14:tracePt t="112425" x="5480050" y="1789113"/>
          <p14:tracePt t="112442" x="5522913" y="1746250"/>
          <p14:tracePt t="112458" x="5664200" y="1663700"/>
          <p14:tracePt t="112475" x="5880100" y="1600200"/>
          <p14:tracePt t="112492" x="6003925" y="1566863"/>
          <p14:tracePt t="112508" x="6111875" y="1550988"/>
          <p14:tracePt t="112525" x="6203950" y="1539875"/>
          <p14:tracePt t="112542" x="6242050" y="1539875"/>
          <p14:tracePt t="112558" x="6345238" y="1539875"/>
          <p14:tracePt t="112575" x="6534150" y="1539875"/>
          <p14:tracePt t="112592" x="6635750" y="1539875"/>
          <p14:tracePt t="112609" x="6858000" y="1555750"/>
          <p14:tracePt t="112625" x="7024688" y="1604963"/>
          <p14:tracePt t="112642" x="7058025" y="1616075"/>
          <p14:tracePt t="112658" x="7107238" y="1663700"/>
          <p14:tracePt t="112675" x="7112000" y="1697038"/>
          <p14:tracePt t="112692" x="7123113" y="1708150"/>
          <p14:tracePt t="112708" x="7127875" y="1735138"/>
          <p14:tracePt t="112725" x="7134225" y="1762125"/>
          <p14:tracePt t="112742" x="7134225" y="1773238"/>
          <p14:tracePt t="112758" x="7134225" y="1809750"/>
          <p14:tracePt t="112775" x="7134225" y="1854200"/>
          <p14:tracePt t="112792" x="7134225" y="1863725"/>
          <p14:tracePt t="112809" x="7134225" y="1901825"/>
          <p14:tracePt t="112825" x="7134225" y="1928813"/>
          <p14:tracePt t="112842" x="7107238" y="1955800"/>
          <p14:tracePt t="112859" x="7089775" y="1978025"/>
          <p14:tracePt t="112875" x="7046913" y="2020888"/>
          <p14:tracePt t="112892" x="7024688" y="2043113"/>
          <p14:tracePt t="112908" x="6943725" y="2112963"/>
          <p14:tracePt t="112925" x="6900863" y="2151063"/>
          <p14:tracePt t="112942" x="6869113" y="2171700"/>
          <p14:tracePt t="112958" x="6824663" y="2209800"/>
          <p14:tracePt t="112975" x="6797675" y="2236788"/>
          <p14:tracePt t="112992" x="6788150" y="2243138"/>
          <p14:tracePt t="113008" x="6750050" y="2263775"/>
          <p14:tracePt t="113025" x="6716713" y="2281238"/>
          <p14:tracePt t="113042" x="6669088" y="2286000"/>
          <p14:tracePt t="113058" x="6608763" y="2301875"/>
          <p14:tracePt t="113075" x="6550025" y="2301875"/>
          <p14:tracePt t="113093" x="6507163" y="2301875"/>
          <p14:tracePt t="113109" x="6500813" y="2301875"/>
          <p14:tracePt t="113125" x="6496050" y="2301875"/>
          <p14:tracePt t="113142" x="6489700" y="2301875"/>
          <p14:tracePt t="113158" x="6480175" y="2301875"/>
          <p14:tracePt t="113175" x="6408738" y="2317750"/>
          <p14:tracePt t="113192" x="6381750" y="2317750"/>
          <p14:tracePt t="113208" x="6311900" y="2324100"/>
          <p14:tracePt t="113225" x="6262688" y="2324100"/>
          <p14:tracePt t="113242" x="6257925" y="2324100"/>
          <p14:tracePt t="113292" x="6253163" y="2324100"/>
          <p14:tracePt t="113304" x="6246813" y="2324100"/>
          <p14:tracePt t="113314" x="6219825" y="2328863"/>
          <p14:tracePt t="113325" x="6154738" y="2362200"/>
          <p14:tracePt t="113342" x="6118225" y="2362200"/>
          <p14:tracePt t="113359" x="6019800" y="2378075"/>
          <p14:tracePt t="113375" x="6008688" y="2378075"/>
          <p14:tracePt t="113392" x="6003925" y="2378075"/>
          <p14:tracePt t="113408" x="6003925" y="2382838"/>
          <p14:tracePt t="113543" x="6003925" y="2389188"/>
          <p14:tracePt t="113712" x="6003925" y="2382838"/>
          <p14:tracePt t="113723" x="6003925" y="2378075"/>
          <p14:tracePt t="113733" x="5999163" y="2362200"/>
          <p14:tracePt t="113743" x="5999163" y="2355850"/>
          <p14:tracePt t="113758" x="5992813" y="2351088"/>
          <p14:tracePt t="113775" x="5988050" y="2339975"/>
          <p14:tracePt t="113792" x="5988050" y="2324100"/>
          <p14:tracePt t="113825" x="5972175" y="2281238"/>
          <p14:tracePt t="113859" x="5972175" y="2270125"/>
          <p14:tracePt t="113892" x="5972175" y="2259013"/>
          <p14:tracePt t="113908" x="5965825" y="2254250"/>
          <p14:tracePt t="113925" x="5961063" y="2247900"/>
          <p14:tracePt t="113942" x="5961063" y="2243138"/>
          <p14:tracePt t="113958" x="5954713" y="2232025"/>
          <p14:tracePt t="113975" x="5954713" y="2227263"/>
          <p14:tracePt t="113992" x="5954713" y="2220913"/>
          <p14:tracePt t="114008" x="5954713" y="2209800"/>
          <p14:tracePt t="114025" x="5954713" y="2193925"/>
          <p14:tracePt t="114042" x="5954713" y="2189163"/>
          <p14:tracePt t="114058" x="5965825" y="2162175"/>
          <p14:tracePt t="114075" x="5972175" y="2144713"/>
          <p14:tracePt t="114092" x="5988050" y="2135188"/>
          <p14:tracePt t="114109" x="6003925" y="2128838"/>
          <p14:tracePt t="114125" x="6084888" y="2097088"/>
          <p14:tracePt t="114142" x="6134100" y="2085975"/>
          <p14:tracePt t="114158" x="6257925" y="2047875"/>
          <p14:tracePt t="114175" x="6327775" y="2027238"/>
          <p14:tracePt t="114192" x="6345238" y="2016125"/>
          <p14:tracePt t="114208" x="6354763" y="2005013"/>
          <p14:tracePt t="114225" x="6354763" y="2000250"/>
          <p14:tracePt t="114242" x="6361113" y="2000250"/>
          <p14:tracePt t="114258" x="6372225" y="2000250"/>
          <p14:tracePt t="114275" x="6381750" y="2000250"/>
          <p14:tracePt t="114292" x="6388100" y="1993900"/>
          <p14:tracePt t="114308" x="6392863" y="1993900"/>
          <p14:tracePt t="114353" x="6392863" y="1989138"/>
          <p14:tracePt t="114384" x="6392863" y="1982788"/>
          <p14:tracePt t="114394" x="6392863" y="1978025"/>
          <p14:tracePt t="114403" x="6392863" y="1973263"/>
          <p14:tracePt t="114423" x="6392863" y="1966913"/>
          <p14:tracePt t="114433" x="6388100" y="1951038"/>
          <p14:tracePt t="114443" x="6388100" y="1944688"/>
          <p14:tracePt t="114458" x="6381750" y="1939925"/>
          <p14:tracePt t="114475" x="6376988" y="1917700"/>
          <p14:tracePt t="114492" x="6376988" y="1897063"/>
          <p14:tracePt t="114508" x="6376988" y="1874838"/>
          <p14:tracePt t="114525" x="6350000" y="1836738"/>
          <p14:tracePt t="114542" x="6318250" y="1816100"/>
          <p14:tracePt t="114558" x="6284913" y="1793875"/>
          <p14:tracePt t="114575" x="6269038" y="1782763"/>
          <p14:tracePt t="114592" x="6262688" y="1782763"/>
          <p14:tracePt t="114608" x="6262688" y="1778000"/>
          <p14:tracePt t="114625" x="6257925" y="1773238"/>
          <p14:tracePt t="114642" x="6257925" y="1766888"/>
          <p14:tracePt t="114658" x="6246813" y="1755775"/>
          <p14:tracePt t="114675" x="6242050" y="1755775"/>
          <p14:tracePt t="114692" x="6242050" y="1751013"/>
          <p14:tracePt t="114708" x="6242050" y="1739900"/>
          <p14:tracePt t="114725" x="6242050" y="1735138"/>
          <p14:tracePt t="114758" x="6242050" y="1728788"/>
          <p14:tracePt t="114775" x="6242050" y="1724025"/>
          <p14:tracePt t="114793" x="6242050" y="1719263"/>
          <p14:tracePt t="114813" x="6242050" y="1712913"/>
          <p14:tracePt t="114832" x="6242050" y="1708150"/>
          <p14:tracePt t="114852" x="6242050" y="1701800"/>
          <p14:tracePt t="114903" x="6242050" y="1697038"/>
          <p14:tracePt t="114963" x="6242050" y="1690688"/>
          <p14:tracePt t="114993" x="6242050" y="1685925"/>
          <p14:tracePt t="115003" x="6242050" y="1681163"/>
          <p14:tracePt t="115012" x="6242050" y="1674813"/>
          <p14:tracePt t="115025" x="6242050" y="1663700"/>
          <p14:tracePt t="115042" x="6235700" y="1647825"/>
          <p14:tracePt t="115058" x="6230938" y="1616075"/>
          <p14:tracePt t="115075" x="6226175" y="1593850"/>
          <p14:tracePt t="115092" x="6208713" y="1555750"/>
          <p14:tracePt t="115108" x="6203950" y="1528763"/>
          <p14:tracePt t="115125" x="6199188" y="1512888"/>
          <p14:tracePt t="115142" x="6199188" y="1492250"/>
          <p14:tracePt t="115158" x="6199188" y="1474788"/>
          <p14:tracePt t="115175" x="6199188" y="1447800"/>
          <p14:tracePt t="115192" x="6199188" y="1443038"/>
          <p14:tracePt t="115208" x="6203950" y="1431925"/>
          <p14:tracePt t="115225" x="6208713" y="1427163"/>
          <p14:tracePt t="115242" x="6215063" y="1420813"/>
          <p14:tracePt t="115258" x="6230938" y="1420813"/>
          <p14:tracePt t="115275" x="6311900" y="1409700"/>
          <p14:tracePt t="115292" x="6361113" y="1409700"/>
          <p14:tracePt t="115308" x="6538913" y="1409700"/>
          <p14:tracePt t="115325" x="6754813" y="1416050"/>
          <p14:tracePt t="115342" x="6819900" y="1420813"/>
          <p14:tracePt t="115358" x="6907213" y="1443038"/>
          <p14:tracePt t="115375" x="6911975" y="1447800"/>
          <p14:tracePt t="115392" x="6911975" y="1454150"/>
          <p14:tracePt t="115408" x="6911975" y="1458913"/>
          <p14:tracePt t="115425" x="6916738" y="1470025"/>
          <p14:tracePt t="115442" x="6916738" y="1474788"/>
          <p14:tracePt t="115458" x="6927850" y="1497013"/>
          <p14:tracePt t="115475" x="6938963" y="1528763"/>
          <p14:tracePt t="115492" x="6938963" y="1550988"/>
          <p14:tracePt t="115508" x="6938963" y="1589088"/>
          <p14:tracePt t="115525" x="6923088" y="1627188"/>
          <p14:tracePt t="115542" x="6916738" y="1631950"/>
          <p14:tracePt t="115558" x="6884988" y="1658938"/>
          <p14:tracePt t="115575" x="6842125" y="1681163"/>
          <p14:tracePt t="115592" x="6819900" y="1681163"/>
          <p14:tracePt t="115608" x="6808788" y="1681163"/>
          <p14:tracePt t="115625" x="6804025" y="1681163"/>
          <p14:tracePt t="116303" x="6788150" y="1685925"/>
          <p14:tracePt t="116313" x="6727825" y="1719263"/>
          <p14:tracePt t="116322" x="6684963" y="1735138"/>
          <p14:tracePt t="116333" x="6626225" y="1766888"/>
          <p14:tracePt t="116345" x="6538913" y="1793875"/>
          <p14:tracePt t="116359" x="6496050" y="1809750"/>
          <p14:tracePt t="116375" x="6419850" y="1843088"/>
          <p14:tracePt t="116408" x="6338888" y="1863725"/>
          <p14:tracePt t="116442" x="6219825" y="1881188"/>
          <p14:tracePt t="116475" x="5999163" y="1917700"/>
          <p14:tracePt t="116492" x="5954713" y="1935163"/>
          <p14:tracePt t="116508" x="5891213" y="1962150"/>
          <p14:tracePt t="116525" x="5842000" y="1982788"/>
          <p14:tracePt t="116542" x="5810250" y="1989138"/>
          <p14:tracePt t="116558" x="5722938" y="2020888"/>
          <p14:tracePt t="116575" x="5592763" y="2043113"/>
          <p14:tracePt t="116592" x="5556250" y="2043113"/>
          <p14:tracePt t="116608" x="5480050" y="2047875"/>
          <p14:tracePt t="116625" x="5437188" y="2058988"/>
          <p14:tracePt t="116642" x="5426075" y="2063750"/>
          <p14:tracePt t="116658" x="5410200" y="2070100"/>
          <p14:tracePt t="116675" x="5403850" y="2074863"/>
          <p14:tracePt t="116823" x="5399088" y="2074863"/>
          <p14:tracePt t="117082" x="5403850" y="2074863"/>
          <p14:tracePt t="117095" x="5441950" y="2074863"/>
          <p14:tracePt t="117102" x="5468938" y="2074863"/>
          <p14:tracePt t="117112" x="5538788" y="2074863"/>
          <p14:tracePt t="117125" x="5588000" y="2074863"/>
          <p14:tracePt t="117141" x="5641975" y="2063750"/>
          <p14:tracePt t="117158" x="5772150" y="2047875"/>
          <p14:tracePt t="117175" x="5853113" y="2032000"/>
          <p14:tracePt t="117208" x="5918200" y="2032000"/>
          <p14:tracePt t="117242" x="5988050" y="2032000"/>
          <p14:tracePt t="117275" x="6134100" y="2032000"/>
          <p14:tracePt t="117292" x="6176963" y="2043113"/>
          <p14:tracePt t="117308" x="6280150" y="2047875"/>
          <p14:tracePt t="117325" x="6327775" y="2058988"/>
          <p14:tracePt t="117342" x="6338888" y="2058988"/>
          <p14:tracePt t="117358" x="6365875" y="2058988"/>
          <p14:tracePt t="117375" x="6399213" y="2063750"/>
          <p14:tracePt t="117391" x="6408738" y="2063750"/>
          <p14:tracePt t="117408" x="6435725" y="2070100"/>
          <p14:tracePt t="117482" x="6415088" y="2070100"/>
          <p14:tracePt t="117493" x="6388100" y="2070100"/>
          <p14:tracePt t="117503" x="6350000" y="2070100"/>
          <p14:tracePt t="117513" x="6311900" y="2070100"/>
          <p14:tracePt t="117525" x="6257925" y="2070100"/>
          <p14:tracePt t="117542" x="6165850" y="2047875"/>
          <p14:tracePt t="117558" x="6084888" y="2032000"/>
          <p14:tracePt t="117575" x="6069013" y="2009775"/>
          <p14:tracePt t="117593" x="6069013" y="1989138"/>
          <p14:tracePt t="117608" x="6069013" y="1982788"/>
          <p14:tracePt t="117625" x="6069013" y="1966913"/>
          <p14:tracePt t="117642" x="6080125" y="1951038"/>
          <p14:tracePt t="117658" x="6111875" y="1935163"/>
          <p14:tracePt t="117675" x="6215063" y="1917700"/>
          <p14:tracePt t="117692" x="6381750" y="1897063"/>
          <p14:tracePt t="117708" x="6469063" y="1897063"/>
          <p14:tracePt t="117725" x="6711950" y="1897063"/>
          <p14:tracePt t="117742" x="6835775" y="1897063"/>
          <p14:tracePt t="117758" x="6992938" y="1935163"/>
          <p14:tracePt t="117775" x="7073900" y="1966913"/>
          <p14:tracePt t="117791" x="7073900" y="1973263"/>
          <p14:tracePt t="117844" x="7069138" y="1973263"/>
          <p14:tracePt t="117853" x="7062788" y="1966913"/>
          <p14:tracePt t="117863" x="7051675" y="1966913"/>
          <p14:tracePt t="117875" x="7031038" y="1955800"/>
          <p14:tracePt t="117892" x="7024688" y="1955800"/>
          <p14:tracePt t="117908" x="7008813" y="1955800"/>
          <p14:tracePt t="117925" x="6988175" y="1955800"/>
          <p14:tracePt t="117942" x="6981825" y="1955800"/>
          <p14:tracePt t="117958" x="6938963" y="1955800"/>
          <p14:tracePt t="117975" x="6853238" y="1955800"/>
          <p14:tracePt t="117992" x="6815138" y="1955800"/>
          <p14:tracePt t="118008" x="6696075" y="1944688"/>
          <p14:tracePt t="118025" x="6626225" y="1939925"/>
          <p14:tracePt t="118042" x="6615113" y="1928813"/>
          <p14:tracePt t="118058" x="6604000" y="1917700"/>
          <p14:tracePt t="118075" x="6581775" y="1885950"/>
          <p14:tracePt t="118092" x="6577013" y="1881188"/>
          <p14:tracePt t="118108" x="6543675" y="1854200"/>
          <p14:tracePt t="118125" x="6496050" y="1843088"/>
          <p14:tracePt t="118142" x="6473825" y="1836738"/>
          <p14:tracePt t="118158" x="6462713" y="1836738"/>
          <p14:tracePt t="118303" x="6462713" y="1831975"/>
          <p14:tracePt t="118443" x="6462713" y="1843088"/>
          <p14:tracePt t="118453" x="6462713" y="1858963"/>
          <p14:tracePt t="118462" x="6462713" y="1874838"/>
          <p14:tracePt t="118476" x="6462713" y="1890713"/>
          <p14:tracePt t="118492" x="6473825" y="1924050"/>
          <p14:tracePt t="118508" x="6480175" y="1973263"/>
          <p14:tracePt t="118525" x="6480175" y="2005013"/>
          <p14:tracePt t="118542" x="6480175" y="2009775"/>
          <p14:tracePt t="118558" x="6480175" y="2020888"/>
          <p14:tracePt t="118575" x="6480175" y="2032000"/>
          <p14:tracePt t="118593" x="6480175" y="2043113"/>
          <p14:tracePt t="118608" x="6480175" y="2047875"/>
          <p14:tracePt t="118625" x="6480175" y="2054225"/>
          <p14:tracePt t="118642" x="6480175" y="2058988"/>
          <p14:tracePt t="118658" x="6469063" y="2063750"/>
          <p14:tracePt t="118692" x="6462713" y="2063750"/>
          <p14:tracePt t="118708" x="6462713" y="2070100"/>
          <p14:tracePt t="118865" x="6462713" y="2074863"/>
          <p14:tracePt t="118873" x="6462713" y="2085975"/>
          <p14:tracePt t="118883" x="6462713" y="2090738"/>
          <p14:tracePt t="118894" x="6462713" y="2097088"/>
          <p14:tracePt t="118913" x="6462713" y="2108200"/>
          <p14:tracePt t="118925" x="6462713" y="2112963"/>
          <p14:tracePt t="118942" x="6462713" y="2117725"/>
          <p14:tracePt t="118958" x="6462713" y="2124075"/>
          <p14:tracePt t="118975" x="6462713" y="2128838"/>
          <p14:tracePt t="119093" x="6462713" y="2124075"/>
          <p14:tracePt t="121536" x="6570663" y="2178050"/>
          <p14:tracePt t="121544" x="6581775" y="2178050"/>
          <p14:tracePt t="121553" x="6588125" y="2178050"/>
          <p14:tracePt t="121564" x="6592888" y="2178050"/>
          <p14:tracePt t="121575" x="6599238" y="2178050"/>
          <p14:tracePt t="121596" x="6604000" y="2178050"/>
          <p14:tracePt t="121694" x="6604000" y="2171700"/>
          <p14:tracePt t="121763" x="6604000" y="2166938"/>
          <p14:tracePt t="122554" x="6604000" y="2171700"/>
          <p14:tracePt t="122564" x="6604000" y="2178050"/>
          <p14:tracePt t="122573" x="6604000" y="2182813"/>
          <p14:tracePt t="122594" x="6604000" y="2193925"/>
          <p14:tracePt t="122615" x="6604000" y="2205038"/>
          <p14:tracePt t="122623" x="6604000" y="2209800"/>
          <p14:tracePt t="122633" x="6619875" y="2209800"/>
          <p14:tracePt t="122658" x="6696075" y="2220913"/>
          <p14:tracePt t="122692" x="6711950" y="2220913"/>
          <p14:tracePt t="122742" x="6716713" y="2220913"/>
          <p14:tracePt t="122758" x="6770688" y="2198688"/>
          <p14:tracePt t="122775" x="6781800" y="2182813"/>
          <p14:tracePt t="122792" x="6781800" y="2166938"/>
          <p14:tracePt t="122808" x="6765925" y="2151063"/>
          <p14:tracePt t="122825" x="6711950" y="2124075"/>
          <p14:tracePt t="122842" x="6700838" y="2117725"/>
          <p14:tracePt t="122858" x="6669088" y="2097088"/>
          <p14:tracePt t="122875" x="6630988" y="2074863"/>
          <p14:tracePt t="122892" x="6604000" y="2058988"/>
          <p14:tracePt t="122908" x="6538913" y="2036763"/>
          <p14:tracePt t="122925" x="6496050" y="2016125"/>
          <p14:tracePt t="122942" x="6446838" y="2009775"/>
          <p14:tracePt t="122958" x="6381750" y="2000250"/>
          <p14:tracePt t="122975" x="6323013" y="1993900"/>
          <p14:tracePt t="122992" x="6296025" y="1989138"/>
          <p14:tracePt t="123008" x="6269038" y="1989138"/>
          <p14:tracePt t="123025" x="6235700" y="1978025"/>
          <p14:tracePt t="123042" x="6208713" y="1978025"/>
          <p14:tracePt t="123058" x="6161088" y="1982788"/>
          <p14:tracePt t="123075" x="6019800" y="1982788"/>
          <p14:tracePt t="123092" x="5907088" y="1989138"/>
          <p14:tracePt t="123108" x="5884863" y="2000250"/>
          <p14:tracePt t="123125" x="5864225" y="2000250"/>
          <p14:tracePt t="123413" x="5891213" y="2020888"/>
          <p14:tracePt t="123425" x="5918200" y="2036763"/>
          <p14:tracePt t="123433" x="5949950" y="2043113"/>
          <p14:tracePt t="123443" x="6026150" y="2063750"/>
          <p14:tracePt t="123458" x="6057900" y="2070100"/>
          <p14:tracePt t="123475" x="6118225" y="2081213"/>
          <p14:tracePt t="123492" x="6138863" y="2081213"/>
          <p14:tracePt t="123508" x="6172200" y="2081213"/>
          <p14:tracePt t="123525" x="6208713" y="2074863"/>
          <p14:tracePt t="123542" x="6230938" y="2074863"/>
          <p14:tracePt t="123558" x="6323013" y="2058988"/>
          <p14:tracePt t="123575" x="6473825" y="2043113"/>
          <p14:tracePt t="123592" x="6538913" y="2043113"/>
          <p14:tracePt t="123608" x="6727825" y="2043113"/>
          <p14:tracePt t="123625" x="6831013" y="2043113"/>
          <p14:tracePt t="123642" x="6842125" y="2043113"/>
          <p14:tracePt t="123658" x="6846888" y="2043113"/>
          <p14:tracePt t="123675" x="6846888" y="2036763"/>
          <p14:tracePt t="123692" x="6853238" y="2036763"/>
          <p14:tracePt t="123708" x="6858000" y="2036763"/>
          <p14:tracePt t="123725" x="6884988" y="2036763"/>
          <p14:tracePt t="123742" x="6911975" y="2036763"/>
          <p14:tracePt t="123758" x="6943725" y="2036763"/>
          <p14:tracePt t="123775" x="6961188" y="2036763"/>
          <p14:tracePt t="123853" x="6965950" y="2036763"/>
          <p14:tracePt t="123864" x="6970713" y="2043113"/>
          <p14:tracePt t="123874" x="6981825" y="2043113"/>
          <p14:tracePt t="123883" x="6997700" y="2047875"/>
          <p14:tracePt t="123893" x="7008813" y="2047875"/>
          <p14:tracePt t="123908" x="7031038" y="2058988"/>
          <p14:tracePt t="123925" x="7046913" y="2058988"/>
          <p14:tracePt t="123942" x="7062788" y="2063750"/>
          <p14:tracePt t="123958" x="7089775" y="2063750"/>
          <p14:tracePt t="123975" x="7107238" y="2063750"/>
          <p14:tracePt t="123992" x="7127875" y="2063750"/>
          <p14:tracePt t="124008" x="7138988" y="2063750"/>
          <p14:tracePt t="124025" x="7143750" y="2063750"/>
          <p14:tracePt t="124058" x="7154863" y="2063750"/>
          <p14:tracePt t="124162" x="7154863" y="2058988"/>
          <p14:tracePt t="124203" x="7154863" y="2054225"/>
          <p14:tracePt t="129336" x="4452938" y="3074988"/>
          <p14:tracePt t="129346" x="4259263" y="3052763"/>
          <p14:tracePt t="129353" x="3756025" y="2960688"/>
          <p14:tracePt t="129364" x="3605213" y="2928938"/>
          <p14:tracePt t="129375" x="3475038" y="2906713"/>
          <p14:tracePt t="129392" x="3198813" y="2836863"/>
          <p14:tracePt t="129408" x="2978150" y="2782888"/>
          <p14:tracePt t="129425" x="2544763" y="2652713"/>
          <p14:tracePt t="129458" x="2074863" y="2486025"/>
          <p14:tracePt t="129492" x="1858963" y="2378075"/>
          <p14:tracePt t="129525" x="1712913" y="2324100"/>
          <p14:tracePt t="129542" x="1685925" y="2286000"/>
          <p14:tracePt t="129558" x="1654175" y="2216150"/>
          <p14:tracePt t="129575" x="1643063" y="2112963"/>
          <p14:tracePt t="129592" x="1685925" y="1951038"/>
          <p14:tracePt t="129608" x="1708150" y="1897063"/>
          <p14:tracePt t="129625" x="1712913" y="1735138"/>
          <p14:tracePt t="129641" x="1712913" y="1670050"/>
          <p14:tracePt t="129658" x="1681163" y="1474788"/>
          <p14:tracePt t="129675" x="1631950" y="1339850"/>
          <p14:tracePt t="129692" x="1609725" y="1274763"/>
          <p14:tracePt t="129708" x="1566863" y="1150938"/>
          <p14:tracePt t="129725" x="1562100" y="1038225"/>
          <p14:tracePt t="129742" x="1577975" y="993775"/>
          <p14:tracePt t="129758" x="1697038" y="885825"/>
          <p14:tracePt t="129775" x="1858963" y="784225"/>
          <p14:tracePt t="129792" x="1917700" y="746125"/>
          <p14:tracePt t="129808" x="2063750" y="676275"/>
          <p14:tracePt t="129825" x="2200275" y="631825"/>
          <p14:tracePt t="129842" x="2274888" y="611188"/>
          <p14:tracePt t="129859" x="2393950" y="593725"/>
          <p14:tracePt t="129875" x="2490788" y="577850"/>
          <p14:tracePt t="129892" x="2589213" y="577850"/>
          <p14:tracePt t="129908" x="2816225" y="604838"/>
          <p14:tracePt t="129925" x="3021013" y="647700"/>
          <p14:tracePt t="129942" x="3194050" y="708025"/>
          <p14:tracePt t="129958" x="3371850" y="766763"/>
          <p14:tracePt t="129975" x="3475038" y="820738"/>
          <p14:tracePt t="129992" x="3517900" y="842963"/>
          <p14:tracePt t="130008" x="3551238" y="858838"/>
          <p14:tracePt t="130025" x="3571875" y="885825"/>
          <p14:tracePt t="130042" x="3582988" y="901700"/>
          <p14:tracePt t="130058" x="3582988" y="908050"/>
          <p14:tracePt t="130075" x="3587750" y="908050"/>
          <p14:tracePt t="130212" x="3587750" y="919163"/>
          <p14:tracePt t="130223" x="3582988" y="930275"/>
          <p14:tracePt t="130234" x="3578225" y="946150"/>
          <p14:tracePt t="130243" x="3571875" y="957263"/>
          <p14:tracePt t="130258" x="3571875" y="977900"/>
          <p14:tracePt t="130275" x="3560763" y="1031875"/>
          <p14:tracePt t="130292" x="3567113" y="1047750"/>
          <p14:tracePt t="130308" x="3571875" y="1108075"/>
          <p14:tracePt t="130325" x="3587750" y="1166813"/>
          <p14:tracePt t="130342" x="3594100" y="1204913"/>
          <p14:tracePt t="130358" x="3582988" y="1247775"/>
          <p14:tracePt t="130375" x="3529013" y="1301750"/>
          <p14:tracePt t="130392" x="3486150" y="1319213"/>
          <p14:tracePt t="130408" x="3355975" y="1335088"/>
          <p14:tracePt t="130425" x="3178175" y="1346200"/>
          <p14:tracePt t="130442" x="2989263" y="1346200"/>
          <p14:tracePt t="130458" x="2805113" y="1312863"/>
          <p14:tracePt t="130475" x="2598738" y="1265238"/>
          <p14:tracePt t="130492" x="2416175" y="1211263"/>
          <p14:tracePt t="130508" x="2193925" y="1139825"/>
          <p14:tracePt t="130525" x="2070100" y="1092200"/>
          <p14:tracePt t="130542" x="1989138" y="1042988"/>
          <p14:tracePt t="130558" x="1955800" y="966788"/>
          <p14:tracePt t="130575" x="1951038" y="896938"/>
          <p14:tracePt t="130592" x="1982788" y="750888"/>
          <p14:tracePt t="130608" x="2016125" y="708025"/>
          <p14:tracePt t="130625" x="2144713" y="588963"/>
          <p14:tracePt t="130641" x="2236788" y="534988"/>
          <p14:tracePt t="130658" x="2409825" y="465138"/>
          <p14:tracePt t="130675" x="2755900" y="404813"/>
          <p14:tracePt t="130692" x="3005138" y="404813"/>
          <p14:tracePt t="130708" x="3243263" y="404813"/>
          <p14:tracePt t="130725" x="3533775" y="422275"/>
          <p14:tracePt t="130741" x="3636963" y="454025"/>
          <p14:tracePt t="130758" x="3875088" y="584200"/>
          <p14:tracePt t="130775" x="4025900" y="739775"/>
          <p14:tracePt t="130792" x="4064000" y="788988"/>
          <p14:tracePt t="130808" x="4079875" y="892175"/>
          <p14:tracePt t="130825" x="4041775" y="989013"/>
          <p14:tracePt t="130842" x="4005263" y="1016000"/>
          <p14:tracePt t="130858" x="3810000" y="1085850"/>
          <p14:tracePt t="130875" x="3486150" y="1108075"/>
          <p14:tracePt t="130891" x="3371850" y="1108075"/>
          <p14:tracePt t="130908" x="3090863" y="1092200"/>
          <p14:tracePt t="130925" x="3036888" y="1065213"/>
          <p14:tracePt t="130972" x="3059113" y="1042988"/>
          <p14:tracePt t="130982" x="3097213" y="1042988"/>
          <p14:tracePt t="130993" x="3160713" y="1038225"/>
          <p14:tracePt t="131008" x="3286125" y="1038225"/>
          <p14:tracePt t="131025" x="3387725" y="1038225"/>
          <p14:tracePt t="131041" x="3405188" y="1038225"/>
          <p14:tracePt t="131075" x="3409950" y="1042988"/>
          <p14:tracePt t="131092" x="3432175" y="1047750"/>
          <p14:tracePt t="131108" x="3594100" y="1096963"/>
          <p14:tracePt t="131125" x="3733800" y="1119188"/>
          <p14:tracePt t="131142" x="3832225" y="1150938"/>
          <p14:tracePt t="131158" x="3836988" y="1166813"/>
          <p14:tracePt t="131175" x="3841750" y="1166813"/>
          <p14:tracePt t="131191" x="3841750" y="1173163"/>
          <p14:tracePt t="131208" x="3848100" y="1173163"/>
          <p14:tracePt t="132303" x="3848100" y="1177925"/>
          <p14:tracePt t="132314" x="3821113" y="1189038"/>
          <p14:tracePt t="132323" x="3767138" y="1216025"/>
          <p14:tracePt t="132332" x="3695700" y="1258888"/>
          <p14:tracePt t="132345" x="3506788" y="1319213"/>
          <p14:tracePt t="132358" x="3432175" y="1350963"/>
          <p14:tracePt t="132375" x="3117850" y="1420813"/>
          <p14:tracePt t="132408" x="2809875" y="1431925"/>
          <p14:tracePt t="132442" x="2513013" y="1296988"/>
          <p14:tracePt t="132475" x="2112963" y="901700"/>
          <p14:tracePt t="132492" x="2054225" y="831850"/>
          <p14:tracePt t="132508" x="1955800" y="723900"/>
          <p14:tracePt t="132525" x="2016125" y="696913"/>
          <p14:tracePt t="132542" x="2070100" y="676275"/>
          <p14:tracePt t="132558" x="2420938" y="685800"/>
          <p14:tracePt t="132575" x="2762250" y="735013"/>
          <p14:tracePt t="132592" x="2825750" y="750888"/>
          <p14:tracePt t="132608" x="2863850" y="784225"/>
          <p14:tracePt t="132625" x="2870200" y="811213"/>
          <p14:tracePt t="132642" x="2870200" y="831850"/>
          <p14:tracePt t="132658" x="2870200" y="869950"/>
          <p14:tracePt t="132675" x="2870200" y="892175"/>
          <p14:tracePt t="132691" x="2870200" y="901700"/>
          <p14:tracePt t="132708" x="2870200" y="908050"/>
          <p14:tracePt t="132732" x="2870200" y="912813"/>
          <p14:tracePt t="132743" x="2870200" y="923925"/>
          <p14:tracePt t="132758" x="2879725" y="957263"/>
          <p14:tracePt t="132775" x="2906713" y="989013"/>
          <p14:tracePt t="132791" x="2951163" y="1031875"/>
          <p14:tracePt t="132808" x="3074988" y="1096963"/>
          <p14:tracePt t="132825" x="3351213" y="1204913"/>
          <p14:tracePt t="132842" x="3571875" y="1254125"/>
          <p14:tracePt t="132858" x="3821113" y="1328738"/>
          <p14:tracePt t="132875" x="4133850" y="1458913"/>
          <p14:tracePt t="132892" x="4414838" y="1604963"/>
          <p14:tracePt t="132908" x="4513263" y="1663700"/>
          <p14:tracePt t="132925" x="4745038" y="1836738"/>
          <p14:tracePt t="132941" x="4826000" y="1908175"/>
          <p14:tracePt t="132958" x="5026025" y="2097088"/>
          <p14:tracePt t="132975" x="5257800" y="2281238"/>
          <p14:tracePt t="132992" x="5446713" y="2432050"/>
          <p14:tracePt t="133008" x="5507038" y="2470150"/>
          <p14:tracePt t="133025" x="5619750" y="2555875"/>
          <p14:tracePt t="133042" x="5637213" y="2578100"/>
          <p14:tracePt t="133058" x="5657850" y="2647950"/>
          <p14:tracePt t="133075" x="5673725" y="2740025"/>
          <p14:tracePt t="133092" x="5684838" y="2816225"/>
          <p14:tracePt t="133108" x="5691188" y="2847975"/>
          <p14:tracePt t="133125" x="5707063" y="2906713"/>
          <p14:tracePt t="133142" x="5707063" y="2928938"/>
          <p14:tracePt t="133158" x="5718175" y="2987675"/>
          <p14:tracePt t="133175" x="5734050" y="3036888"/>
          <p14:tracePt t="133192" x="5749925" y="3074988"/>
          <p14:tracePt t="133208" x="5761038" y="3097213"/>
          <p14:tracePt t="133225" x="5781675" y="3124200"/>
          <p14:tracePt t="133242" x="5788025" y="3128963"/>
          <p14:tracePt t="133258" x="5799138" y="3140075"/>
          <p14:tracePt t="133275" x="5803900" y="3160713"/>
          <p14:tracePt t="133291" x="5810250" y="3167063"/>
          <p14:tracePt t="133308" x="5815013" y="3178175"/>
          <p14:tracePt t="133325" x="5819775" y="3198813"/>
          <p14:tracePt t="133341" x="5826125" y="3205163"/>
          <p14:tracePt t="133359" x="5826125" y="3221038"/>
          <p14:tracePt t="133403" x="5830888" y="3225800"/>
          <p14:tracePt t="133483" x="5837238" y="3198813"/>
          <p14:tracePt t="133494" x="5846763" y="3171825"/>
          <p14:tracePt t="133503" x="5864225" y="3117850"/>
          <p14:tracePt t="133513" x="5873750" y="3005138"/>
          <p14:tracePt t="133525" x="5884863" y="2913063"/>
          <p14:tracePt t="133542" x="5884863" y="2789238"/>
          <p14:tracePt t="133558" x="5884863" y="2647950"/>
          <p14:tracePt t="133575" x="5880100" y="2447925"/>
          <p14:tracePt t="133592" x="5880100" y="2382838"/>
          <p14:tracePt t="133608" x="5857875" y="2243138"/>
          <p14:tracePt t="133625" x="5842000" y="2135188"/>
          <p14:tracePt t="133642" x="5842000" y="2108200"/>
          <p14:tracePt t="133658" x="5842000" y="2047875"/>
          <p14:tracePt t="133675" x="5842000" y="2032000"/>
          <p14:tracePt t="133692" x="5842000" y="2027238"/>
          <p14:tracePt t="133743" x="5846763" y="2009775"/>
          <p14:tracePt t="133753" x="5853113" y="2005013"/>
          <p14:tracePt t="133763" x="5857875" y="1993900"/>
          <p14:tracePt t="133775" x="5868988" y="1955800"/>
          <p14:tracePt t="133792" x="5873750" y="1928813"/>
          <p14:tracePt t="133808" x="5873750" y="1809750"/>
          <p14:tracePt t="133825" x="5846763" y="1728788"/>
          <p14:tracePt t="133843" x="5781675" y="1685925"/>
          <p14:tracePt t="133858" x="5711825" y="1658938"/>
          <p14:tracePt t="133875" x="5626100" y="1604963"/>
          <p14:tracePt t="133892" x="5603875" y="1589088"/>
          <p14:tracePt t="133908" x="5588000" y="1573213"/>
          <p14:tracePt t="134024" x="5592763" y="1573213"/>
          <p14:tracePt t="134035" x="5664200" y="1555750"/>
          <p14:tracePt t="134044" x="5765800" y="1546225"/>
          <p14:tracePt t="134058" x="5954713" y="1546225"/>
          <p14:tracePt t="134075" x="6262688" y="1535113"/>
          <p14:tracePt t="134091" x="6415088" y="1535113"/>
          <p14:tracePt t="134108" x="6516688" y="1535113"/>
          <p14:tracePt t="134125" x="6570663" y="1539875"/>
          <p14:tracePt t="134333" x="6561138" y="1539875"/>
          <p14:tracePt t="134344" x="6511925" y="1562100"/>
          <p14:tracePt t="134353" x="6453188" y="1589088"/>
          <p14:tracePt t="134363" x="6350000" y="1620838"/>
          <p14:tracePt t="134375" x="6100763" y="1746250"/>
          <p14:tracePt t="134392" x="5907088" y="1827213"/>
          <p14:tracePt t="134408" x="5338763" y="2101850"/>
          <p14:tracePt t="134425" x="5053013" y="2301875"/>
          <p14:tracePt t="134442" x="5003800" y="2339975"/>
          <p14:tracePt t="134458" x="4965700" y="2393950"/>
          <p14:tracePt t="134475" x="4945063" y="2405063"/>
          <p14:tracePt t="134492" x="4891088" y="2436813"/>
          <p14:tracePt t="134508" x="4826000" y="2452688"/>
          <p14:tracePt t="134525" x="4733925" y="2470150"/>
          <p14:tracePt t="134541" x="4711700" y="2481263"/>
          <p14:tracePt t="134558" x="4702175" y="2481263"/>
          <p14:tracePt t="134642" x="4702175" y="2474913"/>
          <p14:tracePt t="137965" x="5619750" y="2767013"/>
          <p14:tracePt t="137973" x="5734050" y="2755900"/>
          <p14:tracePt t="137984" x="6008688" y="2686050"/>
          <p14:tracePt t="137994" x="6111875" y="2663825"/>
          <p14:tracePt t="138008" x="6203950" y="2632075"/>
          <p14:tracePt t="138025" x="6516688" y="2551113"/>
          <p14:tracePt t="138042" x="6599238" y="2528888"/>
          <p14:tracePt t="138075" x="7177088" y="2481263"/>
          <p14:tracePt t="138108" x="7446963" y="2459038"/>
          <p14:tracePt t="138141" x="7586663" y="2452688"/>
          <p14:tracePt t="138158" x="7759700" y="2432050"/>
          <p14:tracePt t="138175" x="7808913" y="2425700"/>
          <p14:tracePt t="138191" x="7889875" y="2405063"/>
          <p14:tracePt t="138208" x="7959725" y="2398713"/>
          <p14:tracePt t="138225" x="8047038" y="2389188"/>
          <p14:tracePt t="138242" x="8112125" y="2389188"/>
          <p14:tracePt t="138258" x="8251825" y="2389188"/>
          <p14:tracePt t="138275" x="8505825" y="2366963"/>
          <p14:tracePt t="138292" x="8597900" y="2351088"/>
          <p14:tracePt t="138308" x="8782050" y="2274888"/>
          <p14:tracePt t="138325" x="8867775" y="2205038"/>
          <p14:tracePt t="138342" x="8890000" y="2193925"/>
          <p14:tracePt t="138358" x="8955088" y="2144713"/>
          <p14:tracePt t="138375" x="9020175" y="2085975"/>
          <p14:tracePt t="138392" x="9036050" y="2074863"/>
          <p14:tracePt t="138408" x="9063038" y="2036763"/>
          <p14:tracePt t="138425" x="9074150" y="2020888"/>
          <p14:tracePt t="138442" x="9074150" y="2005013"/>
          <p14:tracePt t="138458" x="9074150" y="2000250"/>
          <p14:tracePt t="138475" x="9074150" y="1989138"/>
          <p14:tracePt t="138491" x="9074150" y="1982788"/>
          <p14:tracePt t="138508" x="9047163" y="1951038"/>
          <p14:tracePt t="138525" x="9024938" y="1924050"/>
          <p14:tracePt t="138542" x="9013825" y="1917700"/>
          <p14:tracePt t="138558" x="9002713" y="1901825"/>
          <p14:tracePt t="138575" x="8997950" y="1897063"/>
          <p14:tracePt t="138591" x="8997950" y="1890713"/>
          <p14:tracePt t="138608" x="8993188" y="1890713"/>
          <p14:tracePt t="138712" x="9020175" y="1890713"/>
          <p14:tracePt t="138722" x="9175750" y="1870075"/>
          <p14:tracePt t="138733" x="9359900" y="1870075"/>
          <p14:tracePt t="138743" x="9463088" y="1870075"/>
          <p14:tracePt t="138758" x="9571038" y="1870075"/>
          <p14:tracePt t="138775" x="9917113" y="1858963"/>
          <p14:tracePt t="138792" x="10126663" y="1843088"/>
          <p14:tracePt t="138808" x="10333038" y="1843088"/>
          <p14:tracePt t="138825" x="10521950" y="1843088"/>
          <p14:tracePt t="138841" x="10618788" y="1843088"/>
          <p14:tracePt t="138858" x="10721975" y="1836738"/>
          <p14:tracePt t="138875" x="10879138" y="1836738"/>
          <p14:tracePt t="138892" x="10926763" y="1836738"/>
          <p14:tracePt t="138908" x="11045825" y="1827213"/>
          <p14:tracePt t="138925" x="11088688" y="1827213"/>
          <p14:tracePt t="138941" x="11088688" y="1820863"/>
          <p14:tracePt t="138958" x="11088688" y="1816100"/>
          <p14:tracePt t="138992" x="11079163" y="1816100"/>
          <p14:tracePt t="139013" x="11072813" y="1816100"/>
          <p14:tracePt t="139034" x="11072813" y="1820863"/>
          <p14:tracePt t="139063" x="11072813" y="1827213"/>
          <p14:tracePt t="139253" x="11068050" y="1827213"/>
          <p14:tracePt t="139263" x="11045825" y="1827213"/>
          <p14:tracePt t="139274" x="11029950" y="1843088"/>
          <p14:tracePt t="139284" x="11014075" y="1847850"/>
          <p14:tracePt t="139293" x="10987088" y="1858963"/>
          <p14:tracePt t="139308" x="10942638" y="1863725"/>
          <p14:tracePt t="139325" x="10825163" y="1890713"/>
          <p14:tracePt t="139342" x="10787063" y="1890713"/>
          <p14:tracePt t="139359" x="10668000" y="1912938"/>
          <p14:tracePt t="139375" x="10544175" y="1912938"/>
          <p14:tracePt t="139392" x="10499725" y="1912938"/>
          <p14:tracePt t="139408" x="10414000" y="1917700"/>
          <p14:tracePt t="139425" x="10310813" y="1917700"/>
          <p14:tracePt t="139442" x="10272713" y="1917700"/>
          <p14:tracePt t="139458" x="10133013" y="1917700"/>
          <p14:tracePt t="139475" x="10018713" y="1917700"/>
          <p14:tracePt t="139491" x="9906000" y="1917700"/>
          <p14:tracePt t="139508" x="9728200" y="1928813"/>
          <p14:tracePt t="139525" x="9609138" y="1951038"/>
          <p14:tracePt t="139541" x="9532938" y="1951038"/>
          <p14:tracePt t="139558" x="9440863" y="1966913"/>
          <p14:tracePt t="139575" x="9382125" y="1973263"/>
          <p14:tracePt t="139592" x="9332913" y="1973263"/>
          <p14:tracePt t="139608" x="9274175" y="1978025"/>
          <p14:tracePt t="139625" x="9175750" y="2000250"/>
          <p14:tracePt t="139642" x="9105900" y="2016125"/>
          <p14:tracePt t="139658" x="9024938" y="2043113"/>
          <p14:tracePt t="139675" x="8928100" y="2063750"/>
          <p14:tracePt t="139692" x="8894763" y="2081213"/>
          <p14:tracePt t="139752" x="8890000" y="2081213"/>
          <p14:tracePt t="139762" x="8874125" y="2085975"/>
          <p14:tracePt t="139772" x="8863013" y="2090738"/>
          <p14:tracePt t="139784" x="8851900" y="2097088"/>
          <p14:tracePt t="139793" x="8820150" y="2108200"/>
          <p14:tracePt t="139808" x="8813800" y="2108200"/>
          <p14:tracePt t="139863" x="8820150" y="2108200"/>
          <p14:tracePt t="139883" x="8824913" y="2108200"/>
          <p14:tracePt t="139912" x="8829675" y="2108200"/>
          <p14:tracePt t="139922" x="8836025" y="2108200"/>
          <p14:tracePt t="139932" x="8856663" y="2108200"/>
          <p14:tracePt t="139943" x="8863013" y="2101850"/>
          <p14:tracePt t="139958" x="8901113" y="2101850"/>
          <p14:tracePt t="139975" x="9067800" y="2101850"/>
          <p14:tracePt t="139991" x="9144000" y="2101850"/>
          <p14:tracePt t="140008" x="9294813" y="2101850"/>
          <p14:tracePt t="140025" x="9386888" y="2101850"/>
          <p14:tracePt t="140042" x="9409113" y="2101850"/>
          <p14:tracePt t="140058" x="9440863" y="2108200"/>
          <p14:tracePt t="140075" x="9490075" y="2108200"/>
          <p14:tracePt t="140092" x="9528175" y="2117725"/>
          <p14:tracePt t="140108" x="9613900" y="2117725"/>
          <p14:tracePt t="140125" x="9652000" y="2117725"/>
          <p14:tracePt t="140141" x="9667875" y="2117725"/>
          <p14:tracePt t="140158" x="9674225" y="2117725"/>
          <p14:tracePt t="140202" x="9683750" y="2117725"/>
          <p14:tracePt t="140212" x="9710738" y="2124075"/>
          <p14:tracePt t="140225" x="9721850" y="2124075"/>
          <p14:tracePt t="140241" x="9744075" y="2135188"/>
          <p14:tracePt t="140258" x="9775825" y="2135188"/>
          <p14:tracePt t="140275" x="9791700" y="2135188"/>
          <p14:tracePt t="140292" x="9809163" y="2135188"/>
          <p14:tracePt t="140308" x="9818688" y="2135188"/>
          <p14:tracePt t="140325" x="9829800" y="2135188"/>
          <p14:tracePt t="140342" x="9845675" y="2139950"/>
          <p14:tracePt t="140358" x="9852025" y="2139950"/>
          <p14:tracePt t="140433" x="9852025" y="2144713"/>
          <p14:tracePt t="140443" x="9829800" y="2151063"/>
          <p14:tracePt t="140453" x="9825038" y="2151063"/>
          <p14:tracePt t="140463" x="9813925" y="2155825"/>
          <p14:tracePt t="140475" x="9802813" y="2155825"/>
          <p14:tracePt t="140492" x="9798050" y="2162175"/>
          <p14:tracePt t="140508" x="9786938" y="2166938"/>
          <p14:tracePt t="140525" x="9759950" y="2178050"/>
          <p14:tracePt t="140542" x="9701213" y="2193925"/>
          <p14:tracePt t="140558" x="9674225" y="2198688"/>
          <p14:tracePt t="140575" x="9544050" y="2209800"/>
          <p14:tracePt t="140592" x="9501188" y="2220913"/>
          <p14:tracePt t="140608" x="9398000" y="2220913"/>
          <p14:tracePt t="140625" x="9375775" y="2227263"/>
          <p14:tracePt t="140642" x="9364663" y="2227263"/>
          <p14:tracePt t="140659" x="9344025" y="2227263"/>
          <p14:tracePt t="140675" x="9317038" y="2236788"/>
          <p14:tracePt t="140692" x="9301163" y="2243138"/>
          <p14:tracePt t="140708" x="9251950" y="2247900"/>
          <p14:tracePt t="140725" x="9197975" y="2259013"/>
          <p14:tracePt t="140742" x="9175750" y="2263775"/>
          <p14:tracePt t="140758" x="9128125" y="2270125"/>
          <p14:tracePt t="140775" x="9101138" y="2281238"/>
          <p14:tracePt t="140792" x="9090025" y="2281238"/>
          <p14:tracePt t="140808" x="9063038" y="2286000"/>
          <p14:tracePt t="140825" x="9040813" y="2290763"/>
          <p14:tracePt t="140842" x="8986838" y="2308225"/>
          <p14:tracePt t="140858" x="8912225" y="2317750"/>
          <p14:tracePt t="140875" x="8793163" y="2317750"/>
          <p14:tracePt t="140892" x="8732838" y="2317750"/>
          <p14:tracePt t="140908" x="8662988" y="2317750"/>
          <p14:tracePt t="140925" x="8575675" y="2324100"/>
          <p14:tracePt t="140942" x="8512175" y="2335213"/>
          <p14:tracePt t="140958" x="8408988" y="2335213"/>
          <p14:tracePt t="140975" x="8220075" y="2344738"/>
          <p14:tracePt t="140992" x="8101013" y="2366963"/>
          <p14:tracePt t="141008" x="7939088" y="2366963"/>
          <p14:tracePt t="141025" x="7847013" y="2366963"/>
          <p14:tracePt t="141042" x="7824788" y="2362200"/>
          <p14:tracePt t="141058" x="7804150" y="2362200"/>
          <p14:tracePt t="141075" x="7797800" y="2355850"/>
          <p14:tracePt t="141092" x="7793038" y="2355850"/>
          <p14:tracePt t="141108" x="7786688" y="2355850"/>
          <p14:tracePt t="141124" x="7781925" y="2355850"/>
          <p14:tracePt t="141142" x="7777163" y="2355850"/>
          <p14:tracePt t="141243" x="7770813" y="2355850"/>
          <p14:tracePt t="141394" x="7766050" y="2355850"/>
          <p14:tracePt t="141403" x="7759700" y="2355850"/>
          <p14:tracePt t="141413" x="7754938" y="2362200"/>
          <p14:tracePt t="141425" x="7743825" y="2362200"/>
          <p14:tracePt t="141442" x="7739063" y="2362200"/>
          <p14:tracePt t="141459" x="7732713" y="2362200"/>
          <p14:tracePt t="141475" x="7723188" y="2362200"/>
          <p14:tracePt t="141492" x="7723188" y="2366963"/>
          <p14:tracePt t="141508" x="7705725" y="2371725"/>
          <p14:tracePt t="141525" x="7689850" y="2378075"/>
          <p14:tracePt t="141541" x="7685088" y="2378075"/>
          <p14:tracePt t="141753" x="7685088" y="2371725"/>
          <p14:tracePt t="141953" x="7662863" y="2382838"/>
          <p14:tracePt t="141964" x="7651750" y="2382838"/>
          <p14:tracePt t="141972" x="7593013" y="2416175"/>
          <p14:tracePt t="141982" x="7559675" y="2443163"/>
          <p14:tracePt t="141993" x="7539038" y="2463800"/>
          <p14:tracePt t="142008" x="7469188" y="2524125"/>
          <p14:tracePt t="142041" x="7327900" y="2632075"/>
          <p14:tracePt t="142075" x="7078663" y="2852738"/>
          <p14:tracePt t="142108" x="6630988" y="3182938"/>
          <p14:tracePt t="142125" x="6446838" y="3286125"/>
          <p14:tracePt t="142141" x="6354763" y="3328988"/>
          <p14:tracePt t="142158" x="6208713" y="3394075"/>
          <p14:tracePt t="142175" x="6091238" y="3468688"/>
          <p14:tracePt t="142191" x="5999163" y="3533775"/>
          <p14:tracePt t="142208" x="5873750" y="3598863"/>
          <p14:tracePt t="142225" x="5842000" y="3621088"/>
          <p14:tracePt t="142242" x="5815013" y="3652838"/>
          <p14:tracePt t="142258" x="5799138" y="3686175"/>
          <p14:tracePt t="142275" x="5761038" y="3776663"/>
          <p14:tracePt t="142292" x="5734050" y="3859213"/>
          <p14:tracePt t="142308" x="5695950" y="3976688"/>
          <p14:tracePt t="142325" x="5668963" y="4079875"/>
          <p14:tracePt t="142341" x="5664200" y="4086225"/>
          <p14:tracePt t="142358" x="5657850" y="4090988"/>
          <p14:tracePt t="142382" x="5657850" y="4086225"/>
          <p14:tracePt t="142393" x="5668963" y="4041775"/>
          <p14:tracePt t="142408" x="5673725" y="4021138"/>
          <p14:tracePt t="142425" x="5695950" y="4003675"/>
          <p14:tracePt t="142441" x="5695950" y="3998913"/>
          <p14:tracePt t="142475" x="5695950" y="3994150"/>
          <p14:tracePt t="142491" x="5695950" y="3987800"/>
          <p14:tracePt t="142508" x="5718175" y="3940175"/>
          <p14:tracePt t="142524" x="5765800" y="3859213"/>
          <p14:tracePt t="142542" x="5792788" y="3814763"/>
          <p14:tracePt t="142558" x="5864225" y="3713163"/>
          <p14:tracePt t="142575" x="5954713" y="3621088"/>
          <p14:tracePt t="142592" x="6064250" y="3524250"/>
          <p14:tracePt t="142608" x="6084888" y="3502025"/>
          <p14:tracePt t="142625" x="6100763" y="3475038"/>
          <p14:tracePt t="142642" x="6100763" y="3468688"/>
          <p14:tracePt t="142833" x="6100763" y="3463925"/>
          <p14:tracePt t="147536" x="7885113" y="3841750"/>
          <p14:tracePt t="147545" x="7885113" y="3783013"/>
          <p14:tracePt t="147553" x="7885113" y="3760788"/>
          <p14:tracePt t="147564" x="7923213" y="3713163"/>
          <p14:tracePt t="147575" x="7939088" y="3668713"/>
          <p14:tracePt t="147591" x="7954963" y="3614738"/>
          <p14:tracePt t="147608" x="8020050" y="3421063"/>
          <p14:tracePt t="147625" x="8040688" y="3355975"/>
          <p14:tracePt t="147658" x="8112125" y="3236913"/>
          <p14:tracePt t="147692" x="8208963" y="3151188"/>
          <p14:tracePt t="147725" x="8305800" y="3032125"/>
          <p14:tracePt t="147742" x="8321675" y="3009900"/>
          <p14:tracePt t="147758" x="8332788" y="2978150"/>
          <p14:tracePt t="147775" x="8355013" y="2944813"/>
          <p14:tracePt t="147791" x="8370888" y="2901950"/>
          <p14:tracePt t="147808" x="8397875" y="2852738"/>
          <p14:tracePt t="147825" x="8478838" y="2771775"/>
          <p14:tracePt t="147841" x="8548688" y="2701925"/>
          <p14:tracePt t="147858" x="8647113" y="2605088"/>
          <p14:tracePt t="147875" x="8786813" y="2486025"/>
          <p14:tracePt t="147892" x="8890000" y="2409825"/>
          <p14:tracePt t="147908" x="8916988" y="2393950"/>
          <p14:tracePt t="147925" x="8970963" y="2355850"/>
          <p14:tracePt t="147941" x="9002713" y="2351088"/>
          <p14:tracePt t="147958" x="9063038" y="2317750"/>
          <p14:tracePt t="147975" x="9148763" y="2290763"/>
          <p14:tracePt t="147991" x="9170988" y="2286000"/>
          <p14:tracePt t="148008" x="9220200" y="2263775"/>
          <p14:tracePt t="148025" x="9256713" y="2243138"/>
          <p14:tracePt t="148042" x="9267825" y="2243138"/>
          <p14:tracePt t="148058" x="9283700" y="2232025"/>
          <p14:tracePt t="148075" x="9290050" y="2227263"/>
          <p14:tracePt t="148092" x="9294813" y="2220913"/>
          <p14:tracePt t="148108" x="9301163" y="2220913"/>
          <p14:tracePt t="148125" x="9328150" y="2209800"/>
          <p14:tracePt t="148141" x="9332913" y="2209800"/>
          <p14:tracePt t="148158" x="9337675" y="2209800"/>
          <p14:tracePt t="148175" x="9348788" y="2209800"/>
          <p14:tracePt t="148191" x="9359900" y="2209800"/>
          <p14:tracePt t="148208" x="9371013" y="2209800"/>
          <p14:tracePt t="148225" x="9402763" y="2209800"/>
          <p14:tracePt t="148241" x="9424988" y="2209800"/>
          <p14:tracePt t="148258" x="9501188" y="2216150"/>
          <p14:tracePt t="148275" x="9559925" y="2232025"/>
          <p14:tracePt t="148291" x="9582150" y="2236788"/>
          <p14:tracePt t="148308" x="9591675" y="2236788"/>
          <p14:tracePt t="148325" x="9598025" y="2236788"/>
          <p14:tracePt t="148352" x="9609138" y="2236788"/>
          <p14:tracePt t="148362" x="9613900" y="2236788"/>
          <p14:tracePt t="148375" x="9618663" y="2236788"/>
          <p14:tracePt t="148392" x="9629775" y="2236788"/>
          <p14:tracePt t="148408" x="9640888" y="2236788"/>
          <p14:tracePt t="148503" x="9645650" y="2236788"/>
          <p14:tracePt t="148713" x="9645650" y="2243138"/>
          <p14:tracePt t="148853" x="9640888" y="2243138"/>
          <p14:tracePt t="148953" x="9636125" y="2254250"/>
          <p14:tracePt t="148963" x="9629775" y="2274888"/>
          <p14:tracePt t="148975" x="9625013" y="2281238"/>
          <p14:tracePt t="148983" x="9613900" y="2308225"/>
          <p14:tracePt t="148993" x="9602788" y="2317750"/>
          <p14:tracePt t="149008" x="9598025" y="2317750"/>
          <p14:tracePt t="149025" x="9591675" y="2335213"/>
          <p14:tracePt t="149041" x="9591675" y="2339975"/>
          <p14:tracePt t="149075" x="9582150" y="2371725"/>
          <p14:tracePt t="149108" x="9528175" y="2389188"/>
          <p14:tracePt t="149142" x="9451975" y="2398713"/>
          <p14:tracePt t="149158" x="9391650" y="2405063"/>
          <p14:tracePt t="149175" x="9344025" y="2405063"/>
          <p14:tracePt t="149192" x="9283700" y="2393950"/>
          <p14:tracePt t="149208" x="9263063" y="2393950"/>
          <p14:tracePt t="149225" x="9213850" y="2393950"/>
          <p14:tracePt t="149241" x="9186863" y="2393950"/>
          <p14:tracePt t="149258" x="9101138" y="2393950"/>
          <p14:tracePt t="149275" x="9020175" y="2405063"/>
          <p14:tracePt t="149291" x="9002713" y="2405063"/>
          <p14:tracePt t="149308" x="8966200" y="2420938"/>
          <p14:tracePt t="149325" x="8943975" y="2425700"/>
          <p14:tracePt t="149358" x="8932863" y="2432050"/>
          <p14:tracePt t="149375" x="8890000" y="2452688"/>
          <p14:tracePt t="149391" x="8874125" y="2459038"/>
          <p14:tracePt t="149408" x="8820150" y="2481263"/>
          <p14:tracePt t="149425" x="8759825" y="2513013"/>
          <p14:tracePt t="149441" x="8739188" y="2524125"/>
          <p14:tracePt t="149458" x="8662988" y="2582863"/>
          <p14:tracePt t="149475" x="8593138" y="2636838"/>
          <p14:tracePt t="149491" x="8539163" y="2690813"/>
          <p14:tracePt t="149508" x="8408988" y="2809875"/>
          <p14:tracePt t="149525" x="8278813" y="2906713"/>
          <p14:tracePt t="149541" x="8197850" y="2994025"/>
          <p14:tracePt t="149558" x="8143875" y="3090863"/>
          <p14:tracePt t="149575" x="8128000" y="3151188"/>
          <p14:tracePt t="149591" x="8112125" y="3182938"/>
          <p14:tracePt t="149608" x="8089900" y="3214688"/>
          <p14:tracePt t="149625" x="8047038" y="3236913"/>
          <p14:tracePt t="149641" x="8020050" y="3248025"/>
          <p14:tracePt t="149658" x="7986713" y="3248025"/>
          <p14:tracePt t="149675" x="7959725" y="3236913"/>
          <p14:tracePt t="149692" x="7954963" y="3214688"/>
          <p14:tracePt t="149708" x="7950200" y="3205163"/>
          <p14:tracePt t="149725" x="7950200" y="3178175"/>
          <p14:tracePt t="149741" x="7950200" y="3167063"/>
          <p14:tracePt t="149758" x="7943850" y="3155950"/>
          <p14:tracePt t="149775" x="7932738" y="3151188"/>
          <p14:tracePt t="149791" x="7927975" y="3144838"/>
          <p14:tracePt t="149808" x="7927975" y="3140075"/>
          <p14:tracePt t="149824" x="7932738" y="3124200"/>
          <p14:tracePt t="149841" x="7943850" y="3117850"/>
          <p14:tracePt t="149858" x="7966075" y="3106738"/>
          <p14:tracePt t="149875" x="7986713" y="3097213"/>
          <p14:tracePt t="149891" x="8004175" y="3090863"/>
          <p14:tracePt t="149908" x="8040688" y="3090863"/>
          <p14:tracePt t="149925" x="8112125" y="3090863"/>
          <p14:tracePt t="149941" x="8139113" y="3090863"/>
          <p14:tracePt t="149958" x="8197850" y="3106738"/>
          <p14:tracePt t="149975" x="8247063" y="3124200"/>
          <p14:tracePt t="149991" x="8258175" y="3124200"/>
          <p14:tracePt t="150008" x="8285163" y="3128963"/>
          <p14:tracePt t="150025" x="8316913" y="3133725"/>
          <p14:tracePt t="150041" x="8328025" y="3133725"/>
          <p14:tracePt t="150058" x="8355013" y="3133725"/>
          <p14:tracePt t="150075" x="8359775" y="3140075"/>
          <p14:tracePt t="150091" x="8366125" y="3140075"/>
          <p14:tracePt t="150108" x="8370888" y="3144838"/>
          <p14:tracePt t="150125" x="8370888" y="3151188"/>
          <p14:tracePt t="150503" x="8370888" y="3155950"/>
          <p14:tracePt t="150512" x="8370888" y="3160713"/>
          <p14:tracePt t="150523" x="8370888" y="3167063"/>
          <p14:tracePt t="150535" x="8370888" y="3221038"/>
          <p14:tracePt t="150544" x="8366125" y="3394075"/>
          <p14:tracePt t="150558" x="8355013" y="3459163"/>
          <p14:tracePt t="150574" x="8339138" y="3529013"/>
          <p14:tracePt t="150608" x="8305800" y="3668713"/>
          <p14:tracePt t="150641" x="8289925" y="3767138"/>
          <p14:tracePt t="150675" x="8278813" y="3794125"/>
          <p14:tracePt t="150692" x="8285163" y="3794125"/>
          <p14:tracePt t="150793" x="8285163" y="3787775"/>
          <p14:tracePt t="150813" x="8285163" y="3783013"/>
          <p14:tracePt t="150823" x="8285163" y="377666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342964" y="3937196"/>
            <a:ext cx="3458136" cy="968926"/>
          </a:xfrm>
        </p:spPr>
        <p:txBody>
          <a:bodyPr>
            <a:normAutofit/>
          </a:bodyPr>
          <a:lstStyle/>
          <a:p>
            <a:pPr marL="0" indent="0">
              <a:buNone/>
            </a:pPr>
            <a:r>
              <a:rPr kumimoji="1" lang="en-US" altLang="ja-JP" dirty="0"/>
              <a:t>If I propose to her, will </a:t>
            </a:r>
            <a:r>
              <a:rPr lang="en-US" altLang="ja-JP" dirty="0"/>
              <a:t>she </a:t>
            </a:r>
            <a:r>
              <a:rPr kumimoji="1" lang="en-US" altLang="ja-JP" dirty="0"/>
              <a:t>accept it? </a:t>
            </a:r>
            <a:endParaRPr kumimoji="1" lang="ja-JP" altLang="en-US" dirty="0"/>
          </a:p>
        </p:txBody>
      </p:sp>
      <p:cxnSp>
        <p:nvCxnSpPr>
          <p:cNvPr id="5" name="直線矢印コネクタ 4"/>
          <p:cNvCxnSpPr/>
          <p:nvPr/>
        </p:nvCxnSpPr>
        <p:spPr>
          <a:xfrm flipV="1">
            <a:off x="1183191" y="3476063"/>
            <a:ext cx="5075294" cy="67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コンテンツ プレースホルダー 2"/>
          <p:cNvSpPr txBox="1">
            <a:spLocks/>
          </p:cNvSpPr>
          <p:nvPr/>
        </p:nvSpPr>
        <p:spPr>
          <a:xfrm>
            <a:off x="1613647" y="3923170"/>
            <a:ext cx="2810437" cy="1287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t>I </a:t>
            </a:r>
            <a:r>
              <a:rPr lang="en-US" altLang="ja-JP" b="1" dirty="0">
                <a:solidFill>
                  <a:srgbClr val="FF0000"/>
                </a:solidFill>
              </a:rPr>
              <a:t>proposed</a:t>
            </a:r>
            <a:r>
              <a:rPr lang="en-US" altLang="ja-JP" dirty="0"/>
              <a:t> to her, but she didn’t accept it.</a:t>
            </a:r>
            <a:endParaRPr lang="ja-JP" altLang="en-US" dirty="0"/>
          </a:p>
        </p:txBody>
      </p:sp>
      <p:sp>
        <p:nvSpPr>
          <p:cNvPr id="8" name="テキスト ボックス 7"/>
          <p:cNvSpPr txBox="1"/>
          <p:nvPr/>
        </p:nvSpPr>
        <p:spPr>
          <a:xfrm>
            <a:off x="6258485" y="2703467"/>
            <a:ext cx="981635" cy="523220"/>
          </a:xfrm>
          <a:prstGeom prst="rect">
            <a:avLst/>
          </a:prstGeom>
          <a:noFill/>
        </p:spPr>
        <p:txBody>
          <a:bodyPr wrap="square" rtlCol="0">
            <a:spAutoFit/>
          </a:bodyPr>
          <a:lstStyle/>
          <a:p>
            <a:r>
              <a:rPr kumimoji="1" lang="en-US" altLang="ja-JP" sz="2800" dirty="0"/>
              <a:t>NOW</a:t>
            </a:r>
            <a:endParaRPr kumimoji="1" lang="ja-JP" altLang="en-US" sz="2800" dirty="0"/>
          </a:p>
        </p:txBody>
      </p:sp>
      <p:cxnSp>
        <p:nvCxnSpPr>
          <p:cNvPr id="10" name="直線矢印コネクタ 9"/>
          <p:cNvCxnSpPr/>
          <p:nvPr/>
        </p:nvCxnSpPr>
        <p:spPr>
          <a:xfrm flipH="1" flipV="1">
            <a:off x="3153335" y="3751729"/>
            <a:ext cx="2935942" cy="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248772" y="5634319"/>
            <a:ext cx="3234017" cy="584775"/>
          </a:xfrm>
          <a:prstGeom prst="rect">
            <a:avLst/>
          </a:prstGeom>
          <a:noFill/>
          <a:ln>
            <a:solidFill>
              <a:srgbClr val="FF0000"/>
            </a:solidFill>
          </a:ln>
        </p:spPr>
        <p:txBody>
          <a:bodyPr wrap="square" rtlCol="0">
            <a:spAutoFit/>
          </a:bodyPr>
          <a:lstStyle/>
          <a:p>
            <a:r>
              <a:rPr lang="ja-JP" altLang="en-US" sz="3200" dirty="0">
                <a:solidFill>
                  <a:srgbClr val="FF0000"/>
                </a:solidFill>
              </a:rPr>
              <a:t>現実世界</a:t>
            </a:r>
            <a:r>
              <a:rPr lang="en-US" altLang="ja-JP" sz="3200" dirty="0">
                <a:solidFill>
                  <a:srgbClr val="FF0000"/>
                </a:solidFill>
              </a:rPr>
              <a:t>:</a:t>
            </a:r>
            <a:r>
              <a:rPr lang="ja-JP" altLang="en-US" sz="3200" dirty="0">
                <a:solidFill>
                  <a:srgbClr val="FF0000"/>
                </a:solidFill>
              </a:rPr>
              <a:t>直説法</a:t>
            </a:r>
            <a:endParaRPr kumimoji="1" lang="ja-JP" altLang="en-US" sz="3200" dirty="0">
              <a:solidFill>
                <a:srgbClr val="FF0000"/>
              </a:solidFill>
            </a:endParaRPr>
          </a:p>
        </p:txBody>
      </p:sp>
      <p:sp>
        <p:nvSpPr>
          <p:cNvPr id="14" name="テキスト ボックス 13"/>
          <p:cNvSpPr txBox="1"/>
          <p:nvPr/>
        </p:nvSpPr>
        <p:spPr>
          <a:xfrm>
            <a:off x="248772" y="246532"/>
            <a:ext cx="3646394" cy="584775"/>
          </a:xfrm>
          <a:prstGeom prst="rect">
            <a:avLst/>
          </a:prstGeom>
          <a:noFill/>
          <a:ln>
            <a:solidFill>
              <a:srgbClr val="0070C0"/>
            </a:solidFill>
          </a:ln>
        </p:spPr>
        <p:txBody>
          <a:bodyPr wrap="square" rtlCol="0">
            <a:spAutoFit/>
          </a:bodyPr>
          <a:lstStyle/>
          <a:p>
            <a:r>
              <a:rPr lang="ja-JP" altLang="en-US" sz="3200" dirty="0">
                <a:solidFill>
                  <a:srgbClr val="0070C0"/>
                </a:solidFill>
              </a:rPr>
              <a:t>非現実世界：仮定法</a:t>
            </a:r>
            <a:endParaRPr kumimoji="1" lang="ja-JP" altLang="en-US" sz="3200" dirty="0">
              <a:solidFill>
                <a:srgbClr val="0070C0"/>
              </a:solidFill>
            </a:endParaRPr>
          </a:p>
        </p:txBody>
      </p:sp>
      <p:cxnSp>
        <p:nvCxnSpPr>
          <p:cNvPr id="16" name="直線矢印コネクタ 15"/>
          <p:cNvCxnSpPr/>
          <p:nvPr/>
        </p:nvCxnSpPr>
        <p:spPr>
          <a:xfrm flipV="1">
            <a:off x="6089277" y="2259106"/>
            <a:ext cx="0" cy="108921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コンテンツ プレースホルダー 2"/>
          <p:cNvSpPr txBox="1">
            <a:spLocks/>
          </p:cNvSpPr>
          <p:nvPr/>
        </p:nvSpPr>
        <p:spPr>
          <a:xfrm>
            <a:off x="4519191" y="1254241"/>
            <a:ext cx="3168463" cy="95811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t>If I </a:t>
            </a:r>
            <a:r>
              <a:rPr lang="en-US" altLang="ja-JP" b="1" dirty="0">
                <a:solidFill>
                  <a:srgbClr val="0070C0"/>
                </a:solidFill>
              </a:rPr>
              <a:t>proposed</a:t>
            </a:r>
            <a:r>
              <a:rPr lang="en-US" altLang="ja-JP" dirty="0"/>
              <a:t> to her, </a:t>
            </a:r>
            <a:r>
              <a:rPr lang="en-US" altLang="ja-JP" b="1" dirty="0">
                <a:solidFill>
                  <a:srgbClr val="0070C0"/>
                </a:solidFill>
              </a:rPr>
              <a:t>would</a:t>
            </a:r>
            <a:r>
              <a:rPr lang="en-US" altLang="ja-JP" dirty="0"/>
              <a:t> she accept it?</a:t>
            </a:r>
            <a:endParaRPr lang="ja-JP" altLang="en-US" dirty="0"/>
          </a:p>
        </p:txBody>
      </p:sp>
      <p:sp>
        <p:nvSpPr>
          <p:cNvPr id="18" name="コンテンツ プレースホルダー 2"/>
          <p:cNvSpPr txBox="1">
            <a:spLocks/>
          </p:cNvSpPr>
          <p:nvPr/>
        </p:nvSpPr>
        <p:spPr>
          <a:xfrm>
            <a:off x="4124744" y="5570440"/>
            <a:ext cx="6935462" cy="1287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時間軸に沿って現実世界を過去に向かって遠ざかる過去形が「直説法過去」</a:t>
            </a:r>
            <a:r>
              <a:rPr lang="en-US" altLang="ja-JP" dirty="0"/>
              <a:t>.</a:t>
            </a:r>
            <a:endParaRPr lang="ja-JP" altLang="en-US" dirty="0"/>
          </a:p>
        </p:txBody>
      </p:sp>
      <p:sp>
        <p:nvSpPr>
          <p:cNvPr id="19" name="コンテンツ プレースホルダー 2"/>
          <p:cNvSpPr txBox="1">
            <a:spLocks/>
          </p:cNvSpPr>
          <p:nvPr/>
        </p:nvSpPr>
        <p:spPr>
          <a:xfrm>
            <a:off x="4519191" y="142565"/>
            <a:ext cx="6935462" cy="862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現実世界から非現実世界に向かって遠ざかる過去形が「仮定法過去」</a:t>
            </a:r>
            <a:r>
              <a:rPr lang="en-US" altLang="ja-JP" dirty="0"/>
              <a:t>.</a:t>
            </a:r>
            <a:endParaRPr lang="ja-JP" altLang="en-US" dirty="0"/>
          </a:p>
        </p:txBody>
      </p:sp>
      <p:sp>
        <p:nvSpPr>
          <p:cNvPr id="15" name="コンテンツ プレースホルダー 2"/>
          <p:cNvSpPr txBox="1">
            <a:spLocks/>
          </p:cNvSpPr>
          <p:nvPr/>
        </p:nvSpPr>
        <p:spPr>
          <a:xfrm>
            <a:off x="8477740" y="1288100"/>
            <a:ext cx="3382566" cy="15156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これからのことでも、「もしも仮に</a:t>
            </a:r>
            <a:r>
              <a:rPr lang="ja-JP" altLang="en-US" dirty="0" err="1"/>
              <a:t>～したら</a:t>
            </a:r>
            <a:r>
              <a:rPr lang="ja-JP" altLang="en-US" dirty="0"/>
              <a:t>」とありえない仮定</a:t>
            </a:r>
          </a:p>
        </p:txBody>
      </p:sp>
      <p:sp>
        <p:nvSpPr>
          <p:cNvPr id="21" name="コンテンツ プレースホルダー 2"/>
          <p:cNvSpPr txBox="1">
            <a:spLocks/>
          </p:cNvSpPr>
          <p:nvPr/>
        </p:nvSpPr>
        <p:spPr>
          <a:xfrm>
            <a:off x="9557988" y="3994316"/>
            <a:ext cx="2456960" cy="15156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現実世界でありうる仮定</a:t>
            </a:r>
          </a:p>
        </p:txBody>
      </p:sp>
      <p:sp>
        <p:nvSpPr>
          <p:cNvPr id="24" name="右矢印 23"/>
          <p:cNvSpPr/>
          <p:nvPr/>
        </p:nvSpPr>
        <p:spPr>
          <a:xfrm rot="10800000">
            <a:off x="8852017" y="4233029"/>
            <a:ext cx="551329" cy="2622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右矢印 24"/>
          <p:cNvSpPr/>
          <p:nvPr/>
        </p:nvSpPr>
        <p:spPr>
          <a:xfrm>
            <a:off x="7711257" y="1538074"/>
            <a:ext cx="551329" cy="2622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オーディオ 1">
            <a:hlinkClick r:id="" action="ppaction://media"/>
            <a:extLst>
              <a:ext uri="{FF2B5EF4-FFF2-40B4-BE49-F238E27FC236}">
                <a16:creationId xmlns:a16="http://schemas.microsoft.com/office/drawing/2014/main" id="{944178A5-83FA-45C9-AB6C-59606371A3B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28438" y="6294438"/>
            <a:ext cx="347662" cy="347662"/>
          </a:xfrm>
          <a:prstGeom prst="rect">
            <a:avLst/>
          </a:prstGeom>
        </p:spPr>
      </p:pic>
    </p:spTree>
    <p:custDataLst>
      <p:tags r:id="rId1"/>
    </p:custDataLst>
    <p:extLst>
      <p:ext uri="{BB962C8B-B14F-4D97-AF65-F5344CB8AC3E}">
        <p14:creationId xmlns:p14="http://schemas.microsoft.com/office/powerpoint/2010/main" val="4069971384"/>
      </p:ext>
    </p:extLst>
  </p:cSld>
  <p:clrMapOvr>
    <a:masterClrMapping/>
  </p:clrMapOvr>
  <mc:AlternateContent xmlns:mc="http://schemas.openxmlformats.org/markup-compatibility/2006">
    <mc:Choice xmlns:p14="http://schemas.microsoft.com/office/powerpoint/2010/main" Requires="p14">
      <p:transition spd="slow" p14:dur="2000" advTm="114803"/>
    </mc:Choice>
    <mc:Fallback>
      <p:transition spd="slow" advTm="114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6" grpId="0"/>
      <p:bldP spid="13" grpId="0" animBg="1"/>
      <p:bldP spid="14" grpId="0" animBg="1"/>
      <p:bldP spid="17" grpId="0"/>
      <p:bldP spid="18" grpId="0"/>
      <p:bldP spid="19" grpId="0"/>
      <p:bldP spid="15" grpId="0"/>
      <p:bldP spid="25" grpId="0" animBg="1"/>
    </p:bldLst>
  </p:timing>
  <p:extLst>
    <p:ext uri="{3A86A75C-4F4B-4683-9AE1-C65F6400EC91}">
      <p14:laserTraceLst xmlns:p14="http://schemas.microsoft.com/office/powerpoint/2010/main">
        <p14:tracePtLst>
          <p14:tracePt t="3299" x="8262938" y="3798888"/>
          <p14:tracePt t="3306" x="8262938" y="3794125"/>
          <p14:tracePt t="3315" x="8258175" y="3787775"/>
          <p14:tracePt t="3327" x="8240713" y="3776663"/>
          <p14:tracePt t="3344" x="8197850" y="3749675"/>
          <p14:tracePt t="3360" x="8105775" y="3733800"/>
          <p14:tracePt t="3377" x="8004175" y="3733800"/>
          <p14:tracePt t="3410" x="7770813" y="3706813"/>
          <p14:tracePt t="3444" x="7586663" y="3690938"/>
          <p14:tracePt t="3477" x="7305675" y="3679825"/>
          <p14:tracePt t="3494" x="7181850" y="3679825"/>
          <p14:tracePt t="3510" x="7031038" y="3679825"/>
          <p14:tracePt t="3527" x="6831013" y="3668713"/>
          <p14:tracePt t="3544" x="6700838" y="3663950"/>
          <p14:tracePt t="3560" x="6680200" y="3663950"/>
          <p14:tracePt t="3577" x="6642100" y="3663950"/>
          <p14:tracePt t="3594" x="6626225" y="3663950"/>
          <p14:tracePt t="3610" x="6570663" y="3663950"/>
          <p14:tracePt t="3627" x="6507163" y="3663950"/>
          <p14:tracePt t="3644" x="6473825" y="3668713"/>
          <p14:tracePt t="3660" x="6392863" y="3695700"/>
          <p14:tracePt t="3677" x="6307138" y="3713163"/>
          <p14:tracePt t="3694" x="6269038" y="3717925"/>
          <p14:tracePt t="3710" x="6262688" y="3722688"/>
          <p14:tracePt t="3976" x="6262688" y="3729038"/>
          <p14:tracePt t="3986" x="6289675" y="3749675"/>
          <p14:tracePt t="4000" x="6311900" y="3767138"/>
          <p14:tracePt t="4010" x="6334125" y="3805238"/>
          <p14:tracePt t="4027" x="6354763" y="3848100"/>
          <p14:tracePt t="4044" x="6372225" y="3879850"/>
          <p14:tracePt t="4061" x="6388100" y="3917950"/>
          <p14:tracePt t="4077" x="6399213" y="3940175"/>
          <p14:tracePt t="4094" x="6399213" y="3944938"/>
          <p14:tracePt t="4110" x="6403975" y="3960813"/>
          <p14:tracePt t="4127" x="6408738" y="3976688"/>
          <p14:tracePt t="4144" x="6415088" y="3998913"/>
          <p14:tracePt t="4160" x="6415088" y="4021138"/>
          <p14:tracePt t="4177" x="6426200" y="4037013"/>
          <p14:tracePt t="4194" x="6426200" y="4041775"/>
          <p14:tracePt t="4236" x="6426200" y="4030663"/>
          <p14:tracePt t="4247" x="6408738" y="4010025"/>
          <p14:tracePt t="4261" x="6399213" y="3987800"/>
          <p14:tracePt t="4277" x="6350000" y="3940175"/>
          <p14:tracePt t="4294" x="6327775" y="3906838"/>
          <p14:tracePt t="4311" x="6246813" y="3836988"/>
          <p14:tracePt t="4327" x="6172200" y="3771900"/>
          <p14:tracePt t="4344" x="6149975" y="3749675"/>
          <p14:tracePt t="4360" x="6111875" y="3695700"/>
          <p14:tracePt t="4377" x="6107113" y="3679825"/>
          <p14:tracePt t="4394" x="6100763" y="3675063"/>
          <p14:tracePt t="4496" x="6100763" y="3695700"/>
          <p14:tracePt t="4506" x="6100763" y="3744913"/>
          <p14:tracePt t="4515" x="6100763" y="3771900"/>
          <p14:tracePt t="4527" x="6100763" y="3821113"/>
          <p14:tracePt t="4544" x="6100763" y="3859213"/>
          <p14:tracePt t="4560" x="6091238" y="3940175"/>
          <p14:tracePt t="4577" x="6057900" y="4021138"/>
          <p14:tracePt t="4594" x="6046788" y="4052888"/>
          <p14:tracePt t="4610" x="6026150" y="4095750"/>
          <p14:tracePt t="4627" x="6019800" y="4113213"/>
          <p14:tracePt t="4643" x="6015038" y="4117975"/>
          <p14:tracePt t="4660" x="6015038" y="4122738"/>
          <p14:tracePt t="4677" x="6008688" y="4133850"/>
          <p14:tracePt t="4694" x="6008688" y="4140200"/>
          <p14:tracePt t="4710" x="6003925" y="4160838"/>
          <p14:tracePt t="4727" x="5988050" y="4183063"/>
          <p14:tracePt t="4744" x="5976938" y="4214813"/>
          <p14:tracePt t="4760" x="5972175" y="4237038"/>
          <p14:tracePt t="4777" x="5954713" y="4275138"/>
          <p14:tracePt t="4794" x="5954713" y="4284663"/>
          <p14:tracePt t="4810" x="5954713" y="4291013"/>
          <p14:tracePt t="4827" x="5954713" y="4295775"/>
          <p14:tracePt t="5025" x="5972175" y="4295775"/>
          <p14:tracePt t="5036" x="5999163" y="4295775"/>
          <p14:tracePt t="5047" x="6080125" y="4306888"/>
          <p14:tracePt t="5060" x="6118225" y="4306888"/>
          <p14:tracePt t="5077" x="6219825" y="4306888"/>
          <p14:tracePt t="5110" x="6307138" y="4306888"/>
          <p14:tracePt t="5144" x="6365875" y="4306888"/>
          <p14:tracePt t="5177" x="6511925" y="4306888"/>
          <p14:tracePt t="5194" x="6538913" y="4306888"/>
          <p14:tracePt t="5210" x="6588125" y="4306888"/>
          <p14:tracePt t="5227" x="6608763" y="4306888"/>
          <p14:tracePt t="5244" x="6626225" y="4306888"/>
          <p14:tracePt t="5261" x="6642100" y="4306888"/>
          <p14:tracePt t="5277" x="6657975" y="4306888"/>
          <p14:tracePt t="5294" x="6669088" y="4306888"/>
          <p14:tracePt t="5310" x="6684963" y="4306888"/>
          <p14:tracePt t="5327" x="6696075" y="4302125"/>
          <p14:tracePt t="5344" x="6700838" y="4302125"/>
          <p14:tracePt t="5360" x="6734175" y="4302125"/>
          <p14:tracePt t="5377" x="6765925" y="4302125"/>
          <p14:tracePt t="5394" x="6788150" y="4302125"/>
          <p14:tracePt t="5410" x="6804025" y="4302125"/>
          <p14:tracePt t="5427" x="6831013" y="4306888"/>
          <p14:tracePt t="5444" x="6846888" y="4306888"/>
          <p14:tracePt t="5460" x="6880225" y="4313238"/>
          <p14:tracePt t="5477" x="6938963" y="4322763"/>
          <p14:tracePt t="5494" x="6965950" y="4322763"/>
          <p14:tracePt t="5510" x="7024688" y="4322763"/>
          <p14:tracePt t="5527" x="7058025" y="4329113"/>
          <p14:tracePt t="5544" x="7073900" y="4333875"/>
          <p14:tracePt t="5560" x="7116763" y="4333875"/>
          <p14:tracePt t="5577" x="7177088" y="4333875"/>
          <p14:tracePt t="5594" x="7192963" y="4333875"/>
          <p14:tracePt t="5610" x="7242175" y="4333875"/>
          <p14:tracePt t="5627" x="7289800" y="4333875"/>
          <p14:tracePt t="5644" x="7312025" y="4333875"/>
          <p14:tracePt t="5660" x="7366000" y="4329113"/>
          <p14:tracePt t="5677" x="7392988" y="4329113"/>
          <p14:tracePt t="5694" x="7408863" y="4329113"/>
          <p14:tracePt t="5710" x="7424738" y="4322763"/>
          <p14:tracePt t="5727" x="7458075" y="4318000"/>
          <p14:tracePt t="5744" x="7469188" y="4318000"/>
          <p14:tracePt t="5761" x="7516813" y="4306888"/>
          <p14:tracePt t="5777" x="7566025" y="4306888"/>
          <p14:tracePt t="5794" x="7586663" y="4306888"/>
          <p14:tracePt t="5810" x="7620000" y="4306888"/>
          <p14:tracePt t="5827" x="7642225" y="4306888"/>
          <p14:tracePt t="5844" x="7658100" y="4306888"/>
          <p14:tracePt t="5860" x="7678738" y="4306888"/>
          <p14:tracePt t="5877" x="7712075" y="4306888"/>
          <p14:tracePt t="5894" x="7750175" y="4302125"/>
          <p14:tracePt t="5910" x="7808913" y="4302125"/>
          <p14:tracePt t="5927" x="7847013" y="4302125"/>
          <p14:tracePt t="5944" x="7874000" y="4295775"/>
          <p14:tracePt t="5960" x="7885113" y="4295775"/>
          <p14:tracePt t="5977" x="7896225" y="4295775"/>
          <p14:tracePt t="5994" x="7905750" y="4295775"/>
          <p14:tracePt t="6010" x="7927975" y="4295775"/>
          <p14:tracePt t="6027" x="7966075" y="4295775"/>
          <p14:tracePt t="6044" x="7993063" y="4295775"/>
          <p14:tracePt t="6060" x="8035925" y="4302125"/>
          <p14:tracePt t="6077" x="8067675" y="4302125"/>
          <p14:tracePt t="6093" x="8085138" y="4302125"/>
          <p14:tracePt t="6110" x="8094663" y="4306888"/>
          <p14:tracePt t="6127" x="8112125" y="4306888"/>
          <p14:tracePt t="6160" x="8112125" y="4313238"/>
          <p14:tracePt t="6177" x="8116888" y="4318000"/>
          <p14:tracePt t="6194" x="8116888" y="4322763"/>
          <p14:tracePt t="6210" x="8123238" y="4333875"/>
          <p14:tracePt t="6244" x="8123238" y="4340225"/>
          <p14:tracePt t="6260" x="8123238" y="4344988"/>
          <p14:tracePt t="6277" x="8112125" y="4349750"/>
          <p14:tracePt t="6294" x="8105775" y="4356100"/>
          <p14:tracePt t="6310" x="8094663" y="4360863"/>
          <p14:tracePt t="6327" x="8078788" y="4371975"/>
          <p14:tracePt t="6344" x="8067675" y="4376738"/>
          <p14:tracePt t="6360" x="8020050" y="4398963"/>
          <p14:tracePt t="6377" x="7932738" y="4437063"/>
          <p14:tracePt t="6394" x="7858125" y="4468813"/>
          <p14:tracePt t="6410" x="7813675" y="4491038"/>
          <p14:tracePt t="6427" x="7750175" y="4533900"/>
          <p14:tracePt t="6444" x="7723188" y="4538663"/>
          <p14:tracePt t="6460" x="7658100" y="4572000"/>
          <p14:tracePt t="6477" x="7624763" y="4583113"/>
          <p14:tracePt t="6493" x="7620000" y="4587875"/>
          <p14:tracePt t="6510" x="7608888" y="4594225"/>
          <p14:tracePt t="6527" x="7597775" y="4598988"/>
          <p14:tracePt t="6543" x="7586663" y="4614863"/>
          <p14:tracePt t="6560" x="7543800" y="4630738"/>
          <p14:tracePt t="6577" x="7512050" y="4664075"/>
          <p14:tracePt t="6594" x="7505700" y="4668838"/>
          <p14:tracePt t="6610" x="7500938" y="4668838"/>
          <p14:tracePt t="6916" x="7500938" y="4679950"/>
          <p14:tracePt t="6925" x="7505700" y="4691063"/>
          <p14:tracePt t="6936" x="7512050" y="4706938"/>
          <p14:tracePt t="6946" x="7512050" y="4718050"/>
          <p14:tracePt t="6960" x="7512050" y="4729163"/>
          <p14:tracePt t="6977" x="7516813" y="4738688"/>
          <p14:tracePt t="7010" x="7527925" y="4745038"/>
          <p14:tracePt t="7027" x="7532688" y="4745038"/>
          <p14:tracePt t="7060" x="7539038" y="4745038"/>
          <p14:tracePt t="7077" x="7543800" y="4745038"/>
          <p14:tracePt t="7216" x="7543800" y="4738688"/>
          <p14:tracePt t="9477" x="8485188" y="4583113"/>
          <p14:tracePt t="9485" x="8528050" y="4576763"/>
          <p14:tracePt t="9498" x="8566150" y="4576763"/>
          <p14:tracePt t="9511" x="8658225" y="4567238"/>
          <p14:tracePt t="9527" x="8847138" y="4533900"/>
          <p14:tracePt t="9544" x="8959850" y="4533900"/>
          <p14:tracePt t="9560" x="9137650" y="4533900"/>
          <p14:tracePt t="9594" x="9229725" y="4533900"/>
          <p14:tracePt t="9627" x="9274175" y="4533900"/>
          <p14:tracePt t="9660" x="9310688" y="4538663"/>
          <p14:tracePt t="9677" x="9355138" y="4538663"/>
          <p14:tracePt t="9694" x="9364663" y="4538663"/>
          <p14:tracePt t="9710" x="9375775" y="4533900"/>
          <p14:tracePt t="9856" x="9375775" y="4529138"/>
          <p14:tracePt t="9926" x="9364663" y="4529138"/>
          <p14:tracePt t="9966" x="9294813" y="4538663"/>
          <p14:tracePt t="9975" x="9202738" y="4560888"/>
          <p14:tracePt t="9985" x="9159875" y="4567238"/>
          <p14:tracePt t="9997" x="9094788" y="4576763"/>
          <p14:tracePt t="10010" x="9051925" y="4594225"/>
          <p14:tracePt t="10027" x="9009063" y="4637088"/>
          <p14:tracePt t="10044" x="8975725" y="4664075"/>
          <p14:tracePt t="10060" x="8802688" y="4745038"/>
          <p14:tracePt t="10077" x="8516938" y="4864100"/>
          <p14:tracePt t="10094" x="8240713" y="4929188"/>
          <p14:tracePt t="10110" x="7993063" y="4972050"/>
          <p14:tracePt t="10127" x="7727950" y="5026025"/>
          <p14:tracePt t="10144" x="7597775" y="5057775"/>
          <p14:tracePt t="10160" x="7354888" y="5129213"/>
          <p14:tracePt t="10177" x="7150100" y="5187950"/>
          <p14:tracePt t="10194" x="6907213" y="5257800"/>
          <p14:tracePt t="10210" x="6350000" y="5383213"/>
          <p14:tracePt t="10227" x="5934075" y="5446713"/>
          <p14:tracePt t="10244" x="5646738" y="5464175"/>
          <p14:tracePt t="10260" x="5480050" y="5464175"/>
          <p14:tracePt t="10277" x="5403850" y="5441950"/>
          <p14:tracePt t="10294" x="5383213" y="5437188"/>
          <p14:tracePt t="10310" x="5280025" y="5426075"/>
          <p14:tracePt t="10327" x="4972050" y="5426075"/>
          <p14:tracePt t="10344" x="4668838" y="5414963"/>
          <p14:tracePt t="10360" x="4279900" y="5414963"/>
          <p14:tracePt t="10377" x="3794125" y="5414963"/>
          <p14:tracePt t="10394" x="3756025" y="5414963"/>
          <p14:tracePt t="10410" x="3751263" y="5410200"/>
          <p14:tracePt t="10455" x="3751263" y="5403850"/>
          <p14:tracePt t="10475" x="3751263" y="5399088"/>
          <p14:tracePt t="10496" x="3751263" y="5392738"/>
          <p14:tracePt t="10514" x="3744913" y="5392738"/>
          <p14:tracePt t="14407" x="5853113" y="5534025"/>
          <p14:tracePt t="14417" x="5992813" y="5522913"/>
          <p14:tracePt t="14427" x="6269038" y="5468938"/>
          <p14:tracePt t="14444" x="6361113" y="5437188"/>
          <p14:tracePt t="14460" x="6570663" y="5383213"/>
          <p14:tracePt t="14477" x="6700838" y="5365750"/>
          <p14:tracePt t="14494" x="6727825" y="5356225"/>
          <p14:tracePt t="14527" x="6804025" y="5356225"/>
          <p14:tracePt t="14560" x="6819900" y="5365750"/>
          <p14:tracePt t="14594" x="6824663" y="5365750"/>
          <p14:tracePt t="15145" x="6846888" y="5356225"/>
          <p14:tracePt t="15155" x="6916738" y="5295900"/>
          <p14:tracePt t="15167" x="6943725" y="5280025"/>
          <p14:tracePt t="15177" x="6997700" y="5280025"/>
          <p14:tracePt t="15194" x="7127875" y="5280025"/>
          <p14:tracePt t="15210" x="7188200" y="5327650"/>
          <p14:tracePt t="15227" x="7215188" y="5372100"/>
          <p14:tracePt t="15260" x="7235825" y="5392738"/>
          <p14:tracePt t="15294" x="7285038" y="5345113"/>
          <p14:tracePt t="15327" x="7305675" y="5311775"/>
          <p14:tracePt t="15344" x="7305675" y="5300663"/>
          <p14:tracePt t="15360" x="7300913" y="5295900"/>
          <p14:tracePt t="15377" x="7262813" y="5295900"/>
          <p14:tracePt t="15394" x="7258050" y="5295900"/>
          <p14:tracePt t="15410" x="7251700" y="5295900"/>
          <p14:tracePt t="15445" x="7262813" y="5295900"/>
          <p14:tracePt t="15465" x="7269163" y="5295900"/>
          <p14:tracePt t="15496" x="7269163" y="5291138"/>
          <p14:tracePt t="15514" x="7262813" y="5291138"/>
          <p14:tracePt t="15525" x="7251700" y="5291138"/>
          <p14:tracePt t="15535" x="7246938" y="5291138"/>
          <p14:tracePt t="15615" x="7246938" y="5284788"/>
          <p14:tracePt t="15786" x="7251700" y="5284788"/>
          <p14:tracePt t="15799" x="7258050" y="5264150"/>
          <p14:tracePt t="15805" x="7273925" y="5246688"/>
          <p14:tracePt t="15815" x="7278688" y="5237163"/>
          <p14:tracePt t="15827" x="7296150" y="5192713"/>
          <p14:tracePt t="15844" x="7300913" y="5172075"/>
          <p14:tracePt t="15860" x="7305675" y="5133975"/>
          <p14:tracePt t="15893" x="7305675" y="5095875"/>
          <p14:tracePt t="15927" x="7296150" y="5064125"/>
          <p14:tracePt t="15960" x="7289800" y="5037138"/>
          <p14:tracePt t="15977" x="7296150" y="5003800"/>
          <p14:tracePt t="15994" x="7300913" y="4999038"/>
          <p14:tracePt t="16010" x="7312025" y="4983163"/>
          <p14:tracePt t="16027" x="7312025" y="4965700"/>
          <p14:tracePt t="16060" x="7305675" y="4949825"/>
          <p14:tracePt t="16077" x="7289800" y="4933950"/>
          <p14:tracePt t="16094" x="7285038" y="4911725"/>
          <p14:tracePt t="16110" x="7258050" y="4868863"/>
          <p14:tracePt t="16127" x="7246938" y="4841875"/>
          <p14:tracePt t="16144" x="7231063" y="4819650"/>
          <p14:tracePt t="16160" x="7192963" y="4792663"/>
          <p14:tracePt t="16177" x="7161213" y="4776788"/>
          <p14:tracePt t="16194" x="7138988" y="4772025"/>
          <p14:tracePt t="16210" x="7116763" y="4760913"/>
          <p14:tracePt t="16227" x="7096125" y="4738688"/>
          <p14:tracePt t="16243" x="7089775" y="4729163"/>
          <p14:tracePt t="16260" x="7073900" y="4702175"/>
          <p14:tracePt t="16277" x="7069138" y="4668838"/>
          <p14:tracePt t="16293" x="7069138" y="4657725"/>
          <p14:tracePt t="16311" x="7062788" y="4637088"/>
          <p14:tracePt t="16327" x="7058025" y="4621213"/>
          <p14:tracePt t="16343" x="7051675" y="4614863"/>
          <p14:tracePt t="16360" x="7046913" y="4598988"/>
          <p14:tracePt t="16377" x="7042150" y="4587875"/>
          <p14:tracePt t="16394" x="7042150" y="4583113"/>
          <p14:tracePt t="16410" x="7042150" y="4567238"/>
          <p14:tracePt t="16427" x="7042150" y="4549775"/>
          <p14:tracePt t="16444" x="7042150" y="4545013"/>
          <p14:tracePt t="16460" x="7042150" y="4533900"/>
          <p14:tracePt t="16477" x="7042150" y="4529138"/>
          <p14:tracePt t="16616" x="7042150" y="4522788"/>
          <p14:tracePt t="16625" x="7042150" y="4511675"/>
          <p14:tracePt t="16636" x="7042150" y="4506913"/>
          <p14:tracePt t="16647" x="7046913" y="4502150"/>
          <p14:tracePt t="16660" x="7046913" y="4495800"/>
          <p14:tracePt t="16677" x="7058025" y="4484688"/>
          <p14:tracePt t="16694" x="7069138" y="4468813"/>
          <p14:tracePt t="16710" x="7112000" y="4457700"/>
          <p14:tracePt t="16727" x="7170738" y="4448175"/>
          <p14:tracePt t="16744" x="7231063" y="4441825"/>
          <p14:tracePt t="16760" x="7285038" y="4441825"/>
          <p14:tracePt t="16777" x="7305675" y="4448175"/>
          <p14:tracePt t="16794" x="7316788" y="4448175"/>
          <p14:tracePt t="16810" x="7323138" y="4452938"/>
          <p14:tracePt t="16827" x="7339013" y="4452938"/>
          <p14:tracePt t="16844" x="7350125" y="4452938"/>
          <p14:tracePt t="16860" x="7377113" y="4452938"/>
          <p14:tracePt t="16877" x="7392988" y="4457700"/>
          <p14:tracePt t="16893" x="7397750" y="4464050"/>
          <p14:tracePt t="16910" x="7397750" y="4468813"/>
          <p14:tracePt t="16927" x="7404100" y="4475163"/>
          <p14:tracePt t="16943" x="7408863" y="4479925"/>
          <p14:tracePt t="16960" x="7415213" y="4479925"/>
          <p14:tracePt t="17105" x="7419975" y="4479925"/>
          <p14:tracePt t="17135" x="7419975" y="4484688"/>
          <p14:tracePt t="17145" x="7419975" y="4491038"/>
          <p14:tracePt t="17165" x="7419975" y="4502150"/>
          <p14:tracePt t="17175" x="7419975" y="4506913"/>
          <p14:tracePt t="17187" x="7419975" y="4511675"/>
          <p14:tracePt t="17195" x="7419975" y="4518025"/>
          <p14:tracePt t="17210" x="7419975" y="4522788"/>
          <p14:tracePt t="17227" x="7431088" y="4538663"/>
          <p14:tracePt t="17244" x="7446963" y="4549775"/>
          <p14:tracePt t="17260" x="7462838" y="4572000"/>
          <p14:tracePt t="17277" x="7485063" y="4594225"/>
          <p14:tracePt t="17293" x="7489825" y="4603750"/>
          <p14:tracePt t="17311" x="7496175" y="4648200"/>
          <p14:tracePt t="17327" x="7512050" y="4691063"/>
          <p14:tracePt t="17344" x="7523163" y="4702175"/>
          <p14:tracePt t="17360" x="7559675" y="4729163"/>
          <p14:tracePt t="17377" x="7581900" y="4745038"/>
          <p14:tracePt t="17394" x="7597775" y="4765675"/>
          <p14:tracePt t="17410" x="7620000" y="4799013"/>
          <p14:tracePt t="17427" x="7624763" y="4826000"/>
          <p14:tracePt t="17444" x="7624763" y="4841875"/>
          <p14:tracePt t="17460" x="7624763" y="4848225"/>
          <p14:tracePt t="17477" x="7624763" y="4852988"/>
          <p14:tracePt t="17494" x="7624763" y="4857750"/>
          <p14:tracePt t="17565" x="7620000" y="4857750"/>
          <p14:tracePt t="17575" x="7615238" y="4857750"/>
          <p14:tracePt t="17585" x="7608888" y="4864100"/>
          <p14:tracePt t="17595" x="7604125" y="4868863"/>
          <p14:tracePt t="17610" x="7604125" y="4875213"/>
          <p14:tracePt t="17627" x="7604125" y="4879975"/>
          <p14:tracePt t="17644" x="7604125" y="4891088"/>
          <p14:tracePt t="17660" x="7615238" y="4902200"/>
          <p14:tracePt t="17677" x="7624763" y="4906963"/>
          <p14:tracePt t="17693" x="7624763" y="4911725"/>
          <p14:tracePt t="17710" x="7631113" y="4922838"/>
          <p14:tracePt t="17727" x="7635875" y="4938713"/>
          <p14:tracePt t="17744" x="7642225" y="4945063"/>
          <p14:tracePt t="17761" x="7662863" y="4965700"/>
          <p14:tracePt t="17777" x="7696200" y="4983163"/>
          <p14:tracePt t="17794" x="7716838" y="4992688"/>
          <p14:tracePt t="17810" x="7759700" y="5003800"/>
          <p14:tracePt t="17827" x="7781925" y="5014913"/>
          <p14:tracePt t="17843" x="7786688" y="5014913"/>
          <p14:tracePt t="17860" x="7797800" y="5014913"/>
          <p14:tracePt t="17877" x="7804150" y="5014913"/>
          <p14:tracePt t="17894" x="7808913" y="5019675"/>
          <p14:tracePt t="17910" x="7835900" y="5026025"/>
          <p14:tracePt t="17927" x="7858125" y="5026025"/>
          <p14:tracePt t="17944" x="7862888" y="5026025"/>
          <p14:tracePt t="17960" x="7896225" y="5037138"/>
          <p14:tracePt t="17977" x="7912100" y="5037138"/>
          <p14:tracePt t="17994" x="7916863" y="5037138"/>
          <p14:tracePt t="18010" x="7923213" y="5037138"/>
          <p14:tracePt t="18027" x="7923213" y="5030788"/>
          <p14:tracePt t="18045" x="7923213" y="5026025"/>
          <p14:tracePt t="18065" x="7923213" y="5019675"/>
          <p14:tracePt t="18085" x="7927975" y="5019675"/>
          <p14:tracePt t="18095" x="7932738" y="5019675"/>
          <p14:tracePt t="18110" x="7939088" y="5019675"/>
          <p14:tracePt t="18127" x="7943850" y="5019675"/>
          <p14:tracePt t="18144" x="7950200" y="5019675"/>
          <p14:tracePt t="18160" x="7950200" y="5010150"/>
          <p14:tracePt t="18205" x="7950200" y="5003800"/>
          <p14:tracePt t="18268" x="7950200" y="4999038"/>
          <p14:tracePt t="18297" x="7950200" y="4992688"/>
          <p14:tracePt t="18305" x="7950200" y="4987925"/>
          <p14:tracePt t="18357" x="7943850" y="4987925"/>
          <p14:tracePt t="18365" x="7932738" y="4987925"/>
          <p14:tracePt t="18375" x="7916863" y="4987925"/>
          <p14:tracePt t="18387" x="7912100" y="4987925"/>
          <p14:tracePt t="18395" x="7905750" y="4987925"/>
          <p14:tracePt t="18555" x="7900988" y="4987925"/>
          <p14:tracePt t="22207" x="7685088" y="4992688"/>
          <p14:tracePt t="22216" x="7662863" y="4879975"/>
          <p14:tracePt t="22227" x="7662863" y="4814888"/>
          <p14:tracePt t="22243" x="7669213" y="4776788"/>
          <p14:tracePt t="22260" x="7669213" y="4745038"/>
          <p14:tracePt t="22277" x="7669213" y="4711700"/>
          <p14:tracePt t="22294" x="7669213" y="4695825"/>
          <p14:tracePt t="22310" x="7669213" y="4684713"/>
          <p14:tracePt t="22344" x="7662863" y="4679950"/>
          <p14:tracePt t="22377" x="7651750" y="4652963"/>
          <p14:tracePt t="22410" x="7642225" y="4641850"/>
          <p14:tracePt t="22427" x="7642225" y="4637088"/>
          <p14:tracePt t="22443" x="7631113" y="4630738"/>
          <p14:tracePt t="22460" x="7597775" y="4630738"/>
          <p14:tracePt t="22477" x="7473950" y="4648200"/>
          <p14:tracePt t="22493" x="7435850" y="4648200"/>
          <p14:tracePt t="22510" x="7381875" y="4652963"/>
          <p14:tracePt t="22527" x="7350125" y="4664075"/>
          <p14:tracePt t="22544" x="7339013" y="4664075"/>
          <p14:tracePt t="22560" x="7327900" y="4664075"/>
          <p14:tracePt t="22577" x="7323138" y="4664075"/>
          <p14:tracePt t="22594" x="7300913" y="4675188"/>
          <p14:tracePt t="22610" x="7262813" y="4679950"/>
          <p14:tracePt t="22627" x="7204075" y="4691063"/>
          <p14:tracePt t="22643" x="7188200" y="4691063"/>
          <p14:tracePt t="22660" x="7143750" y="4691063"/>
          <p14:tracePt t="22677" x="7123113" y="4691063"/>
          <p14:tracePt t="22694" x="7116763" y="4691063"/>
          <p14:tracePt t="22710" x="7085013" y="4691063"/>
          <p14:tracePt t="22727" x="7015163" y="4695825"/>
          <p14:tracePt t="22744" x="6884988" y="4729163"/>
          <p14:tracePt t="22760" x="6619875" y="4749800"/>
          <p14:tracePt t="22777" x="6442075" y="4749800"/>
          <p14:tracePt t="22794" x="6318250" y="4749800"/>
          <p14:tracePt t="22810" x="6176963" y="4733925"/>
          <p14:tracePt t="22827" x="6118225" y="4729163"/>
          <p14:tracePt t="22843" x="6046788" y="4729163"/>
          <p14:tracePt t="22860" x="5922963" y="4718050"/>
          <p14:tracePt t="22877" x="5718175" y="4718050"/>
          <p14:tracePt t="22893" x="5592763" y="4706938"/>
          <p14:tracePt t="22910" x="5480050" y="4706938"/>
          <p14:tracePt t="22927" x="5403850" y="4691063"/>
          <p14:tracePt t="22944" x="5392738" y="4684713"/>
          <p14:tracePt t="22960" x="5387975" y="4684713"/>
          <p14:tracePt t="22996" x="5383213" y="4684713"/>
          <p14:tracePt t="23005" x="5360988" y="4684713"/>
          <p14:tracePt t="23014" x="5311775" y="4684713"/>
          <p14:tracePt t="23027" x="5273675" y="4684713"/>
          <p14:tracePt t="23044" x="5246688" y="4684713"/>
          <p14:tracePt t="23060" x="5149850" y="4675188"/>
          <p14:tracePt t="23077" x="5068888" y="4668838"/>
          <p14:tracePt t="23093" x="5048250" y="4664075"/>
          <p14:tracePt t="23110" x="4987925" y="4664075"/>
          <p14:tracePt t="23127" x="4841875" y="4664075"/>
          <p14:tracePt t="23143" x="4765675" y="4664075"/>
          <p14:tracePt t="23160" x="4549775" y="4668838"/>
          <p14:tracePt t="23177" x="4329113" y="4668838"/>
          <p14:tracePt t="23193" x="4248150" y="4675188"/>
          <p14:tracePt t="23210" x="4113213" y="4675188"/>
          <p14:tracePt t="23227" x="4052888" y="4675188"/>
          <p14:tracePt t="23244" x="4041775" y="4668838"/>
          <p14:tracePt t="23260" x="3971925" y="4664075"/>
          <p14:tracePt t="23277" x="3821113" y="4664075"/>
          <p14:tracePt t="23294" x="3744913" y="4664075"/>
          <p14:tracePt t="23310" x="3540125" y="4652963"/>
          <p14:tracePt t="23327" x="3371850" y="4621213"/>
          <p14:tracePt t="23344" x="3333750" y="4614863"/>
          <p14:tracePt t="23360" x="3221038" y="4576763"/>
          <p14:tracePt t="23377" x="3117850" y="4549775"/>
          <p14:tracePt t="23394" x="2886075" y="4529138"/>
          <p14:tracePt t="23410" x="2717800" y="4529138"/>
          <p14:tracePt t="23427" x="2524125" y="4511675"/>
          <p14:tracePt t="23444" x="2398713" y="4479925"/>
          <p14:tracePt t="23460" x="2227263" y="4425950"/>
          <p14:tracePt t="23477" x="2139950" y="4387850"/>
          <p14:tracePt t="23494" x="2081213" y="4340225"/>
          <p14:tracePt t="23510" x="1982788" y="4275138"/>
          <p14:tracePt t="23527" x="1858963" y="4203700"/>
          <p14:tracePt t="23543" x="1766888" y="4167188"/>
          <p14:tracePt t="23560" x="1674813" y="4113213"/>
          <p14:tracePt t="23577" x="1582738" y="4030663"/>
          <p14:tracePt t="23593" x="1535113" y="3971925"/>
          <p14:tracePt t="23610" x="1519238" y="3917950"/>
          <p14:tracePt t="23627" x="1519238" y="3852863"/>
          <p14:tracePt t="23643" x="1524000" y="3825875"/>
          <p14:tracePt t="23660" x="1539875" y="3756025"/>
          <p14:tracePt t="23677" x="1577975" y="3695700"/>
          <p14:tracePt t="23694" x="1600200" y="3686175"/>
          <p14:tracePt t="23710" x="1670050" y="3636963"/>
          <p14:tracePt t="23727" x="1766888" y="3598863"/>
          <p14:tracePt t="23744" x="1804988" y="3598863"/>
          <p14:tracePt t="23760" x="1946275" y="3587750"/>
          <p14:tracePt t="23777" x="2085975" y="3587750"/>
          <p14:tracePt t="23793" x="2151063" y="3594100"/>
          <p14:tracePt t="23810" x="2308225" y="3605213"/>
          <p14:tracePt t="23827" x="2474913" y="3641725"/>
          <p14:tracePt t="23844" x="2528888" y="3663950"/>
          <p14:tracePt t="23860" x="2616200" y="3695700"/>
          <p14:tracePt t="23877" x="2643188" y="3729038"/>
          <p14:tracePt t="23893" x="2647950" y="3749675"/>
          <p14:tracePt t="23910" x="2663825" y="3810000"/>
          <p14:tracePt t="23927" x="2679700" y="3868738"/>
          <p14:tracePt t="23943" x="2686050" y="3886200"/>
          <p14:tracePt t="23960" x="2708275" y="3929063"/>
          <p14:tracePt t="23977" x="2728913" y="3967163"/>
          <p14:tracePt t="23994" x="2735263" y="3983038"/>
          <p14:tracePt t="24010" x="2751138" y="3998913"/>
          <p14:tracePt t="24027" x="2755900" y="3998913"/>
          <p14:tracePt t="24106" x="2767013" y="3998913"/>
          <p14:tracePt t="24136" x="2771775" y="3998913"/>
          <p14:tracePt t="24255" x="2782888" y="4003675"/>
          <p14:tracePt t="24265" x="2843213" y="4068763"/>
          <p14:tracePt t="24275" x="2890838" y="4113213"/>
          <p14:tracePt t="24285" x="2917825" y="4160838"/>
          <p14:tracePt t="24295" x="2955925" y="4225925"/>
          <p14:tracePt t="24310" x="2971800" y="4268788"/>
          <p14:tracePt t="24327" x="2982913" y="4371975"/>
          <p14:tracePt t="24343" x="2971800" y="4394200"/>
          <p14:tracePt t="24360" x="2906713" y="4479925"/>
          <p14:tracePt t="24377" x="2816225" y="4533900"/>
          <p14:tracePt t="24394" x="2771775" y="4549775"/>
          <p14:tracePt t="24410" x="2632075" y="4572000"/>
          <p14:tracePt t="24427" x="2371725" y="4614863"/>
          <p14:tracePt t="24444" x="2286000" y="4621213"/>
          <p14:tracePt t="24460" x="2047875" y="4648200"/>
          <p14:tracePt t="24477" x="1870075" y="4641850"/>
          <p14:tracePt t="24493" x="1820863" y="4630738"/>
          <p14:tracePt t="24510" x="1708150" y="4576763"/>
          <p14:tracePt t="24527" x="1663700" y="4538663"/>
          <p14:tracePt t="24544" x="1658938" y="4529138"/>
          <p14:tracePt t="24560" x="1654175" y="4529138"/>
          <p14:tracePt t="24645" x="1674813" y="4529138"/>
          <p14:tracePt t="24655" x="1708150" y="4529138"/>
          <p14:tracePt t="24665" x="1724025" y="4529138"/>
          <p14:tracePt t="24677" x="1766888" y="4538663"/>
          <p14:tracePt t="24693" x="1816100" y="4545013"/>
          <p14:tracePt t="24710" x="1858963" y="4556125"/>
          <p14:tracePt t="24727" x="1874838" y="4556125"/>
          <p14:tracePt t="24775" x="1885950" y="4556125"/>
          <p14:tracePt t="24785" x="1924050" y="4556125"/>
          <p14:tracePt t="24796" x="1955800" y="4556125"/>
          <p14:tracePt t="24810" x="2020888" y="4556125"/>
          <p14:tracePt t="24827" x="2108200" y="4533900"/>
          <p14:tracePt t="24844" x="2124075" y="4518025"/>
          <p14:tracePt t="24860" x="2124075" y="4506913"/>
          <p14:tracePt t="24877" x="2047875" y="4502150"/>
          <p14:tracePt t="24894" x="1946275" y="4506913"/>
          <p14:tracePt t="24910" x="1836738" y="4533900"/>
          <p14:tracePt t="24927" x="1670050" y="4583113"/>
          <p14:tracePt t="24944" x="1616075" y="4610100"/>
          <p14:tracePt t="24960" x="1600200" y="4614863"/>
          <p14:tracePt t="25175" x="1600200" y="4610100"/>
          <p14:tracePt t="25496" x="1631950" y="4576763"/>
          <p14:tracePt t="25505" x="1663700" y="4545013"/>
          <p14:tracePt t="25515" x="1697038" y="4538663"/>
          <p14:tracePt t="25527" x="1773238" y="4538663"/>
          <p14:tracePt t="25543" x="1935163" y="4502150"/>
          <p14:tracePt t="25560" x="2128838" y="4464050"/>
          <p14:tracePt t="25577" x="2232025" y="4452938"/>
          <p14:tracePt t="25594" x="2308225" y="4452938"/>
          <p14:tracePt t="25627" x="2636838" y="4457700"/>
          <p14:tracePt t="25660" x="2917825" y="4441825"/>
          <p14:tracePt t="25693" x="3036888" y="4421188"/>
          <p14:tracePt t="25745" x="3052763" y="4425950"/>
          <p14:tracePt t="25755" x="3070225" y="4425950"/>
          <p14:tracePt t="25765" x="3086100" y="4430713"/>
          <p14:tracePt t="25777" x="3090863" y="4430713"/>
          <p14:tracePt t="25793" x="3097213" y="4430713"/>
          <p14:tracePt t="25811" x="3101975" y="4437063"/>
          <p14:tracePt t="25827" x="3101975" y="4448175"/>
          <p14:tracePt t="25843" x="3101975" y="4452938"/>
          <p14:tracePt t="25925" x="3090863" y="4464050"/>
          <p14:tracePt t="25936" x="3063875" y="4475163"/>
          <p14:tracePt t="25946" x="3021013" y="4502150"/>
          <p14:tracePt t="25960" x="2998788" y="4506913"/>
          <p14:tracePt t="25977" x="2967038" y="4518025"/>
          <p14:tracePt t="25993" x="2951163" y="4518025"/>
          <p14:tracePt t="26010" x="2917825" y="4518025"/>
          <p14:tracePt t="26027" x="2886075" y="4518025"/>
          <p14:tracePt t="26044" x="2852738" y="4518025"/>
          <p14:tracePt t="26060" x="2805113" y="4529138"/>
          <p14:tracePt t="26077" x="2713038" y="4538663"/>
          <p14:tracePt t="26094" x="2647950" y="4538663"/>
          <p14:tracePt t="26110" x="2609850" y="4538663"/>
          <p14:tracePt t="26127" x="2578100" y="4538663"/>
          <p14:tracePt t="26143" x="2571750" y="4538663"/>
          <p14:tracePt t="26160" x="2566988" y="4529138"/>
          <p14:tracePt t="26177" x="2566988" y="4518025"/>
          <p14:tracePt t="26193" x="2544763" y="4502150"/>
          <p14:tracePt t="26210" x="2508250" y="4495800"/>
          <p14:tracePt t="26227" x="2436813" y="4479925"/>
          <p14:tracePt t="26243" x="2362200" y="4479925"/>
          <p14:tracePt t="26260" x="2312988" y="4468813"/>
          <p14:tracePt t="26277" x="2274888" y="4457700"/>
          <p14:tracePt t="26294" x="2259013" y="4452938"/>
          <p14:tracePt t="26310" x="2236788" y="4452938"/>
          <p14:tracePt t="26327" x="2209800" y="4441825"/>
          <p14:tracePt t="26343" x="2189163" y="4437063"/>
          <p14:tracePt t="26360" x="2155825" y="4437063"/>
          <p14:tracePt t="26377" x="2128838" y="4425950"/>
          <p14:tracePt t="26394" x="2101850" y="4425950"/>
          <p14:tracePt t="26410" x="2074863" y="4425950"/>
          <p14:tracePt t="26427" x="2043113" y="4421188"/>
          <p14:tracePt t="26466" x="2036763" y="4421188"/>
          <p14:tracePt t="26485" x="2036763" y="4414838"/>
          <p14:tracePt t="26535" x="2032000" y="4414838"/>
          <p14:tracePt t="26775" x="2036763" y="4414838"/>
          <p14:tracePt t="26855" x="2070100" y="4414838"/>
          <p14:tracePt t="26865" x="2108200" y="4414838"/>
          <p14:tracePt t="26875" x="2128838" y="4414838"/>
          <p14:tracePt t="26894" x="2135188" y="4414838"/>
          <p14:tracePt t="26927" x="2162175" y="4414838"/>
          <p14:tracePt t="26943" x="2166938" y="4414838"/>
          <p14:tracePt t="26960" x="2220913" y="4410075"/>
          <p14:tracePt t="26977" x="2351088" y="4398963"/>
          <p14:tracePt t="26993" x="2389188" y="4398963"/>
          <p14:tracePt t="27010" x="2486025" y="4398963"/>
          <p14:tracePt t="27027" x="2517775" y="4398963"/>
          <p14:tracePt t="27043" x="2524125" y="4398963"/>
          <p14:tracePt t="27060" x="2528888" y="4403725"/>
          <p14:tracePt t="27077" x="2562225" y="4403725"/>
          <p14:tracePt t="27093" x="2578100" y="4403725"/>
          <p14:tracePt t="27110" x="2674938" y="4403725"/>
          <p14:tracePt t="27127" x="2805113" y="4403725"/>
          <p14:tracePt t="27143" x="2832100" y="4403725"/>
          <p14:tracePt t="27160" x="2879725" y="4403725"/>
          <p14:tracePt t="27177" x="2890838" y="4403725"/>
          <p14:tracePt t="27193" x="2897188" y="4403725"/>
          <p14:tracePt t="27210" x="2906713" y="4403725"/>
          <p14:tracePt t="27227" x="2924175" y="4403725"/>
          <p14:tracePt t="27243" x="2971800" y="4403725"/>
          <p14:tracePt t="27260" x="3032125" y="4403725"/>
          <p14:tracePt t="27277" x="3070225" y="4398963"/>
          <p14:tracePt t="27293" x="3090863" y="4398963"/>
          <p14:tracePt t="27310" x="3117850" y="4398963"/>
          <p14:tracePt t="27327" x="3128963" y="4398963"/>
          <p14:tracePt t="27343" x="3144838" y="4398963"/>
          <p14:tracePt t="27360" x="3178175" y="4398963"/>
          <p14:tracePt t="27377" x="3243263" y="4398963"/>
          <p14:tracePt t="27393" x="3302000" y="4398963"/>
          <p14:tracePt t="27410" x="3378200" y="4398963"/>
          <p14:tracePt t="27427" x="3459163" y="4398963"/>
          <p14:tracePt t="27443" x="3497263" y="4398963"/>
          <p14:tracePt t="27460" x="3524250" y="4398963"/>
          <p14:tracePt t="27477" x="3544888" y="4398963"/>
          <p14:tracePt t="27494" x="3556000" y="4398963"/>
          <p14:tracePt t="27510" x="3598863" y="4398963"/>
          <p14:tracePt t="27527" x="3659188" y="4394200"/>
          <p14:tracePt t="27543" x="3675063" y="4394200"/>
          <p14:tracePt t="27560" x="3713163" y="4394200"/>
          <p14:tracePt t="27577" x="3717925" y="4394200"/>
          <p14:tracePt t="27644" x="3729038" y="4394200"/>
          <p14:tracePt t="27654" x="3733800" y="4387850"/>
          <p14:tracePt t="27664" x="3744913" y="4387850"/>
          <p14:tracePt t="27677" x="3756025" y="4387850"/>
          <p14:tracePt t="27694" x="3760788" y="4387850"/>
          <p14:tracePt t="27710" x="3783013" y="4387850"/>
          <p14:tracePt t="27764" x="3783013" y="4383088"/>
          <p14:tracePt t="27835" x="3778250" y="4383088"/>
          <p14:tracePt t="27844" x="3751263" y="4394200"/>
          <p14:tracePt t="27854" x="3706813" y="4398963"/>
          <p14:tracePt t="27864" x="3686175" y="4410075"/>
          <p14:tracePt t="27877" x="3659188" y="4414838"/>
          <p14:tracePt t="27893" x="3632200" y="4421188"/>
          <p14:tracePt t="27910" x="3594100" y="4437063"/>
          <p14:tracePt t="27927" x="3578225" y="4448175"/>
          <p14:tracePt t="27943" x="3567113" y="4457700"/>
          <p14:tracePt t="27960" x="3513138" y="4491038"/>
          <p14:tracePt t="27977" x="3463925" y="4518025"/>
          <p14:tracePt t="27993" x="3398838" y="4556125"/>
          <p14:tracePt t="28010" x="3328988" y="4572000"/>
          <p14:tracePt t="28027" x="3263900" y="4603750"/>
          <p14:tracePt t="28043" x="3243263" y="4610100"/>
          <p14:tracePt t="28060" x="3225800" y="4614863"/>
          <p14:tracePt t="28077" x="3214688" y="4621213"/>
          <p14:tracePt t="28094" x="3209925" y="4621213"/>
          <p14:tracePt t="28110" x="3194050" y="4621213"/>
          <p14:tracePt t="28127" x="3155950" y="4637088"/>
          <p14:tracePt t="28143" x="3117850" y="4637088"/>
          <p14:tracePt t="28160" x="3079750" y="4648200"/>
          <p14:tracePt t="28177" x="3074988" y="4648200"/>
          <p14:tracePt t="28344" x="3086100" y="4648200"/>
          <p14:tracePt t="28354" x="3113088" y="4648200"/>
          <p14:tracePt t="28364" x="3124200" y="4648200"/>
          <p14:tracePt t="28377" x="3155950" y="4648200"/>
          <p14:tracePt t="28393" x="3160713" y="4648200"/>
          <p14:tracePt t="28410" x="3167063" y="4652963"/>
          <p14:tracePt t="28427" x="3178175" y="4675188"/>
          <p14:tracePt t="28443" x="3178175" y="4679950"/>
          <p14:tracePt t="28460" x="3187700" y="4691063"/>
          <p14:tracePt t="28477" x="3198813" y="4702175"/>
          <p14:tracePt t="28493" x="3198813" y="4706938"/>
          <p14:tracePt t="28510" x="3198813" y="4718050"/>
          <p14:tracePt t="28527" x="3198813" y="4729163"/>
          <p14:tracePt t="28543" x="3198813" y="4733925"/>
          <p14:tracePt t="28560" x="3171825" y="4760913"/>
          <p14:tracePt t="28577" x="3140075" y="4787900"/>
          <p14:tracePt t="28593" x="3117850" y="4810125"/>
          <p14:tracePt t="28610" x="3090863" y="4826000"/>
          <p14:tracePt t="28627" x="3090863" y="4837113"/>
          <p14:tracePt t="28643" x="3086100" y="4841875"/>
          <p14:tracePt t="28660" x="3059113" y="4857750"/>
          <p14:tracePt t="28677" x="3043238" y="4868863"/>
          <p14:tracePt t="28693" x="3016250" y="4875213"/>
          <p14:tracePt t="28710" x="2989263" y="4875213"/>
          <p14:tracePt t="28727" x="2978150" y="4879975"/>
          <p14:tracePt t="29284" x="2971800" y="4875213"/>
          <p14:tracePt t="29395" x="2971800" y="4868863"/>
          <p14:tracePt t="29405" x="2967038" y="4826000"/>
          <p14:tracePt t="29414" x="2955925" y="4787900"/>
          <p14:tracePt t="29427" x="2951163" y="4756150"/>
          <p14:tracePt t="29443" x="2951163" y="4729163"/>
          <p14:tracePt t="29460" x="2951163" y="4664075"/>
          <p14:tracePt t="29477" x="2951163" y="4603750"/>
          <p14:tracePt t="29493" x="2955925" y="4594225"/>
          <p14:tracePt t="29527" x="2994025" y="4518025"/>
          <p14:tracePt t="29560" x="3005138" y="4495800"/>
          <p14:tracePt t="29593" x="3005138" y="4491038"/>
          <p14:tracePt t="29627" x="3005138" y="4484688"/>
          <p14:tracePt t="29643" x="3005138" y="4479925"/>
          <p14:tracePt t="29660" x="2989263" y="4475163"/>
          <p14:tracePt t="29676" x="2901950" y="4468813"/>
          <p14:tracePt t="29693" x="2847975" y="4468813"/>
          <p14:tracePt t="29710" x="2744788" y="4457700"/>
          <p14:tracePt t="29727" x="2643188" y="4448175"/>
          <p14:tracePt t="29743" x="2609850" y="4441825"/>
          <p14:tracePt t="29760" x="2517775" y="4425950"/>
          <p14:tracePt t="29777" x="2382838" y="4387850"/>
          <p14:tracePt t="29794" x="2286000" y="4360863"/>
          <p14:tracePt t="29810" x="2200275" y="4329113"/>
          <p14:tracePt t="29827" x="2097088" y="4284663"/>
          <p14:tracePt t="29843" x="2054225" y="4257675"/>
          <p14:tracePt t="29860" x="2032000" y="4225925"/>
          <p14:tracePt t="29877" x="2032000" y="4198938"/>
          <p14:tracePt t="29894" x="2027238" y="4167188"/>
          <p14:tracePt t="29910" x="2020888" y="4149725"/>
          <p14:tracePt t="29927" x="2020888" y="4117975"/>
          <p14:tracePt t="29944" x="2020888" y="4086225"/>
          <p14:tracePt t="29960" x="2016125" y="4064000"/>
          <p14:tracePt t="29977" x="2016125" y="4037013"/>
          <p14:tracePt t="29993" x="2016125" y="4021138"/>
          <p14:tracePt t="30010" x="2016125" y="3998913"/>
          <p14:tracePt t="30027" x="2036763" y="3949700"/>
          <p14:tracePt t="30043" x="2070100" y="3922713"/>
          <p14:tracePt t="30060" x="2135188" y="3868738"/>
          <p14:tracePt t="30076" x="2220913" y="3836988"/>
          <p14:tracePt t="30093" x="2274888" y="3821113"/>
          <p14:tracePt t="30111" x="2328863" y="3805238"/>
          <p14:tracePt t="30127" x="2389188" y="3787775"/>
          <p14:tracePt t="30143" x="2432050" y="3787775"/>
          <p14:tracePt t="30160" x="2517775" y="3787775"/>
          <p14:tracePt t="30177" x="2625725" y="3787775"/>
          <p14:tracePt t="30193" x="2659063" y="3787775"/>
          <p14:tracePt t="30210" x="2755900" y="3810000"/>
          <p14:tracePt t="30226" x="2836863" y="3825875"/>
          <p14:tracePt t="30243" x="2879725" y="3836988"/>
          <p14:tracePt t="30260" x="2998788" y="3863975"/>
          <p14:tracePt t="30277" x="3097213" y="3906838"/>
          <p14:tracePt t="30293" x="3117850" y="3913188"/>
          <p14:tracePt t="30310" x="3160713" y="3949700"/>
          <p14:tracePt t="30327" x="3194050" y="4003675"/>
          <p14:tracePt t="30343" x="3198813" y="4014788"/>
          <p14:tracePt t="30360" x="3225800" y="4086225"/>
          <p14:tracePt t="30377" x="3225800" y="4133850"/>
          <p14:tracePt t="30393" x="3225800" y="4144963"/>
          <p14:tracePt t="30454" x="3232150" y="4144963"/>
          <p14:tracePt t="30524" x="3232150" y="4149725"/>
          <p14:tracePt t="30534" x="3209925" y="4187825"/>
          <p14:tracePt t="30544" x="3182938" y="4230688"/>
          <p14:tracePt t="30560" x="3144838" y="4279900"/>
          <p14:tracePt t="30577" x="3140075" y="4291013"/>
          <p14:tracePt t="30593" x="3140075" y="4295775"/>
          <p14:tracePt t="30644" x="3133725" y="4295775"/>
          <p14:tracePt t="33356" x="4814888" y="5495925"/>
          <p14:tracePt t="33364" x="4852988" y="5668963"/>
          <p14:tracePt t="33374" x="4972050" y="5981700"/>
          <p14:tracePt t="33384" x="5010150" y="6100763"/>
          <p14:tracePt t="33396" x="5019675" y="6176963"/>
          <p14:tracePt t="33410" x="5019675" y="6253163"/>
          <p14:tracePt t="33426" x="4972050" y="6354763"/>
          <p14:tracePt t="33443" x="4929188" y="6370638"/>
          <p14:tracePt t="33476" x="4441825" y="6354763"/>
          <p14:tracePt t="33510" x="3641725" y="6107113"/>
          <p14:tracePt t="33543" x="3513138" y="5922963"/>
          <p14:tracePt t="33560" x="3529013" y="5846763"/>
          <p14:tracePt t="33576" x="3556000" y="5792788"/>
          <p14:tracePt t="33593" x="3560763" y="5788025"/>
          <p14:tracePt t="33627" x="3560763" y="5781675"/>
          <p14:tracePt t="33754" x="3560763" y="5776913"/>
          <p14:tracePt t="36419" x="4929188" y="4999038"/>
          <p14:tracePt t="36426" x="4933950" y="4992688"/>
          <p14:tracePt t="36437" x="4938713" y="4987925"/>
          <p14:tracePt t="36496" x="4938713" y="4976813"/>
          <p14:tracePt t="36505" x="4965700" y="4933950"/>
          <p14:tracePt t="36515" x="5003800" y="4879975"/>
          <p14:tracePt t="36527" x="5026025" y="4848225"/>
          <p14:tracePt t="36560" x="5041900" y="4837113"/>
          <p14:tracePt t="36805" x="4976813" y="4837113"/>
          <p14:tracePt t="36816" x="4929188" y="4837113"/>
          <p14:tracePt t="36826" x="4906963" y="4837113"/>
          <p14:tracePt t="36835" x="4891088" y="4826000"/>
          <p14:tracePt t="36845" x="4884738" y="4826000"/>
          <p14:tracePt t="36860" x="4879975" y="4826000"/>
          <p14:tracePt t="36895" x="4868863" y="4837113"/>
          <p14:tracePt t="36906" x="4848225" y="4837113"/>
          <p14:tracePt t="36915" x="4810125" y="4837113"/>
          <p14:tracePt t="36926" x="4745038" y="4830763"/>
          <p14:tracePt t="36943" x="4695825" y="4819650"/>
          <p14:tracePt t="36960" x="4583113" y="4787900"/>
          <p14:tracePt t="36977" x="4513263" y="4760913"/>
          <p14:tracePt t="36993" x="4479925" y="4745038"/>
          <p14:tracePt t="37010" x="4403725" y="4702175"/>
          <p14:tracePt t="37027" x="4306888" y="4652963"/>
          <p14:tracePt t="37043" x="4252913" y="4637088"/>
          <p14:tracePt t="37060" x="4090988" y="4587875"/>
          <p14:tracePt t="37077" x="3960813" y="4538663"/>
          <p14:tracePt t="37093" x="3917950" y="4522788"/>
          <p14:tracePt t="37110" x="3852863" y="4491038"/>
          <p14:tracePt t="37126" x="3767138" y="4448175"/>
          <p14:tracePt t="37143" x="3740150" y="4430713"/>
          <p14:tracePt t="37160" x="3636963" y="4349750"/>
          <p14:tracePt t="37177" x="3571875" y="4268788"/>
          <p14:tracePt t="37193" x="3533775" y="4214813"/>
          <p14:tracePt t="37210" x="3513138" y="4156075"/>
          <p14:tracePt t="37226" x="3506788" y="4117975"/>
          <p14:tracePt t="37243" x="3506788" y="4090988"/>
          <p14:tracePt t="37260" x="3517900" y="4021138"/>
          <p14:tracePt t="37276" x="3540125" y="3960813"/>
          <p14:tracePt t="37293" x="3567113" y="3917950"/>
          <p14:tracePt t="37310" x="3598863" y="3863975"/>
          <p14:tracePt t="37326" x="3614738" y="3832225"/>
          <p14:tracePt t="37343" x="3636963" y="3810000"/>
          <p14:tracePt t="37360" x="3690938" y="3783013"/>
          <p14:tracePt t="37376" x="3825875" y="3733800"/>
          <p14:tracePt t="37393" x="3913188" y="3713163"/>
          <p14:tracePt t="37410" x="4005263" y="3702050"/>
          <p14:tracePt t="37427" x="4122738" y="3695700"/>
          <p14:tracePt t="37443" x="4160838" y="3695700"/>
          <p14:tracePt t="37460" x="4318000" y="3702050"/>
          <p14:tracePt t="37477" x="4495800" y="3749675"/>
          <p14:tracePt t="37493" x="4576763" y="3776663"/>
          <p14:tracePt t="37510" x="4738688" y="3868738"/>
          <p14:tracePt t="37526" x="4864100" y="3933825"/>
          <p14:tracePt t="37544" x="4884738" y="3949700"/>
          <p14:tracePt t="37560" x="4911725" y="3976688"/>
          <p14:tracePt t="37577" x="4918075" y="3994150"/>
          <p14:tracePt t="37593" x="4918075" y="3998913"/>
          <p14:tracePt t="37797" x="4884738" y="4003675"/>
          <p14:tracePt t="37809" x="4783138" y="4037013"/>
          <p14:tracePt t="37815" x="4729163" y="4048125"/>
          <p14:tracePt t="37827" x="4598988" y="4079875"/>
          <p14:tracePt t="37843" x="4495800" y="4090988"/>
          <p14:tracePt t="37860" x="4129088" y="4149725"/>
          <p14:tracePt t="37877" x="3863975" y="4171950"/>
          <p14:tracePt t="37893" x="3668713" y="4194175"/>
          <p14:tracePt t="37910" x="3452813" y="4225925"/>
          <p14:tracePt t="37926" x="3344863" y="4241800"/>
          <p14:tracePt t="37943" x="3270250" y="4252913"/>
          <p14:tracePt t="37960" x="3124200" y="4279900"/>
          <p14:tracePt t="37977" x="3032125" y="4279900"/>
          <p14:tracePt t="37993" x="2955925" y="4279900"/>
          <p14:tracePt t="38010" x="2917825" y="4279900"/>
          <p14:tracePt t="38027" x="2913063" y="4279900"/>
          <p14:tracePt t="38105" x="2901950" y="4291013"/>
          <p14:tracePt t="38125" x="2897188" y="4291013"/>
          <p14:tracePt t="38946" x="2897188" y="4306888"/>
          <p14:tracePt t="38955" x="2897188" y="4318000"/>
          <p14:tracePt t="38966" x="2901950" y="4322763"/>
          <p14:tracePt t="38977" x="2906713" y="4340225"/>
          <p14:tracePt t="38997" x="2906713" y="4344988"/>
          <p14:tracePt t="39035" x="2906713" y="4349750"/>
          <p14:tracePt t="39045" x="2906713" y="4356100"/>
          <p14:tracePt t="39075" x="2906713" y="4360863"/>
          <p14:tracePt t="39085" x="2906713" y="4367213"/>
          <p14:tracePt t="39115" x="2897188" y="4376738"/>
          <p14:tracePt t="39127" x="2874963" y="4383088"/>
          <p14:tracePt t="39143" x="2852738" y="4383088"/>
          <p14:tracePt t="39160" x="2820988" y="4387850"/>
          <p14:tracePt t="39177" x="2816225" y="4387850"/>
          <p14:tracePt t="39245" x="2809875" y="4387850"/>
          <p14:tracePt t="39436" x="2798763" y="4387850"/>
          <p14:tracePt t="39445" x="2751138" y="4383088"/>
          <p14:tracePt t="39455" x="2724150" y="4371975"/>
          <p14:tracePt t="39466" x="2679700" y="4367213"/>
          <p14:tracePt t="39477" x="2605088" y="4344988"/>
          <p14:tracePt t="39494" x="2582863" y="4344988"/>
          <p14:tracePt t="39510" x="2566988" y="4340225"/>
          <p14:tracePt t="39555" x="2562225" y="4333875"/>
          <p14:tracePt t="39565" x="2551113" y="4333875"/>
          <p14:tracePt t="39576" x="2513013" y="4333875"/>
          <p14:tracePt t="39584" x="2474913" y="4333875"/>
          <p14:tracePt t="39595" x="2463800" y="4333875"/>
          <p14:tracePt t="39610" x="2443163" y="4333875"/>
          <p14:tracePt t="39627" x="2436813" y="4333875"/>
          <p14:tracePt t="39685" x="2432050" y="4333875"/>
          <p14:tracePt t="39695" x="2409825" y="4333875"/>
          <p14:tracePt t="39705" x="2362200" y="4333875"/>
          <p14:tracePt t="39716" x="2281238" y="4340225"/>
          <p14:tracePt t="39727" x="2254250" y="4344988"/>
          <p14:tracePt t="39743" x="2205038" y="4344988"/>
          <p14:tracePt t="39760" x="2182813" y="4344988"/>
          <p14:tracePt t="39856" x="2178050" y="4344988"/>
          <p14:tracePt t="40205" x="2193925" y="4344988"/>
          <p14:tracePt t="40215" x="2286000" y="4344988"/>
          <p14:tracePt t="40226" x="2351088" y="4344988"/>
          <p14:tracePt t="40235" x="2409825" y="4344988"/>
          <p14:tracePt t="40250" x="2566988" y="4344988"/>
          <p14:tracePt t="40260" x="2663825" y="4356100"/>
          <p14:tracePt t="40277" x="2794000" y="4371975"/>
          <p14:tracePt t="40293" x="2816225" y="4371975"/>
          <p14:tracePt t="40327" x="2820988" y="4371975"/>
          <p14:tracePt t="40360" x="2870200" y="4367213"/>
          <p14:tracePt t="40393" x="2978150" y="4367213"/>
          <p14:tracePt t="40410" x="3063875" y="4367213"/>
          <p14:tracePt t="40426" x="3086100" y="4367213"/>
          <p14:tracePt t="40545" x="3090863" y="4367213"/>
          <p14:tracePt t="40555" x="3097213" y="4367213"/>
          <p14:tracePt t="40636" x="3101975" y="4367213"/>
          <p14:tracePt t="40645" x="3106738" y="4367213"/>
          <p14:tracePt t="40655" x="3128963" y="4367213"/>
          <p14:tracePt t="40665" x="3140075" y="4367213"/>
          <p14:tracePt t="40677" x="3144838" y="4367213"/>
          <p14:tracePt t="40746" x="3151188" y="4367213"/>
          <p14:tracePt t="40755" x="3178175" y="4367213"/>
          <p14:tracePt t="40765" x="3232150" y="4367213"/>
          <p14:tracePt t="40777" x="3263900" y="4367213"/>
          <p14:tracePt t="40794" x="3290888" y="4367213"/>
          <p14:tracePt t="40810" x="3367088" y="4367213"/>
          <p14:tracePt t="40827" x="3425825" y="4367213"/>
          <p14:tracePt t="40844" x="3441700" y="4367213"/>
          <p14:tracePt t="40860" x="3486150" y="4367213"/>
          <p14:tracePt t="40877" x="3524250" y="4367213"/>
          <p14:tracePt t="40893" x="3544888" y="4367213"/>
          <p14:tracePt t="40910" x="3605213" y="4367213"/>
          <p14:tracePt t="40927" x="3679825" y="4367213"/>
          <p14:tracePt t="40944" x="3729038" y="4367213"/>
          <p14:tracePt t="40960" x="3751263" y="4367213"/>
          <p14:tracePt t="40977" x="3760788" y="4367213"/>
          <p14:tracePt t="40993" x="3760788" y="4371975"/>
          <p14:tracePt t="41736" x="3767138" y="4371975"/>
          <p14:tracePt t="41755" x="3771900" y="4371975"/>
          <p14:tracePt t="41766" x="3783013" y="4371975"/>
          <p14:tracePt t="41775" x="3794125" y="4371975"/>
          <p14:tracePt t="41785" x="3814763" y="4371975"/>
          <p14:tracePt t="41795" x="3825875" y="4383088"/>
          <p14:tracePt t="41810" x="3832225" y="4383088"/>
          <p14:tracePt t="41843" x="3836988" y="4387850"/>
          <p14:tracePt t="41876" x="3832225" y="4403725"/>
          <p14:tracePt t="41910" x="3783013" y="4430713"/>
          <p14:tracePt t="41926" x="3751263" y="4452938"/>
          <p14:tracePt t="41944" x="3733800" y="4464050"/>
          <p14:tracePt t="41960" x="3702050" y="4491038"/>
          <p14:tracePt t="41977" x="3659188" y="4518025"/>
          <p14:tracePt t="41993" x="3636963" y="4533900"/>
          <p14:tracePt t="42010" x="3594100" y="4572000"/>
          <p14:tracePt t="42027" x="3524250" y="4603750"/>
          <p14:tracePt t="42043" x="3468688" y="4621213"/>
          <p14:tracePt t="42060" x="3324225" y="4668838"/>
          <p14:tracePt t="42076" x="3187700" y="4706938"/>
          <p14:tracePt t="42093" x="3160713" y="4711700"/>
          <p14:tracePt t="42110" x="3124200" y="4733925"/>
          <p14:tracePt t="42175" x="3117850" y="4733925"/>
          <p14:tracePt t="42186" x="3113088" y="4738688"/>
          <p14:tracePt t="42575" x="3113088" y="4745038"/>
          <p14:tracePt t="42585" x="3113088" y="4749800"/>
          <p14:tracePt t="42755" x="3113088" y="4756150"/>
          <p14:tracePt t="42765" x="3113088" y="4760913"/>
          <p14:tracePt t="42775" x="3113088" y="4765675"/>
          <p14:tracePt t="42794" x="3117850" y="4776788"/>
          <p14:tracePt t="42810" x="3128963" y="4799013"/>
          <p14:tracePt t="42827" x="3155950" y="4814888"/>
          <p14:tracePt t="42843" x="3160713" y="4814888"/>
          <p14:tracePt t="42860" x="3167063" y="4814888"/>
          <p14:tracePt t="50090" x="4183063" y="5219700"/>
          <p14:tracePt t="50095" x="4248150" y="5219700"/>
          <p14:tracePt t="50110" x="4259263" y="5219700"/>
          <p14:tracePt t="50127" x="4264025" y="5219700"/>
          <p14:tracePt t="50143" x="4275138" y="5214938"/>
          <p14:tracePt t="50160" x="4318000" y="5192713"/>
          <p14:tracePt t="50177" x="4484688" y="5172075"/>
          <p14:tracePt t="50193" x="4560888" y="5172075"/>
          <p14:tracePt t="50227" x="5057775" y="5230813"/>
          <p14:tracePt t="50260" x="5376863" y="5327650"/>
          <p14:tracePt t="50294" x="5826125" y="5457825"/>
          <p14:tracePt t="50310" x="5918200" y="5473700"/>
          <p14:tracePt t="50327" x="6203950" y="5554663"/>
          <p14:tracePt t="50343" x="6307138" y="5588000"/>
          <p14:tracePt t="50360" x="6453188" y="5614988"/>
          <p14:tracePt t="50377" x="6523038" y="5630863"/>
          <p14:tracePt t="50393" x="6550025" y="5641975"/>
          <p14:tracePt t="50410" x="6680200" y="5657850"/>
          <p14:tracePt t="50427" x="6862763" y="5684838"/>
          <p14:tracePt t="50443" x="6938963" y="5695950"/>
          <p14:tracePt t="50460" x="7154863" y="5718175"/>
          <p14:tracePt t="50477" x="7323138" y="5738813"/>
          <p14:tracePt t="50493" x="7435850" y="5749925"/>
          <p14:tracePt t="50510" x="7577138" y="5765800"/>
          <p14:tracePt t="50527" x="7685088" y="5781675"/>
          <p14:tracePt t="50543" x="7770813" y="5803900"/>
          <p14:tracePt t="50560" x="7966075" y="5826125"/>
          <p14:tracePt t="50576" x="8094663" y="5842000"/>
          <p14:tracePt t="50593" x="8170863" y="5842000"/>
          <p14:tracePt t="50610" x="8251825" y="5853113"/>
          <p14:tracePt t="50626" x="8339138" y="5853113"/>
          <p14:tracePt t="50643" x="8431213" y="5853113"/>
          <p14:tracePt t="50660" x="8555038" y="5853113"/>
          <p14:tracePt t="50676" x="8732838" y="5868988"/>
          <p14:tracePt t="50693" x="8836025" y="5880100"/>
          <p14:tracePt t="50710" x="8943975" y="5895975"/>
          <p14:tracePt t="50726" x="9020175" y="5895975"/>
          <p14:tracePt t="50743" x="9040813" y="5895975"/>
          <p14:tracePt t="50760" x="9101138" y="5895975"/>
          <p14:tracePt t="50777" x="9137650" y="5895975"/>
          <p14:tracePt t="50793" x="9155113" y="5895975"/>
          <p14:tracePt t="50810" x="9166225" y="5895975"/>
          <p14:tracePt t="50827" x="9170988" y="5895975"/>
          <p14:tracePt t="50925" x="9159875" y="5895975"/>
          <p14:tracePt t="50936" x="9128125" y="5895975"/>
          <p14:tracePt t="50945" x="9013825" y="5873750"/>
          <p14:tracePt t="50960" x="8939213" y="5873750"/>
          <p14:tracePt t="50977" x="8689975" y="5842000"/>
          <p14:tracePt t="50993" x="8609013" y="5830888"/>
          <p14:tracePt t="51010" x="8447088" y="5815013"/>
          <p14:tracePt t="51027" x="8328025" y="5792788"/>
          <p14:tracePt t="51043" x="8294688" y="5792788"/>
          <p14:tracePt t="51060" x="8231188" y="5792788"/>
          <p14:tracePt t="51077" x="8105775" y="5792788"/>
          <p14:tracePt t="51094" x="8040688" y="5792788"/>
          <p14:tracePt t="51110" x="7797800" y="5799138"/>
          <p14:tracePt t="51127" x="7608888" y="5799138"/>
          <p14:tracePt t="51143" x="7485063" y="5799138"/>
          <p14:tracePt t="51160" x="7323138" y="5792788"/>
          <p14:tracePt t="51177" x="7231063" y="5792788"/>
          <p14:tracePt t="51193" x="7143750" y="5792788"/>
          <p14:tracePt t="51210" x="6950075" y="5799138"/>
          <p14:tracePt t="51227" x="6797675" y="5819775"/>
          <p14:tracePt t="51243" x="6657975" y="5830888"/>
          <p14:tracePt t="51260" x="6534150" y="5830888"/>
          <p14:tracePt t="51277" x="6392863" y="5826125"/>
          <p14:tracePt t="51294" x="6338888" y="5819775"/>
          <p14:tracePt t="51310" x="6311900" y="5803900"/>
          <p14:tracePt t="51327" x="6226175" y="5754688"/>
          <p14:tracePt t="51343" x="6111875" y="5722938"/>
          <p14:tracePt t="51360" x="5907088" y="5680075"/>
          <p14:tracePt t="51377" x="5565775" y="5637213"/>
          <p14:tracePt t="51393" x="5437188" y="5603875"/>
          <p14:tracePt t="51410" x="5145088" y="5511800"/>
          <p14:tracePt t="51427" x="4960938" y="5446713"/>
          <p14:tracePt t="51444" x="4922838" y="5441950"/>
          <p14:tracePt t="51460" x="4857750" y="5414963"/>
          <p14:tracePt t="51477" x="4814888" y="5387975"/>
          <p14:tracePt t="51493" x="4787900" y="5372100"/>
          <p14:tracePt t="51510" x="4637088" y="5300663"/>
          <p14:tracePt t="51527" x="4394200" y="5230813"/>
          <p14:tracePt t="51543" x="4302125" y="5199063"/>
          <p14:tracePt t="51560" x="4106863" y="5138738"/>
          <p14:tracePt t="51576" x="3922713" y="5084763"/>
          <p14:tracePt t="51593" x="3859213" y="5068888"/>
          <p14:tracePt t="51610" x="3668713" y="5037138"/>
          <p14:tracePt t="51627" x="3425825" y="4992688"/>
          <p14:tracePt t="51643" x="3340100" y="4992688"/>
          <p14:tracePt t="51660" x="3151188" y="4976813"/>
          <p14:tracePt t="51676" x="3133725" y="4972050"/>
          <p14:tracePt t="51815" x="3133725" y="4965700"/>
          <p14:tracePt t="54216" x="2960688" y="5003800"/>
          <p14:tracePt t="54225" x="2940050" y="5046663"/>
          <p14:tracePt t="54236" x="2913063" y="5138738"/>
          <p14:tracePt t="54249" x="2843213" y="5399088"/>
          <p14:tracePt t="54260" x="2794000" y="5561013"/>
          <p14:tracePt t="54277" x="2589213" y="5992813"/>
          <p14:tracePt t="54293" x="2517775" y="6116638"/>
          <p14:tracePt t="54326" x="2070100" y="6550025"/>
          <p14:tracePt t="54427" x="908050" y="6257925"/>
          <p14:tracePt t="54443" x="730250" y="6203950"/>
          <p14:tracePt t="54460" x="577850" y="6134100"/>
          <p14:tracePt t="54476" x="512763" y="6084888"/>
          <p14:tracePt t="54493" x="476250" y="6042025"/>
          <p14:tracePt t="54510" x="427038" y="5965825"/>
          <p14:tracePt t="54527" x="384175" y="5857875"/>
          <p14:tracePt t="54543" x="350838" y="5754688"/>
          <p14:tracePt t="54560" x="323850" y="5588000"/>
          <p14:tracePt t="54577" x="334963" y="5410200"/>
          <p14:tracePt t="54593" x="357188" y="5307013"/>
          <p14:tracePt t="54610" x="384175" y="5219700"/>
          <p14:tracePt t="54626" x="438150" y="5122863"/>
          <p14:tracePt t="54643" x="485775" y="5064125"/>
          <p14:tracePt t="54660" x="546100" y="4992688"/>
          <p14:tracePt t="54677" x="681038" y="4906963"/>
          <p14:tracePt t="54693" x="800100" y="4841875"/>
          <p14:tracePt t="54710" x="1031875" y="4745038"/>
          <p14:tracePt t="54726" x="1335088" y="4648200"/>
          <p14:tracePt t="54743" x="1454150" y="4614863"/>
          <p14:tracePt t="54760" x="1773238" y="4522788"/>
          <p14:tracePt t="54777" x="2027238" y="4457700"/>
          <p14:tracePt t="54793" x="2101850" y="4437063"/>
          <p14:tracePt t="54810" x="2335213" y="4398963"/>
          <p14:tracePt t="54827" x="2589213" y="4356100"/>
          <p14:tracePt t="54844" x="2670175" y="4344988"/>
          <p14:tracePt t="54860" x="2870200" y="4333875"/>
          <p14:tracePt t="54877" x="3113088" y="4333875"/>
          <p14:tracePt t="54893" x="3209925" y="4333875"/>
          <p14:tracePt t="54910" x="3497263" y="4340225"/>
          <p14:tracePt t="54926" x="3821113" y="4349750"/>
          <p14:tracePt t="54943" x="3933825" y="4360863"/>
          <p14:tracePt t="54960" x="4225925" y="4360863"/>
          <p14:tracePt t="54976" x="4518025" y="4360863"/>
          <p14:tracePt t="54993" x="4625975" y="4360863"/>
          <p14:tracePt t="55010" x="5037138" y="4360863"/>
          <p14:tracePt t="55026" x="5534025" y="4376738"/>
          <p14:tracePt t="55043" x="5691188" y="4376738"/>
          <p14:tracePt t="55060" x="6057900" y="4398963"/>
          <p14:tracePt t="55076" x="6399213" y="4421188"/>
          <p14:tracePt t="55093" x="6511925" y="4430713"/>
          <p14:tracePt t="55110" x="6842125" y="4491038"/>
          <p14:tracePt t="55126" x="7062788" y="4545013"/>
          <p14:tracePt t="55143" x="7246938" y="4603750"/>
          <p14:tracePt t="55160" x="7469188" y="4718050"/>
          <p14:tracePt t="55176" x="7604125" y="4792663"/>
          <p14:tracePt t="55193" x="7685088" y="4864100"/>
          <p14:tracePt t="55210" x="7808913" y="5019675"/>
          <p14:tracePt t="55226" x="7885113" y="5156200"/>
          <p14:tracePt t="55243" x="7927975" y="5257800"/>
          <p14:tracePt t="55260" x="7939088" y="5349875"/>
          <p14:tracePt t="55276" x="7889875" y="5453063"/>
          <p14:tracePt t="55293" x="7820025" y="5491163"/>
          <p14:tracePt t="55310" x="7678738" y="5511800"/>
          <p14:tracePt t="55327" x="7451725" y="5511800"/>
          <p14:tracePt t="55343" x="7327900" y="5507038"/>
          <p14:tracePt t="55360" x="7242175" y="5480050"/>
          <p14:tracePt t="55376" x="7215188" y="5464175"/>
          <p14:tracePt t="55393" x="7208838" y="5464175"/>
          <p14:tracePt t="58276" x="6642100" y="4133850"/>
          <p14:tracePt t="58285" x="6534150" y="3956050"/>
          <p14:tracePt t="58295" x="6273800" y="3663950"/>
          <p14:tracePt t="58310" x="6145213" y="3517900"/>
          <p14:tracePt t="58326" x="5776913" y="3151188"/>
          <p14:tracePt t="58343" x="5684838" y="3043238"/>
          <p14:tracePt t="58360" x="5484813" y="2740025"/>
          <p14:tracePt t="58376" x="5392738" y="2551113"/>
          <p14:tracePt t="58410" x="5356225" y="2497138"/>
          <p14:tracePt t="58443" x="5345113" y="2490788"/>
          <p14:tracePt t="58476" x="5329238" y="2452688"/>
          <p14:tracePt t="58493" x="5329238" y="2443163"/>
          <p14:tracePt t="58510" x="5322888" y="2405063"/>
          <p14:tracePt t="58526" x="5318125" y="2366963"/>
          <p14:tracePt t="58543" x="5318125" y="2355850"/>
          <p14:tracePt t="58560" x="5318125" y="2335213"/>
          <p14:tracePt t="58576" x="5329238" y="2274888"/>
          <p14:tracePt t="58593" x="5329238" y="2243138"/>
          <p14:tracePt t="58610" x="5329238" y="2178050"/>
          <p14:tracePt t="58626" x="5334000" y="2128838"/>
          <p14:tracePt t="58643" x="5334000" y="2090738"/>
          <p14:tracePt t="58660" x="5329238" y="2032000"/>
          <p14:tracePt t="58676" x="5318125" y="2000250"/>
          <p14:tracePt t="58693" x="5318125" y="1973263"/>
          <p14:tracePt t="58710" x="5307013" y="1935163"/>
          <p14:tracePt t="58727" x="5307013" y="1917700"/>
          <p14:tracePt t="58743" x="5307013" y="1912938"/>
          <p14:tracePt t="58760" x="5307013" y="1908175"/>
          <p14:tracePt t="58777" x="5307013" y="1901825"/>
          <p14:tracePt t="58796" x="5307013" y="1897063"/>
          <p14:tracePt t="58810" x="5307013" y="1890713"/>
          <p14:tracePt t="58827" x="5307013" y="1885950"/>
          <p14:tracePt t="58843" x="5307013" y="1881188"/>
          <p14:tracePt t="59116" x="5307013" y="1863725"/>
          <p14:tracePt t="59127" x="5311775" y="1858963"/>
          <p14:tracePt t="59135" x="5322888" y="1847850"/>
          <p14:tracePt t="59145" x="5329238" y="1843088"/>
          <p14:tracePt t="59177" x="5345113" y="1827213"/>
          <p14:tracePt t="59210" x="5365750" y="1809750"/>
          <p14:tracePt t="59243" x="5387975" y="1793875"/>
          <p14:tracePt t="59260" x="5430838" y="1782763"/>
          <p14:tracePt t="59277" x="5500688" y="1766888"/>
          <p14:tracePt t="59293" x="5527675" y="1766888"/>
          <p14:tracePt t="59310" x="5603875" y="1766888"/>
          <p14:tracePt t="59327" x="5668963" y="1762125"/>
          <p14:tracePt t="59343" x="5691188" y="1762125"/>
          <p14:tracePt t="59360" x="5722938" y="1755775"/>
          <p14:tracePt t="59377" x="5745163" y="1755775"/>
          <p14:tracePt t="59410" x="5788025" y="1746250"/>
          <p14:tracePt t="59427" x="5873750" y="1746250"/>
          <p14:tracePt t="59443" x="5911850" y="1746250"/>
          <p14:tracePt t="59460" x="6003925" y="1746250"/>
          <p14:tracePt t="59476" x="6053138" y="1739900"/>
          <p14:tracePt t="59493" x="6064250" y="1735138"/>
          <p14:tracePt t="59510" x="6096000" y="1735138"/>
          <p14:tracePt t="59526" x="6154738" y="1728788"/>
          <p14:tracePt t="59543" x="6176963" y="1728788"/>
          <p14:tracePt t="59560" x="6253163" y="1728788"/>
          <p14:tracePt t="59576" x="6300788" y="1719263"/>
          <p14:tracePt t="59593" x="6338888" y="1719263"/>
          <p14:tracePt t="59610" x="6372225" y="1719263"/>
          <p14:tracePt t="59626" x="6388100" y="1719263"/>
          <p14:tracePt t="59643" x="6392863" y="1719263"/>
          <p14:tracePt t="59660" x="6399213" y="1719263"/>
          <p14:tracePt t="59677" x="6408738" y="1719263"/>
          <p14:tracePt t="59693" x="6419850" y="1719263"/>
          <p14:tracePt t="59710" x="6453188" y="1712913"/>
          <p14:tracePt t="59726" x="6496050" y="1708150"/>
          <p14:tracePt t="59743" x="6523038" y="1708150"/>
          <p14:tracePt t="59760" x="6561138" y="1708150"/>
          <p14:tracePt t="59776" x="6630988" y="1708150"/>
          <p14:tracePt t="59793" x="6680200" y="1697038"/>
          <p14:tracePt t="59810" x="6750050" y="1697038"/>
          <p14:tracePt t="59826" x="6815138" y="1697038"/>
          <p14:tracePt t="59843" x="6862763" y="1690688"/>
          <p14:tracePt t="59860" x="6934200" y="1690688"/>
          <p14:tracePt t="59876" x="6965950" y="1690688"/>
          <p14:tracePt t="59893" x="6970713" y="1690688"/>
          <p14:tracePt t="59910" x="6981825" y="1690688"/>
          <p14:tracePt t="59926" x="6988175" y="1690688"/>
          <p14:tracePt t="60176" x="6977063" y="1690688"/>
          <p14:tracePt t="60186" x="6970713" y="1690688"/>
          <p14:tracePt t="60195" x="6965950" y="1697038"/>
          <p14:tracePt t="60210" x="6954838" y="1701800"/>
          <p14:tracePt t="60227" x="6923088" y="1712913"/>
          <p14:tracePt t="60243" x="6900863" y="1724025"/>
          <p14:tracePt t="60260" x="6858000" y="1746250"/>
          <p14:tracePt t="60277" x="6788150" y="1766888"/>
          <p14:tracePt t="60293" x="6743700" y="1793875"/>
          <p14:tracePt t="60310" x="6588125" y="1863725"/>
          <p14:tracePt t="60326" x="6399213" y="1966913"/>
          <p14:tracePt t="60343" x="6327775" y="2005013"/>
          <p14:tracePt t="60360" x="6149975" y="2124075"/>
          <p14:tracePt t="60377" x="5922963" y="2286000"/>
          <p14:tracePt t="60393" x="5826125" y="2344738"/>
          <p14:tracePt t="60410" x="5522913" y="2555875"/>
          <p14:tracePt t="60427" x="5307013" y="2701925"/>
          <p14:tracePt t="60443" x="5106988" y="2836863"/>
          <p14:tracePt t="60460" x="4695825" y="3117850"/>
          <p14:tracePt t="60476" x="4457700" y="3290888"/>
          <p14:tracePt t="60493" x="4291013" y="3432175"/>
          <p14:tracePt t="60510" x="4122738" y="3560763"/>
          <p14:tracePt t="60527" x="4032250" y="3648075"/>
          <p14:tracePt t="60543" x="3967163" y="3686175"/>
          <p14:tracePt t="60560" x="3913188" y="3733800"/>
          <p14:tracePt t="60577" x="3863975" y="3771900"/>
          <p14:tracePt t="60593" x="3841750" y="3783013"/>
          <p14:tracePt t="60610" x="3810000" y="3810000"/>
          <p14:tracePt t="60627" x="3733800" y="3852863"/>
          <p14:tracePt t="60643" x="3679825" y="3902075"/>
          <p14:tracePt t="60660" x="3614738" y="3940175"/>
          <p14:tracePt t="60677" x="3567113" y="3976688"/>
          <p14:tracePt t="60693" x="3556000" y="3998913"/>
          <p14:tracePt t="60710" x="3490913" y="4064000"/>
          <p14:tracePt t="60727" x="3398838" y="4129088"/>
          <p14:tracePt t="60743" x="3344863" y="4167188"/>
          <p14:tracePt t="60760" x="3171825" y="4248150"/>
          <p14:tracePt t="60777" x="2978150" y="4318000"/>
          <p14:tracePt t="60793" x="2913063" y="4329113"/>
          <p14:tracePt t="60810" x="2744788" y="4356100"/>
          <p14:tracePt t="60827" x="2589213" y="4356100"/>
          <p14:tracePt t="60844" x="2497138" y="4344988"/>
          <p14:tracePt t="60860" x="2474913" y="4340225"/>
          <p14:tracePt t="60877" x="2463800" y="4329113"/>
          <p14:tracePt t="60910" x="2463800" y="4322763"/>
          <p14:tracePt t="60927" x="2481263" y="4302125"/>
          <p14:tracePt t="60943" x="2490788" y="4291013"/>
          <p14:tracePt t="60960" x="2625725" y="4241800"/>
          <p14:tracePt t="60977" x="2744788" y="4225925"/>
          <p14:tracePt t="60993" x="2771775" y="4225925"/>
          <p14:tracePt t="61010" x="2794000" y="4225925"/>
          <p14:tracePt t="61044" x="2794000" y="4230688"/>
          <p14:tracePt t="61060" x="2816225" y="4248150"/>
          <p14:tracePt t="61077" x="2832100" y="4257675"/>
          <p14:tracePt t="61093" x="2843213" y="4264025"/>
          <p14:tracePt t="61110" x="2847975" y="4268788"/>
          <p14:tracePt t="61145" x="2852738" y="4268788"/>
          <p14:tracePt t="61185" x="2852738" y="4264025"/>
          <p14:tracePt t="61195" x="2859088" y="4257675"/>
          <p14:tracePt t="61205" x="2863850" y="4248150"/>
          <p14:tracePt t="61216" x="2886075" y="4237038"/>
          <p14:tracePt t="61226" x="2890838" y="4230688"/>
          <p14:tracePt t="61243" x="2897188" y="4210050"/>
          <p14:tracePt t="61260" x="2906713" y="4194175"/>
          <p14:tracePt t="61277" x="2989263" y="4102100"/>
          <p14:tracePt t="61293" x="3086100" y="4021138"/>
          <p14:tracePt t="61310" x="3248025" y="3895725"/>
          <p14:tracePt t="61327" x="3609975" y="3614738"/>
          <p14:tracePt t="61343" x="3814763" y="3479800"/>
          <p14:tracePt t="61360" x="4398963" y="3133725"/>
          <p14:tracePt t="61377" x="4841875" y="2836863"/>
          <p14:tracePt t="61393" x="4949825" y="2762250"/>
          <p14:tracePt t="61410" x="5165725" y="2578100"/>
          <p14:tracePt t="61427" x="5349875" y="2452688"/>
          <p14:tracePt t="61443" x="5414963" y="2398713"/>
          <p14:tracePt t="61460" x="5610225" y="2286000"/>
          <p14:tracePt t="61476" x="5745163" y="2205038"/>
          <p14:tracePt t="61493" x="5776913" y="2189163"/>
          <p14:tracePt t="61510" x="5792788" y="2171700"/>
          <p14:tracePt t="61656" x="5788025" y="2171700"/>
          <p14:tracePt t="61666" x="5788025" y="2178050"/>
          <p14:tracePt t="61686" x="5788025" y="2189163"/>
          <p14:tracePt t="61695" x="5788025" y="2193925"/>
          <p14:tracePt t="61705" x="5788025" y="2220913"/>
          <p14:tracePt t="61715" x="5792788" y="2259013"/>
          <p14:tracePt t="61727" x="5938838" y="2382838"/>
          <p14:tracePt t="61743" x="6035675" y="2452688"/>
          <p14:tracePt t="61760" x="6457950" y="2701925"/>
          <p14:tracePt t="61777" x="6673850" y="2809875"/>
          <p14:tracePt t="61793" x="6743700" y="2870200"/>
          <p14:tracePt t="61810" x="6750050" y="2928938"/>
          <p14:tracePt t="61827" x="6689725" y="2982913"/>
          <p14:tracePt t="61843" x="6626225" y="3025775"/>
          <p14:tracePt t="61860" x="6561138" y="3063875"/>
          <p14:tracePt t="61877" x="6554788" y="3090863"/>
          <p14:tracePt t="61893" x="6588125" y="3124200"/>
          <p14:tracePt t="61910" x="6662738" y="3155950"/>
          <p14:tracePt t="61926" x="6707188" y="3187700"/>
          <p14:tracePt t="61943" x="6707188" y="3205163"/>
          <p14:tracePt t="61960" x="6662738" y="3225800"/>
          <p14:tracePt t="61977" x="6577013" y="3252788"/>
          <p14:tracePt t="61993" x="6538913" y="3259138"/>
          <p14:tracePt t="62010" x="6516688" y="3259138"/>
          <p14:tracePt t="62045" x="6527800" y="3252788"/>
          <p14:tracePt t="62060" x="6538913" y="3252788"/>
          <p14:tracePt t="62077" x="6543675" y="3252788"/>
          <p14:tracePt t="62094" x="6534150" y="3248025"/>
          <p14:tracePt t="64686" x="7885113" y="3421063"/>
          <p14:tracePt t="64697" x="7993063" y="3367088"/>
          <p14:tracePt t="64705" x="8085138" y="3306763"/>
          <p14:tracePt t="64716" x="8224838" y="3225800"/>
          <p14:tracePt t="64727" x="8294688" y="3171825"/>
          <p14:tracePt t="64744" x="8431213" y="3106738"/>
          <p14:tracePt t="64760" x="8570913" y="3025775"/>
          <p14:tracePt t="64777" x="8712200" y="2897188"/>
          <p14:tracePt t="64809" x="8836025" y="2690813"/>
          <p14:tracePt t="64843" x="8874125" y="2540000"/>
          <p14:tracePt t="64877" x="8743950" y="2362200"/>
          <p14:tracePt t="64893" x="8701088" y="2317750"/>
          <p14:tracePt t="64910" x="8559800" y="2216150"/>
          <p14:tracePt t="64926" x="8397875" y="2139950"/>
          <p14:tracePt t="64943" x="8343900" y="2117725"/>
          <p14:tracePt t="64959" x="8150225" y="2070100"/>
          <p14:tracePt t="64977" x="7900988" y="2036763"/>
          <p14:tracePt t="64993" x="7786688" y="2027238"/>
          <p14:tracePt t="65010" x="7435850" y="2000250"/>
          <p14:tracePt t="65027" x="6965950" y="1966913"/>
          <p14:tracePt t="65043" x="6835775" y="1955800"/>
          <p14:tracePt t="65059" x="6399213" y="1874838"/>
          <p14:tracePt t="65077" x="6091238" y="1854200"/>
          <p14:tracePt t="65093" x="5976938" y="1843088"/>
          <p14:tracePt t="65110" x="5707063" y="1831975"/>
          <p14:tracePt t="65126" x="5538788" y="1820863"/>
          <p14:tracePt t="65143" x="5518150" y="1820863"/>
          <p14:tracePt t="65159" x="5511800" y="1820863"/>
          <p14:tracePt t="65205" x="5495925" y="1820863"/>
          <p14:tracePt t="65215" x="5468938" y="1820863"/>
          <p14:tracePt t="65225" x="5419725" y="1827213"/>
          <p14:tracePt t="65235" x="5329238" y="1827213"/>
          <p14:tracePt t="65246" x="5280025" y="1827213"/>
          <p14:tracePt t="65260" x="5214938" y="1827213"/>
          <p14:tracePt t="65276" x="5133975" y="1816100"/>
          <p14:tracePt t="65293" x="5102225" y="1809750"/>
          <p14:tracePt t="65310" x="5064125" y="1800225"/>
          <p14:tracePt t="65326" x="5048250" y="1800225"/>
          <p14:tracePt t="65343" x="5010150" y="1804988"/>
          <p14:tracePt t="65360" x="4972050" y="1816100"/>
          <p14:tracePt t="65376" x="4933950" y="1816100"/>
          <p14:tracePt t="65393" x="4929188" y="1816100"/>
          <p14:tracePt t="65410" x="4922838" y="1816100"/>
          <p14:tracePt t="65427" x="4922838" y="1809750"/>
          <p14:tracePt t="65443" x="4922838" y="1804988"/>
          <p14:tracePt t="65460" x="4918075" y="1800225"/>
          <p14:tracePt t="65476" x="4918075" y="1789113"/>
          <p14:tracePt t="65493" x="4918075" y="1782763"/>
          <p14:tracePt t="65514" x="4918075" y="1778000"/>
          <p14:tracePt t="65535" x="4918075" y="1773238"/>
          <p14:tracePt t="65545" x="4922838" y="1766888"/>
          <p14:tracePt t="65565" x="4922838" y="1762125"/>
          <p14:tracePt t="65576" x="4929188" y="1755775"/>
          <p14:tracePt t="65595" x="4929188" y="1751013"/>
          <p14:tracePt t="65645" x="4929188" y="1746250"/>
          <p14:tracePt t="65755" x="4933950" y="1746250"/>
          <p14:tracePt t="65775" x="4938713" y="1746250"/>
          <p14:tracePt t="65865" x="4938713" y="1751013"/>
          <p14:tracePt t="65875" x="4945063" y="1751013"/>
          <p14:tracePt t="65886" x="4956175" y="1751013"/>
          <p14:tracePt t="65895" x="4960938" y="1751013"/>
          <p14:tracePt t="65910" x="4976813" y="1755775"/>
          <p14:tracePt t="65927" x="5003800" y="1755775"/>
          <p14:tracePt t="65943" x="5026025" y="1755775"/>
          <p14:tracePt t="65960" x="5053013" y="1755775"/>
          <p14:tracePt t="65977" x="5064125" y="1755775"/>
          <p14:tracePt t="65993" x="5080000" y="1755775"/>
          <p14:tracePt t="66010" x="5095875" y="1755775"/>
          <p14:tracePt t="66027" x="5133975" y="1755775"/>
          <p14:tracePt t="66043" x="5156200" y="1755775"/>
          <p14:tracePt t="66060" x="5172075" y="1746250"/>
          <p14:tracePt t="66077" x="5199063" y="1746250"/>
          <p14:tracePt t="66094" x="5219700" y="1746250"/>
          <p14:tracePt t="66110" x="5230813" y="1746250"/>
          <p14:tracePt t="66127" x="5264150" y="1739900"/>
          <p14:tracePt t="66143" x="5268913" y="1739900"/>
          <p14:tracePt t="66160" x="5295900" y="1735138"/>
          <p14:tracePt t="66177" x="5345113" y="1724025"/>
          <p14:tracePt t="66193" x="5365750" y="1724025"/>
          <p14:tracePt t="66210" x="5430838" y="1719263"/>
          <p14:tracePt t="66227" x="5511800" y="1719263"/>
          <p14:tracePt t="66243" x="5538788" y="1712913"/>
          <p14:tracePt t="66260" x="5592763" y="1697038"/>
          <p14:tracePt t="66276" x="5641975" y="1681163"/>
          <p14:tracePt t="66293" x="5664200" y="1670050"/>
          <p14:tracePt t="66311" x="5745163" y="1658938"/>
          <p14:tracePt t="66327" x="5842000" y="1658938"/>
          <p14:tracePt t="66343" x="5880100" y="1658938"/>
          <p14:tracePt t="66360" x="5961063" y="1658938"/>
          <p14:tracePt t="66377" x="5992813" y="1658938"/>
          <p14:tracePt t="66410" x="5999163" y="1658938"/>
          <p14:tracePt t="66427" x="6026150" y="1658938"/>
          <p14:tracePt t="66443" x="6030913" y="1658938"/>
          <p14:tracePt t="66460" x="6073775" y="1654175"/>
          <p14:tracePt t="66477" x="6134100" y="1654175"/>
          <p14:tracePt t="66493" x="6149975" y="1654175"/>
          <p14:tracePt t="66510" x="6192838" y="1654175"/>
          <p14:tracePt t="66527" x="6226175" y="1654175"/>
          <p14:tracePt t="66543" x="6246813" y="1654175"/>
          <p14:tracePt t="66560" x="6296025" y="1654175"/>
          <p14:tracePt t="66576" x="6334125" y="1654175"/>
          <p14:tracePt t="66593" x="6372225" y="1654175"/>
          <p14:tracePt t="66610" x="6426200" y="1654175"/>
          <p14:tracePt t="66626" x="6457950" y="1654175"/>
          <p14:tracePt t="66643" x="6480175" y="1654175"/>
          <p14:tracePt t="66659" x="6511925" y="1654175"/>
          <p14:tracePt t="66676" x="6538913" y="1654175"/>
          <p14:tracePt t="66693" x="6543675" y="1654175"/>
          <p14:tracePt t="66710" x="6554788" y="1654175"/>
          <p14:tracePt t="66726" x="6588125" y="1654175"/>
          <p14:tracePt t="66743" x="6599238" y="1654175"/>
          <p14:tracePt t="66760" x="6619875" y="1654175"/>
          <p14:tracePt t="66776" x="6626225" y="1654175"/>
          <p14:tracePt t="66793" x="6630988" y="1654175"/>
          <p14:tracePt t="66956" x="6630988" y="1647825"/>
          <p14:tracePt t="67046" x="6599238" y="1647825"/>
          <p14:tracePt t="67055" x="6561138" y="1647825"/>
          <p14:tracePt t="67065" x="6496050" y="1658938"/>
          <p14:tracePt t="67077" x="6381750" y="1670050"/>
          <p14:tracePt t="67093" x="6300788" y="1690688"/>
          <p14:tracePt t="67110" x="6161088" y="1719263"/>
          <p14:tracePt t="67127" x="6073775" y="1746250"/>
          <p14:tracePt t="67143" x="6053138" y="1751013"/>
          <p14:tracePt t="67160" x="6003925" y="1773238"/>
          <p14:tracePt t="67177" x="5945188" y="1793875"/>
          <p14:tracePt t="67193" x="5900738" y="1804988"/>
          <p14:tracePt t="67210" x="5772150" y="1831975"/>
          <p14:tracePt t="67227" x="5641975" y="1847850"/>
          <p14:tracePt t="67243" x="5599113" y="1858963"/>
          <p14:tracePt t="67260" x="5549900" y="1863725"/>
          <p14:tracePt t="67277" x="5534025" y="1870075"/>
          <p14:tracePt t="67293" x="5518150" y="1874838"/>
          <p14:tracePt t="67310" x="5491163" y="1890713"/>
          <p14:tracePt t="67327" x="5437188" y="1912938"/>
          <p14:tracePt t="67343" x="5399088" y="1928813"/>
          <p14:tracePt t="67360" x="5334000" y="1951038"/>
          <p14:tracePt t="67377" x="5311775" y="1955800"/>
          <p14:tracePt t="67393" x="5307013" y="1962150"/>
          <p14:tracePt t="67410" x="5295900" y="1966913"/>
          <p14:tracePt t="67443" x="5295900" y="1973263"/>
          <p14:tracePt t="67460" x="5291138" y="1978025"/>
          <p14:tracePt t="67476" x="5291138" y="1982788"/>
          <p14:tracePt t="67496" x="5291138" y="1989138"/>
          <p14:tracePt t="67510" x="5295900" y="1993900"/>
          <p14:tracePt t="67527" x="5318125" y="1993900"/>
          <p14:tracePt t="67543" x="5329238" y="1993900"/>
          <p14:tracePt t="67560" x="5334000" y="2009775"/>
          <p14:tracePt t="67577" x="5387975" y="2032000"/>
          <p14:tracePt t="67593" x="5414963" y="2043113"/>
          <p14:tracePt t="67610" x="5522913" y="2058988"/>
          <p14:tracePt t="67627" x="5637213" y="2070100"/>
          <p14:tracePt t="67643" x="5668963" y="2074863"/>
          <p14:tracePt t="67660" x="5718175" y="2074863"/>
          <p14:tracePt t="67677" x="5745163" y="2074863"/>
          <p14:tracePt t="67710" x="5749925" y="2074863"/>
          <p14:tracePt t="67735" x="5749925" y="2063750"/>
          <p14:tracePt t="67795" x="5749925" y="2058988"/>
          <p14:tracePt t="67835" x="5749925" y="2054225"/>
          <p14:tracePt t="67875" x="5749925" y="2047875"/>
          <p14:tracePt t="67895" x="5749925" y="2043113"/>
          <p14:tracePt t="68046" x="5799138" y="2043113"/>
          <p14:tracePt t="68055" x="5922963" y="2043113"/>
          <p14:tracePt t="68065" x="6053138" y="2047875"/>
          <p14:tracePt t="68077" x="6284913" y="2074863"/>
          <p14:tracePt t="68094" x="6500813" y="2108200"/>
          <p14:tracePt t="68110" x="6615113" y="2124075"/>
          <p14:tracePt t="68127" x="6684963" y="2135188"/>
          <p14:tracePt t="68143" x="6696075" y="2135188"/>
          <p14:tracePt t="68160" x="6700838" y="2135188"/>
          <p14:tracePt t="68177" x="6711950" y="2135188"/>
          <p14:tracePt t="68210" x="6711950" y="2128838"/>
          <p14:tracePt t="68275" x="6711950" y="2124075"/>
          <p14:tracePt t="68326" x="6700838" y="2124075"/>
          <p14:tracePt t="68335" x="6689725" y="2124075"/>
          <p14:tracePt t="70617" x="6696075" y="3641725"/>
          <p14:tracePt t="70625" x="6761163" y="3733800"/>
          <p14:tracePt t="70636" x="6842125" y="3814763"/>
          <p14:tracePt t="70646" x="6889750" y="3875088"/>
          <p14:tracePt t="70660" x="6938963" y="3933825"/>
          <p14:tracePt t="70677" x="6943725" y="3967163"/>
          <p14:tracePt t="70693" x="6943725" y="3971925"/>
          <p14:tracePt t="70726" x="6824663" y="3976688"/>
          <p14:tracePt t="70760" x="6700838" y="3960813"/>
          <p14:tracePt t="70793" x="6673850" y="3933825"/>
          <p14:tracePt t="70795" x="6673850" y="3929063"/>
          <p14:tracePt t="70875" x="6700838" y="3917950"/>
          <p14:tracePt t="70886" x="6777038" y="3917950"/>
          <p14:tracePt t="70895" x="6858000" y="3944938"/>
          <p14:tracePt t="70910" x="6938963" y="3983038"/>
          <p14:tracePt t="70926" x="7058025" y="4113213"/>
          <p14:tracePt t="70943" x="7085013" y="4171950"/>
          <p14:tracePt t="70960" x="7096125" y="4214813"/>
          <p14:tracePt t="70977" x="7069138" y="4241800"/>
          <p14:tracePt t="70993" x="7046913" y="4241800"/>
          <p14:tracePt t="71010" x="6997700" y="4237038"/>
          <p14:tracePt t="71027" x="6981825" y="4225925"/>
          <p14:tracePt t="71043" x="6981825" y="4214813"/>
          <p14:tracePt t="71060" x="6977063" y="4183063"/>
          <p14:tracePt t="71077" x="6965950" y="4149725"/>
          <p14:tracePt t="71093" x="6965950" y="4140200"/>
          <p14:tracePt t="71110" x="6961188" y="4113213"/>
          <p14:tracePt t="71126" x="6954838" y="4090988"/>
          <p14:tracePt t="71143" x="6954838" y="4086225"/>
          <p14:tracePt t="71160" x="6970713" y="4052888"/>
          <p14:tracePt t="71176" x="7004050" y="4003675"/>
          <p14:tracePt t="71193" x="7019925" y="3987800"/>
          <p14:tracePt t="71210" x="7035800" y="3922713"/>
          <p14:tracePt t="71226" x="7035800" y="3886200"/>
          <p14:tracePt t="71243" x="7035800" y="3875088"/>
          <p14:tracePt t="71260" x="7035800" y="3859213"/>
          <p14:tracePt t="71276" x="7035800" y="3852863"/>
          <p14:tracePt t="71315" x="7042150" y="3852863"/>
          <p14:tracePt t="71325" x="7062788" y="3852863"/>
          <p14:tracePt t="71335" x="7096125" y="3852863"/>
          <p14:tracePt t="71345" x="7123113" y="3859213"/>
          <p14:tracePt t="71360" x="7188200" y="3868738"/>
          <p14:tracePt t="71376" x="7246938" y="3886200"/>
          <p14:tracePt t="71393" x="7289800" y="3890963"/>
          <p14:tracePt t="71410" x="7339013" y="3913188"/>
          <p14:tracePt t="71426" x="7350125" y="3913188"/>
          <p14:tracePt t="71460" x="7305675" y="3913188"/>
          <p14:tracePt t="71477" x="7242175" y="3913188"/>
          <p14:tracePt t="71493" x="7177088" y="3902075"/>
          <p14:tracePt t="71510" x="7073900" y="3895725"/>
          <p14:tracePt t="71527" x="6858000" y="3852863"/>
          <p14:tracePt t="71543" x="6788150" y="3832225"/>
          <p14:tracePt t="71560" x="6673850" y="3767138"/>
          <p14:tracePt t="71576" x="6561138" y="3690938"/>
          <p14:tracePt t="71593" x="6457950" y="3632200"/>
          <p14:tracePt t="71609" x="6199188" y="3517900"/>
          <p14:tracePt t="71626" x="5534025" y="3333750"/>
          <p14:tracePt t="71643" x="5307013" y="3275013"/>
          <p14:tracePt t="71660" x="4729163" y="3151188"/>
          <p14:tracePt t="71676" x="4248150" y="3048000"/>
          <p14:tracePt t="71693" x="4122738" y="3032125"/>
          <p14:tracePt t="71710" x="3852863" y="3009900"/>
          <p14:tracePt t="71726" x="3794125" y="2994025"/>
          <p14:tracePt t="71743" x="3794125" y="2987675"/>
          <p14:tracePt t="71826" x="3787775" y="2987675"/>
          <p14:tracePt t="74740" x="5592763" y="3270250"/>
          <p14:tracePt t="74747" x="5657850" y="3232150"/>
          <p14:tracePt t="74759" x="5668963" y="3205163"/>
          <p14:tracePt t="74777" x="5684838" y="3074988"/>
          <p14:tracePt t="74793" x="5695950" y="3021013"/>
          <p14:tracePt t="74810" x="5772150" y="2870200"/>
          <p14:tracePt t="74826" x="5907088" y="2717800"/>
          <p14:tracePt t="74860" x="6080125" y="2508250"/>
          <p14:tracePt t="74893" x="6154738" y="2382838"/>
          <p14:tracePt t="74926" x="6154738" y="2317750"/>
          <p14:tracePt t="74943" x="6154738" y="2290763"/>
          <p14:tracePt t="74960" x="6154738" y="2178050"/>
          <p14:tracePt t="74976" x="6161088" y="2135188"/>
          <p14:tracePt t="75055" x="6165850" y="2135188"/>
          <p14:tracePt t="75085" x="6176963" y="2198688"/>
          <p14:tracePt t="75095" x="6269038" y="2339975"/>
          <p14:tracePt t="75105" x="6626225" y="2713038"/>
          <p14:tracePt t="75115" x="6884988" y="2890838"/>
          <p14:tracePt t="75127" x="7215188" y="3097213"/>
          <p14:tracePt t="75143" x="7847013" y="3441700"/>
          <p14:tracePt t="75160" x="8689975" y="3832225"/>
          <p14:tracePt t="75176" x="9598025" y="4187825"/>
          <p14:tracePt t="75193" x="9890125" y="4295775"/>
          <p14:tracePt t="75210" x="9998075" y="4344988"/>
          <p14:tracePt t="75226" x="9986963" y="4371975"/>
          <p14:tracePt t="75243" x="9883775" y="4398963"/>
          <p14:tracePt t="75260" x="9609138" y="4441825"/>
          <p14:tracePt t="75276" x="9220200" y="4452938"/>
          <p14:tracePt t="75293" x="9105900" y="4448175"/>
          <p14:tracePt t="75310" x="8932863" y="4371975"/>
          <p14:tracePt t="75327" x="8836025" y="4252913"/>
          <p14:tracePt t="75343" x="8824913" y="4187825"/>
          <p14:tracePt t="75360" x="8863013" y="3994150"/>
          <p14:tracePt t="75376" x="9047163" y="3794125"/>
          <p14:tracePt t="75393" x="9155113" y="3744913"/>
          <p14:tracePt t="75410" x="9474200" y="3659188"/>
          <p14:tracePt t="75426" x="9728200" y="3648075"/>
          <p14:tracePt t="75443" x="9825038" y="3648075"/>
          <p14:tracePt t="75459" x="10090150" y="3695700"/>
          <p14:tracePt t="75476" x="10121900" y="3713163"/>
          <p14:tracePt t="75509" x="10121900" y="3706813"/>
          <p14:tracePt t="75527" x="9921875" y="3506788"/>
          <p14:tracePt t="75543" x="9771063" y="3405188"/>
          <p14:tracePt t="75560" x="9155113" y="3016250"/>
          <p14:tracePt t="75577" x="8890000" y="2852738"/>
          <p14:tracePt t="75593" x="8820150" y="2816225"/>
          <p14:tracePt t="75610" x="8705850" y="2728913"/>
          <p14:tracePt t="75626" x="8689975" y="2701925"/>
          <p14:tracePt t="75643" x="8689975" y="2697163"/>
          <p14:tracePt t="76005" x="8694738" y="2697163"/>
          <p14:tracePt t="76015" x="8705850" y="2679700"/>
          <p14:tracePt t="76025" x="8728075" y="2659063"/>
          <p14:tracePt t="76035" x="8743950" y="2647950"/>
          <p14:tracePt t="76045" x="8748713" y="2632075"/>
          <p14:tracePt t="76077" x="8748713" y="2625725"/>
          <p14:tracePt t="76165" x="8748713" y="2620963"/>
          <p14:tracePt t="76276" x="8662988" y="2625725"/>
          <p14:tracePt t="76286" x="8505825" y="2620963"/>
          <p14:tracePt t="76296" x="8231188" y="2555875"/>
          <p14:tracePt t="76310" x="7770813" y="2447925"/>
          <p14:tracePt t="76326" x="7392988" y="2205038"/>
          <p14:tracePt t="76343" x="7350125" y="2112963"/>
          <p14:tracePt t="76360" x="7532688" y="1778000"/>
          <p14:tracePt t="76376" x="8013700" y="1508125"/>
          <p14:tracePt t="76393" x="8170863" y="1458913"/>
          <p14:tracePt t="76410" x="8408988" y="1438275"/>
          <p14:tracePt t="76426" x="8478838" y="1438275"/>
          <p14:tracePt t="76443" x="8505825" y="1492250"/>
          <p14:tracePt t="76460" x="8543925" y="1582738"/>
          <p14:tracePt t="76476" x="8593138" y="1685925"/>
          <p14:tracePt t="76493" x="8597900" y="1751013"/>
          <p14:tracePt t="76510" x="8609013" y="1804988"/>
          <p14:tracePt t="76526" x="8597900" y="1827213"/>
          <p14:tracePt t="76543" x="8586788" y="1831975"/>
          <p14:tracePt t="76559" x="8543925" y="1836738"/>
          <p14:tracePt t="76576" x="8521700" y="1843088"/>
          <p14:tracePt t="76593" x="8505825" y="1843088"/>
          <p14:tracePt t="76609" x="8501063" y="1843088"/>
          <p14:tracePt t="76695" x="8505825" y="1843088"/>
          <p14:tracePt t="76706" x="8528050" y="1843088"/>
          <p14:tracePt t="76716" x="8566150" y="1836738"/>
          <p14:tracePt t="76726" x="8575675" y="1836738"/>
          <p14:tracePt t="76743" x="8582025" y="1836738"/>
          <p14:tracePt t="76760" x="8582025" y="1831975"/>
          <p14:tracePt t="76945" x="8582025" y="1836738"/>
          <p14:tracePt t="76956" x="8582025" y="1843088"/>
          <p14:tracePt t="76998" x="8582025" y="1847850"/>
          <p14:tracePt t="77005" x="8582025" y="1863725"/>
          <p14:tracePt t="77016" x="8582025" y="1890713"/>
          <p14:tracePt t="77027" x="8582025" y="1917700"/>
          <p14:tracePt t="77043" x="8582025" y="1982788"/>
          <p14:tracePt t="77060" x="8613775" y="2117725"/>
          <p14:tracePt t="77076" x="8667750" y="2205038"/>
          <p14:tracePt t="77093" x="8705850" y="2254250"/>
          <p14:tracePt t="77110" x="8712200" y="2263775"/>
          <p14:tracePt t="77145" x="8716963" y="2263775"/>
          <p14:tracePt t="77166" x="8716963" y="2259013"/>
          <p14:tracePt t="77317" x="8716963" y="2254250"/>
          <p14:tracePt t="77695" x="8716963" y="2259013"/>
          <p14:tracePt t="77716" x="8716963" y="2263775"/>
          <p14:tracePt t="77746" x="8716963" y="2270125"/>
          <p14:tracePt t="77805" x="8732838" y="2281238"/>
          <p14:tracePt t="77815" x="8755063" y="2301875"/>
          <p14:tracePt t="77826" x="8786813" y="2328863"/>
          <p14:tracePt t="77835" x="8836025" y="2355850"/>
          <p14:tracePt t="77845" x="8890000" y="2393950"/>
          <p14:tracePt t="77859" x="8959850" y="2443163"/>
          <p14:tracePt t="77893" x="9040813" y="2497138"/>
          <p14:tracePt t="77926" x="9047163" y="2474913"/>
          <p14:tracePt t="77960" x="9056688" y="2425700"/>
          <p14:tracePt t="77976" x="9063038" y="2409825"/>
          <p14:tracePt t="77993" x="9063038" y="2405063"/>
          <p14:tracePt t="78010" x="9063038" y="2398713"/>
          <p14:tracePt t="78026" x="9063038" y="2393950"/>
          <p14:tracePt t="78044" x="9063038" y="2389188"/>
          <p14:tracePt t="78075" x="9063038" y="2382838"/>
          <p14:tracePt t="78218" x="9063038" y="2378075"/>
          <p14:tracePt t="80928" x="9063038" y="2459038"/>
          <p14:tracePt t="80937" x="9074150" y="2470150"/>
          <p14:tracePt t="80947" x="9110663" y="2474913"/>
          <p14:tracePt t="80960" x="9305925" y="2490788"/>
          <p14:tracePt t="80976" x="9436100" y="2490788"/>
          <p14:tracePt t="80993" x="9532938" y="2490788"/>
          <p14:tracePt t="81010" x="9602788" y="2474913"/>
          <p14:tracePt t="81026" x="9602788" y="2459038"/>
          <p14:tracePt t="81059" x="9510713" y="2409825"/>
          <p14:tracePt t="81093" x="9478963" y="2371725"/>
          <p14:tracePt t="81126" x="9555163" y="2324100"/>
          <p14:tracePt t="81143" x="9571038" y="2317750"/>
          <p14:tracePt t="81160" x="9582150" y="2312988"/>
          <p14:tracePt t="81177" x="9582150" y="2308225"/>
          <p14:tracePt t="81246" x="9582150" y="2301875"/>
          <p14:tracePt t="81555" x="9582150" y="2297113"/>
          <p14:tracePt t="81565" x="9564688" y="2274888"/>
          <p14:tracePt t="81575" x="9532938" y="2254250"/>
          <p14:tracePt t="81585" x="9521825" y="2236788"/>
          <p14:tracePt t="81595" x="9490075" y="2220913"/>
          <p14:tracePt t="81610" x="9467850" y="2216150"/>
          <p14:tracePt t="81626" x="9398000" y="2198688"/>
          <p14:tracePt t="81659" x="9375775" y="2193925"/>
          <p14:tracePt t="81786" x="9371013" y="2193925"/>
          <p14:tracePt t="81795" x="9371013" y="2198688"/>
          <p14:tracePt t="81805" x="9364663" y="2205038"/>
          <p14:tracePt t="81815" x="9359900" y="2220913"/>
          <p14:tracePt t="81826" x="9359900" y="2236788"/>
          <p14:tracePt t="81843" x="9355138" y="2259013"/>
          <p14:tracePt t="81860" x="9337675" y="2324100"/>
          <p14:tracePt t="81876" x="9321800" y="2420938"/>
          <p14:tracePt t="81893" x="9310688" y="2535238"/>
          <p14:tracePt t="81910" x="9301163" y="2724150"/>
          <p14:tracePt t="81926" x="9348788" y="3016250"/>
          <p14:tracePt t="81943" x="9420225" y="3241675"/>
          <p14:tracePt t="81960" x="9501188" y="3490913"/>
          <p14:tracePt t="81976" x="9598025" y="3875088"/>
          <p14:tracePt t="81993" x="9609138" y="4030663"/>
          <p14:tracePt t="82010" x="9598025" y="4149725"/>
          <p14:tracePt t="82027" x="9564688" y="4237038"/>
          <p14:tracePt t="82043" x="9548813" y="4264025"/>
          <p14:tracePt t="82060" x="9494838" y="4322763"/>
          <p14:tracePt t="82076" x="9467850" y="4376738"/>
          <p14:tracePt t="82093" x="9467850" y="4398963"/>
          <p14:tracePt t="82110" x="9451975" y="4430713"/>
          <p14:tracePt t="82126" x="9409113" y="4468813"/>
          <p14:tracePt t="82143" x="9386888" y="4484688"/>
          <p14:tracePt t="82160" x="9321800" y="4511675"/>
          <p14:tracePt t="82176" x="9310688" y="4522788"/>
          <p14:tracePt t="82210" x="9310688" y="4533900"/>
          <p14:tracePt t="82226" x="9364663" y="4576763"/>
          <p14:tracePt t="82243" x="9398000" y="4614863"/>
          <p14:tracePt t="82260" x="9501188" y="4695825"/>
          <p14:tracePt t="82277" x="9559925" y="4765675"/>
          <p14:tracePt t="82293" x="9559925" y="4776788"/>
          <p14:tracePt t="82310" x="9559925" y="4783138"/>
          <p14:tracePt t="82326" x="9528175" y="4803775"/>
          <p14:tracePt t="82343" x="9483725" y="4810125"/>
          <p14:tracePt t="82360" x="9355138" y="4810125"/>
          <p14:tracePt t="82376" x="9229725" y="4810125"/>
          <p14:tracePt t="82393" x="9175750" y="4810125"/>
          <p14:tracePt t="82410" x="8932863" y="4810125"/>
          <p14:tracePt t="82426" x="8689975" y="4803775"/>
          <p14:tracePt t="82443" x="8474075" y="4783138"/>
          <p14:tracePt t="82460" x="8220075" y="4749800"/>
          <p14:tracePt t="82477" x="8132763" y="4718050"/>
          <p14:tracePt t="82493" x="8101013" y="4684713"/>
          <p14:tracePt t="82509" x="8067675" y="4598988"/>
          <p14:tracePt t="82526" x="8067675" y="4533900"/>
          <p14:tracePt t="82543" x="8067675" y="4457700"/>
          <p14:tracePt t="82559" x="8116888" y="4257675"/>
          <p14:tracePt t="82576" x="8278813" y="4068763"/>
          <p14:tracePt t="82593" x="8458200" y="3956050"/>
          <p14:tracePt t="82609" x="8716963" y="3890963"/>
          <p14:tracePt t="82626" x="9117013" y="3875088"/>
          <p14:tracePt t="82643" x="9337675" y="3906838"/>
          <p14:tracePt t="82660" x="9521825" y="4021138"/>
          <p14:tracePt t="82676" x="9678988" y="4230688"/>
          <p14:tracePt t="82693" x="9764713" y="4387850"/>
          <p14:tracePt t="82710" x="9867900" y="4549775"/>
          <p14:tracePt t="82726" x="9928225" y="4641850"/>
          <p14:tracePt t="82743" x="9932988" y="4648200"/>
          <p14:tracePt t="82776" x="9863138" y="4679950"/>
          <p14:tracePt t="82793" x="9721850" y="4691063"/>
          <p14:tracePt t="82810" x="9078913" y="4691063"/>
          <p14:tracePt t="82826" x="8258175" y="4468813"/>
          <p14:tracePt t="82843" x="8074025" y="4344988"/>
          <p14:tracePt t="82859" x="7793038" y="4021138"/>
          <p14:tracePt t="82876" x="7797800" y="3832225"/>
          <p14:tracePt t="82893" x="7835900" y="3760788"/>
          <p14:tracePt t="82909" x="8047038" y="3556000"/>
          <p14:tracePt t="82926" x="8485188" y="3414713"/>
          <p14:tracePt t="82943" x="8732838" y="3371850"/>
          <p14:tracePt t="82960" x="9505950" y="3340100"/>
          <p14:tracePt t="82976" x="10306050" y="3475038"/>
          <p14:tracePt t="82993" x="10521950" y="3560763"/>
          <p14:tracePt t="83010" x="10764838" y="3794125"/>
          <p14:tracePt t="83026" x="10780713" y="3983038"/>
          <p14:tracePt t="83043" x="10780713" y="4048125"/>
          <p14:tracePt t="83060" x="10656888" y="4187825"/>
          <p14:tracePt t="83076" x="10333038" y="4295775"/>
          <p14:tracePt t="83093" x="10110788" y="4340225"/>
          <p14:tracePt t="83109" x="9209088" y="4356100"/>
          <p14:tracePt t="83126" x="8662988" y="4268788"/>
          <p14:tracePt t="83143" x="8397875" y="4160838"/>
          <p14:tracePt t="83160" x="8289925" y="4064000"/>
          <p14:tracePt t="83176" x="8285163" y="4037013"/>
          <p14:tracePt t="83396" x="8285163" y="4041775"/>
          <p14:tracePt t="83555" x="8278813" y="4048125"/>
          <p14:tracePt t="83575" x="8278813" y="4052888"/>
          <p14:tracePt t="83585" x="8278813" y="4059238"/>
          <p14:tracePt t="83606" x="8278813" y="4064000"/>
          <p14:tracePt t="83614" x="8294688" y="4075113"/>
          <p14:tracePt t="83626" x="8316913" y="4086225"/>
          <p14:tracePt t="83659" x="8447088" y="4275138"/>
          <p14:tracePt t="83693" x="8543925" y="4394200"/>
          <p14:tracePt t="83726" x="8613775" y="4511675"/>
          <p14:tracePt t="83743" x="8620125" y="4511675"/>
          <p14:tracePt t="83866" x="8602663" y="4511675"/>
          <p14:tracePt t="83876" x="8575675" y="4545013"/>
          <p14:tracePt t="83886" x="8555038" y="4560888"/>
          <p14:tracePt t="83895" x="8521700" y="4583113"/>
          <p14:tracePt t="83909" x="8505825" y="4594225"/>
          <p14:tracePt t="83926" x="8478838" y="4614863"/>
          <p14:tracePt t="83959" x="8474075" y="4614863"/>
          <p14:tracePt t="83985" x="8474075" y="4621213"/>
          <p14:tracePt t="84015" x="8462963" y="4630738"/>
          <p14:tracePt t="84025" x="8424863" y="4668838"/>
          <p14:tracePt t="84035" x="8393113" y="4679950"/>
          <p14:tracePt t="84046" x="8332788" y="4711700"/>
          <p14:tracePt t="84059" x="8240713" y="4749800"/>
          <p14:tracePt t="84077" x="8159750" y="4783138"/>
          <p14:tracePt t="84095" x="8074025" y="4792663"/>
          <p14:tracePt t="84110" x="8035925" y="4792663"/>
          <p14:tracePt t="84126" x="8024813" y="4792663"/>
          <p14:tracePt t="84160" x="8020050" y="4792663"/>
          <p14:tracePt t="84176" x="7997825" y="4792663"/>
          <p14:tracePt t="84193" x="7970838" y="4803775"/>
          <p14:tracePt t="84210" x="7874000" y="4819650"/>
          <p14:tracePt t="84226" x="7781925" y="4826000"/>
          <p14:tracePt t="84243" x="7743825" y="4826000"/>
          <p14:tracePt t="84260" x="7727950" y="4826000"/>
          <p14:tracePt t="84276" x="7723188" y="4826000"/>
          <p14:tracePt t="84293" x="7716838" y="4826000"/>
          <p14:tracePt t="84310" x="7700963" y="4826000"/>
          <p14:tracePt t="84327" x="7669213" y="4826000"/>
          <p14:tracePt t="84343" x="7651750" y="4826000"/>
          <p14:tracePt t="84360" x="7646988" y="4819650"/>
          <p14:tracePt t="84376" x="7743825" y="4711700"/>
          <p14:tracePt t="84393" x="7900988" y="4641850"/>
          <p14:tracePt t="84410" x="8602663" y="4383088"/>
          <p14:tracePt t="84426" x="9317038" y="4194175"/>
          <p14:tracePt t="84443" x="9440863" y="4183063"/>
          <p14:tracePt t="84459" x="9591675" y="4183063"/>
          <p14:tracePt t="84476" x="9602788" y="4237038"/>
          <p14:tracePt t="84493" x="9571038" y="4268788"/>
          <p14:tracePt t="84510" x="9478963" y="4344988"/>
          <p14:tracePt t="84526" x="9467850" y="4356100"/>
          <p14:tracePt t="84565" x="9467850" y="4360863"/>
          <p14:tracePt t="84595" x="9467850" y="4329113"/>
          <p14:tracePt t="84605" x="9483725" y="4264025"/>
          <p14:tracePt t="84615" x="9490075" y="4210050"/>
          <p14:tracePt t="84626" x="9510713" y="4144963"/>
          <p14:tracePt t="84643" x="9510713" y="4102100"/>
          <p14:tracePt t="84660" x="9548813" y="3983038"/>
          <p14:tracePt t="84676" x="9674225" y="3771900"/>
          <p14:tracePt t="84693" x="9728200" y="3668713"/>
          <p14:tracePt t="84710" x="9964738" y="3074988"/>
          <p14:tracePt t="84726" x="10225088" y="2598738"/>
          <p14:tracePt t="84743" x="10321925" y="2513013"/>
          <p14:tracePt t="84760" x="10537825" y="2371725"/>
          <p14:tracePt t="84776" x="10688638" y="2274888"/>
          <p14:tracePt t="84793" x="10791825" y="2232025"/>
          <p14:tracePt t="84810" x="10926763" y="2205038"/>
          <p14:tracePt t="84826" x="10964863" y="2189163"/>
          <p14:tracePt t="84843" x="10971213" y="2189163"/>
          <p14:tracePt t="84860" x="10964863" y="2216150"/>
          <p14:tracePt t="84876" x="10937875" y="2259013"/>
          <p14:tracePt t="84893" x="10910888" y="2308225"/>
          <p14:tracePt t="84910" x="10888663" y="2335213"/>
          <p14:tracePt t="84926" x="10841038" y="2371725"/>
          <p14:tracePt t="84943" x="10780713" y="2409825"/>
          <p14:tracePt t="84960" x="10634663" y="2459038"/>
          <p14:tracePt t="84976" x="10344150" y="2578100"/>
          <p14:tracePt t="84993" x="10175875" y="2625725"/>
          <p14:tracePt t="85010" x="10018713" y="2652713"/>
          <p14:tracePt t="85027" x="9771063" y="2652713"/>
          <p14:tracePt t="85043" x="9625013" y="2636838"/>
          <p14:tracePt t="85060" x="9009063" y="2459038"/>
          <p14:tracePt t="85077" x="8359775" y="2139950"/>
          <p14:tracePt t="85093" x="8247063" y="2036763"/>
          <p14:tracePt t="85110" x="8101013" y="1820863"/>
          <p14:tracePt t="85126" x="8094663" y="1627188"/>
          <p14:tracePt t="85143" x="8128000" y="1562100"/>
          <p14:tracePt t="85159" x="8235950" y="1400175"/>
          <p14:tracePt t="85176" x="8478838" y="1247775"/>
          <p14:tracePt t="85193" x="8582025" y="1189038"/>
          <p14:tracePt t="85210" x="9009063" y="1054100"/>
          <p14:tracePt t="85226" x="9609138" y="1027113"/>
          <p14:tracePt t="85243" x="9755188" y="1042988"/>
          <p14:tracePt t="85259" x="10094913" y="1184275"/>
          <p14:tracePt t="85277" x="10117138" y="1362075"/>
          <p14:tracePt t="85293" x="10099675" y="1427163"/>
          <p14:tracePt t="85310" x="10029825" y="1519238"/>
          <p14:tracePt t="85327" x="9986963" y="1562100"/>
          <p14:tracePt t="85343" x="9971088" y="1573213"/>
          <p14:tracePt t="85360" x="9959975" y="1573213"/>
          <p14:tracePt t="85445" x="9959975" y="1577975"/>
          <p14:tracePt t="85455" x="9959975" y="1582738"/>
          <p14:tracePt t="85475" x="9959975" y="1589088"/>
          <p14:tracePt t="85565" x="9964738" y="1589088"/>
          <p14:tracePt t="86177" x="9971088" y="1593850"/>
          <p14:tracePt t="86187" x="9971088" y="1600200"/>
          <p14:tracePt t="86196" x="9975850" y="1604963"/>
          <p14:tracePt t="86210" x="9975850" y="1616075"/>
          <p14:tracePt t="86226" x="9991725" y="1670050"/>
          <p14:tracePt t="86243" x="9998075" y="1697038"/>
          <p14:tracePt t="86260" x="10036175" y="1820863"/>
          <p14:tracePt t="86293" x="10148888" y="1993900"/>
          <p14:tracePt t="86296" x="10191750" y="2009775"/>
          <p14:tracePt t="86326" x="10283825" y="2009775"/>
          <p14:tracePt t="86360" x="10306050" y="1978025"/>
          <p14:tracePt t="86376" x="10306050" y="1973263"/>
          <p14:tracePt t="86410" x="10306050" y="1966913"/>
          <p14:tracePt t="86506" x="10306050" y="1962150"/>
          <p14:tracePt t="87017" x="10299700" y="1962150"/>
          <p14:tracePt t="87026" x="10294938" y="1962150"/>
          <p14:tracePt t="87035" x="10290175" y="1962150"/>
          <p14:tracePt t="87047" x="10283825" y="1962150"/>
          <p14:tracePt t="87065" x="10279063" y="1966913"/>
          <p14:tracePt t="87165" x="10279063" y="1973263"/>
          <p14:tracePt t="87196" x="10272713" y="1973263"/>
          <p14:tracePt t="87496" x="10272713" y="1978025"/>
          <p14:tracePt t="87505" x="10267950" y="1978025"/>
          <p14:tracePt t="87545" x="10267950" y="1982788"/>
          <p14:tracePt t="87556" x="10263188" y="1993900"/>
          <p14:tracePt t="87565" x="10256838" y="2009775"/>
          <p14:tracePt t="87576" x="10256838" y="2020888"/>
          <p14:tracePt t="87593" x="10317163" y="2047875"/>
          <p14:tracePt t="87626" x="10467975" y="2063750"/>
          <p14:tracePt t="87659" x="10472738" y="2043113"/>
          <p14:tracePt t="87693" x="10472738" y="2005013"/>
          <p14:tracePt t="87709" x="10479088" y="1989138"/>
          <p14:tracePt t="87726" x="10483850" y="1978025"/>
          <p14:tracePt t="87743" x="10483850" y="1973263"/>
          <p14:tracePt t="87759" x="10490200" y="1973263"/>
          <p14:tracePt t="87776" x="10434638" y="1955800"/>
          <p14:tracePt t="87793" x="10321925" y="1955800"/>
          <p14:tracePt t="87809" x="10171113" y="1955800"/>
          <p14:tracePt t="87826" x="9910763" y="1944688"/>
          <p14:tracePt t="87843" x="9809163" y="1935163"/>
          <p14:tracePt t="87859" x="9532938" y="1912938"/>
          <p14:tracePt t="87876" x="9355138" y="1885950"/>
          <p14:tracePt t="87893" x="9310688" y="1870075"/>
          <p14:tracePt t="87909" x="9267825" y="1854200"/>
          <p14:tracePt t="87965" x="9267825" y="1847850"/>
          <p14:tracePt t="87985" x="9283700" y="1847850"/>
          <p14:tracePt t="87996" x="9294813" y="1847850"/>
          <p14:tracePt t="88005" x="9301163" y="1843088"/>
          <p14:tracePt t="88015" x="9310688" y="1843088"/>
          <p14:tracePt t="88026" x="9348788" y="1843088"/>
          <p14:tracePt t="88043" x="9386888" y="1843088"/>
          <p14:tracePt t="88060" x="9564688" y="1870075"/>
          <p14:tracePt t="88076" x="9852025" y="1982788"/>
          <p14:tracePt t="88093" x="9944100" y="2027238"/>
          <p14:tracePt t="88109" x="10148888" y="2155825"/>
          <p14:tracePt t="88126" x="10191750" y="2209800"/>
          <p14:tracePt t="88143" x="10198100" y="2216150"/>
          <p14:tracePt t="88159" x="10198100" y="2220913"/>
          <p14:tracePt t="88176" x="10198100" y="2227263"/>
          <p14:tracePt t="88193" x="10198100" y="2232025"/>
          <p14:tracePt t="88209" x="10191750" y="2247900"/>
          <p14:tracePt t="88226" x="10153650" y="2286000"/>
          <p14:tracePt t="88243" x="10117138" y="2301875"/>
          <p14:tracePt t="88259" x="10072688" y="2324100"/>
          <p14:tracePt t="88276" x="10067925" y="2324100"/>
          <p14:tracePt t="88324" x="10079038" y="2312988"/>
          <p14:tracePt t="88335" x="10153650" y="2259013"/>
          <p14:tracePt t="88345" x="10229850" y="2232025"/>
          <p14:tracePt t="88359" x="10375900" y="2198688"/>
          <p14:tracePt t="88376" x="10544175" y="2166938"/>
          <p14:tracePt t="88393" x="10683875" y="2166938"/>
          <p14:tracePt t="88409" x="10798175" y="2151063"/>
          <p14:tracePt t="88426" x="10915650" y="2139950"/>
          <p14:tracePt t="88443" x="10971213" y="2124075"/>
          <p14:tracePt t="88459" x="11014075" y="2108200"/>
          <p14:tracePt t="88476" x="11052175" y="2090738"/>
          <p14:tracePt t="88493" x="11068050" y="2085975"/>
          <p14:tracePt t="88509" x="11068050" y="2081213"/>
          <p14:tracePt t="88526" x="11068050" y="2074863"/>
          <p14:tracePt t="88545" x="11068050" y="2070100"/>
          <p14:tracePt t="88565" x="11068050" y="2063750"/>
          <p14:tracePt t="88585" x="11061700" y="2058988"/>
          <p14:tracePt t="88595" x="11052175" y="2058988"/>
          <p14:tracePt t="88609" x="11034713" y="2054225"/>
          <p14:tracePt t="88626" x="11002963" y="2047875"/>
          <p14:tracePt t="88643" x="10980738" y="2043113"/>
          <p14:tracePt t="88659" x="10942638" y="2043113"/>
          <p14:tracePt t="88676" x="10910888" y="2043113"/>
          <p14:tracePt t="88693" x="10888663" y="2043113"/>
          <p14:tracePt t="88709" x="10872788" y="2043113"/>
          <p14:tracePt t="88726" x="10841038" y="2043113"/>
          <p14:tracePt t="88743" x="10829925" y="2043113"/>
          <p14:tracePt t="88760" x="10798175" y="2043113"/>
          <p14:tracePt t="88776" x="10787063" y="2043113"/>
          <p14:tracePt t="88793" x="10780713" y="2043113"/>
          <p14:tracePt t="90064" x="10775950" y="2047875"/>
          <p14:tracePt t="90074" x="10771188" y="2047875"/>
          <p14:tracePt t="90114" x="10771188" y="2054225"/>
          <p14:tracePt t="90124" x="10771188" y="2058988"/>
          <p14:tracePt t="90135" x="10771188" y="2063750"/>
          <p14:tracePt t="90164" x="10775950" y="2063750"/>
          <p14:tracePt t="90175" x="10780713" y="2063750"/>
          <p14:tracePt t="90275" x="10780713" y="2070100"/>
          <p14:tracePt t="90285" x="10771188" y="2085975"/>
          <p14:tracePt t="90295" x="10744200" y="2117725"/>
          <p14:tracePt t="90310" x="10721975" y="2151063"/>
          <p14:tracePt t="90326" x="10717213" y="2151063"/>
          <p14:tracePt t="90343" x="10717213" y="2166938"/>
          <p14:tracePt t="90359" x="10717213" y="2178050"/>
          <p14:tracePt t="90376" x="10717213" y="2193925"/>
          <p14:tracePt t="90393" x="10717213" y="2205038"/>
          <p14:tracePt t="90409" x="10717213" y="2209800"/>
          <p14:tracePt t="90426" x="10717213" y="2216150"/>
          <p14:tracePt t="90443" x="10710863" y="2227263"/>
          <p14:tracePt t="90459" x="10672763" y="2236788"/>
          <p14:tracePt t="90476" x="10656888" y="2243138"/>
          <p14:tracePt t="90493" x="10652125" y="2243138"/>
          <p14:tracePt t="90526" x="10641013" y="2243138"/>
          <p14:tracePt t="90560" x="10629900" y="2243138"/>
          <p14:tracePt t="90576" x="10625138" y="2243138"/>
          <p14:tracePt t="90593" x="10618788" y="2243138"/>
          <p14:tracePt t="90665" x="10614025" y="2243138"/>
          <p14:tracePt t="90675" x="10607675" y="2247900"/>
          <p14:tracePt t="90686" x="10598150" y="2254250"/>
          <p14:tracePt t="90695" x="10575925" y="2259013"/>
          <p14:tracePt t="90709" x="10564813" y="2270125"/>
          <p14:tracePt t="90726" x="10526713" y="2281238"/>
          <p14:tracePt t="90743" x="10517188" y="2286000"/>
          <p14:tracePt t="90759" x="10483850" y="2308225"/>
          <p14:tracePt t="90776" x="10434638" y="2324100"/>
          <p14:tracePt t="90793" x="10414000" y="2324100"/>
          <p14:tracePt t="90810" x="10360025" y="2328863"/>
          <p14:tracePt t="90826" x="10294938" y="2335213"/>
          <p14:tracePt t="90843" x="10272713" y="2344738"/>
          <p14:tracePt t="90860" x="10213975" y="2355850"/>
          <p14:tracePt t="90876" x="10153650" y="2366963"/>
          <p14:tracePt t="90893" x="10133013" y="2371725"/>
          <p14:tracePt t="90909" x="10083800" y="2371725"/>
          <p14:tracePt t="90926" x="10056813" y="2378075"/>
          <p14:tracePt t="90943" x="10045700" y="2378075"/>
          <p14:tracePt t="90960" x="10013950" y="2378075"/>
          <p14:tracePt t="90976" x="9991725" y="2378075"/>
          <p14:tracePt t="90993" x="9975850" y="2378075"/>
          <p14:tracePt t="91009" x="9959975" y="2378075"/>
          <p14:tracePt t="91045" x="9955213" y="2378075"/>
          <p14:tracePt t="91095" x="9948863" y="2378075"/>
          <p14:tracePt t="91106" x="9944100" y="2378075"/>
          <p14:tracePt t="91115" x="9937750" y="2378075"/>
          <p14:tracePt t="91135" x="9932988" y="2378075"/>
          <p14:tracePt t="91155" x="9928225" y="2371725"/>
          <p14:tracePt t="91205" x="9928225" y="2366963"/>
          <p14:tracePt t="95538" x="8856663" y="3155950"/>
          <p14:tracePt t="95545" x="8651875" y="3209925"/>
          <p14:tracePt t="95555" x="8247063" y="3297238"/>
          <p14:tracePt t="95565" x="8078788" y="3324225"/>
          <p14:tracePt t="95576" x="7923213" y="3324225"/>
          <p14:tracePt t="95593" x="7512050" y="3324225"/>
          <p14:tracePt t="95609" x="6642100" y="3198813"/>
          <p14:tracePt t="95626" x="5900738" y="3009900"/>
          <p14:tracePt t="95659" x="3895725" y="2508250"/>
          <p14:tracePt t="95693" x="1863725" y="2047875"/>
          <p14:tracePt t="95726" x="912813" y="1773238"/>
          <p14:tracePt t="95743" x="793750" y="1708150"/>
          <p14:tracePt t="95759" x="692150" y="1620838"/>
          <p14:tracePt t="95776" x="573088" y="1512888"/>
          <p14:tracePt t="95793" x="481013" y="1431925"/>
          <p14:tracePt t="95810" x="254000" y="1258888"/>
          <p14:tracePt t="95826" x="0" y="1081088"/>
          <p14:tracePt t="95843" x="0" y="1020763"/>
          <p14:tracePt t="95859" x="0" y="881063"/>
          <p14:tracePt t="95876" x="0" y="739775"/>
          <p14:tracePt t="95893" x="0" y="685800"/>
          <p14:tracePt t="95909" x="0" y="534988"/>
          <p14:tracePt t="95926" x="0" y="411163"/>
          <p14:tracePt t="95943" x="0" y="377825"/>
          <p14:tracePt t="95959" x="0" y="323850"/>
          <p14:tracePt t="95976" x="58738" y="269875"/>
          <p14:tracePt t="95993" x="112713" y="231775"/>
          <p14:tracePt t="96010" x="373063" y="130175"/>
          <p14:tracePt t="96026" x="676275" y="38100"/>
          <p14:tracePt t="96043" x="766763" y="11113"/>
          <p14:tracePt t="96255" x="3355975" y="31750"/>
          <p14:tracePt t="96266" x="3414713" y="69850"/>
          <p14:tracePt t="96275" x="3479800" y="119063"/>
          <p14:tracePt t="96285" x="3578225" y="204788"/>
          <p14:tracePt t="96295" x="3625850" y="254000"/>
          <p14:tracePt t="96309" x="3686175" y="334963"/>
          <p14:tracePt t="96343" x="3733800" y="519113"/>
          <p14:tracePt t="96376" x="3578225" y="703263"/>
          <p14:tracePt t="96409" x="3317875" y="908050"/>
          <p14:tracePt t="96426" x="3117850" y="1042988"/>
          <p14:tracePt t="96443" x="3025775" y="1096963"/>
          <p14:tracePt t="96459" x="2933700" y="1150938"/>
          <p14:tracePt t="96476" x="2767013" y="1211263"/>
          <p14:tracePt t="96493" x="2697163" y="1227138"/>
          <p14:tracePt t="96509" x="2528888" y="1265238"/>
          <p14:tracePt t="96526" x="2398713" y="1274763"/>
          <p14:tracePt t="96543" x="2378075" y="1285875"/>
          <p14:tracePt t="96559" x="2362200" y="1285875"/>
          <p14:tracePt t="99537" x="3886200" y="1382713"/>
          <p14:tracePt t="99545" x="3971925" y="1366838"/>
          <p14:tracePt t="99555" x="4086225" y="1346200"/>
          <p14:tracePt t="99566" x="4167188" y="1312863"/>
          <p14:tracePt t="99576" x="4198938" y="1296988"/>
          <p14:tracePt t="99593" x="4241800" y="1270000"/>
          <p14:tracePt t="99609" x="4322763" y="1193800"/>
          <p14:tracePt t="99626" x="4367213" y="1146175"/>
          <p14:tracePt t="99659" x="4502150" y="1058863"/>
          <p14:tracePt t="99693" x="4641850" y="989013"/>
          <p14:tracePt t="99726" x="4738688" y="946150"/>
          <p14:tracePt t="99765" x="4745038" y="939800"/>
          <p14:tracePt t="99776" x="4749800" y="939800"/>
          <p14:tracePt t="99793" x="4776788" y="919163"/>
          <p14:tracePt t="99809" x="4826000" y="885825"/>
          <p14:tracePt t="99826" x="4960938" y="831850"/>
          <p14:tracePt t="99843" x="5030788" y="800100"/>
          <p14:tracePt t="99859" x="5084763" y="777875"/>
          <p14:tracePt t="99876" x="5102225" y="773113"/>
          <p14:tracePt t="99893" x="5106988" y="773113"/>
          <p14:tracePt t="99909" x="5122863" y="766763"/>
          <p14:tracePt t="99926" x="5138738" y="762000"/>
          <p14:tracePt t="99943" x="5145088" y="762000"/>
          <p14:tracePt t="99959" x="5165725" y="762000"/>
          <p14:tracePt t="99976" x="5246688" y="800100"/>
          <p14:tracePt t="99993" x="5280025" y="815975"/>
          <p14:tracePt t="100009" x="5372100" y="831850"/>
          <p14:tracePt t="100026" x="5403850" y="842963"/>
          <p14:tracePt t="100043" x="5410200" y="842963"/>
          <p14:tracePt t="100185" x="5410200" y="838200"/>
          <p14:tracePt t="100196" x="5403850" y="820738"/>
          <p14:tracePt t="100205" x="5372100" y="788988"/>
          <p14:tracePt t="100216" x="5345113" y="757238"/>
          <p14:tracePt t="100226" x="5311775" y="723900"/>
          <p14:tracePt t="100243" x="5302250" y="712788"/>
          <p14:tracePt t="100259" x="5268913" y="676275"/>
          <p14:tracePt t="100276" x="5253038" y="647700"/>
          <p14:tracePt t="100293" x="5237163" y="638175"/>
          <p14:tracePt t="100309" x="5230813" y="627063"/>
          <p14:tracePt t="100326" x="5230813" y="620713"/>
          <p14:tracePt t="100343" x="5226050" y="615950"/>
          <p14:tracePt t="100415" x="5230813" y="615950"/>
          <p14:tracePt t="100425" x="5253038" y="604838"/>
          <p14:tracePt t="100435" x="5273675" y="593725"/>
          <p14:tracePt t="100445" x="5284788" y="593725"/>
          <p14:tracePt t="100459" x="5302250" y="588963"/>
          <p14:tracePt t="100476" x="5338763" y="573088"/>
          <p14:tracePt t="100493" x="5399088" y="566738"/>
          <p14:tracePt t="100509" x="5518150" y="566738"/>
          <p14:tracePt t="100526" x="5653088" y="566738"/>
          <p14:tracePt t="100543" x="5707063" y="557213"/>
          <p14:tracePt t="100559" x="5837238" y="557213"/>
          <p14:tracePt t="100576" x="5938838" y="561975"/>
          <p14:tracePt t="100593" x="5981700" y="566738"/>
          <p14:tracePt t="100609" x="6107113" y="566738"/>
          <p14:tracePt t="100626" x="6208713" y="566738"/>
          <p14:tracePt t="100643" x="6242050" y="566738"/>
          <p14:tracePt t="100659" x="6280150" y="566738"/>
          <p14:tracePt t="100676" x="6284913" y="566738"/>
          <p14:tracePt t="100775" x="6289675" y="566738"/>
          <p14:tracePt t="100786" x="6296025" y="566738"/>
          <p14:tracePt t="100795" x="6300788" y="577850"/>
          <p14:tracePt t="100811" x="6318250" y="600075"/>
          <p14:tracePt t="100826" x="6354763" y="676275"/>
          <p14:tracePt t="100843" x="6372225" y="692150"/>
          <p14:tracePt t="100859" x="6426200" y="815975"/>
          <p14:tracePt t="100876" x="6527800" y="966788"/>
          <p14:tracePt t="100893" x="6577013" y="1031875"/>
          <p14:tracePt t="100909" x="6723063" y="1204913"/>
          <p14:tracePt t="100926" x="6792913" y="1281113"/>
          <p14:tracePt t="100943" x="6831013" y="1339850"/>
          <p14:tracePt t="100959" x="6880225" y="1409700"/>
          <p14:tracePt t="100976" x="6907213" y="1465263"/>
          <p14:tracePt t="100993" x="6950075" y="1519238"/>
          <p14:tracePt t="101009" x="7031038" y="1593850"/>
          <p14:tracePt t="101026" x="7078663" y="1643063"/>
          <p14:tracePt t="101043" x="7123113" y="1685925"/>
          <p14:tracePt t="101059" x="7161213" y="1728788"/>
          <p14:tracePt t="101076" x="7197725" y="1809750"/>
          <p14:tracePt t="101093" x="7235825" y="1870075"/>
          <p14:tracePt t="101109" x="7262813" y="1939925"/>
          <p14:tracePt t="101126" x="7289800" y="2047875"/>
          <p14:tracePt t="101143" x="7289800" y="2101850"/>
          <p14:tracePt t="101159" x="7289800" y="2166938"/>
          <p14:tracePt t="101176" x="7305675" y="2227263"/>
          <p14:tracePt t="101193" x="7312025" y="2232025"/>
          <p14:tracePt t="101209" x="7316788" y="2247900"/>
          <p14:tracePt t="101266" x="7285038" y="2247900"/>
          <p14:tracePt t="101275" x="7242175" y="2247900"/>
          <p14:tracePt t="101285" x="7192963" y="2247900"/>
          <p14:tracePt t="101295" x="7073900" y="2227263"/>
          <p14:tracePt t="101309" x="7019925" y="2205038"/>
          <p14:tracePt t="101326" x="6846888" y="2112963"/>
          <p14:tracePt t="101343" x="6781800" y="2085975"/>
          <p14:tracePt t="101359" x="6619875" y="1993900"/>
          <p14:tracePt t="101376" x="6550025" y="1935163"/>
          <p14:tracePt t="101393" x="6534150" y="1908175"/>
          <p14:tracePt t="101409" x="6489700" y="1820863"/>
          <p14:tracePt t="101426" x="6473825" y="1735138"/>
          <p14:tracePt t="101443" x="6462713" y="1712913"/>
          <p14:tracePt t="101459" x="6435725" y="1643063"/>
          <p14:tracePt t="101476" x="6415088" y="1550988"/>
          <p14:tracePt t="101493" x="6403975" y="1519238"/>
          <p14:tracePt t="101509" x="6399213" y="1438275"/>
          <p14:tracePt t="101526" x="6408738" y="1346200"/>
          <p14:tracePt t="101543" x="6419850" y="1319213"/>
          <p14:tracePt t="101559" x="6496050" y="1177925"/>
          <p14:tracePt t="101576" x="6592888" y="1065213"/>
          <p14:tracePt t="101593" x="6673850" y="989013"/>
          <p14:tracePt t="101609" x="6824663" y="901700"/>
          <p14:tracePt t="101626" x="6961188" y="865188"/>
          <p14:tracePt t="101643" x="7085013" y="842963"/>
          <p14:tracePt t="101659" x="7361238" y="800100"/>
          <p14:tracePt t="101676" x="7624763" y="788988"/>
          <p14:tracePt t="101693" x="7851775" y="788988"/>
          <p14:tracePt t="101709" x="8101013" y="793750"/>
          <p14:tracePt t="101726" x="8348663" y="800100"/>
          <p14:tracePt t="101743" x="8451850" y="800100"/>
          <p14:tracePt t="101759" x="8555038" y="811213"/>
          <p14:tracePt t="101776" x="8640763" y="827088"/>
          <p14:tracePt t="101793" x="8658225" y="827088"/>
          <p14:tracePt t="101809" x="8674100" y="827088"/>
          <p14:tracePt t="102016" x="8678863" y="827088"/>
          <p14:tracePt t="102106" x="8678863" y="831850"/>
          <p14:tracePt t="102134" x="8678863" y="838200"/>
          <p14:tracePt t="102144" x="8658225" y="842963"/>
          <p14:tracePt t="102155" x="8647113" y="858838"/>
          <p14:tracePt t="102176" x="8620125" y="869950"/>
          <p14:tracePt t="102209" x="8582025" y="901700"/>
          <p14:tracePt t="102226" x="8505825" y="1004888"/>
          <p14:tracePt t="102242" x="8404225" y="1074738"/>
          <p14:tracePt t="102259" x="8305800" y="1173163"/>
          <p14:tracePt t="102276" x="8213725" y="1265238"/>
          <p14:tracePt t="102293" x="8116888" y="1362075"/>
          <p14:tracePt t="102309" x="7977188" y="1501775"/>
          <p14:tracePt t="102326" x="7889875" y="1604963"/>
          <p14:tracePt t="102343" x="7820025" y="1690688"/>
          <p14:tracePt t="102359" x="7727950" y="1863725"/>
          <p14:tracePt t="102376" x="7608888" y="2054225"/>
          <p14:tracePt t="102393" x="7532688" y="2178050"/>
          <p14:tracePt t="102409" x="7451725" y="2324100"/>
          <p14:tracePt t="102426" x="7316788" y="2544763"/>
          <p14:tracePt t="102443" x="7251700" y="2670175"/>
          <p14:tracePt t="102459" x="7197725" y="2789238"/>
          <p14:tracePt t="102476" x="7138988" y="2960688"/>
          <p14:tracePt t="102493" x="7107238" y="3063875"/>
          <p14:tracePt t="102509" x="7058025" y="3178175"/>
          <p14:tracePt t="102526" x="7015163" y="3275013"/>
          <p14:tracePt t="102543" x="6997700" y="3306763"/>
          <p14:tracePt t="102559" x="6950075" y="3382963"/>
          <p14:tracePt t="102576" x="6907213" y="3452813"/>
          <p14:tracePt t="102593" x="6900863" y="3475038"/>
          <p14:tracePt t="102609" x="6900863" y="3506788"/>
          <p14:tracePt t="102626" x="6880225" y="3544888"/>
          <p14:tracePt t="102643" x="6880225" y="3556000"/>
          <p14:tracePt t="102659" x="6869113" y="3587750"/>
          <p14:tracePt t="102676" x="6862763" y="3605213"/>
          <p14:tracePt t="102693" x="6858000" y="3609975"/>
          <p14:tracePt t="102709" x="6835775" y="3625850"/>
          <p14:tracePt t="102726" x="6819900" y="3636963"/>
          <p14:tracePt t="102743" x="6797675" y="3648075"/>
          <p14:tracePt t="102759" x="6781800" y="3652838"/>
          <p14:tracePt t="102776" x="6734175" y="3663950"/>
          <p14:tracePt t="102793" x="6700838" y="3663950"/>
          <p14:tracePt t="102809" x="6604000" y="3675063"/>
          <p14:tracePt t="102826" x="6469063" y="3675063"/>
          <p14:tracePt t="102843" x="6415088" y="3675063"/>
          <p14:tracePt t="102859" x="6296025" y="3663950"/>
          <p14:tracePt t="102876" x="6246813" y="3652838"/>
          <p14:tracePt t="102893" x="6235700" y="3648075"/>
          <p14:tracePt t="102935" x="6230938" y="3641725"/>
          <p14:tracePt t="102945" x="6230938" y="3636963"/>
          <p14:tracePt t="102959" x="6226175" y="3621088"/>
          <p14:tracePt t="102976" x="6215063" y="3587750"/>
          <p14:tracePt t="102993" x="6208713" y="3582988"/>
          <p14:tracePt t="103009" x="6203950" y="3571875"/>
          <p14:tracePt t="103026" x="6199188" y="3560763"/>
          <p14:tracePt t="103043" x="6199188" y="3540125"/>
          <p14:tracePt t="103059" x="6199188" y="3517900"/>
          <p14:tracePt t="103076" x="6199188" y="3490913"/>
          <p14:tracePt t="103093" x="6199188" y="3486150"/>
          <p14:tracePt t="103109" x="6199188" y="3479800"/>
          <p14:tracePt t="103184" x="6199188" y="3475038"/>
          <p14:tracePt t="103285" x="6199188" y="3459163"/>
          <p14:tracePt t="103295" x="6199188" y="3425825"/>
          <p14:tracePt t="103305" x="6192838" y="3398838"/>
          <p14:tracePt t="103315" x="6192838" y="3360738"/>
          <p14:tracePt t="103326" x="6199188" y="3270250"/>
          <p14:tracePt t="103343" x="6203950" y="3205163"/>
          <p14:tracePt t="103359" x="6257925" y="3025775"/>
          <p14:tracePt t="103376" x="6307138" y="2832100"/>
          <p14:tracePt t="103393" x="6327775" y="2751138"/>
          <p14:tracePt t="103409" x="6376988" y="2582863"/>
          <p14:tracePt t="103426" x="6388100" y="2432050"/>
          <p14:tracePt t="103443" x="6399213" y="2378075"/>
          <p14:tracePt t="103459" x="6430963" y="2162175"/>
          <p14:tracePt t="103476" x="6446838" y="1993900"/>
          <p14:tracePt t="103493" x="6457950" y="1939925"/>
          <p14:tracePt t="103510" x="6473825" y="1831975"/>
          <p14:tracePt t="103526" x="6473825" y="1778000"/>
          <p14:tracePt t="103543" x="6473825" y="1773238"/>
          <p14:tracePt t="103576" x="6442075" y="1827213"/>
          <p14:tracePt t="103593" x="6350000" y="2020888"/>
          <p14:tracePt t="103609" x="6226175" y="2398713"/>
          <p14:tracePt t="103626" x="6172200" y="2690813"/>
          <p14:tracePt t="103642" x="6154738" y="2906713"/>
          <p14:tracePt t="103659" x="6181725" y="3074988"/>
          <p14:tracePt t="103676" x="6188075" y="3086100"/>
          <p14:tracePt t="103709" x="6188075" y="2987675"/>
          <p14:tracePt t="103726" x="6172200" y="2820988"/>
          <p14:tracePt t="103742" x="6138863" y="2652713"/>
          <p14:tracePt t="103759" x="6096000" y="2474913"/>
          <p14:tracePt t="103776" x="6026150" y="2312988"/>
          <p14:tracePt t="103793" x="5976938" y="2247900"/>
          <p14:tracePt t="103809" x="5949950" y="2209800"/>
          <p14:tracePt t="103826" x="5949950" y="2205038"/>
          <p14:tracePt t="103885" x="5999163" y="2171700"/>
          <p14:tracePt t="103894" x="6165850" y="2112963"/>
          <p14:tracePt t="103905" x="6269038" y="2081213"/>
          <p14:tracePt t="103914" x="6388100" y="2036763"/>
          <p14:tracePt t="103926" x="6419850" y="2020888"/>
          <p14:tracePt t="103943" x="6426200" y="2009775"/>
          <p14:tracePt t="103959" x="6426200" y="2005013"/>
          <p14:tracePt t="103985" x="6403975" y="2005013"/>
          <p14:tracePt t="103996" x="6345238" y="2009775"/>
          <p14:tracePt t="104009" x="6296025" y="2009775"/>
          <p14:tracePt t="104026" x="6165850" y="2009775"/>
          <p14:tracePt t="104043" x="6118225" y="2005013"/>
          <p14:tracePt t="104059" x="5988050" y="1989138"/>
          <p14:tracePt t="104076" x="5880100" y="1955800"/>
          <p14:tracePt t="104092" x="5837238" y="1939925"/>
          <p14:tracePt t="104109" x="5718175" y="1912938"/>
          <p14:tracePt t="104126" x="5545138" y="1874838"/>
          <p14:tracePt t="104143" x="5468938" y="1854200"/>
          <p14:tracePt t="104159" x="5210175" y="1789113"/>
          <p14:tracePt t="104176" x="4976813" y="1697038"/>
          <p14:tracePt t="104193" x="4895850" y="1647825"/>
          <p14:tracePt t="104209" x="4733925" y="1501775"/>
          <p14:tracePt t="104226" x="4652963" y="1355725"/>
          <p14:tracePt t="104243" x="4637088" y="1323975"/>
          <p14:tracePt t="104259" x="4630738" y="1231900"/>
          <p14:tracePt t="104276" x="4625975" y="1184275"/>
          <p14:tracePt t="104293" x="4625975" y="1150938"/>
          <p14:tracePt t="104309" x="4625975" y="1135063"/>
          <p14:tracePt t="104326" x="4625975" y="1119188"/>
          <p14:tracePt t="104343" x="4625975" y="1108075"/>
          <p14:tracePt t="104359" x="4668838" y="1074738"/>
          <p14:tracePt t="104376" x="4738688" y="1042988"/>
          <p14:tracePt t="104393" x="4830763" y="1016000"/>
          <p14:tracePt t="104409" x="5026025" y="993775"/>
          <p14:tracePt t="104426" x="5187950" y="993775"/>
          <p14:tracePt t="104443" x="5349875" y="1011238"/>
          <p14:tracePt t="104459" x="5556250" y="1065213"/>
          <p14:tracePt t="104476" x="5803900" y="1155700"/>
          <p14:tracePt t="104493" x="5938838" y="1220788"/>
          <p14:tracePt t="104509" x="6057900" y="1339850"/>
          <p14:tracePt t="104526" x="6145213" y="1431925"/>
          <p14:tracePt t="104543" x="6181725" y="1501775"/>
          <p14:tracePt t="104559" x="6230938" y="1555750"/>
          <p14:tracePt t="104576" x="6253163" y="1589088"/>
          <p14:tracePt t="104593" x="6253163" y="1600200"/>
          <p14:tracePt t="104609" x="6219825" y="1636713"/>
          <p14:tracePt t="104626" x="6084888" y="1719263"/>
          <p14:tracePt t="104643" x="5992813" y="1746250"/>
          <p14:tracePt t="104659" x="5749925" y="1778000"/>
          <p14:tracePt t="104676" x="5534025" y="1789113"/>
          <p14:tracePt t="104693" x="5495925" y="1789113"/>
          <p14:tracePt t="104709" x="5446713" y="1766888"/>
          <p14:tracePt t="104726" x="5437188" y="1685925"/>
          <p14:tracePt t="104743" x="5437188" y="1658938"/>
          <p14:tracePt t="104759" x="5419725" y="1566863"/>
          <p14:tracePt t="104776" x="5410200" y="1474788"/>
          <p14:tracePt t="104793" x="5410200" y="1447800"/>
          <p14:tracePt t="104809" x="5441950" y="1389063"/>
          <p14:tracePt t="104826" x="5545138" y="1346200"/>
          <p14:tracePt t="104843" x="5610225" y="1323975"/>
          <p14:tracePt t="104859" x="5907088" y="1323975"/>
          <p14:tracePt t="104876" x="6242050" y="1328738"/>
          <p14:tracePt t="104893" x="6345238" y="1350963"/>
          <p14:tracePt t="104909" x="6469063" y="1420813"/>
          <p14:tracePt t="104926" x="6511925" y="1497013"/>
          <p14:tracePt t="104943" x="6511925" y="1519238"/>
          <p14:tracePt t="104959" x="6516688" y="1573213"/>
          <p14:tracePt t="104976" x="6516688" y="1616075"/>
          <p14:tracePt t="104993" x="6516688" y="1643063"/>
          <p14:tracePt t="105009" x="6496050" y="1685925"/>
          <p14:tracePt t="105026" x="6442075" y="1724025"/>
          <p14:tracePt t="105043" x="6327775" y="1755775"/>
          <p14:tracePt t="105059" x="5934075" y="1755775"/>
          <p14:tracePt t="105076" x="5603875" y="1685925"/>
          <p14:tracePt t="105093" x="5387975" y="1582738"/>
          <p14:tracePt t="105109" x="5311775" y="1492250"/>
          <p14:tracePt t="105126" x="5302250" y="1443038"/>
          <p14:tracePt t="105143" x="5318125" y="1420813"/>
          <p14:tracePt t="105159" x="5383213" y="1389063"/>
          <p14:tracePt t="105176" x="5583238" y="1377950"/>
          <p14:tracePt t="105192" x="5810250" y="1377950"/>
          <p14:tracePt t="105209" x="6111875" y="1393825"/>
          <p14:tracePt t="105226" x="6523038" y="1465263"/>
          <p14:tracePt t="105242" x="6669088" y="1497013"/>
          <p14:tracePt t="105259" x="6770688" y="1546225"/>
          <p14:tracePt t="105276" x="6781800" y="1562100"/>
          <p14:tracePt t="105292" x="6781800" y="1566863"/>
          <p14:tracePt t="105309" x="6781800" y="1582738"/>
          <p14:tracePt t="105326" x="6754813" y="1600200"/>
          <p14:tracePt t="105343" x="6743700" y="1616075"/>
          <p14:tracePt t="105359" x="6707188" y="1643063"/>
          <p14:tracePt t="105376" x="6673850" y="1654175"/>
          <p14:tracePt t="105393" x="6653213" y="1663700"/>
          <p14:tracePt t="105409" x="6630988" y="1663700"/>
          <p14:tracePt t="105426" x="6619875" y="1670050"/>
          <p14:tracePt t="106525" x="6626225" y="1670050"/>
          <p14:tracePt t="106536" x="6646863" y="1670050"/>
          <p14:tracePt t="106545" x="6669088" y="1663700"/>
          <p14:tracePt t="106559" x="6696075" y="1663700"/>
          <p14:tracePt t="106576" x="6707188" y="1658938"/>
          <p14:tracePt t="106615" x="6711950" y="1658938"/>
          <p14:tracePt t="106635" x="6711950" y="1663700"/>
          <p14:tracePt t="106686" x="6657975" y="1674813"/>
          <p14:tracePt t="106695" x="6570663" y="1690688"/>
          <p14:tracePt t="106726" x="6334125" y="1782763"/>
          <p14:tracePt t="106743" x="6246813" y="1831975"/>
          <p14:tracePt t="106759" x="6127750" y="1901825"/>
          <p14:tracePt t="106776" x="6026150" y="1944688"/>
          <p14:tracePt t="106793" x="5945188" y="1989138"/>
          <p14:tracePt t="106809" x="5864225" y="2009775"/>
          <p14:tracePt t="106826" x="5707063" y="2032000"/>
          <p14:tracePt t="106843" x="5592763" y="2043113"/>
          <p14:tracePt t="106859" x="5468938" y="2043113"/>
          <p14:tracePt t="106876" x="5338763" y="2036763"/>
          <p14:tracePt t="106893" x="5264150" y="2036763"/>
          <p14:tracePt t="106909" x="5203825" y="2036763"/>
          <p14:tracePt t="106926" x="5156200" y="2036763"/>
          <p14:tracePt t="106943" x="5149850" y="2036763"/>
          <p14:tracePt t="106959" x="5145088" y="2027238"/>
          <p14:tracePt t="106976" x="5145088" y="2020888"/>
          <p14:tracePt t="106993" x="5145088" y="2016125"/>
          <p14:tracePt t="107009" x="5145088" y="2009775"/>
          <p14:tracePt t="107026" x="5145088" y="2005013"/>
          <p14:tracePt t="107125" x="5138738" y="2005013"/>
          <p14:tracePt t="107176" x="5133975" y="2005013"/>
          <p14:tracePt t="107195" x="5129213" y="2005013"/>
          <p14:tracePt t="107205" x="5118100" y="2005013"/>
          <p14:tracePt t="107215" x="5102225" y="2005013"/>
          <p14:tracePt t="107226" x="5053013" y="2020888"/>
          <p14:tracePt t="107243" x="5026025" y="2032000"/>
          <p14:tracePt t="107259" x="4992688" y="2036763"/>
          <p14:tracePt t="107276" x="4987925" y="2036763"/>
          <p14:tracePt t="107293" x="4983163" y="2036763"/>
          <p14:tracePt t="107365" x="4983163" y="2043113"/>
          <p14:tracePt t="107455" x="4983163" y="2047875"/>
          <p14:tracePt t="107475" x="4983163" y="2054225"/>
          <p14:tracePt t="107485" x="4987925" y="2063750"/>
          <p14:tracePt t="107496" x="4987925" y="2070100"/>
          <p14:tracePt t="107509" x="4987925" y="2081213"/>
          <p14:tracePt t="107526" x="4992688" y="2101850"/>
          <p14:tracePt t="107543" x="5003800" y="2108200"/>
          <p14:tracePt t="107559" x="5014913" y="2112963"/>
          <p14:tracePt t="107576" x="5064125" y="2112963"/>
          <p14:tracePt t="107593" x="5102225" y="2112963"/>
          <p14:tracePt t="107609" x="5138738" y="2112963"/>
          <p14:tracePt t="107626" x="5172075" y="2112963"/>
          <p14:tracePt t="107695" x="5176838" y="2101850"/>
          <p14:tracePt t="107705" x="5183188" y="2101850"/>
          <p14:tracePt t="107716" x="5187950" y="2085975"/>
          <p14:tracePt t="107726" x="5203825" y="2074863"/>
          <p14:tracePt t="107743" x="5214938" y="2070100"/>
          <p14:tracePt t="107759" x="5246688" y="2058988"/>
          <p14:tracePt t="107776" x="5253038" y="2058988"/>
          <p14:tracePt t="107815" x="5241925" y="2058988"/>
          <p14:tracePt t="107825" x="5226050" y="2058988"/>
          <p14:tracePt t="107835" x="5219700" y="2058988"/>
          <p14:tracePt t="107845" x="5214938" y="2058988"/>
          <p14:tracePt t="107905" x="5210175" y="2058988"/>
          <p14:tracePt t="107917" x="5192713" y="2058988"/>
          <p14:tracePt t="107925" x="5176838" y="2058988"/>
          <p14:tracePt t="107936" x="5165725" y="2058988"/>
          <p14:tracePt t="107946" x="5149850" y="2058988"/>
          <p14:tracePt t="107959" x="5133975" y="2058988"/>
          <p14:tracePt t="107976" x="5111750" y="2058988"/>
          <p14:tracePt t="108255" x="5106988" y="2058988"/>
          <p14:tracePt t="108305" x="5106988" y="2063750"/>
          <p14:tracePt t="108315" x="5102225" y="2070100"/>
          <p14:tracePt t="108365" x="5095875" y="2070100"/>
          <p14:tracePt t="108375" x="5095875" y="2074863"/>
          <p14:tracePt t="108485" x="5129213" y="2074863"/>
          <p14:tracePt t="108496" x="5183188" y="2074863"/>
          <p14:tracePt t="108505" x="5203825" y="2074863"/>
          <p14:tracePt t="108514" x="5257800" y="2074863"/>
          <p14:tracePt t="108526" x="5311775" y="2074863"/>
          <p14:tracePt t="108542" x="5338763" y="2074863"/>
          <p14:tracePt t="108559" x="5399088" y="2074863"/>
          <p14:tracePt t="108576" x="5430838" y="2074863"/>
          <p14:tracePt t="108593" x="5441950" y="2074863"/>
          <p14:tracePt t="108609" x="5484813" y="2074863"/>
          <p14:tracePt t="108626" x="5549900" y="2074863"/>
          <p14:tracePt t="108642" x="5576888" y="2074863"/>
          <p14:tracePt t="108659" x="5626100" y="2074863"/>
          <p14:tracePt t="108676" x="5657850" y="2074863"/>
          <p14:tracePt t="108693" x="5664200" y="2074863"/>
          <p14:tracePt t="108775" x="5668963" y="2074863"/>
          <p14:tracePt t="108795" x="5673725" y="2074863"/>
          <p14:tracePt t="108805" x="5684838" y="2074863"/>
          <p14:tracePt t="108815" x="5711825" y="2074863"/>
          <p14:tracePt t="108826" x="5749925" y="2074863"/>
          <p14:tracePt t="108843" x="5842000" y="2070100"/>
          <p14:tracePt t="108859" x="6019800" y="2054225"/>
          <p14:tracePt t="108876" x="6176963" y="2032000"/>
          <p14:tracePt t="108893" x="6262688" y="2020888"/>
          <p14:tracePt t="108909" x="6296025" y="2020888"/>
          <p14:tracePt t="108955" x="6289675" y="2020888"/>
          <p14:tracePt t="108966" x="6262688" y="2036763"/>
          <p14:tracePt t="108976" x="6246813" y="2043113"/>
          <p14:tracePt t="108993" x="6219825" y="2058988"/>
          <p14:tracePt t="109009" x="6208713" y="2070100"/>
          <p14:tracePt t="109026" x="6203950" y="2070100"/>
          <p14:tracePt t="109916" x="6188075" y="2074863"/>
          <p14:tracePt t="109926" x="6172200" y="2085975"/>
          <p14:tracePt t="109935" x="6154738" y="2090738"/>
          <p14:tracePt t="109945" x="6145213" y="2097088"/>
          <p14:tracePt t="109959" x="6122988" y="2097088"/>
          <p14:tracePt t="109976" x="6091238" y="2097088"/>
          <p14:tracePt t="109992" x="6073775" y="2081213"/>
          <p14:tracePt t="110009" x="6046788" y="2054225"/>
          <p14:tracePt t="110043" x="6019800" y="2032000"/>
          <p14:tracePt t="110076" x="5927725" y="1982788"/>
          <p14:tracePt t="110109" x="5781675" y="1939925"/>
          <p14:tracePt t="110126" x="5695950" y="1924050"/>
          <p14:tracePt t="110143" x="5684838" y="1924050"/>
          <p14:tracePt t="110159" x="5646738" y="1912938"/>
          <p14:tracePt t="110176" x="5588000" y="1901825"/>
          <p14:tracePt t="110192" x="5565775" y="1901825"/>
          <p14:tracePt t="110209" x="5464175" y="1901825"/>
          <p14:tracePt t="110226" x="5349875" y="1901825"/>
          <p14:tracePt t="110242" x="5318125" y="1901825"/>
          <p14:tracePt t="110259" x="5264150" y="1901825"/>
          <p14:tracePt t="110276" x="5210175" y="1901825"/>
          <p14:tracePt t="110292" x="5156200" y="1885950"/>
          <p14:tracePt t="110309" x="5053013" y="1863725"/>
          <p14:tracePt t="110326" x="4949825" y="1863725"/>
          <p14:tracePt t="110342" x="4848225" y="1858963"/>
          <p14:tracePt t="110359" x="4765675" y="1847850"/>
          <p14:tracePt t="110376" x="4749800" y="1843088"/>
          <p14:tracePt t="110393" x="4733925" y="1831975"/>
          <p14:tracePt t="110409" x="4722813" y="1804988"/>
          <p14:tracePt t="110426" x="4702175" y="1755775"/>
          <p14:tracePt t="110443" x="4684713" y="1724025"/>
          <p14:tracePt t="110459" x="4675188" y="1697038"/>
          <p14:tracePt t="110476" x="4668838" y="1681163"/>
          <p14:tracePt t="110492" x="4668838" y="1674813"/>
          <p14:tracePt t="110509" x="4668838" y="1670050"/>
          <p14:tracePt t="110526" x="4749800" y="1620838"/>
          <p14:tracePt t="110542" x="4814888" y="1604963"/>
          <p14:tracePt t="110559" x="4983163" y="1573213"/>
          <p14:tracePt t="110576" x="5075238" y="1573213"/>
          <p14:tracePt t="110593" x="5084763" y="1573213"/>
          <p14:tracePt t="110609" x="5091113" y="1577975"/>
          <p14:tracePt t="110626" x="5106988" y="1604963"/>
          <p14:tracePt t="110643" x="5118100" y="1616075"/>
          <p14:tracePt t="110659" x="5145088" y="1658938"/>
          <p14:tracePt t="110676" x="5183188" y="1712913"/>
          <p14:tracePt t="110692" x="5199063" y="1724025"/>
          <p14:tracePt t="110709" x="5214938" y="1755775"/>
          <p14:tracePt t="110726" x="5214938" y="1782763"/>
          <p14:tracePt t="110743" x="5214938" y="1789113"/>
          <p14:tracePt t="110759" x="5210175" y="1800225"/>
          <p14:tracePt t="110776" x="5203825" y="1800225"/>
          <p14:tracePt t="110825" x="5199063" y="1800225"/>
          <p14:tracePt t="110835" x="5176838" y="1809750"/>
          <p14:tracePt t="110845" x="5138738" y="1836738"/>
          <p14:tracePt t="110859" x="5068888" y="1874838"/>
          <p14:tracePt t="110876" x="4965700" y="1951038"/>
          <p14:tracePt t="110893" x="4933950" y="1962150"/>
          <p14:tracePt t="110909" x="4891088" y="1993900"/>
          <p14:tracePt t="110926" x="4875213" y="2009775"/>
          <p14:tracePt t="110942" x="4868863" y="2016125"/>
          <p14:tracePt t="110959" x="4852988" y="2020888"/>
          <p14:tracePt t="110976" x="4826000" y="2020888"/>
          <p14:tracePt t="110993" x="4799013" y="2020888"/>
          <p14:tracePt t="111009" x="4760913" y="2020888"/>
          <p14:tracePt t="111026" x="4745038" y="2016125"/>
          <p14:tracePt t="111075" x="4745038" y="2009775"/>
          <p14:tracePt t="111125" x="4738688" y="200977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342964" y="3937196"/>
            <a:ext cx="3458136" cy="968926"/>
          </a:xfrm>
        </p:spPr>
        <p:txBody>
          <a:bodyPr>
            <a:normAutofit/>
          </a:bodyPr>
          <a:lstStyle/>
          <a:p>
            <a:pPr marL="0" indent="0">
              <a:buNone/>
            </a:pPr>
            <a:r>
              <a:rPr kumimoji="1" lang="en-US" altLang="ja-JP" dirty="0"/>
              <a:t>If I ask you, will you help me? </a:t>
            </a:r>
            <a:endParaRPr kumimoji="1" lang="ja-JP" altLang="en-US" dirty="0"/>
          </a:p>
        </p:txBody>
      </p:sp>
      <p:cxnSp>
        <p:nvCxnSpPr>
          <p:cNvPr id="5" name="直線矢印コネクタ 4"/>
          <p:cNvCxnSpPr/>
          <p:nvPr/>
        </p:nvCxnSpPr>
        <p:spPr>
          <a:xfrm flipV="1">
            <a:off x="1183191" y="3476063"/>
            <a:ext cx="5075294" cy="67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コンテンツ プレースホルダー 2"/>
          <p:cNvSpPr txBox="1">
            <a:spLocks/>
          </p:cNvSpPr>
          <p:nvPr/>
        </p:nvSpPr>
        <p:spPr>
          <a:xfrm>
            <a:off x="1613647" y="3923170"/>
            <a:ext cx="2810437" cy="1287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t>I </a:t>
            </a:r>
            <a:r>
              <a:rPr lang="en-US" altLang="ja-JP" b="1" dirty="0">
                <a:solidFill>
                  <a:srgbClr val="FF0000"/>
                </a:solidFill>
              </a:rPr>
              <a:t>asked </a:t>
            </a:r>
            <a:r>
              <a:rPr lang="en-US" altLang="ja-JP" dirty="0"/>
              <a:t> you, and you helped me.</a:t>
            </a:r>
            <a:endParaRPr lang="ja-JP" altLang="en-US" dirty="0"/>
          </a:p>
        </p:txBody>
      </p:sp>
      <p:sp>
        <p:nvSpPr>
          <p:cNvPr id="8" name="テキスト ボックス 7"/>
          <p:cNvSpPr txBox="1"/>
          <p:nvPr/>
        </p:nvSpPr>
        <p:spPr>
          <a:xfrm>
            <a:off x="6258485" y="2703467"/>
            <a:ext cx="981635" cy="523220"/>
          </a:xfrm>
          <a:prstGeom prst="rect">
            <a:avLst/>
          </a:prstGeom>
          <a:noFill/>
        </p:spPr>
        <p:txBody>
          <a:bodyPr wrap="square" rtlCol="0">
            <a:spAutoFit/>
          </a:bodyPr>
          <a:lstStyle/>
          <a:p>
            <a:r>
              <a:rPr kumimoji="1" lang="en-US" altLang="ja-JP" sz="2800" dirty="0"/>
              <a:t>NOW</a:t>
            </a:r>
            <a:endParaRPr kumimoji="1" lang="ja-JP" altLang="en-US" sz="2800" dirty="0"/>
          </a:p>
        </p:txBody>
      </p:sp>
      <p:cxnSp>
        <p:nvCxnSpPr>
          <p:cNvPr id="10" name="直線矢印コネクタ 9"/>
          <p:cNvCxnSpPr/>
          <p:nvPr/>
        </p:nvCxnSpPr>
        <p:spPr>
          <a:xfrm flipH="1" flipV="1">
            <a:off x="3153335" y="3751729"/>
            <a:ext cx="2935942" cy="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248772" y="5634319"/>
            <a:ext cx="3234017" cy="584775"/>
          </a:xfrm>
          <a:prstGeom prst="rect">
            <a:avLst/>
          </a:prstGeom>
          <a:noFill/>
          <a:ln>
            <a:solidFill>
              <a:srgbClr val="FF0000"/>
            </a:solidFill>
          </a:ln>
        </p:spPr>
        <p:txBody>
          <a:bodyPr wrap="square" rtlCol="0">
            <a:spAutoFit/>
          </a:bodyPr>
          <a:lstStyle/>
          <a:p>
            <a:r>
              <a:rPr lang="ja-JP" altLang="en-US" sz="3200" dirty="0">
                <a:solidFill>
                  <a:srgbClr val="FF0000"/>
                </a:solidFill>
              </a:rPr>
              <a:t>現実世界</a:t>
            </a:r>
            <a:r>
              <a:rPr lang="en-US" altLang="ja-JP" sz="3200" dirty="0">
                <a:solidFill>
                  <a:srgbClr val="FF0000"/>
                </a:solidFill>
              </a:rPr>
              <a:t>:</a:t>
            </a:r>
            <a:r>
              <a:rPr lang="ja-JP" altLang="en-US" sz="3200" dirty="0">
                <a:solidFill>
                  <a:srgbClr val="FF0000"/>
                </a:solidFill>
              </a:rPr>
              <a:t>直説法</a:t>
            </a:r>
            <a:endParaRPr kumimoji="1" lang="ja-JP" altLang="en-US" sz="3200" dirty="0">
              <a:solidFill>
                <a:srgbClr val="FF0000"/>
              </a:solidFill>
            </a:endParaRPr>
          </a:p>
        </p:txBody>
      </p:sp>
      <p:sp>
        <p:nvSpPr>
          <p:cNvPr id="14" name="テキスト ボックス 13"/>
          <p:cNvSpPr txBox="1"/>
          <p:nvPr/>
        </p:nvSpPr>
        <p:spPr>
          <a:xfrm>
            <a:off x="248772" y="246532"/>
            <a:ext cx="3646394" cy="584775"/>
          </a:xfrm>
          <a:prstGeom prst="rect">
            <a:avLst/>
          </a:prstGeom>
          <a:noFill/>
          <a:ln>
            <a:solidFill>
              <a:srgbClr val="0070C0"/>
            </a:solidFill>
          </a:ln>
        </p:spPr>
        <p:txBody>
          <a:bodyPr wrap="square" rtlCol="0">
            <a:spAutoFit/>
          </a:bodyPr>
          <a:lstStyle/>
          <a:p>
            <a:r>
              <a:rPr lang="ja-JP" altLang="en-US" sz="3200" dirty="0">
                <a:solidFill>
                  <a:srgbClr val="0070C0"/>
                </a:solidFill>
              </a:rPr>
              <a:t>非現実世界：仮定法</a:t>
            </a:r>
            <a:endParaRPr kumimoji="1" lang="ja-JP" altLang="en-US" sz="3200" dirty="0">
              <a:solidFill>
                <a:srgbClr val="0070C0"/>
              </a:solidFill>
            </a:endParaRPr>
          </a:p>
        </p:txBody>
      </p:sp>
      <p:cxnSp>
        <p:nvCxnSpPr>
          <p:cNvPr id="16" name="直線矢印コネクタ 15"/>
          <p:cNvCxnSpPr/>
          <p:nvPr/>
        </p:nvCxnSpPr>
        <p:spPr>
          <a:xfrm flipV="1">
            <a:off x="6089277" y="2259106"/>
            <a:ext cx="0" cy="108921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コンテンツ プレースホルダー 2"/>
          <p:cNvSpPr txBox="1">
            <a:spLocks/>
          </p:cNvSpPr>
          <p:nvPr/>
        </p:nvSpPr>
        <p:spPr>
          <a:xfrm>
            <a:off x="416401" y="1238229"/>
            <a:ext cx="3936347" cy="147171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b="1" dirty="0">
                <a:solidFill>
                  <a:srgbClr val="0070C0"/>
                </a:solidFill>
              </a:rPr>
              <a:t>Would</a:t>
            </a:r>
            <a:r>
              <a:rPr lang="en-US" altLang="ja-JP" dirty="0"/>
              <a:t> you help me?</a:t>
            </a:r>
          </a:p>
          <a:p>
            <a:pPr marL="0" indent="0">
              <a:buFont typeface="Arial" panose="020B0604020202020204" pitchFamily="34" charset="0"/>
              <a:buNone/>
            </a:pPr>
            <a:r>
              <a:rPr lang="ja-JP" altLang="en-US" sz="2600" dirty="0"/>
              <a:t>もしもですよ、もしも仮に</a:t>
            </a:r>
            <a:r>
              <a:rPr lang="ja-JP" altLang="en-US" sz="2600" dirty="0" err="1"/>
              <a:t>の</a:t>
            </a:r>
            <a:r>
              <a:rPr lang="ja-JP" altLang="en-US" sz="2600" dirty="0"/>
              <a:t>話ですけど、お願いしたら、手伝っていただけますか？</a:t>
            </a:r>
            <a:endParaRPr lang="en-US" altLang="ja-JP" sz="2600" dirty="0"/>
          </a:p>
        </p:txBody>
      </p:sp>
      <p:sp>
        <p:nvSpPr>
          <p:cNvPr id="15" name="コンテンツ プレースホルダー 2"/>
          <p:cNvSpPr txBox="1">
            <a:spLocks/>
          </p:cNvSpPr>
          <p:nvPr/>
        </p:nvSpPr>
        <p:spPr>
          <a:xfrm>
            <a:off x="8697196" y="1238229"/>
            <a:ext cx="3382566" cy="15156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これからのことでも、「もしも仮に</a:t>
            </a:r>
            <a:r>
              <a:rPr lang="ja-JP" altLang="en-US" dirty="0" err="1"/>
              <a:t>～したら</a:t>
            </a:r>
            <a:r>
              <a:rPr lang="ja-JP" altLang="en-US" dirty="0"/>
              <a:t>」とありえない仮定</a:t>
            </a:r>
          </a:p>
        </p:txBody>
      </p:sp>
      <p:sp>
        <p:nvSpPr>
          <p:cNvPr id="21" name="コンテンツ プレースホルダー 2"/>
          <p:cNvSpPr txBox="1">
            <a:spLocks/>
          </p:cNvSpPr>
          <p:nvPr/>
        </p:nvSpPr>
        <p:spPr>
          <a:xfrm>
            <a:off x="9557988" y="3994316"/>
            <a:ext cx="2456960" cy="15156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現実世界でありうる仮定</a:t>
            </a:r>
          </a:p>
        </p:txBody>
      </p:sp>
      <p:sp>
        <p:nvSpPr>
          <p:cNvPr id="24" name="右矢印 23"/>
          <p:cNvSpPr/>
          <p:nvPr/>
        </p:nvSpPr>
        <p:spPr>
          <a:xfrm>
            <a:off x="8852017" y="4233029"/>
            <a:ext cx="551329" cy="26221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20" name="コンテンツ プレースホルダー 2"/>
          <p:cNvSpPr txBox="1">
            <a:spLocks/>
          </p:cNvSpPr>
          <p:nvPr/>
        </p:nvSpPr>
        <p:spPr>
          <a:xfrm>
            <a:off x="4671591" y="1406641"/>
            <a:ext cx="3168463" cy="958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t>If I </a:t>
            </a:r>
            <a:r>
              <a:rPr lang="en-US" altLang="ja-JP" b="1" dirty="0">
                <a:solidFill>
                  <a:srgbClr val="0070C0"/>
                </a:solidFill>
              </a:rPr>
              <a:t>asked</a:t>
            </a:r>
            <a:r>
              <a:rPr lang="en-US" altLang="ja-JP" dirty="0"/>
              <a:t> you, </a:t>
            </a:r>
            <a:r>
              <a:rPr lang="en-US" altLang="ja-JP" b="1" dirty="0">
                <a:solidFill>
                  <a:srgbClr val="0070C0"/>
                </a:solidFill>
              </a:rPr>
              <a:t>would</a:t>
            </a:r>
            <a:r>
              <a:rPr lang="en-US" altLang="ja-JP" dirty="0"/>
              <a:t> you help me?</a:t>
            </a:r>
            <a:endParaRPr lang="ja-JP" altLang="en-US" dirty="0"/>
          </a:p>
        </p:txBody>
      </p:sp>
      <p:sp>
        <p:nvSpPr>
          <p:cNvPr id="22" name="コンテンツ プレースホルダー 2"/>
          <p:cNvSpPr txBox="1">
            <a:spLocks/>
          </p:cNvSpPr>
          <p:nvPr/>
        </p:nvSpPr>
        <p:spPr>
          <a:xfrm>
            <a:off x="5415870" y="5134551"/>
            <a:ext cx="4590773" cy="10845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b="1" dirty="0">
                <a:solidFill>
                  <a:srgbClr val="FF0000"/>
                </a:solidFill>
              </a:rPr>
              <a:t>Will </a:t>
            </a:r>
            <a:r>
              <a:rPr lang="en-US" altLang="ja-JP" dirty="0"/>
              <a:t>you help me?</a:t>
            </a:r>
          </a:p>
          <a:p>
            <a:pPr marL="0" indent="0">
              <a:buFont typeface="Arial" panose="020B0604020202020204" pitchFamily="34" charset="0"/>
              <a:buNone/>
            </a:pPr>
            <a:r>
              <a:rPr lang="ja-JP" altLang="en-US" sz="2600" dirty="0"/>
              <a:t>お願いしたら、手伝ってくれる？</a:t>
            </a:r>
            <a:endParaRPr lang="en-US" altLang="ja-JP" sz="2600" dirty="0"/>
          </a:p>
        </p:txBody>
      </p:sp>
      <p:sp>
        <p:nvSpPr>
          <p:cNvPr id="2" name="矢印: 右 1">
            <a:extLst>
              <a:ext uri="{FF2B5EF4-FFF2-40B4-BE49-F238E27FC236}">
                <a16:creationId xmlns:a16="http://schemas.microsoft.com/office/drawing/2014/main" id="{22F91ECA-F81F-4CEE-8AD7-78DD8D6C5BA0}"/>
              </a:ext>
            </a:extLst>
          </p:cNvPr>
          <p:cNvSpPr/>
          <p:nvPr/>
        </p:nvSpPr>
        <p:spPr>
          <a:xfrm>
            <a:off x="7973568" y="1755648"/>
            <a:ext cx="548640" cy="32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オーディオ 3">
            <a:hlinkClick r:id="" action="ppaction://media"/>
            <a:extLst>
              <a:ext uri="{FF2B5EF4-FFF2-40B4-BE49-F238E27FC236}">
                <a16:creationId xmlns:a16="http://schemas.microsoft.com/office/drawing/2014/main" id="{B8CCE411-6240-48F1-B329-5078EED7B14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28438" y="6294438"/>
            <a:ext cx="347662" cy="347662"/>
          </a:xfrm>
          <a:prstGeom prst="rect">
            <a:avLst/>
          </a:prstGeom>
        </p:spPr>
      </p:pic>
    </p:spTree>
    <p:custDataLst>
      <p:tags r:id="rId1"/>
    </p:custDataLst>
    <p:extLst>
      <p:ext uri="{BB962C8B-B14F-4D97-AF65-F5344CB8AC3E}">
        <p14:creationId xmlns:p14="http://schemas.microsoft.com/office/powerpoint/2010/main" val="2047774865"/>
      </p:ext>
    </p:extLst>
  </p:cSld>
  <p:clrMapOvr>
    <a:masterClrMapping/>
  </p:clrMapOvr>
  <mc:AlternateContent xmlns:mc="http://schemas.openxmlformats.org/markup-compatibility/2006">
    <mc:Choice xmlns:p14="http://schemas.microsoft.com/office/powerpoint/2010/main" Requires="p14">
      <p:transition spd="slow" p14:dur="2000" advTm="110675"/>
    </mc:Choice>
    <mc:Fallback>
      <p:transition spd="slow" advTm="110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bldLst>
      <p:bldP spid="6" grpId="0"/>
      <p:bldP spid="17" grpId="0"/>
      <p:bldP spid="15" grpId="0"/>
      <p:bldP spid="21" grpId="0"/>
      <p:bldP spid="24" grpId="0" animBg="1"/>
      <p:bldP spid="20" grpId="0"/>
      <p:bldP spid="22" grpId="0"/>
      <p:bldP spid="2" grpId="0" animBg="1"/>
    </p:bldLst>
  </p:timing>
  <p:extLst>
    <p:ext uri="{3A86A75C-4F4B-4683-9AE1-C65F6400EC91}">
      <p14:laserTraceLst xmlns:p14="http://schemas.microsoft.com/office/powerpoint/2010/main">
        <p14:tracePtLst>
          <p14:tracePt t="4485" x="5129213" y="2112963"/>
          <p14:tracePt t="4493" x="5203825" y="2112963"/>
          <p14:tracePt t="4506" x="5241925" y="2112963"/>
          <p14:tracePt t="4522" x="5356225" y="2117725"/>
          <p14:tracePt t="4538" x="5365750" y="2135188"/>
          <p14:tracePt t="4555" x="5376863" y="2166938"/>
          <p14:tracePt t="4572" x="5426075" y="2227263"/>
          <p14:tracePt t="4605" x="5511800" y="2339975"/>
          <p14:tracePt t="4638" x="5630863" y="2463800"/>
          <p14:tracePt t="4672" x="5810250" y="2674938"/>
          <p14:tracePt t="4688" x="5846763" y="2733675"/>
          <p14:tracePt t="4705" x="6015038" y="2879725"/>
          <p14:tracePt t="4722" x="6253163" y="2987675"/>
          <p14:tracePt t="4738" x="6318250" y="3016250"/>
          <p14:tracePt t="4755" x="6442075" y="3097213"/>
          <p14:tracePt t="4772" x="6534150" y="3155950"/>
          <p14:tracePt t="4788" x="6554788" y="3178175"/>
          <p14:tracePt t="4805" x="6626225" y="3259138"/>
          <p14:tracePt t="4822" x="6689725" y="3306763"/>
          <p14:tracePt t="4838" x="6738938" y="3355975"/>
          <p14:tracePt t="4855" x="6788150" y="3421063"/>
          <p14:tracePt t="4872" x="6808788" y="3452813"/>
          <p14:tracePt t="4888" x="6824663" y="3486150"/>
          <p14:tracePt t="4905" x="6853238" y="3517900"/>
          <p14:tracePt t="4922" x="6873875" y="3560763"/>
          <p14:tracePt t="4938" x="6884988" y="3587750"/>
          <p14:tracePt t="4955" x="6896100" y="3648075"/>
          <p14:tracePt t="4972" x="6873875" y="3794125"/>
          <p14:tracePt t="4988" x="6831013" y="3895725"/>
          <p14:tracePt t="5005" x="6792913" y="4003675"/>
          <p14:tracePt t="5022" x="6734175" y="4140200"/>
          <p14:tracePt t="5038" x="6707188" y="4210050"/>
          <p14:tracePt t="5055" x="6662738" y="4306888"/>
          <p14:tracePt t="5072" x="6570663" y="4468813"/>
          <p14:tracePt t="5088" x="6523038" y="4529138"/>
          <p14:tracePt t="5105" x="6403975" y="4668838"/>
          <p14:tracePt t="5122" x="6273800" y="4756150"/>
          <p14:tracePt t="5138" x="6219825" y="4787900"/>
          <p14:tracePt t="5155" x="6096000" y="4841875"/>
          <p14:tracePt t="5172" x="6026150" y="4868863"/>
          <p14:tracePt t="5188" x="6019800" y="4875213"/>
          <p14:tracePt t="5205" x="6008688" y="4875213"/>
          <p14:tracePt t="5238" x="6003925" y="4875213"/>
          <p14:tracePt t="5255" x="5992813" y="4868863"/>
          <p14:tracePt t="5272" x="5972175" y="4864100"/>
          <p14:tracePt t="5288" x="5954713" y="4857750"/>
          <p14:tracePt t="5305" x="5922963" y="4857750"/>
          <p14:tracePt t="5322" x="5907088" y="4848225"/>
          <p14:tracePt t="5371" x="5900738" y="4848225"/>
          <p14:tracePt t="5541" x="5907088" y="4852988"/>
          <p14:tracePt t="5551" x="5911850" y="4852988"/>
          <p14:tracePt t="5571" x="5938838" y="4852988"/>
          <p14:tracePt t="5582" x="5992813" y="4852988"/>
          <p14:tracePt t="5591" x="6215063" y="4814888"/>
          <p14:tracePt t="5605" x="6307138" y="4792663"/>
          <p14:tracePt t="5622" x="6604000" y="4749800"/>
          <p14:tracePt t="5638" x="6657975" y="4738688"/>
          <p14:tracePt t="5655" x="6723063" y="4722813"/>
          <p14:tracePt t="5721" x="6727825" y="4722813"/>
          <p14:tracePt t="5730" x="6743700" y="4718050"/>
          <p14:tracePt t="5740" x="6765925" y="4718050"/>
          <p14:tracePt t="5755" x="6777038" y="4718050"/>
          <p14:tracePt t="5772" x="6804025" y="4718050"/>
          <p14:tracePt t="5805" x="6808788" y="4718050"/>
          <p14:tracePt t="5851" x="6819900" y="4718050"/>
          <p14:tracePt t="5861" x="6858000" y="4718050"/>
          <p14:tracePt t="5871" x="6884988" y="4718050"/>
          <p14:tracePt t="5881" x="6927850" y="4711700"/>
          <p14:tracePt t="5890" x="6992938" y="4691063"/>
          <p14:tracePt t="5905" x="7019925" y="4684713"/>
          <p14:tracePt t="5921" x="7154863" y="4657725"/>
          <p14:tracePt t="5938" x="7192963" y="4648200"/>
          <p14:tracePt t="5955" x="7316788" y="4610100"/>
          <p14:tracePt t="5972" x="7462838" y="4567238"/>
          <p14:tracePt t="5988" x="7539038" y="4545013"/>
          <p14:tracePt t="6005" x="7705725" y="4502150"/>
          <p14:tracePt t="6022" x="7777163" y="4495800"/>
          <p14:tracePt t="6038" x="7781925" y="4491038"/>
          <p14:tracePt t="6331" x="7770813" y="4495800"/>
          <p14:tracePt t="6341" x="7754938" y="4502150"/>
          <p14:tracePt t="6351" x="7750175" y="4506913"/>
          <p14:tracePt t="6361" x="7739063" y="4518025"/>
          <p14:tracePt t="6372" x="7732713" y="4518025"/>
          <p14:tracePt t="6388" x="7727950" y="4518025"/>
          <p14:tracePt t="6405" x="7723188" y="4518025"/>
          <p14:tracePt t="6422" x="7712075" y="4529138"/>
          <p14:tracePt t="6438" x="7705725" y="4529138"/>
          <p14:tracePt t="6455" x="7673975" y="4549775"/>
          <p14:tracePt t="6472" x="7593013" y="4583113"/>
          <p14:tracePt t="6488" x="7559675" y="4598988"/>
          <p14:tracePt t="6505" x="7458075" y="4664075"/>
          <p14:tracePt t="6522" x="7392988" y="4711700"/>
          <p14:tracePt t="6538" x="7381875" y="4722813"/>
          <p14:tracePt t="6555" x="7361238" y="4733925"/>
          <p14:tracePt t="6572" x="7289800" y="4749800"/>
          <p14:tracePt t="6588" x="7251700" y="4749800"/>
          <p14:tracePt t="6605" x="7112000" y="4765675"/>
          <p14:tracePt t="6622" x="6981825" y="4787900"/>
          <p14:tracePt t="6638" x="6938963" y="4787900"/>
          <p14:tracePt t="6655" x="6869113" y="4787900"/>
          <p14:tracePt t="6672" x="6858000" y="4787900"/>
          <p14:tracePt t="6741" x="6853238" y="4787900"/>
          <p14:tracePt t="6750" x="6842125" y="4787900"/>
          <p14:tracePt t="6761" x="6835775" y="4787900"/>
          <p14:tracePt t="6772" x="6831013" y="4787900"/>
          <p14:tracePt t="6921" x="6824663" y="4787900"/>
          <p14:tracePt t="7471" x="6819900" y="4787900"/>
          <p14:tracePt t="7571" x="6853238" y="4722813"/>
          <p14:tracePt t="7581" x="6923088" y="4664075"/>
          <p14:tracePt t="7592" x="6992938" y="4614863"/>
          <p14:tracePt t="7605" x="7100888" y="4549775"/>
          <p14:tracePt t="7622" x="7177088" y="4506913"/>
          <p14:tracePt t="7638" x="7215188" y="4491038"/>
          <p14:tracePt t="7655" x="7258050" y="4479925"/>
          <p14:tracePt t="7671" x="7289800" y="4468813"/>
          <p14:tracePt t="7705" x="7370763" y="4468813"/>
          <p14:tracePt t="7738" x="7388225" y="4468813"/>
          <p14:tracePt t="7772" x="7381875" y="4468813"/>
          <p14:tracePt t="7792" x="7339013" y="4475163"/>
          <p14:tracePt t="7806" x="7323138" y="4475163"/>
          <p14:tracePt t="7822" x="7305675" y="4475163"/>
          <p14:tracePt t="7839" x="7296150" y="4475163"/>
          <p14:tracePt t="7856" x="7285038" y="4475163"/>
          <p14:tracePt t="7872" x="7278688" y="4475163"/>
          <p14:tracePt t="8155" x="7224713" y="4511675"/>
          <p14:tracePt t="8164" x="7134225" y="4572000"/>
          <p14:tracePt t="8173" x="6977063" y="4648200"/>
          <p14:tracePt t="8188" x="6354763" y="4884738"/>
          <p14:tracePt t="8205" x="5765800" y="5064125"/>
          <p14:tracePt t="8222" x="4567238" y="5376863"/>
          <p14:tracePt t="8255" x="3328988" y="5657850"/>
          <p14:tracePt t="8288" x="2555875" y="5772150"/>
          <p14:tracePt t="8322" x="1928813" y="5792788"/>
          <p14:tracePt t="8339" x="1827213" y="5788025"/>
          <p14:tracePt t="8355" x="1647825" y="5738813"/>
          <p14:tracePt t="8372" x="1555750" y="5673725"/>
          <p14:tracePt t="8388" x="1535113" y="5641975"/>
          <p14:tracePt t="8405" x="1546225" y="5576888"/>
          <p14:tracePt t="8422" x="1631950" y="5511800"/>
          <p14:tracePt t="8438" x="1692275" y="5484813"/>
          <p14:tracePt t="8455" x="1816100" y="5441950"/>
          <p14:tracePt t="8472" x="1847850" y="5430838"/>
          <p14:tracePt t="8500" x="1854200" y="5430838"/>
          <p14:tracePt t="8511" x="1874838" y="5468938"/>
          <p14:tracePt t="8522" x="1955800" y="5527675"/>
          <p14:tracePt t="8538" x="2047875" y="5572125"/>
          <p14:tracePt t="8555" x="2371725" y="5673725"/>
          <p14:tracePt t="8571" x="2589213" y="5738813"/>
          <p14:tracePt t="8588" x="2616200" y="5738813"/>
          <p14:tracePt t="8605" x="2620963" y="5738813"/>
          <p14:tracePt t="18853" x="2620963" y="5734050"/>
          <p14:tracePt t="19401" x="2616200" y="5734050"/>
          <p14:tracePt t="19411" x="2528888" y="5734050"/>
          <p14:tracePt t="19421" x="2490788" y="5734050"/>
          <p14:tracePt t="19431" x="2378075" y="5722938"/>
          <p14:tracePt t="19444" x="2324100" y="5711825"/>
          <p14:tracePt t="19455" x="2270125" y="5695950"/>
          <p14:tracePt t="19472" x="2074863" y="5657850"/>
          <p14:tracePt t="19505" x="1658938" y="5599113"/>
          <p14:tracePt t="19538" x="1173163" y="5565775"/>
          <p14:tracePt t="19572" x="750888" y="5534025"/>
          <p14:tracePt t="19588" x="654050" y="5534025"/>
          <p14:tracePt t="19605" x="593725" y="5534025"/>
          <p14:tracePt t="19622" x="496888" y="5565775"/>
          <p14:tracePt t="19638" x="476250" y="5572125"/>
          <p14:tracePt t="19655" x="458788" y="5576888"/>
          <p14:tracePt t="19671" x="458788" y="5581650"/>
          <p14:tracePt t="19705" x="465138" y="5572125"/>
          <p14:tracePt t="19722" x="620713" y="5453063"/>
          <p14:tracePt t="19738" x="665163" y="5430838"/>
          <p14:tracePt t="19755" x="746125" y="5338763"/>
          <p14:tracePt t="19772" x="811213" y="5246688"/>
          <p14:tracePt t="19788" x="831850" y="5226050"/>
          <p14:tracePt t="19805" x="935038" y="5129213"/>
          <p14:tracePt t="19822" x="1081088" y="4987925"/>
          <p14:tracePt t="19838" x="1128713" y="4918075"/>
          <p14:tracePt t="19855" x="1270000" y="4760913"/>
          <p14:tracePt t="19871" x="1454150" y="4603750"/>
          <p14:tracePt t="19888" x="1524000" y="4549775"/>
          <p14:tracePt t="19905" x="1674813" y="4441825"/>
          <p14:tracePt t="19922" x="1789113" y="4376738"/>
          <p14:tracePt t="19938" x="1809750" y="4360863"/>
          <p14:tracePt t="19955" x="1854200" y="4333875"/>
          <p14:tracePt t="19972" x="1901825" y="4318000"/>
          <p14:tracePt t="19988" x="1993900" y="4306888"/>
          <p14:tracePt t="20005" x="2144713" y="4291013"/>
          <p14:tracePt t="20022" x="2243138" y="4275138"/>
          <p14:tracePt t="20038" x="2290763" y="4264025"/>
          <p14:tracePt t="20055" x="2344738" y="4252913"/>
          <p14:tracePt t="20071" x="2382838" y="4252913"/>
          <p14:tracePt t="20088" x="2409825" y="4252913"/>
          <p14:tracePt t="20105" x="2470150" y="4252913"/>
          <p14:tracePt t="20121" x="2636838" y="4241800"/>
          <p14:tracePt t="20138" x="2762250" y="4241800"/>
          <p14:tracePt t="20155" x="2933700" y="4241800"/>
          <p14:tracePt t="20171" x="3090863" y="4241800"/>
          <p14:tracePt t="20188" x="3128963" y="4241800"/>
          <p14:tracePt t="20205" x="3140075" y="4241800"/>
          <p14:tracePt t="20222" x="3144838" y="4241800"/>
          <p14:tracePt t="20238" x="3151188" y="4241800"/>
          <p14:tracePt t="20255" x="3160713" y="4241800"/>
          <p14:tracePt t="20272" x="3178175" y="4230688"/>
          <p14:tracePt t="20288" x="3182938" y="4230688"/>
          <p14:tracePt t="20305" x="3209925" y="4230688"/>
          <p14:tracePt t="20321" x="3232150" y="4230688"/>
          <p14:tracePt t="20411" x="3232150" y="4225925"/>
          <p14:tracePt t="20741" x="3225800" y="4225925"/>
          <p14:tracePt t="20751" x="3221038" y="4225925"/>
          <p14:tracePt t="20761" x="3214688" y="4225925"/>
          <p14:tracePt t="20841" x="3209925" y="4225925"/>
          <p14:tracePt t="20861" x="3198813" y="4225925"/>
          <p14:tracePt t="20871" x="3187700" y="4237038"/>
          <p14:tracePt t="20883" x="3155950" y="4248150"/>
          <p14:tracePt t="20905" x="3124200" y="4264025"/>
          <p14:tracePt t="20938" x="3059113" y="4302125"/>
          <p14:tracePt t="20955" x="3025775" y="4318000"/>
          <p14:tracePt t="20971" x="2960688" y="4349750"/>
          <p14:tracePt t="20988" x="2906713" y="4360863"/>
          <p14:tracePt t="21005" x="2816225" y="4376738"/>
          <p14:tracePt t="21022" x="2701925" y="4376738"/>
          <p14:tracePt t="21038" x="2670175" y="4371975"/>
          <p14:tracePt t="21055" x="2609850" y="4349750"/>
          <p14:tracePt t="21072" x="2566988" y="4322763"/>
          <p14:tracePt t="21088" x="2544763" y="4306888"/>
          <p14:tracePt t="21105" x="2481263" y="4279900"/>
          <p14:tracePt t="21122" x="2393950" y="4237038"/>
          <p14:tracePt t="21138" x="2371725" y="4214813"/>
          <p14:tracePt t="21155" x="2312988" y="4144963"/>
          <p14:tracePt t="21171" x="2281238" y="4075113"/>
          <p14:tracePt t="21188" x="2274888" y="4059238"/>
          <p14:tracePt t="21205" x="2274888" y="4021138"/>
          <p14:tracePt t="21222" x="2312988" y="3971925"/>
          <p14:tracePt t="21238" x="2335213" y="3960813"/>
          <p14:tracePt t="21255" x="2416175" y="3906838"/>
          <p14:tracePt t="21271" x="2501900" y="3875088"/>
          <p14:tracePt t="21288" x="2528888" y="3868738"/>
          <p14:tracePt t="21305" x="2632075" y="3868738"/>
          <p14:tracePt t="21321" x="2690813" y="3868738"/>
          <p14:tracePt t="21338" x="2713038" y="3868738"/>
          <p14:tracePt t="21355" x="2728913" y="3868738"/>
          <p14:tracePt t="21421" x="2728913" y="3875088"/>
          <p14:tracePt t="21872" x="2767013" y="3902075"/>
          <p14:tracePt t="21881" x="2798763" y="3922713"/>
          <p14:tracePt t="21892" x="2832100" y="3949700"/>
          <p14:tracePt t="21905" x="2886075" y="3998913"/>
          <p14:tracePt t="21922" x="2989263" y="4086225"/>
          <p14:tracePt t="21938" x="3025775" y="4106863"/>
          <p14:tracePt t="21955" x="3059113" y="4149725"/>
          <p14:tracePt t="21972" x="3059113" y="4167188"/>
          <p14:tracePt t="22005" x="3021013" y="4187825"/>
          <p14:tracePt t="22038" x="2955925" y="4198938"/>
          <p14:tracePt t="22072" x="2874963" y="4221163"/>
          <p14:tracePt t="22088" x="2820988" y="4241800"/>
          <p14:tracePt t="22105" x="2767013" y="4268788"/>
          <p14:tracePt t="22122" x="2724150" y="4302125"/>
          <p14:tracePt t="22138" x="2713038" y="4313238"/>
          <p14:tracePt t="22155" x="2708275" y="4318000"/>
          <p14:tracePt t="22171" x="2708275" y="4322763"/>
          <p14:tracePt t="22231" x="2708275" y="4329113"/>
          <p14:tracePt t="22241" x="2713038" y="4333875"/>
          <p14:tracePt t="22251" x="2717800" y="4333875"/>
          <p14:tracePt t="22261" x="2728913" y="4344988"/>
          <p14:tracePt t="22271" x="2735263" y="4349750"/>
          <p14:tracePt t="22288" x="2735263" y="4356100"/>
          <p14:tracePt t="22305" x="2744788" y="4371975"/>
          <p14:tracePt t="22322" x="2744788" y="4394200"/>
          <p14:tracePt t="22338" x="2744788" y="4403725"/>
          <p14:tracePt t="22355" x="2767013" y="4430713"/>
          <p14:tracePt t="22372" x="2782888" y="4468813"/>
          <p14:tracePt t="22388" x="2798763" y="4484688"/>
          <p14:tracePt t="22405" x="2820988" y="4538663"/>
          <p14:tracePt t="22422" x="2852738" y="4587875"/>
          <p14:tracePt t="22438" x="2863850" y="4603750"/>
          <p14:tracePt t="22455" x="2928938" y="4652963"/>
          <p14:tracePt t="22472" x="2998788" y="4675188"/>
          <p14:tracePt t="22488" x="3032125" y="4679950"/>
          <p14:tracePt t="22505" x="3090863" y="4691063"/>
          <p14:tracePt t="22521" x="3140075" y="4695825"/>
          <p14:tracePt t="22538" x="3155950" y="4695825"/>
          <p14:tracePt t="22555" x="3187700" y="4695825"/>
          <p14:tracePt t="22571" x="3209925" y="4702175"/>
          <p14:tracePt t="22588" x="3221038" y="4702175"/>
          <p14:tracePt t="22605" x="3236913" y="4706938"/>
          <p14:tracePt t="22621" x="3252788" y="4711700"/>
          <p14:tracePt t="22638" x="3275013" y="4722813"/>
          <p14:tracePt t="22655" x="3302000" y="4729163"/>
          <p14:tracePt t="22671" x="3306763" y="4733925"/>
          <p14:tracePt t="22731" x="3302000" y="4733925"/>
          <p14:tracePt t="22751" x="3297238" y="4733925"/>
          <p14:tracePt t="22780" x="3290888" y="4733925"/>
          <p14:tracePt t="23181" x="3286125" y="4733925"/>
          <p14:tracePt t="23221" x="3270250" y="4729163"/>
          <p14:tracePt t="23231" x="3263900" y="4722813"/>
          <p14:tracePt t="23241" x="3243263" y="4706938"/>
          <p14:tracePt t="23255" x="3198813" y="4691063"/>
          <p14:tracePt t="23289" x="3021013" y="4648200"/>
          <p14:tracePt t="23322" x="2940050" y="4572000"/>
          <p14:tracePt t="23355" x="2917825" y="4502150"/>
          <p14:tracePt t="23372" x="2897188" y="4468813"/>
          <p14:tracePt t="23388" x="2886075" y="4452938"/>
          <p14:tracePt t="23405" x="2863850" y="4425950"/>
          <p14:tracePt t="23422" x="2847975" y="4410075"/>
          <p14:tracePt t="23438" x="2847975" y="4403725"/>
          <p14:tracePt t="23455" x="2843213" y="4394200"/>
          <p14:tracePt t="23491" x="2843213" y="4387850"/>
          <p14:tracePt t="23552" x="2825750" y="4387850"/>
          <p14:tracePt t="23561" x="2809875" y="4387850"/>
          <p14:tracePt t="23571" x="2771775" y="4387850"/>
          <p14:tracePt t="23588" x="2690813" y="4394200"/>
          <p14:tracePt t="23605" x="2578100" y="4394200"/>
          <p14:tracePt t="23622" x="2366963" y="4394200"/>
          <p14:tracePt t="23638" x="2209800" y="4387850"/>
          <p14:tracePt t="23655" x="2043113" y="4367213"/>
          <p14:tracePt t="23672" x="1874838" y="4329113"/>
          <p14:tracePt t="23688" x="1804988" y="4295775"/>
          <p14:tracePt t="23705" x="1746250" y="4241800"/>
          <p14:tracePt t="23722" x="1685925" y="4160838"/>
          <p14:tracePt t="23738" x="1670050" y="4133850"/>
          <p14:tracePt t="23755" x="1636713" y="4068763"/>
          <p14:tracePt t="23772" x="1620838" y="3998913"/>
          <p14:tracePt t="23788" x="1620838" y="3971925"/>
          <p14:tracePt t="23805" x="1631950" y="3917950"/>
          <p14:tracePt t="23822" x="1658938" y="3868738"/>
          <p14:tracePt t="23838" x="1674813" y="3852863"/>
          <p14:tracePt t="23855" x="1719263" y="3814763"/>
          <p14:tracePt t="23871" x="1847850" y="3776663"/>
          <p14:tracePt t="23888" x="1901825" y="3771900"/>
          <p14:tracePt t="23905" x="2101850" y="3760788"/>
          <p14:tracePt t="23922" x="2290763" y="3760788"/>
          <p14:tracePt t="23938" x="2344738" y="3760788"/>
          <p14:tracePt t="23955" x="2470150" y="3821113"/>
          <p14:tracePt t="23971" x="2551113" y="3902075"/>
          <p14:tracePt t="23988" x="2582863" y="3933825"/>
          <p14:tracePt t="24005" x="2670175" y="4064000"/>
          <p14:tracePt t="24022" x="2744788" y="4176713"/>
          <p14:tracePt t="24038" x="2762250" y="4210050"/>
          <p14:tracePt t="24055" x="2782888" y="4279900"/>
          <p14:tracePt t="24072" x="2782888" y="4329113"/>
          <p14:tracePt t="24088" x="2782888" y="4340225"/>
          <p14:tracePt t="24105" x="2771775" y="4360863"/>
          <p14:tracePt t="24122" x="2767013" y="4360863"/>
          <p14:tracePt t="24138" x="2762250" y="4360863"/>
          <p14:tracePt t="24171" x="2762250" y="4349750"/>
          <p14:tracePt t="24188" x="2767013" y="4349750"/>
          <p14:tracePt t="24205" x="2771775" y="4344988"/>
          <p14:tracePt t="35413" x="2933700" y="4230688"/>
          <p14:tracePt t="35420" x="2933700" y="4140200"/>
          <p14:tracePt t="35431" x="2933700" y="4014788"/>
          <p14:tracePt t="35442" x="2933700" y="3949700"/>
          <p14:tracePt t="35455" x="2917825" y="3875088"/>
          <p14:tracePt t="35472" x="2870200" y="3679825"/>
          <p14:tracePt t="35488" x="2825750" y="3529013"/>
          <p14:tracePt t="35521" x="2593975" y="3167063"/>
          <p14:tracePt t="35555" x="2490788" y="3074988"/>
          <p14:tracePt t="35588" x="2463800" y="3036888"/>
          <p14:tracePt t="35604" x="2436813" y="3009900"/>
          <p14:tracePt t="35621" x="2409825" y="2982913"/>
          <p14:tracePt t="35638" x="2398713" y="2978150"/>
          <p14:tracePt t="35655" x="2389188" y="2967038"/>
          <p14:tracePt t="35692" x="2398713" y="2940050"/>
          <p14:tracePt t="35705" x="2432050" y="2913063"/>
          <p14:tracePt t="35722" x="2636838" y="2816225"/>
          <p14:tracePt t="35738" x="2744788" y="2771775"/>
          <p14:tracePt t="35755" x="3259138" y="2616200"/>
          <p14:tracePt t="35771" x="3771900" y="2463800"/>
          <p14:tracePt t="35788" x="3949700" y="2425700"/>
          <p14:tracePt t="35805" x="4479925" y="2301875"/>
          <p14:tracePt t="35821" x="4933950" y="2205038"/>
          <p14:tracePt t="35838" x="5048250" y="2182813"/>
          <p14:tracePt t="35855" x="5291138" y="2151063"/>
          <p14:tracePt t="35871" x="5468938" y="2135188"/>
          <p14:tracePt t="35888" x="5522913" y="2124075"/>
          <p14:tracePt t="35905" x="5641975" y="2097088"/>
          <p14:tracePt t="35921" x="5727700" y="2063750"/>
          <p14:tracePt t="35938" x="5792788" y="2043113"/>
          <p14:tracePt t="35955" x="5927725" y="2005013"/>
          <p14:tracePt t="35971" x="5999163" y="1989138"/>
          <p14:tracePt t="35988" x="6073775" y="1966913"/>
          <p14:tracePt t="36005" x="6172200" y="1944688"/>
          <p14:tracePt t="36022" x="6242050" y="1917700"/>
          <p14:tracePt t="36038" x="6284913" y="1912938"/>
          <p14:tracePt t="36055" x="6327775" y="1901825"/>
          <p14:tracePt t="36071" x="6354763" y="1897063"/>
          <p14:tracePt t="36088" x="6361113" y="1890713"/>
          <p14:tracePt t="36105" x="6361113" y="1885950"/>
          <p14:tracePt t="36602" x="6354763" y="1897063"/>
          <p14:tracePt t="36611" x="6345238" y="1908175"/>
          <p14:tracePt t="36621" x="6338888" y="1917700"/>
          <p14:tracePt t="36638" x="6318250" y="1924050"/>
          <p14:tracePt t="36655" x="6149975" y="2005013"/>
          <p14:tracePt t="36671" x="6084888" y="2043113"/>
          <p14:tracePt t="36688" x="6064250" y="2058988"/>
          <p14:tracePt t="36704" x="6057900" y="2070100"/>
          <p14:tracePt t="36738" x="6019800" y="2085975"/>
          <p14:tracePt t="36771" x="5938838" y="2112963"/>
          <p14:tracePt t="36805" x="5884863" y="2135188"/>
          <p14:tracePt t="36822" x="5842000" y="2151063"/>
          <p14:tracePt t="36838" x="5819775" y="2155825"/>
          <p14:tracePt t="36855" x="5792788" y="2166938"/>
          <p14:tracePt t="36871" x="5754688" y="2182813"/>
          <p14:tracePt t="36888" x="5711825" y="2189163"/>
          <p14:tracePt t="36905" x="5680075" y="2216150"/>
          <p14:tracePt t="36921" x="5646738" y="2232025"/>
          <p14:tracePt t="36938" x="5641975" y="2236788"/>
          <p14:tracePt t="36954" x="5626100" y="2247900"/>
          <p14:tracePt t="36971" x="5599113" y="2259013"/>
          <p14:tracePt t="36988" x="5576888" y="2263775"/>
          <p14:tracePt t="37005" x="5561013" y="2281238"/>
          <p14:tracePt t="37022" x="5561013" y="2286000"/>
          <p14:tracePt t="37055" x="5561013" y="2290763"/>
          <p14:tracePt t="37081" x="5572125" y="2290763"/>
          <p14:tracePt t="37091" x="5576888" y="2290763"/>
          <p14:tracePt t="37104" x="5583238" y="2290763"/>
          <p14:tracePt t="37121" x="5592763" y="2290763"/>
          <p14:tracePt t="37138" x="5599113" y="2290763"/>
          <p14:tracePt t="37155" x="5603875" y="2286000"/>
          <p14:tracePt t="37171" x="5614988" y="2281238"/>
          <p14:tracePt t="37188" x="5619750" y="2281238"/>
          <p14:tracePt t="37205" x="5668963" y="2281238"/>
          <p14:tracePt t="37222" x="5738813" y="2281238"/>
          <p14:tracePt t="37238" x="5754688" y="2281238"/>
          <p14:tracePt t="37255" x="5842000" y="2281238"/>
          <p14:tracePt t="37271" x="5992813" y="2281238"/>
          <p14:tracePt t="37288" x="6057900" y="2281238"/>
          <p14:tracePt t="37305" x="6199188" y="2281238"/>
          <p14:tracePt t="37321" x="6280150" y="2270125"/>
          <p14:tracePt t="37338" x="6300788" y="2263775"/>
          <p14:tracePt t="37355" x="6323013" y="2263775"/>
          <p14:tracePt t="37371" x="6338888" y="2263775"/>
          <p14:tracePt t="37388" x="6361113" y="2254250"/>
          <p14:tracePt t="37405" x="6419850" y="2254250"/>
          <p14:tracePt t="37421" x="6473825" y="2254250"/>
          <p14:tracePt t="37438" x="6523038" y="2254250"/>
          <p14:tracePt t="37455" x="6570663" y="2259013"/>
          <p14:tracePt t="37471" x="6604000" y="2259013"/>
          <p14:tracePt t="37488" x="6619875" y="2259013"/>
          <p14:tracePt t="37505" x="6630988" y="2259013"/>
          <p14:tracePt t="37521" x="6653213" y="2263775"/>
          <p14:tracePt t="37538" x="6662738" y="2263775"/>
          <p14:tracePt t="37555" x="6689725" y="2263775"/>
          <p14:tracePt t="37571" x="6727825" y="2263775"/>
          <p14:tracePt t="37588" x="6754813" y="2263775"/>
          <p14:tracePt t="37605" x="6781800" y="2263775"/>
          <p14:tracePt t="37621" x="6788150" y="2263775"/>
          <p14:tracePt t="37701" x="6788150" y="2259013"/>
          <p14:tracePt t="37781" x="6788150" y="2254250"/>
          <p14:tracePt t="43584" x="2794000" y="1081088"/>
          <p14:tracePt t="43591" x="2571750" y="1038225"/>
          <p14:tracePt t="43601" x="2135188" y="912813"/>
          <p14:tracePt t="43611" x="2058988" y="892175"/>
          <p14:tracePt t="43622" x="2043113" y="869950"/>
          <p14:tracePt t="43638" x="2000250" y="838200"/>
          <p14:tracePt t="43655" x="1912938" y="773113"/>
          <p14:tracePt t="43688" x="1739900" y="669925"/>
          <p14:tracePt t="43722" x="1492250" y="557213"/>
          <p14:tracePt t="43755" x="1465263" y="400050"/>
          <p14:tracePt t="43771" x="1458913" y="231775"/>
          <p14:tracePt t="43788" x="1438275" y="146050"/>
          <p14:tracePt t="43805" x="1400175" y="38100"/>
          <p14:tracePt t="44051" x="2227263" y="0"/>
          <p14:tracePt t="44060" x="2274888" y="69850"/>
          <p14:tracePt t="44071" x="2344738" y="161925"/>
          <p14:tracePt t="44081" x="2378075" y="215900"/>
          <p14:tracePt t="44090" x="2405063" y="285750"/>
          <p14:tracePt t="44104" x="2405063" y="323850"/>
          <p14:tracePt t="44121" x="2378075" y="404813"/>
          <p14:tracePt t="44138" x="2328863" y="465138"/>
          <p14:tracePt t="44154" x="2189163" y="573088"/>
          <p14:tracePt t="44171" x="2074863" y="647700"/>
          <p14:tracePt t="44188" x="2043113" y="676275"/>
          <p14:tracePt t="44205" x="1928813" y="750888"/>
          <p14:tracePt t="44221" x="1836738" y="811213"/>
          <p14:tracePt t="44238" x="1793875" y="827088"/>
          <p14:tracePt t="44254" x="1663700" y="847725"/>
          <p14:tracePt t="44271" x="1582738" y="854075"/>
          <p14:tracePt t="44288" x="1528763" y="865188"/>
          <p14:tracePt t="44305" x="1454150" y="865188"/>
          <p14:tracePt t="44321" x="1420813" y="865188"/>
          <p14:tracePt t="44338" x="1409700" y="865188"/>
          <p14:tracePt t="44355" x="1400175" y="854075"/>
          <p14:tracePt t="44371" x="1400175" y="827088"/>
          <p14:tracePt t="44388" x="1404938" y="811213"/>
          <p14:tracePt t="44405" x="1481138" y="719138"/>
          <p14:tracePt t="44421" x="1609725" y="611188"/>
          <p14:tracePt t="44438" x="1692275" y="561975"/>
          <p14:tracePt t="44454" x="1766888" y="496888"/>
          <p14:tracePt t="44472" x="1870075" y="431800"/>
          <p14:tracePt t="44488" x="1912938" y="404813"/>
          <p14:tracePt t="44504" x="1962150" y="384175"/>
          <p14:tracePt t="44521" x="2081213" y="377825"/>
          <p14:tracePt t="44538" x="2205038" y="377825"/>
          <p14:tracePt t="44555" x="2398713" y="411163"/>
          <p14:tracePt t="44571" x="2589213" y="454025"/>
          <p14:tracePt t="44588" x="2632075" y="469900"/>
          <p14:tracePt t="44604" x="2701925" y="503238"/>
          <p14:tracePt t="44621" x="2724150" y="534988"/>
          <p14:tracePt t="44638" x="2724150" y="546100"/>
          <p14:tracePt t="44654" x="2724150" y="611188"/>
          <p14:tracePt t="44671" x="2701925" y="681038"/>
          <p14:tracePt t="44688" x="2679700" y="712788"/>
          <p14:tracePt t="44705" x="2578100" y="788988"/>
          <p14:tracePt t="44721" x="2528888" y="811213"/>
          <p14:tracePt t="44738" x="2513013" y="811213"/>
          <p14:tracePt t="48593" x="2513013" y="815975"/>
          <p14:tracePt t="53574" x="3917950" y="1216025"/>
          <p14:tracePt t="53582" x="4187825" y="1265238"/>
          <p14:tracePt t="53592" x="4329113" y="1265238"/>
          <p14:tracePt t="53605" x="4556125" y="1265238"/>
          <p14:tracePt t="53621" x="4810125" y="1258888"/>
          <p14:tracePt t="53638" x="4902200" y="1247775"/>
          <p14:tracePt t="53654" x="5084763" y="1173163"/>
          <p14:tracePt t="53688" x="5241925" y="1065213"/>
          <p14:tracePt t="53722" x="5614988" y="1000125"/>
          <p14:tracePt t="53754" x="5810250" y="1004888"/>
          <p14:tracePt t="53771" x="5853113" y="1004888"/>
          <p14:tracePt t="53788" x="5873750" y="1011238"/>
          <p14:tracePt t="53804" x="5895975" y="1011238"/>
          <p14:tracePt t="53821" x="5900738" y="1011238"/>
          <p14:tracePt t="53838" x="5907088" y="1011238"/>
          <p14:tracePt t="53854" x="5911850" y="1020763"/>
          <p14:tracePt t="53871" x="5961063" y="1108075"/>
          <p14:tracePt t="53888" x="6019800" y="1177925"/>
          <p14:tracePt t="53904" x="6100763" y="1258888"/>
          <p14:tracePt t="53921" x="6192838" y="1362075"/>
          <p14:tracePt t="53938" x="6219825" y="1420813"/>
          <p14:tracePt t="53954" x="6235700" y="1447800"/>
          <p14:tracePt t="53971" x="6235700" y="1474788"/>
          <p14:tracePt t="53988" x="6215063" y="1501775"/>
          <p14:tracePt t="54005" x="6165850" y="1555750"/>
          <p14:tracePt t="54021" x="6100763" y="1604963"/>
          <p14:tracePt t="54038" x="6080125" y="1627188"/>
          <p14:tracePt t="54054" x="6026150" y="1670050"/>
          <p14:tracePt t="54071" x="5988050" y="1690688"/>
          <p14:tracePt t="54088" x="5965825" y="1697038"/>
          <p14:tracePt t="54104" x="5907088" y="1728788"/>
          <p14:tracePt t="54121" x="5826125" y="1755775"/>
          <p14:tracePt t="54138" x="5781675" y="1755775"/>
          <p14:tracePt t="54155" x="5691188" y="1766888"/>
          <p14:tracePt t="54171" x="5619750" y="1773238"/>
          <p14:tracePt t="54188" x="5592763" y="1773238"/>
          <p14:tracePt t="54204" x="5518150" y="1782763"/>
          <p14:tracePt t="54221" x="5430838" y="1782763"/>
          <p14:tracePt t="54238" x="5392738" y="1782763"/>
          <p14:tracePt t="54255" x="5295900" y="1778000"/>
          <p14:tracePt t="54271" x="5149850" y="1762125"/>
          <p14:tracePt t="54288" x="5095875" y="1751013"/>
          <p14:tracePt t="54304" x="5003800" y="1712913"/>
          <p14:tracePt t="54321" x="4929188" y="1658938"/>
          <p14:tracePt t="54338" x="4902200" y="1627188"/>
          <p14:tracePt t="54354" x="4852988" y="1546225"/>
          <p14:tracePt t="54371" x="4821238" y="1492250"/>
          <p14:tracePt t="54388" x="4814888" y="1465263"/>
          <p14:tracePt t="54404" x="4814888" y="1416050"/>
          <p14:tracePt t="54421" x="4830763" y="1373188"/>
          <p14:tracePt t="54438" x="4868863" y="1339850"/>
          <p14:tracePt t="54454" x="4956175" y="1301750"/>
          <p14:tracePt t="54471" x="5037138" y="1265238"/>
          <p14:tracePt t="54488" x="5138738" y="1247775"/>
          <p14:tracePt t="54504" x="5284788" y="1216025"/>
          <p14:tracePt t="54521" x="5583238" y="1204913"/>
          <p14:tracePt t="54538" x="5776913" y="1204913"/>
          <p14:tracePt t="54555" x="5976938" y="1211263"/>
          <p14:tracePt t="54571" x="6181725" y="1238250"/>
          <p14:tracePt t="54588" x="6246813" y="1270000"/>
          <p14:tracePt t="54604" x="6269038" y="1274763"/>
          <p14:tracePt t="54731" x="6269038" y="1281113"/>
          <p14:tracePt t="54761" x="6269038" y="1285875"/>
          <p14:tracePt t="54781" x="6284913" y="1292225"/>
          <p14:tracePt t="54791" x="6300788" y="1296988"/>
          <p14:tracePt t="54803" x="6323013" y="1308100"/>
          <p14:tracePt t="54811" x="6345238" y="1319213"/>
          <p14:tracePt t="54821" x="6426200" y="1382713"/>
          <p14:tracePt t="54838" x="6473825" y="1443038"/>
          <p14:tracePt t="54854" x="6550025" y="1546225"/>
          <p14:tracePt t="54871" x="6577013" y="1674813"/>
          <p14:tracePt t="54888" x="6588125" y="1719263"/>
          <p14:tracePt t="54904" x="6592888" y="1809750"/>
          <p14:tracePt t="54921" x="6592888" y="1847850"/>
          <p14:tracePt t="54938" x="6592888" y="1863725"/>
          <p14:tracePt t="54954" x="6577013" y="1874838"/>
          <p14:tracePt t="54971" x="6496050" y="1885950"/>
          <p14:tracePt t="54988" x="6399213" y="1885950"/>
          <p14:tracePt t="55004" x="6134100" y="1881188"/>
          <p14:tracePt t="55021" x="5954713" y="1881188"/>
          <p14:tracePt t="55038" x="5842000" y="1881188"/>
          <p14:tracePt t="55054" x="5691188" y="1870075"/>
          <p14:tracePt t="55071" x="5599113" y="1854200"/>
          <p14:tracePt t="55088" x="5534025" y="1854200"/>
          <p14:tracePt t="55104" x="5446713" y="1831975"/>
          <p14:tracePt t="55121" x="5376863" y="1789113"/>
          <p14:tracePt t="55138" x="5318125" y="1762125"/>
          <p14:tracePt t="55154" x="5241925" y="1708150"/>
          <p14:tracePt t="55171" x="5138738" y="1620838"/>
          <p14:tracePt t="55188" x="5106988" y="1600200"/>
          <p14:tracePt t="55205" x="5091113" y="1573213"/>
          <p14:tracePt t="55221" x="5091113" y="1555750"/>
          <p14:tracePt t="55238" x="5118100" y="1546225"/>
          <p14:tracePt t="55254" x="5187950" y="1528763"/>
          <p14:tracePt t="55271" x="5392738" y="1519238"/>
          <p14:tracePt t="55288" x="5500688" y="1519238"/>
          <p14:tracePt t="55304" x="5868988" y="1519238"/>
          <p14:tracePt t="55321" x="6172200" y="1524000"/>
          <p14:tracePt t="55338" x="6226175" y="1535113"/>
          <p14:tracePt t="55354" x="6280150" y="1539875"/>
          <p14:tracePt t="55472" x="6280150" y="1546225"/>
          <p14:tracePt t="55492" x="6280150" y="1550988"/>
          <p14:tracePt t="55511" x="6280150" y="1555750"/>
          <p14:tracePt t="55523" x="6280150" y="1600200"/>
          <p14:tracePt t="55532" x="6273800" y="1724025"/>
          <p14:tracePt t="55542" x="6273800" y="1816100"/>
          <p14:tracePt t="55555" x="6300788" y="1939925"/>
          <p14:tracePt t="55571" x="6376988" y="2263775"/>
          <p14:tracePt t="55588" x="6408738" y="2416175"/>
          <p14:tracePt t="55605" x="6435725" y="2917825"/>
          <p14:tracePt t="55621" x="6435725" y="3286125"/>
          <p14:tracePt t="55638" x="6430963" y="3398838"/>
          <p14:tracePt t="55655" x="6408738" y="3605213"/>
          <p14:tracePt t="55671" x="6388100" y="3744913"/>
          <p14:tracePt t="55688" x="6376988" y="3832225"/>
          <p14:tracePt t="55704" x="6381750" y="3949700"/>
          <p14:tracePt t="55721" x="6408738" y="4030663"/>
          <p14:tracePt t="55738" x="6426200" y="4090988"/>
          <p14:tracePt t="55754" x="6453188" y="4171950"/>
          <p14:tracePt t="55771" x="6462713" y="4203700"/>
          <p14:tracePt t="55788" x="6480175" y="4237038"/>
          <p14:tracePt t="55804" x="6496050" y="4279900"/>
          <p14:tracePt t="55821" x="6500813" y="4302125"/>
          <p14:tracePt t="55838" x="6507163" y="4318000"/>
          <p14:tracePt t="55854" x="6507163" y="4329113"/>
          <p14:tracePt t="55871" x="6507163" y="4340225"/>
          <p14:tracePt t="55888" x="6507163" y="4344988"/>
          <p14:tracePt t="55904" x="6511925" y="4344988"/>
          <p14:tracePt t="56331" x="6489700" y="4356100"/>
          <p14:tracePt t="56341" x="6415088" y="4383088"/>
          <p14:tracePt t="56351" x="6257925" y="4383088"/>
          <p14:tracePt t="56361" x="5949950" y="4383088"/>
          <p14:tracePt t="56371" x="5864225" y="4383088"/>
          <p14:tracePt t="56388" x="5722938" y="4383088"/>
          <p14:tracePt t="56404" x="5599113" y="4383088"/>
          <p14:tracePt t="56438" x="5549900" y="4371975"/>
          <p14:tracePt t="56472" x="5473700" y="4340225"/>
          <p14:tracePt t="56505" x="5264150" y="4187825"/>
          <p14:tracePt t="56521" x="5176838" y="4086225"/>
          <p14:tracePt t="56538" x="5172075" y="4064000"/>
          <p14:tracePt t="56554" x="5172075" y="4014788"/>
          <p14:tracePt t="56571" x="5172075" y="3987800"/>
          <p14:tracePt t="56588" x="5187950" y="3976688"/>
          <p14:tracePt t="56604" x="5219700" y="3956050"/>
          <p14:tracePt t="56621" x="5302250" y="3933825"/>
          <p14:tracePt t="56638" x="5338763" y="3922713"/>
          <p14:tracePt t="56654" x="5534025" y="3902075"/>
          <p14:tracePt t="56671" x="5842000" y="3902075"/>
          <p14:tracePt t="56688" x="5954713" y="3902075"/>
          <p14:tracePt t="56704" x="6296025" y="3906838"/>
          <p14:tracePt t="56721" x="6534150" y="3917950"/>
          <p14:tracePt t="56738" x="6615113" y="3929063"/>
          <p14:tracePt t="56754" x="6770688" y="3967163"/>
          <p14:tracePt t="56771" x="6889750" y="4014788"/>
          <p14:tracePt t="56788" x="6934200" y="4030663"/>
          <p14:tracePt t="56804" x="7008813" y="4075113"/>
          <p14:tracePt t="56821" x="7024688" y="4090988"/>
          <p14:tracePt t="56838" x="7024688" y="4095750"/>
          <p14:tracePt t="56854" x="7031038" y="4113213"/>
          <p14:tracePt t="56871" x="7031038" y="4156075"/>
          <p14:tracePt t="56888" x="7031038" y="4171950"/>
          <p14:tracePt t="56904" x="7031038" y="4194175"/>
          <p14:tracePt t="56921" x="7031038" y="4198938"/>
          <p14:tracePt t="56961" x="7031038" y="4203700"/>
          <p14:tracePt t="56971" x="7015163" y="4214813"/>
          <p14:tracePt t="56988" x="6970713" y="4237038"/>
          <p14:tracePt t="57005" x="6889750" y="4275138"/>
          <p14:tracePt t="57021" x="6723063" y="4302125"/>
          <p14:tracePt t="57038" x="6630988" y="4313238"/>
          <p14:tracePt t="57054" x="6550025" y="4313238"/>
          <p14:tracePt t="57071" x="6489700" y="4313238"/>
          <p14:tracePt t="57088" x="6469063" y="4313238"/>
          <p14:tracePt t="57104" x="6453188" y="4313238"/>
          <p14:tracePt t="57121" x="6415088" y="4295775"/>
          <p14:tracePt t="57138" x="6392863" y="4295775"/>
          <p14:tracePt t="57154" x="6323013" y="4279900"/>
          <p14:tracePt t="57171" x="6273800" y="4264025"/>
          <p14:tracePt t="57581" x="6269038" y="4264025"/>
          <p14:tracePt t="57592" x="6253163" y="4237038"/>
          <p14:tracePt t="57601" x="6253163" y="4048125"/>
          <p14:tracePt t="57611" x="6300788" y="3841750"/>
          <p14:tracePt t="57638" x="6577013" y="3302000"/>
          <p14:tracePt t="57671" x="6788150" y="2998788"/>
          <p14:tracePt t="57704" x="6831013" y="2901950"/>
          <p14:tracePt t="57721" x="6862763" y="2863850"/>
          <p14:tracePt t="57738" x="6880225" y="2843213"/>
          <p14:tracePt t="57755" x="6896100" y="2825750"/>
          <p14:tracePt t="57771" x="6934200" y="2825750"/>
          <p14:tracePt t="57788" x="6954838" y="2825750"/>
          <p14:tracePt t="57805" x="6970713" y="2825750"/>
          <p14:tracePt t="57821" x="6988175" y="2825750"/>
          <p14:tracePt t="57838" x="6992938" y="2825750"/>
          <p14:tracePt t="57854" x="7004050" y="2825750"/>
          <p14:tracePt t="57871" x="7008813" y="2820988"/>
          <p14:tracePt t="57888" x="7008813" y="2816225"/>
          <p14:tracePt t="57921" x="6992938" y="2816225"/>
          <p14:tracePt t="57938" x="6970713" y="2820988"/>
          <p14:tracePt t="57954" x="6927850" y="2843213"/>
          <p14:tracePt t="58121" x="6923088" y="2843213"/>
          <p14:tracePt t="58281" x="6923088" y="2847975"/>
          <p14:tracePt t="58291" x="6934200" y="2847975"/>
          <p14:tracePt t="58302" x="7181850" y="2767013"/>
          <p14:tracePt t="58311" x="7489825" y="2767013"/>
          <p14:tracePt t="58321" x="7781925" y="2778125"/>
          <p14:tracePt t="58338" x="8197850" y="2751138"/>
          <p14:tracePt t="58355" x="8512175" y="2663825"/>
          <p14:tracePt t="58371" x="8685213" y="2625725"/>
          <p14:tracePt t="58388" x="8748713" y="2598738"/>
          <p14:tracePt t="58405" x="8797925" y="2551113"/>
          <p14:tracePt t="58421" x="8797925" y="2535238"/>
          <p14:tracePt t="58438" x="8802688" y="2517775"/>
          <p14:tracePt t="58455" x="8802688" y="2513013"/>
          <p14:tracePt t="58472" x="8802688" y="2501900"/>
          <p14:tracePt t="58488" x="8809038" y="2497138"/>
          <p14:tracePt t="58505" x="8813800" y="2490788"/>
          <p14:tracePt t="58521" x="8813800" y="2486025"/>
          <p14:tracePt t="61944" x="6165850" y="2901950"/>
          <p14:tracePt t="61952" x="6026150" y="2913063"/>
          <p14:tracePt t="61961" x="5972175" y="2913063"/>
          <p14:tracePt t="61971" x="5945188" y="2913063"/>
          <p14:tracePt t="61988" x="5945188" y="2901950"/>
          <p14:tracePt t="62005" x="5992813" y="2843213"/>
          <p14:tracePt t="62021" x="5992813" y="2798763"/>
          <p14:tracePt t="62055" x="5864225" y="2733675"/>
          <p14:tracePt t="62088" x="5695950" y="2674938"/>
          <p14:tracePt t="62121" x="5664200" y="2663825"/>
          <p14:tracePt t="62138" x="5657850" y="2663825"/>
          <p14:tracePt t="62154" x="5646738" y="2663825"/>
          <p14:tracePt t="62171" x="5630863" y="2663825"/>
          <p14:tracePt t="62188" x="5614988" y="2659063"/>
          <p14:tracePt t="62204" x="5556250" y="2620963"/>
          <p14:tracePt t="62221" x="5426075" y="2535238"/>
          <p14:tracePt t="62238" x="5372100" y="2497138"/>
          <p14:tracePt t="62255" x="5133975" y="2409825"/>
          <p14:tracePt t="62271" x="4918075" y="2355850"/>
          <p14:tracePt t="62288" x="4875213" y="2328863"/>
          <p14:tracePt t="62305" x="4821238" y="2301875"/>
          <p14:tracePt t="62321" x="4814888" y="2290763"/>
          <p14:tracePt t="62338" x="4814888" y="2281238"/>
          <p14:tracePt t="62354" x="4830763" y="2236788"/>
          <p14:tracePt t="62371" x="4868863" y="2171700"/>
          <p14:tracePt t="62388" x="4895850" y="2128838"/>
          <p14:tracePt t="62405" x="4938713" y="2058988"/>
          <p14:tracePt t="62421" x="4965700" y="2016125"/>
          <p14:tracePt t="62438" x="4987925" y="1993900"/>
          <p14:tracePt t="62454" x="5030788" y="1966913"/>
          <p14:tracePt t="62471" x="5156200" y="1928813"/>
          <p14:tracePt t="62488" x="5280025" y="1908175"/>
          <p14:tracePt t="62505" x="5383213" y="1908175"/>
          <p14:tracePt t="62522" x="5437188" y="1908175"/>
          <p14:tracePt t="62538" x="5441950" y="1908175"/>
          <p14:tracePt t="62554" x="5446713" y="1908175"/>
          <p14:tracePt t="62588" x="5441950" y="1908175"/>
          <p14:tracePt t="62604" x="5280025" y="1908175"/>
          <p14:tracePt t="62621" x="4794250" y="1870075"/>
          <p14:tracePt t="62638" x="4529138" y="1836738"/>
          <p14:tracePt t="62655" x="3686175" y="1728788"/>
          <p14:tracePt t="62671" x="2863850" y="1627188"/>
          <p14:tracePt t="62688" x="2571750" y="1593850"/>
          <p14:tracePt t="62704" x="1778000" y="1492250"/>
          <p14:tracePt t="62722" x="1377950" y="1465263"/>
          <p14:tracePt t="62738" x="1323975" y="1465263"/>
          <p14:tracePt t="62754" x="1281113" y="1454150"/>
          <p14:tracePt t="62802" x="1296988" y="1458913"/>
          <p14:tracePt t="62810" x="1312863" y="1470025"/>
          <p14:tracePt t="62821" x="1319213" y="1485900"/>
          <p14:tracePt t="62838" x="1323975" y="1492250"/>
          <p14:tracePt t="62854" x="1335088" y="1512888"/>
          <p14:tracePt t="62871" x="1335088" y="1524000"/>
          <p14:tracePt t="62888" x="1335088" y="1535113"/>
          <p14:tracePt t="62904" x="1285875" y="1546225"/>
          <p14:tracePt t="62921" x="1204913" y="1555750"/>
          <p14:tracePt t="62938" x="1155700" y="1555750"/>
          <p14:tracePt t="62954" x="919163" y="1539875"/>
          <p14:tracePt t="62971" x="762000" y="1508125"/>
          <p14:tracePt t="62988" x="658813" y="1458913"/>
          <p14:tracePt t="63004" x="539750" y="1373188"/>
          <p14:tracePt t="63021" x="485775" y="1301750"/>
          <p14:tracePt t="63038" x="454025" y="1238250"/>
          <p14:tracePt t="63055" x="438150" y="1155700"/>
          <p14:tracePt t="63071" x="431800" y="1101725"/>
          <p14:tracePt t="63088" x="442913" y="1074738"/>
          <p14:tracePt t="63104" x="519113" y="1016000"/>
          <p14:tracePt t="63121" x="762000" y="901700"/>
          <p14:tracePt t="63138" x="930275" y="842963"/>
          <p14:tracePt t="63154" x="1101725" y="784225"/>
          <p14:tracePt t="63171" x="1211263" y="757238"/>
          <p14:tracePt t="63188" x="1265238" y="739775"/>
          <p14:tracePt t="63204" x="1335088" y="723900"/>
          <p14:tracePt t="63221" x="1535113" y="712788"/>
          <p14:tracePt t="63238" x="1674813" y="712788"/>
          <p14:tracePt t="63255" x="2254250" y="735013"/>
          <p14:tracePt t="63271" x="2967038" y="800100"/>
          <p14:tracePt t="63288" x="3113088" y="820738"/>
          <p14:tracePt t="63304" x="3351213" y="869950"/>
          <p14:tracePt t="63321" x="3425825" y="901700"/>
          <p14:tracePt t="63338" x="3441700" y="908050"/>
          <p14:tracePt t="63354" x="3463925" y="935038"/>
          <p14:tracePt t="63371" x="3463925" y="966788"/>
          <p14:tracePt t="63388" x="3463925" y="977900"/>
          <p14:tracePt t="63404" x="3459163" y="1027113"/>
          <p14:tracePt t="63421" x="3459163" y="1128713"/>
          <p14:tracePt t="63438" x="3463925" y="1184275"/>
          <p14:tracePt t="63454" x="3479800" y="1301750"/>
          <p14:tracePt t="63471" x="3479800" y="1350963"/>
          <p14:tracePt t="63488" x="3475038" y="1362075"/>
          <p14:tracePt t="63505" x="3421063" y="1366838"/>
          <p14:tracePt t="63521" x="3382963" y="1362075"/>
          <p14:tracePt t="63537" x="3367088" y="1346200"/>
          <p14:tracePt t="63554" x="3355975" y="1339850"/>
          <p14:tracePt t="65321" x="3351213" y="1350963"/>
          <p14:tracePt t="65332" x="3340100" y="1366838"/>
          <p14:tracePt t="65342" x="3290888" y="1443038"/>
          <p14:tracePt t="65355" x="3225800" y="1481138"/>
          <p14:tracePt t="65371" x="3025775" y="1577975"/>
          <p14:tracePt t="65388" x="2933700" y="1604963"/>
          <p14:tracePt t="65404" x="2690813" y="1647825"/>
          <p14:tracePt t="65438" x="2501900" y="1647825"/>
          <p14:tracePt t="65471" x="2232025" y="1636713"/>
          <p14:tracePt t="65504" x="1836738" y="1616075"/>
          <p14:tracePt t="65521" x="1577975" y="1604963"/>
          <p14:tracePt t="65538" x="1501775" y="1604963"/>
          <p14:tracePt t="65555" x="1382713" y="1604963"/>
          <p14:tracePt t="65571" x="1362075" y="1604963"/>
          <p14:tracePt t="65588" x="1355725" y="1604963"/>
          <p14:tracePt t="65605" x="1346200" y="1604963"/>
          <p14:tracePt t="65621" x="1312863" y="1600200"/>
          <p14:tracePt t="65638" x="1292225" y="1593850"/>
          <p14:tracePt t="65654" x="1243013" y="1573213"/>
          <p14:tracePt t="65671" x="1227138" y="1555750"/>
          <p14:tracePt t="65721" x="1227138" y="1550988"/>
          <p14:tracePt t="65731" x="1231900" y="1550988"/>
          <p14:tracePt t="65741" x="1243013" y="1550988"/>
          <p14:tracePt t="65754" x="1265238" y="1546225"/>
          <p14:tracePt t="65771" x="1285875" y="1535113"/>
          <p14:tracePt t="65788" x="1308100" y="1524000"/>
          <p14:tracePt t="65804" x="1366838" y="1501775"/>
          <p14:tracePt t="65821" x="1465263" y="1470025"/>
          <p14:tracePt t="65838" x="1593850" y="1447800"/>
          <p14:tracePt t="65854" x="1809750" y="1427163"/>
          <p14:tracePt t="65871" x="1912938" y="1427163"/>
          <p14:tracePt t="65888" x="1928813" y="1427163"/>
          <p14:tracePt t="65904" x="1935163" y="1427163"/>
          <p14:tracePt t="65921" x="1935163" y="1431925"/>
          <p14:tracePt t="65938" x="1935163" y="1438275"/>
          <p14:tracePt t="65954" x="1946275" y="1447800"/>
          <p14:tracePt t="65971" x="1989138" y="1465263"/>
          <p14:tracePt t="65988" x="2016125" y="1465263"/>
          <p14:tracePt t="66005" x="2020888" y="1470025"/>
          <p14:tracePt t="66101" x="2027238" y="1465263"/>
          <p14:tracePt t="66231" x="2047875" y="1454150"/>
          <p14:tracePt t="66241" x="2108200" y="1431925"/>
          <p14:tracePt t="66251" x="2162175" y="1416050"/>
          <p14:tracePt t="66261" x="2236788" y="1404938"/>
          <p14:tracePt t="66272" x="2366963" y="1404938"/>
          <p14:tracePt t="66288" x="2432050" y="1400175"/>
          <p14:tracePt t="66304" x="2524125" y="1389063"/>
          <p14:tracePt t="66321" x="2555875" y="1389063"/>
          <p14:tracePt t="66338" x="2566988" y="1389063"/>
          <p14:tracePt t="66354" x="2643188" y="1389063"/>
          <p14:tracePt t="66371" x="2762250" y="1377950"/>
          <p14:tracePt t="66388" x="2789238" y="1377950"/>
          <p14:tracePt t="66404" x="2825750" y="1377950"/>
          <p14:tracePt t="66421" x="2832100" y="1373188"/>
          <p14:tracePt t="66454" x="2836863" y="1366838"/>
          <p14:tracePt t="66761" x="2863850" y="1366838"/>
          <p14:tracePt t="66771" x="2917825" y="1389063"/>
          <p14:tracePt t="66782" x="2960688" y="1404938"/>
          <p14:tracePt t="66791" x="3025775" y="1420813"/>
          <p14:tracePt t="66804" x="3052763" y="1420813"/>
          <p14:tracePt t="66821" x="3140075" y="1438275"/>
          <p14:tracePt t="66838" x="3167063" y="1447800"/>
          <p14:tracePt t="66854" x="3248025" y="1465263"/>
          <p14:tracePt t="66871" x="3290888" y="1470025"/>
          <p14:tracePt t="66888" x="3313113" y="1474788"/>
          <p14:tracePt t="66904" x="3351213" y="1492250"/>
          <p14:tracePt t="66921" x="3387725" y="1508125"/>
          <p14:tracePt t="66938" x="3398838" y="1508125"/>
          <p14:tracePt t="66954" x="3414713" y="1512888"/>
          <p14:tracePt t="66971" x="3414713" y="1519238"/>
          <p14:tracePt t="74974" x="3421063" y="1562100"/>
          <p14:tracePt t="74992" x="3421063" y="1566863"/>
          <p14:tracePt t="75021" x="3421063" y="1573213"/>
          <p14:tracePt t="75031" x="3425825" y="1573213"/>
          <p14:tracePt t="75042" x="3436938" y="1573213"/>
          <p14:tracePt t="75055" x="3452813" y="1573213"/>
          <p14:tracePt t="75071" x="3459163" y="1573213"/>
          <p14:tracePt t="75104" x="3441700" y="1577975"/>
          <p14:tracePt t="75138" x="3425825" y="1589088"/>
          <p14:tracePt t="75171" x="3425825" y="1627188"/>
          <p14:tracePt t="75188" x="3425825" y="1631950"/>
          <p14:tracePt t="75221" x="3409950" y="1631950"/>
          <p14:tracePt t="75238" x="3398838" y="1631950"/>
          <p14:tracePt t="75255" x="3387725" y="1631950"/>
          <p14:tracePt t="75271" x="3387725" y="1647825"/>
          <p14:tracePt t="75288" x="3394075" y="1647825"/>
          <p14:tracePt t="75304" x="3398838" y="1647825"/>
          <p14:tracePt t="75321" x="3382963" y="1643063"/>
          <p14:tracePt t="75338" x="3382963" y="1631950"/>
          <p14:tracePt t="75354" x="3378200" y="1620838"/>
          <p14:tracePt t="75371" x="3317875" y="1616075"/>
          <p14:tracePt t="75388" x="3290888" y="1600200"/>
          <p14:tracePt t="75404" x="3275013" y="1577975"/>
          <p14:tracePt t="75421" x="3275013" y="1566863"/>
          <p14:tracePt t="75438" x="3290888" y="1555750"/>
          <p14:tracePt t="75454" x="3297238" y="1546225"/>
          <p14:tracePt t="75471" x="3297238" y="1535113"/>
          <p14:tracePt t="75541" x="3297238" y="1528763"/>
          <p14:tracePt t="75591" x="3297238" y="1524000"/>
          <p14:tracePt t="75692" x="3297238" y="1528763"/>
          <p14:tracePt t="75751" x="3297238" y="1535113"/>
          <p14:tracePt t="75771" x="3279775" y="1546225"/>
          <p14:tracePt t="75781" x="3270250" y="1555750"/>
          <p14:tracePt t="75791" x="3252788" y="1566863"/>
          <p14:tracePt t="75811" x="3248025" y="1582738"/>
          <p14:tracePt t="75821" x="3243263" y="1600200"/>
          <p14:tracePt t="75838" x="3225800" y="1654175"/>
          <p14:tracePt t="75854" x="3178175" y="1820863"/>
          <p14:tracePt t="75871" x="3167063" y="1863725"/>
          <p14:tracePt t="75888" x="3171825" y="1874838"/>
          <p14:tracePt t="75904" x="3187700" y="1901825"/>
          <p14:tracePt t="75921" x="3194050" y="1908175"/>
          <p14:tracePt t="75954" x="3171825" y="1901825"/>
          <p14:tracePt t="75971" x="3106738" y="1874838"/>
          <p14:tracePt t="75988" x="3079750" y="1870075"/>
          <p14:tracePt t="76004" x="3036888" y="1870075"/>
          <p14:tracePt t="76021" x="3025775" y="1863725"/>
          <p14:tracePt t="76054" x="3021013" y="1863725"/>
          <p14:tracePt t="76071" x="3021013" y="1854200"/>
          <p14:tracePt t="76088" x="3021013" y="1847850"/>
          <p14:tracePt t="76104" x="3021013" y="1831975"/>
          <p14:tracePt t="76121" x="3016250" y="1827213"/>
          <p14:tracePt t="76154" x="3016250" y="1820863"/>
          <p14:tracePt t="76181" x="3016250" y="1816100"/>
          <p14:tracePt t="76362" x="3016250" y="1809750"/>
          <p14:tracePt t="76860" x="3005138" y="1809750"/>
          <p14:tracePt t="76902" x="2998788" y="1809750"/>
          <p14:tracePt t="76992" x="2994025" y="1809750"/>
          <p14:tracePt t="77001" x="2989263" y="1800225"/>
          <p14:tracePt t="77011" x="2982913" y="1782763"/>
          <p14:tracePt t="77038" x="2971800" y="1773238"/>
          <p14:tracePt t="77054" x="2967038" y="1766888"/>
          <p14:tracePt t="77088" x="2967038" y="1762125"/>
          <p14:tracePt t="77311" x="2967038" y="1755775"/>
          <p14:tracePt t="77821" x="2971800" y="1755775"/>
          <p14:tracePt t="77833" x="2978150" y="1755775"/>
          <p14:tracePt t="77841" x="2989263" y="1762125"/>
          <p14:tracePt t="77855" x="3025775" y="1762125"/>
          <p14:tracePt t="77871" x="3128963" y="1762125"/>
          <p14:tracePt t="77888" x="3324225" y="1762125"/>
          <p14:tracePt t="77905" x="3475038" y="1762125"/>
          <p14:tracePt t="77921" x="3533775" y="1751013"/>
          <p14:tracePt t="77955" x="3533775" y="1746250"/>
          <p14:tracePt t="77988" x="3544888" y="1719263"/>
          <p14:tracePt t="77991" x="3560763" y="1701800"/>
          <p14:tracePt t="78022" x="3598863" y="1685925"/>
          <p14:tracePt t="79092" x="3598863" y="1690688"/>
          <p14:tracePt t="79243" x="3609975" y="1697038"/>
          <p14:tracePt t="79282" x="3614738" y="1697038"/>
          <p14:tracePt t="79302" x="3614738" y="1701800"/>
          <p14:tracePt t="79341" x="3632200" y="1701800"/>
          <p14:tracePt t="79352" x="3663950" y="1697038"/>
          <p14:tracePt t="79363" x="3675063" y="1697038"/>
          <p14:tracePt t="79388" x="3679825" y="1690688"/>
          <p14:tracePt t="79421" x="3668713" y="1697038"/>
          <p14:tracePt t="79455" x="3625850" y="1739900"/>
          <p14:tracePt t="79471" x="3529013" y="1755775"/>
          <p14:tracePt t="79488" x="3414713" y="1766888"/>
          <p14:tracePt t="79506" x="3279775" y="1766888"/>
          <p14:tracePt t="79521" x="2998788" y="1751013"/>
          <p14:tracePt t="79538" x="2798763" y="1712913"/>
          <p14:tracePt t="79554" x="2562225" y="1658938"/>
          <p14:tracePt t="79571" x="2317750" y="1582738"/>
          <p14:tracePt t="79588" x="2155825" y="1562100"/>
          <p14:tracePt t="79604" x="1955800" y="1550988"/>
          <p14:tracePt t="79621" x="1670050" y="1550988"/>
          <p14:tracePt t="79638" x="1573213" y="1550988"/>
          <p14:tracePt t="79654" x="1270000" y="1550988"/>
          <p14:tracePt t="79671" x="962025" y="1528763"/>
          <p14:tracePt t="79688" x="858838" y="1497013"/>
          <p14:tracePt t="79704" x="588963" y="1393825"/>
          <p14:tracePt t="79721" x="361950" y="1285875"/>
          <p14:tracePt t="79738" x="280988" y="1243013"/>
          <p14:tracePt t="79754" x="76200" y="1150938"/>
          <p14:tracePt t="79771" x="0" y="1054100"/>
          <p14:tracePt t="79788" x="0" y="1027113"/>
          <p14:tracePt t="79804" x="0" y="966788"/>
          <p14:tracePt t="79821" x="0" y="885825"/>
          <p14:tracePt t="79837" x="0" y="858838"/>
          <p14:tracePt t="79854" x="0" y="766763"/>
          <p14:tracePt t="79871" x="4763" y="654050"/>
          <p14:tracePt t="79887" x="15875" y="611188"/>
          <p14:tracePt t="79904" x="80963" y="485775"/>
          <p14:tracePt t="79921" x="157163" y="384175"/>
          <p14:tracePt t="79938" x="195263" y="339725"/>
          <p14:tracePt t="79954" x="307975" y="231775"/>
          <p14:tracePt t="79971" x="492125" y="107950"/>
          <p14:tracePt t="79987" x="561975" y="65088"/>
          <p14:tracePt t="80461" x="3994150" y="15875"/>
          <p14:tracePt t="80470" x="4048125" y="38100"/>
          <p14:tracePt t="80480" x="4068763" y="49213"/>
          <p14:tracePt t="80491" x="4090988" y="65088"/>
          <p14:tracePt t="80504" x="4102100" y="80963"/>
          <p14:tracePt t="80521" x="4133850" y="96838"/>
          <p14:tracePt t="80554" x="4210050" y="150813"/>
          <p14:tracePt t="80587" x="4279900" y="231775"/>
          <p14:tracePt t="80621" x="4340225" y="334963"/>
          <p14:tracePt t="80638" x="4344988" y="346075"/>
          <p14:tracePt t="80654" x="4360863" y="377825"/>
          <p14:tracePt t="80671" x="4360863" y="395288"/>
          <p14:tracePt t="80688" x="4367213" y="400050"/>
          <p14:tracePt t="80704" x="4367213" y="415925"/>
          <p14:tracePt t="80721" x="4367213" y="442913"/>
          <p14:tracePt t="80738" x="4349750" y="469900"/>
          <p14:tracePt t="80754" x="4302125" y="523875"/>
          <p14:tracePt t="80771" x="4268788" y="566738"/>
          <p14:tracePt t="80788" x="4230688" y="604838"/>
          <p14:tracePt t="80804" x="4156075" y="676275"/>
          <p14:tracePt t="80821" x="4095750" y="730250"/>
          <p14:tracePt t="80837" x="4032250" y="777875"/>
          <p14:tracePt t="80854" x="3940175" y="831850"/>
          <p14:tracePt t="80871" x="3814763" y="908050"/>
          <p14:tracePt t="80887" x="3744913" y="939800"/>
          <p14:tracePt t="80904" x="3636963" y="973138"/>
          <p14:tracePt t="80921" x="3468688" y="1027113"/>
          <p14:tracePt t="80938" x="3355975" y="1047750"/>
          <p14:tracePt t="80954" x="3187700" y="1054100"/>
          <p14:tracePt t="80971" x="2971800" y="1085850"/>
          <p14:tracePt t="80988" x="2870200" y="1096963"/>
          <p14:tracePt t="81004" x="2643188" y="1108075"/>
          <p14:tracePt t="81021" x="2416175" y="1119188"/>
          <p14:tracePt t="81038" x="2339975" y="1119188"/>
          <p14:tracePt t="81054" x="2151063" y="1112838"/>
          <p14:tracePt t="81071" x="1973263" y="1096963"/>
          <p14:tracePt t="81088" x="1908175" y="1074738"/>
          <p14:tracePt t="81104" x="1789113" y="1058863"/>
          <p14:tracePt t="81121" x="1728788" y="1042988"/>
          <p14:tracePt t="81137" x="1724025" y="1042988"/>
          <p14:tracePt t="81154" x="1719263" y="1038225"/>
          <p14:tracePt t="81193" x="1719263" y="1031875"/>
          <p14:tracePt t="81451" x="1719263" y="1047750"/>
          <p14:tracePt t="81461" x="1746250" y="1081088"/>
          <p14:tracePt t="81471" x="1766888" y="1101725"/>
          <p14:tracePt t="81481" x="1809750" y="1150938"/>
          <p14:tracePt t="81491" x="1858963" y="1189038"/>
          <p14:tracePt t="81505" x="1881188" y="1211263"/>
          <p14:tracePt t="81521" x="1951038" y="1285875"/>
          <p14:tracePt t="81538" x="1962150" y="1308100"/>
          <p14:tracePt t="81554" x="1993900" y="1362075"/>
          <p14:tracePt t="81571" x="2005013" y="1389063"/>
          <p14:tracePt t="81588" x="2016125" y="1400175"/>
          <p14:tracePt t="81604" x="2020888" y="1420813"/>
          <p14:tracePt t="81621" x="2027238" y="1438275"/>
          <p14:tracePt t="81638" x="2032000" y="1443038"/>
          <p14:tracePt t="81654" x="2036763" y="1454150"/>
          <p14:tracePt t="81671" x="2043113" y="1470025"/>
          <p14:tracePt t="81688" x="2047875" y="1481138"/>
          <p14:tracePt t="81704" x="2054225" y="1508125"/>
          <p14:tracePt t="81721" x="2054225" y="1550988"/>
          <p14:tracePt t="81738" x="2054225" y="1562100"/>
          <p14:tracePt t="81754" x="2054225" y="1600200"/>
          <p14:tracePt t="81771" x="2036763" y="1654175"/>
          <p14:tracePt t="81788" x="2020888" y="1674813"/>
          <p14:tracePt t="81804" x="1989138" y="1724025"/>
          <p14:tracePt t="81821" x="1939925" y="1762125"/>
          <p14:tracePt t="81838" x="1928813" y="1778000"/>
          <p14:tracePt t="81854" x="1827213" y="1836738"/>
          <p14:tracePt t="81871" x="1692275" y="1908175"/>
          <p14:tracePt t="81887" x="1636713" y="1944688"/>
          <p14:tracePt t="81904" x="1524000" y="2009775"/>
          <p14:tracePt t="81921" x="1465263" y="2043113"/>
          <p14:tracePt t="81937" x="1454150" y="2047875"/>
          <p14:tracePt t="81954" x="1443038" y="2058988"/>
          <p14:tracePt t="81971" x="1427163" y="2085975"/>
          <p14:tracePt t="81988" x="1420813" y="2097088"/>
          <p14:tracePt t="82004" x="1393825" y="2108200"/>
          <p14:tracePt t="82021" x="1382713" y="2124075"/>
          <p14:tracePt t="82038" x="1382713" y="2128838"/>
          <p14:tracePt t="82071" x="1377950" y="2128838"/>
          <p14:tracePt t="82181" x="1377950" y="2124075"/>
          <p14:tracePt t="82192" x="1382713" y="2112963"/>
          <p14:tracePt t="82201" x="1389063" y="2108200"/>
          <p14:tracePt t="82211" x="1393825" y="2101850"/>
          <p14:tracePt t="82221" x="1409700" y="2085975"/>
          <p14:tracePt t="82238" x="1420813" y="2081213"/>
          <p14:tracePt t="82254" x="1447800" y="2054225"/>
          <p14:tracePt t="82271" x="1492250" y="2032000"/>
          <p14:tracePt t="82288" x="1512888" y="2027238"/>
          <p14:tracePt t="82304" x="1555750" y="2009775"/>
          <p14:tracePt t="82321" x="1604963" y="2005013"/>
          <p14:tracePt t="82337" x="1631950" y="2000250"/>
          <p14:tracePt t="82354" x="1712913" y="1989138"/>
          <p14:tracePt t="82371" x="1804988" y="1973263"/>
          <p14:tracePt t="82387" x="1836738" y="1966913"/>
          <p14:tracePt t="82404" x="1901825" y="1955800"/>
          <p14:tracePt t="82421" x="1939925" y="1951038"/>
          <p14:tracePt t="82438" x="1946275" y="1951038"/>
          <p14:tracePt t="82454" x="1955800" y="1951038"/>
          <p14:tracePt t="82721" x="1978025" y="1951038"/>
          <p14:tracePt t="82731" x="2005013" y="1951038"/>
          <p14:tracePt t="82741" x="2063750" y="1951038"/>
          <p14:tracePt t="82755" x="2101850" y="1951038"/>
          <p14:tracePt t="82771" x="2205038" y="1951038"/>
          <p14:tracePt t="82788" x="2232025" y="1951038"/>
          <p14:tracePt t="82804" x="2312988" y="1951038"/>
          <p14:tracePt t="82821" x="2393950" y="1944688"/>
          <p14:tracePt t="82838" x="2416175" y="1944688"/>
          <p14:tracePt t="82854" x="2454275" y="1944688"/>
          <p14:tracePt t="82871" x="2481263" y="1935163"/>
          <p14:tracePt t="82888" x="2486025" y="1935163"/>
          <p14:tracePt t="82904" x="2490788" y="1935163"/>
          <p14:tracePt t="82938" x="2490788" y="1928813"/>
          <p14:tracePt t="93404" x="4852988" y="2578100"/>
          <p14:tracePt t="93411" x="4956175" y="2643188"/>
          <p14:tracePt t="93421" x="5064125" y="2697163"/>
          <p14:tracePt t="93438" x="5156200" y="2755900"/>
          <p14:tracePt t="93454" x="5307013" y="2870200"/>
          <p14:tracePt t="93471" x="5491163" y="2960688"/>
          <p14:tracePt t="93488" x="5588000" y="3016250"/>
          <p14:tracePt t="93521" x="6003925" y="3205163"/>
          <p14:tracePt t="93554" x="6100763" y="3302000"/>
          <p14:tracePt t="93588" x="6149975" y="3405188"/>
          <p14:tracePt t="93604" x="6149975" y="3459163"/>
          <p14:tracePt t="93621" x="6149975" y="3556000"/>
          <p14:tracePt t="93637" x="6161088" y="3609975"/>
          <p14:tracePt t="93654" x="6199188" y="3776663"/>
          <p14:tracePt t="93671" x="6300788" y="3967163"/>
          <p14:tracePt t="93688" x="6376988" y="4037013"/>
          <p14:tracePt t="93704" x="6630988" y="4248150"/>
          <p14:tracePt t="93721" x="6943725" y="4403725"/>
          <p14:tracePt t="93738" x="7015163" y="4452938"/>
          <p14:tracePt t="93755" x="7181850" y="4603750"/>
          <p14:tracePt t="93771" x="7323138" y="4810125"/>
          <p14:tracePt t="93788" x="7361238" y="4879975"/>
          <p14:tracePt t="93804" x="7458075" y="5183188"/>
          <p14:tracePt t="93821" x="7505700" y="5403850"/>
          <p14:tracePt t="93838" x="7516813" y="5480050"/>
          <p14:tracePt t="93854" x="7527925" y="5581650"/>
          <p14:tracePt t="93871" x="7532688" y="5653088"/>
          <p14:tracePt t="93887" x="7532688" y="5664200"/>
          <p14:tracePt t="93904" x="7512050" y="5691188"/>
          <p14:tracePt t="93921" x="7377113" y="5745163"/>
          <p14:tracePt t="93938" x="7285038" y="5776913"/>
          <p14:tracePt t="93954" x="6981825" y="5781675"/>
          <p14:tracePt t="93971" x="6804025" y="5781675"/>
          <p14:tracePt t="93988" x="6727825" y="5781675"/>
          <p14:tracePt t="94005" x="6669088" y="5754688"/>
          <p14:tracePt t="94021" x="6626225" y="5727700"/>
          <p14:tracePt t="94037" x="6570663" y="5695950"/>
          <p14:tracePt t="94054" x="6435725" y="5626100"/>
          <p14:tracePt t="94071" x="6280150" y="5565775"/>
          <p14:tracePt t="94087" x="6107113" y="5507038"/>
          <p14:tracePt t="94104" x="5949950" y="5468938"/>
          <p14:tracePt t="94121" x="5772150" y="5419725"/>
          <p14:tracePt t="94138" x="5691188" y="5387975"/>
          <p14:tracePt t="94154" x="5646738" y="5376863"/>
          <p14:tracePt t="94171" x="5646738" y="5372100"/>
          <p14:tracePt t="94221" x="5641975" y="5372100"/>
          <p14:tracePt t="94241" x="5641975" y="5356225"/>
          <p14:tracePt t="94251" x="5637213" y="5345113"/>
          <p14:tracePt t="94261" x="5630863" y="5295900"/>
          <p14:tracePt t="94271" x="5630863" y="5241925"/>
          <p14:tracePt t="94288" x="5630863" y="5214938"/>
          <p14:tracePt t="94304" x="5630863" y="5129213"/>
          <p14:tracePt t="94321" x="5630863" y="5057775"/>
          <p14:tracePt t="94337" x="5630863" y="5041900"/>
          <p14:tracePt t="94354" x="5630863" y="5019675"/>
          <p14:tracePt t="94371" x="5630863" y="4999038"/>
          <p14:tracePt t="94387" x="5630863" y="4976813"/>
          <p14:tracePt t="94404" x="5630863" y="4902200"/>
          <p14:tracePt t="94421" x="5646738" y="4814888"/>
          <p14:tracePt t="94437" x="5664200" y="4783138"/>
          <p14:tracePt t="94454" x="5749925" y="4657725"/>
          <p14:tracePt t="94471" x="5922963" y="4484688"/>
          <p14:tracePt t="94488" x="6003925" y="4425950"/>
          <p14:tracePt t="94504" x="6226175" y="4306888"/>
          <p14:tracePt t="94521" x="6408738" y="4237038"/>
          <p14:tracePt t="94538" x="6484938" y="4214813"/>
          <p14:tracePt t="94554" x="6738938" y="4171950"/>
          <p14:tracePt t="94571" x="7042150" y="4160838"/>
          <p14:tracePt t="94588" x="7278688" y="4144963"/>
          <p14:tracePt t="94604" x="7505700" y="4144963"/>
          <p14:tracePt t="94621" x="7586663" y="4149725"/>
          <p14:tracePt t="94637" x="7615238" y="4167188"/>
          <p14:tracePt t="94654" x="7673975" y="4221163"/>
          <p14:tracePt t="94671" x="7732713" y="4313238"/>
          <p14:tracePt t="94688" x="7781925" y="4376738"/>
          <p14:tracePt t="94704" x="7831138" y="4479925"/>
          <p14:tracePt t="94721" x="7835900" y="4560888"/>
          <p14:tracePt t="94738" x="7835900" y="4587875"/>
          <p14:tracePt t="94754" x="7831138" y="4648200"/>
          <p14:tracePt t="94771" x="7766050" y="4722813"/>
          <p14:tracePt t="94787" x="7685088" y="4787900"/>
          <p14:tracePt t="94804" x="7597775" y="4837113"/>
          <p14:tracePt t="94821" x="7523163" y="4875213"/>
          <p14:tracePt t="94838" x="7516813" y="487521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77035" y="2644402"/>
            <a:ext cx="7579659" cy="1325563"/>
          </a:xfrm>
        </p:spPr>
        <p:txBody>
          <a:bodyPr/>
          <a:lstStyle/>
          <a:p>
            <a:r>
              <a:rPr lang="ja-JP" altLang="en-US" dirty="0"/>
              <a:t>仮定法は「もしも仮に」の世界</a:t>
            </a:r>
            <a:endParaRPr kumimoji="1" lang="ja-JP" altLang="en-US" dirty="0"/>
          </a:p>
        </p:txBody>
      </p:sp>
      <p:pic>
        <p:nvPicPr>
          <p:cNvPr id="3" name="オーディオ 2">
            <a:hlinkClick r:id="" action="ppaction://media"/>
            <a:extLst>
              <a:ext uri="{FF2B5EF4-FFF2-40B4-BE49-F238E27FC236}">
                <a16:creationId xmlns:a16="http://schemas.microsoft.com/office/drawing/2014/main" id="{FD7B29E1-2EEF-4E26-ACEE-6A924E3D52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25011735"/>
      </p:ext>
    </p:extLst>
  </p:cSld>
  <p:clrMapOvr>
    <a:masterClrMapping/>
  </p:clrMapOvr>
  <mc:AlternateContent xmlns:mc="http://schemas.openxmlformats.org/markup-compatibility/2006">
    <mc:Choice xmlns:p14="http://schemas.microsoft.com/office/powerpoint/2010/main" Requires="p14">
      <p:transition spd="slow" p14:dur="2000" advTm="8158"/>
    </mc:Choice>
    <mc:Fallback>
      <p:transition spd="slow" advTm="8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629" x="6997700" y="5019675"/>
          <p14:tracePt t="1636" x="6765925" y="5046663"/>
          <p14:tracePt t="1646" x="6700838" y="5046663"/>
          <p14:tracePt t="1662" x="6657975" y="5053013"/>
          <p14:tracePt t="1685" x="6657975" y="5046663"/>
          <p14:tracePt t="1695" x="6646863" y="5041900"/>
          <p14:tracePt t="1712" x="6619875" y="5037138"/>
          <p14:tracePt t="1745" x="6176963" y="5014913"/>
          <p14:tracePt t="1778" x="5857875" y="5030788"/>
          <p14:tracePt t="1812" x="5641975" y="5053013"/>
          <p14:tracePt t="1829" x="5464175" y="5064125"/>
          <p14:tracePt t="1845" x="5264150" y="5064125"/>
          <p14:tracePt t="1862" x="5187950" y="5064125"/>
          <p14:tracePt t="1878" x="4999038" y="5057775"/>
          <p14:tracePt t="1895" x="4803775" y="5026025"/>
          <p14:tracePt t="1912" x="4729163" y="5019675"/>
          <p14:tracePt t="1928" x="4522788" y="4999038"/>
          <p14:tracePt t="1945" x="4275138" y="4976813"/>
          <p14:tracePt t="1962" x="4171950" y="4965700"/>
          <p14:tracePt t="1978" x="3859213" y="4938713"/>
          <p14:tracePt t="1995" x="3567113" y="4906963"/>
          <p14:tracePt t="2012" x="3490913" y="4895850"/>
          <p14:tracePt t="2028" x="3317875" y="4837113"/>
          <p14:tracePt t="2045" x="3182938" y="4776788"/>
          <p14:tracePt t="2062" x="3140075" y="4760913"/>
          <p14:tracePt t="2078" x="3032125" y="4706938"/>
          <p14:tracePt t="2095" x="2928938" y="4652963"/>
          <p14:tracePt t="2112" x="2847975" y="4598988"/>
          <p14:tracePt t="2128" x="2686050" y="4511675"/>
          <p14:tracePt t="2145" x="2551113" y="4430713"/>
          <p14:tracePt t="2162" x="2459038" y="4371975"/>
          <p14:tracePt t="2178" x="2301875" y="4248150"/>
          <p14:tracePt t="2195" x="2178050" y="4140200"/>
          <p14:tracePt t="2212" x="2101850" y="4068763"/>
          <p14:tracePt t="2228" x="2032000" y="3967163"/>
          <p14:tracePt t="2245" x="1982788" y="3832225"/>
          <p14:tracePt t="2262" x="1973263" y="3729038"/>
          <p14:tracePt t="2278" x="1973263" y="3594100"/>
          <p14:tracePt t="2295" x="1973263" y="3414713"/>
          <p14:tracePt t="2312" x="1973263" y="3313113"/>
          <p14:tracePt t="2329" x="1973263" y="3198813"/>
          <p14:tracePt t="2345" x="1982788" y="3059113"/>
          <p14:tracePt t="2362" x="1993900" y="3005138"/>
          <p14:tracePt t="2379" x="2054225" y="2859088"/>
          <p14:tracePt t="2395" x="2139950" y="2706688"/>
          <p14:tracePt t="2412" x="2189163" y="2647950"/>
          <p14:tracePt t="2429" x="2335213" y="2517775"/>
          <p14:tracePt t="2445" x="2528888" y="2378075"/>
          <p14:tracePt t="2462" x="2609850" y="2324100"/>
          <p14:tracePt t="2478" x="2843213" y="2193925"/>
          <p14:tracePt t="2495" x="3144838" y="2063750"/>
          <p14:tracePt t="2512" x="3259138" y="2020888"/>
          <p14:tracePt t="2528" x="3621088" y="1897063"/>
          <p14:tracePt t="2545" x="3917950" y="1816100"/>
          <p14:tracePt t="2562" x="4010025" y="1782763"/>
          <p14:tracePt t="2578" x="4259263" y="1708150"/>
          <p14:tracePt t="2595" x="4468813" y="1643063"/>
          <p14:tracePt t="2612" x="4556125" y="1620838"/>
          <p14:tracePt t="2629" x="4787900" y="1582738"/>
          <p14:tracePt t="2645" x="5053013" y="1562100"/>
          <p14:tracePt t="2662" x="5156200" y="1550988"/>
          <p14:tracePt t="2678" x="5491163" y="1535113"/>
          <p14:tracePt t="2695" x="5826125" y="1535113"/>
          <p14:tracePt t="2712" x="5938838" y="1535113"/>
          <p14:tracePt t="2728" x="6165850" y="1535113"/>
          <p14:tracePt t="2745" x="6327775" y="1535113"/>
          <p14:tracePt t="2762" x="6469063" y="1535113"/>
          <p14:tracePt t="2778" x="6669088" y="1535113"/>
          <p14:tracePt t="2795" x="6858000" y="1528763"/>
          <p14:tracePt t="2812" x="6997700" y="1528763"/>
          <p14:tracePt t="2829" x="7188200" y="1528763"/>
          <p14:tracePt t="2845" x="7339013" y="1550988"/>
          <p14:tracePt t="2862" x="7485063" y="1573213"/>
          <p14:tracePt t="2878" x="7673975" y="1616075"/>
          <p14:tracePt t="2895" x="7981950" y="1685925"/>
          <p14:tracePt t="2912" x="8186738" y="1751013"/>
          <p14:tracePt t="2928" x="8355013" y="1809750"/>
          <p14:tracePt t="2945" x="8543925" y="1881188"/>
          <p14:tracePt t="2962" x="8636000" y="1924050"/>
          <p14:tracePt t="2978" x="8721725" y="1966913"/>
          <p14:tracePt t="2995" x="8836025" y="2020888"/>
          <p14:tracePt t="3012" x="8890000" y="2047875"/>
          <p14:tracePt t="3028" x="9063038" y="2128838"/>
          <p14:tracePt t="3045" x="9236075" y="2220913"/>
          <p14:tracePt t="3062" x="9305925" y="2259013"/>
          <p14:tracePt t="3078" x="9467850" y="2371725"/>
          <p14:tracePt t="3095" x="9609138" y="2490788"/>
          <p14:tracePt t="3112" x="9667875" y="2528888"/>
          <p14:tracePt t="3129" x="9818688" y="2663825"/>
          <p14:tracePt t="3145" x="9955213" y="2805113"/>
          <p14:tracePt t="3162" x="9986963" y="2836863"/>
          <p14:tracePt t="3178" x="10052050" y="2928938"/>
          <p14:tracePt t="3195" x="10083800" y="2998788"/>
          <p14:tracePt t="3212" x="10094913" y="3021013"/>
          <p14:tracePt t="3228" x="10121900" y="3090863"/>
          <p14:tracePt t="3245" x="10137775" y="3160713"/>
          <p14:tracePt t="3262" x="10144125" y="3182938"/>
          <p14:tracePt t="3278" x="10144125" y="3270250"/>
          <p14:tracePt t="3295" x="10110788" y="3355975"/>
          <p14:tracePt t="3312" x="10094913" y="3387725"/>
          <p14:tracePt t="3329" x="10036175" y="3475038"/>
          <p14:tracePt t="3345" x="9959975" y="3556000"/>
          <p14:tracePt t="3362" x="9928225" y="3578225"/>
          <p14:tracePt t="3379" x="9852025" y="3648075"/>
          <p14:tracePt t="3395" x="9771063" y="3702050"/>
          <p14:tracePt t="3412" x="9717088" y="3749675"/>
          <p14:tracePt t="3429" x="9591675" y="3814763"/>
          <p14:tracePt t="3445" x="9490075" y="3859213"/>
          <p14:tracePt t="3462" x="9398000" y="3913188"/>
          <p14:tracePt t="3478" x="9263063" y="3983038"/>
          <p14:tracePt t="3495" x="9186863" y="4021138"/>
          <p14:tracePt t="3512" x="9117013" y="4052888"/>
          <p14:tracePt t="3528" x="9009063" y="4090988"/>
          <p14:tracePt t="3545" x="8802688" y="4149725"/>
          <p14:tracePt t="3562" x="8674100" y="4194175"/>
          <p14:tracePt t="3579" x="8516938" y="4225925"/>
          <p14:tracePt t="3595" x="8312150" y="4264025"/>
          <p14:tracePt t="3612" x="8197850" y="4275138"/>
          <p14:tracePt t="3628" x="8008938" y="4284663"/>
          <p14:tracePt t="3645" x="7820025" y="4306888"/>
          <p14:tracePt t="3662" x="7743825" y="4306888"/>
          <p14:tracePt t="3678" x="7516813" y="4329113"/>
          <p14:tracePt t="3695" x="7242175" y="4340225"/>
          <p14:tracePt t="3712" x="7138988" y="4349750"/>
          <p14:tracePt t="3728" x="6862763" y="4349750"/>
          <p14:tracePt t="3745" x="6511925" y="4349750"/>
          <p14:tracePt t="3762" x="6408738" y="4349750"/>
          <p14:tracePt t="3778" x="6199188" y="4344988"/>
          <p14:tracePt t="3795" x="6008688" y="4344988"/>
          <p14:tracePt t="3812" x="5934075" y="4344988"/>
          <p14:tracePt t="3828" x="5745163" y="4333875"/>
          <p14:tracePt t="3845" x="5500688" y="4333875"/>
          <p14:tracePt t="3862" x="5426075" y="4322763"/>
          <p14:tracePt t="3878" x="5172075" y="4313238"/>
          <p14:tracePt t="3895" x="4992688" y="4284663"/>
          <p14:tracePt t="3912" x="4918075" y="4275138"/>
          <p14:tracePt t="3928" x="4722813" y="4252913"/>
          <p14:tracePt t="3945" x="4549775" y="4241800"/>
          <p14:tracePt t="3962" x="4457700" y="4237038"/>
          <p14:tracePt t="3978" x="4241800" y="4214813"/>
          <p14:tracePt t="3995" x="4021138" y="4183063"/>
          <p14:tracePt t="4012" x="3841750" y="4129088"/>
          <p14:tracePt t="4028" x="3560763" y="4048125"/>
          <p14:tracePt t="4045" x="3378200" y="3976688"/>
          <p14:tracePt t="4062" x="3225800" y="3902075"/>
          <p14:tracePt t="4078" x="2998788" y="3805238"/>
          <p14:tracePt t="4095" x="2847975" y="3729038"/>
          <p14:tracePt t="4112" x="2728913" y="3663950"/>
          <p14:tracePt t="4128" x="2578100" y="3560763"/>
          <p14:tracePt t="4145" x="2447925" y="3441700"/>
          <p14:tracePt t="4162" x="2389188" y="3382963"/>
          <p14:tracePt t="4178" x="2344738" y="3297238"/>
          <p14:tracePt t="4195" x="2308225" y="3198813"/>
          <p14:tracePt t="4212" x="2308225" y="3124200"/>
          <p14:tracePt t="4228" x="2308225" y="3059113"/>
          <p14:tracePt t="4245" x="2312988" y="2940050"/>
          <p14:tracePt t="4262" x="2335213" y="2863850"/>
          <p14:tracePt t="4278" x="2362200" y="2733675"/>
          <p14:tracePt t="4295" x="2398713" y="2589213"/>
          <p14:tracePt t="4312" x="2416175" y="2544763"/>
          <p14:tracePt t="4328" x="2508250" y="2405063"/>
          <p14:tracePt t="4345" x="2690813" y="2270125"/>
          <p14:tracePt t="4362" x="2825750" y="2216150"/>
          <p14:tracePt t="4378" x="3340100" y="2074863"/>
          <p14:tracePt t="4395" x="3787775" y="1993900"/>
          <p14:tracePt t="4412" x="3913188" y="1973263"/>
          <p14:tracePt t="4428" x="4252913" y="1935163"/>
          <p14:tracePt t="4445" x="4594225" y="1912938"/>
          <p14:tracePt t="4462" x="4718050" y="1901825"/>
          <p14:tracePt t="4478" x="5138738" y="1901825"/>
          <p14:tracePt t="4495" x="5842000" y="1890713"/>
          <p14:tracePt t="4512" x="6073775" y="1890713"/>
          <p14:tracePt t="4528" x="6642100" y="1874838"/>
          <p14:tracePt t="4545" x="7116763" y="1858963"/>
          <p14:tracePt t="4562" x="7251700" y="1858963"/>
          <p14:tracePt t="4579" x="7739063" y="1858963"/>
          <p14:tracePt t="4595" x="8339138" y="1890713"/>
          <p14:tracePt t="4612" x="8575675" y="1901825"/>
          <p14:tracePt t="4628" x="9094788" y="1993900"/>
          <p14:tracePt t="4645" x="9328150" y="2047875"/>
          <p14:tracePt t="4662" x="9478963" y="2108200"/>
          <p14:tracePt t="4678" x="9674225" y="2166938"/>
          <p14:tracePt t="4695" x="9809163" y="2227263"/>
          <p14:tracePt t="4712" x="9899650" y="2259013"/>
          <p14:tracePt t="4728" x="10036175" y="2324100"/>
          <p14:tracePt t="4745" x="10126663" y="2378075"/>
          <p14:tracePt t="4762" x="10191750" y="2425700"/>
          <p14:tracePt t="4778" x="10256838" y="2508250"/>
          <p14:tracePt t="4795" x="10299700" y="2593975"/>
          <p14:tracePt t="4812" x="10306050" y="2647950"/>
          <p14:tracePt t="4829" x="10317163" y="2701925"/>
          <p14:tracePt t="4845" x="10317163" y="2778125"/>
          <p14:tracePt t="4862" x="10317163" y="2825750"/>
          <p14:tracePt t="4879" x="10317163" y="2897188"/>
          <p14:tracePt t="4895" x="10317163" y="2982913"/>
          <p14:tracePt t="4912" x="10317163" y="3009900"/>
          <p14:tracePt t="4928" x="10294938" y="3090863"/>
          <p14:tracePt t="4945" x="10272713" y="3167063"/>
          <p14:tracePt t="4962" x="10263188" y="3182938"/>
          <p14:tracePt t="4978" x="10240963" y="3248025"/>
          <p14:tracePt t="4995" x="10225088" y="3297238"/>
          <p14:tracePt t="5012" x="10225088" y="3317875"/>
          <p14:tracePt t="5028" x="10218738" y="3355975"/>
          <p14:tracePt t="5045" x="10218738" y="3387725"/>
          <p14:tracePt t="5062" x="10218738" y="3409950"/>
          <p14:tracePt t="5079" x="10218738" y="3452813"/>
          <p14:tracePt t="5095" x="10218738" y="3495675"/>
          <p14:tracePt t="5112" x="10218738" y="3517900"/>
          <p14:tracePt t="5128" x="10202863" y="3587750"/>
          <p14:tracePt t="5145" x="10191750" y="3636963"/>
          <p14:tracePt t="5162" x="10191750" y="3659188"/>
          <p14:tracePt t="5178" x="10180638" y="3679825"/>
          <p14:tracePt t="5195" x="10175875" y="3695700"/>
          <p14:tracePt t="5212" x="10175875" y="3702050"/>
          <p14:tracePt t="5228" x="10171113" y="3722688"/>
          <p14:tracePt t="5245" x="10153650" y="3744913"/>
          <p14:tracePt t="5262" x="10144125" y="3749675"/>
          <p14:tracePt t="5278" x="10121900" y="3771900"/>
          <p14:tracePt t="5295" x="10110788" y="3776663"/>
          <p14:tracePt t="5312" x="10106025" y="3783013"/>
          <p14:tracePt t="5329" x="10094913" y="3794125"/>
          <p14:tracePt t="5345" x="10083800" y="3798888"/>
          <p14:tracePt t="5362" x="10079038" y="3805238"/>
          <p14:tracePt t="5406" x="10079038" y="3810000"/>
          <p14:tracePt t="5435" x="10072688" y="381000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7.8|12.8|23.8"/>
</p:tagLst>
</file>

<file path=ppt/tags/tag10.xml><?xml version="1.0" encoding="utf-8"?>
<p:tagLst xmlns:a="http://schemas.openxmlformats.org/drawingml/2006/main" xmlns:r="http://schemas.openxmlformats.org/officeDocument/2006/relationships" xmlns:p="http://schemas.openxmlformats.org/presentationml/2006/main">
  <p:tag name="TIMING" val="|9.4|5|5.3|12.6|4|10"/>
</p:tagLst>
</file>

<file path=ppt/tags/tag11.xml><?xml version="1.0" encoding="utf-8"?>
<p:tagLst xmlns:a="http://schemas.openxmlformats.org/drawingml/2006/main" xmlns:r="http://schemas.openxmlformats.org/officeDocument/2006/relationships" xmlns:p="http://schemas.openxmlformats.org/presentationml/2006/main">
  <p:tag name="TIMING" val="|27.1|8.3|14.4|5.5|1.9|9|4.1"/>
</p:tagLst>
</file>

<file path=ppt/tags/tag12.xml><?xml version="1.0" encoding="utf-8"?>
<p:tagLst xmlns:a="http://schemas.openxmlformats.org/drawingml/2006/main" xmlns:r="http://schemas.openxmlformats.org/officeDocument/2006/relationships" xmlns:p="http://schemas.openxmlformats.org/presentationml/2006/main">
  <p:tag name="TIMING" val="|13.8|2.4|3.8|14.6|5.6|2.5"/>
</p:tagLst>
</file>

<file path=ppt/tags/tag13.xml><?xml version="1.0" encoding="utf-8"?>
<p:tagLst xmlns:a="http://schemas.openxmlformats.org/drawingml/2006/main" xmlns:r="http://schemas.openxmlformats.org/officeDocument/2006/relationships" xmlns:p="http://schemas.openxmlformats.org/presentationml/2006/main">
  <p:tag name="TIMING" val="|36.5|14.4|63.5|11.7|14.2|9.2"/>
</p:tagLst>
</file>

<file path=ppt/tags/tag14.xml><?xml version="1.0" encoding="utf-8"?>
<p:tagLst xmlns:a="http://schemas.openxmlformats.org/drawingml/2006/main" xmlns:r="http://schemas.openxmlformats.org/officeDocument/2006/relationships" xmlns:p="http://schemas.openxmlformats.org/presentationml/2006/main">
  <p:tag name="TIMING" val="|17.3|11.6"/>
</p:tagLst>
</file>

<file path=ppt/tags/tag15.xml><?xml version="1.0" encoding="utf-8"?>
<p:tagLst xmlns:a="http://schemas.openxmlformats.org/drawingml/2006/main" xmlns:r="http://schemas.openxmlformats.org/officeDocument/2006/relationships" xmlns:p="http://schemas.openxmlformats.org/presentationml/2006/main">
  <p:tag name="TIMING" val="|41.9|11.9|10.6|11.4|8.4|4|23.7|8.6"/>
</p:tagLst>
</file>

<file path=ppt/tags/tag2.xml><?xml version="1.0" encoding="utf-8"?>
<p:tagLst xmlns:a="http://schemas.openxmlformats.org/drawingml/2006/main" xmlns:r="http://schemas.openxmlformats.org/officeDocument/2006/relationships" xmlns:p="http://schemas.openxmlformats.org/presentationml/2006/main">
  <p:tag name="TIMING" val="|2.7|18.8|10.9"/>
</p:tagLst>
</file>

<file path=ppt/tags/tag3.xml><?xml version="1.0" encoding="utf-8"?>
<p:tagLst xmlns:a="http://schemas.openxmlformats.org/drawingml/2006/main" xmlns:r="http://schemas.openxmlformats.org/officeDocument/2006/relationships" xmlns:p="http://schemas.openxmlformats.org/presentationml/2006/main">
  <p:tag name="TIMING" val="|18.8|15.6|2.4|17.9|8.8|57.2|0.5|2.8|8.5|52.4"/>
</p:tagLst>
</file>

<file path=ppt/tags/tag4.xml><?xml version="1.0" encoding="utf-8"?>
<p:tagLst xmlns:a="http://schemas.openxmlformats.org/drawingml/2006/main" xmlns:r="http://schemas.openxmlformats.org/officeDocument/2006/relationships" xmlns:p="http://schemas.openxmlformats.org/presentationml/2006/main">
  <p:tag name="TIMING" val="|20.6|21.1|0.9|20.6|6.5|7.4|16.2|6.1|27.6|8.5"/>
</p:tagLst>
</file>

<file path=ppt/tags/tag5.xml><?xml version="1.0" encoding="utf-8"?>
<p:tagLst xmlns:a="http://schemas.openxmlformats.org/drawingml/2006/main" xmlns:r="http://schemas.openxmlformats.org/officeDocument/2006/relationships" xmlns:p="http://schemas.openxmlformats.org/presentationml/2006/main">
  <p:tag name="TIMING" val="|20.6|10.8|15.7|5.3|4.5|6.1|9.3|0.8|20.5|3.9"/>
</p:tagLst>
</file>

<file path=ppt/tags/tag6.xml><?xml version="1.0" encoding="utf-8"?>
<p:tagLst xmlns:a="http://schemas.openxmlformats.org/drawingml/2006/main" xmlns:r="http://schemas.openxmlformats.org/officeDocument/2006/relationships" xmlns:p="http://schemas.openxmlformats.org/presentationml/2006/main">
  <p:tag name="TIMING" val="|12.6|0.8|3.2|11|2.6|2.8|5.5|7|14.9|35.3"/>
</p:tagLst>
</file>

<file path=ppt/tags/tag7.xml><?xml version="1.0" encoding="utf-8"?>
<p:tagLst xmlns:a="http://schemas.openxmlformats.org/drawingml/2006/main" xmlns:r="http://schemas.openxmlformats.org/officeDocument/2006/relationships" xmlns:p="http://schemas.openxmlformats.org/presentationml/2006/main">
  <p:tag name="TIMING" val="|27.1|11.9|14.8|7.6|20.4|2.2|20.8|10.5"/>
</p:tagLst>
</file>

<file path=ppt/tags/tag8.xml><?xml version="1.0" encoding="utf-8"?>
<p:tagLst xmlns:a="http://schemas.openxmlformats.org/drawingml/2006/main" xmlns:r="http://schemas.openxmlformats.org/officeDocument/2006/relationships" xmlns:p="http://schemas.openxmlformats.org/presentationml/2006/main">
  <p:tag name="TIMING" val="|19|11.8|13.2|6|33.9|20.4|23.2|10.4"/>
</p:tagLst>
</file>

<file path=ppt/tags/tag9.xml><?xml version="1.0" encoding="utf-8"?>
<p:tagLst xmlns:a="http://schemas.openxmlformats.org/drawingml/2006/main" xmlns:r="http://schemas.openxmlformats.org/officeDocument/2006/relationships" xmlns:p="http://schemas.openxmlformats.org/presentationml/2006/main">
  <p:tag name="TIMING" val="|28.8|9|2.2|20.2|7.1|2.9"/>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1547</Words>
  <Application>Microsoft Office PowerPoint</Application>
  <PresentationFormat>ワイド画面</PresentationFormat>
  <Paragraphs>197</Paragraphs>
  <Slides>18</Slides>
  <Notes>0</Notes>
  <HiddenSlides>0</HiddenSlides>
  <MMClips>18</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18</vt:i4>
      </vt:variant>
    </vt:vector>
  </HeadingPairs>
  <TitlesOfParts>
    <vt:vector size="23" baseType="lpstr">
      <vt:lpstr>Arial</vt:lpstr>
      <vt:lpstr>Calibri</vt:lpstr>
      <vt:lpstr>Calibri Light</vt:lpstr>
      <vt:lpstr>Cambria Math</vt:lpstr>
      <vt:lpstr>Office テーマ</vt:lpstr>
      <vt:lpstr>仮定法 -過去・過去完了の二つの使い方-</vt:lpstr>
      <vt:lpstr>～していたら　≠　仮定法</vt:lpstr>
      <vt:lpstr>～していたら　≠　仮定法</vt:lpstr>
      <vt:lpstr>～していたら　≠　仮定法</vt:lpstr>
      <vt:lpstr>PowerPoint プレゼンテーション</vt:lpstr>
      <vt:lpstr>PowerPoint プレゼンテーション</vt:lpstr>
      <vt:lpstr>PowerPoint プレゼンテーション</vt:lpstr>
      <vt:lpstr>PowerPoint プレゼンテーション</vt:lpstr>
      <vt:lpstr>仮定法は「もしも仮に」の世界</vt:lpstr>
      <vt:lpstr>仮定法過去の練習</vt:lpstr>
      <vt:lpstr>仮定法過去完了の練習</vt:lpstr>
      <vt:lpstr>練習6-1  使う時制は？</vt:lpstr>
      <vt:lpstr>PowerPoint プレゼンテーション</vt:lpstr>
      <vt:lpstr>PowerPoint プレゼンテーション</vt:lpstr>
      <vt:lpstr>PowerPoint プレゼンテーション</vt:lpstr>
      <vt:lpstr>隠れた if + 仮定法</vt:lpstr>
      <vt:lpstr>If の省略 (ifを省略して疑問文の語順に）</vt:lpstr>
      <vt:lpstr>I wish + 仮定法　 I hope + 直説法</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仮定法 -過去・過去完了の二つの使い方-</dc:title>
  <dc:creator>Naoyuki Takagi</dc:creator>
  <cp:lastModifiedBy>rltakagi@yahoo.co.jp</cp:lastModifiedBy>
  <cp:revision>59</cp:revision>
  <dcterms:created xsi:type="dcterms:W3CDTF">2017-05-23T14:45:05Z</dcterms:created>
  <dcterms:modified xsi:type="dcterms:W3CDTF">2020-06-10T04:38:58Z</dcterms:modified>
</cp:coreProperties>
</file>