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9" r:id="rId3"/>
    <p:sldId id="289" r:id="rId4"/>
    <p:sldId id="330" r:id="rId5"/>
    <p:sldId id="271" r:id="rId6"/>
    <p:sldId id="259" r:id="rId7"/>
    <p:sldId id="266" r:id="rId8"/>
    <p:sldId id="287" r:id="rId9"/>
    <p:sldId id="272" r:id="rId10"/>
    <p:sldId id="273" r:id="rId11"/>
    <p:sldId id="281" r:id="rId12"/>
    <p:sldId id="276" r:id="rId13"/>
    <p:sldId id="284" r:id="rId14"/>
    <p:sldId id="285" r:id="rId15"/>
    <p:sldId id="332" r:id="rId16"/>
    <p:sldId id="333" r:id="rId17"/>
    <p:sldId id="331" r:id="rId18"/>
    <p:sldId id="334" r:id="rId19"/>
    <p:sldId id="320" r:id="rId20"/>
    <p:sldId id="327" r:id="rId21"/>
    <p:sldId id="299" r:id="rId22"/>
    <p:sldId id="300" r:id="rId23"/>
    <p:sldId id="309" r:id="rId24"/>
    <p:sldId id="305" r:id="rId25"/>
    <p:sldId id="304" r:id="rId26"/>
    <p:sldId id="326" r:id="rId27"/>
    <p:sldId id="292" r:id="rId28"/>
    <p:sldId id="291" r:id="rId29"/>
    <p:sldId id="294" r:id="rId30"/>
    <p:sldId id="295" r:id="rId31"/>
    <p:sldId id="297" r:id="rId32"/>
    <p:sldId id="328" r:id="rId33"/>
    <p:sldId id="306" r:id="rId34"/>
    <p:sldId id="307" r:id="rId35"/>
    <p:sldId id="308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079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09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06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380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01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289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13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850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2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14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54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4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768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616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24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13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1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96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00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27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5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29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B003-7E23-406F-B711-30490B3749AD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FE8A-CAD9-4198-A5CF-1195D6778C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6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3DBD-6414-417E-B40A-85A7C4B46FB5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283D-A946-4A5C-9870-4100DB2F69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動詞型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471C525-8862-4D16-9645-15F7B49BE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5"/>
    </mc:Choice>
    <mc:Fallback xmlns="">
      <p:transition spd="slow" advTm="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5" x="638175" y="4906963"/>
          <p14:tracePt t="4774" x="638175" y="49022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60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He lived happily.</a:t>
            </a:r>
          </a:p>
          <a:p>
            <a:pPr marL="0" indent="0">
              <a:buNone/>
            </a:pPr>
            <a:r>
              <a:rPr lang="en-US" altLang="ja-JP" sz="3200" dirty="0"/>
              <a:t>He lives in Tokyo.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lived </a:t>
            </a:r>
            <a:r>
              <a:rPr lang="en-US" altLang="ja-JP" sz="3200" b="1" dirty="0">
                <a:solidFill>
                  <a:srgbClr val="FF0000"/>
                </a:solidFill>
              </a:rPr>
              <a:t>a happy life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I want </a:t>
            </a:r>
            <a:r>
              <a:rPr lang="en-US" altLang="ja-JP" sz="3200" b="1" dirty="0">
                <a:solidFill>
                  <a:srgbClr val="FF0000"/>
                </a:solidFill>
              </a:rPr>
              <a:t>to live a long life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He enjoyed </a:t>
            </a:r>
            <a:r>
              <a:rPr lang="en-US" altLang="ja-JP" sz="3200" b="1" dirty="0">
                <a:solidFill>
                  <a:srgbClr val="FF0000"/>
                </a:solidFill>
              </a:rPr>
              <a:t>living in Tokyo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I know (</a:t>
            </a:r>
            <a:r>
              <a:rPr lang="en-US" altLang="ja-JP" sz="3200" b="1" dirty="0">
                <a:solidFill>
                  <a:srgbClr val="FF0000"/>
                </a:solidFill>
              </a:rPr>
              <a:t>that) he lives in Tokyo</a:t>
            </a:r>
            <a:r>
              <a:rPr lang="en-US" altLang="ja-JP" sz="3200" dirty="0"/>
              <a:t>.</a:t>
            </a:r>
            <a:endParaRPr lang="ja-JP" altLang="en-US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28346" y="1802279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目的語なし：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は自動詞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8346" y="2290856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目的語なし：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は自動詞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8345" y="2875631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名詞が目的語：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09028" y="3437060"/>
            <a:ext cx="627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to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不定詞が目的語：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want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45522" y="3998489"/>
            <a:ext cx="627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動名詞が目的語：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enjoy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88602" y="4568021"/>
            <a:ext cx="627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名詞節が目的語：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know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9049" y="720083"/>
            <a:ext cx="1867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目的語＝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1DB0AC2-9A92-4300-B69C-23D0DD2FF780}"/>
              </a:ext>
            </a:extLst>
          </p:cNvPr>
          <p:cNvSpPr txBox="1"/>
          <p:nvPr/>
        </p:nvSpPr>
        <p:spPr>
          <a:xfrm>
            <a:off x="2200657" y="728486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前置詞のない名詞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D33603-899E-4D16-9A1E-E81CAB1C91F9}"/>
              </a:ext>
            </a:extLst>
          </p:cNvPr>
          <p:cNvSpPr txBox="1"/>
          <p:nvPr/>
        </p:nvSpPr>
        <p:spPr>
          <a:xfrm>
            <a:off x="5699287" y="710197"/>
            <a:ext cx="197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to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不定詞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3B31DC-FE3D-4956-81B0-05324C282B0F}"/>
              </a:ext>
            </a:extLst>
          </p:cNvPr>
          <p:cNvSpPr txBox="1"/>
          <p:nvPr/>
        </p:nvSpPr>
        <p:spPr>
          <a:xfrm>
            <a:off x="7662199" y="698005"/>
            <a:ext cx="166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動名詞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917B4A0-766B-42EA-A852-DA0B0EC81C72}"/>
              </a:ext>
            </a:extLst>
          </p:cNvPr>
          <p:cNvSpPr txBox="1"/>
          <p:nvPr/>
        </p:nvSpPr>
        <p:spPr>
          <a:xfrm>
            <a:off x="9225823" y="661429"/>
            <a:ext cx="226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名詞節（文）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719C9A0-1D3B-4137-A44A-74E6CCFCC9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7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1"/>
    </mc:Choice>
    <mc:Fallback xmlns="">
      <p:transition spd="slow" advTm="3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2738" x="6127750" y="4279900"/>
          <p14:tracePt t="2772" x="5118100" y="3360738"/>
          <p14:tracePt t="2808" x="4090988" y="2436813"/>
          <p14:tracePt t="2826" x="3713163" y="2047875"/>
          <p14:tracePt t="2861" x="3609975" y="1890713"/>
          <p14:tracePt t="2895" x="3605213" y="1870075"/>
          <p14:tracePt t="3271" x="3605213" y="1890713"/>
          <p14:tracePt t="3306" x="3717925" y="1982788"/>
          <p14:tracePt t="3322" x="3760788" y="2000250"/>
          <p14:tracePt t="3342" x="3787775" y="2009775"/>
          <p14:tracePt t="3377" x="4275138" y="2155825"/>
          <p14:tracePt t="3414" x="4383088" y="2247900"/>
          <p14:tracePt t="3447" x="4360863" y="2281238"/>
          <p14:tracePt t="3467" x="4360863" y="2308225"/>
          <p14:tracePt t="3483" x="4360863" y="2324100"/>
          <p14:tracePt t="3516" x="4360863" y="2443163"/>
          <p14:tracePt t="3532" x="4333875" y="2513013"/>
          <p14:tracePt t="3565" x="4252913" y="2652713"/>
          <p14:tracePt t="3597" x="4079875" y="2863850"/>
          <p14:tracePt t="3630" x="3944938" y="2971800"/>
          <p14:tracePt t="3664" x="3767138" y="3074988"/>
          <p14:tracePt t="3697" x="3621088" y="3259138"/>
          <p14:tracePt t="3730" x="3529013" y="3394075"/>
          <p14:tracePt t="3763" x="3468688" y="3459163"/>
          <p14:tracePt t="3798" x="3355975" y="3513138"/>
          <p14:tracePt t="3830" x="3286125" y="3529013"/>
          <p14:tracePt t="3866" x="3236913" y="3517900"/>
          <p14:tracePt t="3899" x="3059113" y="3441700"/>
          <p14:tracePt t="3933" x="2874963" y="3328988"/>
          <p14:tracePt t="3951" x="2794000" y="3248025"/>
          <p14:tracePt t="3982" x="2735263" y="3171825"/>
          <p14:tracePt t="4016" x="2690813" y="3059113"/>
          <p14:tracePt t="4049" x="2686050" y="3005138"/>
          <p14:tracePt t="4082" x="2686050" y="2951163"/>
          <p14:tracePt t="4116" x="2782888" y="2890838"/>
          <p14:tracePt t="4132" x="2836863" y="2874963"/>
          <p14:tracePt t="4165" x="3097213" y="2805113"/>
          <p14:tracePt t="4199" x="3382963" y="2782888"/>
          <p14:tracePt t="4218" x="3497263" y="2782888"/>
          <p14:tracePt t="4250" x="3686175" y="2789238"/>
          <p14:tracePt t="4283" x="3868738" y="2794000"/>
          <p14:tracePt t="4317" x="4140200" y="2825750"/>
          <p14:tracePt t="4334" x="4183063" y="2832100"/>
          <p14:tracePt t="4367" x="4322763" y="2879725"/>
          <p14:tracePt t="4400" x="4403725" y="2917825"/>
          <p14:tracePt t="4432" x="4468813" y="2944813"/>
          <p14:tracePt t="4451" x="4495800" y="2967038"/>
          <p14:tracePt t="4482" x="4506913" y="2987675"/>
          <p14:tracePt t="4516" x="4518025" y="3009900"/>
          <p14:tracePt t="4533" x="4518025" y="3016250"/>
          <p14:tracePt t="4565" x="4518025" y="3021013"/>
          <p14:tracePt t="9189" x="4587875" y="3090863"/>
          <p14:tracePt t="9233" x="4587875" y="3097213"/>
          <p14:tracePt t="9266" x="4572000" y="3133725"/>
          <p14:tracePt t="9280" x="4560888" y="3144838"/>
          <p14:tracePt t="9310" x="4529138" y="3225800"/>
          <p14:tracePt t="9340" x="4513263" y="3290888"/>
          <p14:tracePt t="9357" x="4506913" y="3328988"/>
          <p14:tracePt t="9388" x="4506913" y="3378200"/>
          <p14:tracePt t="9430" x="4464050" y="3452813"/>
          <p14:tracePt t="9460" x="4448175" y="3506788"/>
          <p14:tracePt t="9490" x="4448175" y="3567113"/>
          <p14:tracePt t="9521" x="4495800" y="3632200"/>
          <p14:tracePt t="9549" x="4556125" y="3686175"/>
          <p14:tracePt t="9579" x="4594225" y="3717925"/>
          <p14:tracePt t="9609" x="4648200" y="3740150"/>
          <p14:tracePt t="9639" x="4706938" y="3744913"/>
          <p14:tracePt t="9671" x="4776788" y="3744913"/>
          <p14:tracePt t="9713" x="4810125" y="3744913"/>
          <p14:tracePt t="9742" x="4830763" y="3749675"/>
          <p14:tracePt t="9771" x="4848225" y="3756025"/>
          <p14:tracePt t="9801" x="4868863" y="3767138"/>
          <p14:tracePt t="9831" x="4918075" y="3787775"/>
          <p14:tracePt t="9863" x="4965700" y="3810000"/>
          <p14:tracePt t="9893" x="4983163" y="3814763"/>
          <p14:tracePt t="9923" x="4987925" y="3814763"/>
          <p14:tracePt t="9954" x="4992688" y="3814763"/>
          <p14:tracePt t="14338" x="4814888" y="4237038"/>
          <p14:tracePt t="14370" x="4814888" y="4257675"/>
          <p14:tracePt t="14422" x="4765675" y="4295775"/>
          <p14:tracePt t="14455" x="4695825" y="4340225"/>
          <p14:tracePt t="14489" x="4637088" y="4448175"/>
          <p14:tracePt t="14521" x="4630738" y="4529138"/>
          <p14:tracePt t="14554" x="4603750" y="4587875"/>
          <p14:tracePt t="14587" x="4540250" y="4625975"/>
          <p14:tracePt t="14618" x="4518025" y="4621213"/>
          <p14:tracePt t="14650" x="4502150" y="4587875"/>
          <p14:tracePt t="14683" x="4491038" y="4576763"/>
          <p14:tracePt t="14732" x="4484688" y="4572000"/>
          <p14:tracePt t="14766" x="4484688" y="4567238"/>
          <p14:tracePt t="19040" x="4140200" y="4819650"/>
          <p14:tracePt t="19073" x="4014788" y="4819650"/>
          <p14:tracePt t="19106" x="3875088" y="4819650"/>
          <p14:tracePt t="19123" x="3848100" y="4830763"/>
          <p14:tracePt t="19161" x="3686175" y="4848225"/>
          <p14:tracePt t="19195" x="3556000" y="4852988"/>
          <p14:tracePt t="19228" x="3344863" y="4918075"/>
          <p14:tracePt t="19259" x="3151188" y="5014913"/>
          <p14:tracePt t="19293" x="3043238" y="5080000"/>
          <p14:tracePt t="19312" x="3032125" y="5084763"/>
          <p14:tracePt t="19378" x="3021013" y="5084763"/>
          <p14:tracePt t="19412" x="2971800" y="5102225"/>
          <p14:tracePt t="19445" x="2901950" y="5111750"/>
          <p14:tracePt t="19478" x="2890838" y="5118100"/>
          <p14:tracePt t="19544" x="2890838" y="5111750"/>
          <p14:tracePt t="19949" x="2994025" y="5064125"/>
          <p14:tracePt t="19967" x="3021013" y="5041900"/>
          <p14:tracePt t="20004" x="3079750" y="5014913"/>
          <p14:tracePt t="20036" x="3360738" y="4929188"/>
          <p14:tracePt t="20068" x="3497263" y="4895850"/>
          <p14:tracePt t="20099" x="3529013" y="4879975"/>
          <p14:tracePt t="20132" x="3544888" y="4879975"/>
          <p14:tracePt t="20166" x="3587750" y="4879975"/>
          <p14:tracePt t="20199" x="3690938" y="4884738"/>
          <p14:tracePt t="20219" x="3722688" y="4884738"/>
          <p14:tracePt t="20250" x="3733800" y="4891088"/>
          <p14:tracePt t="20284" x="3760788" y="4891088"/>
          <p14:tracePt t="20316" x="3821113" y="4891088"/>
          <p14:tracePt t="20336" x="3868738" y="4895850"/>
          <p14:tracePt t="20353" x="3879850" y="4902200"/>
          <p14:tracePt t="20384" x="3902075" y="4918075"/>
          <p14:tracePt t="20416" x="3994150" y="4933950"/>
          <p14:tracePt t="20432" x="4032250" y="4949825"/>
          <p14:tracePt t="20467" x="4140200" y="4960938"/>
          <p14:tracePt t="20499" x="4286250" y="4972050"/>
          <p14:tracePt t="20534" x="4540250" y="4972050"/>
          <p14:tracePt t="20566" x="4852988" y="4976813"/>
          <p14:tracePt t="20600" x="4933950" y="4976813"/>
          <p14:tracePt t="20633" x="4972050" y="4976813"/>
          <p14:tracePt t="20666" x="4983163" y="4976813"/>
          <p14:tracePt t="23977" x="3621088" y="5010150"/>
          <p14:tracePt t="24012" x="3360738" y="4814888"/>
          <p14:tracePt t="24030" x="3252788" y="4772025"/>
          <p14:tracePt t="24066" x="3074988" y="4695825"/>
          <p14:tracePt t="24099" x="2978150" y="4675188"/>
          <p14:tracePt t="24137" x="2924175" y="4630738"/>
          <p14:tracePt t="24170" x="2870200" y="4614863"/>
          <p14:tracePt t="24204" x="2708275" y="4614863"/>
          <p14:tracePt t="24239" x="2652713" y="4598988"/>
          <p14:tracePt t="24270" x="2652713" y="4587875"/>
          <p14:tracePt t="24333" x="2643188" y="4664075"/>
          <p14:tracePt t="24367" x="2663825" y="4745038"/>
          <p14:tracePt t="24400" x="2663825" y="4837113"/>
          <p14:tracePt t="24432" x="2652713" y="4891088"/>
          <p14:tracePt t="24452" x="2652713" y="4895850"/>
          <p14:tracePt t="24485" x="2636838" y="4902200"/>
          <p14:tracePt t="24516" x="2535238" y="4972050"/>
          <p14:tracePt t="24533" x="2470150" y="5019675"/>
          <p14:tracePt t="24566" x="2393950" y="5068888"/>
          <p14:tracePt t="24600" x="2351088" y="5053013"/>
          <p14:tracePt t="24632" x="2193925" y="4972050"/>
          <p14:tracePt t="24666" x="2070100" y="4895850"/>
          <p14:tracePt t="24700" x="2043113" y="4799013"/>
          <p14:tracePt t="24717" x="2043113" y="4772025"/>
          <p14:tracePt t="24732" x="2043113" y="4765675"/>
          <p14:tracePt t="24766" x="2074863" y="4722813"/>
          <p14:tracePt t="24799" x="2209800" y="4652963"/>
          <p14:tracePt t="24833" x="2378075" y="4641850"/>
          <p14:tracePt t="24866" x="2463800" y="4652963"/>
          <p14:tracePt t="24901" x="2463800" y="4702175"/>
          <p14:tracePt t="24932" x="2447925" y="4722813"/>
          <p14:tracePt t="24963" x="2436813" y="4738688"/>
          <p14:tracePt t="24982" x="2420938" y="4749800"/>
          <p14:tracePt t="25016" x="2416175" y="4749800"/>
          <p14:tracePt t="25499" x="2443163" y="4848225"/>
          <p14:tracePt t="25533" x="2463800" y="4906963"/>
          <p14:tracePt t="25570" x="2443163" y="4965700"/>
          <p14:tracePt t="25603" x="2378075" y="5010150"/>
          <p14:tracePt t="25636" x="2243138" y="5014913"/>
          <p14:tracePt t="25654" x="2220913" y="5014913"/>
          <p14:tracePt t="25699" x="2074863" y="5046663"/>
          <p14:tracePt t="25717" x="2036763" y="5057775"/>
          <p14:tracePt t="25732" x="2032000" y="5064125"/>
          <p14:tracePt t="25887" x="2036763" y="5068888"/>
          <p14:tracePt t="25905" x="2043113" y="5068888"/>
          <p14:tracePt t="25937" x="2047875" y="5068888"/>
          <p14:tracePt t="25968" x="2054225" y="5068888"/>
          <p14:tracePt t="26049" x="2144713" y="5068888"/>
          <p14:tracePt t="26083" x="2351088" y="5068888"/>
          <p14:tracePt t="26117" x="2659063" y="5037138"/>
          <p14:tracePt t="26132" x="2686050" y="5030788"/>
          <p14:tracePt t="26166" x="2794000" y="5030788"/>
          <p14:tracePt t="26199" x="3005138" y="5030788"/>
          <p14:tracePt t="26217" x="3182938" y="5030788"/>
          <p14:tracePt t="26250" x="3344863" y="5030788"/>
          <p14:tracePt t="26282" x="3463925" y="5030788"/>
          <p14:tracePt t="26316" x="3632200" y="5010150"/>
          <p14:tracePt t="26334" x="3729038" y="4987925"/>
          <p14:tracePt t="26367" x="3814763" y="4956175"/>
          <p14:tracePt t="26399" x="3836988" y="4945063"/>
          <p14:tracePt t="26433" x="3836988" y="4938713"/>
          <p14:tracePt t="26453" x="3841750" y="4938713"/>
          <p14:tracePt t="26577" x="3848100" y="4938713"/>
          <p14:tracePt t="26625" x="3863975" y="4949825"/>
          <p14:tracePt t="26657" x="4102100" y="4999038"/>
          <p14:tracePt t="26690" x="4318000" y="5003800"/>
          <p14:tracePt t="26722" x="4387850" y="5003800"/>
          <p14:tracePt t="26754" x="4425950" y="5003800"/>
          <p14:tracePt t="26787" x="4621213" y="4983163"/>
          <p14:tracePt t="26819" x="4902200" y="4983163"/>
          <p14:tracePt t="26836" x="5014913" y="4983163"/>
          <p14:tracePt t="26853" x="5068888" y="4983163"/>
          <p14:tracePt t="26885" x="5160963" y="5003800"/>
          <p14:tracePt t="26917" x="5307013" y="5014913"/>
          <p14:tracePt t="26949" x="5437188" y="5026025"/>
          <p14:tracePt t="26968" x="5473700" y="5026025"/>
          <p14:tracePt t="27000" x="5491163" y="5026025"/>
          <p14:tracePt t="27049" x="5500688" y="5026025"/>
          <p14:tracePt t="27239" x="5473700" y="5014913"/>
          <p14:tracePt t="27273" x="5387975" y="5014913"/>
          <p14:tracePt t="27307" x="5219700" y="4999038"/>
          <p14:tracePt t="27341" x="5133975" y="4999038"/>
          <p14:tracePt t="27374" x="5122863" y="4999038"/>
          <p14:tracePt t="27868" x="5010150" y="4949825"/>
          <p14:tracePt t="27901" x="4949825" y="4938713"/>
          <p14:tracePt t="27938" x="4841875" y="4933950"/>
          <p14:tracePt t="27971" x="4718050" y="4999038"/>
          <p14:tracePt t="28005" x="4657725" y="5057775"/>
          <p14:tracePt t="28038" x="4610100" y="5138738"/>
          <p14:tracePt t="28071" x="4587875" y="5160963"/>
          <p14:tracePt t="28105" x="4522788" y="5165725"/>
          <p14:tracePt t="28138" x="4425950" y="5165725"/>
          <p14:tracePt t="28171" x="4367213" y="5183188"/>
          <p14:tracePt t="28205" x="4291013" y="5210175"/>
          <p14:tracePt t="28238" x="4198938" y="5264150"/>
          <p14:tracePt t="28271" x="4176713" y="5268913"/>
          <p14:tracePt t="28305" x="4160838" y="5268913"/>
          <p14:tracePt t="28338" x="4090988" y="5264150"/>
          <p14:tracePt t="28371" x="3967163" y="5246688"/>
          <p14:tracePt t="28389" x="3906838" y="5219700"/>
          <p14:tracePt t="28421" x="3879850" y="5176838"/>
          <p14:tracePt t="28454" x="3859213" y="5111750"/>
          <p14:tracePt t="28488" x="3751263" y="5030788"/>
          <p14:tracePt t="28521" x="3679825" y="4960938"/>
          <p14:tracePt t="28553" x="3663950" y="4837113"/>
          <p14:tracePt t="28585" x="3625850" y="4722813"/>
          <p14:tracePt t="28616" x="3567113" y="4641850"/>
          <p14:tracePt t="28649" x="3556000" y="4614863"/>
          <p14:tracePt t="28715" x="3641725" y="4598988"/>
          <p14:tracePt t="28734" x="3879850" y="4598988"/>
          <p14:tracePt t="28765" x="4533900" y="4576763"/>
          <p14:tracePt t="28799" x="5203825" y="4560888"/>
          <p14:tracePt t="28832" x="5230813" y="4572000"/>
          <p14:tracePt t="28899" x="5241925" y="4610100"/>
          <p14:tracePt t="28932" x="5264150" y="4706938"/>
          <p14:tracePt t="28951" x="5291138" y="4803775"/>
          <p14:tracePt t="28982" x="5360988" y="4956175"/>
          <p14:tracePt t="29015" x="5387975" y="5118100"/>
          <p14:tracePt t="29048" x="5383213" y="5156200"/>
          <p14:tracePt t="29095" x="5372100" y="5149850"/>
          <p14:tracePt t="29128" x="5203825" y="5106988"/>
          <p14:tracePt t="29162" x="4826000" y="5106988"/>
          <p14:tracePt t="29195" x="4437063" y="5106988"/>
          <p14:tracePt t="29228" x="4237038" y="5106988"/>
          <p14:tracePt t="29337" x="4230688" y="5106988"/>
          <p14:tracePt t="30571" x="4230688" y="5111750"/>
          <p14:tracePt t="30885" x="4230688" y="5118100"/>
          <p14:tracePt t="30916" x="4410075" y="5106988"/>
          <p14:tracePt t="30955" x="5118100" y="5046663"/>
          <p14:tracePt t="30988" x="5273675" y="5046663"/>
          <p14:tracePt t="31021" x="5302250" y="5064125"/>
          <p14:tracePt t="31052" x="5426075" y="5095875"/>
          <p14:tracePt t="31082" x="5561013" y="5111750"/>
          <p14:tracePt t="31116" x="5630863" y="5111750"/>
          <p14:tracePt t="31149" x="5695950" y="5095875"/>
          <p14:tracePt t="31183" x="5842000" y="5091113"/>
          <p14:tracePt t="31201" x="5965825" y="5080000"/>
          <p14:tracePt t="31233" x="6107113" y="5102225"/>
          <p14:tracePt t="31267" x="6246813" y="5138738"/>
          <p14:tracePt t="31300" x="6327775" y="5149850"/>
          <p14:tracePt t="31334" x="6381750" y="5149850"/>
          <p14:tracePt t="31366" x="6403975" y="5156200"/>
          <p14:tracePt t="31399" x="6446838" y="5160963"/>
          <p14:tracePt t="31432" x="6457950" y="5160963"/>
          <p14:tracePt t="31467" x="6462713" y="5160963"/>
          <p14:tracePt t="31547" x="6462713" y="5165725"/>
          <p14:tracePt t="31611" x="6453188" y="5172075"/>
          <p14:tracePt t="31732" x="6523038" y="5226050"/>
          <p14:tracePt t="31766" x="6599238" y="5253038"/>
          <p14:tracePt t="31799" x="6662738" y="5253038"/>
          <p14:tracePt t="31832" x="6684963" y="5253038"/>
          <p14:tracePt t="31976" x="6646863" y="5268913"/>
          <p14:tracePt t="32009" x="6635750" y="5273675"/>
          <p14:tracePt t="32043" x="6626225" y="5273675"/>
          <p14:tracePt t="32122" x="6626225" y="5280025"/>
          <p14:tracePt t="32185" x="6646863" y="5318125"/>
          <p14:tracePt t="32201" x="6673850" y="5376863"/>
          <p14:tracePt t="32233" x="6716713" y="5473700"/>
          <p14:tracePt t="32266" x="6750050" y="5511800"/>
          <p14:tracePt t="32299" x="6797675" y="5511800"/>
          <p14:tracePt t="32334" x="6804025" y="5511800"/>
          <p14:tracePt t="32554" x="6804025" y="55181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述語動詞の補語を探せ！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33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He called his teacher.</a:t>
            </a:r>
          </a:p>
          <a:p>
            <a:pPr marL="0" indent="0">
              <a:buNone/>
            </a:pPr>
            <a:r>
              <a:rPr lang="en-US" altLang="ja-JP" sz="3200" dirty="0"/>
              <a:t>I wrote to his teacher.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am his teacher.</a:t>
            </a:r>
          </a:p>
          <a:p>
            <a:pPr marL="0" indent="0">
              <a:buNone/>
            </a:pPr>
            <a:r>
              <a:rPr kumimoji="1" lang="en-US" altLang="ja-JP" sz="3200" dirty="0"/>
              <a:t>She looks happy.</a:t>
            </a:r>
          </a:p>
          <a:p>
            <a:pPr marL="0" indent="0">
              <a:buNone/>
            </a:pPr>
            <a:r>
              <a:rPr lang="ja-JP" altLang="en-US" sz="3200" dirty="0"/>
              <a:t>　 </a:t>
            </a:r>
            <a:r>
              <a:rPr lang="en-US" altLang="ja-JP" sz="3200" dirty="0"/>
              <a:t>I = his teacher,  she = happy   </a:t>
            </a:r>
            <a:r>
              <a:rPr lang="ja-JP" altLang="en-US" sz="3200" dirty="0"/>
              <a:t>　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The news made the girl happy.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19917" y="1825625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補語なし：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call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19916" y="2385143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補語なし：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write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は自動詞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D4169E-F9DD-4663-8905-21E0ABAB711F}"/>
              </a:ext>
            </a:extLst>
          </p:cNvPr>
          <p:cNvSpPr txBox="1"/>
          <p:nvPr/>
        </p:nvSpPr>
        <p:spPr>
          <a:xfrm>
            <a:off x="4719916" y="2944661"/>
            <a:ext cx="649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his teacher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be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VC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の型の自動詞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8CF3C6-18AC-4EE2-B3A2-BD31CC5A79BC}"/>
              </a:ext>
            </a:extLst>
          </p:cNvPr>
          <p:cNvSpPr txBox="1"/>
          <p:nvPr/>
        </p:nvSpPr>
        <p:spPr>
          <a:xfrm>
            <a:off x="4719916" y="3478922"/>
            <a:ext cx="713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happy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look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VC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の型の自動詞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2E25E5-7A5C-4308-99A6-449ADDF33341}"/>
              </a:ext>
            </a:extLst>
          </p:cNvPr>
          <p:cNvSpPr txBox="1"/>
          <p:nvPr/>
        </p:nvSpPr>
        <p:spPr>
          <a:xfrm>
            <a:off x="2338707" y="5267156"/>
            <a:ext cx="8695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happy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make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VOC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の型の他動詞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EE5729-2804-4CF3-8F18-B72E9ECC2A78}"/>
              </a:ext>
            </a:extLst>
          </p:cNvPr>
          <p:cNvSpPr txBox="1"/>
          <p:nvPr/>
        </p:nvSpPr>
        <p:spPr>
          <a:xfrm>
            <a:off x="6017139" y="4038440"/>
            <a:ext cx="600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主語の説明 </a:t>
            </a: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=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主格補語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7413B1-BD10-4009-A565-9938AD8D6B0C}"/>
              </a:ext>
            </a:extLst>
          </p:cNvPr>
          <p:cNvSpPr txBox="1"/>
          <p:nvPr/>
        </p:nvSpPr>
        <p:spPr>
          <a:xfrm>
            <a:off x="2338707" y="5776160"/>
            <a:ext cx="8695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the girl = happy  </a:t>
            </a:r>
            <a:r>
              <a:rPr lang="ja-JP" altLang="en-US" sz="3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目的語の説明　＝ </a:t>
            </a:r>
            <a:r>
              <a:rPr lang="ja-JP" altLang="en-US" sz="3200" b="1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目的格補語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B94A8C65-FC6A-44EA-8C29-B707DCCA1D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8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8"/>
    </mc:Choice>
    <mc:Fallback xmlns="">
      <p:transition spd="slow" advTm="10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309" x="6507163" y="5565775"/>
          <p14:tracePt t="2343" x="6484938" y="5457825"/>
          <p14:tracePt t="2376" x="6415088" y="5091113"/>
          <p14:tracePt t="2409" x="6361113" y="4745038"/>
          <p14:tracePt t="2442" x="6269038" y="4479925"/>
          <p14:tracePt t="2460" x="6188075" y="4306888"/>
          <p14:tracePt t="2496" x="6091238" y="3983038"/>
          <p14:tracePt t="2528" x="6053138" y="3783013"/>
          <p14:tracePt t="2561" x="6015038" y="3587750"/>
          <p14:tracePt t="2595" x="5911850" y="3275013"/>
          <p14:tracePt t="2638" x="5749925" y="2928938"/>
          <p14:tracePt t="2669" x="5646738" y="2663825"/>
          <p14:tracePt t="2701" x="5549900" y="2447925"/>
          <p14:tracePt t="2735" x="5464175" y="2301875"/>
          <p14:tracePt t="2768" x="5419725" y="2236788"/>
          <p14:tracePt t="4234" x="5356225" y="2324100"/>
          <p14:tracePt t="4267" x="4583113" y="2589213"/>
          <p14:tracePt t="4317" x="4210050" y="2598738"/>
          <p14:tracePt t="4350" x="4048125" y="2508250"/>
          <p14:tracePt t="4385" x="3767138" y="2447925"/>
          <p14:tracePt t="4418" x="3448050" y="2389188"/>
          <p14:tracePt t="4451" x="3409950" y="2389188"/>
          <p14:tracePt t="4485" x="3344863" y="2389188"/>
          <p14:tracePt t="4520" x="3043238" y="2371725"/>
          <p14:tracePt t="4551" x="2971800" y="2355850"/>
          <p14:tracePt t="4675" x="2967038" y="2355850"/>
          <p14:tracePt t="4755" x="2901950" y="2339975"/>
          <p14:tracePt t="4788" x="2740025" y="2297113"/>
          <p14:tracePt t="4823" x="2625725" y="2254250"/>
          <p14:tracePt t="4856" x="2551113" y="2232025"/>
          <p14:tracePt t="4890" x="2501900" y="2227263"/>
          <p14:tracePt t="4923" x="2443163" y="2220913"/>
          <p14:tracePt t="4957" x="2351088" y="2209800"/>
          <p14:tracePt t="4976" x="2339975" y="2209800"/>
          <p14:tracePt t="5008" x="2335213" y="2209800"/>
          <p14:tracePt t="5038" x="2312988" y="2205038"/>
          <p14:tracePt t="5084" x="2270125" y="2205038"/>
          <p14:tracePt t="5101" x="2254250" y="2205038"/>
          <p14:tracePt t="5134" x="2216150" y="2198688"/>
          <p14:tracePt t="5167" x="2162175" y="2198688"/>
          <p14:tracePt t="5198" x="2124075" y="2193925"/>
          <p14:tracePt t="5231" x="2112963" y="2193925"/>
          <p14:tracePt t="5265" x="2097088" y="2193925"/>
          <p14:tracePt t="5296" x="2085975" y="2193925"/>
          <p14:tracePt t="5583" x="2193925" y="2182813"/>
          <p14:tracePt t="5619" x="2270125" y="2171700"/>
          <p14:tracePt t="5651" x="2355850" y="2151063"/>
          <p14:tracePt t="5687" x="2459038" y="2135188"/>
          <p14:tracePt t="5723" x="2501900" y="2135188"/>
          <p14:tracePt t="5755" x="2540000" y="2135188"/>
          <p14:tracePt t="5773" x="2544763" y="2135188"/>
          <p14:tracePt t="5804" x="2598738" y="2135188"/>
          <p14:tracePt t="5835" x="2713038" y="2144713"/>
          <p14:tracePt t="5850" x="2735263" y="2144713"/>
          <p14:tracePt t="5884" x="2778125" y="2144713"/>
          <p14:tracePt t="5917" x="2798763" y="2144713"/>
          <p14:tracePt t="5952" x="2863850" y="2151063"/>
          <p14:tracePt t="5985" x="3063875" y="2162175"/>
          <p14:tracePt t="6001" x="3140075" y="2162175"/>
          <p14:tracePt t="6034" x="3259138" y="2162175"/>
          <p14:tracePt t="6068" x="3340100" y="2162175"/>
          <p14:tracePt t="6086" x="3425825" y="2162175"/>
          <p14:tracePt t="6119" x="3641725" y="2162175"/>
          <p14:tracePt t="6151" x="3798888" y="2166938"/>
          <p14:tracePt t="6184" x="3832225" y="2178050"/>
          <p14:tracePt t="6218" x="3875088" y="2193925"/>
          <p14:tracePt t="6251" x="3944938" y="2193925"/>
          <p14:tracePt t="6285" x="4025900" y="2193925"/>
          <p14:tracePt t="6319" x="4068763" y="2193925"/>
          <p14:tracePt t="6335" x="4075113" y="2193925"/>
          <p14:tracePt t="6350" x="4106863" y="2193925"/>
          <p14:tracePt t="6383" x="4176713" y="2205038"/>
          <p14:tracePt t="6417" x="4225925" y="2205038"/>
          <p14:tracePt t="6452" x="4241800" y="2205038"/>
          <p14:tracePt t="6484" x="4286250" y="2205038"/>
          <p14:tracePt t="6520" x="4356100" y="2198688"/>
          <p14:tracePt t="6551" x="4367213" y="2198688"/>
          <p14:tracePt t="6645" x="4371975" y="2198688"/>
          <p14:tracePt t="6847" x="4549775" y="2198688"/>
          <p14:tracePt t="6883" x="4702175" y="2198688"/>
          <p14:tracePt t="6917" x="4911725" y="2209800"/>
          <p14:tracePt t="6952" x="5019675" y="2209800"/>
          <p14:tracePt t="6989" x="5048250" y="2209800"/>
          <p14:tracePt t="13015" x="5410200" y="2820988"/>
          <p14:tracePt t="13051" x="5410200" y="2789238"/>
          <p14:tracePt t="13086" x="5392738" y="2751138"/>
          <p14:tracePt t="13102" x="5387975" y="2744788"/>
          <p14:tracePt t="13134" x="5307013" y="2744788"/>
          <p14:tracePt t="13168" x="5214938" y="2733675"/>
          <p14:tracePt t="13201" x="5176838" y="2706688"/>
          <p14:tracePt t="13235" x="4933950" y="2679700"/>
          <p14:tracePt t="13251" x="4879975" y="2679700"/>
          <p14:tracePt t="13284" x="4679950" y="2679700"/>
          <p14:tracePt t="13317" x="4518025" y="2686050"/>
          <p14:tracePt t="13335" x="4484688" y="2690813"/>
          <p14:tracePt t="13350" x="4464050" y="2690813"/>
          <p14:tracePt t="13384" x="4367213" y="2697163"/>
          <p14:tracePt t="13417" x="4160838" y="2686050"/>
          <p14:tracePt t="13451" x="4075113" y="2670175"/>
          <p14:tracePt t="13484" x="4068763" y="2663825"/>
          <p14:tracePt t="13565" x="4059238" y="2663825"/>
          <p14:tracePt t="13597" x="4025900" y="2647950"/>
          <p14:tracePt t="13628" x="3848100" y="2620963"/>
          <p14:tracePt t="13660" x="3567113" y="2555875"/>
          <p14:tracePt t="13693" x="3355975" y="2513013"/>
          <p14:tracePt t="13710" x="3221038" y="2481263"/>
          <p14:tracePt t="13742" x="3052763" y="2463800"/>
          <p14:tracePt t="13776" x="2724150" y="2463800"/>
          <p14:tracePt t="13809" x="2524125" y="2452688"/>
          <p14:tracePt t="13840" x="2416175" y="2452688"/>
          <p14:tracePt t="13872" x="2328863" y="2436813"/>
          <p14:tracePt t="13903" x="2200275" y="2436813"/>
          <p14:tracePt t="13934" x="2058988" y="2436813"/>
          <p14:tracePt t="13952" x="1966913" y="2436813"/>
          <p14:tracePt t="13984" x="1870075" y="2416175"/>
          <p14:tracePt t="14017" x="1755775" y="2371725"/>
          <p14:tracePt t="14050" x="1692275" y="2344738"/>
          <p14:tracePt t="14071" x="1636713" y="2312988"/>
          <p14:tracePt t="14102" x="1573213" y="2301875"/>
          <p14:tracePt t="14134" x="1550988" y="2263775"/>
          <p14:tracePt t="14167" x="1528763" y="2227263"/>
          <p14:tracePt t="14200" x="1485900" y="2216150"/>
          <p14:tracePt t="14232" x="1400175" y="2205038"/>
          <p14:tracePt t="14265" x="1292225" y="2205038"/>
          <p14:tracePt t="14298" x="1281113" y="2205038"/>
          <p14:tracePt t="14330" x="1265238" y="2205038"/>
          <p14:tracePt t="14363" x="1216025" y="2193925"/>
          <p14:tracePt t="14394" x="1200150" y="2189163"/>
          <p14:tracePt t="14427" x="1193800" y="2189163"/>
          <p14:tracePt t="14462" x="1193800" y="2178050"/>
          <p14:tracePt t="14495" x="1193800" y="2166938"/>
          <p14:tracePt t="14543" x="1177925" y="2162175"/>
          <p14:tracePt t="14575" x="1173163" y="2162175"/>
          <p14:tracePt t="14801" x="1173163" y="2155825"/>
          <p14:tracePt t="14985" x="1204913" y="2166938"/>
          <p14:tracePt t="15017" x="1474788" y="2178050"/>
          <p14:tracePt t="15039" x="1535113" y="2182813"/>
          <p14:tracePt t="15083" x="1778000" y="2209800"/>
          <p14:tracePt t="15101" x="1955800" y="2220913"/>
          <p14:tracePt t="15134" x="2232025" y="2232025"/>
          <p14:tracePt t="15167" x="2690813" y="2274888"/>
          <p14:tracePt t="15200" x="2906713" y="2281238"/>
          <p14:tracePt t="15234" x="3106738" y="2281238"/>
          <p14:tracePt t="15267" x="3236913" y="2281238"/>
          <p14:tracePt t="15301" x="3243263" y="2281238"/>
          <p14:tracePt t="15335" x="3243263" y="2270125"/>
          <p14:tracePt t="15379" x="3259138" y="2263775"/>
          <p14:tracePt t="15411" x="3263900" y="2259013"/>
          <p14:tracePt t="15429" x="3263900" y="2254250"/>
          <p14:tracePt t="15591" x="3263900" y="2247900"/>
          <p14:tracePt t="17433" x="3270250" y="2254250"/>
          <p14:tracePt t="17449" x="3270250" y="2259013"/>
          <p14:tracePt t="17542" x="3529013" y="2312988"/>
          <p14:tracePt t="17580" x="3902075" y="2366963"/>
          <p14:tracePt t="17613" x="3994150" y="2366963"/>
          <p14:tracePt t="17647" x="4102100" y="2355850"/>
          <p14:tracePt t="17680" x="4367213" y="2351088"/>
          <p14:tracePt t="17714" x="4594225" y="2351088"/>
          <p14:tracePt t="17747" x="4711700" y="2351088"/>
          <p14:tracePt t="17780" x="4783138" y="2351088"/>
          <p14:tracePt t="17813" x="4884738" y="2351088"/>
          <p14:tracePt t="17847" x="5048250" y="2351088"/>
          <p14:tracePt t="17880" x="5129213" y="2351088"/>
          <p14:tracePt t="17899" x="5214938" y="2362200"/>
          <p14:tracePt t="17931" x="5322888" y="2378075"/>
          <p14:tracePt t="17949" x="5356225" y="2378075"/>
          <p14:tracePt t="17984" x="5376863" y="2378075"/>
          <p14:tracePt t="18034" x="5376863" y="2371725"/>
          <p14:tracePt t="18067" x="5376863" y="2366963"/>
          <p14:tracePt t="18146" x="5338763" y="2344738"/>
          <p14:tracePt t="18180" x="5311775" y="2339975"/>
          <p14:tracePt t="18213" x="5280025" y="2339975"/>
          <p14:tracePt t="18575" x="5522913" y="2382838"/>
          <p14:tracePt t="18611" x="5630863" y="2389188"/>
          <p14:tracePt t="18648" x="5680075" y="2389188"/>
          <p14:tracePt t="18692" x="5799138" y="2389188"/>
          <p14:tracePt t="18710" x="5911850" y="2389188"/>
          <p14:tracePt t="18742" x="6042025" y="2389188"/>
          <p14:tracePt t="18776" x="6084888" y="2389188"/>
          <p14:tracePt t="18808" x="6145213" y="2393950"/>
          <p14:tracePt t="18840" x="6289675" y="2432050"/>
          <p14:tracePt t="18872" x="6376988" y="2436813"/>
          <p14:tracePt t="18905" x="6453188" y="2443163"/>
          <p14:tracePt t="18938" x="6570663" y="2452688"/>
          <p14:tracePt t="18956" x="6662738" y="2459038"/>
          <p14:tracePt t="18988" x="6700838" y="2459038"/>
          <p14:tracePt t="19019" x="6711950" y="2459038"/>
          <p14:tracePt t="19067" x="6711950" y="2470150"/>
          <p14:tracePt t="19205" x="6669088" y="2486025"/>
          <p14:tracePt t="19237" x="6615113" y="2513013"/>
          <p14:tracePt t="19269" x="6543675" y="2562225"/>
          <p14:tracePt t="19302" x="6462713" y="2598738"/>
          <p14:tracePt t="19320" x="6403975" y="2616200"/>
          <p14:tracePt t="19352" x="6338888" y="2616200"/>
          <p14:tracePt t="19384" x="6284913" y="2620963"/>
          <p14:tracePt t="19419" x="6269038" y="2625725"/>
          <p14:tracePt t="19517" x="6269038" y="2616200"/>
          <p14:tracePt t="19567" x="6235700" y="2616200"/>
          <p14:tracePt t="19598" x="6172200" y="2652713"/>
          <p14:tracePt t="19617" x="6165850" y="2652713"/>
          <p14:tracePt t="20046" x="5149850" y="2652713"/>
          <p14:tracePt t="20082" x="4452938" y="2652713"/>
          <p14:tracePt t="20118" x="4210050" y="2652713"/>
          <p14:tracePt t="20150" x="4149725" y="2652713"/>
          <p14:tracePt t="20184" x="3841750" y="2686050"/>
          <p14:tracePt t="20218" x="3452813" y="2686050"/>
          <p14:tracePt t="20251" x="3355975" y="2674938"/>
          <p14:tracePt t="20284" x="3221038" y="2663825"/>
          <p14:tracePt t="20317" x="3074988" y="2659063"/>
          <p14:tracePt t="20336" x="3009900" y="2647950"/>
          <p14:tracePt t="20367" x="2917825" y="2643188"/>
          <p14:tracePt t="20400" x="2643188" y="2643188"/>
          <p14:tracePt t="20434" x="2254250" y="2643188"/>
          <p14:tracePt t="20452" x="2101850" y="2647950"/>
          <p14:tracePt t="20487" x="1858963" y="2647950"/>
          <p14:tracePt t="20519" x="1816100" y="2647950"/>
          <p14:tracePt t="20550" x="1800225" y="2647950"/>
          <p14:tracePt t="20569" x="1762125" y="2659063"/>
          <p14:tracePt t="20617" x="1692275" y="2679700"/>
          <p14:tracePt t="20651" x="1685925" y="2686050"/>
          <p14:tracePt t="20684" x="1681163" y="2690813"/>
          <p14:tracePt t="20717" x="1663700" y="2724150"/>
          <p14:tracePt t="20751" x="1658938" y="2744788"/>
          <p14:tracePt t="20784" x="1728788" y="2767013"/>
          <p14:tracePt t="20818" x="1890713" y="2794000"/>
          <p14:tracePt t="20836" x="1951038" y="2798763"/>
          <p14:tracePt t="20868" x="2036763" y="2816225"/>
          <p14:tracePt t="20901" x="2232025" y="2816225"/>
          <p14:tracePt t="20935" x="2443163" y="2816225"/>
          <p14:tracePt t="20954" x="2535238" y="2816225"/>
          <p14:tracePt t="20986" x="2643188" y="2832100"/>
          <p14:tracePt t="21018" x="2755900" y="2843213"/>
          <p14:tracePt t="21051" x="2994025" y="2852738"/>
          <p14:tracePt t="21069" x="3160713" y="2863850"/>
          <p14:tracePt t="21102" x="3259138" y="2870200"/>
          <p14:tracePt t="21134" x="3297238" y="2870200"/>
          <p14:tracePt t="21151" x="3340100" y="2879725"/>
          <p14:tracePt t="21184" x="3479800" y="2870200"/>
          <p14:tracePt t="21218" x="3825875" y="2859088"/>
          <p14:tracePt t="21251" x="4048125" y="2820988"/>
          <p14:tracePt t="21284" x="4264025" y="2782888"/>
          <p14:tracePt t="21318" x="4621213" y="2751138"/>
          <p14:tracePt t="21367" x="4983163" y="2733675"/>
          <p14:tracePt t="21401" x="5145088" y="2733675"/>
          <p14:tracePt t="21434" x="5284788" y="2733675"/>
          <p14:tracePt t="21452" x="5334000" y="2733675"/>
          <p14:tracePt t="21484" x="5387975" y="2733675"/>
          <p14:tracePt t="21642" x="5376863" y="2740025"/>
          <p14:tracePt t="21674" x="5365750" y="2755900"/>
          <p14:tracePt t="21707" x="5345113" y="2789238"/>
          <p14:tracePt t="21740" x="5329238" y="2820988"/>
          <p14:tracePt t="21758" x="5329238" y="2825750"/>
          <p14:tracePt t="21851" x="5322888" y="2825750"/>
          <p14:tracePt t="24977" x="3387725" y="3160713"/>
          <p14:tracePt t="25013" x="3275013" y="3079750"/>
          <p14:tracePt t="25046" x="3063875" y="3021013"/>
          <p14:tracePt t="25080" x="3048000" y="3009900"/>
          <p14:tracePt t="25293" x="2998788" y="3005138"/>
          <p14:tracePt t="25329" x="2901950" y="2978150"/>
          <p14:tracePt t="25363" x="2863850" y="2978150"/>
          <p14:tracePt t="25381" x="2798763" y="2978150"/>
          <p14:tracePt t="25418" x="2632075" y="2978150"/>
          <p14:tracePt t="25451" x="2508250" y="2967038"/>
          <p14:tracePt t="25488" x="2366963" y="2940050"/>
          <p14:tracePt t="25521" x="2216150" y="2928938"/>
          <p14:tracePt t="25556" x="1917700" y="2901950"/>
          <p14:tracePt t="25589" x="1885950" y="2897188"/>
          <p14:tracePt t="25621" x="1881188" y="2897188"/>
          <p14:tracePt t="25651" x="1881188" y="2890838"/>
          <p14:tracePt t="25684" x="1890713" y="2890838"/>
          <p14:tracePt t="25763" x="1890713" y="2886075"/>
          <p14:tracePt t="25794" x="1782763" y="2870200"/>
          <p14:tracePt t="25811" x="1762125" y="2863850"/>
          <p14:tracePt t="25844" x="1674813" y="2847975"/>
          <p14:tracePt t="25878" x="1573213" y="2816225"/>
          <p14:tracePt t="25911" x="1555750" y="2809875"/>
          <p14:tracePt t="26020" x="1643063" y="2809875"/>
          <p14:tracePt t="26051" x="1809750" y="2809875"/>
          <p14:tracePt t="26085" x="2000250" y="2809875"/>
          <p14:tracePt t="26101" x="2151063" y="2809875"/>
          <p14:tracePt t="26131" x="2344738" y="2809875"/>
          <p14:tracePt t="26177" x="2859088" y="2820988"/>
          <p14:tracePt t="26211" x="3252788" y="2847975"/>
          <p14:tracePt t="26244" x="3486150" y="2847975"/>
          <p14:tracePt t="26276" x="3556000" y="2843213"/>
          <p14:tracePt t="26308" x="3609975" y="2843213"/>
          <p14:tracePt t="26342" x="3648075" y="2847975"/>
          <p14:tracePt t="26375" x="3648075" y="2852738"/>
          <p14:tracePt t="26503" x="3636963" y="2870200"/>
          <p14:tracePt t="26534" x="3598863" y="2886075"/>
          <p14:tracePt t="26567" x="3517900" y="2890838"/>
          <p14:tracePt t="26601" x="3340100" y="2890838"/>
          <p14:tracePt t="26635" x="3097213" y="2870200"/>
          <p14:tracePt t="26667" x="2989263" y="2825750"/>
          <p14:tracePt t="26701" x="2982913" y="2782888"/>
          <p14:tracePt t="26734" x="2982913" y="2728913"/>
          <p14:tracePt t="26768" x="3074988" y="2632075"/>
          <p14:tracePt t="26800" x="3232150" y="2566988"/>
          <p14:tracePt t="26834" x="3367088" y="2544763"/>
          <p14:tracePt t="26867" x="3513138" y="2555875"/>
          <p14:tracePt t="26900" x="3609975" y="2625725"/>
          <p14:tracePt t="26934" x="3614738" y="2679700"/>
          <p14:tracePt t="26953" x="3614738" y="2724150"/>
          <p14:tracePt t="26985" x="3598863" y="2751138"/>
          <p14:tracePt t="27018" x="3560763" y="2778125"/>
          <p14:tracePt t="27050" x="3556000" y="2778125"/>
          <p14:tracePt t="27084" x="3551238" y="2778125"/>
          <p14:tracePt t="27101" x="3544888" y="2778125"/>
          <p14:tracePt t="27135" x="3544888" y="2782888"/>
          <p14:tracePt t="27342" x="3621088" y="2805113"/>
          <p14:tracePt t="27379" x="3832225" y="2832100"/>
          <p14:tracePt t="27415" x="3994150" y="2832100"/>
          <p14:tracePt t="27448" x="4079875" y="2832100"/>
          <p14:tracePt t="27483" x="4187825" y="2843213"/>
          <p14:tracePt t="27515" x="4457700" y="2863850"/>
          <p14:tracePt t="27548" x="4675188" y="2879725"/>
          <p14:tracePt t="27582" x="4929188" y="2890838"/>
          <p14:tracePt t="27615" x="5199063" y="2906713"/>
          <p14:tracePt t="27648" x="5376863" y="2917825"/>
          <p14:tracePt t="27682" x="5534025" y="2917825"/>
          <p14:tracePt t="27715" x="5707063" y="2933700"/>
          <p14:tracePt t="27749" x="5781675" y="2944813"/>
          <p14:tracePt t="27782" x="5830888" y="2944813"/>
          <p14:tracePt t="27815" x="5846763" y="2944813"/>
          <p14:tracePt t="29310" x="5799138" y="2960688"/>
          <p14:tracePt t="29345" x="5507038" y="3106738"/>
          <p14:tracePt t="29380" x="5453063" y="3106738"/>
          <p14:tracePt t="29398" x="5430838" y="3117850"/>
          <p14:tracePt t="29432" x="5365750" y="3144838"/>
          <p14:tracePt t="29455" x="5311775" y="3167063"/>
          <p14:tracePt t="29487" x="5291138" y="3171825"/>
          <p14:tracePt t="29550" x="5284788" y="3171825"/>
          <p14:tracePt t="34784" x="6804025" y="3794125"/>
          <p14:tracePt t="34817" x="7204075" y="3875088"/>
          <p14:tracePt t="34855" x="7527925" y="3814763"/>
          <p14:tracePt t="34889" x="7669213" y="3776663"/>
          <p14:tracePt t="34921" x="7705725" y="3767138"/>
          <p14:tracePt t="34984" x="7705725" y="3771900"/>
          <p14:tracePt t="35016" x="7705725" y="3776663"/>
          <p14:tracePt t="35080" x="7624763" y="3776663"/>
          <p14:tracePt t="35113" x="7370763" y="3756025"/>
          <p14:tracePt t="35146" x="7035800" y="3729038"/>
          <p14:tracePt t="35180" x="6700838" y="3695700"/>
          <p14:tracePt t="35213" x="6199188" y="3686175"/>
          <p14:tracePt t="35246" x="5037138" y="3668713"/>
          <p14:tracePt t="35278" x="4286250" y="3652838"/>
          <p14:tracePt t="35311" x="3902075" y="3641725"/>
          <p14:tracePt t="35344" x="3621088" y="3614738"/>
          <p14:tracePt t="35378" x="3243263" y="3605213"/>
          <p14:tracePt t="35411" x="3106738" y="3594100"/>
          <p14:tracePt t="35442" x="3097213" y="3587750"/>
          <p14:tracePt t="35460" x="3097213" y="3582988"/>
          <p14:tracePt t="35494" x="3005138" y="3571875"/>
          <p14:tracePt t="35528" x="2663825" y="3567113"/>
          <p14:tracePt t="35560" x="2528888" y="3540125"/>
          <p14:tracePt t="35592" x="2398713" y="3506788"/>
          <p14:tracePt t="35626" x="2155825" y="3468688"/>
          <p14:tracePt t="35659" x="1924050" y="3441700"/>
          <p14:tracePt t="35692" x="1843088" y="3425825"/>
          <p14:tracePt t="35711" x="1831975" y="3414713"/>
          <p14:tracePt t="35744" x="1735138" y="3414713"/>
          <p14:tracePt t="35761" x="1631950" y="3405188"/>
          <p14:tracePt t="35794" x="1550988" y="3405188"/>
          <p14:tracePt t="35828" x="1492250" y="3398838"/>
          <p14:tracePt t="35860" x="1458913" y="3394075"/>
          <p14:tracePt t="35892" x="1447800" y="3405188"/>
          <p14:tracePt t="35925" x="1447800" y="3414713"/>
          <p14:tracePt t="35956" x="1481138" y="3414713"/>
          <p14:tracePt t="35989" x="1524000" y="3405188"/>
          <p14:tracePt t="36007" x="1609725" y="3378200"/>
          <p14:tracePt t="36039" x="1663700" y="3355975"/>
          <p14:tracePt t="36073" x="1681163" y="3351213"/>
          <p14:tracePt t="36106" x="1701800" y="3351213"/>
          <p14:tracePt t="36155" x="1681163" y="3355975"/>
          <p14:tracePt t="36189" x="1636713" y="3355975"/>
          <p14:tracePt t="36220" x="1546225" y="3360738"/>
          <p14:tracePt t="36250" x="1409700" y="3378200"/>
          <p14:tracePt t="36285" x="1312863" y="3378200"/>
          <p14:tracePt t="36318" x="1204913" y="3378200"/>
          <p14:tracePt t="36336" x="1189038" y="3378200"/>
          <p14:tracePt t="36368" x="1173163" y="3371850"/>
          <p14:tracePt t="36401" x="1139825" y="3360738"/>
          <p14:tracePt t="36433" x="1074738" y="3333750"/>
          <p14:tracePt t="36451" x="1047750" y="3313113"/>
          <p14:tracePt t="36487" x="1031875" y="3302000"/>
          <p14:tracePt t="36519" x="1020763" y="3302000"/>
          <p14:tracePt t="36551" x="1011238" y="3302000"/>
          <p14:tracePt t="36584" x="989013" y="3297238"/>
          <p14:tracePt t="36617" x="973138" y="3297238"/>
          <p14:tracePt t="36711" x="962025" y="3297238"/>
          <p14:tracePt t="36744" x="939800" y="3306763"/>
          <p14:tracePt t="36777" x="831850" y="3306763"/>
          <p14:tracePt t="36811" x="730250" y="3270250"/>
          <p14:tracePt t="36844" x="681038" y="3221038"/>
          <p14:tracePt t="36877" x="681038" y="3113088"/>
          <p14:tracePt t="36910" x="730250" y="3021013"/>
          <p14:tracePt t="36942" x="773113" y="2967038"/>
          <p14:tracePt t="36960" x="788988" y="2933700"/>
          <p14:tracePt t="36992" x="804863" y="2928938"/>
          <p14:tracePt t="37025" x="831850" y="2987675"/>
          <p14:tracePt t="37059" x="865188" y="3101975"/>
          <p14:tracePt t="37092" x="892175" y="3214688"/>
          <p14:tracePt t="37125" x="892175" y="3279775"/>
          <p14:tracePt t="37221" x="896938" y="3275013"/>
          <p14:tracePt t="37253" x="962025" y="3270250"/>
          <p14:tracePt t="37285" x="1189038" y="3270250"/>
          <p14:tracePt t="37318" x="1589088" y="3270250"/>
          <p14:tracePt t="37335" x="1755775" y="3270250"/>
          <p14:tracePt t="37351" x="1881188" y="3270250"/>
          <p14:tracePt t="37383" x="2097088" y="3279775"/>
          <p14:tracePt t="37417" x="2171700" y="3286125"/>
          <p14:tracePt t="37450" x="2193925" y="3286125"/>
          <p14:tracePt t="37484" x="2205038" y="3286125"/>
          <p14:tracePt t="37563" x="2243138" y="3286125"/>
          <p14:tracePt t="37594" x="2409825" y="3286125"/>
          <p14:tracePt t="37610" x="2513013" y="3286125"/>
          <p14:tracePt t="37644" x="2863850" y="3270250"/>
          <p14:tracePt t="37675" x="3556000" y="3221038"/>
          <p14:tracePt t="37709" x="4075113" y="3198813"/>
          <p14:tracePt t="37740" x="4587875" y="3187700"/>
          <p14:tracePt t="37757" x="4794250" y="3187700"/>
          <p14:tracePt t="37790" x="5172075" y="3187700"/>
          <p14:tracePt t="37823" x="5614988" y="3187700"/>
          <p14:tracePt t="37855" x="6069013" y="3205163"/>
          <p14:tracePt t="37889" x="6188075" y="3221038"/>
          <p14:tracePt t="37922" x="6235700" y="3225800"/>
          <p14:tracePt t="37956" x="6273800" y="3236913"/>
          <p14:tracePt t="37989" x="6296025" y="3248025"/>
          <p14:tracePt t="38022" x="6307138" y="3263900"/>
          <p14:tracePt t="38055" x="6307138" y="3275013"/>
          <p14:tracePt t="38089" x="6307138" y="3286125"/>
          <p14:tracePt t="38121" x="6307138" y="3302000"/>
          <p14:tracePt t="38152" x="6307138" y="3313113"/>
          <p14:tracePt t="38185" x="6307138" y="3340100"/>
          <p14:tracePt t="38218" x="6284913" y="3448050"/>
          <p14:tracePt t="38250" x="6289675" y="3486150"/>
          <p14:tracePt t="38281" x="6289675" y="3490913"/>
          <p14:tracePt t="38450" x="6280150" y="3490913"/>
          <p14:tracePt t="38484" x="6253163" y="3502025"/>
          <p14:tracePt t="38515" x="6188075" y="3506788"/>
          <p14:tracePt t="38548" x="6064250" y="3506788"/>
          <p14:tracePt t="38581" x="5938838" y="3502025"/>
          <p14:tracePt t="38613" x="5922963" y="3502025"/>
          <p14:tracePt t="38662" x="5922963" y="3495675"/>
          <p14:tracePt t="38678" x="5922963" y="3490913"/>
          <p14:tracePt t="38923" x="5945188" y="3490913"/>
          <p14:tracePt t="38957" x="6042025" y="3490913"/>
          <p14:tracePt t="38975" x="6091238" y="3490913"/>
          <p14:tracePt t="39014" x="6208713" y="3486150"/>
          <p14:tracePt t="39051" x="6399213" y="3486150"/>
          <p14:tracePt t="39069" x="6500813" y="3486150"/>
          <p14:tracePt t="39102" x="6604000" y="3486150"/>
          <p14:tracePt t="39134" x="6662738" y="3475038"/>
          <p14:tracePt t="39167" x="6716713" y="3475038"/>
          <p14:tracePt t="39201" x="6743700" y="3475038"/>
          <p14:tracePt t="39234" x="6788150" y="3475038"/>
          <p14:tracePt t="39267" x="6824663" y="3475038"/>
          <p14:tracePt t="39302" x="6884988" y="3468688"/>
          <p14:tracePt t="39334" x="6927850" y="3468688"/>
          <p14:tracePt t="39367" x="6938963" y="3468688"/>
          <p14:tracePt t="39401" x="6992938" y="3459163"/>
          <p14:tracePt t="39434" x="7069138" y="3459163"/>
          <p14:tracePt t="39451" x="7116763" y="3459163"/>
          <p14:tracePt t="39487" x="7197725" y="3459163"/>
          <p14:tracePt t="39520" x="7285038" y="3459163"/>
          <p14:tracePt t="39552" x="7343775" y="3459163"/>
          <p14:tracePt t="39569" x="7377113" y="3459163"/>
          <p14:tracePt t="39601" x="7397750" y="3459163"/>
          <p14:tracePt t="39648" x="7404100" y="3459163"/>
          <p14:tracePt t="39959" x="7388225" y="3459163"/>
          <p14:tracePt t="39995" x="7377113" y="3459163"/>
          <p14:tracePt t="40092" x="7354888" y="3459163"/>
          <p14:tracePt t="40125" x="7289800" y="3463925"/>
          <p14:tracePt t="40159" x="7269163" y="3463925"/>
          <p14:tracePt t="40192" x="7208838" y="3463925"/>
          <p14:tracePt t="40210" x="7134225" y="3463925"/>
          <p14:tracePt t="40244" x="7051675" y="3468688"/>
          <p14:tracePt t="40278" x="7015163" y="3475038"/>
          <p14:tracePt t="40451" x="7143750" y="3475038"/>
          <p14:tracePt t="40484" x="7258050" y="3475038"/>
          <p14:tracePt t="40519" x="7262813" y="3475038"/>
          <p14:tracePt t="40573" x="7273925" y="3475038"/>
          <p14:tracePt t="40604" x="7285038" y="3475038"/>
          <p14:tracePt t="40713" x="7323138" y="3475038"/>
          <p14:tracePt t="40746" x="7339013" y="3475038"/>
          <p14:tracePt t="40842" x="7339013" y="3479800"/>
          <p14:tracePt t="40953" x="7327900" y="3486150"/>
          <p14:tracePt t="40970" x="7323138" y="3486150"/>
          <p14:tracePt t="41002" x="7305675" y="3490913"/>
          <p14:tracePt t="41035" x="7204075" y="3495675"/>
          <p14:tracePt t="41067" x="6965950" y="3506788"/>
          <p14:tracePt t="41086" x="6711950" y="3529013"/>
          <p14:tracePt t="41117" x="6269038" y="3571875"/>
          <p14:tracePt t="41151" x="5857875" y="3605213"/>
          <p14:tracePt t="41184" x="5302250" y="3632200"/>
          <p14:tracePt t="41218" x="4052888" y="3675063"/>
          <p14:tracePt t="41251" x="3506788" y="3675063"/>
          <p14:tracePt t="41284" x="3097213" y="3675063"/>
          <p14:tracePt t="41318" x="2690813" y="3686175"/>
          <p14:tracePt t="41336" x="2463800" y="3686175"/>
          <p14:tracePt t="41367" x="2209800" y="3686175"/>
          <p14:tracePt t="41400" x="2027238" y="3663950"/>
          <p14:tracePt t="41434" x="1935163" y="3652838"/>
          <p14:tracePt t="41450" x="1885950" y="3636963"/>
          <p14:tracePt t="41488" x="1539875" y="3609975"/>
          <p14:tracePt t="41518" x="1373188" y="3582988"/>
          <p14:tracePt t="41550" x="1350963" y="3571875"/>
          <p14:tracePt t="41583" x="1339850" y="3567113"/>
          <p14:tracePt t="41614" x="1308100" y="3556000"/>
          <p14:tracePt t="41631" x="1292225" y="3544888"/>
          <p14:tracePt t="41677" x="1281113" y="3533775"/>
          <p14:tracePt t="41708" x="1274763" y="3524250"/>
          <p14:tracePt t="41738" x="1270000" y="3506788"/>
          <p14:tracePt t="41769" x="1270000" y="3495675"/>
          <p14:tracePt t="41801" x="1270000" y="3468688"/>
          <p14:tracePt t="41834" x="1274763" y="3371850"/>
          <p14:tracePt t="41867" x="1335088" y="3270250"/>
          <p14:tracePt t="41901" x="1427163" y="3214688"/>
          <p14:tracePt t="41934" x="1566863" y="3194050"/>
          <p14:tracePt t="41951" x="1600200" y="3194050"/>
          <p14:tracePt t="41983" x="1647825" y="3205163"/>
          <p14:tracePt t="42017" x="1670050" y="3297238"/>
          <p14:tracePt t="42050" x="1670050" y="3382963"/>
          <p14:tracePt t="42085" x="1636713" y="3452813"/>
          <p14:tracePt t="42101" x="1604963" y="3468688"/>
          <p14:tracePt t="42134" x="1535113" y="3468688"/>
          <p14:tracePt t="42151" x="1470025" y="3432175"/>
          <p14:tracePt t="42181" x="1438275" y="3382963"/>
          <p14:tracePt t="42213" x="1431925" y="3340100"/>
          <p14:tracePt t="42246" x="1582738" y="3248025"/>
          <p14:tracePt t="42280" x="1728788" y="3209925"/>
          <p14:tracePt t="42313" x="1755775" y="3209925"/>
          <p14:tracePt t="42344" x="1762125" y="3259138"/>
          <p14:tracePt t="42377" x="1755775" y="3405188"/>
          <p14:tracePt t="42410" x="1685925" y="3529013"/>
          <p14:tracePt t="42441" x="1636713" y="3560763"/>
          <p14:tracePt t="42458" x="1604963" y="3560763"/>
          <p14:tracePt t="42506" x="1535113" y="3436938"/>
          <p14:tracePt t="42538" x="1524000" y="3414713"/>
          <p14:tracePt t="42614" x="1550988" y="3414713"/>
          <p14:tracePt t="42630" x="1573213" y="3414713"/>
          <p14:tracePt t="42663" x="1654175" y="3421063"/>
          <p14:tracePt t="42710" x="1670050" y="3432175"/>
          <p14:tracePt t="42822" x="1674813" y="3436938"/>
          <p14:tracePt t="42854" x="1701800" y="3448050"/>
          <p14:tracePt t="42871" x="1708150" y="3452813"/>
          <p14:tracePt t="42902" x="1724025" y="3459163"/>
          <p14:tracePt t="42934" x="1728788" y="3459163"/>
          <p14:tracePt t="43554" x="1681163" y="3459163"/>
          <p14:tracePt t="43585" x="1393825" y="3387725"/>
          <p14:tracePt t="43621" x="1296988" y="3340100"/>
          <p14:tracePt t="43652" x="1296988" y="3328988"/>
          <p14:tracePt t="43703" x="1350963" y="3317875"/>
          <p14:tracePt t="43734" x="1366838" y="3306763"/>
          <p14:tracePt t="43786" x="1373188" y="3317875"/>
          <p14:tracePt t="43817" x="1377950" y="3328988"/>
          <p14:tracePt t="43957" x="1389063" y="3328988"/>
          <p14:tracePt t="43988" x="1685925" y="3328988"/>
          <p14:tracePt t="44019" x="2117725" y="3324225"/>
          <p14:tracePt t="44050" x="2609850" y="3306763"/>
          <p14:tracePt t="44084" x="3101975" y="3286125"/>
          <p14:tracePt t="44117" x="4383088" y="3241675"/>
          <p14:tracePt t="44150" x="5106988" y="3241675"/>
          <p14:tracePt t="44184" x="5426075" y="3286125"/>
          <p14:tracePt t="44217" x="5788025" y="3333750"/>
          <p14:tracePt t="44251" x="6181725" y="3355975"/>
          <p14:tracePt t="44284" x="6496050" y="3367088"/>
          <p14:tracePt t="44318" x="6684963" y="3394075"/>
          <p14:tracePt t="44336" x="6781800" y="3405188"/>
          <p14:tracePt t="44351" x="6846888" y="3414713"/>
          <p14:tracePt t="44384" x="7042150" y="3432175"/>
          <p14:tracePt t="44417" x="7339013" y="3479800"/>
          <p14:tracePt t="44450" x="7523163" y="3495675"/>
          <p14:tracePt t="44484" x="7631113" y="3506788"/>
          <p14:tracePt t="44520" x="7759700" y="3529013"/>
          <p14:tracePt t="44551" x="7885113" y="3540125"/>
          <p14:tracePt t="44569" x="7912100" y="3540125"/>
          <p14:tracePt t="44615" x="7939088" y="3544888"/>
          <p14:tracePt t="44649" x="7977188" y="3544888"/>
          <p14:tracePt t="44681" x="7997825" y="3544888"/>
          <p14:tracePt t="44746" x="7993063" y="3544888"/>
          <p14:tracePt t="44779" x="7986713" y="3551238"/>
          <p14:tracePt t="44811" x="7959725" y="3556000"/>
          <p14:tracePt t="44844" x="7939088" y="3556000"/>
          <p14:tracePt t="44875" x="7932738" y="3556000"/>
          <p14:tracePt t="44953" x="7927975" y="3556000"/>
          <p14:tracePt t="44985" x="7916863" y="3556000"/>
          <p14:tracePt t="45017" x="7912100" y="3556000"/>
          <p14:tracePt t="45081" x="7900988" y="3540125"/>
          <p14:tracePt t="45115" x="7889875" y="3517900"/>
          <p14:tracePt t="45149" x="7885113" y="3495675"/>
          <p14:tracePt t="45181" x="7878763" y="3479800"/>
          <p14:tracePt t="45212" x="7869238" y="3468688"/>
          <p14:tracePt t="45244" x="7862888" y="3463925"/>
          <p14:tracePt t="45278" x="7858125" y="3459163"/>
          <p14:tracePt t="45824" x="7923213" y="3459163"/>
          <p14:tracePt t="45857" x="8031163" y="3463925"/>
          <p14:tracePt t="45891" x="8040688" y="3463925"/>
          <p14:tracePt t="46094" x="8051800" y="3468688"/>
          <p14:tracePt t="46130" x="8132763" y="3468688"/>
          <p14:tracePt t="46148" x="8150225" y="3475038"/>
          <p14:tracePt t="46244" x="8112125" y="3475038"/>
          <p14:tracePt t="46275" x="8013700" y="3475038"/>
          <p14:tracePt t="46309" x="7981950" y="3475038"/>
          <p14:tracePt t="46340" x="7977188" y="3475038"/>
          <p14:tracePt t="46401" x="7970838" y="3475038"/>
          <p14:tracePt t="46433" x="7896225" y="3486150"/>
          <p14:tracePt t="46452" x="7831138" y="3490913"/>
          <p14:tracePt t="46483" x="7808913" y="3490913"/>
          <p14:tracePt t="46931" x="7835900" y="3490913"/>
          <p14:tracePt t="46948" x="7900988" y="3490913"/>
          <p14:tracePt t="46984" x="7923213" y="3490913"/>
          <p14:tracePt t="47356" x="8170863" y="3517900"/>
          <p14:tracePt t="47387" x="8312150" y="3517900"/>
          <p14:tracePt t="47419" x="8386763" y="3517900"/>
          <p14:tracePt t="47456" x="8485188" y="3517900"/>
          <p14:tracePt t="47490" x="8597900" y="3517900"/>
          <p14:tracePt t="47508" x="8658225" y="3517900"/>
          <p14:tracePt t="47542" x="8782050" y="3517900"/>
          <p14:tracePt t="47575" x="8921750" y="3517900"/>
          <p14:tracePt t="47606" x="9020175" y="3517900"/>
          <p14:tracePt t="47638" x="9056688" y="3517900"/>
          <p14:tracePt t="47669" x="9063038" y="3517900"/>
          <p14:tracePt t="47779" x="9036050" y="3517900"/>
          <p14:tracePt t="47813" x="9020175" y="3524250"/>
          <p14:tracePt t="47844" x="8997950" y="3524250"/>
          <p14:tracePt t="47878" x="8966200" y="3524250"/>
          <p14:tracePt t="47911" x="8932863" y="3529013"/>
          <p14:tracePt t="47929" x="8912225" y="3529013"/>
          <p14:tracePt t="47945" x="8867775" y="3533775"/>
          <p14:tracePt t="47978" x="8824913" y="3540125"/>
          <p14:tracePt t="48010" x="8786813" y="3551238"/>
          <p14:tracePt t="48042" x="8705850" y="3571875"/>
          <p14:tracePt t="48075" x="8397875" y="3621088"/>
          <p14:tracePt t="48108" x="8094663" y="3636963"/>
          <p14:tracePt t="48140" x="7754938" y="3648075"/>
          <p14:tracePt t="48172" x="7323138" y="3675063"/>
          <p14:tracePt t="48203" x="6642100" y="3740150"/>
          <p14:tracePt t="48234" x="6026150" y="3776663"/>
          <p14:tracePt t="48267" x="5576888" y="3814763"/>
          <p14:tracePt t="48300" x="5311775" y="3848100"/>
          <p14:tracePt t="48319" x="5187950" y="3875088"/>
          <p14:tracePt t="48350" x="5133975" y="3890963"/>
          <p14:tracePt t="48511" x="5160963" y="3886200"/>
          <p14:tracePt t="48698" x="4765675" y="3895725"/>
          <p14:tracePt t="48734" x="4183063" y="3967163"/>
          <p14:tracePt t="48767" x="3605213" y="3960813"/>
          <p14:tracePt t="48789" x="3409950" y="3949700"/>
          <p14:tracePt t="48825" x="3205163" y="3940175"/>
          <p14:tracePt t="48858" x="3090863" y="3940175"/>
          <p14:tracePt t="48889" x="3032125" y="3940175"/>
          <p14:tracePt t="48921" x="3021013" y="3940175"/>
          <p14:tracePt t="48957" x="2960688" y="3940175"/>
          <p14:tracePt t="48976" x="2863850" y="3933825"/>
          <p14:tracePt t="49010" x="2708275" y="3933825"/>
          <p14:tracePt t="49047" x="2524125" y="3913188"/>
          <p14:tracePt t="49081" x="2474913" y="3906838"/>
          <p14:tracePt t="49119" x="2470150" y="3906838"/>
          <p14:tracePt t="49252" x="2805113" y="3841750"/>
          <p14:tracePt t="49285" x="3243263" y="3794125"/>
          <p14:tracePt t="49317" x="3436938" y="3787775"/>
          <p14:tracePt t="49336" x="3556000" y="3787775"/>
          <p14:tracePt t="49367" x="3886200" y="3787775"/>
          <p14:tracePt t="49401" x="4657725" y="3787775"/>
          <p14:tracePt t="49433" x="5264150" y="3787775"/>
          <p14:tracePt t="49452" x="5495925" y="3776663"/>
          <p14:tracePt t="49483" x="5707063" y="3756025"/>
          <p14:tracePt t="49518" x="6019800" y="3733800"/>
          <p14:tracePt t="49550" x="6172200" y="3729038"/>
          <p14:tracePt t="49569" x="6188075" y="3729038"/>
          <p14:tracePt t="49601" x="6192838" y="3729038"/>
          <p14:tracePt t="49634" x="6230938" y="3740150"/>
          <p14:tracePt t="49668" x="6426200" y="3794125"/>
          <p14:tracePt t="49701" x="6507163" y="3832225"/>
          <p14:tracePt t="49734" x="6511925" y="3832225"/>
          <p14:tracePt t="49784" x="6511925" y="3836988"/>
          <p14:tracePt t="49849" x="6507163" y="3836988"/>
          <p14:tracePt t="49914" x="6507163" y="3841750"/>
          <p14:tracePt t="52784" x="6577013" y="3940175"/>
          <p14:tracePt t="52817" x="6577013" y="3944938"/>
          <p14:tracePt t="52854" x="6554788" y="3987800"/>
          <p14:tracePt t="52889" x="6392863" y="4095750"/>
          <p14:tracePt t="52921" x="6181725" y="4133850"/>
          <p14:tracePt t="52954" x="5873750" y="4149725"/>
          <p14:tracePt t="52970" x="5657850" y="4149725"/>
          <p14:tracePt t="53001" x="5257800" y="4171950"/>
          <p14:tracePt t="53034" x="4992688" y="4171950"/>
          <p14:tracePt t="53067" x="4625975" y="4149725"/>
          <p14:tracePt t="53086" x="4356100" y="4140200"/>
          <p14:tracePt t="53118" x="3956050" y="4117975"/>
          <p14:tracePt t="53151" x="3675063" y="4064000"/>
          <p14:tracePt t="53184" x="3452813" y="4052888"/>
          <p14:tracePt t="53217" x="3140075" y="4048125"/>
          <p14:tracePt t="53250" x="2917825" y="4068763"/>
          <p14:tracePt t="53284" x="2713038" y="4079875"/>
          <p14:tracePt t="53304" x="2551113" y="4079875"/>
          <p14:tracePt t="53350" x="2043113" y="4064000"/>
          <p14:tracePt t="53384" x="1827213" y="4041775"/>
          <p14:tracePt t="53418" x="1589088" y="3987800"/>
          <p14:tracePt t="53450" x="1431925" y="3987800"/>
          <p14:tracePt t="53486" x="1373188" y="3987800"/>
          <p14:tracePt t="53518" x="1339850" y="3983038"/>
          <p14:tracePt t="53550" x="1292225" y="3967163"/>
          <p14:tracePt t="53583" x="1270000" y="3944938"/>
          <p14:tracePt t="53615" x="1265238" y="3933825"/>
          <p14:tracePt t="53649" x="1265238" y="3922713"/>
          <p14:tracePt t="53681" x="1265238" y="3913188"/>
          <p14:tracePt t="53727" x="1265238" y="3906838"/>
          <p14:tracePt t="53775" x="1265238" y="3902075"/>
          <p14:tracePt t="53825" x="1258888" y="3902075"/>
          <p14:tracePt t="54040" x="1366838" y="3922713"/>
          <p14:tracePt t="54074" x="1582738" y="3933825"/>
          <p14:tracePt t="54109" x="1890713" y="3940175"/>
          <p14:tracePt t="54145" x="2081213" y="3949700"/>
          <p14:tracePt t="54181" x="2243138" y="3929063"/>
          <p14:tracePt t="54218" x="2605088" y="3922713"/>
          <p14:tracePt t="54251" x="2771775" y="3922713"/>
          <p14:tracePt t="54284" x="2820988" y="3929063"/>
          <p14:tracePt t="54318" x="2890838" y="3933825"/>
          <p14:tracePt t="54335" x="2955925" y="3933825"/>
          <p14:tracePt t="54351" x="2978150" y="3933825"/>
          <p14:tracePt t="54383" x="3021013" y="3933825"/>
          <p14:tracePt t="54417" x="3025775" y="3933825"/>
          <p14:tracePt t="54452" x="3032125" y="3933825"/>
          <p14:tracePt t="54483" x="3063875" y="3933825"/>
          <p14:tracePt t="54519" x="3074988" y="3929063"/>
          <p14:tracePt t="54564" x="3074988" y="3922713"/>
          <p14:tracePt t="55363" x="3128963" y="3976688"/>
          <p14:tracePt t="55399" x="3517900" y="4140200"/>
          <p14:tracePt t="55434" x="3744913" y="4225925"/>
          <p14:tracePt t="55452" x="3783013" y="4237038"/>
          <p14:tracePt t="55489" x="3805238" y="4241800"/>
          <p14:tracePt t="55507" x="3832225" y="4241800"/>
          <p14:tracePt t="55539" x="3841750" y="4241800"/>
          <p14:tracePt t="55614" x="3848100" y="4241800"/>
          <p14:tracePt t="56317" x="4360863" y="4252913"/>
          <p14:tracePt t="56335" x="4702175" y="4237038"/>
          <p14:tracePt t="56350" x="4826000" y="4237038"/>
          <p14:tracePt t="56387" x="5214938" y="4176713"/>
          <p14:tracePt t="56418" x="5365750" y="4133850"/>
          <p14:tracePt t="56456" x="5673725" y="4102100"/>
          <p14:tracePt t="56489" x="5918200" y="4086225"/>
          <p14:tracePt t="56520" x="6015038" y="4075113"/>
          <p14:tracePt t="56539" x="6046788" y="4059238"/>
          <p14:tracePt t="56583" x="6073775" y="4037013"/>
          <p14:tracePt t="56614" x="6111875" y="4037013"/>
          <p14:tracePt t="56631" x="6122988" y="4037013"/>
          <p14:tracePt t="56664" x="6154738" y="4037013"/>
          <p14:tracePt t="56696" x="6192838" y="4030663"/>
          <p14:tracePt t="56729" x="6253163" y="4030663"/>
          <p14:tracePt t="56762" x="6318250" y="4030663"/>
          <p14:tracePt t="56796" x="6350000" y="4021138"/>
          <p14:tracePt t="56830" x="6408738" y="4014788"/>
          <p14:tracePt t="56862" x="6446838" y="4014788"/>
          <p14:tracePt t="56908" x="6446838" y="4003675"/>
          <p14:tracePt t="56957" x="6446838" y="3998913"/>
          <p14:tracePt t="57005" x="6430963" y="3994150"/>
          <p14:tracePt t="57035" x="6399213" y="3994150"/>
          <p14:tracePt t="57066" x="6392863" y="3994150"/>
          <p14:tracePt t="57129" x="6388100" y="3994150"/>
          <p14:tracePt t="57222" x="6381750" y="3998913"/>
          <p14:tracePt t="57269" x="6372225" y="3998913"/>
          <p14:tracePt t="57377" x="6372225" y="4003675"/>
          <p14:tracePt t="57425" x="6516688" y="4010025"/>
          <p14:tracePt t="57459" x="6754813" y="4010025"/>
          <p14:tracePt t="57477" x="6824663" y="4010025"/>
          <p14:tracePt t="57510" x="6911975" y="4010025"/>
          <p14:tracePt t="57544" x="7024688" y="4010025"/>
          <p14:tracePt t="57561" x="7058025" y="4010025"/>
          <p14:tracePt t="57592" x="7181850" y="4021138"/>
          <p14:tracePt t="57626" x="7251700" y="4025900"/>
          <p14:tracePt t="57675" x="7269163" y="4025900"/>
          <p14:tracePt t="57707" x="7305675" y="4041775"/>
          <p14:tracePt t="57739" x="7381875" y="4059238"/>
          <p14:tracePt t="57758" x="7415213" y="4068763"/>
          <p14:tracePt t="57790" x="7431088" y="4079875"/>
          <p14:tracePt t="57853" x="7442200" y="4079875"/>
          <p14:tracePt t="57901" x="7442200" y="4068763"/>
          <p14:tracePt t="57933" x="7442200" y="4059238"/>
          <p14:tracePt t="57951" x="7442200" y="4052888"/>
          <p14:tracePt t="57983" x="7442200" y="4048125"/>
          <p14:tracePt t="58125" x="7442200" y="4041775"/>
          <p14:tracePt t="58190" x="7442200" y="4037013"/>
          <p14:tracePt t="58239" x="7431088" y="4030663"/>
          <p14:tracePt t="58287" x="7419975" y="4025900"/>
          <p14:tracePt t="58337" x="7397750" y="4014788"/>
          <p14:tracePt t="58368" x="7370763" y="3994150"/>
          <p14:tracePt t="58404" x="7361238" y="3976688"/>
          <p14:tracePt t="58617" x="7370763" y="3976688"/>
          <p14:tracePt t="58667" x="7473950" y="3994150"/>
          <p14:tracePt t="58700" x="7512050" y="3998913"/>
          <p14:tracePt t="58733" x="7516813" y="3998913"/>
          <p14:tracePt t="58783" x="7516813" y="3994150"/>
          <p14:tracePt t="58879" x="7505700" y="3976688"/>
          <p14:tracePt t="58911" x="7451725" y="3913188"/>
          <p14:tracePt t="58929" x="7442200" y="3886200"/>
          <p14:tracePt t="58946" x="7435850" y="3841750"/>
          <p14:tracePt t="58979" x="7451725" y="3787775"/>
          <p14:tracePt t="59013" x="7512050" y="3722688"/>
          <p14:tracePt t="59047" x="7604125" y="3675063"/>
          <p14:tracePt t="59083" x="7759700" y="3663950"/>
          <p14:tracePt t="59103" x="7835900" y="3675063"/>
          <p14:tracePt t="59140" x="7869238" y="3717925"/>
          <p14:tracePt t="59176" x="7862888" y="3794125"/>
          <p14:tracePt t="59211" x="7840663" y="3825875"/>
          <p14:tracePt t="59247" x="7835900" y="3832225"/>
          <p14:tracePt t="59282" x="7824788" y="3832225"/>
          <p14:tracePt t="59335" x="7813675" y="3832225"/>
          <p14:tracePt t="59372" x="7689850" y="3852863"/>
          <p14:tracePt t="59400" x="7550150" y="3886200"/>
          <p14:tracePt t="59428" x="7539038" y="3890963"/>
          <p14:tracePt t="59446" x="7527925" y="3895725"/>
          <p14:tracePt t="59494" x="7516813" y="3902075"/>
          <p14:tracePt t="59525" x="7500938" y="3906838"/>
          <p14:tracePt t="59893" x="7658100" y="3913188"/>
          <p14:tracePt t="59924" x="7797800" y="3917950"/>
          <p14:tracePt t="59954" x="7847013" y="3917950"/>
          <p14:tracePt t="59970" x="7851775" y="3917950"/>
          <p14:tracePt t="60075" x="7858125" y="3917950"/>
          <p14:tracePt t="60199" x="7943850" y="3929063"/>
          <p14:tracePt t="60240" x="8177213" y="3944938"/>
          <p14:tracePt t="60257" x="8301038" y="3956050"/>
          <p14:tracePt t="60291" x="8397875" y="3967163"/>
          <p14:tracePt t="60323" x="8478838" y="3971925"/>
          <p14:tracePt t="60355" x="8528050" y="3971925"/>
          <p14:tracePt t="60417" x="8532813" y="3971925"/>
          <p14:tracePt t="60577" x="8532813" y="3967163"/>
          <p14:tracePt t="60813" x="8528050" y="3967163"/>
          <p14:tracePt t="60849" x="8521700" y="3967163"/>
          <p14:tracePt t="62292" x="8478838" y="3967163"/>
          <p14:tracePt t="62326" x="7943850" y="4068763"/>
          <p14:tracePt t="62359" x="7604125" y="4144963"/>
          <p14:tracePt t="62392" x="7273925" y="4167188"/>
          <p14:tracePt t="62425" x="6262688" y="4183063"/>
          <p14:tracePt t="62458" x="4983163" y="4183063"/>
          <p14:tracePt t="62477" x="4237038" y="4183063"/>
          <p14:tracePt t="62512" x="3895725" y="4167188"/>
          <p14:tracePt t="62544" x="3432175" y="4129088"/>
          <p14:tracePt t="62577" x="2290763" y="3917950"/>
          <p14:tracePt t="62610" x="1885950" y="3679825"/>
          <p14:tracePt t="62644" x="1782763" y="3486150"/>
          <p14:tracePt t="62677" x="1978025" y="3306763"/>
          <p14:tracePt t="62710" x="2420938" y="3194050"/>
          <p14:tracePt t="62744" x="2843213" y="3182938"/>
          <p14:tracePt t="62777" x="2917825" y="3297238"/>
          <p14:tracePt t="62810" x="2906713" y="3382963"/>
          <p14:tracePt t="62844" x="2890838" y="3479800"/>
          <p14:tracePt t="62878" x="2847975" y="3571875"/>
          <p14:tracePt t="62910" x="2805113" y="3621088"/>
          <p14:tracePt t="62929" x="2708275" y="3675063"/>
          <p14:tracePt t="62946" x="2605088" y="3740150"/>
          <p14:tracePt t="62979" x="2432050" y="3886200"/>
          <p14:tracePt t="63013" x="2339975" y="3967163"/>
          <p14:tracePt t="63046" x="2200275" y="4075113"/>
          <p14:tracePt t="63080" x="2036763" y="4187825"/>
          <p14:tracePt t="63114" x="1885950" y="4291013"/>
          <p14:tracePt t="63131" x="1870075" y="4295775"/>
          <p14:tracePt t="63165" x="1793875" y="4322763"/>
          <p14:tracePt t="63198" x="1708150" y="4344988"/>
          <p14:tracePt t="63231" x="1647825" y="4367213"/>
          <p14:tracePt t="63262" x="1643063" y="4371975"/>
          <p14:tracePt t="63296" x="1627188" y="4394200"/>
          <p14:tracePt t="63330" x="1609725" y="4398963"/>
          <p14:tracePt t="63362" x="1604963" y="4398963"/>
          <p14:tracePt t="63394" x="1600200" y="4387850"/>
          <p14:tracePt t="63428" x="1539875" y="4318000"/>
          <p14:tracePt t="63445" x="1497013" y="4284663"/>
          <p14:tracePt t="63480" x="1404938" y="4225925"/>
          <p14:tracePt t="63512" x="1339850" y="4122738"/>
          <p14:tracePt t="63546" x="1281113" y="3886200"/>
          <p14:tracePt t="63579" x="1204913" y="3706813"/>
          <p14:tracePt t="63613" x="1119188" y="3551238"/>
          <p14:tracePt t="63646" x="1092200" y="3495675"/>
          <p14:tracePt t="63679" x="1092200" y="3475038"/>
          <p14:tracePt t="63713" x="1092200" y="3463925"/>
          <p14:tracePt t="63746" x="1092200" y="3459163"/>
          <p14:tracePt t="63780" x="1092200" y="3448050"/>
          <p14:tracePt t="63813" x="1092200" y="3441700"/>
          <p14:tracePt t="63894" x="1096963" y="3441700"/>
          <p14:tracePt t="63944" x="1135063" y="3441700"/>
          <p14:tracePt t="63962" x="1323975" y="3441700"/>
          <p14:tracePt t="63995" x="1955800" y="3432175"/>
          <p14:tracePt t="64010" x="2090738" y="3432175"/>
          <p14:tracePt t="64044" x="2200275" y="3432175"/>
          <p14:tracePt t="64078" x="2344738" y="3432175"/>
          <p14:tracePt t="64110" x="2508250" y="3441700"/>
          <p14:tracePt t="64144" x="2625725" y="3463925"/>
          <p14:tracePt t="64177" x="2816225" y="3495675"/>
          <p14:tracePt t="64211" x="2879725" y="3502025"/>
          <p14:tracePt t="64413" x="2863850" y="3502025"/>
          <p14:tracePt t="64449" x="2809875" y="3495675"/>
          <p14:tracePt t="64483" x="2778125" y="3486150"/>
          <p14:tracePt t="64591" x="2798763" y="3479800"/>
          <p14:tracePt t="64625" x="2978150" y="3468688"/>
          <p14:tracePt t="64658" x="3243263" y="3468688"/>
          <p14:tracePt t="64691" x="3409950" y="3468688"/>
          <p14:tracePt t="64725" x="3544888" y="3468688"/>
          <p14:tracePt t="64758" x="3594100" y="3468688"/>
          <p14:tracePt t="64791" x="3621088" y="3463925"/>
          <p14:tracePt t="64825" x="3636963" y="3463925"/>
          <p14:tracePt t="64859" x="3641725" y="3463925"/>
          <p14:tracePt t="64937" x="3641725" y="3459163"/>
          <p14:tracePt t="65046" x="3609975" y="3459163"/>
          <p14:tracePt t="65086" x="3409950" y="3544888"/>
          <p14:tracePt t="65117" x="3248025" y="3648075"/>
          <p14:tracePt t="65155" x="2874963" y="3836988"/>
          <p14:tracePt t="65187" x="2551113" y="3976688"/>
          <p14:tracePt t="65219" x="2259013" y="4090988"/>
          <p14:tracePt t="65250" x="2020888" y="4187825"/>
          <p14:tracePt t="65283" x="1917700" y="4264025"/>
          <p14:tracePt t="65315" x="1789113" y="4371975"/>
          <p14:tracePt t="65348" x="1681163" y="4464050"/>
          <p14:tracePt t="65380" x="1535113" y="4538663"/>
          <p14:tracePt t="65398" x="1465263" y="4560888"/>
          <p14:tracePt t="65431" x="1393825" y="4572000"/>
          <p14:tracePt t="65449" x="1335088" y="4576763"/>
          <p14:tracePt t="65481" x="1200150" y="4594225"/>
          <p14:tracePt t="65512" x="1069975" y="4614863"/>
          <p14:tracePt t="65546" x="1065213" y="4614863"/>
          <p14:tracePt t="65832" x="1220788" y="4603750"/>
          <p14:tracePt t="65868" x="1728788" y="4572000"/>
          <p14:tracePt t="65901" x="1908175" y="4560888"/>
          <p14:tracePt t="65935" x="2162175" y="4556125"/>
          <p14:tracePt t="65957" x="2351088" y="4556125"/>
          <p14:tracePt t="65988" x="2474913" y="4556125"/>
          <p14:tracePt t="66019" x="2490788" y="4556125"/>
          <p14:tracePt t="66050" x="2501900" y="4556125"/>
          <p14:tracePt t="66084" x="2513013" y="4556125"/>
          <p14:tracePt t="66323" x="2513013" y="4560888"/>
          <p14:tracePt t="66449" x="2508250" y="4560888"/>
          <p14:tracePt t="66484" x="2497138" y="4572000"/>
          <p14:tracePt t="66808" x="2393950" y="4545013"/>
          <p14:tracePt t="66845" x="2139950" y="4484688"/>
          <p14:tracePt t="66880" x="1935163" y="4387850"/>
          <p14:tracePt t="66915" x="1755775" y="4248150"/>
          <p14:tracePt t="66948" x="1577975" y="4176713"/>
          <p14:tracePt t="66981" x="1470025" y="4160838"/>
          <p14:tracePt t="67012" x="1404938" y="4156075"/>
          <p14:tracePt t="67046" x="1389063" y="4156075"/>
          <p14:tracePt t="67094" x="1382713" y="4156075"/>
          <p14:tracePt t="67127" x="1366838" y="4167188"/>
          <p14:tracePt t="67160" x="1323975" y="4167188"/>
          <p14:tracePt t="67194" x="1247775" y="4160838"/>
          <p14:tracePt t="67227" x="1058863" y="4059238"/>
          <p14:tracePt t="67260" x="1016000" y="4021138"/>
          <p14:tracePt t="67294" x="1016000" y="4014788"/>
          <p14:tracePt t="67414" x="1231900" y="4014788"/>
          <p14:tracePt t="67431" x="1443038" y="4014788"/>
          <p14:tracePt t="67449" x="1708150" y="4003675"/>
          <p14:tracePt t="67483" x="2171700" y="3987800"/>
          <p14:tracePt t="67515" x="2335213" y="3994150"/>
          <p14:tracePt t="67532" x="2366963" y="3998913"/>
          <p14:tracePt t="67563" x="2679700" y="4052888"/>
          <p14:tracePt t="67595" x="3124200" y="4075113"/>
          <p14:tracePt t="67627" x="3182938" y="4075113"/>
          <p14:tracePt t="67822" x="3182938" y="4090988"/>
          <p14:tracePt t="67855" x="3182938" y="4113213"/>
          <p14:tracePt t="67872" x="3187700" y="4117975"/>
          <p14:tracePt t="67905" x="3414713" y="4160838"/>
          <p14:tracePt t="67938" x="3675063" y="4230688"/>
          <p14:tracePt t="67958" x="3740150" y="4284663"/>
          <p14:tracePt t="67994" x="3740150" y="4318000"/>
          <p14:tracePt t="68028" x="3756025" y="4398963"/>
          <p14:tracePt t="68060" x="3821113" y="4484688"/>
          <p14:tracePt t="68092" x="3841750" y="4495800"/>
          <p14:tracePt t="68125" x="3841750" y="4468813"/>
          <p14:tracePt t="68156" x="3821113" y="4437063"/>
          <p14:tracePt t="68233" x="3814763" y="4437063"/>
          <p14:tracePt t="68414" x="3825875" y="4441825"/>
          <p14:tracePt t="68449" x="3886200" y="4448175"/>
          <p14:tracePt t="68487" x="4349750" y="4448175"/>
          <p14:tracePt t="68523" x="4702175" y="4448175"/>
          <p14:tracePt t="68555" x="4857750" y="4448175"/>
          <p14:tracePt t="68570" x="4868863" y="4448175"/>
          <p14:tracePt t="68615" x="5187950" y="4448175"/>
          <p14:tracePt t="68632" x="5237163" y="4448175"/>
          <p14:tracePt t="68665" x="5302250" y="4457700"/>
          <p14:tracePt t="68923" x="5295900" y="4464050"/>
          <p14:tracePt t="69002" x="5295900" y="4479925"/>
          <p14:tracePt t="69034" x="5329238" y="4502150"/>
          <p14:tracePt t="69073" x="5403850" y="4506913"/>
          <p14:tracePt t="69105" x="5518150" y="4506913"/>
          <p14:tracePt t="69137" x="5695950" y="4506913"/>
          <p14:tracePt t="69168" x="5884863" y="4518025"/>
          <p14:tracePt t="69200" x="6003925" y="4518025"/>
          <p14:tracePt t="69233" x="6019800" y="4518025"/>
          <p14:tracePt t="69265" x="6035675" y="4518025"/>
          <p14:tracePt t="69299" x="6057900" y="4518025"/>
          <p14:tracePt t="69331" x="6069013" y="4522788"/>
          <p14:tracePt t="69946" x="6242050" y="4522788"/>
          <p14:tracePt t="69982" x="6408738" y="4522788"/>
          <p14:tracePt t="70017" x="6446838" y="4522788"/>
          <p14:tracePt t="70115" x="6446838" y="4518025"/>
          <p14:tracePt t="70194" x="6500813" y="4533900"/>
          <p14:tracePt t="70227" x="6635750" y="4587875"/>
          <p14:tracePt t="72610" x="6026150" y="4706938"/>
          <p14:tracePt t="72643" x="6226175" y="4668838"/>
          <p14:tracePt t="72674" x="6819900" y="4630738"/>
          <p14:tracePt t="72705" x="7415213" y="4610100"/>
          <p14:tracePt t="72737" x="7620000" y="4598988"/>
          <p14:tracePt t="72767" x="7793038" y="4560888"/>
          <p14:tracePt t="72797" x="8013700" y="4511675"/>
          <p14:tracePt t="72828" x="8220075" y="4506913"/>
          <p14:tracePt t="72860" x="8375650" y="4506913"/>
          <p14:tracePt t="72891" x="8447088" y="4522788"/>
          <p14:tracePt t="72922" x="8512175" y="4529138"/>
          <p14:tracePt t="72957" x="8597900" y="4533900"/>
          <p14:tracePt t="72989" x="8609013" y="4533900"/>
          <p14:tracePt t="73169" x="8662988" y="4533900"/>
          <p14:tracePt t="73200" x="8912225" y="4522788"/>
          <p14:tracePt t="73231" x="9640888" y="4522788"/>
          <p14:tracePt t="73262" x="9955213" y="4522788"/>
          <p14:tracePt t="73292" x="9986963" y="4522788"/>
          <p14:tracePt t="73382" x="9986963" y="4518025"/>
          <p14:tracePt t="73577" x="9932988" y="4529138"/>
          <p14:tracePt t="73612" x="9883775" y="4529138"/>
          <p14:tracePt t="73645" x="9813925" y="4529138"/>
          <p14:tracePt t="73678" x="9748838" y="4529138"/>
          <p14:tracePt t="73695" x="9683750" y="4529138"/>
          <p14:tracePt t="73729" x="9521825" y="4556125"/>
          <p14:tracePt t="73759" x="9294813" y="4560888"/>
          <p14:tracePt t="73791" x="9067800" y="4560888"/>
          <p14:tracePt t="73823" x="8890000" y="4560888"/>
          <p14:tracePt t="73855" x="8629650" y="4572000"/>
          <p14:tracePt t="73888" x="8478838" y="4572000"/>
          <p14:tracePt t="73920" x="8332788" y="4583113"/>
          <p14:tracePt t="73952" x="8289925" y="4583113"/>
          <p14:tracePt t="73984" x="8278813" y="4583113"/>
          <p14:tracePt t="74014" x="8262938" y="4583113"/>
          <p14:tracePt t="74044" x="8240713" y="4583113"/>
          <p14:tracePt t="74075" x="8177213" y="4567238"/>
          <p14:tracePt t="74091" x="8154988" y="4567238"/>
          <p14:tracePt t="74122" x="8085138" y="4556125"/>
          <p14:tracePt t="74154" x="8004175" y="4538663"/>
          <p14:tracePt t="74184" x="7977188" y="4538663"/>
          <p14:tracePt t="74216" x="7923213" y="4538663"/>
          <p14:tracePt t="74246" x="7732713" y="4545013"/>
          <p14:tracePt t="74277" x="7165975" y="4603750"/>
          <p14:tracePt t="74307" x="6770688" y="4625975"/>
          <p14:tracePt t="74340" x="6523038" y="4625975"/>
          <p14:tracePt t="74371" x="6300788" y="4621213"/>
          <p14:tracePt t="74402" x="6134100" y="4614863"/>
          <p14:tracePt t="74433" x="6107113" y="4610100"/>
          <p14:tracePt t="74449" x="6100763" y="4598988"/>
          <p14:tracePt t="74482" x="6100763" y="4583113"/>
          <p14:tracePt t="74513" x="6138863" y="4529138"/>
          <p14:tracePt t="74545" x="6289675" y="4410075"/>
          <p14:tracePt t="74576" x="6577013" y="4340225"/>
          <p14:tracePt t="74608" x="6997700" y="4329113"/>
          <p14:tracePt t="74639" x="7235825" y="4371975"/>
          <p14:tracePt t="74672" x="7258050" y="4441825"/>
          <p14:tracePt t="74704" x="7224713" y="4522788"/>
          <p14:tracePt t="74736" x="7165975" y="4560888"/>
          <p14:tracePt t="74767" x="7089775" y="4560888"/>
          <p14:tracePt t="74798" x="6934200" y="4560888"/>
          <p14:tracePt t="74829" x="6862763" y="4533900"/>
          <p14:tracePt t="74861" x="6862763" y="4529138"/>
          <p14:tracePt t="74892" x="6950075" y="4495800"/>
          <p14:tracePt t="74923" x="7219950" y="4475163"/>
          <p14:tracePt t="74957" x="7462838" y="4475163"/>
          <p14:tracePt t="74989" x="7478713" y="4484688"/>
          <p14:tracePt t="75410" x="7473950" y="4502150"/>
          <p14:tracePt t="75443" x="7469188" y="4506913"/>
          <p14:tracePt t="75883" x="7377113" y="4533900"/>
          <p14:tracePt t="75917" x="7019925" y="4603750"/>
          <p14:tracePt t="75952" x="6761163" y="4641850"/>
          <p14:tracePt t="75985" x="6084888" y="4776788"/>
          <p14:tracePt t="76017" x="5365750" y="4906963"/>
          <p14:tracePt t="76049" x="5048250" y="4976813"/>
          <p14:tracePt t="76081" x="4776788" y="5030788"/>
          <p14:tracePt t="76112" x="4452938" y="5091113"/>
          <p14:tracePt t="76144" x="4210050" y="5106988"/>
          <p14:tracePt t="76160" x="4187825" y="5106988"/>
          <p14:tracePt t="76192" x="4090988" y="5122863"/>
          <p14:tracePt t="76224" x="3960813" y="5138738"/>
          <p14:tracePt t="76242" x="3836988" y="5149850"/>
          <p14:tracePt t="76275" x="3463925" y="5187950"/>
          <p14:tracePt t="76290" x="3409950" y="5199063"/>
          <p14:tracePt t="76322" x="3279775" y="5210175"/>
          <p14:tracePt t="76355" x="3117850" y="5210175"/>
          <p14:tracePt t="76388" x="2998788" y="5203825"/>
          <p14:tracePt t="76421" x="2917825" y="5199063"/>
          <p14:tracePt t="76453" x="2863850" y="5187950"/>
          <p14:tracePt t="76485" x="2825750" y="5187950"/>
          <p14:tracePt t="76518" x="2794000" y="5187950"/>
          <p14:tracePt t="76549" x="2789238" y="5187950"/>
          <p14:tracePt t="76580" x="2771775" y="5210175"/>
          <p14:tracePt t="76611" x="2740025" y="5253038"/>
          <p14:tracePt t="76642" x="2713038" y="5291138"/>
          <p14:tracePt t="76673" x="2708275" y="5295900"/>
          <p14:tracePt t="76706" x="2708275" y="5300663"/>
          <p14:tracePt t="76814" x="2708275" y="5311775"/>
          <p14:tracePt t="76847" x="2724150" y="5318125"/>
          <p14:tracePt t="76879" x="2778125" y="5322888"/>
          <p14:tracePt t="76912" x="2917825" y="5322888"/>
          <p14:tracePt t="76929" x="2978150" y="5322888"/>
          <p14:tracePt t="76946" x="3074988" y="5300663"/>
          <p14:tracePt t="76978" x="3243263" y="5295900"/>
          <p14:tracePt t="77010" x="3387725" y="5284788"/>
          <p14:tracePt t="77041" x="3479800" y="5284788"/>
          <p14:tracePt t="77073" x="3556000" y="5284788"/>
          <p14:tracePt t="77106" x="3632200" y="5280025"/>
          <p14:tracePt t="77140" x="3686175" y="5268913"/>
          <p14:tracePt t="77173" x="3722688" y="5264150"/>
          <p14:tracePt t="77206" x="3805238" y="5246688"/>
          <p14:tracePt t="77240" x="3906838" y="5219700"/>
          <p14:tracePt t="77272" x="4005263" y="5203825"/>
          <p14:tracePt t="77306" x="4183063" y="5192713"/>
          <p14:tracePt t="77339" x="4313238" y="5187950"/>
          <p14:tracePt t="77370" x="4383088" y="5172075"/>
          <p14:tracePt t="77403" x="4556125" y="5145088"/>
          <p14:tracePt t="77433" x="4837113" y="5106988"/>
          <p14:tracePt t="77451" x="5003800" y="5084763"/>
          <p14:tracePt t="77484" x="5106988" y="5068888"/>
          <p14:tracePt t="77517" x="5241925" y="5064125"/>
          <p14:tracePt t="77550" x="5446713" y="5041900"/>
          <p14:tracePt t="77582" x="5588000" y="5037138"/>
          <p14:tracePt t="77613" x="5695950" y="5019675"/>
          <p14:tracePt t="77645" x="5826125" y="5003800"/>
          <p14:tracePt t="77677" x="5927725" y="4987925"/>
          <p14:tracePt t="77708" x="6073775" y="4972050"/>
          <p14:tracePt t="77726" x="6176963" y="4960938"/>
          <p14:tracePt t="77758" x="6273800" y="4956175"/>
          <p14:tracePt t="77790" x="6327775" y="4956175"/>
          <p14:tracePt t="77823" x="6403975" y="4956175"/>
          <p14:tracePt t="77854" x="6473825" y="4956175"/>
          <p14:tracePt t="77870" x="6496050" y="4956175"/>
          <p14:tracePt t="77901" x="6516688" y="4956175"/>
          <p14:tracePt t="77933" x="6534150" y="4956175"/>
          <p14:tracePt t="77982" x="6538913" y="4949825"/>
          <p14:tracePt t="78029" x="6538913" y="4938713"/>
          <p14:tracePt t="78062" x="6534150" y="4933950"/>
          <p14:tracePt t="82775" x="5387975" y="5491163"/>
          <p14:tracePt t="82810" x="5214938" y="5437188"/>
          <p14:tracePt t="82846" x="5003800" y="5437188"/>
          <p14:tracePt t="82882" x="4965700" y="5437188"/>
          <p14:tracePt t="82917" x="4945063" y="5453063"/>
          <p14:tracePt t="82950" x="4922838" y="5468938"/>
          <p14:tracePt t="82989" x="4902200" y="5480050"/>
          <p14:tracePt t="83008" x="4891088" y="5484813"/>
          <p14:tracePt t="83041" x="4852988" y="5511800"/>
          <p14:tracePt t="83075" x="4749800" y="5561013"/>
          <p14:tracePt t="83108" x="4684713" y="5588000"/>
          <p14:tracePt t="83141" x="4668838" y="5599113"/>
          <p14:tracePt t="83175" x="4641850" y="5630863"/>
          <p14:tracePt t="83208" x="4545013" y="5700713"/>
          <p14:tracePt t="83227" x="4441825" y="5765800"/>
          <p14:tracePt t="83260" x="4376738" y="5826125"/>
          <p14:tracePt t="83293" x="4344988" y="5846763"/>
          <p14:tracePt t="83327" x="4286250" y="5846763"/>
          <p14:tracePt t="83360" x="4176713" y="5842000"/>
          <p14:tracePt t="83391" x="4106863" y="5803900"/>
          <p14:tracePt t="83425" x="4090988" y="5761038"/>
          <p14:tracePt t="83458" x="4064000" y="5738813"/>
          <p14:tracePt t="83475" x="4059238" y="5734050"/>
          <p14:tracePt t="83523" x="4059238" y="5722938"/>
          <p14:tracePt t="83555" x="4068763" y="5711825"/>
          <p14:tracePt t="83587" x="4068763" y="5707063"/>
          <p14:tracePt t="83696" x="4052888" y="5718175"/>
          <p14:tracePt t="83729" x="4005263" y="5745163"/>
          <p14:tracePt t="83763" x="3976688" y="5754688"/>
          <p14:tracePt t="83949" x="4025900" y="5722938"/>
          <p14:tracePt t="83984" x="4122738" y="5691188"/>
          <p14:tracePt t="84021" x="4410075" y="5637213"/>
          <p14:tracePt t="84056" x="4587875" y="5603875"/>
          <p14:tracePt t="84091" x="4756150" y="5592763"/>
          <p14:tracePt t="84125" x="4895850" y="5576888"/>
          <p14:tracePt t="84158" x="4956175" y="5572125"/>
          <p14:tracePt t="84189" x="5030788" y="5572125"/>
          <p14:tracePt t="84221" x="5138738" y="5554663"/>
          <p14:tracePt t="84252" x="5257800" y="5538788"/>
          <p14:tracePt t="84284" x="5338763" y="5538788"/>
          <p14:tracePt t="84317" x="5392738" y="5534025"/>
          <p14:tracePt t="84367" x="5392738" y="5522913"/>
          <p14:tracePt t="84449" x="5383213" y="5522913"/>
          <p14:tracePt t="84482" x="5372100" y="5522913"/>
          <p14:tracePt t="84546" x="5372100" y="5534025"/>
          <p14:tracePt t="84579" x="5372100" y="5545138"/>
          <p14:tracePt t="84612" x="5372100" y="5554663"/>
          <p14:tracePt t="84646" x="5430838" y="5588000"/>
          <p14:tracePt t="84679" x="5464175" y="5610225"/>
          <p14:tracePt t="84710" x="5484813" y="5619750"/>
          <p14:tracePt t="84743" x="5500688" y="5626100"/>
          <p14:tracePt t="84777" x="5545138" y="5637213"/>
          <p14:tracePt t="84810" x="5561013" y="5641975"/>
          <p14:tracePt t="84842" x="5576888" y="5646738"/>
          <p14:tracePt t="84875" x="5599113" y="5646738"/>
          <p14:tracePt t="84921" x="5614988" y="5657850"/>
          <p14:tracePt t="84955" x="5680075" y="5684838"/>
          <p14:tracePt t="84988" x="5711825" y="5700713"/>
          <p14:tracePt t="85020" x="5718175" y="5711825"/>
          <p14:tracePt t="85051" x="5718175" y="5718175"/>
          <p14:tracePt t="85085" x="5664200" y="5722938"/>
          <p14:tracePt t="85101" x="5610225" y="5707063"/>
          <p14:tracePt t="85133" x="5565775" y="5637213"/>
          <p14:tracePt t="85167" x="5561013" y="5549900"/>
          <p14:tracePt t="85200" x="5588000" y="5507038"/>
          <p14:tracePt t="85235" x="5668963" y="5468938"/>
          <p14:tracePt t="85268" x="5776913" y="5468938"/>
          <p14:tracePt t="85301" x="5891213" y="5507038"/>
          <p14:tracePt t="85334" x="5911850" y="5545138"/>
          <p14:tracePt t="85367" x="5907088" y="5626100"/>
          <p14:tracePt t="85401" x="5868988" y="5684838"/>
          <p14:tracePt t="85433" x="5776913" y="5722938"/>
          <p14:tracePt t="85451" x="5761038" y="5722938"/>
          <p14:tracePt t="85485" x="5749925" y="5711825"/>
          <p14:tracePt t="85516" x="5745163" y="5700713"/>
          <p14:tracePt t="85611" x="5734050" y="5700713"/>
          <p14:tracePt t="85643" x="5684838" y="5711825"/>
          <p14:tracePt t="85677" x="5518150" y="5738813"/>
          <p14:tracePt t="85696" x="5410200" y="5749925"/>
          <p14:tracePt t="85729" x="5399088" y="5749925"/>
          <p14:tracePt t="85915" x="5480050" y="5727700"/>
          <p14:tracePt t="85952" x="5626100" y="5718175"/>
          <p14:tracePt t="85985" x="5722938" y="5727700"/>
          <p14:tracePt t="86039" x="5727700" y="5727700"/>
          <p14:tracePt t="86072" x="5734050" y="5734050"/>
          <p14:tracePt t="86133" x="5718175" y="5745163"/>
          <p14:tracePt t="86165" x="5610225" y="5745163"/>
          <p14:tracePt t="86198" x="5534025" y="5684838"/>
          <p14:tracePt t="86230" x="5437188" y="5561013"/>
          <p14:tracePt t="86263" x="5399088" y="5491163"/>
          <p14:tracePt t="86295" x="5392738" y="5387975"/>
          <p14:tracePt t="86327" x="5468938" y="5345113"/>
          <p14:tracePt t="86361" x="5603875" y="5322888"/>
          <p14:tracePt t="86393" x="5738813" y="5338763"/>
          <p14:tracePt t="86425" x="5891213" y="5484813"/>
          <p14:tracePt t="86459" x="5900738" y="5545138"/>
          <p14:tracePt t="86495" x="5873750" y="5603875"/>
          <p14:tracePt t="86529" x="5837238" y="5637213"/>
          <p14:tracePt t="86562" x="5830888" y="5641975"/>
          <p14:tracePt t="86715" x="5880100" y="5641975"/>
          <p14:tracePt t="86748" x="5972175" y="5641975"/>
          <p14:tracePt t="86781" x="6073775" y="5653088"/>
          <p14:tracePt t="86814" x="6269038" y="5657850"/>
          <p14:tracePt t="86831" x="6323013" y="5657850"/>
          <p14:tracePt t="86864" x="6361113" y="5664200"/>
          <p14:tracePt t="86912" x="6365875" y="5664200"/>
          <p14:tracePt t="86944" x="6372225" y="5664200"/>
          <p14:tracePt t="87177" x="6350000" y="5668963"/>
          <p14:tracePt t="87195" x="6318250" y="5668963"/>
          <p14:tracePt t="87231" x="6181725" y="5668963"/>
          <p14:tracePt t="87265" x="6003925" y="5668963"/>
          <p14:tracePt t="87296" x="5922963" y="5668963"/>
          <p14:tracePt t="87330" x="5857875" y="5668963"/>
          <p14:tracePt t="87362" x="5781675" y="5668963"/>
          <p14:tracePt t="87396" x="5673725" y="5664200"/>
          <p14:tracePt t="87414" x="5668963" y="5664200"/>
          <p14:tracePt t="87556" x="5668963" y="5657850"/>
          <p14:tracePt t="87634" x="5653088" y="5657850"/>
          <p14:tracePt t="87668" x="5630863" y="5646738"/>
          <p14:tracePt t="87700" x="5583238" y="5641975"/>
          <p14:tracePt t="87731" x="5565775" y="5630863"/>
          <p14:tracePt t="87763" x="5556250" y="5619750"/>
          <p14:tracePt t="87796" x="5527675" y="5610225"/>
          <p14:tracePt t="87829" x="5495925" y="5603875"/>
          <p14:tracePt t="87860" x="5484813" y="5603875"/>
          <p14:tracePt t="88001" x="5473700" y="5588000"/>
          <p14:tracePt t="88034" x="5464175" y="5576888"/>
          <p14:tracePt t="88067" x="5426075" y="5561013"/>
          <p14:tracePt t="88100" x="5392738" y="5545138"/>
          <p14:tracePt t="88133" x="5349875" y="5522913"/>
          <p14:tracePt t="88168" x="5192713" y="5453063"/>
          <p14:tracePt t="88201" x="5048250" y="5387975"/>
          <p14:tracePt t="88233" x="4868863" y="5318125"/>
          <p14:tracePt t="88267" x="4652963" y="5295900"/>
          <p14:tracePt t="88300" x="4457700" y="5295900"/>
          <p14:tracePt t="88320" x="4421188" y="5295900"/>
          <p14:tracePt t="88396" x="4394200" y="5284788"/>
          <p14:tracePt t="88444" x="4567238" y="5284788"/>
          <p14:tracePt t="88460" x="4598988" y="5280025"/>
          <p14:tracePt t="89893" x="4572000" y="5280025"/>
          <p14:tracePt t="89929" x="4468813" y="5264150"/>
          <p14:tracePt t="89947" x="4302125" y="5253038"/>
          <p14:tracePt t="89981" x="4117975" y="5230813"/>
          <p14:tracePt t="90012" x="4025900" y="5145088"/>
          <p14:tracePt t="90046" x="3956050" y="5073650"/>
          <p14:tracePt t="90079" x="3922713" y="5064125"/>
          <p14:tracePt t="90112" x="3902075" y="5053013"/>
          <p14:tracePt t="90146" x="3895725" y="5041900"/>
          <p14:tracePt t="90196" x="3895725" y="5037138"/>
          <p14:tracePt t="90229" x="3906838" y="5026025"/>
          <p14:tracePt t="90262" x="3929063" y="5014913"/>
          <p14:tracePt t="90295" x="3933825" y="5010150"/>
          <p14:tracePt t="90329" x="3933825" y="5003800"/>
          <p14:tracePt t="90557" x="4095750" y="5003800"/>
          <p14:tracePt t="90591" x="4376738" y="5014913"/>
          <p14:tracePt t="90628" x="4648200" y="5041900"/>
          <p14:tracePt t="90663" x="4772025" y="5041900"/>
          <p14:tracePt t="90698" x="5102225" y="5041900"/>
          <p14:tracePt t="90733" x="5237163" y="5053013"/>
          <p14:tracePt t="90766" x="5237163" y="5057775"/>
          <p14:tracePt t="90863" x="5237163" y="5053013"/>
          <p14:tracePt t="90956" x="5219700" y="5053013"/>
          <p14:tracePt t="90988" x="5210175" y="5053013"/>
          <p14:tracePt t="91064" x="5203825" y="5053013"/>
          <p14:tracePt t="91266" x="4864100" y="4976813"/>
          <p14:tracePt t="91300" x="3960813" y="4960938"/>
          <p14:tracePt t="91336" x="2744788" y="4972050"/>
          <p14:tracePt t="91366" x="2481263" y="4972050"/>
          <p14:tracePt t="91400" x="2371725" y="4987925"/>
          <p14:tracePt t="91434" x="2227263" y="5003800"/>
          <p14:tracePt t="91451" x="2085975" y="5014913"/>
          <p14:tracePt t="91486" x="1924050" y="5019675"/>
          <p14:tracePt t="91519" x="1847850" y="5019675"/>
          <p14:tracePt t="91551" x="1778000" y="5003800"/>
          <p14:tracePt t="91583" x="1692275" y="5003800"/>
          <p14:tracePt t="91601" x="1636713" y="5003800"/>
          <p14:tracePt t="91634" x="1616075" y="5003800"/>
          <p14:tracePt t="91794" x="1609725" y="5003800"/>
          <p14:tracePt t="92822" x="1609725" y="4999038"/>
          <p14:tracePt t="92855" x="1609725" y="4992688"/>
          <p14:tracePt t="93445" x="1827213" y="5010150"/>
          <p14:tracePt t="93482" x="2281238" y="5003800"/>
          <p14:tracePt t="93517" x="2679700" y="4929188"/>
          <p14:tracePt t="93550" x="2852738" y="4911725"/>
          <p14:tracePt t="93588" x="2989263" y="4911725"/>
          <p14:tracePt t="93619" x="3205163" y="4911725"/>
          <p14:tracePt t="93650" x="3475038" y="4922838"/>
          <p14:tracePt t="93684" x="3544888" y="4945063"/>
          <p14:tracePt t="93700" x="3556000" y="4945063"/>
          <p14:tracePt t="93733" x="3614738" y="4945063"/>
          <p14:tracePt t="93767" x="3960813" y="4956175"/>
          <p14:tracePt t="93801" x="4048125" y="4992688"/>
          <p14:tracePt t="93834" x="4048125" y="5003800"/>
          <p14:tracePt t="93868" x="4068763" y="5030788"/>
          <p14:tracePt t="93901" x="4086225" y="5041900"/>
          <p14:tracePt t="93933" x="4064000" y="5053013"/>
          <p14:tracePt t="93949" x="4041775" y="5053013"/>
          <p14:tracePt t="93983" x="3971925" y="5037138"/>
          <p14:tracePt t="94014" x="3933825" y="4987925"/>
          <p14:tracePt t="94031" x="3922713" y="4972050"/>
          <p14:tracePt t="94064" x="3913188" y="4911725"/>
          <p14:tracePt t="94098" x="3929063" y="4864100"/>
          <p14:tracePt t="94117" x="3998913" y="4819650"/>
          <p14:tracePt t="94150" x="4113213" y="4799013"/>
          <p14:tracePt t="94184" x="4187825" y="4803775"/>
          <p14:tracePt t="94217" x="4279900" y="4857750"/>
          <p14:tracePt t="94250" x="4306888" y="4895850"/>
          <p14:tracePt t="94284" x="4306888" y="4911725"/>
          <p14:tracePt t="94301" x="4302125" y="4922838"/>
          <p14:tracePt t="94333" x="4275138" y="4922838"/>
          <p14:tracePt t="94367" x="4264025" y="4922838"/>
          <p14:tracePt t="94400" x="4264025" y="4918075"/>
          <p14:tracePt t="94433" x="4360863" y="4891088"/>
          <p14:tracePt t="94450" x="4549775" y="4884738"/>
          <p14:tracePt t="94486" x="5176838" y="4884738"/>
          <p14:tracePt t="94518" x="5410200" y="4929188"/>
          <p14:tracePt t="94550" x="5480050" y="4965700"/>
          <p14:tracePt t="94580" x="5480050" y="4983163"/>
          <p14:tracePt t="94612" x="5484813" y="5003800"/>
          <p14:tracePt t="94646" x="5484813" y="5026025"/>
          <p14:tracePt t="94664" x="5484813" y="5030788"/>
          <p14:tracePt t="94696" x="5473700" y="5037138"/>
          <p14:tracePt t="94746" x="5464175" y="5041900"/>
          <p14:tracePt t="94810" x="5453063" y="5046663"/>
          <p14:tracePt t="94844" x="5441950" y="5046663"/>
          <p14:tracePt t="94877" x="5430838" y="5053013"/>
          <p14:tracePt t="94908" x="5403850" y="5068888"/>
          <p14:tracePt t="94942" x="5383213" y="5095875"/>
          <p14:tracePt t="94958" x="5383213" y="5102225"/>
          <p14:tracePt t="95112" x="5376863" y="5102225"/>
          <p14:tracePt t="95314" x="5322888" y="5129213"/>
          <p14:tracePt t="95351" x="5187950" y="5183188"/>
          <p14:tracePt t="95384" x="4999038" y="5246688"/>
          <p14:tracePt t="95421" x="4772025" y="5345113"/>
          <p14:tracePt t="95454" x="4733925" y="5360988"/>
          <p14:tracePt t="95502" x="4729163" y="5360988"/>
          <p14:tracePt t="95622" x="4695825" y="5264150"/>
          <p14:tracePt t="95655" x="4718050" y="5118100"/>
          <p14:tracePt t="95687" x="4787900" y="5026025"/>
          <p14:tracePt t="95719" x="4922838" y="4965700"/>
          <p14:tracePt t="95750" x="5165725" y="4956175"/>
          <p14:tracePt t="95784" x="5246688" y="4976813"/>
          <p14:tracePt t="95817" x="5268913" y="5010150"/>
          <p14:tracePt t="95850" x="5264150" y="5019675"/>
          <p14:tracePt t="95884" x="5253038" y="5019675"/>
          <p14:tracePt t="95933" x="5246688" y="5019675"/>
          <p14:tracePt t="95948" x="5241925" y="5019675"/>
          <p14:tracePt t="96060" x="5237163" y="5019675"/>
          <p14:tracePt t="96234" x="5226050" y="5019675"/>
          <p14:tracePt t="96250" x="5210175" y="5019675"/>
          <p14:tracePt t="96286" x="5165725" y="5037138"/>
          <p14:tracePt t="96336" x="4956175" y="5165725"/>
          <p14:tracePt t="96367" x="4799013" y="5280025"/>
          <p14:tracePt t="96405" x="4641850" y="5392738"/>
          <p14:tracePt t="96437" x="4545013" y="5446713"/>
          <p14:tracePt t="96454" x="4421188" y="5511800"/>
          <p14:tracePt t="96471" x="4295775" y="5576888"/>
          <p14:tracePt t="96503" x="4090988" y="5707063"/>
          <p14:tracePt t="96533" x="3983038" y="5772150"/>
          <p14:tracePt t="96566" x="3922713" y="5808663"/>
          <p14:tracePt t="96598" x="3841750" y="5891213"/>
          <p14:tracePt t="96631" x="3771900" y="5961063"/>
          <p14:tracePt t="96664" x="3744913" y="6003925"/>
          <p14:tracePt t="96698" x="3722688" y="6053138"/>
          <p14:tracePt t="96730" x="3690938" y="6073775"/>
          <p14:tracePt t="96762" x="3614738" y="6116638"/>
          <p14:tracePt t="96796" x="3571875" y="6154738"/>
          <p14:tracePt t="96829" x="3540125" y="6181725"/>
          <p14:tracePt t="96862" x="3490913" y="6203950"/>
          <p14:tracePt t="96895" x="3475038" y="6215063"/>
          <p14:tracePt t="96914" x="3475038" y="6219825"/>
          <p14:tracePt t="96948" x="3556000" y="6219825"/>
          <p14:tracePt t="96981" x="3778250" y="6188075"/>
          <p14:tracePt t="97014" x="4086225" y="6145213"/>
          <p14:tracePt t="97046" x="4695825" y="6073775"/>
          <p14:tracePt t="97079" x="4794250" y="6069013"/>
          <p14:tracePt t="97145" x="4810125" y="6069013"/>
          <p14:tracePt t="97222" x="4783138" y="6073775"/>
          <p14:tracePt t="97253" x="4684713" y="6089650"/>
          <p14:tracePt t="97285" x="4279900" y="6116638"/>
          <p14:tracePt t="97318" x="4005263" y="6127750"/>
          <p14:tracePt t="97350" x="3733800" y="6149975"/>
          <p14:tracePt t="97383" x="3567113" y="6165850"/>
          <p14:tracePt t="97417" x="3544888" y="6181725"/>
          <p14:tracePt t="97452" x="3551238" y="6181725"/>
          <p14:tracePt t="97484" x="3556000" y="6188075"/>
          <p14:tracePt t="97550" x="3556000" y="6172200"/>
          <p14:tracePt t="97584" x="3605213" y="6134100"/>
          <p14:tracePt t="97601" x="3722688" y="6100763"/>
          <p14:tracePt t="97633" x="4171950" y="6069013"/>
          <p14:tracePt t="97668" x="5102225" y="5976938"/>
          <p14:tracePt t="97700" x="5383213" y="5988050"/>
          <p14:tracePt t="97733" x="5626100" y="6019800"/>
          <p14:tracePt t="97768" x="6019800" y="6019800"/>
          <p14:tracePt t="97801" x="6199188" y="6026150"/>
          <p14:tracePt t="97835" x="6289675" y="6057900"/>
          <p14:tracePt t="97850" x="6300788" y="6069013"/>
          <p14:tracePt t="97883" x="6350000" y="6084888"/>
          <p14:tracePt t="97917" x="6403975" y="6096000"/>
          <p14:tracePt t="97952" x="6408738" y="6096000"/>
          <p14:tracePt t="98047" x="6496050" y="6096000"/>
          <p14:tracePt t="98081" x="6657975" y="6096000"/>
          <p14:tracePt t="98115" x="6988175" y="6089650"/>
          <p14:tracePt t="98148" x="7235825" y="6096000"/>
          <p14:tracePt t="98181" x="7354888" y="6100763"/>
          <p14:tracePt t="98215" x="7388225" y="6107113"/>
          <p14:tracePt t="98248" x="7404100" y="6116638"/>
          <p14:tracePt t="98282" x="7424738" y="6127750"/>
          <p14:tracePt t="98315" x="7458075" y="6138863"/>
          <p14:tracePt t="98348" x="7489825" y="6145213"/>
          <p14:tracePt t="98366" x="7505700" y="6149975"/>
          <p14:tracePt t="98398" x="7566025" y="6161088"/>
          <p14:tracePt t="98431" x="7743825" y="6176963"/>
          <p14:tracePt t="98448" x="7896225" y="6176963"/>
          <p14:tracePt t="98482" x="8094663" y="6176963"/>
          <p14:tracePt t="98515" x="8366125" y="6188075"/>
          <p14:tracePt t="98548" x="8447088" y="6199188"/>
          <p14:tracePt t="98581" x="8489950" y="6215063"/>
          <p14:tracePt t="98660" x="8431213" y="6242050"/>
          <p14:tracePt t="98679" x="8312150" y="6257925"/>
          <p14:tracePt t="98712" x="8132763" y="6269038"/>
          <p14:tracePt t="98745" x="7997825" y="6219825"/>
          <p14:tracePt t="98779" x="7896225" y="6116638"/>
          <p14:tracePt t="98813" x="7804150" y="5981700"/>
          <p14:tracePt t="98845" x="7743825" y="5799138"/>
          <p14:tracePt t="98877" x="7743825" y="5707063"/>
          <p14:tracePt t="98910" x="7869238" y="5599113"/>
          <p14:tracePt t="98928" x="7981950" y="5534025"/>
          <p14:tracePt t="98946" x="8204200" y="5430838"/>
          <p14:tracePt t="98979" x="8408988" y="5345113"/>
          <p14:tracePt t="99012" x="8609013" y="5268913"/>
          <p14:tracePt t="99046" x="8921750" y="5210175"/>
          <p14:tracePt t="99079" x="9078913" y="5199063"/>
          <p14:tracePt t="99113" x="9247188" y="5219700"/>
          <p14:tracePt t="99146" x="9382125" y="5327650"/>
          <p14:tracePt t="99178" x="9413875" y="5419725"/>
          <p14:tracePt t="99210" x="9364663" y="5534025"/>
          <p14:tracePt t="99243" x="9063038" y="5695950"/>
          <p14:tracePt t="99277" x="8062913" y="6080125"/>
          <p14:tracePt t="99311" x="7750175" y="6188075"/>
          <p14:tracePt t="99344" x="7577138" y="6215063"/>
          <p14:tracePt t="99377" x="7377113" y="6257925"/>
          <p14:tracePt t="99410" x="7312025" y="6273800"/>
          <p14:tracePt t="99429" x="7305675" y="6273800"/>
          <p14:tracePt t="99447" x="7300913" y="6273800"/>
          <p14:tracePt t="99480" x="7289800" y="6273800"/>
          <p14:tracePt t="99643" x="7662863" y="6107113"/>
          <p14:tracePt t="99676" x="8775700" y="5842000"/>
          <p14:tracePt t="99708" x="8921750" y="5842000"/>
          <p14:tracePt t="99741" x="9101138" y="5927725"/>
          <p14:tracePt t="99773" x="9375775" y="6053138"/>
          <p14:tracePt t="99806" x="9663113" y="6219825"/>
          <p14:tracePt t="99838" x="9690100" y="6262688"/>
          <p14:tracePt t="99871" x="9690100" y="6280150"/>
          <p14:tracePt t="99903" x="9613900" y="6311900"/>
          <p14:tracePt t="99934" x="9355138" y="6350000"/>
          <p14:tracePt t="99953" x="9186863" y="6381750"/>
          <p14:tracePt t="99985" x="9009063" y="6381750"/>
          <p14:tracePt t="100018" x="8829675" y="6376988"/>
          <p14:tracePt t="100049" x="8593138" y="6307138"/>
          <p14:tracePt t="100081" x="8474075" y="6145213"/>
          <p14:tracePt t="100114" x="8451850" y="5949950"/>
          <p14:tracePt t="100131" x="8462963" y="5846763"/>
          <p14:tracePt t="100164" x="8505825" y="5684838"/>
          <p14:tracePt t="100180" x="8539163" y="5646738"/>
          <p14:tracePt t="100214" x="8782050" y="5527675"/>
          <p14:tracePt t="100248" x="9247188" y="5399088"/>
          <p14:tracePt t="100280" x="9440863" y="5372100"/>
          <p14:tracePt t="100312" x="9618663" y="5372100"/>
          <p14:tracePt t="100346" x="9937750" y="5383213"/>
          <p14:tracePt t="100379" x="10236200" y="5480050"/>
          <p14:tracePt t="100410" x="10402888" y="5581650"/>
          <p14:tracePt t="100429" x="10479088" y="5684838"/>
          <p14:tracePt t="100447" x="10517188" y="5792788"/>
          <p14:tracePt t="100480" x="10533063" y="5927725"/>
          <p14:tracePt t="100513" x="10533063" y="6069013"/>
          <p14:tracePt t="100546" x="10387013" y="6215063"/>
          <p14:tracePt t="100579" x="10213975" y="6269038"/>
          <p14:tracePt t="100612" x="10018713" y="6280150"/>
          <p14:tracePt t="100646" x="9910763" y="6280150"/>
          <p14:tracePt t="100664" x="9906000" y="6280150"/>
          <p14:tracePt t="100698" x="9883775" y="6262688"/>
          <p14:tracePt t="100731" x="9852025" y="6219825"/>
          <p14:tracePt t="100762" x="9825038" y="6176963"/>
          <p14:tracePt t="100796" x="9818688" y="6149975"/>
          <p14:tracePt t="100829" x="9818688" y="6134100"/>
          <p14:tracePt t="100862" x="9813925" y="6127750"/>
          <p14:tracePt t="101321" x="9694863" y="6188075"/>
          <p14:tracePt t="101355" x="9474200" y="6289675"/>
          <p14:tracePt t="101390" x="9375775" y="6300788"/>
          <p14:tracePt t="101422" x="9229725" y="6311900"/>
          <p14:tracePt t="101455" x="8901113" y="6203950"/>
          <p14:tracePt t="101489" x="8705850" y="6080125"/>
          <p14:tracePt t="101507" x="8609013" y="5961063"/>
          <p14:tracePt t="101539" x="8505825" y="5803900"/>
          <p14:tracePt t="101571" x="8501063" y="5707063"/>
          <p14:tracePt t="101603" x="8528050" y="5614988"/>
          <p14:tracePt t="101634" x="8636000" y="5549900"/>
          <p14:tracePt t="101668" x="9047163" y="5464175"/>
          <p14:tracePt t="101700" x="9375775" y="5426075"/>
          <p14:tracePt t="101733" x="9645650" y="5403850"/>
          <p14:tracePt t="101767" x="9906000" y="5437188"/>
          <p14:tracePt t="101800" x="10148888" y="5576888"/>
          <p14:tracePt t="101819" x="10240963" y="5668963"/>
          <p14:tracePt t="101850" x="10348913" y="5826125"/>
          <p14:tracePt t="101884" x="10306050" y="5976938"/>
          <p14:tracePt t="101918" x="10236200" y="6069013"/>
          <p14:tracePt t="101952" x="10160000" y="6138863"/>
          <p14:tracePt t="101984" x="9975850" y="6246813"/>
          <p14:tracePt t="102017" x="9755188" y="6350000"/>
          <p14:tracePt t="102050" x="9683750" y="6361113"/>
          <p14:tracePt t="102084" x="9667875" y="6365875"/>
          <p14:tracePt t="102116" x="9663113" y="6365875"/>
          <p14:tracePt t="102243" x="9667875" y="6316663"/>
          <p14:tracePt t="102275" x="9894888" y="6176963"/>
          <p14:tracePt t="102308" x="10164763" y="6042025"/>
          <p14:tracePt t="102341" x="10402888" y="5922963"/>
          <p14:tracePt t="102375" x="10726738" y="5749925"/>
          <p14:tracePt t="102391" x="10760075" y="5734050"/>
          <p14:tracePt t="102425" x="10825163" y="5700713"/>
          <p14:tracePt t="102458" x="10910888" y="5695950"/>
          <p14:tracePt t="102477" x="10964863" y="5684838"/>
          <p14:tracePt t="102513" x="11034713" y="5673725"/>
          <p14:tracePt t="102546" x="11052175" y="5668963"/>
          <p14:tracePt t="102689" x="11052175" y="56642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述語動詞の補語を探せ！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28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He called his teacher.</a:t>
            </a:r>
          </a:p>
          <a:p>
            <a:pPr marL="0" indent="0">
              <a:buNone/>
            </a:pPr>
            <a:r>
              <a:rPr lang="en-US" altLang="ja-JP" sz="3200" dirty="0"/>
              <a:t>I wrote to his teacher.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am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his teacher</a:t>
            </a:r>
            <a:r>
              <a:rPr kumimoji="1" lang="en-US" altLang="ja-JP" sz="3200" dirty="0"/>
              <a:t>.</a:t>
            </a:r>
          </a:p>
          <a:p>
            <a:pPr marL="0" indent="0">
              <a:buNone/>
            </a:pPr>
            <a:r>
              <a:rPr kumimoji="1" lang="en-US" altLang="ja-JP" sz="3200" dirty="0"/>
              <a:t>She looks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happy</a:t>
            </a:r>
            <a:r>
              <a:rPr kumimoji="1"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The news made the girl </a:t>
            </a:r>
            <a:r>
              <a:rPr lang="en-US" altLang="ja-JP" sz="3200" b="1" dirty="0">
                <a:solidFill>
                  <a:srgbClr val="FF0000"/>
                </a:solidFill>
              </a:rPr>
              <a:t>happy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19917" y="1825625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補語なし：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call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19916" y="2385143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補語なし：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write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は自動詞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19916" y="2944661"/>
            <a:ext cx="649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be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VC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の型の自動詞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19916" y="3478922"/>
            <a:ext cx="713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look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VC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の型の自動詞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04966" y="4044920"/>
            <a:ext cx="496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make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VOC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の型の他動詞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8200" y="5257016"/>
            <a:ext cx="493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補語は名詞か形容詞</a:t>
            </a: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833163A5-E351-48AC-8B62-F5928568D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9"/>
    </mc:Choice>
    <mc:Fallback xmlns="">
      <p:transition spd="slow" advTm="1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0" x="5203825" y="4518025"/>
          <p14:tracePt t="2396" x="4902200" y="4295775"/>
          <p14:tracePt t="2428" x="4879975" y="4295775"/>
          <p14:tracePt t="2497" x="4918075" y="4295775"/>
          <p14:tracePt t="2528" x="4929188" y="4295775"/>
          <p14:tracePt t="2742" x="4922838" y="4306888"/>
          <p14:tracePt t="2778" x="4556125" y="4367213"/>
          <p14:tracePt t="2811" x="4329113" y="4367213"/>
          <p14:tracePt t="2849" x="3875088" y="4349750"/>
          <p14:tracePt t="2883" x="3551238" y="4264025"/>
          <p14:tracePt t="2915" x="3263900" y="4095750"/>
          <p14:tracePt t="2931" x="3144838" y="4041775"/>
          <p14:tracePt t="2977" x="2697163" y="3929063"/>
          <p14:tracePt t="2996" x="2540000" y="3879850"/>
          <p14:tracePt t="3012" x="2474913" y="3863975"/>
          <p14:tracePt t="3045" x="2405063" y="3810000"/>
          <p14:tracePt t="3061" x="2378075" y="3783013"/>
          <p14:tracePt t="3094" x="2259013" y="3729038"/>
          <p14:tracePt t="3112" x="2162175" y="3713163"/>
          <p14:tracePt t="3145" x="2000250" y="3659188"/>
          <p14:tracePt t="3177" x="1928813" y="3609975"/>
          <p14:tracePt t="3211" x="1924050" y="3598863"/>
          <p14:tracePt t="3244" x="1912938" y="3587750"/>
          <p14:tracePt t="3278" x="1908175" y="3571875"/>
          <p14:tracePt t="3311" x="1901825" y="3551238"/>
          <p14:tracePt t="3344" x="1901825" y="3517900"/>
          <p14:tracePt t="3379" x="1897063" y="3486150"/>
          <p14:tracePt t="3411" x="1897063" y="3468688"/>
          <p14:tracePt t="3444" x="1935163" y="3441700"/>
          <p14:tracePt t="3477" x="2085975" y="3398838"/>
          <p14:tracePt t="3511" x="2270125" y="3382963"/>
          <p14:tracePt t="3544" x="2409825" y="3387725"/>
          <p14:tracePt t="3577" x="2535238" y="3387725"/>
          <p14:tracePt t="3611" x="2632075" y="3394075"/>
          <p14:tracePt t="3644" x="2697163" y="3441700"/>
          <p14:tracePt t="3679" x="2724150" y="3502025"/>
          <p14:tracePt t="3710" x="2728913" y="3517900"/>
          <p14:tracePt t="3744" x="2717800" y="3529013"/>
          <p14:tracePt t="3762" x="2652713" y="3544888"/>
          <p14:tracePt t="3796" x="2443163" y="3571875"/>
          <p14:tracePt t="3829" x="2312988" y="3571875"/>
          <p14:tracePt t="3861" x="2236788" y="3560763"/>
          <p14:tracePt t="3894" x="2139950" y="3517900"/>
          <p14:tracePt t="3928" x="2058988" y="3452813"/>
          <p14:tracePt t="3961" x="2016125" y="3414713"/>
          <p14:tracePt t="3994" x="1962150" y="3382963"/>
          <p14:tracePt t="4012" x="1935163" y="3340100"/>
          <p14:tracePt t="4044" x="1912938" y="3275013"/>
          <p14:tracePt t="4078" x="1935163" y="3151188"/>
          <p14:tracePt t="4111" x="1982788" y="3074988"/>
          <p14:tracePt t="4144" x="2016125" y="3036888"/>
          <p14:tracePt t="4178" x="2128838" y="3016250"/>
          <p14:tracePt t="4211" x="2371725" y="2994025"/>
          <p14:tracePt t="4244" x="2589213" y="2994025"/>
          <p14:tracePt t="4263" x="2679700" y="2994025"/>
          <p14:tracePt t="4294" x="2762250" y="3025775"/>
          <p14:tracePt t="4327" x="2924175" y="3155950"/>
          <p14:tracePt t="4361" x="2982913" y="3232150"/>
          <p14:tracePt t="4394" x="3016250" y="3297238"/>
          <p14:tracePt t="4428" x="3021013" y="3333750"/>
          <p14:tracePt t="4477" x="3021013" y="3340100"/>
          <p14:tracePt t="4525" x="3021013" y="3344863"/>
          <p14:tracePt t="4805" x="2901950" y="3490913"/>
          <p14:tracePt t="4840" x="2578100" y="3717925"/>
          <p14:tracePt t="4877" x="2436813" y="3776663"/>
          <p14:tracePt t="4912" x="2355850" y="3783013"/>
          <p14:tracePt t="4945" x="2263775" y="3794125"/>
          <p14:tracePt t="4966" x="2182813" y="3798888"/>
          <p14:tracePt t="5002" x="2166938" y="3798888"/>
          <p14:tracePt t="5096" x="2481263" y="3810000"/>
          <p14:tracePt t="5114" x="2616200" y="3821113"/>
          <p14:tracePt t="5146" x="3133725" y="3906838"/>
          <p14:tracePt t="5179" x="3263900" y="3987800"/>
          <p14:tracePt t="5211" x="3344863" y="4030663"/>
          <p14:tracePt t="5244" x="3378200" y="4059238"/>
          <p14:tracePt t="5263" x="3387725" y="4075113"/>
          <p14:tracePt t="5294" x="3387725" y="4095750"/>
          <p14:tracePt t="5328" x="3344863" y="4140200"/>
          <p14:tracePt t="5361" x="3275013" y="4140200"/>
          <p14:tracePt t="5394" x="3133725" y="4086225"/>
          <p14:tracePt t="5425" x="2960688" y="3960813"/>
          <p14:tracePt t="5459" x="2820988" y="3821113"/>
          <p14:tracePt t="5492" x="2805113" y="3749675"/>
          <p14:tracePt t="5525" x="2825750" y="3702050"/>
          <p14:tracePt t="5542" x="2879725" y="3659188"/>
          <p14:tracePt t="5575" x="3124200" y="3609975"/>
          <p14:tracePt t="5607" x="3479800" y="3614738"/>
          <p14:tracePt t="5641" x="3571875" y="3668713"/>
          <p14:tracePt t="5673" x="3594100" y="3702050"/>
          <p14:tracePt t="5705" x="3578225" y="3722688"/>
          <p14:tracePt t="5737" x="3524250" y="3744913"/>
          <p14:tracePt t="5771" x="3486150" y="3749675"/>
          <p14:tracePt t="5804" x="3475038" y="3749675"/>
          <p14:tracePt t="5881" x="3468688" y="3744913"/>
          <p14:tracePt t="5912" x="3459163" y="3740150"/>
          <p14:tracePt t="5946" x="3441700" y="3733800"/>
          <p14:tracePt t="5992" x="3421063" y="3733800"/>
          <p14:tracePt t="6025" x="3340100" y="3805238"/>
          <p14:tracePt t="6057" x="3144838" y="4048125"/>
          <p14:tracePt t="6075" x="3090863" y="4149725"/>
          <p14:tracePt t="6106" x="3032125" y="4360863"/>
          <p14:tracePt t="6140" x="3025775" y="4421188"/>
          <p14:tracePt t="6173" x="3009900" y="4437063"/>
          <p14:tracePt t="6206" x="2967038" y="4457700"/>
          <p14:tracePt t="6254" x="2967038" y="4468813"/>
          <p14:tracePt t="6286" x="3124200" y="4502150"/>
          <p14:tracePt t="6319" x="3355975" y="4518025"/>
          <p14:tracePt t="6352" x="3609975" y="4529138"/>
          <p14:tracePt t="6385" x="3890963" y="4538663"/>
          <p14:tracePt t="6419" x="4075113" y="4572000"/>
          <p14:tracePt t="6452" x="4430713" y="4637088"/>
          <p14:tracePt t="6486" x="4749800" y="4738688"/>
          <p14:tracePt t="6519" x="4787900" y="4772025"/>
          <p14:tracePt t="6552" x="4803775" y="4803775"/>
          <p14:tracePt t="6586" x="4821238" y="4830763"/>
          <p14:tracePt t="6666" x="4749800" y="4841875"/>
          <p14:tracePt t="6684" x="4738688" y="4841875"/>
          <p14:tracePt t="6716" x="4722813" y="4841875"/>
          <p14:tracePt t="6764" x="4718050" y="4841875"/>
          <p14:tracePt t="6794" x="4702175" y="4841875"/>
          <p14:tracePt t="7019" x="4684713" y="4837113"/>
          <p14:tracePt t="7071" x="4679950" y="4837113"/>
          <p14:tracePt t="7156" x="4702175" y="4819650"/>
          <p14:tracePt t="7189" x="4776788" y="4776788"/>
          <p14:tracePt t="7221" x="4895850" y="4756150"/>
          <p14:tracePt t="7255" x="5053013" y="4733925"/>
          <p14:tracePt t="7287" x="5183188" y="4729163"/>
          <p14:tracePt t="7321" x="5230813" y="4729163"/>
          <p14:tracePt t="7339" x="5273675" y="4729163"/>
          <p14:tracePt t="7371" x="5392738" y="4745038"/>
          <p14:tracePt t="7404" x="5491163" y="4749800"/>
          <p14:tracePt t="7438" x="5507038" y="4776788"/>
          <p14:tracePt t="7471" x="5507038" y="4787900"/>
          <p14:tracePt t="7505" x="5565775" y="4792663"/>
          <p14:tracePt t="7538" x="5572125" y="4803775"/>
          <p14:tracePt t="7571" x="5464175" y="4826000"/>
          <p14:tracePt t="7604" x="5210175" y="4819650"/>
          <p14:tracePt t="7623" x="5030788" y="4803775"/>
          <p14:tracePt t="7656" x="4879975" y="4722813"/>
          <p14:tracePt t="7688" x="4857750" y="4648200"/>
          <p14:tracePt t="7721" x="4803775" y="4511675"/>
          <p14:tracePt t="7754" x="4760913" y="4452938"/>
          <p14:tracePt t="7804" x="4933950" y="4437063"/>
          <p14:tracePt t="7835" x="5426075" y="4437063"/>
          <p14:tracePt t="7852" x="5457825" y="4437063"/>
          <p14:tracePt t="7885" x="5464175" y="4448175"/>
          <p14:tracePt t="7919" x="5410200" y="4484688"/>
          <p14:tracePt t="7952" x="5399088" y="4491038"/>
          <p14:tracePt t="7985" x="5376863" y="4491038"/>
          <p14:tracePt t="8002" x="5372100" y="4491038"/>
          <p14:tracePt t="8035" x="5349875" y="4484688"/>
          <p14:tracePt t="8067" x="5334000" y="4484688"/>
          <p14:tracePt t="8099" x="5322888" y="4484688"/>
          <p14:tracePt t="8116" x="5318125" y="4484688"/>
          <p14:tracePt t="8225" x="5307013" y="4502150"/>
          <p14:tracePt t="8259" x="5280025" y="4529138"/>
          <p14:tracePt t="8292" x="5268913" y="4533900"/>
          <p14:tracePt t="8325" x="5219700" y="4572000"/>
          <p14:tracePt t="8357" x="5080000" y="4668838"/>
          <p14:tracePt t="8389" x="4864100" y="4803775"/>
          <p14:tracePt t="8421" x="4675188" y="4960938"/>
          <p14:tracePt t="8454" x="4614863" y="5046663"/>
          <p14:tracePt t="8488" x="4448175" y="5246688"/>
          <p14:tracePt t="8521" x="4129088" y="5527675"/>
          <p14:tracePt t="8554" x="3917950" y="5738813"/>
          <p14:tracePt t="8588" x="3836988" y="5819775"/>
          <p14:tracePt t="8606" x="3632200" y="5868988"/>
          <p14:tracePt t="8640" x="3236913" y="5922963"/>
          <p14:tracePt t="8673" x="2890838" y="5945188"/>
          <p14:tracePt t="8707" x="2544763" y="5965825"/>
          <p14:tracePt t="8740" x="2270125" y="5965825"/>
          <p14:tracePt t="8773" x="1901825" y="5938838"/>
          <p14:tracePt t="8806" x="1443038" y="5826125"/>
          <p14:tracePt t="8838" x="1216025" y="5695950"/>
          <p14:tracePt t="8856" x="1146175" y="5626100"/>
          <p14:tracePt t="8890" x="993775" y="5473700"/>
          <p14:tracePt t="8923" x="919163" y="5365750"/>
          <p14:tracePt t="8957" x="869950" y="5172075"/>
          <p14:tracePt t="8990" x="869950" y="5003800"/>
          <p14:tracePt t="9023" x="962025" y="4848225"/>
          <p14:tracePt t="9055" x="1096963" y="4760913"/>
          <p14:tracePt t="9089" x="1512888" y="4621213"/>
          <p14:tracePt t="9107" x="1870075" y="4538663"/>
          <p14:tracePt t="9140" x="2139950" y="4484688"/>
          <p14:tracePt t="9173" x="2220913" y="4464050"/>
          <p14:tracePt t="9206" x="2598738" y="4448175"/>
          <p14:tracePt t="9240" x="3167063" y="4452938"/>
          <p14:tracePt t="9273" x="3409950" y="4502150"/>
          <p14:tracePt t="9307" x="3787775" y="4637088"/>
          <p14:tracePt t="9325" x="3902075" y="4657725"/>
          <p14:tracePt t="9359" x="4598988" y="4691063"/>
          <p14:tracePt t="9391" x="5037138" y="4745038"/>
          <p14:tracePt t="9425" x="5192713" y="4819650"/>
          <p14:tracePt t="9457" x="5484813" y="5019675"/>
          <p14:tracePt t="9490" x="5718175" y="5183188"/>
          <p14:tracePt t="9523" x="5857875" y="5365750"/>
          <p14:tracePt t="9554" x="5900738" y="5527675"/>
          <p14:tracePt t="9588" x="5880100" y="5761038"/>
          <p14:tracePt t="9606" x="5830888" y="5857875"/>
          <p14:tracePt t="9640" x="5788025" y="5934075"/>
          <p14:tracePt t="9673" x="5695950" y="5981700"/>
          <p14:tracePt t="9707" x="5392738" y="6080125"/>
          <p14:tracePt t="9740" x="5091113" y="6134100"/>
          <p14:tracePt t="9773" x="4837113" y="6149975"/>
          <p14:tracePt t="9805" x="4610100" y="6172200"/>
          <p14:tracePt t="9838" x="4032250" y="6192838"/>
          <p14:tracePt t="9871" x="3479800" y="6192838"/>
          <p14:tracePt t="9904" x="3079750" y="6176963"/>
          <p14:tracePt t="9938" x="2501900" y="6084888"/>
          <p14:tracePt t="9971" x="2108200" y="5961063"/>
          <p14:tracePt t="10004" x="1755775" y="5803900"/>
          <p14:tracePt t="10038" x="1443038" y="5641975"/>
          <p14:tracePt t="10071" x="1254125" y="5495925"/>
          <p14:tracePt t="10090" x="1204913" y="5419725"/>
          <p14:tracePt t="10107" x="1177925" y="5338763"/>
          <p14:tracePt t="10140" x="1189038" y="5230813"/>
          <p14:tracePt t="10172" x="1285875" y="5106988"/>
          <p14:tracePt t="10204" x="1492250" y="4976813"/>
          <p14:tracePt t="10238" x="1962150" y="4848225"/>
          <p14:tracePt t="10271" x="2351088" y="4814888"/>
          <p14:tracePt t="10302" x="2744788" y="4792663"/>
          <p14:tracePt t="10336" x="3382963" y="4837113"/>
          <p14:tracePt t="10369" x="3832225" y="4918075"/>
          <p14:tracePt t="10387" x="4052888" y="4983163"/>
          <p14:tracePt t="10418" x="4279900" y="5057775"/>
          <p14:tracePt t="10451" x="4518025" y="5149850"/>
          <p14:tracePt t="10482" x="4733925" y="5237163"/>
          <p14:tracePt t="10514" x="4875213" y="5307013"/>
          <p14:tracePt t="10544" x="4933950" y="5334000"/>
          <p14:tracePt t="10574" x="4956175" y="5338763"/>
          <p14:tracePt t="10605" x="4965700" y="5338763"/>
          <p14:tracePt t="10785" x="4999038" y="5338763"/>
          <p14:tracePt t="10802" x="5014913" y="5338763"/>
          <p14:tracePt t="10836" x="5241925" y="5349875"/>
          <p14:tracePt t="10869" x="5538788" y="5322888"/>
          <p14:tracePt t="10902" x="5792788" y="5284788"/>
          <p14:tracePt t="10933" x="5884863" y="5280025"/>
          <p14:tracePt t="10966" x="5999163" y="5280025"/>
          <p14:tracePt t="10998" x="6165850" y="5291138"/>
          <p14:tracePt t="11029" x="6289675" y="5307013"/>
          <p14:tracePt t="11062" x="6338888" y="5311775"/>
          <p14:tracePt t="11094" x="6345238" y="5311775"/>
          <p14:tracePt t="11175" x="6338888" y="5307013"/>
          <p14:tracePt t="11208" x="6334125" y="5307013"/>
          <p14:tracePt t="11242" x="6327775" y="5300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ja-JP" dirty="0"/>
            </a:br>
            <a:r>
              <a:rPr lang="ja-JP" altLang="en-US" dirty="0"/>
              <a:t>５文型</a:t>
            </a:r>
            <a:r>
              <a:rPr kumimoji="1" lang="ja-JP" altLang="en-US" dirty="0"/>
              <a:t>の要素と品詞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1483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主語　　　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目的語</a:t>
            </a:r>
            <a:endParaRPr kumimoji="1" lang="en-US" altLang="ja-JP" sz="3600" dirty="0"/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補語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58670" y="2148354"/>
            <a:ext cx="6463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名詞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　（前置詞つきは不可！）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動名詞、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to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不定詞、名詞節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58671" y="3885416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名詞か形容詞　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（副詞は不可！）</a:t>
            </a:r>
          </a:p>
        </p:txBody>
      </p:sp>
      <p:sp>
        <p:nvSpPr>
          <p:cNvPr id="6" name="右中かっこ 5"/>
          <p:cNvSpPr/>
          <p:nvPr/>
        </p:nvSpPr>
        <p:spPr>
          <a:xfrm>
            <a:off x="2568388" y="2286000"/>
            <a:ext cx="275665" cy="94129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D08713D-B218-4D96-B7FE-B12A4CD0C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8"/>
    </mc:Choice>
    <mc:Fallback xmlns="">
      <p:transition spd="slow" advTm="3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7" x="5122863" y="4533900"/>
          <p14:tracePt t="3013" x="4630738" y="4090988"/>
          <p14:tracePt t="3048" x="4225925" y="3263900"/>
          <p14:tracePt t="3081" x="3879850" y="2751138"/>
          <p14:tracePt t="3115" x="3405188" y="2074863"/>
          <p14:tracePt t="3151" x="3101975" y="1724025"/>
          <p14:tracePt t="3186" x="3070225" y="1670050"/>
          <p14:tracePt t="3217" x="3052763" y="1654175"/>
          <p14:tracePt t="3248" x="3052763" y="1643063"/>
          <p14:tracePt t="3545" x="3048000" y="1670050"/>
          <p14:tracePt t="3580" x="2901950" y="1728788"/>
          <p14:tracePt t="3616" x="2647950" y="1762125"/>
          <p14:tracePt t="3631" x="2517775" y="1782763"/>
          <p14:tracePt t="3664" x="2463800" y="1782763"/>
          <p14:tracePt t="3699" x="2144713" y="1800225"/>
          <p14:tracePt t="3731" x="1789113" y="1800225"/>
          <p14:tracePt t="3765" x="1512888" y="1793875"/>
          <p14:tracePt t="3798" x="1362075" y="1739900"/>
          <p14:tracePt t="3832" x="1123950" y="1670050"/>
          <p14:tracePt t="3865" x="811213" y="1589088"/>
          <p14:tracePt t="3883" x="712788" y="1550988"/>
          <p14:tracePt t="3915" x="642938" y="1474788"/>
          <p14:tracePt t="3951" x="539750" y="1382713"/>
          <p14:tracePt t="3985" x="438150" y="1274763"/>
          <p14:tracePt t="4019" x="415925" y="1139825"/>
          <p14:tracePt t="4051" x="465138" y="1065213"/>
          <p14:tracePt t="4082" x="546100" y="993775"/>
          <p14:tracePt t="4115" x="665163" y="919163"/>
          <p14:tracePt t="4134" x="766763" y="865188"/>
          <p14:tracePt t="4165" x="977900" y="784225"/>
          <p14:tracePt t="4198" x="1281113" y="708025"/>
          <p14:tracePt t="4232" x="1416050" y="669925"/>
          <p14:tracePt t="4264" x="1609725" y="654050"/>
          <p14:tracePt t="4298" x="1847850" y="627063"/>
          <p14:tracePt t="4332" x="2043113" y="600075"/>
          <p14:tracePt t="4365" x="2236788" y="593725"/>
          <p14:tracePt t="4383" x="2425700" y="593725"/>
          <p14:tracePt t="4415" x="2740025" y="593725"/>
          <p14:tracePt t="4448" x="3032125" y="593725"/>
          <p14:tracePt t="4482" x="3279775" y="593725"/>
          <p14:tracePt t="4515" x="3533775" y="604838"/>
          <p14:tracePt t="4550" x="3852863" y="615950"/>
          <p14:tracePt t="4582" x="4086225" y="638175"/>
          <p14:tracePt t="4614" x="4340225" y="654050"/>
          <p14:tracePt t="4645" x="4513263" y="681038"/>
          <p14:tracePt t="4678" x="4830763" y="730250"/>
          <p14:tracePt t="4710" x="5064125" y="777875"/>
          <p14:tracePt t="4743" x="5338763" y="838200"/>
          <p14:tracePt t="4777" x="5664200" y="908050"/>
          <p14:tracePt t="4811" x="5864225" y="966788"/>
          <p14:tracePt t="4844" x="5954713" y="1020763"/>
          <p14:tracePt t="4877" x="6091238" y="1128713"/>
          <p14:tracePt t="4908" x="6134100" y="1177925"/>
          <p14:tracePt t="4942" x="6138863" y="1216025"/>
          <p14:tracePt t="4975" x="6107113" y="1254125"/>
          <p14:tracePt t="4992" x="6064250" y="1292225"/>
          <p14:tracePt t="5024" x="5981700" y="1335088"/>
          <p14:tracePt t="5056" x="5873750" y="1373188"/>
          <p14:tracePt t="5089" x="5718175" y="1438275"/>
          <p14:tracePt t="5123" x="5565775" y="1497013"/>
          <p14:tracePt t="5156" x="5237163" y="1609725"/>
          <p14:tracePt t="5173" x="5106988" y="1631950"/>
          <p14:tracePt t="5206" x="4706938" y="1658938"/>
          <p14:tracePt t="5240" x="4344988" y="1670050"/>
          <p14:tracePt t="5257" x="4117975" y="1670050"/>
          <p14:tracePt t="5290" x="3722688" y="1685925"/>
          <p14:tracePt t="5323" x="3302000" y="1685925"/>
          <p14:tracePt t="5356" x="2924175" y="1685925"/>
          <p14:tracePt t="5373" x="2874963" y="1685925"/>
          <p14:tracePt t="5406" x="2508250" y="1670050"/>
          <p14:tracePt t="5423" x="2416175" y="1670050"/>
          <p14:tracePt t="5456" x="2063750" y="1647825"/>
          <p14:tracePt t="5490" x="1751013" y="1589088"/>
          <p14:tracePt t="5527" x="1562100" y="1539875"/>
          <p14:tracePt t="5560" x="1427163" y="1447800"/>
          <p14:tracePt t="5592" x="1366838" y="1319213"/>
          <p14:tracePt t="5625" x="1346200" y="1231900"/>
          <p14:tracePt t="5658" x="1346200" y="1108075"/>
          <p14:tracePt t="5692" x="1404938" y="962025"/>
          <p14:tracePt t="5725" x="1562100" y="800100"/>
          <p14:tracePt t="5758" x="1809750" y="642938"/>
          <p14:tracePt t="5792" x="2027238" y="588963"/>
          <p14:tracePt t="5825" x="2308225" y="539750"/>
          <p14:tracePt t="5858" x="2863850" y="492125"/>
          <p14:tracePt t="5892" x="3236913" y="481013"/>
          <p14:tracePt t="5925" x="3587750" y="508000"/>
          <p14:tracePt t="5958" x="4198938" y="593725"/>
          <p14:tracePt t="5990" x="4518025" y="665163"/>
          <p14:tracePt t="6008" x="4664075" y="712788"/>
          <p14:tracePt t="6039" x="4783138" y="762000"/>
          <p14:tracePt t="6073" x="4852988" y="804863"/>
          <p14:tracePt t="6106" x="4992688" y="881063"/>
          <p14:tracePt t="6140" x="5037138" y="935038"/>
          <p14:tracePt t="6173" x="5064125" y="1000125"/>
          <p14:tracePt t="6206" x="5095875" y="1085850"/>
          <p14:tracePt t="6223" x="5111750" y="1108075"/>
          <p14:tracePt t="6256" x="5133975" y="1162050"/>
          <p14:tracePt t="6289" x="5183188" y="1231900"/>
          <p14:tracePt t="6323" x="5192713" y="1274763"/>
          <p14:tracePt t="6356" x="5192713" y="1323975"/>
          <p14:tracePt t="6389" x="5122863" y="1362075"/>
          <p14:tracePt t="6423" x="4987925" y="1389063"/>
          <p14:tracePt t="6456" x="4776788" y="1404938"/>
          <p14:tracePt t="6473" x="4749800" y="1416050"/>
          <p14:tracePt t="6491" x="4652963" y="1420813"/>
          <p14:tracePt t="6507" x="4549775" y="1438275"/>
          <p14:tracePt t="6540" x="4430713" y="1447800"/>
          <p14:tracePt t="6573" x="4295775" y="1465263"/>
          <p14:tracePt t="6606" x="4113213" y="1481138"/>
          <p14:tracePt t="6622" x="4052888" y="1481138"/>
          <p14:tracePt t="6656" x="3848100" y="1492250"/>
          <p14:tracePt t="6673" x="3756025" y="1497013"/>
          <p14:tracePt t="6704" x="3551238" y="1519238"/>
          <p14:tracePt t="6737" x="3243263" y="1546225"/>
          <p14:tracePt t="6770" x="2955925" y="1546225"/>
          <p14:tracePt t="6801" x="2713038" y="1539875"/>
          <p14:tracePt t="6833" x="2355850" y="1508125"/>
          <p14:tracePt t="6865" x="2054225" y="1481138"/>
          <p14:tracePt t="6883" x="1955800" y="1465263"/>
          <p14:tracePt t="6915" x="1935163" y="1465263"/>
          <p14:tracePt t="6948" x="1897063" y="1465263"/>
          <p14:tracePt t="6983" x="1820863" y="1465263"/>
          <p14:tracePt t="7016" x="1804988" y="1465263"/>
          <p14:tracePt t="7048" x="1800225" y="1458913"/>
          <p14:tracePt t="7206" x="1793875" y="1458913"/>
          <p14:tracePt t="7460" x="2047875" y="1566863"/>
          <p14:tracePt t="7478" x="2193925" y="1616075"/>
          <p14:tracePt t="7517" x="2490788" y="1654175"/>
          <p14:tracePt t="7550" x="2697163" y="1654175"/>
          <p14:tracePt t="7582" x="2924175" y="1647825"/>
          <p14:tracePt t="7616" x="3243263" y="1604963"/>
          <p14:tracePt t="7634" x="3371850" y="1600200"/>
          <p14:tracePt t="7665" x="3625850" y="1577975"/>
          <p14:tracePt t="7699" x="3940175" y="1577975"/>
          <p14:tracePt t="7731" x="4144963" y="1582738"/>
          <p14:tracePt t="7765" x="4371975" y="1577975"/>
          <p14:tracePt t="7798" x="4545013" y="1562100"/>
          <p14:tracePt t="7831" x="4637088" y="1555750"/>
          <p14:tracePt t="7865" x="4706938" y="1539875"/>
          <p14:tracePt t="7882" x="4765675" y="1524000"/>
          <p14:tracePt t="7915" x="4852988" y="1512888"/>
          <p14:tracePt t="7949" x="4933950" y="1497013"/>
          <p14:tracePt t="7981" x="5037138" y="1474788"/>
          <p14:tracePt t="8015" x="5133975" y="1454150"/>
          <p14:tracePt t="8049" x="5210175" y="1431925"/>
          <p14:tracePt t="8082" x="5253038" y="1420813"/>
          <p14:tracePt t="8115" x="5318125" y="1420813"/>
          <p14:tracePt t="8149" x="5383213" y="1427163"/>
          <p14:tracePt t="8181" x="5453063" y="1438275"/>
          <p14:tracePt t="8212" x="5495925" y="1443038"/>
          <p14:tracePt t="8246" x="5511800" y="1443038"/>
          <p14:tracePt t="8342" x="5511800" y="1438275"/>
          <p14:tracePt t="8392" x="5511800" y="1431925"/>
          <p14:tracePt t="8908" x="5410200" y="1474788"/>
          <p14:tracePt t="8946" x="4884738" y="1681163"/>
          <p14:tracePt t="8979" x="4475163" y="1804988"/>
          <p14:tracePt t="9012" x="4203700" y="1870075"/>
          <p14:tracePt t="9046" x="3832225" y="1928813"/>
          <p14:tracePt t="9079" x="3544888" y="1989138"/>
          <p14:tracePt t="9113" x="3313113" y="2016125"/>
          <p14:tracePt t="9146" x="3236913" y="2027238"/>
          <p14:tracePt t="9179" x="3167063" y="2047875"/>
          <p14:tracePt t="9212" x="3032125" y="2074863"/>
          <p14:tracePt t="9246" x="2874963" y="2090738"/>
          <p14:tracePt t="9279" x="2789238" y="2097088"/>
          <p14:tracePt t="9312" x="2724150" y="2124075"/>
          <p14:tracePt t="9346" x="2447925" y="2198688"/>
          <p14:tracePt t="9362" x="2371725" y="2216150"/>
          <p14:tracePt t="9394" x="2135188" y="2297113"/>
          <p14:tracePt t="9427" x="2097088" y="2317750"/>
          <p14:tracePt t="9923" x="2090738" y="2432050"/>
          <p14:tracePt t="9958" x="2090738" y="2578100"/>
          <p14:tracePt t="9994" x="2090738" y="2643188"/>
          <p14:tracePt t="10033" x="2090738" y="2740025"/>
          <p14:tracePt t="10065" x="2081213" y="2859088"/>
          <p14:tracePt t="10099" x="2047875" y="3021013"/>
          <p14:tracePt t="10118" x="2047875" y="3063875"/>
          <p14:tracePt t="10150" x="2054225" y="3133725"/>
          <p14:tracePt t="10183" x="2063750" y="3182938"/>
          <p14:tracePt t="10214" x="2063750" y="3209925"/>
          <p14:tracePt t="10248" x="2063750" y="3225800"/>
          <p14:tracePt t="10765" x="2058988" y="3225800"/>
          <p14:tracePt t="11128" x="2074863" y="3209925"/>
          <p14:tracePt t="11163" x="2097088" y="3182938"/>
          <p14:tracePt t="11199" x="2290763" y="3101975"/>
          <p14:tracePt t="11232" x="2459038" y="3032125"/>
          <p14:tracePt t="11268" x="2609850" y="2944813"/>
          <p14:tracePt t="11289" x="2652713" y="2933700"/>
          <p14:tracePt t="11322" x="2697163" y="2917825"/>
          <p14:tracePt t="11356" x="2778125" y="2917825"/>
          <p14:tracePt t="11387" x="2989263" y="2847975"/>
          <p14:tracePt t="11420" x="3144838" y="2809875"/>
          <p14:tracePt t="11452" x="3313113" y="2755900"/>
          <p14:tracePt t="11484" x="3463925" y="2713038"/>
          <p14:tracePt t="11516" x="3652838" y="2659063"/>
          <p14:tracePt t="11534" x="3679825" y="2652713"/>
          <p14:tracePt t="11566" x="3778250" y="2616200"/>
          <p14:tracePt t="11583" x="3783013" y="2616200"/>
          <p14:tracePt t="11614" x="3798888" y="2605088"/>
          <p14:tracePt t="11633" x="3805238" y="2598738"/>
          <p14:tracePt t="11665" x="3810000" y="2593975"/>
          <p14:tracePt t="11698" x="3810000" y="2589213"/>
          <p14:tracePt t="11731" x="3810000" y="2582863"/>
          <p14:tracePt t="11765" x="3798888" y="2582863"/>
          <p14:tracePt t="11798" x="3778250" y="2593975"/>
          <p14:tracePt t="11831" x="3767138" y="2598738"/>
          <p14:tracePt t="11864" x="3760788" y="2605088"/>
          <p14:tracePt t="11898" x="3756025" y="2609850"/>
          <p14:tracePt t="11929" x="3744913" y="2616200"/>
          <p14:tracePt t="11978" x="3744913" y="2620963"/>
          <p14:tracePt t="12010" x="3733800" y="2625725"/>
          <p14:tracePt t="12043" x="3729038" y="2632075"/>
          <p14:tracePt t="12107" x="3729038" y="2636838"/>
          <p14:tracePt t="12156" x="3729038" y="2647950"/>
          <p14:tracePt t="12202" x="3729038" y="2652713"/>
          <p14:tracePt t="12512" x="3722688" y="2663825"/>
          <p14:tracePt t="12704" x="3760788" y="2663825"/>
          <p14:tracePt t="12737" x="3841750" y="2674938"/>
          <p14:tracePt t="12770" x="3875088" y="2674938"/>
          <p14:tracePt t="12804" x="3890963" y="2670175"/>
          <p14:tracePt t="12838" x="3967163" y="2652713"/>
          <p14:tracePt t="12870" x="3998913" y="2652713"/>
          <p14:tracePt t="12901" x="4005263" y="2652713"/>
          <p14:tracePt t="14436" x="4102100" y="2632075"/>
          <p14:tracePt t="14467" x="4549775" y="2544763"/>
          <p14:tracePt t="14487" x="4799013" y="2528888"/>
          <p14:tracePt t="14521" x="4999038" y="2528888"/>
          <p14:tracePt t="14553" x="5291138" y="2517775"/>
          <p14:tracePt t="14600" x="5588000" y="2517775"/>
          <p14:tracePt t="14704" x="5572125" y="2528888"/>
          <p14:tracePt t="14737" x="5491163" y="2540000"/>
          <p14:tracePt t="14769" x="5453063" y="2540000"/>
          <p14:tracePt t="14800" x="5414963" y="2544763"/>
          <p14:tracePt t="14832" x="5322888" y="2578100"/>
          <p14:tracePt t="14864" x="5160963" y="2620963"/>
          <p14:tracePt t="14883" x="5118100" y="2625725"/>
          <p14:tracePt t="14914" x="5106988" y="2625725"/>
          <p14:tracePt t="14947" x="4799013" y="2659063"/>
          <p14:tracePt t="14979" x="4252913" y="2697163"/>
          <p14:tracePt t="15012" x="3922713" y="2724150"/>
          <p14:tracePt t="15044" x="3902075" y="2724150"/>
          <p14:tracePt t="15077" x="3902075" y="2717800"/>
          <p14:tracePt t="15277" x="3906838" y="2717800"/>
          <p14:tracePt t="15327" x="3917950" y="2713038"/>
          <p14:tracePt t="15744" x="3956050" y="2701925"/>
          <p14:tracePt t="15780" x="4502150" y="2663825"/>
          <p14:tracePt t="15815" x="4983163" y="2663825"/>
          <p14:tracePt t="15848" x="5192713" y="2663825"/>
          <p14:tracePt t="15881" x="5318125" y="2663825"/>
          <p14:tracePt t="15915" x="5376863" y="2663825"/>
          <p14:tracePt t="15981" x="5372100" y="2663825"/>
          <p14:tracePt t="16012" x="5284788" y="2686050"/>
          <p14:tracePt t="16044" x="5084763" y="2686050"/>
          <p14:tracePt t="16077" x="4799013" y="2679700"/>
          <p14:tracePt t="16110" x="4738688" y="2647950"/>
          <p14:tracePt t="16144" x="4718050" y="2566988"/>
          <p14:tracePt t="16177" x="4695825" y="2443163"/>
          <p14:tracePt t="16195" x="4695825" y="2398713"/>
          <p14:tracePt t="16227" x="4760913" y="2254250"/>
          <p14:tracePt t="16260" x="4884738" y="2155825"/>
          <p14:tracePt t="16292" x="5111750" y="2070100"/>
          <p14:tracePt t="16325" x="5500688" y="2000250"/>
          <p14:tracePt t="16358" x="6008688" y="1944688"/>
          <p14:tracePt t="16392" x="6462713" y="1935163"/>
          <p14:tracePt t="16425" x="7035800" y="1935163"/>
          <p14:tracePt t="16458" x="7415213" y="1935163"/>
          <p14:tracePt t="16476" x="7478713" y="1935163"/>
          <p14:tracePt t="16494" x="7642225" y="1935163"/>
          <p14:tracePt t="16527" x="8035925" y="1962150"/>
          <p14:tracePt t="16560" x="8420100" y="2058988"/>
          <p14:tracePt t="16594" x="8602663" y="2162175"/>
          <p14:tracePt t="16627" x="8721725" y="2274888"/>
          <p14:tracePt t="16660" x="8705850" y="2344738"/>
          <p14:tracePt t="16694" x="8478838" y="2470150"/>
          <p14:tracePt t="16727" x="8089900" y="2582863"/>
          <p14:tracePt t="16760" x="7759700" y="2598738"/>
          <p14:tracePt t="16794" x="7408863" y="2598738"/>
          <p14:tracePt t="16827" x="7031038" y="2589213"/>
          <p14:tracePt t="16858" x="6788150" y="2566988"/>
          <p14:tracePt t="16892" x="6484938" y="2566988"/>
          <p14:tracePt t="16926" x="6323013" y="2571750"/>
          <p14:tracePt t="16958" x="6273800" y="2578100"/>
          <p14:tracePt t="16992" x="6235700" y="2589213"/>
          <p14:tracePt t="17025" x="6176963" y="2605088"/>
          <p14:tracePt t="17058" x="6138863" y="2605088"/>
          <p14:tracePt t="17089" x="6122988" y="2609850"/>
          <p14:tracePt t="17123" x="6069013" y="2616200"/>
          <p14:tracePt t="17156" x="5949950" y="2625725"/>
          <p14:tracePt t="17189" x="5815013" y="2643188"/>
          <p14:tracePt t="17223" x="5599113" y="2659063"/>
          <p14:tracePt t="17256" x="5280025" y="2701925"/>
          <p14:tracePt t="17273" x="5075238" y="2724150"/>
          <p14:tracePt t="17306" x="4772025" y="2751138"/>
          <p14:tracePt t="17323" x="4706938" y="2751138"/>
          <p14:tracePt t="17356" x="4625975" y="2755900"/>
          <p14:tracePt t="17390" x="4491038" y="2767013"/>
          <p14:tracePt t="17423" x="4371975" y="2767013"/>
          <p14:tracePt t="17456" x="4286250" y="2767013"/>
          <p14:tracePt t="17487" x="4210050" y="2762250"/>
          <p14:tracePt t="17521" x="4194175" y="2755900"/>
          <p14:tracePt t="17539" x="4187825" y="2751138"/>
          <p14:tracePt t="17570" x="4187825" y="2744788"/>
          <p14:tracePt t="17744" x="4183063" y="2744788"/>
          <p14:tracePt t="17796" x="4176713" y="2744788"/>
          <p14:tracePt t="18245" x="4167188" y="2744788"/>
          <p14:tracePt t="18280" x="4095750" y="2778125"/>
          <p14:tracePt t="18315" x="3890963" y="2928938"/>
          <p14:tracePt t="18349" x="3740150" y="3117850"/>
          <p14:tracePt t="18384" x="3706813" y="3225800"/>
          <p14:tracePt t="18417" x="3690938" y="3382963"/>
          <p14:tracePt t="18453" x="3686175" y="3452813"/>
          <p14:tracePt t="18487" x="3675063" y="3513138"/>
          <p14:tracePt t="18536" x="3675063" y="3517900"/>
          <p14:tracePt t="18587" x="3625850" y="3506788"/>
          <p14:tracePt t="18620" x="3502025" y="3475038"/>
          <p14:tracePt t="18652" x="3387725" y="3441700"/>
          <p14:tracePt t="18685" x="3371850" y="3441700"/>
          <p14:tracePt t="18716" x="3367088" y="3436938"/>
          <p14:tracePt t="18748" x="3544888" y="3409950"/>
          <p14:tracePt t="18781" x="3940175" y="3409950"/>
          <p14:tracePt t="18812" x="4187825" y="3409950"/>
          <p14:tracePt t="18845" x="4371975" y="3398838"/>
          <p14:tracePt t="18877" x="4414838" y="3387725"/>
          <p14:tracePt t="18956" x="4398963" y="3394075"/>
          <p14:tracePt t="18973" x="4394200" y="3398838"/>
          <p14:tracePt t="19037" x="4376738" y="3398838"/>
          <p14:tracePt t="19055" x="4371975" y="3398838"/>
          <p14:tracePt t="19087" x="4322763" y="3387725"/>
          <p14:tracePt t="19121" x="4210050" y="3382963"/>
          <p14:tracePt t="19153" x="4005263" y="3382963"/>
          <p14:tracePt t="19184" x="3771900" y="3360738"/>
          <p14:tracePt t="19216" x="3625850" y="3344863"/>
          <p14:tracePt t="19249" x="3605213" y="3317875"/>
          <p14:tracePt t="19282" x="3605213" y="3313113"/>
          <p14:tracePt t="19563" x="3794125" y="3306763"/>
          <p14:tracePt t="19600" x="4241800" y="3306763"/>
          <p14:tracePt t="19645" x="4295775" y="3306763"/>
          <p14:tracePt t="19781" x="4286250" y="3306763"/>
          <p14:tracePt t="20032" x="4275138" y="3317875"/>
          <p14:tracePt t="20064" x="4264025" y="3324225"/>
          <p14:tracePt t="20086" x="4259263" y="3328988"/>
          <p14:tracePt t="20149" x="4252913" y="3333750"/>
          <p14:tracePt t="20273" x="4252913" y="3340100"/>
          <p14:tracePt t="20862" x="4452938" y="3340100"/>
          <p14:tracePt t="20899" x="4960938" y="3290888"/>
          <p14:tracePt t="20932" x="5160963" y="3263900"/>
          <p14:tracePt t="20970" x="5264150" y="3232150"/>
          <p14:tracePt t="20987" x="5322888" y="3225800"/>
          <p14:tracePt t="21020" x="5414963" y="3214688"/>
          <p14:tracePt t="21053" x="5522913" y="3221038"/>
          <p14:tracePt t="21071" x="5556250" y="3225800"/>
          <p14:tracePt t="21106" x="5576888" y="3225800"/>
          <p14:tracePt t="21139" x="5583238" y="3225800"/>
          <p14:tracePt t="21243" x="5572125" y="3225800"/>
          <p14:tracePt t="21275" x="5561013" y="3225800"/>
          <p14:tracePt t="21456" x="5695950" y="3225800"/>
          <p14:tracePt t="21473" x="5765800" y="3232150"/>
          <p14:tracePt t="21490" x="5891213" y="3232150"/>
          <p14:tracePt t="21507" x="5949950" y="3232150"/>
          <p14:tracePt t="21602" x="5922963" y="3232150"/>
          <p14:tracePt t="21634" x="5884863" y="3232150"/>
          <p14:tracePt t="21665" x="5880100" y="3241675"/>
          <p14:tracePt t="21847" x="5880100" y="3248025"/>
          <p14:tracePt t="21879" x="5891213" y="3259138"/>
          <p14:tracePt t="21948" x="5895975" y="3263900"/>
          <p14:tracePt t="22255" x="5895975" y="3270250"/>
          <p14:tracePt t="22288" x="5900738" y="3270250"/>
          <p14:tracePt t="22862" x="5922963" y="3270250"/>
          <p14:tracePt t="22897" x="6307138" y="3236913"/>
          <p14:tracePt t="22913" x="6408738" y="3225800"/>
          <p14:tracePt t="22948" x="6777038" y="3214688"/>
          <p14:tracePt t="22986" x="6981825" y="3198813"/>
          <p14:tracePt t="23003" x="7143750" y="3198813"/>
          <p14:tracePt t="23036" x="7442200" y="3214688"/>
          <p14:tracePt t="23068" x="7570788" y="3214688"/>
          <p14:tracePt t="23086" x="7669213" y="3214688"/>
          <p14:tracePt t="23120" x="7754938" y="3209925"/>
          <p14:tracePt t="23151" x="7777163" y="3209925"/>
          <p14:tracePt t="23980" x="7777163" y="3214688"/>
          <p14:tracePt t="24653" x="7705725" y="3236913"/>
          <p14:tracePt t="24687" x="7608888" y="3252788"/>
          <p14:tracePt t="24721" x="7527925" y="3279775"/>
          <p14:tracePt t="24753" x="7435850" y="3313113"/>
          <p14:tracePt t="24786" x="7262813" y="3351213"/>
          <p14:tracePt t="24817" x="6943725" y="3398838"/>
          <p14:tracePt t="24835" x="6842125" y="3405188"/>
          <p14:tracePt t="24868" x="6516688" y="3448050"/>
          <p14:tracePt t="24899" x="6145213" y="3490913"/>
          <p14:tracePt t="24932" x="5792788" y="3533775"/>
          <p14:tracePt t="24965" x="5711825" y="3533775"/>
          <p14:tracePt t="24983" x="5695950" y="3533775"/>
          <p14:tracePt t="25014" x="5653088" y="3533775"/>
          <p14:tracePt t="25048" x="5430838" y="3533775"/>
          <p14:tracePt t="25082" x="5226050" y="3540125"/>
          <p14:tracePt t="25115" x="5149850" y="3551238"/>
          <p14:tracePt t="25134" x="5145088" y="3551238"/>
          <p14:tracePt t="25164" x="5133975" y="3551238"/>
          <p14:tracePt t="25195" x="5111750" y="3551238"/>
          <p14:tracePt t="25227" x="5003800" y="3551238"/>
          <p14:tracePt t="25260" x="4983163" y="3551238"/>
          <p14:tracePt t="25310" x="4965700" y="3551238"/>
          <p14:tracePt t="25344" x="4956175" y="3551238"/>
          <p14:tracePt t="25377" x="4933950" y="3551238"/>
          <p14:tracePt t="25425" x="4922838" y="3551238"/>
          <p14:tracePt t="25458" x="4891088" y="3551238"/>
          <p14:tracePt t="25476" x="4875213" y="3551238"/>
          <p14:tracePt t="25514" x="4857750" y="3551238"/>
          <p14:tracePt t="25545" x="4852988" y="3551238"/>
          <p14:tracePt t="25606" x="4841875" y="3551238"/>
          <p14:tracePt t="25623" x="4837113" y="3551238"/>
          <p14:tracePt t="25656" x="4814888" y="3551238"/>
          <p14:tracePt t="25673" x="4810125" y="3551238"/>
          <p14:tracePt t="25706" x="4794250" y="3551238"/>
          <p14:tracePt t="25723" x="4738688" y="3529013"/>
          <p14:tracePt t="25757" x="4572000" y="3468688"/>
          <p14:tracePt t="25789" x="4522788" y="3436938"/>
          <p14:tracePt t="25823" x="4495800" y="3409950"/>
          <p14:tracePt t="25856" x="4484688" y="3398838"/>
          <p14:tracePt t="25905" x="4475163" y="3394075"/>
          <p14:tracePt t="25936" x="4464050" y="3387725"/>
          <p14:tracePt t="25987" x="4464050" y="3382963"/>
          <p14:tracePt t="26079" x="4464050" y="3378200"/>
          <p14:tracePt t="27034" x="4448175" y="3378200"/>
          <p14:tracePt t="27066" x="3976688" y="3236913"/>
          <p14:tracePt t="27098" x="2879725" y="2933700"/>
          <p14:tracePt t="27131" x="2620963" y="2751138"/>
          <p14:tracePt t="27164" x="2166938" y="2513013"/>
          <p14:tracePt t="27195" x="1350963" y="2301875"/>
          <p14:tracePt t="27227" x="415925" y="2162175"/>
          <p14:tracePt t="27261" x="400050" y="2155825"/>
          <p14:tracePt t="27294" x="454025" y="2166938"/>
          <p14:tracePt t="27327" x="534988" y="2209800"/>
          <p14:tracePt t="27360" x="600075" y="2259013"/>
          <p14:tracePt t="27394" x="669925" y="2301875"/>
          <p14:tracePt t="27427" x="766763" y="2378075"/>
          <p14:tracePt t="27446" x="811213" y="2409825"/>
          <p14:tracePt t="27479" x="1027113" y="2659063"/>
          <p14:tracePt t="27514" x="1292225" y="2901950"/>
          <p14:tracePt t="27546" x="1447800" y="3016250"/>
          <p14:tracePt t="27563" x="1474788" y="3021013"/>
          <p14:tracePt t="27595" x="1589088" y="3052763"/>
          <p14:tracePt t="27629" x="1685925" y="3090863"/>
          <p14:tracePt t="27663" x="1697038" y="3101975"/>
          <p14:tracePt t="27742" x="1739900" y="3090863"/>
          <p14:tracePt t="27775" x="2117725" y="3048000"/>
          <p14:tracePt t="27808" x="3243263" y="2998788"/>
          <p14:tracePt t="27840" x="3695700" y="2987675"/>
          <p14:tracePt t="27873" x="3868738" y="3032125"/>
          <p14:tracePt t="27904" x="4014788" y="3106738"/>
          <p14:tracePt t="27937" x="4075113" y="3155950"/>
          <p14:tracePt t="27968" x="4075113" y="3160713"/>
          <p14:tracePt t="27986" x="4075113" y="3167063"/>
          <p14:tracePt t="28077" x="4068763" y="3167063"/>
          <p14:tracePt t="28126" x="4052888" y="3167063"/>
          <p14:tracePt t="28160" x="4041775" y="3167063"/>
          <p14:tracePt t="28194" x="4037013" y="3167063"/>
          <p14:tracePt t="28258" x="4021138" y="3160713"/>
          <p14:tracePt t="28306" x="4005263" y="3160713"/>
          <p14:tracePt t="28339" x="3994150" y="3160713"/>
          <p14:tracePt t="28404" x="3983038" y="3160713"/>
          <p14:tracePt t="28437" x="3960813" y="3160713"/>
          <p14:tracePt t="28468" x="3949700" y="3160713"/>
          <p14:tracePt t="28485" x="3940175" y="3160713"/>
          <p14:tracePt t="28516" x="3917950" y="3160713"/>
          <p14:tracePt t="28549" x="3587750" y="3340100"/>
          <p14:tracePt t="28581" x="3155950" y="3663950"/>
          <p14:tracePt t="28615" x="2670175" y="4064000"/>
          <p14:tracePt t="28633" x="2481263" y="4241800"/>
          <p14:tracePt t="28665" x="2335213" y="4349750"/>
          <p14:tracePt t="28698" x="2247900" y="4394200"/>
          <p14:tracePt t="28732" x="2209800" y="4403725"/>
          <p14:tracePt t="28765" x="2189163" y="4403725"/>
          <p14:tracePt t="28798" x="2182813" y="4403725"/>
          <p14:tracePt t="28943" x="2171700" y="4403725"/>
          <p14:tracePt t="28961" x="2166938" y="4403725"/>
          <p14:tracePt t="28978" x="2162175" y="4403725"/>
          <p14:tracePt t="29068" x="2151063" y="4403725"/>
          <p14:tracePt t="29085" x="2144713" y="4403725"/>
          <p14:tracePt t="29130" x="2139950" y="4403725"/>
          <p14:tracePt t="29270" x="2128838" y="4403725"/>
          <p14:tracePt t="29427" x="2263775" y="4387850"/>
          <p14:tracePt t="29445" x="2351088" y="4387850"/>
          <p14:tracePt t="29482" x="2789238" y="4376738"/>
          <p14:tracePt t="29514" x="3214688" y="4376738"/>
          <p14:tracePt t="29550" x="3906838" y="4394200"/>
          <p14:tracePt t="29581" x="4295775" y="4425950"/>
          <p14:tracePt t="29614" x="4529138" y="4452938"/>
          <p14:tracePt t="29648" x="4560888" y="4475163"/>
          <p14:tracePt t="29696" x="4560888" y="4479925"/>
          <p14:tracePt t="29729" x="4529138" y="4495800"/>
          <p14:tracePt t="29762" x="4457700" y="4511675"/>
          <p14:tracePt t="29793" x="4398963" y="4529138"/>
          <p14:tracePt t="29825" x="4279900" y="4529138"/>
          <p14:tracePt t="29858" x="3976688" y="4529138"/>
          <p14:tracePt t="29892" x="3756025" y="4491038"/>
          <p14:tracePt t="29925" x="3598863" y="4421188"/>
          <p14:tracePt t="29959" x="3475038" y="4306888"/>
          <p14:tracePt t="29977" x="3448050" y="4264025"/>
          <p14:tracePt t="30011" x="3425825" y="4210050"/>
          <p14:tracePt t="30051" x="3432175" y="4117975"/>
          <p14:tracePt t="30086" x="3571875" y="3949700"/>
          <p14:tracePt t="30103" x="3632200" y="3913188"/>
          <p14:tracePt t="30137" x="4005263" y="3767138"/>
          <p14:tracePt t="30170" x="4313238" y="3706813"/>
          <p14:tracePt t="30204" x="4518025" y="3679825"/>
          <p14:tracePt t="30237" x="4787900" y="3659188"/>
          <p14:tracePt t="30269" x="5053013" y="3659188"/>
          <p14:tracePt t="30301" x="5307013" y="3675063"/>
          <p14:tracePt t="30332" x="5419725" y="3740150"/>
          <p14:tracePt t="30365" x="5522913" y="3814763"/>
          <p14:tracePt t="30398" x="5588000" y="3886200"/>
          <p14:tracePt t="30430" x="5576888" y="3994150"/>
          <p14:tracePt t="30462" x="5473700" y="4140200"/>
          <p14:tracePt t="30479" x="5392738" y="4221163"/>
          <p14:tracePt t="30513" x="5280025" y="4291013"/>
          <p14:tracePt t="30546" x="5264150" y="4295775"/>
          <p14:tracePt t="30579" x="5237163" y="4295775"/>
          <p14:tracePt t="30612" x="5214938" y="4295775"/>
          <p14:tracePt t="30704" x="5214938" y="4302125"/>
          <p14:tracePt t="30736" x="5214938" y="4306888"/>
          <p14:tracePt t="30941" x="5214938" y="4313238"/>
          <p14:tracePt t="30977" x="5214938" y="4318000"/>
          <p14:tracePt t="31029" x="5214938" y="4322763"/>
          <p14:tracePt t="31394" x="5392738" y="4333875"/>
          <p14:tracePt t="31428" x="6080125" y="4313238"/>
          <p14:tracePt t="31467" x="7246938" y="4340225"/>
          <p14:tracePt t="31484" x="7451725" y="4340225"/>
          <p14:tracePt t="31514" x="8004175" y="4333875"/>
          <p14:tracePt t="31550" x="8074025" y="4333875"/>
          <p14:tracePt t="31598" x="7966075" y="4367213"/>
          <p14:tracePt t="31631" x="7862888" y="4387850"/>
          <p14:tracePt t="31649" x="7847013" y="4394200"/>
          <p14:tracePt t="31681" x="7813675" y="4398963"/>
          <p14:tracePt t="31715" x="7685088" y="4398963"/>
          <p14:tracePt t="31748" x="7500938" y="4398963"/>
          <p14:tracePt t="31782" x="7442200" y="4356100"/>
          <p14:tracePt t="31814" x="7431088" y="4340225"/>
          <p14:tracePt t="31847" x="7431088" y="4333875"/>
          <p14:tracePt t="31942" x="7435850" y="4376738"/>
          <p14:tracePt t="31975" x="7451725" y="4425950"/>
          <p14:tracePt t="31993" x="7462838" y="4464050"/>
          <p14:tracePt t="32025" x="7424738" y="4549775"/>
          <p14:tracePt t="32058" x="7323138" y="4652963"/>
          <p14:tracePt t="32089" x="7289800" y="4675188"/>
          <p14:tracePt t="32140" x="7273925" y="4691063"/>
          <p14:tracePt t="32173" x="7262813" y="4702175"/>
          <p14:tracePt t="32206" x="7246938" y="47117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05CBE0-E24B-4459-B3BE-4383E44B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ここで質問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B85DD8-57F0-483A-9DD2-58972CBA9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一度プレゼンを止めて、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The meat will </a:t>
            </a:r>
            <a:r>
              <a:rPr kumimoji="1" lang="en-US" altLang="ja-JP" b="1" dirty="0">
                <a:solidFill>
                  <a:srgbClr val="FF0000"/>
                </a:solidFill>
              </a:rPr>
              <a:t>keep</a:t>
            </a:r>
            <a:r>
              <a:rPr kumimoji="1" lang="en-US" altLang="ja-JP" dirty="0"/>
              <a:t> for a few days in a refrigerator.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の </a:t>
            </a:r>
            <a:r>
              <a:rPr kumimoji="1" lang="en-US" altLang="ja-JP" dirty="0"/>
              <a:t>keep </a:t>
            </a:r>
            <a:r>
              <a:rPr kumimoji="1" lang="ja-JP" altLang="en-US" dirty="0"/>
              <a:t>の意味が載っているところを辞書で引いて探してみよう。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みつかったら次に進もう。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7612DD9-C7CD-4208-A66B-C4C226A69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2"/>
    </mc:Choice>
    <mc:Fallback xmlns="">
      <p:transition spd="slow" advTm="2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73" x="6646863" y="5037138"/>
          <p14:tracePt t="10407" x="6577013" y="4987925"/>
          <p14:tracePt t="10423" x="6577013" y="4972050"/>
          <p14:tracePt t="10441" x="6561138" y="4938713"/>
          <p14:tracePt t="10477" x="6446838" y="4799013"/>
          <p14:tracePt t="10511" x="6318250" y="4738688"/>
          <p14:tracePt t="10544" x="6161088" y="4691063"/>
          <p14:tracePt t="10578" x="5961063" y="4648200"/>
          <p14:tracePt t="10611" x="5857875" y="4641850"/>
          <p14:tracePt t="10644" x="5761038" y="4641850"/>
          <p14:tracePt t="10677" x="5610225" y="4641850"/>
          <p14:tracePt t="10711" x="5437188" y="4637088"/>
          <p14:tracePt t="10744" x="5349875" y="4625975"/>
          <p14:tracePt t="10777" x="5257800" y="4594225"/>
          <p14:tracePt t="10811" x="5176838" y="4556125"/>
          <p14:tracePt t="10845" x="5129213" y="4533900"/>
          <p14:tracePt t="10877" x="5122863" y="4533900"/>
          <p14:tracePt t="10938" x="5122863" y="4529138"/>
          <p14:tracePt t="11032" x="5118100" y="4518025"/>
          <p14:tracePt t="11064" x="5118100" y="4511675"/>
          <p14:tracePt t="11096" x="5118100" y="4506913"/>
          <p14:tracePt t="11203" x="5156200" y="4495800"/>
          <p14:tracePt t="11235" x="5210175" y="4479925"/>
          <p14:tracePt t="11266" x="5246688" y="4475163"/>
          <p14:tracePt t="11299" x="5322888" y="4457700"/>
          <p14:tracePt t="11332" x="5392738" y="4457700"/>
          <p14:tracePt t="11365" x="5441950" y="4457700"/>
          <p14:tracePt t="11398" x="5534025" y="4452938"/>
          <p14:tracePt t="11432" x="5637213" y="4437063"/>
          <p14:tracePt t="11465" x="5695950" y="4425950"/>
          <p14:tracePt t="11501" x="5711825" y="4425950"/>
          <p14:tracePt t="11561" x="5754688" y="4421188"/>
          <p14:tracePt t="11593" x="5853113" y="4421188"/>
          <p14:tracePt t="11625" x="5927725" y="4421188"/>
          <p14:tracePt t="11655" x="5976938" y="4410075"/>
          <p14:tracePt t="11687" x="6064250" y="4410075"/>
          <p14:tracePt t="11719" x="6145213" y="4410075"/>
          <p14:tracePt t="11750" x="6199188" y="4403725"/>
          <p14:tracePt t="11782" x="6215063" y="4398963"/>
          <p14:tracePt t="11815" x="6226175" y="4398963"/>
          <p14:tracePt t="11833" x="6257925" y="4398963"/>
          <p14:tracePt t="11865" x="6327775" y="4398963"/>
          <p14:tracePt t="11899" x="6365875" y="4403725"/>
          <p14:tracePt t="12327" x="6376988" y="4403725"/>
          <p14:tracePt t="12377" x="6469063" y="4398963"/>
          <p14:tracePt t="12395" x="6507163" y="4398963"/>
          <p14:tracePt t="12431" x="6657975" y="4414838"/>
          <p14:tracePt t="12468" x="6734175" y="4452938"/>
          <p14:tracePt t="12500" x="6808788" y="4464050"/>
          <p14:tracePt t="12532" x="6896100" y="4464050"/>
          <p14:tracePt t="12565" x="7015163" y="4475163"/>
          <p14:tracePt t="12583" x="7073900" y="4479925"/>
          <p14:tracePt t="12615" x="7116763" y="4479925"/>
          <p14:tracePt t="12648" x="7181850" y="4484688"/>
          <p14:tracePt t="12681" x="7262813" y="4484688"/>
          <p14:tracePt t="12715" x="7339013" y="4495800"/>
          <p14:tracePt t="12746" x="7377113" y="4502150"/>
          <p14:tracePt t="12780" x="7397750" y="4502150"/>
          <p14:tracePt t="12813" x="7424738" y="4502150"/>
          <p14:tracePt t="12846" x="7523163" y="4502150"/>
          <p14:tracePt t="12877" x="7754938" y="4479925"/>
          <p14:tracePt t="12895" x="7804150" y="4479925"/>
          <p14:tracePt t="12930" x="8085138" y="4479925"/>
          <p14:tracePt t="12963" x="8186738" y="4479925"/>
          <p14:tracePt t="12996" x="8258175" y="4479925"/>
          <p14:tracePt t="13027" x="8393113" y="4479925"/>
          <p14:tracePt t="13061" x="8467725" y="4479925"/>
          <p14:tracePt t="13094" x="8501063" y="4479925"/>
          <p14:tracePt t="13126" x="8505825" y="4479925"/>
          <p14:tracePt t="13158" x="8512175" y="4479925"/>
          <p14:tracePt t="13206" x="8516938" y="4479925"/>
          <p14:tracePt t="13281" x="8501063" y="4479925"/>
          <p14:tracePt t="13315" x="8489950" y="4479925"/>
          <p14:tracePt t="13333" x="8478838" y="4479925"/>
          <p14:tracePt t="13380" x="8462963" y="4484688"/>
          <p14:tracePt t="13413" x="8458200" y="4484688"/>
          <p14:tracePt t="13463" x="8447088" y="4484688"/>
          <p14:tracePt t="13496" x="8440738" y="44910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D5E50F-8191-4F6C-A1F7-BE7BB6CF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5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The meat will </a:t>
            </a:r>
            <a:r>
              <a:rPr lang="en-US" altLang="ja-JP" b="1" dirty="0">
                <a:solidFill>
                  <a:srgbClr val="FF0000"/>
                </a:solidFill>
              </a:rPr>
              <a:t>keep</a:t>
            </a:r>
            <a:r>
              <a:rPr lang="en-US" altLang="ja-JP" dirty="0"/>
              <a:t> for a few days in a refrigerator.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の　</a:t>
            </a:r>
            <a:r>
              <a:rPr lang="en-US" altLang="ja-JP" dirty="0"/>
              <a:t>keep </a:t>
            </a:r>
            <a:r>
              <a:rPr lang="ja-JP" altLang="en-US" dirty="0"/>
              <a:t>は、目的語のない自動詞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だから他動詞の </a:t>
            </a:r>
            <a:r>
              <a:rPr lang="en-US" altLang="ja-JP" dirty="0"/>
              <a:t>keep </a:t>
            </a:r>
            <a:r>
              <a:rPr lang="ja-JP" altLang="en-US" dirty="0"/>
              <a:t>の記述を飛ばして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自動詞の </a:t>
            </a:r>
            <a:r>
              <a:rPr lang="en-US" altLang="ja-JP" dirty="0"/>
              <a:t>keep </a:t>
            </a:r>
            <a:r>
              <a:rPr lang="ja-JP" altLang="en-US" dirty="0"/>
              <a:t>のところから探し始めた人は　正解。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他動詞のところをいくら見続けても答えはでてこない。</a:t>
            </a:r>
            <a:r>
              <a:rPr lang="en-US" altLang="ja-JP" dirty="0"/>
              <a:t> 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E1FCEDC-B2D6-4619-89AB-FAB45A89A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6"/>
    </mc:Choice>
    <mc:Fallback xmlns="">
      <p:transition spd="slow" advTm="33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3" x="7451725" y="1465263"/>
          <p14:tracePt t="2568" x="6662738" y="627063"/>
          <p14:tracePt t="2603" x="5576888" y="134938"/>
          <p14:tracePt t="2917" x="811213" y="231775"/>
          <p14:tracePt t="2951" x="577850" y="454025"/>
          <p14:tracePt t="2990" x="222250" y="712788"/>
          <p14:tracePt t="3023" x="0" y="847725"/>
          <p14:tracePt t="3040" x="0" y="869950"/>
          <p14:tracePt t="3103" x="0" y="865188"/>
          <p14:tracePt t="3441" x="141288" y="869950"/>
          <p14:tracePt t="3473" x="1346200" y="1000125"/>
          <p14:tracePt t="3510" x="2362200" y="1096963"/>
          <p14:tracePt t="3542" x="3133725" y="1155700"/>
          <p14:tracePt t="3575" x="3787775" y="1177925"/>
          <p14:tracePt t="3606" x="4171950" y="1200150"/>
          <p14:tracePt t="3639" x="4295775" y="1216025"/>
          <p14:tracePt t="3672" x="4371975" y="1238250"/>
          <p14:tracePt t="3690" x="4430713" y="1254125"/>
          <p14:tracePt t="3722" x="4648200" y="1281113"/>
          <p14:tracePt t="3755" x="4745038" y="1296988"/>
          <p14:tracePt t="3835" x="4776788" y="1312863"/>
          <p14:tracePt t="3868" x="4794250" y="1346200"/>
          <p14:tracePt t="3901" x="4772025" y="1431925"/>
          <p14:tracePt t="3934" x="4637088" y="1627188"/>
          <p14:tracePt t="3968" x="4598988" y="1708150"/>
          <p14:tracePt t="4001" x="4598988" y="1755775"/>
          <p14:tracePt t="4032" x="4598988" y="1789113"/>
          <p14:tracePt t="4050" x="4598988" y="1804988"/>
          <p14:tracePt t="4082" x="4598988" y="1809750"/>
          <p14:tracePt t="4189" x="4630738" y="1827213"/>
          <p14:tracePt t="4223" x="4637088" y="1831975"/>
          <p14:tracePt t="4255" x="4684713" y="1831975"/>
          <p14:tracePt t="4289" x="4772025" y="1831975"/>
          <p14:tracePt t="4322" x="4902200" y="1831975"/>
          <p14:tracePt t="4353" x="5041900" y="1843088"/>
          <p14:tracePt t="4384" x="5226050" y="1854200"/>
          <p14:tracePt t="4418" x="5383213" y="1870075"/>
          <p14:tracePt t="4451" x="5468938" y="1890713"/>
          <p14:tracePt t="4485" x="5507038" y="1901825"/>
          <p14:tracePt t="4502" x="5518150" y="1901825"/>
          <p14:tracePt t="4535" x="5599113" y="1924050"/>
          <p14:tracePt t="4567" x="5630863" y="1928813"/>
          <p14:tracePt t="4599" x="5646738" y="1939925"/>
          <p14:tracePt t="4632" x="5664200" y="1939925"/>
          <p14:tracePt t="4666" x="5680075" y="1939925"/>
          <p14:tracePt t="4699" x="5691188" y="1935163"/>
          <p14:tracePt t="4765" x="5657850" y="1935163"/>
          <p14:tracePt t="4797" x="5522913" y="1924050"/>
          <p14:tracePt t="4830" x="5322888" y="1917700"/>
          <p14:tracePt t="4863" x="5030788" y="1917700"/>
          <p14:tracePt t="4897" x="4738688" y="1928813"/>
          <p14:tracePt t="4930" x="4518025" y="1951038"/>
          <p14:tracePt t="4961" x="4318000" y="1951038"/>
          <p14:tracePt t="4993" x="4090988" y="1951038"/>
          <p14:tracePt t="5026" x="3949700" y="1962150"/>
          <p14:tracePt t="5043" x="3940175" y="1973263"/>
          <p14:tracePt t="5076" x="3917950" y="1993900"/>
          <p14:tracePt t="5110" x="3906838" y="2016125"/>
          <p14:tracePt t="5128" x="3902075" y="2016125"/>
          <p14:tracePt t="5160" x="3879850" y="2027238"/>
          <p14:tracePt t="5194" x="3729038" y="2043113"/>
          <p14:tracePt t="5209" x="3690938" y="2043113"/>
          <p14:tracePt t="5240" x="3578225" y="2009775"/>
          <p14:tracePt t="5273" x="3513138" y="1935163"/>
          <p14:tracePt t="5306" x="3436938" y="1816100"/>
          <p14:tracePt t="5339" x="3306763" y="1685925"/>
          <p14:tracePt t="5372" x="3243263" y="1589088"/>
          <p14:tracePt t="5406" x="3232150" y="1492250"/>
          <p14:tracePt t="5439" x="3252788" y="1443038"/>
          <p14:tracePt t="5472" x="3313113" y="1416050"/>
          <p14:tracePt t="5505" x="3436938" y="1400175"/>
          <p14:tracePt t="5539" x="3556000" y="1404938"/>
          <p14:tracePt t="5572" x="3621088" y="1447800"/>
          <p14:tracePt t="5606" x="3659188" y="1524000"/>
          <p14:tracePt t="5639" x="3659188" y="1582738"/>
          <p14:tracePt t="5672" x="3652838" y="1616075"/>
          <p14:tracePt t="5691" x="3648075" y="1627188"/>
          <p14:tracePt t="6427" x="3706813" y="1620838"/>
          <p14:tracePt t="6460" x="3794125" y="1631950"/>
          <p14:tracePt t="6494" x="3971925" y="1701800"/>
          <p14:tracePt t="6510" x="3983038" y="1708150"/>
          <p14:tracePt t="6545" x="3987800" y="1719263"/>
          <p14:tracePt t="6579" x="3987800" y="1724025"/>
          <p14:tracePt t="6688" x="3917950" y="1685925"/>
          <p14:tracePt t="6722" x="3886200" y="1654175"/>
          <p14:tracePt t="6758" x="3879850" y="1524000"/>
          <p14:tracePt t="6793" x="3890963" y="1420813"/>
          <p14:tracePt t="6825" x="3949700" y="1323975"/>
          <p14:tracePt t="6857" x="3967163" y="1312863"/>
          <p14:tracePt t="6922" x="4079875" y="1481138"/>
          <p14:tracePt t="6953" x="4122738" y="1616075"/>
          <p14:tracePt t="6971" x="4129088" y="1685925"/>
          <p14:tracePt t="7005" x="4106863" y="1746250"/>
          <p14:tracePt t="7037" x="4052888" y="1778000"/>
          <p14:tracePt t="7074" x="4025900" y="1778000"/>
          <p14:tracePt t="7106" x="3983038" y="1712913"/>
          <p14:tracePt t="7139" x="3929063" y="1600200"/>
          <p14:tracePt t="7172" x="3922713" y="1431925"/>
          <p14:tracePt t="7191" x="3949700" y="1335088"/>
          <p14:tracePt t="7222" x="4021138" y="1254125"/>
          <p14:tracePt t="7255" x="4075113" y="1211263"/>
          <p14:tracePt t="7305" x="4171950" y="1350963"/>
          <p14:tracePt t="7338" x="4275138" y="1546225"/>
          <p14:tracePt t="7372" x="4291013" y="1739900"/>
          <p14:tracePt t="7405" x="4187825" y="1908175"/>
          <p14:tracePt t="7437" x="4068763" y="1955800"/>
          <p14:tracePt t="7470" x="3960813" y="1912938"/>
          <p14:tracePt t="7488" x="3902075" y="1847850"/>
          <p14:tracePt t="7522" x="3821113" y="1701800"/>
          <p14:tracePt t="7540" x="3810000" y="1674813"/>
          <p14:tracePt t="7572" x="3810000" y="1670050"/>
          <p14:tracePt t="7743" x="3810000" y="1674813"/>
          <p14:tracePt t="7773" x="3810000" y="1685925"/>
          <p14:tracePt t="7822" x="3825875" y="1712913"/>
          <p14:tracePt t="7855" x="3987800" y="1870075"/>
          <p14:tracePt t="7889" x="4090988" y="1966913"/>
          <p14:tracePt t="7922" x="4113213" y="1993900"/>
          <p14:tracePt t="7955" x="4117975" y="2000250"/>
          <p14:tracePt t="8138" x="4117975" y="1993900"/>
          <p14:tracePt t="8222" x="4113213" y="1978025"/>
          <p14:tracePt t="8256" x="4090988" y="1944688"/>
          <p14:tracePt t="8294" x="4064000" y="1908175"/>
          <p14:tracePt t="8342" x="4059238" y="1890713"/>
          <p14:tracePt t="8393" x="4052888" y="1890713"/>
          <p14:tracePt t="8547" x="4210050" y="1863725"/>
          <p14:tracePt t="8583" x="4522788" y="1863725"/>
          <p14:tracePt t="8618" x="4745038" y="1870075"/>
          <p14:tracePt t="8651" x="4821238" y="1870075"/>
          <p14:tracePt t="8685" x="4895850" y="1870075"/>
          <p14:tracePt t="8913" x="4868863" y="1870075"/>
          <p14:tracePt t="8950" x="4837113" y="1863725"/>
          <p14:tracePt t="8985" x="4799013" y="1863725"/>
          <p14:tracePt t="9003" x="4776788" y="1863725"/>
          <p14:tracePt t="9039" x="4695825" y="1863725"/>
          <p14:tracePt t="9072" x="4637088" y="1863725"/>
          <p14:tracePt t="9109" x="4479925" y="1863725"/>
          <p14:tracePt t="9129" x="4425950" y="1863725"/>
          <p14:tracePt t="9160" x="4322763" y="1863725"/>
          <p14:tracePt t="9192" x="4264025" y="1863725"/>
          <p14:tracePt t="9223" x="4225925" y="1863725"/>
          <p14:tracePt t="9240" x="4176713" y="1863725"/>
          <p14:tracePt t="9272" x="4086225" y="1854200"/>
          <p14:tracePt t="9305" x="4041775" y="1847850"/>
          <p14:tracePt t="9339" x="3983038" y="1836738"/>
          <p14:tracePt t="9372" x="3879850" y="1809750"/>
          <p14:tracePt t="9405" x="3875088" y="1809750"/>
          <p14:tracePt t="9498" x="3863975" y="1809750"/>
          <p14:tracePt t="9530" x="3859213" y="1809750"/>
          <p14:tracePt t="9732" x="3913188" y="1809750"/>
          <p14:tracePt t="9765" x="3987800" y="1809750"/>
          <p14:tracePt t="9785" x="4075113" y="1809750"/>
          <p14:tracePt t="9822" x="4291013" y="1820863"/>
          <p14:tracePt t="9855" x="4583113" y="1820863"/>
          <p14:tracePt t="9889" x="4837113" y="1843088"/>
          <p14:tracePt t="9910" x="4895850" y="1854200"/>
          <p14:tracePt t="10019" x="4857750" y="1854200"/>
          <p14:tracePt t="10036" x="4837113" y="1854200"/>
          <p14:tracePt t="10075" x="4803775" y="1858963"/>
          <p14:tracePt t="10105" x="4776788" y="1863725"/>
          <p14:tracePt t="10263" x="4776788" y="1870075"/>
          <p14:tracePt t="10313" x="4864100" y="1870075"/>
          <p14:tracePt t="10331" x="5048250" y="1870075"/>
          <p14:tracePt t="10368" x="5641975" y="1901825"/>
          <p14:tracePt t="10404" x="5684838" y="1901825"/>
          <p14:tracePt t="10549" x="5680075" y="1908175"/>
          <p14:tracePt t="10584" x="5680075" y="1912938"/>
          <p14:tracePt t="10632" x="5684838" y="1912938"/>
          <p14:tracePt t="10693" x="5722938" y="1917700"/>
          <p14:tracePt t="10723" x="5776913" y="1917700"/>
          <p14:tracePt t="10758" x="5819775" y="1917700"/>
          <p14:tracePt t="10986" x="5846763" y="1908175"/>
          <p14:tracePt t="11022" x="5900738" y="1901825"/>
          <p14:tracePt t="11040" x="5961063" y="1901825"/>
          <p14:tracePt t="11076" x="6246813" y="1908175"/>
          <p14:tracePt t="11109" x="6761163" y="1928813"/>
          <p14:tracePt t="11128" x="7123113" y="1944688"/>
          <p14:tracePt t="11160" x="7354888" y="1955800"/>
          <p14:tracePt t="11192" x="7543800" y="1955800"/>
          <p14:tracePt t="11222" x="7712075" y="1955800"/>
          <p14:tracePt t="11255" x="7743825" y="1955800"/>
          <p14:tracePt t="11549" x="7559675" y="1955800"/>
          <p14:tracePt t="11585" x="7366000" y="1955800"/>
          <p14:tracePt t="11620" x="7278688" y="1955800"/>
          <p14:tracePt t="11656" x="7046913" y="1935163"/>
          <p14:tracePt t="11689" x="6884988" y="1935163"/>
          <p14:tracePt t="11724" x="6673850" y="1924050"/>
          <p14:tracePt t="11742" x="6626225" y="1912938"/>
          <p14:tracePt t="11777" x="6462713" y="1912938"/>
          <p14:tracePt t="11809" x="6365875" y="1908175"/>
          <p14:tracePt t="11840" x="6280150" y="1908175"/>
          <p14:tracePt t="11872" x="6149975" y="1908175"/>
          <p14:tracePt t="11905" x="6030913" y="1901825"/>
          <p14:tracePt t="11938" x="6019800" y="1897063"/>
          <p14:tracePt t="11988" x="5999163" y="1897063"/>
          <p14:tracePt t="12022" x="5988050" y="1890713"/>
          <p14:tracePt t="12193" x="5981700" y="1890713"/>
          <p14:tracePt t="12288" x="6069013" y="1890713"/>
          <p14:tracePt t="12322" x="6388100" y="1901825"/>
          <p14:tracePt t="12359" x="6884988" y="1912938"/>
          <p14:tracePt t="12397" x="7262813" y="1908175"/>
          <p14:tracePt t="12430" x="7350125" y="1908175"/>
          <p14:tracePt t="12463" x="7419975" y="1908175"/>
          <p14:tracePt t="12496" x="7435850" y="1908175"/>
          <p14:tracePt t="12683" x="7424738" y="1912938"/>
          <p14:tracePt t="12719" x="7404100" y="1928813"/>
          <p14:tracePt t="12756" x="7388225" y="1939925"/>
          <p14:tracePt t="12803" x="7377113" y="1939925"/>
          <p14:tracePt t="12851" x="7361238" y="1944688"/>
          <p14:tracePt t="12884" x="7332663" y="1951038"/>
          <p14:tracePt t="12934" x="7300913" y="1951038"/>
          <p14:tracePt t="12968" x="7258050" y="1951038"/>
          <p14:tracePt t="13001" x="7150100" y="1962150"/>
          <p14:tracePt t="13035" x="6997700" y="1982788"/>
          <p14:tracePt t="13070" x="6923088" y="2000250"/>
          <p14:tracePt t="13101" x="6723063" y="2047875"/>
          <p14:tracePt t="13134" x="6372225" y="2124075"/>
          <p14:tracePt t="13168" x="6122988" y="2166938"/>
          <p14:tracePt t="13201" x="5972175" y="2171700"/>
          <p14:tracePt t="13234" x="5700713" y="2182813"/>
          <p14:tracePt t="13252" x="5637213" y="2182813"/>
          <p14:tracePt t="13284" x="5334000" y="2193925"/>
          <p14:tracePt t="13315" x="5237163" y="2189163"/>
          <p14:tracePt t="13347" x="5118100" y="2178050"/>
          <p14:tracePt t="13378" x="4938713" y="2101850"/>
          <p14:tracePt t="13411" x="4841875" y="2016125"/>
          <p14:tracePt t="13443" x="4722813" y="1890713"/>
          <p14:tracePt t="13477" x="4567238" y="1778000"/>
          <p14:tracePt t="13509" x="4371975" y="1654175"/>
          <p14:tracePt t="13541" x="4225925" y="1562100"/>
          <p14:tracePt t="13573" x="4102100" y="1497013"/>
          <p14:tracePt t="13605" x="3832225" y="1481138"/>
          <p14:tracePt t="13639" x="3540125" y="1481138"/>
          <p14:tracePt t="13672" x="3387725" y="1497013"/>
          <p14:tracePt t="13690" x="3382963" y="1497013"/>
          <p14:tracePt t="13868" x="3468688" y="1512888"/>
          <p14:tracePt t="13904" x="4398963" y="1766888"/>
          <p14:tracePt t="13940" x="4540250" y="1885950"/>
          <p14:tracePt t="13958" x="4540250" y="1908175"/>
          <p14:tracePt t="13995" x="4540250" y="1939925"/>
          <p14:tracePt t="14028" x="4540250" y="1973263"/>
          <p14:tracePt t="14045" x="4533900" y="2009775"/>
          <p14:tracePt t="14081" x="4522788" y="2020888"/>
          <p14:tracePt t="14155" x="4376738" y="1809750"/>
          <p14:tracePt t="14187" x="4259263" y="1593850"/>
          <p14:tracePt t="14220" x="4214813" y="1443038"/>
          <p14:tracePt t="14253" x="4187825" y="1319213"/>
          <p14:tracePt t="14284" x="4171950" y="1177925"/>
          <p14:tracePt t="14318" x="4171950" y="1146175"/>
          <p14:tracePt t="14351" x="4171950" y="1128713"/>
          <p14:tracePt t="14382" x="4171950" y="1123950"/>
          <p14:tracePt t="14456" x="4313238" y="1123950"/>
          <p14:tracePt t="14489" x="5480050" y="1150938"/>
          <p14:tracePt t="14522" x="6907213" y="1243013"/>
          <p14:tracePt t="14540" x="7770813" y="1328738"/>
          <p14:tracePt t="14572" x="8197850" y="1389063"/>
          <p14:tracePt t="14605" x="8420100" y="1431925"/>
          <p14:tracePt t="14636" x="8505825" y="1443038"/>
          <p14:tracePt t="14763" x="8489950" y="1512888"/>
          <p14:tracePt t="14796" x="8375650" y="1647825"/>
          <p14:tracePt t="14830" x="8251825" y="1890713"/>
          <p14:tracePt t="14861" x="8220075" y="2000250"/>
          <p14:tracePt t="14878" x="8213725" y="2036763"/>
          <p14:tracePt t="14910" x="8213725" y="2043113"/>
          <p14:tracePt t="14955" x="8112125" y="2036763"/>
          <p14:tracePt t="14988" x="7305675" y="1993900"/>
          <p14:tracePt t="15022" x="6296025" y="1962150"/>
          <p14:tracePt t="15039" x="6084888" y="1955800"/>
          <p14:tracePt t="15074" x="6080125" y="1955800"/>
          <p14:tracePt t="15122" x="6073775" y="1955800"/>
          <p14:tracePt t="15586" x="6026150" y="1966913"/>
          <p14:tracePt t="15620" x="6019800" y="1973263"/>
          <p14:tracePt t="15684" x="6015038" y="1978025"/>
          <p14:tracePt t="15734" x="6008688" y="1989138"/>
          <p14:tracePt t="15753" x="6003925" y="1989138"/>
          <p14:tracePt t="15819" x="5999163" y="1993900"/>
          <p14:tracePt t="15866" x="5999163" y="2000250"/>
          <p14:tracePt t="15945" x="5992813" y="2000250"/>
          <p14:tracePt t="16005" x="5992813" y="2005013"/>
          <p14:tracePt t="16526" x="5945188" y="2005013"/>
          <p14:tracePt t="16543" x="5918200" y="2005013"/>
          <p14:tracePt t="16578" x="5468938" y="2005013"/>
          <p14:tracePt t="16609" x="5138738" y="1989138"/>
          <p14:tracePt t="16640" x="4902200" y="1966913"/>
          <p14:tracePt t="16672" x="4641850" y="1951038"/>
          <p14:tracePt t="16705" x="4340225" y="1928813"/>
          <p14:tracePt t="16738" x="4252913" y="1928813"/>
          <p14:tracePt t="16772" x="4214813" y="1928813"/>
          <p14:tracePt t="16805" x="4122738" y="1944688"/>
          <p14:tracePt t="16838" x="3983038" y="1962150"/>
          <p14:tracePt t="16872" x="3906838" y="1962150"/>
          <p14:tracePt t="16905" x="3848100" y="1962150"/>
          <p14:tracePt t="16938" x="3706813" y="1973263"/>
          <p14:tracePt t="16956" x="3544888" y="1982788"/>
          <p14:tracePt t="16988" x="3328988" y="1982788"/>
          <p14:tracePt t="17019" x="3209925" y="1982788"/>
          <p14:tracePt t="17035" x="3151188" y="1978025"/>
          <p14:tracePt t="17069" x="2989263" y="1944688"/>
          <p14:tracePt t="17101" x="2771775" y="1827213"/>
          <p14:tracePt t="17132" x="2701925" y="1739900"/>
          <p14:tracePt t="17165" x="2701925" y="1616075"/>
          <p14:tracePt t="17197" x="2701925" y="1528763"/>
          <p14:tracePt t="17230" x="2724150" y="1458913"/>
          <p14:tracePt t="17261" x="2771775" y="1355725"/>
          <p14:tracePt t="17293" x="2863850" y="1254125"/>
          <p14:tracePt t="17325" x="2960688" y="1166813"/>
          <p14:tracePt t="17358" x="3005138" y="1146175"/>
          <p14:tracePt t="17389" x="3144838" y="1139825"/>
          <p14:tracePt t="17422" x="3398838" y="1211263"/>
          <p14:tracePt t="17456" x="3695700" y="1377950"/>
          <p14:tracePt t="17488" x="3744913" y="1465263"/>
          <p14:tracePt t="17521" x="3744913" y="1562100"/>
          <p14:tracePt t="17538" x="3744913" y="1600200"/>
          <p14:tracePt t="17571" x="3729038" y="1681163"/>
          <p14:tracePt t="17603" x="3702050" y="1728788"/>
          <p14:tracePt t="17635" x="3695700" y="1735138"/>
          <p14:tracePt t="20255" x="3306763" y="2740025"/>
          <p14:tracePt t="20288" x="3263900" y="2825750"/>
          <p14:tracePt t="20322" x="3243263" y="2863850"/>
          <p14:tracePt t="20360" x="3182938" y="2924175"/>
          <p14:tracePt t="20378" x="3160713" y="2967038"/>
          <p14:tracePt t="20413" x="3140075" y="2998788"/>
          <p14:tracePt t="20447" x="3140075" y="3005138"/>
          <p14:tracePt t="20497" x="3128963" y="3021013"/>
          <p14:tracePt t="20529" x="3124200" y="3032125"/>
          <p14:tracePt t="20547" x="3124200" y="3036888"/>
          <p14:tracePt t="20592" x="3124200" y="3043238"/>
          <p14:tracePt t="20686" x="3259138" y="3079750"/>
          <p14:tracePt t="20720" x="3409950" y="3155950"/>
          <p14:tracePt t="20753" x="3459163" y="3198813"/>
          <p14:tracePt t="20784" x="3502025" y="3209925"/>
          <p14:tracePt t="20817" x="3556000" y="3209925"/>
          <p14:tracePt t="20849" x="3587750" y="3209925"/>
          <p14:tracePt t="20882" x="3621088" y="3209925"/>
          <p14:tracePt t="20916" x="3636963" y="3205163"/>
          <p14:tracePt t="20949" x="3648075" y="3194050"/>
          <p14:tracePt t="20982" x="3679825" y="3187700"/>
          <p14:tracePt t="21015" x="3740150" y="3187700"/>
          <p14:tracePt t="21033" x="3751263" y="3187700"/>
          <p14:tracePt t="21052" x="3771900" y="3182938"/>
          <p14:tracePt t="21084" x="3821113" y="3178175"/>
          <p14:tracePt t="21118" x="3863975" y="3178175"/>
          <p14:tracePt t="21157" x="3922713" y="3178175"/>
          <p14:tracePt t="21188" x="3940175" y="3178175"/>
          <p14:tracePt t="21222" x="3976688" y="3178175"/>
          <p14:tracePt t="21255" x="4133850" y="3155950"/>
          <p14:tracePt t="21289" x="4230688" y="3155950"/>
          <p14:tracePt t="21322" x="4295775" y="3155950"/>
          <p14:tracePt t="21355" x="4387850" y="3144838"/>
          <p14:tracePt t="21388" x="4403725" y="3140075"/>
          <p14:tracePt t="21422" x="4437063" y="3140075"/>
          <p14:tracePt t="21440" x="4457700" y="3133725"/>
          <p14:tracePt t="21474" x="4502150" y="3124200"/>
          <p14:tracePt t="21506" x="4545013" y="3117850"/>
          <p14:tracePt t="21539" x="4587875" y="3106738"/>
          <p14:tracePt t="21572" x="4664075" y="3106738"/>
          <p14:tracePt t="21606" x="4810125" y="3106738"/>
          <p14:tracePt t="21638" x="4976813" y="3113088"/>
          <p14:tracePt t="21672" x="5091113" y="3124200"/>
          <p14:tracePt t="21705" x="5176838" y="3155950"/>
          <p14:tracePt t="21739" x="5268913" y="3182938"/>
          <p14:tracePt t="21771" x="5399088" y="3198813"/>
          <p14:tracePt t="21803" x="5534025" y="3209925"/>
          <p14:tracePt t="21836" x="5727700" y="3221038"/>
          <p14:tracePt t="21868" x="5826125" y="3225800"/>
          <p14:tracePt t="21901" x="5992813" y="3225800"/>
          <p14:tracePt t="21932" x="6161088" y="3225800"/>
          <p14:tracePt t="21965" x="6253163" y="3225800"/>
          <p14:tracePt t="21997" x="6327775" y="3225800"/>
          <p14:tracePt t="22030" x="6462713" y="3225800"/>
          <p14:tracePt t="22048" x="6577013" y="3225800"/>
          <p14:tracePt t="22084" x="6684963" y="3225800"/>
          <p14:tracePt t="22117" x="6707188" y="3221038"/>
          <p14:tracePt t="22151" x="6723063" y="3214688"/>
          <p14:tracePt t="22185" x="6727825" y="3214688"/>
          <p14:tracePt t="22296" x="6727825" y="3209925"/>
          <p14:tracePt t="22372" x="6696075" y="3205163"/>
          <p14:tracePt t="22405" x="6561138" y="3205163"/>
          <p14:tracePt t="22439" x="6489700" y="3205163"/>
          <p14:tracePt t="22504" x="6365875" y="3221038"/>
          <p14:tracePt t="22537" x="6026150" y="3263900"/>
          <p14:tracePt t="22569" x="5781675" y="3279775"/>
          <p14:tracePt t="22603" x="5653088" y="3290888"/>
          <p14:tracePt t="22634" x="5392738" y="3328988"/>
          <p14:tracePt t="22668" x="4826000" y="3441700"/>
          <p14:tracePt t="22701" x="4371975" y="3529013"/>
          <p14:tracePt t="22735" x="4113213" y="3560763"/>
          <p14:tracePt t="22768" x="3976688" y="3582988"/>
          <p14:tracePt t="22801" x="3668713" y="3625850"/>
          <p14:tracePt t="22834" x="3052763" y="3717925"/>
          <p14:tracePt t="22865" x="2820988" y="3740150"/>
          <p14:tracePt t="22899" x="2713038" y="3744913"/>
          <p14:tracePt t="22932" x="2578100" y="3756025"/>
          <p14:tracePt t="22965" x="2117725" y="3787775"/>
          <p14:tracePt t="22998" x="2043113" y="3794125"/>
          <p14:tracePt t="23030" x="2043113" y="3805238"/>
          <p14:tracePt t="23138" x="2043113" y="3810000"/>
          <p14:tracePt t="23169" x="2043113" y="3814763"/>
          <p14:tracePt t="23201" x="2054225" y="3821113"/>
          <p14:tracePt t="23234" x="2151063" y="3821113"/>
          <p14:tracePt t="23251" x="2216150" y="3821113"/>
          <p14:tracePt t="23283" x="2274888" y="3821113"/>
          <p14:tracePt t="23331" x="2378075" y="3821113"/>
          <p14:tracePt t="23363" x="2409825" y="3825875"/>
          <p14:tracePt t="23396" x="2432050" y="3825875"/>
          <p14:tracePt t="23428" x="2528888" y="3841750"/>
          <p14:tracePt t="23461" x="2598738" y="3848100"/>
          <p14:tracePt t="23492" x="2605088" y="3852863"/>
          <p14:tracePt t="23524" x="2647950" y="3859213"/>
          <p14:tracePt t="23540" x="2686050" y="3859213"/>
          <p14:tracePt t="23572" x="2744788" y="3863975"/>
          <p14:tracePt t="23605" x="2755900" y="3863975"/>
          <p14:tracePt t="23639" x="2794000" y="3863975"/>
          <p14:tracePt t="23672" x="2994025" y="3863975"/>
          <p14:tracePt t="23690" x="3106738" y="3863975"/>
          <p14:tracePt t="23722" x="3178175" y="3848100"/>
          <p14:tracePt t="23756" x="3259138" y="3836988"/>
          <p14:tracePt t="23788" x="3490913" y="3805238"/>
          <p14:tracePt t="23822" x="3740150" y="3767138"/>
          <p14:tracePt t="23856" x="3805238" y="3767138"/>
          <p14:tracePt t="23888" x="3895725" y="3767138"/>
          <p14:tracePt t="23921" x="4010025" y="3767138"/>
          <p14:tracePt t="23953" x="4090988" y="3767138"/>
          <p14:tracePt t="23984" x="4129088" y="3771900"/>
          <p14:tracePt t="24017" x="4183063" y="3771900"/>
          <p14:tracePt t="24035" x="4230688" y="3771900"/>
          <p14:tracePt t="24067" x="4302125" y="3771900"/>
          <p14:tracePt t="24101" x="4344988" y="3771900"/>
          <p14:tracePt t="24135" x="4421188" y="3776663"/>
          <p14:tracePt t="24167" x="4484688" y="3810000"/>
          <p14:tracePt t="24201" x="4572000" y="3810000"/>
          <p14:tracePt t="24235" x="4783138" y="3810000"/>
          <p14:tracePt t="24252" x="4895850" y="3805238"/>
          <p14:tracePt t="24297" x="5291138" y="3794125"/>
          <p14:tracePt t="24330" x="5457825" y="3794125"/>
          <p14:tracePt t="24363" x="5684838" y="3794125"/>
          <p14:tracePt t="24395" x="6026150" y="3798888"/>
          <p14:tracePt t="24427" x="6154738" y="3798888"/>
          <p14:tracePt t="24460" x="6242050" y="3798888"/>
          <p14:tracePt t="24493" x="6457950" y="3798888"/>
          <p14:tracePt t="24525" x="6761163" y="3798888"/>
          <p14:tracePt t="24542" x="6815138" y="3798888"/>
          <p14:tracePt t="24573" x="6862763" y="3798888"/>
          <p14:tracePt t="24606" x="6943725" y="3798888"/>
          <p14:tracePt t="24638" x="7024688" y="3798888"/>
          <p14:tracePt t="24669" x="7042150" y="3798888"/>
          <p14:tracePt t="24702" x="7046913" y="3798888"/>
          <p14:tracePt t="24751" x="7069138" y="3798888"/>
          <p14:tracePt t="24769" x="7089775" y="3810000"/>
          <p14:tracePt t="24801" x="7138988" y="3832225"/>
          <p14:tracePt t="24834" x="7165975" y="3841750"/>
          <p14:tracePt t="24866" x="7177088" y="3848100"/>
          <p14:tracePt t="24898" x="7188200" y="3852863"/>
          <p14:tracePt t="24948" x="7197725" y="3852863"/>
          <p14:tracePt t="24980" x="7208838" y="3863975"/>
          <p14:tracePt t="25012" x="7215188" y="3868738"/>
          <p14:tracePt t="25090" x="7215188" y="3875088"/>
          <p14:tracePt t="25122" x="7219950" y="3879850"/>
          <p14:tracePt t="25155" x="7224713" y="3886200"/>
          <p14:tracePt t="25430" x="7134225" y="3906838"/>
          <p14:tracePt t="25466" x="7019925" y="3913188"/>
          <p14:tracePt t="25504" x="7019925" y="3922713"/>
          <p14:tracePt t="25536" x="7008813" y="3929063"/>
          <p14:tracePt t="25584" x="7004050" y="3933825"/>
          <p14:tracePt t="25663" x="7004050" y="3940175"/>
          <p14:tracePt t="25728" x="7024688" y="3944938"/>
          <p14:tracePt t="25759" x="7058025" y="3960813"/>
          <p14:tracePt t="25791" x="7078663" y="3971925"/>
          <p14:tracePt t="25822" x="7085013" y="3976688"/>
          <p14:tracePt t="25855" x="7089775" y="3987800"/>
          <p14:tracePt t="25905" x="7096125" y="3998913"/>
          <p14:tracePt t="25938" x="7100888" y="3998913"/>
          <p14:tracePt t="25957" x="7100888" y="4003675"/>
          <p14:tracePt t="26004" x="7100888" y="4010025"/>
          <p14:tracePt t="26132" x="7100888" y="4014788"/>
          <p14:tracePt t="26443" x="7096125" y="4014788"/>
          <p14:tracePt t="26881" x="7089775" y="4014788"/>
          <p14:tracePt t="27084" x="7085013" y="4025900"/>
          <p14:tracePt t="27122" x="7078663" y="4030663"/>
          <p14:tracePt t="27291" x="6970713" y="4030663"/>
          <p14:tracePt t="27323" x="6900863" y="4025900"/>
          <p14:tracePt t="27359" x="6696075" y="4048125"/>
          <p14:tracePt t="27391" x="6453188" y="4068763"/>
          <p14:tracePt t="27409" x="6300788" y="4090988"/>
          <p14:tracePt t="27441" x="5772150" y="4183063"/>
          <p14:tracePt t="27471" x="4772025" y="4367213"/>
          <p14:tracePt t="27505" x="4014788" y="4495800"/>
          <p14:tracePt t="27538" x="3706813" y="4560888"/>
          <p14:tracePt t="27572" x="3436938" y="4610100"/>
          <p14:tracePt t="27605" x="3133725" y="4684713"/>
          <p14:tracePt t="27639" x="2955925" y="4749800"/>
          <p14:tracePt t="27672" x="2767013" y="4810125"/>
          <p14:tracePt t="27691" x="2598738" y="4826000"/>
          <p14:tracePt t="27722" x="2355850" y="4875213"/>
          <p14:tracePt t="27755" x="2155825" y="4911725"/>
          <p14:tracePt t="27788" x="2128838" y="4918075"/>
          <p14:tracePt t="27822" x="2112963" y="4918075"/>
          <p14:tracePt t="27855" x="2009775" y="4918075"/>
          <p14:tracePt t="27888" x="1973263" y="4918075"/>
          <p14:tracePt t="27919" x="1962150" y="4918075"/>
          <p14:tracePt t="27953" x="1955800" y="4918075"/>
          <p14:tracePt t="27986" x="1935163" y="4906963"/>
          <p14:tracePt t="28034" x="1847850" y="4891088"/>
          <p14:tracePt t="28069" x="1778000" y="4852988"/>
          <p14:tracePt t="28100" x="1755775" y="4826000"/>
          <p14:tracePt t="28132" x="1751013" y="4814888"/>
          <p14:tracePt t="28274" x="1755775" y="4814888"/>
          <p14:tracePt t="28307" x="1793875" y="4819650"/>
          <p14:tracePt t="28339" x="1809750" y="4819650"/>
          <p14:tracePt t="28403" x="1827213" y="4819650"/>
          <p14:tracePt t="28436" x="1989138" y="4848225"/>
          <p14:tracePt t="28467" x="2085975" y="4852988"/>
          <p14:tracePt t="28500" x="2182813" y="4852988"/>
          <p14:tracePt t="28518" x="2259013" y="4852988"/>
          <p14:tracePt t="28535" x="2366963" y="4837113"/>
          <p14:tracePt t="28568" x="2508250" y="4814888"/>
          <p14:tracePt t="28601" x="2562225" y="4814888"/>
          <p14:tracePt t="28634" x="2625725" y="4814888"/>
          <p14:tracePt t="28668" x="2717800" y="4814888"/>
          <p14:tracePt t="28701" x="2843213" y="4810125"/>
          <p14:tracePt t="28734" x="2897188" y="4810125"/>
          <p14:tracePt t="28768" x="2944813" y="4810125"/>
          <p14:tracePt t="28801" x="3032125" y="4810125"/>
          <p14:tracePt t="28834" x="3155950" y="4810125"/>
          <p14:tracePt t="28867" x="3194050" y="4814888"/>
          <p14:tracePt t="28899" x="3225800" y="4819650"/>
          <p14:tracePt t="28932" x="3302000" y="4819650"/>
          <p14:tracePt t="28965" x="3468688" y="4830763"/>
          <p14:tracePt t="28996" x="3490913" y="4830763"/>
          <p14:tracePt t="29030" x="3506788" y="4830763"/>
          <p14:tracePt t="29047" x="3544888" y="4830763"/>
          <p14:tracePt t="29081" x="3652838" y="4826000"/>
          <p14:tracePt t="29113" x="3729038" y="4826000"/>
          <p14:tracePt t="29147" x="3751263" y="4826000"/>
          <p14:tracePt t="29179" x="3814763" y="4826000"/>
          <p14:tracePt t="29211" x="3922713" y="4830763"/>
          <p14:tracePt t="29243" x="4025900" y="4837113"/>
          <p14:tracePt t="29277" x="4129088" y="4848225"/>
          <p14:tracePt t="29308" x="4187825" y="4848225"/>
          <p14:tracePt t="29339" x="4286250" y="4848225"/>
          <p14:tracePt t="29372" x="4349750" y="4848225"/>
          <p14:tracePt t="29405" x="4414838" y="4852988"/>
          <p14:tracePt t="29438" x="4448175" y="4852988"/>
          <p14:tracePt t="29472" x="4491038" y="4852988"/>
          <p14:tracePt t="29504" x="4583113" y="4852988"/>
          <p14:tracePt t="29534" x="4652963" y="4852988"/>
          <p14:tracePt t="29567" x="4695825" y="4852988"/>
          <p14:tracePt t="29601" x="4756150" y="4852988"/>
          <p14:tracePt t="29634" x="4906963" y="4852988"/>
          <p14:tracePt t="29668" x="5026025" y="4852988"/>
          <p14:tracePt t="29701" x="5064125" y="4852988"/>
          <p14:tracePt t="29734" x="5102225" y="4852988"/>
          <p14:tracePt t="29768" x="5145088" y="4852988"/>
          <p14:tracePt t="29800" x="5192713" y="4852988"/>
          <p14:tracePt t="29832" x="5237163" y="4857750"/>
          <p14:tracePt t="29865" x="5307013" y="4864100"/>
          <p14:tracePt t="29899" x="5376863" y="4864100"/>
          <p14:tracePt t="29932" x="5410200" y="4875213"/>
          <p14:tracePt t="29963" x="5419725" y="4875213"/>
          <p14:tracePt t="29995" x="5441950" y="4875213"/>
          <p14:tracePt t="30027" x="5457825" y="4875213"/>
          <p14:tracePt t="30044" x="5468938" y="4875213"/>
          <p14:tracePt t="30089" x="5468938" y="4868863"/>
          <p14:tracePt t="30122" x="5468938" y="4864100"/>
          <p14:tracePt t="30155" x="5464175" y="4841875"/>
          <p14:tracePt t="30189" x="5295900" y="4702175"/>
          <p14:tracePt t="30222" x="4929188" y="4194175"/>
          <p14:tracePt t="30255" x="4502150" y="3463925"/>
          <p14:tracePt t="30288" x="4252913" y="3167063"/>
          <p14:tracePt t="30319" x="3998913" y="2917825"/>
          <p14:tracePt t="30351" x="3798888" y="2728913"/>
          <p14:tracePt t="30384" x="3717925" y="2652713"/>
          <p14:tracePt t="30417" x="3702050" y="2643188"/>
          <p14:tracePt t="30449" x="3686175" y="2632075"/>
          <p14:tracePt t="30482" x="3675063" y="2582863"/>
          <p14:tracePt t="30515" x="3659188" y="2513013"/>
          <p14:tracePt t="30549" x="3641725" y="2481263"/>
          <p14:tracePt t="30582" x="3614738" y="2443163"/>
          <p14:tracePt t="30614" x="3544888" y="2344738"/>
          <p14:tracePt t="30630" x="3425825" y="2254250"/>
          <p14:tracePt t="30663" x="3313113" y="2144713"/>
          <p14:tracePt t="30697" x="3205163" y="2063750"/>
          <p14:tracePt t="30730" x="3128963" y="2020888"/>
          <p14:tracePt t="30763" x="2951163" y="1885950"/>
          <p14:tracePt t="30797" x="2744788" y="1674813"/>
          <p14:tracePt t="30830" x="2697163" y="1582738"/>
          <p14:tracePt t="30863" x="2690813" y="1497013"/>
          <p14:tracePt t="30897" x="2751138" y="1362075"/>
          <p14:tracePt t="30930" x="2955925" y="1254125"/>
          <p14:tracePt t="30963" x="3160713" y="1227138"/>
          <p14:tracePt t="30994" x="3405188" y="1231900"/>
          <p14:tracePt t="31027" x="3551238" y="1312863"/>
          <p14:tracePt t="31044" x="3668713" y="1443038"/>
          <p14:tracePt t="31077" x="3810000" y="1647825"/>
          <p14:tracePt t="31108" x="3859213" y="1858963"/>
          <p14:tracePt t="31139" x="3841750" y="1928813"/>
          <p14:tracePt t="31172" x="3751263" y="1955800"/>
          <p14:tracePt t="31205" x="3544888" y="1928813"/>
          <p14:tracePt t="31238" x="3490913" y="1901825"/>
          <p14:tracePt t="31334" x="3636963" y="2020888"/>
          <p14:tracePt t="31368" x="4010025" y="2308225"/>
          <p14:tracePt t="31400" x="4329113" y="2701925"/>
          <p14:tracePt t="31432" x="4513263" y="2994025"/>
          <p14:tracePt t="31465" x="4783138" y="3221038"/>
          <p14:tracePt t="31499" x="5084763" y="3344863"/>
          <p14:tracePt t="31532" x="5511800" y="3486150"/>
          <p14:tracePt t="31566" x="5749925" y="3636963"/>
          <p14:tracePt t="31598" x="5792788" y="3668713"/>
          <p14:tracePt t="31632" x="5803900" y="3690938"/>
          <p14:tracePt t="31664" x="5853113" y="3744913"/>
          <p14:tracePt t="31680" x="5857875" y="3749675"/>
          <p14:tracePt t="31713" x="5868988" y="3756025"/>
          <p14:tracePt t="31910" x="5880100" y="3776663"/>
          <p14:tracePt t="31944" x="5972175" y="3902075"/>
          <p14:tracePt t="31960" x="5992813" y="3933825"/>
          <p14:tracePt t="31994" x="6069013" y="4025900"/>
          <p14:tracePt t="32009" x="6069013" y="4030663"/>
          <p14:tracePt t="32042" x="6073775" y="40370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3B0DF4-F319-489A-AE83-C1FFFB967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51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Compass Rose E-J Dictionary</a:t>
            </a:r>
            <a:r>
              <a:rPr lang="ja-JP" altLang="en-US" dirty="0"/>
              <a:t>（抜粋）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C4E355-E825-4662-8C7E-D742C1FB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9350"/>
            <a:ext cx="10845069" cy="4637613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― </a:t>
            </a:r>
            <a:r>
              <a:rPr lang="ja-JP" altLang="en-US" dirty="0"/>
              <a:t>他　①＜物・人＞をずっと（ある状態に）しておく</a:t>
            </a:r>
            <a:r>
              <a:rPr lang="en-US" altLang="ja-JP" dirty="0"/>
              <a:t>:</a:t>
            </a:r>
          </a:p>
          <a:p>
            <a:pPr marL="0" indent="0">
              <a:buNone/>
            </a:pPr>
            <a:r>
              <a:rPr kumimoji="1" lang="en-US" altLang="ja-JP" dirty="0"/>
              <a:t>Keep the door open.  [V+O+C(</a:t>
            </a:r>
            <a:r>
              <a:rPr kumimoji="1" lang="ja-JP" altLang="en-US" dirty="0"/>
              <a:t>形</a:t>
            </a:r>
            <a:r>
              <a:rPr kumimoji="1" lang="en-US" altLang="ja-JP" dirty="0"/>
              <a:t>)] </a:t>
            </a:r>
            <a:r>
              <a:rPr kumimoji="1" lang="ja-JP" altLang="en-US" dirty="0"/>
              <a:t>ドアをあけておいてください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②</a:t>
            </a:r>
            <a:r>
              <a:rPr kumimoji="1" lang="en-US" altLang="ja-JP" dirty="0"/>
              <a:t>&lt;…&gt;</a:t>
            </a:r>
            <a:r>
              <a:rPr kumimoji="1" lang="ja-JP" altLang="en-US" dirty="0"/>
              <a:t>をずっと持っている、取っておく</a:t>
            </a:r>
            <a:r>
              <a:rPr kumimoji="1" lang="en-US" altLang="ja-JP" dirty="0"/>
              <a:t>: Keep the change. </a:t>
            </a:r>
            <a:r>
              <a:rPr kumimoji="1" lang="ja-JP" altLang="en-US" dirty="0"/>
              <a:t>おつりは取っておいて　</a:t>
            </a:r>
            <a:r>
              <a:rPr kumimoji="1" lang="en-US" altLang="ja-JP" dirty="0"/>
              <a:t>He kept a seat for me. [</a:t>
            </a:r>
            <a:r>
              <a:rPr kumimoji="1" lang="en-US" altLang="ja-JP" dirty="0" err="1"/>
              <a:t>V+O+for</a:t>
            </a:r>
            <a:r>
              <a:rPr kumimoji="1" lang="en-US" altLang="ja-JP" dirty="0"/>
              <a:t>+</a:t>
            </a:r>
            <a:r>
              <a:rPr kumimoji="1" lang="ja-JP" altLang="en-US" dirty="0"/>
              <a:t>名</a:t>
            </a:r>
            <a:r>
              <a:rPr kumimoji="1" lang="en-US" altLang="ja-JP" dirty="0"/>
              <a:t>] = He kept me a seat. [V+O+O] </a:t>
            </a:r>
            <a:r>
              <a:rPr kumimoji="1" lang="ja-JP" altLang="en-US" dirty="0"/>
              <a:t>彼は私に席をとっておいてくれた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</a:t>
            </a:r>
            <a:r>
              <a:rPr lang="en-US" altLang="ja-JP" dirty="0"/>
              <a:t>&lt;</a:t>
            </a:r>
            <a:r>
              <a:rPr lang="ja-JP" altLang="en-US" dirty="0"/>
              <a:t>約束・法律などを</a:t>
            </a:r>
            <a:r>
              <a:rPr lang="en-US" altLang="ja-JP" dirty="0"/>
              <a:t>&gt;</a:t>
            </a:r>
            <a:r>
              <a:rPr lang="ja-JP" altLang="en-US" dirty="0"/>
              <a:t>守る　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―</a:t>
            </a:r>
            <a:r>
              <a:rPr kumimoji="1" lang="ja-JP" altLang="en-US" dirty="0"/>
              <a:t>自　①ずっと</a:t>
            </a:r>
            <a:r>
              <a:rPr lang="en-US" altLang="ja-JP" dirty="0"/>
              <a:t>…</a:t>
            </a:r>
            <a:r>
              <a:rPr lang="ja-JP" altLang="en-US" dirty="0"/>
              <a:t>である　</a:t>
            </a:r>
            <a:r>
              <a:rPr lang="en-US" altLang="ja-JP" dirty="0"/>
              <a:t>Please keep quiet. [V+C(</a:t>
            </a:r>
            <a:r>
              <a:rPr lang="ja-JP" altLang="en-US" dirty="0"/>
              <a:t>形</a:t>
            </a:r>
            <a:r>
              <a:rPr lang="en-US" altLang="ja-JP" dirty="0"/>
              <a:t>)] </a:t>
            </a:r>
            <a:r>
              <a:rPr lang="ja-JP" altLang="en-US" dirty="0"/>
              <a:t>静かにしていてください　②　</a:t>
            </a:r>
            <a:r>
              <a:rPr lang="en-US" altLang="ja-JP" dirty="0"/>
              <a:t>…</a:t>
            </a:r>
            <a:r>
              <a:rPr lang="ja-JP" altLang="en-US" dirty="0"/>
              <a:t>し続ける　③（食べ物などが腐らないで）もつ </a:t>
            </a:r>
            <a:r>
              <a:rPr lang="en-US" altLang="ja-JP" dirty="0"/>
              <a:t>This milk won’t keep till tomorrow. </a:t>
            </a:r>
            <a:r>
              <a:rPr lang="ja-JP" altLang="en-US" dirty="0"/>
              <a:t>この牛乳は明日までもたないだろう</a:t>
            </a:r>
            <a:endParaRPr kumimoji="1"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6FC1B8-94A2-4A5B-8176-2B0BA1FC0C05}"/>
              </a:ext>
            </a:extLst>
          </p:cNvPr>
          <p:cNvSpPr txBox="1"/>
          <p:nvPr/>
        </p:nvSpPr>
        <p:spPr>
          <a:xfrm>
            <a:off x="5486400" y="3760426"/>
            <a:ext cx="255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[VO</a:t>
            </a: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は指定なし</a:t>
            </a: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]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01B995-C6EC-40C9-A47D-9788806AEE7C}"/>
              </a:ext>
            </a:extLst>
          </p:cNvPr>
          <p:cNvSpPr txBox="1"/>
          <p:nvPr/>
        </p:nvSpPr>
        <p:spPr>
          <a:xfrm>
            <a:off x="3638961" y="5425862"/>
            <a:ext cx="255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[V</a:t>
            </a: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は指定なし</a:t>
            </a: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]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23DCC34-A094-44E0-A9C6-64623A097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1"/>
    </mc:Choice>
    <mc:Fallback xmlns="">
      <p:transition spd="slow" advTm="113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2" x="5695950" y="1778000"/>
          <p14:tracePt t="1642" x="5441950" y="1173163"/>
          <p14:tracePt t="1665" x="5295900" y="881063"/>
          <p14:tracePt t="2197" x="3605213" y="76200"/>
          <p14:tracePt t="2212" x="3598863" y="80963"/>
          <p14:tracePt t="2248" x="3598863" y="92075"/>
          <p14:tracePt t="2342" x="3571875" y="107950"/>
          <p14:tracePt t="2426" x="3567113" y="119063"/>
          <p14:tracePt t="2463" x="3506788" y="211138"/>
          <p14:tracePt t="2495" x="3405188" y="292100"/>
          <p14:tracePt t="2533" x="3167063" y="449263"/>
          <p14:tracePt t="2565" x="2960688" y="546100"/>
          <p14:tracePt t="2596" x="2679700" y="593725"/>
          <p14:tracePt t="2629" x="2362200" y="631825"/>
          <p14:tracePt t="2661" x="2274888" y="665163"/>
          <p14:tracePt t="2711" x="2274888" y="676275"/>
          <p14:tracePt t="2745" x="2274888" y="712788"/>
          <p14:tracePt t="2775" x="2286000" y="746125"/>
          <p14:tracePt t="2823" x="2312988" y="757238"/>
          <p14:tracePt t="2855" x="2832100" y="739775"/>
          <p14:tracePt t="2888" x="3344863" y="739775"/>
          <p14:tracePt t="2919" x="3371850" y="739775"/>
          <p14:tracePt t="2953" x="3387725" y="739775"/>
          <p14:tracePt t="2986" x="3533775" y="757238"/>
          <p14:tracePt t="3021" x="3875088" y="865188"/>
          <p14:tracePt t="3053" x="3983038" y="919163"/>
          <p14:tracePt t="3086" x="4052888" y="935038"/>
          <p14:tracePt t="3120" x="4279900" y="939800"/>
          <p14:tracePt t="3152" x="4684713" y="939800"/>
          <p14:tracePt t="3169" x="4848225" y="939800"/>
          <p14:tracePt t="3203" x="4857750" y="939800"/>
          <p14:tracePt t="3236" x="4879975" y="939800"/>
          <p14:tracePt t="3270" x="5019675" y="939800"/>
          <p14:tracePt t="3303" x="5156200" y="939800"/>
          <p14:tracePt t="3336" x="5192713" y="939800"/>
          <p14:tracePt t="3369" x="5199063" y="939800"/>
          <p14:tracePt t="3416" x="5214938" y="939800"/>
          <p14:tracePt t="3447" x="5219700" y="939800"/>
          <p14:tracePt t="3526" x="5219700" y="946150"/>
          <p14:tracePt t="3723" x="5268913" y="950913"/>
          <p14:tracePt t="3760" x="5614988" y="989013"/>
          <p14:tracePt t="3795" x="5664200" y="1000125"/>
          <p14:tracePt t="4133" x="5734050" y="1000125"/>
          <p14:tracePt t="4165" x="5934075" y="1004888"/>
          <p14:tracePt t="4200" x="6808788" y="1112838"/>
          <p14:tracePt t="4233" x="7208838" y="1146175"/>
          <p14:tracePt t="4266" x="7258050" y="1155700"/>
          <p14:tracePt t="4344" x="7262813" y="1166813"/>
          <p14:tracePt t="4379" x="7278688" y="1189038"/>
          <p14:tracePt t="4411" x="7285038" y="1200150"/>
          <p14:tracePt t="4595" x="7289800" y="1200150"/>
          <p14:tracePt t="12728" x="7204075" y="1216025"/>
          <p14:tracePt t="12761" x="7188200" y="1216025"/>
          <p14:tracePt t="12816" x="7181850" y="1216025"/>
          <p14:tracePt t="12862" x="7165975" y="1216025"/>
          <p14:tracePt t="12894" x="7127875" y="1216025"/>
          <p14:tracePt t="12925" x="6819900" y="1243013"/>
          <p14:tracePt t="12959" x="6399213" y="1281113"/>
          <p14:tracePt t="12992" x="6354763" y="1281113"/>
          <p14:tracePt t="13053" x="6318250" y="1296988"/>
          <p14:tracePt t="13086" x="6235700" y="1319213"/>
          <p14:tracePt t="13119" x="6199188" y="1319213"/>
          <p14:tracePt t="13230" x="6026150" y="1339850"/>
          <p14:tracePt t="13260" x="5846763" y="1339850"/>
          <p14:tracePt t="13290" x="5792788" y="1346200"/>
          <p14:tracePt t="13335" x="5711825" y="1346200"/>
          <p14:tracePt t="13367" x="5145088" y="1404938"/>
          <p14:tracePt t="13398" x="4749800" y="1438275"/>
          <p14:tracePt t="13429" x="4576763" y="1458913"/>
          <p14:tracePt t="13461" x="4522788" y="1485900"/>
          <p14:tracePt t="13495" x="4344988" y="1528763"/>
          <p14:tracePt t="13528" x="4156075" y="1555750"/>
          <p14:tracePt t="13561" x="4149725" y="1562100"/>
          <p14:tracePt t="13638" x="4149725" y="1566863"/>
          <p14:tracePt t="13672" x="4156075" y="1539875"/>
          <p14:tracePt t="13704" x="4367213" y="1416050"/>
          <p14:tracePt t="13738" x="4965700" y="1292225"/>
          <p14:tracePt t="13771" x="6084888" y="1243013"/>
          <p14:tracePt t="13805" x="7192963" y="1211263"/>
          <p14:tracePt t="13838" x="8240713" y="1247775"/>
          <p14:tracePt t="13872" x="8755063" y="1308100"/>
          <p14:tracePt t="13905" x="8916988" y="1323975"/>
          <p14:tracePt t="13924" x="8921750" y="1323975"/>
          <p14:tracePt t="14021" x="8928100" y="1335088"/>
          <p14:tracePt t="14070" x="8912225" y="1346200"/>
          <p14:tracePt t="14102" x="8802688" y="1346200"/>
          <p14:tracePt t="14136" x="8620125" y="1339850"/>
          <p14:tracePt t="14169" x="8328025" y="1312863"/>
          <p14:tracePt t="14204" x="8040688" y="1184275"/>
          <p14:tracePt t="14236" x="7885113" y="984250"/>
          <p14:tracePt t="14269" x="7900988" y="735013"/>
          <p14:tracePt t="14303" x="7997825" y="631825"/>
          <p14:tracePt t="14336" x="8170863" y="566738"/>
          <p14:tracePt t="14367" x="8912225" y="557213"/>
          <p14:tracePt t="14399" x="9690100" y="615950"/>
          <p14:tracePt t="14432" x="9959975" y="712788"/>
          <p14:tracePt t="14463" x="9982200" y="811213"/>
          <p14:tracePt t="14495" x="9890125" y="935038"/>
          <p14:tracePt t="14528" x="9586913" y="1101725"/>
          <p14:tracePt t="14561" x="9224963" y="1162050"/>
          <p14:tracePt t="14580" x="9009063" y="1155700"/>
          <p14:tracePt t="14612" x="8775700" y="1027113"/>
          <p14:tracePt t="14644" x="8620125" y="815975"/>
          <p14:tracePt t="14661" x="8593138" y="712788"/>
          <p14:tracePt t="14694" x="8582025" y="665163"/>
          <p14:tracePt t="14729" x="8597900" y="642938"/>
          <p14:tracePt t="14761" x="9420225" y="584200"/>
          <p14:tracePt t="14795" x="10121900" y="631825"/>
          <p14:tracePt t="14828" x="10229850" y="696913"/>
          <p14:tracePt t="14846" x="10209213" y="719138"/>
          <p14:tracePt t="14878" x="9975850" y="820738"/>
          <p14:tracePt t="14911" x="9894888" y="827088"/>
          <p14:tracePt t="14944" x="9890125" y="827088"/>
          <p14:tracePt t="15021" x="9879013" y="827088"/>
          <p14:tracePt t="15055" x="9856788" y="827088"/>
          <p14:tracePt t="15085" x="9818688" y="831850"/>
          <p14:tracePt t="15118" x="9375775" y="912813"/>
          <p14:tracePt t="15149" x="8231188" y="1101725"/>
          <p14:tracePt t="15166" x="7781925" y="1155700"/>
          <p14:tracePt t="15198" x="5280025" y="1508125"/>
          <p14:tracePt t="15228" x="4484688" y="1566863"/>
          <p14:tracePt t="15262" x="3821113" y="1609725"/>
          <p14:tracePt t="15295" x="3005138" y="1654175"/>
          <p14:tracePt t="15327" x="2355850" y="1735138"/>
          <p14:tracePt t="15361" x="2335213" y="1746250"/>
          <p14:tracePt t="15440" x="2335213" y="1751013"/>
          <p14:tracePt t="15503" x="2355850" y="1751013"/>
          <p14:tracePt t="15533" x="2371725" y="1751013"/>
          <p14:tracePt t="15595" x="2371725" y="1773238"/>
          <p14:tracePt t="15629" x="2344738" y="1847850"/>
          <p14:tracePt t="15661" x="2297113" y="1897063"/>
          <p14:tracePt t="15694" x="2135188" y="1962150"/>
          <p14:tracePt t="15728" x="1885950" y="2000250"/>
          <p14:tracePt t="15761" x="1692275" y="2016125"/>
          <p14:tracePt t="15793" x="1609725" y="2032000"/>
          <p14:tracePt t="15825" x="1539875" y="2036763"/>
          <p14:tracePt t="15858" x="1443038" y="2054225"/>
          <p14:tracePt t="15890" x="1350963" y="2070100"/>
          <p14:tracePt t="15936" x="1247775" y="2090738"/>
          <p14:tracePt t="15954" x="1162050" y="2090738"/>
          <p14:tracePt t="15986" x="1000125" y="2081213"/>
          <p14:tracePt t="16019" x="847725" y="1978025"/>
          <p14:tracePt t="16053" x="766763" y="1897063"/>
          <p14:tracePt t="16086" x="730250" y="1820863"/>
          <p14:tracePt t="16120" x="696913" y="1724025"/>
          <p14:tracePt t="16152" x="669925" y="1658938"/>
          <p14:tracePt t="16168" x="642938" y="1600200"/>
          <p14:tracePt t="16201" x="627063" y="1550988"/>
          <p14:tracePt t="16219" x="627063" y="1512888"/>
          <p14:tracePt t="16252" x="642938" y="1454150"/>
          <p14:tracePt t="16283" x="669925" y="1431925"/>
          <p14:tracePt t="16314" x="746125" y="1389063"/>
          <p14:tracePt t="16345" x="908050" y="1339850"/>
          <p14:tracePt t="16378" x="1238250" y="1301750"/>
          <p14:tracePt t="16411" x="1382713" y="1301750"/>
          <p14:tracePt t="16444" x="1519238" y="1323975"/>
          <p14:tracePt t="16478" x="1647825" y="1409700"/>
          <p14:tracePt t="16511" x="1692275" y="1524000"/>
          <p14:tracePt t="16542" x="1724025" y="1663700"/>
          <p14:tracePt t="16576" x="1728788" y="1690688"/>
          <p14:tracePt t="18370" x="1728788" y="1739900"/>
          <p14:tracePt t="18406" x="1755775" y="1858963"/>
          <p14:tracePt t="18423" x="1773238" y="1989138"/>
          <p14:tracePt t="18457" x="1782763" y="2571750"/>
          <p14:tracePt t="18490" x="1708150" y="2987675"/>
          <p14:tracePt t="18523" x="1697038" y="3275013"/>
          <p14:tracePt t="18557" x="1712913" y="3706813"/>
          <p14:tracePt t="18591" x="1708150" y="3922713"/>
          <p14:tracePt t="18625" x="1701800" y="4041775"/>
          <p14:tracePt t="18659" x="1701800" y="4176713"/>
          <p14:tracePt t="18692" x="1701800" y="4284663"/>
          <p14:tracePt t="18724" x="1701800" y="4322763"/>
          <p14:tracePt t="18756" x="1701800" y="4344988"/>
          <p14:tracePt t="18788" x="1719263" y="4437063"/>
          <p14:tracePt t="18819" x="1739900" y="4545013"/>
          <p14:tracePt t="18852" x="1751013" y="4610100"/>
          <p14:tracePt t="18883" x="1751013" y="4630738"/>
          <p14:tracePt t="18916" x="1755775" y="4637088"/>
          <p14:tracePt t="18946" x="1739900" y="4668838"/>
          <p14:tracePt t="18963" x="1719263" y="4695825"/>
          <p14:tracePt t="18995" x="1708150" y="4718050"/>
          <p14:tracePt t="19028" x="1701800" y="4733925"/>
          <p14:tracePt t="19077" x="1658938" y="4776788"/>
          <p14:tracePt t="19111" x="1524000" y="4837113"/>
          <p14:tracePt t="19145" x="1400175" y="4864100"/>
          <p14:tracePt t="19163" x="1335088" y="4864100"/>
          <p14:tracePt t="19195" x="1238250" y="4868863"/>
          <p14:tracePt t="19229" x="1027113" y="4864100"/>
          <p14:tracePt t="19262" x="912813" y="4841875"/>
          <p14:tracePt t="19295" x="811213" y="4810125"/>
          <p14:tracePt t="19328" x="735013" y="4738688"/>
          <p14:tracePt t="19361" x="696913" y="4641850"/>
          <p14:tracePt t="19395" x="658813" y="4560888"/>
          <p14:tracePt t="19428" x="615950" y="4502150"/>
          <p14:tracePt t="19462" x="604838" y="4457700"/>
          <p14:tracePt t="19494" x="604838" y="4376738"/>
          <p14:tracePt t="19528" x="719138" y="4237038"/>
          <p14:tracePt t="19561" x="800100" y="4183063"/>
          <p14:tracePt t="19579" x="896938" y="4167188"/>
          <p14:tracePt t="19611" x="1135063" y="4160838"/>
          <p14:tracePt t="19644" x="1366838" y="4167188"/>
          <p14:tracePt t="19662" x="1470025" y="4171950"/>
          <p14:tracePt t="19694" x="1566863" y="4183063"/>
          <p14:tracePt t="19725" x="1701800" y="4210050"/>
          <p14:tracePt t="19757" x="1804988" y="4268788"/>
          <p14:tracePt t="19773" x="1820863" y="4291013"/>
          <p14:tracePt t="19806" x="1863725" y="4360863"/>
          <p14:tracePt t="19838" x="1939925" y="4484688"/>
          <p14:tracePt t="19871" x="2005013" y="4567238"/>
          <p14:tracePt t="19902" x="2009775" y="4594225"/>
          <p14:tracePt t="19934" x="1951038" y="4637088"/>
          <p14:tracePt t="19966" x="1712913" y="4695825"/>
          <p14:tracePt t="19998" x="1550988" y="4733925"/>
          <p14:tracePt t="20030" x="1539875" y="4738688"/>
          <p14:tracePt t="20062" x="1539875" y="4745038"/>
          <p14:tracePt t="20167" x="1535113" y="4756150"/>
          <p14:tracePt t="20231" x="1535113" y="4760913"/>
          <p14:tracePt t="20321" x="1528763" y="4760913"/>
          <p14:tracePt t="20367" x="1528763" y="4765675"/>
          <p14:tracePt t="20400" x="1524000" y="4783138"/>
          <p14:tracePt t="20432" x="1519238" y="4783138"/>
          <p14:tracePt t="20462" x="1519238" y="4787900"/>
          <p14:tracePt t="21365" x="1555750" y="4594225"/>
          <p14:tracePt t="21395" x="1620838" y="4176713"/>
          <p14:tracePt t="21433" x="1620838" y="3441700"/>
          <p14:tracePt t="21466" x="1620838" y="3086100"/>
          <p14:tracePt t="21498" x="1663700" y="2728913"/>
          <p14:tracePt t="21532" x="1681163" y="2593975"/>
          <p14:tracePt t="21566" x="1697038" y="2486025"/>
          <p14:tracePt t="21598" x="1697038" y="2425700"/>
          <p14:tracePt t="21644" x="1697038" y="2420938"/>
          <p14:tracePt t="21660" x="1697038" y="2409825"/>
          <p14:tracePt t="21694" x="1708150" y="2355850"/>
          <p14:tracePt t="21726" x="1746250" y="2263775"/>
          <p14:tracePt t="21759" x="1773238" y="2135188"/>
          <p14:tracePt t="21792" x="1755775" y="2058988"/>
          <p14:tracePt t="21825" x="1739900" y="2032000"/>
          <p14:tracePt t="21921" x="1724025" y="2085975"/>
          <p14:tracePt t="21952" x="1719263" y="2101850"/>
          <p14:tracePt t="21986" x="1697038" y="2124075"/>
          <p14:tracePt t="22019" x="1562100" y="2162175"/>
          <p14:tracePt t="22053" x="1173163" y="2155825"/>
          <p14:tracePt t="22086" x="885825" y="2097088"/>
          <p14:tracePt t="22117" x="793750" y="1993900"/>
          <p14:tracePt t="22149" x="788988" y="1908175"/>
          <p14:tracePt t="22167" x="788988" y="1831975"/>
          <p14:tracePt t="22183" x="788988" y="1778000"/>
          <p14:tracePt t="22216" x="773113" y="1609725"/>
          <p14:tracePt t="22248" x="773113" y="1443038"/>
          <p14:tracePt t="22278" x="847725" y="1319213"/>
          <p14:tracePt t="22311" x="1112838" y="1216025"/>
          <p14:tracePt t="22328" x="1243013" y="1220788"/>
          <p14:tracePt t="22361" x="1416050" y="1323975"/>
          <p14:tracePt t="22394" x="1443038" y="1409700"/>
          <p14:tracePt t="22435" x="1431925" y="1438275"/>
          <p14:tracePt t="22498" x="1416050" y="1438275"/>
          <p14:tracePt t="22545" x="1409700" y="1438275"/>
          <p14:tracePt t="22715" x="1573213" y="1501775"/>
          <p14:tracePt t="22748" x="1847850" y="1636713"/>
          <p14:tracePt t="22778" x="2016125" y="1809750"/>
          <p14:tracePt t="22811" x="2171700" y="1935163"/>
          <p14:tracePt t="22829" x="2227263" y="1962150"/>
          <p14:tracePt t="22861" x="2328863" y="2027238"/>
          <p14:tracePt t="22892" x="2351088" y="2081213"/>
          <p14:tracePt t="22924" x="2355850" y="2101850"/>
          <p14:tracePt t="22956" x="2362200" y="2108200"/>
          <p14:tracePt t="23077" x="2362200" y="2101850"/>
          <p14:tracePt t="23138" x="2362200" y="2097088"/>
          <p14:tracePt t="23311" x="2355850" y="2090738"/>
          <p14:tracePt t="23724" x="2420938" y="2085975"/>
          <p14:tracePt t="23759" x="2609850" y="2032000"/>
          <p14:tracePt t="23795" x="2724150" y="2009775"/>
          <p14:tracePt t="23813" x="2859088" y="1982788"/>
          <p14:tracePt t="23850" x="2951163" y="1962150"/>
          <p14:tracePt t="23971" x="2951163" y="1955800"/>
          <p14:tracePt t="24019" x="2951163" y="1951038"/>
          <p14:tracePt t="24252" x="3106738" y="1951038"/>
          <p14:tracePt t="24283" x="3243263" y="1951038"/>
          <p14:tracePt t="24318" x="3263900" y="1951038"/>
          <p14:tracePt t="24542" x="3313113" y="1962150"/>
          <p14:tracePt t="24582" x="3625850" y="1962150"/>
          <p14:tracePt t="24613" x="3949700" y="1955800"/>
          <p14:tracePt t="24644" x="4279900" y="1924050"/>
          <p14:tracePt t="24661" x="4398963" y="1908175"/>
          <p14:tracePt t="24694" x="4448175" y="1890713"/>
          <p14:tracePt t="24728" x="4452938" y="1885950"/>
          <p14:tracePt t="24777" x="4452938" y="1881188"/>
          <p14:tracePt t="24929" x="4556125" y="1863725"/>
          <p14:tracePt t="24961" x="4933950" y="1843088"/>
          <p14:tracePt t="24995" x="5302250" y="1809750"/>
          <p14:tracePt t="25027" x="5745163" y="1773238"/>
          <p14:tracePt t="25059" x="6064250" y="1751013"/>
          <p14:tracePt t="25092" x="6388100" y="1739900"/>
          <p14:tracePt t="25111" x="6577013" y="1728788"/>
          <p14:tracePt t="25144" x="6765925" y="1719263"/>
          <p14:tracePt t="25162" x="6907213" y="1719263"/>
          <p14:tracePt t="25197" x="7138988" y="1719263"/>
          <p14:tracePt t="25228" x="7366000" y="1719263"/>
          <p14:tracePt t="25261" x="7570788" y="1712913"/>
          <p14:tracePt t="25294" x="7808913" y="1712913"/>
          <p14:tracePt t="25325" x="8051800" y="1712913"/>
          <p14:tracePt t="25359" x="8343900" y="1746250"/>
          <p14:tracePt t="25392" x="8586788" y="1751013"/>
          <p14:tracePt t="25425" x="8743950" y="1773238"/>
          <p14:tracePt t="25457" x="8782050" y="1773238"/>
          <p14:tracePt t="25490" x="8824913" y="1773238"/>
          <p14:tracePt t="25521" x="8943975" y="1778000"/>
          <p14:tracePt t="25553" x="9002713" y="1782763"/>
          <p14:tracePt t="25586" x="9013825" y="1782763"/>
          <p14:tracePt t="25619" x="9036050" y="1782763"/>
          <p14:tracePt t="25652" x="9040813" y="1782763"/>
          <p14:tracePt t="25762" x="9036050" y="1782763"/>
          <p14:tracePt t="25795" x="9024938" y="1782763"/>
          <p14:tracePt t="25827" x="9013825" y="1778000"/>
          <p14:tracePt t="25877" x="8959850" y="1778000"/>
          <p14:tracePt t="25909" x="8878888" y="1778000"/>
          <p14:tracePt t="25940" x="8836025" y="1778000"/>
          <p14:tracePt t="25973" x="8759825" y="1778000"/>
          <p14:tracePt t="26004" x="8647113" y="1789113"/>
          <p14:tracePt t="26036" x="8528050" y="1789113"/>
          <p14:tracePt t="26069" x="8213725" y="1809750"/>
          <p14:tracePt t="26102" x="7658100" y="1827213"/>
          <p14:tracePt t="26133" x="6938963" y="1874838"/>
          <p14:tracePt t="26166" x="6496050" y="1924050"/>
          <p14:tracePt t="26184" x="6269038" y="1944688"/>
          <p14:tracePt t="26216" x="5846763" y="1966913"/>
          <p14:tracePt t="26233" x="5457825" y="1989138"/>
          <p14:tracePt t="26266" x="4772025" y="2085975"/>
          <p14:tracePt t="26311" x="4068763" y="2182813"/>
          <p14:tracePt t="26342" x="3787775" y="2205038"/>
          <p14:tracePt t="26361" x="3556000" y="2227263"/>
          <p14:tracePt t="26394" x="3144838" y="2247900"/>
          <p14:tracePt t="26426" x="2605088" y="2324100"/>
          <p14:tracePt t="26459" x="2308225" y="2351088"/>
          <p14:tracePt t="26492" x="2247900" y="2355850"/>
          <p14:tracePt t="26525" x="2139950" y="2355850"/>
          <p14:tracePt t="26559" x="1946275" y="2366963"/>
          <p14:tracePt t="26592" x="1816100" y="2366963"/>
          <p14:tracePt t="26624" x="1773238" y="2366963"/>
          <p14:tracePt t="26826" x="1874838" y="2351088"/>
          <p14:tracePt t="26862" x="2128838" y="2351088"/>
          <p14:tracePt t="26894" x="2297113" y="2355850"/>
          <p14:tracePt t="26933" x="2335213" y="2355850"/>
          <p14:tracePt t="26965" x="2339975" y="2355850"/>
          <p14:tracePt t="27245" x="2447925" y="2355850"/>
          <p14:tracePt t="27266" x="2647950" y="2355850"/>
          <p14:tracePt t="27301" x="2940050" y="2366963"/>
          <p14:tracePt t="27332" x="3090863" y="2366963"/>
          <p14:tracePt t="27364" x="3178175" y="2366963"/>
          <p14:tracePt t="27395" x="3286125" y="2366963"/>
          <p14:tracePt t="27429" x="3355975" y="2382838"/>
          <p14:tracePt t="27469" x="3360738" y="2389188"/>
          <p14:tracePt t="27513" x="3371850" y="2389188"/>
          <p14:tracePt t="27576" x="3371850" y="2393950"/>
          <p14:tracePt t="27607" x="3371850" y="2398713"/>
          <p14:tracePt t="27761" x="3382963" y="2393950"/>
          <p14:tracePt t="27794" x="3421063" y="2393950"/>
          <p14:tracePt t="27825" x="3497263" y="2398713"/>
          <p14:tracePt t="27857" x="3578225" y="2409825"/>
          <p14:tracePt t="27875" x="3587750" y="2420938"/>
          <p14:tracePt t="27909" x="3641725" y="2436813"/>
          <p14:tracePt t="27942" x="3668713" y="2443163"/>
          <p14:tracePt t="27974" x="3690938" y="2447925"/>
          <p14:tracePt t="28007" x="3733800" y="2463800"/>
          <p14:tracePt t="28023" x="3744913" y="2474913"/>
          <p14:tracePt t="28056" x="3760788" y="2474913"/>
          <p14:tracePt t="28088" x="3767138" y="2481263"/>
          <p14:tracePt t="28119" x="3783013" y="2481263"/>
          <p14:tracePt t="28153" x="3805238" y="2486025"/>
          <p14:tracePt t="28170" x="3825875" y="2490788"/>
          <p14:tracePt t="28205" x="3895725" y="2497138"/>
          <p14:tracePt t="28238" x="3922713" y="2501900"/>
          <p14:tracePt t="28271" x="3929063" y="2508250"/>
          <p14:tracePt t="28305" x="3933825" y="2513013"/>
          <p14:tracePt t="28338" x="3940175" y="2513013"/>
          <p14:tracePt t="28416" x="3940175" y="2517775"/>
          <p14:tracePt t="29163" x="3944938" y="2517775"/>
          <p14:tracePt t="29194" x="3956050" y="2517775"/>
          <p14:tracePt t="29233" x="3998913" y="2517775"/>
          <p14:tracePt t="29265" x="4068763" y="2517775"/>
          <p14:tracePt t="29315" x="4344988" y="2501900"/>
          <p14:tracePt t="29345" x="4583113" y="2501900"/>
          <p14:tracePt t="29380" x="4695825" y="2501900"/>
          <p14:tracePt t="29413" x="4729163" y="2501900"/>
          <p14:tracePt t="29446" x="4738688" y="2501900"/>
          <p14:tracePt t="29467" x="4756150" y="2508250"/>
          <p14:tracePt t="29512" x="4765675" y="2513013"/>
          <p14:tracePt t="29578" x="4765675" y="2508250"/>
          <p14:tracePt t="29670" x="4765675" y="2497138"/>
          <p14:tracePt t="29702" x="4765675" y="2474913"/>
          <p14:tracePt t="29736" x="4765675" y="2447925"/>
          <p14:tracePt t="29770" x="4756150" y="2409825"/>
          <p14:tracePt t="29803" x="4745038" y="2398713"/>
          <p14:tracePt t="29835" x="4738688" y="2389188"/>
          <p14:tracePt t="29868" x="4738688" y="2378075"/>
          <p14:tracePt t="29929" x="4738688" y="2371725"/>
          <p14:tracePt t="30216" x="4718050" y="2371725"/>
          <p14:tracePt t="30404" x="4749800" y="2366963"/>
          <p14:tracePt t="30439" x="4875213" y="2366963"/>
          <p14:tracePt t="30474" x="4906963" y="2366963"/>
          <p14:tracePt t="30509" x="4911725" y="2366963"/>
          <p14:tracePt t="30548" x="4945063" y="2366963"/>
          <p14:tracePt t="30579" x="5003800" y="2382838"/>
          <p14:tracePt t="30612" x="5048250" y="2389188"/>
          <p14:tracePt t="30644" x="5053013" y="2389188"/>
          <p14:tracePt t="30881" x="5268913" y="2398713"/>
          <p14:tracePt t="30912" x="5446713" y="2398713"/>
          <p14:tracePt t="30948" x="5522913" y="2398713"/>
          <p14:tracePt t="30982" x="5565775" y="2382838"/>
          <p14:tracePt t="31013" x="5619750" y="2382838"/>
          <p14:tracePt t="31066" x="5630863" y="2382838"/>
          <p14:tracePt t="31097" x="5630863" y="2378075"/>
          <p14:tracePt t="31333" x="5707063" y="2378075"/>
          <p14:tracePt t="31366" x="5911850" y="2378075"/>
          <p14:tracePt t="31400" x="6030913" y="2351088"/>
          <p14:tracePt t="31434" x="6030913" y="2312988"/>
          <p14:tracePt t="31467" x="6030913" y="2254250"/>
          <p14:tracePt t="31500" x="6026150" y="2236788"/>
          <p14:tracePt t="31533" x="5992813" y="2232025"/>
          <p14:tracePt t="31565" x="5880100" y="2274888"/>
          <p14:tracePt t="31598" x="5749925" y="2371725"/>
          <p14:tracePt t="31630" x="5749925" y="2382838"/>
          <p14:tracePt t="31663" x="5754688" y="2382838"/>
          <p14:tracePt t="31695" x="5799138" y="2339975"/>
          <p14:tracePt t="31728" x="5819775" y="2312988"/>
          <p14:tracePt t="31778" x="5788025" y="2324100"/>
          <p14:tracePt t="31812" x="5745163" y="2366963"/>
          <p14:tracePt t="31830" x="5626100" y="2398713"/>
          <p14:tracePt t="31862" x="5014913" y="2474913"/>
          <p14:tracePt t="31894" x="4437063" y="2508250"/>
          <p14:tracePt t="31929" x="4376738" y="2463800"/>
          <p14:tracePt t="31961" x="4133850" y="2344738"/>
          <p14:tracePt t="31995" x="3863975" y="2274888"/>
          <p14:tracePt t="32027" x="3848100" y="2243138"/>
          <p14:tracePt t="32061" x="3848100" y="2232025"/>
          <p14:tracePt t="32154" x="3875088" y="2389188"/>
          <p14:tracePt t="32173" x="3859213" y="2452688"/>
          <p14:tracePt t="32208" x="3713163" y="2490788"/>
          <p14:tracePt t="32240" x="3625850" y="2436813"/>
          <p14:tracePt t="32274" x="3614738" y="2312988"/>
          <p14:tracePt t="32307" x="3675063" y="2189163"/>
          <p14:tracePt t="32340" x="3879850" y="2090738"/>
          <p14:tracePt t="32373" x="4198938" y="2070100"/>
          <p14:tracePt t="32405" x="4225925" y="2101850"/>
          <p14:tracePt t="32438" x="4225925" y="2182813"/>
          <p14:tracePt t="32477" x="4540250" y="2236788"/>
          <p14:tracePt t="32511" x="4972050" y="2270125"/>
          <p14:tracePt t="32544" x="5268913" y="2301875"/>
          <p14:tracePt t="32576" x="5446713" y="2328863"/>
          <p14:tracePt t="32609" x="5799138" y="2389188"/>
          <p14:tracePt t="32642" x="5810250" y="2398713"/>
          <p14:tracePt t="32659" x="5803900" y="2409825"/>
          <p14:tracePt t="32708" x="5749925" y="2398713"/>
          <p14:tracePt t="32740" x="5695950" y="2366963"/>
          <p14:tracePt t="32771" x="5626100" y="2355850"/>
          <p14:tracePt t="32803" x="5619750" y="2351088"/>
          <p14:tracePt t="32835" x="5700713" y="2351088"/>
          <p14:tracePt t="32867" x="6215063" y="2398713"/>
          <p14:tracePt t="32883" x="6262688" y="2398713"/>
          <p14:tracePt t="32915" x="6307138" y="2416175"/>
          <p14:tracePt t="32975" x="6172200" y="2436813"/>
          <p14:tracePt t="33007" x="5473700" y="2497138"/>
          <p14:tracePt t="33040" x="5376863" y="2508250"/>
          <p14:tracePt t="33116" x="5399088" y="2508250"/>
          <p14:tracePt t="33148" x="5556250" y="2524125"/>
          <p14:tracePt t="33165" x="5630863" y="2524125"/>
          <p14:tracePt t="33196" x="5781675" y="2524125"/>
          <p14:tracePt t="33229" x="5810250" y="2524125"/>
          <p14:tracePt t="33275" x="5826125" y="2517775"/>
          <p14:tracePt t="33308" x="5830888" y="2513013"/>
          <p14:tracePt t="33428" x="5830888" y="2508250"/>
          <p14:tracePt t="33571" x="5961063" y="2513013"/>
          <p14:tracePt t="33606" x="6165850" y="2513013"/>
          <p14:tracePt t="33638" x="6318250" y="2528888"/>
          <p14:tracePt t="33657" x="6334125" y="2528888"/>
          <p14:tracePt t="33705" x="6338888" y="2524125"/>
          <p14:tracePt t="33738" x="6350000" y="2517775"/>
          <p14:tracePt t="33786" x="6354763" y="2513013"/>
          <p14:tracePt t="33820" x="6354763" y="2508250"/>
          <p14:tracePt t="33925" x="6365875" y="2497138"/>
          <p14:tracePt t="34552" x="6381750" y="2497138"/>
          <p14:tracePt t="34589" x="6415088" y="2490788"/>
          <p14:tracePt t="34625" x="6419850" y="2490788"/>
          <p14:tracePt t="34656" x="6426200" y="2490788"/>
          <p14:tracePt t="36123" x="6273800" y="2540000"/>
          <p14:tracePt t="36158" x="5754688" y="2686050"/>
          <p14:tracePt t="36195" x="5241925" y="2794000"/>
          <p14:tracePt t="36228" x="4468813" y="2816225"/>
          <p14:tracePt t="36263" x="4021138" y="2789238"/>
          <p14:tracePt t="36282" x="3805238" y="2767013"/>
          <p14:tracePt t="36318" x="3263900" y="2690813"/>
          <p14:tracePt t="36349" x="2928938" y="2659063"/>
          <p14:tracePt t="36380" x="2690813" y="2647950"/>
          <p14:tracePt t="36411" x="2562225" y="2647950"/>
          <p14:tracePt t="36444" x="2297113" y="2647950"/>
          <p14:tracePt t="36478" x="2070100" y="2652713"/>
          <p14:tracePt t="36511" x="2036763" y="2652713"/>
          <p14:tracePt t="36545" x="1973263" y="2674938"/>
          <p14:tracePt t="36579" x="1793875" y="2724150"/>
          <p14:tracePt t="36611" x="1778000" y="2728913"/>
          <p14:tracePt t="36815" x="1800225" y="2728913"/>
          <p14:tracePt t="36844" x="1804988" y="2724150"/>
          <p14:tracePt t="36895" x="1809750" y="2724150"/>
          <p14:tracePt t="36977" x="1816100" y="2744788"/>
          <p14:tracePt t="37011" x="1820863" y="2794000"/>
          <p14:tracePt t="37044" x="1820863" y="2820988"/>
          <p14:tracePt t="37081" x="1773238" y="2852738"/>
          <p14:tracePt t="37115" x="1751013" y="2863850"/>
          <p14:tracePt t="37147" x="1739900" y="2870200"/>
          <p14:tracePt t="37165" x="1739900" y="2874963"/>
          <p14:tracePt t="37197" x="1724025" y="2886075"/>
          <p14:tracePt t="37229" x="1701800" y="2901950"/>
          <p14:tracePt t="37278" x="1701800" y="2913063"/>
          <p14:tracePt t="37311" x="1762125" y="2913063"/>
          <p14:tracePt t="37328" x="1809750" y="2913063"/>
          <p14:tracePt t="37361" x="2009775" y="2897188"/>
          <p14:tracePt t="37395" x="2243138" y="2863850"/>
          <p14:tracePt t="37428" x="2447925" y="2859088"/>
          <p14:tracePt t="37461" x="2551113" y="2859088"/>
          <p14:tracePt t="37501" x="2744788" y="2859088"/>
          <p14:tracePt t="37535" x="2879725" y="2870200"/>
          <p14:tracePt t="37566" x="3070225" y="2879725"/>
          <p14:tracePt t="37598" x="3263900" y="2879725"/>
          <p14:tracePt t="37630" x="3355975" y="2879725"/>
          <p14:tracePt t="37667" x="3490913" y="2879725"/>
          <p14:tracePt t="37703" x="3675063" y="2879725"/>
          <p14:tracePt t="37742" x="3895725" y="2874963"/>
          <p14:tracePt t="37774" x="4075113" y="2874963"/>
          <p14:tracePt t="37809" x="4329113" y="2874963"/>
          <p14:tracePt t="37839" x="4448175" y="2874963"/>
          <p14:tracePt t="37869" x="4567238" y="2890838"/>
          <p14:tracePt t="37898" x="4684713" y="2897188"/>
          <p14:tracePt t="37930" x="4821238" y="2897188"/>
          <p14:tracePt t="37962" x="4902200" y="2890838"/>
          <p14:tracePt t="37994" x="4918075" y="2886075"/>
          <p14:tracePt t="38105" x="4922838" y="2886075"/>
          <p14:tracePt t="38138" x="4938713" y="2886075"/>
          <p14:tracePt t="38217" x="4960938" y="2879725"/>
          <p14:tracePt t="38235" x="4976813" y="2879725"/>
          <p14:tracePt t="38267" x="5014913" y="2879725"/>
          <p14:tracePt t="38282" x="5026025" y="2886075"/>
          <p14:tracePt t="38314" x="5122863" y="2886075"/>
          <p14:tracePt t="38346" x="5329238" y="2886075"/>
          <p14:tracePt t="38379" x="5419725" y="2886075"/>
          <p14:tracePt t="38505" x="5437188" y="2886075"/>
          <p14:tracePt t="38538" x="5518150" y="2897188"/>
          <p14:tracePt t="38571" x="5646738" y="2901950"/>
          <p14:tracePt t="38604" x="5815013" y="2913063"/>
          <p14:tracePt t="38638" x="5868988" y="2940050"/>
          <p14:tracePt t="38672" x="5853113" y="2955925"/>
          <p14:tracePt t="38704" x="5707063" y="3016250"/>
          <p14:tracePt t="38738" x="5673725" y="3043238"/>
          <p14:tracePt t="38861" x="5765800" y="2998788"/>
          <p14:tracePt t="38925" x="6172200" y="2924175"/>
          <p14:tracePt t="38956" x="7462838" y="2870200"/>
          <p14:tracePt t="38990" x="8613775" y="2832100"/>
          <p14:tracePt t="39021" x="8647113" y="2825750"/>
          <p14:tracePt t="39055" x="8667750" y="2816225"/>
          <p14:tracePt t="39088" x="8674100" y="2809875"/>
          <p14:tracePt t="39152" x="8678863" y="2809875"/>
          <p14:tracePt t="39231" x="8678863" y="2805113"/>
          <p14:tracePt t="39294" x="8662988" y="2805113"/>
          <p14:tracePt t="39327" x="8658225" y="2816225"/>
          <p14:tracePt t="39425" x="8647113" y="2816225"/>
          <p14:tracePt t="39459" x="8647113" y="2820988"/>
          <p14:tracePt t="39506" x="8647113" y="2832100"/>
          <p14:tracePt t="39538" x="8647113" y="2836863"/>
          <p14:tracePt t="39571" x="8658225" y="2843213"/>
          <p14:tracePt t="39602" x="8685213" y="2843213"/>
          <p14:tracePt t="39636" x="8755063" y="2843213"/>
          <p14:tracePt t="39670" x="8932863" y="2843213"/>
          <p14:tracePt t="39701" x="9074150" y="2843213"/>
          <p14:tracePt t="39733" x="9170988" y="2843213"/>
          <p14:tracePt t="39766" x="9197975" y="2843213"/>
          <p14:tracePt t="40056" x="9202738" y="2843213"/>
          <p14:tracePt t="40090" x="9310688" y="2843213"/>
          <p14:tracePt t="40126" x="9467850" y="2843213"/>
          <p14:tracePt t="40141" x="9532938" y="2852738"/>
          <p14:tracePt t="40159" x="9544050" y="2852738"/>
          <p14:tracePt t="40193" x="9575800" y="2859088"/>
          <p14:tracePt t="40225" x="9625013" y="2863850"/>
          <p14:tracePt t="40259" x="9629775" y="2870200"/>
          <p14:tracePt t="40819" x="9652000" y="2870200"/>
          <p14:tracePt t="40871" x="9656763" y="2874963"/>
          <p14:tracePt t="40908" x="9667875" y="2874963"/>
          <p14:tracePt t="40943" x="9683750" y="2874963"/>
          <p14:tracePt t="40975" x="9705975" y="2874963"/>
          <p14:tracePt t="41009" x="9721850" y="2874963"/>
          <p14:tracePt t="41058" x="9771063" y="2874963"/>
          <p14:tracePt t="41091" x="9825038" y="2874963"/>
          <p14:tracePt t="41123" x="9852025" y="2874963"/>
          <p14:tracePt t="41141" x="9863138" y="2874963"/>
          <p14:tracePt t="41158" x="9883775" y="2874963"/>
          <p14:tracePt t="41192" x="9932988" y="2874963"/>
          <p14:tracePt t="41225" x="9944100" y="2874963"/>
          <p14:tracePt t="41642" x="9955213" y="2874963"/>
          <p14:tracePt t="41660" x="9971088" y="2874963"/>
          <p14:tracePt t="41694" x="9998075" y="2874963"/>
          <p14:tracePt t="41728" x="10121900" y="2874963"/>
          <p14:tracePt t="41761" x="10306050" y="2843213"/>
          <p14:tracePt t="41799" x="10337800" y="2836863"/>
          <p14:tracePt t="41831" x="10317163" y="2832100"/>
          <p14:tracePt t="41864" x="10283825" y="2825750"/>
          <p14:tracePt t="41895" x="10279063" y="2825750"/>
          <p14:tracePt t="41957" x="10272713" y="2825750"/>
          <p14:tracePt t="42160" x="10083800" y="2843213"/>
          <p14:tracePt t="42198" x="9737725" y="2879725"/>
          <p14:tracePt t="42233" x="9186863" y="2944813"/>
          <p14:tracePt t="42251" x="8485188" y="3059113"/>
          <p14:tracePt t="42295" x="7673975" y="3182938"/>
          <p14:tracePt t="42313" x="7543800" y="3205163"/>
          <p14:tracePt t="42360" x="7181850" y="3259138"/>
          <p14:tracePt t="42391" x="6630988" y="3382963"/>
          <p14:tracePt t="42424" x="6284913" y="3425825"/>
          <p14:tracePt t="42457" x="6118225" y="3425825"/>
          <p14:tracePt t="42473" x="6046788" y="3436938"/>
          <p14:tracePt t="42507" x="5761038" y="3479800"/>
          <p14:tracePt t="42540" x="5500688" y="3544888"/>
          <p14:tracePt t="42573" x="5376863" y="3544888"/>
          <p14:tracePt t="42607" x="5360988" y="3544888"/>
          <p14:tracePt t="42657" x="5273675" y="3517900"/>
          <p14:tracePt t="42690" x="5176838" y="3486150"/>
          <p14:tracePt t="42723" x="5129213" y="3448050"/>
          <p14:tracePt t="42757" x="5133975" y="3371850"/>
          <p14:tracePt t="42774" x="5133975" y="3360738"/>
          <p14:tracePt t="42807" x="5133975" y="3333750"/>
          <p14:tracePt t="42840" x="5133975" y="3324225"/>
          <p14:tracePt t="42888" x="5138738" y="3324225"/>
          <p14:tracePt t="42995" x="5210175" y="3313113"/>
          <p14:tracePt t="43028" x="5345113" y="3279775"/>
          <p14:tracePt t="43078" x="5372100" y="3279775"/>
          <p14:tracePt t="43111" x="5441950" y="3279775"/>
          <p14:tracePt t="43144" x="5511800" y="3279775"/>
          <p14:tracePt t="43162" x="5538788" y="3279775"/>
          <p14:tracePt t="43194" x="5549900" y="3286125"/>
          <p14:tracePt t="43230" x="5572125" y="3286125"/>
          <p14:tracePt t="43261" x="5588000" y="3286125"/>
          <p14:tracePt t="43295" x="5603875" y="3286125"/>
          <p14:tracePt t="43327" x="5610225" y="3286125"/>
          <p14:tracePt t="43452" x="5614988" y="3286125"/>
          <p14:tracePt t="43483" x="5637213" y="3286125"/>
          <p14:tracePt t="43517" x="5738813" y="3286125"/>
          <p14:tracePt t="43550" x="5868988" y="3286125"/>
          <p14:tracePt t="43581" x="5949950" y="3290888"/>
          <p14:tracePt t="43613" x="5961063" y="3290888"/>
          <p14:tracePt t="43646" x="5976938" y="3290888"/>
          <p14:tracePt t="43662" x="6015038" y="3302000"/>
          <p14:tracePt t="43694" x="6080125" y="3306763"/>
          <p14:tracePt t="43728" x="6118225" y="3313113"/>
          <p14:tracePt t="43838" x="6188075" y="3313113"/>
          <p14:tracePt t="43869" x="6307138" y="3297238"/>
          <p14:tracePt t="43902" x="6426200" y="3286125"/>
          <p14:tracePt t="43936" x="6561138" y="3279775"/>
          <p14:tracePt t="43954" x="6673850" y="3279775"/>
          <p14:tracePt t="43986" x="6781800" y="3279775"/>
          <p14:tracePt t="44019" x="6808788" y="3279775"/>
          <p14:tracePt t="44069" x="6819900" y="3279775"/>
          <p14:tracePt t="44159" x="6819900" y="3275013"/>
          <p14:tracePt t="44449" x="6815138" y="3275013"/>
          <p14:tracePt t="44723" x="6815138" y="3279775"/>
          <p14:tracePt t="44929" x="7112000" y="3275013"/>
          <p14:tracePt t="44961" x="7339013" y="3275013"/>
          <p14:tracePt t="44997" x="7388225" y="3275013"/>
          <p14:tracePt t="45048" x="7419975" y="3270250"/>
          <p14:tracePt t="45078" x="7442200" y="3270250"/>
          <p14:tracePt t="45115" x="7462838" y="3270250"/>
          <p14:tracePt t="45149" x="7527925" y="3259138"/>
          <p14:tracePt t="45165" x="7550150" y="3259138"/>
          <p14:tracePt t="45197" x="7646988" y="3252788"/>
          <p14:tracePt t="45230" x="7700963" y="3252788"/>
          <p14:tracePt t="45261" x="7759700" y="3241675"/>
          <p14:tracePt t="45292" x="7786688" y="3236913"/>
          <p14:tracePt t="45357" x="7786688" y="3232150"/>
          <p14:tracePt t="45483" x="7851775" y="3167063"/>
          <p14:tracePt t="45501" x="7878763" y="3124200"/>
          <p14:tracePt t="45533" x="7943850" y="3063875"/>
          <p14:tracePt t="45565" x="7966075" y="3059113"/>
          <p14:tracePt t="45598" x="7970838" y="3052763"/>
          <p14:tracePt t="45664" x="7977188" y="3063875"/>
          <p14:tracePt t="45695" x="7997825" y="3101975"/>
          <p14:tracePt t="45727" x="8024813" y="3160713"/>
          <p14:tracePt t="45761" x="8040688" y="3214688"/>
          <p14:tracePt t="45795" x="8062913" y="3241675"/>
          <p14:tracePt t="45827" x="8074025" y="3252788"/>
          <p14:tracePt t="46028" x="8101013" y="3214688"/>
          <p14:tracePt t="46066" x="8181975" y="3187700"/>
          <p14:tracePt t="46100" x="8258175" y="3178175"/>
          <p14:tracePt t="46132" x="8274050" y="3178175"/>
          <p14:tracePt t="46165" x="8316913" y="3194050"/>
          <p14:tracePt t="46200" x="8359775" y="3198813"/>
          <p14:tracePt t="46306" x="8348663" y="3198813"/>
          <p14:tracePt t="46485" x="8501063" y="3205163"/>
          <p14:tracePt t="46519" x="8636000" y="3209925"/>
          <p14:tracePt t="46553" x="8685213" y="3209925"/>
          <p14:tracePt t="46585" x="8721725" y="3209925"/>
          <p14:tracePt t="46927" x="8993188" y="3214688"/>
          <p14:tracePt t="46960" x="9170988" y="3225800"/>
          <p14:tracePt t="46996" x="9251950" y="3225800"/>
          <p14:tracePt t="47029" x="9301163" y="3225800"/>
          <p14:tracePt t="47065" x="9317038" y="3225800"/>
          <p14:tracePt t="47095" x="9321800" y="3225800"/>
          <p14:tracePt t="47267" x="9209088" y="3225800"/>
          <p14:tracePt t="47283" x="9144000" y="3236913"/>
          <p14:tracePt t="47316" x="8840788" y="3248025"/>
          <p14:tracePt t="47348" x="8566150" y="3225800"/>
          <p14:tracePt t="47379" x="8440738" y="3171825"/>
          <p14:tracePt t="47411" x="8285163" y="3090863"/>
          <p14:tracePt t="47444" x="8181975" y="3009900"/>
          <p14:tracePt t="47477" x="8132763" y="2913063"/>
          <p14:tracePt t="47511" x="8181975" y="2859088"/>
          <p14:tracePt t="47550" x="8474075" y="2762250"/>
          <p14:tracePt t="47583" x="8782050" y="2717800"/>
          <p14:tracePt t="47613" x="8997950" y="2713038"/>
          <p14:tracePt t="47644" x="9229725" y="2762250"/>
          <p14:tracePt t="47662" x="9386888" y="2805113"/>
          <p14:tracePt t="47694" x="9521825" y="2836863"/>
          <p14:tracePt t="47728" x="9602788" y="2901950"/>
          <p14:tracePt t="47766" x="9609138" y="2987675"/>
          <p14:tracePt t="47801" x="9494838" y="3133725"/>
          <p14:tracePt t="47835" x="9236075" y="3209925"/>
          <p14:tracePt t="47871" x="9040813" y="3221038"/>
          <p14:tracePt t="47905" x="9036050" y="3221038"/>
          <p14:tracePt t="47943" x="9036050" y="3214688"/>
          <p14:tracePt t="47978" x="9040813" y="3198813"/>
          <p14:tracePt t="48029" x="9047163" y="3198813"/>
          <p14:tracePt t="48401" x="9305925" y="3205163"/>
          <p14:tracePt t="48432" x="9559925" y="3214688"/>
          <p14:tracePt t="48461" x="9728200" y="3225800"/>
          <p14:tracePt t="48495" x="9944100" y="3225800"/>
          <p14:tracePt t="48540" x="10056813" y="3225800"/>
          <p14:tracePt t="48618" x="10160000" y="3232150"/>
          <p14:tracePt t="48650" x="10191750" y="3236913"/>
          <p14:tracePt t="48669" x="10198100" y="3236913"/>
          <p14:tracePt t="48759" x="10240963" y="3236913"/>
          <p14:tracePt t="48792" x="10256838" y="3236913"/>
          <p14:tracePt t="48843" x="10180638" y="3263900"/>
          <p14:tracePt t="48861" x="10036175" y="3286125"/>
          <p14:tracePt t="48894" x="9694863" y="3290888"/>
          <p14:tracePt t="48928" x="8802688" y="3351213"/>
          <p14:tracePt t="48961" x="7900988" y="3463925"/>
          <p14:tracePt t="48995" x="7285038" y="3490913"/>
          <p14:tracePt t="49027" x="6554788" y="3490913"/>
          <p14:tracePt t="49061" x="6064250" y="3540125"/>
          <p14:tracePt t="49079" x="5426075" y="3702050"/>
          <p14:tracePt t="49111" x="4598988" y="3852863"/>
          <p14:tracePt t="49144" x="4295775" y="3886200"/>
          <p14:tracePt t="49162" x="4248150" y="3886200"/>
          <p14:tracePt t="49194" x="4140200" y="3886200"/>
          <p14:tracePt t="49228" x="3702050" y="3913188"/>
          <p14:tracePt t="49261" x="3394075" y="3933825"/>
          <p14:tracePt t="49295" x="3360738" y="3933825"/>
          <p14:tracePt t="49359" x="3270250" y="3913188"/>
          <p14:tracePt t="49392" x="3151188" y="3895725"/>
          <p14:tracePt t="49425" x="3113088" y="3868738"/>
          <p14:tracePt t="49458" x="3070225" y="3848100"/>
          <p14:tracePt t="49492" x="2994025" y="3832225"/>
          <p14:tracePt t="49523" x="2940050" y="3810000"/>
          <p14:tracePt t="49557" x="2906713" y="3794125"/>
          <p14:tracePt t="49590" x="2906713" y="3787775"/>
          <p14:tracePt t="49941" x="2989263" y="3760788"/>
          <p14:tracePt t="49978" x="3533775" y="3695700"/>
          <p14:tracePt t="50011" x="3668713" y="3695700"/>
          <p14:tracePt t="50044" x="3675063" y="3702050"/>
          <p14:tracePt t="50075" x="3679825" y="3713163"/>
          <p14:tracePt t="50110" x="3702050" y="3717925"/>
          <p14:tracePt t="50142" x="3706813" y="3717925"/>
          <p14:tracePt t="50159" x="3706813" y="3722688"/>
          <p14:tracePt t="50291" x="3713163" y="3690938"/>
          <p14:tracePt t="50328" x="3702050" y="3641725"/>
          <p14:tracePt t="50361" x="3690938" y="3614738"/>
          <p14:tracePt t="50396" x="3690938" y="3605213"/>
          <p14:tracePt t="50445" x="3702050" y="3605213"/>
          <p14:tracePt t="50633" x="3702050" y="3609975"/>
          <p14:tracePt t="50926" x="3751263" y="3609975"/>
          <p14:tracePt t="50961" x="4032250" y="3598863"/>
          <p14:tracePt t="50994" x="4086225" y="3605213"/>
          <p14:tracePt t="51104" x="4075113" y="3609975"/>
          <p14:tracePt t="51138" x="4064000" y="3621088"/>
          <p14:tracePt t="51169" x="4059238" y="3625850"/>
          <p14:tracePt t="51323" x="4086225" y="3621088"/>
          <p14:tracePt t="51355" x="4230688" y="3621088"/>
          <p14:tracePt t="51388" x="4414838" y="3614738"/>
          <p14:tracePt t="51421" x="4484688" y="3621088"/>
          <p14:tracePt t="51455" x="4506913" y="3621088"/>
          <p14:tracePt t="51488" x="4529138" y="3621088"/>
          <p14:tracePt t="51519" x="4540250" y="3621088"/>
          <p14:tracePt t="51566" x="4545013" y="3621088"/>
          <p14:tracePt t="51746" x="4545013" y="3614738"/>
          <p14:tracePt t="52242" x="4787900" y="3614738"/>
          <p14:tracePt t="52280" x="5895975" y="3582988"/>
          <p14:tracePt t="52311" x="6815138" y="3524250"/>
          <p14:tracePt t="52344" x="7485063" y="3490913"/>
          <p14:tracePt t="52378" x="8220075" y="3490913"/>
          <p14:tracePt t="52411" x="8575675" y="3490913"/>
          <p14:tracePt t="52444" x="8793163" y="3490913"/>
          <p14:tracePt t="52477" x="8955088" y="3486150"/>
          <p14:tracePt t="52511" x="9067800" y="3486150"/>
          <p14:tracePt t="52544" x="9170988" y="3475038"/>
          <p14:tracePt t="52563" x="9209088" y="3468688"/>
          <p14:tracePt t="52600" x="9278938" y="3459163"/>
          <p14:tracePt t="52631" x="9321800" y="3441700"/>
          <p14:tracePt t="52663" x="9447213" y="3421063"/>
          <p14:tracePt t="52698" x="9694863" y="3382963"/>
          <p14:tracePt t="52729" x="9809163" y="3367088"/>
          <p14:tracePt t="52761" x="10056813" y="3367088"/>
          <p14:tracePt t="52794" x="10186988" y="3367088"/>
          <p14:tracePt t="52827" x="10191750" y="3367088"/>
          <p14:tracePt t="52861" x="10083800" y="3409950"/>
          <p14:tracePt t="52893" x="9959975" y="3452813"/>
          <p14:tracePt t="52926" x="9928225" y="3452813"/>
          <p14:tracePt t="52958" x="9582150" y="3279775"/>
          <p14:tracePt t="52992" x="9382125" y="3133725"/>
          <p14:tracePt t="53025" x="9355138" y="3043238"/>
          <p14:tracePt t="53056" x="9436100" y="2913063"/>
          <p14:tracePt t="53090" x="9663113" y="2805113"/>
          <p14:tracePt t="53123" x="10056813" y="2744788"/>
          <p14:tracePt t="53141" x="10272713" y="2724150"/>
          <p14:tracePt t="53158" x="10425113" y="2724150"/>
          <p14:tracePt t="53192" x="10607675" y="2751138"/>
          <p14:tracePt t="53226" x="10802938" y="2863850"/>
          <p14:tracePt t="53258" x="10834688" y="2994025"/>
          <p14:tracePt t="53293" x="10787063" y="3117850"/>
          <p14:tracePt t="53325" x="10634663" y="3232150"/>
          <p14:tracePt t="53359" x="10402888" y="3270250"/>
          <p14:tracePt t="53392" x="10344150" y="3270250"/>
          <p14:tracePt t="53468" x="10337800" y="3270250"/>
          <p14:tracePt t="53580" x="10380663" y="3275013"/>
          <p14:tracePt t="53611" x="10387013" y="3275013"/>
          <p14:tracePt t="53659" x="10391775" y="3279775"/>
          <p14:tracePt t="53691" x="10429875" y="3290888"/>
          <p14:tracePt t="53740" x="10434638" y="3297238"/>
          <p14:tracePt t="54278" x="10175875" y="3344863"/>
          <p14:tracePt t="54312" x="9879013" y="3387725"/>
          <p14:tracePt t="54350" x="9591675" y="3425825"/>
          <p14:tracePt t="54382" x="9144000" y="3479800"/>
          <p14:tracePt t="54413" x="8521700" y="3529013"/>
          <p14:tracePt t="54444" x="8008938" y="3578225"/>
          <p14:tracePt t="54478" x="7539038" y="3632200"/>
          <p14:tracePt t="54510" x="7073900" y="3702050"/>
          <p14:tracePt t="54542" x="6765925" y="3744913"/>
          <p14:tracePt t="54575" x="6615113" y="3744913"/>
          <p14:tracePt t="54607" x="6496050" y="3760788"/>
          <p14:tracePt t="54640" x="6365875" y="3776663"/>
          <p14:tracePt t="54657" x="6235700" y="3794125"/>
          <p14:tracePt t="54689" x="6080125" y="3805238"/>
          <p14:tracePt t="54721" x="5992813" y="3814763"/>
          <p14:tracePt t="54755" x="5927725" y="3810000"/>
          <p14:tracePt t="54788" x="5880100" y="3805238"/>
          <p14:tracePt t="54821" x="5873750" y="3794125"/>
          <p14:tracePt t="54852" x="5857875" y="3794125"/>
          <p14:tracePt t="54885" x="5846763" y="3794125"/>
          <p14:tracePt t="54964" x="5846763" y="3787775"/>
          <p14:tracePt t="55025" x="5884863" y="3776663"/>
          <p14:tracePt t="55056" x="5954713" y="3760788"/>
          <p14:tracePt t="55088" x="6003925" y="3756025"/>
          <p14:tracePt t="55120" x="6019800" y="3749675"/>
          <p14:tracePt t="55152" x="6073775" y="3749675"/>
          <p14:tracePt t="55170" x="6138863" y="3733800"/>
          <p14:tracePt t="55202" x="6192838" y="3733800"/>
          <p14:tracePt t="55236" x="6262688" y="3733800"/>
          <p14:tracePt t="55269" x="6372225" y="3740150"/>
          <p14:tracePt t="55302" x="6469063" y="3740150"/>
          <p14:tracePt t="55336" x="6565900" y="3740150"/>
          <p14:tracePt t="55369" x="6653213" y="3740150"/>
          <p14:tracePt t="55402" x="6723063" y="3740150"/>
          <p14:tracePt t="55436" x="6788150" y="3740150"/>
          <p14:tracePt t="55454" x="6858000" y="3740150"/>
          <p14:tracePt t="55486" x="6950075" y="3740150"/>
          <p14:tracePt t="55519" x="7042150" y="3740150"/>
          <p14:tracePt t="55550" x="7127875" y="3733800"/>
          <p14:tracePt t="55583" x="7273925" y="3717925"/>
          <p14:tracePt t="55614" x="7415213" y="3717925"/>
          <p14:tracePt t="55646" x="7516813" y="3717925"/>
          <p14:tracePt t="55662" x="7597775" y="3717925"/>
          <p14:tracePt t="55694" x="7723188" y="3713163"/>
          <p14:tracePt t="55728" x="7905750" y="3695700"/>
          <p14:tracePt t="55761" x="8047038" y="3695700"/>
          <p14:tracePt t="55795" x="8204200" y="3695700"/>
          <p14:tracePt t="55828" x="8404225" y="3695700"/>
          <p14:tracePt t="55861" x="8555038" y="3695700"/>
          <p14:tracePt t="55894" x="8678863" y="3686175"/>
          <p14:tracePt t="55928" x="8829675" y="3686175"/>
          <p14:tracePt t="55960" x="8948738" y="3686175"/>
          <p14:tracePt t="55994" x="9144000" y="3686175"/>
          <p14:tracePt t="56027" x="9310688" y="3679825"/>
          <p14:tracePt t="56061" x="9409113" y="3679825"/>
          <p14:tracePt t="56079" x="9456738" y="3679825"/>
          <p14:tracePt t="56111" x="9544050" y="3679825"/>
          <p14:tracePt t="56144" x="9656763" y="3679825"/>
          <p14:tracePt t="56162" x="9705975" y="3679825"/>
          <p14:tracePt t="56194" x="9759950" y="3675063"/>
          <p14:tracePt t="56230" x="9867900" y="3675063"/>
          <p14:tracePt t="56261" x="9944100" y="3675063"/>
          <p14:tracePt t="56294" x="10029825" y="3675063"/>
          <p14:tracePt t="56327" x="10106025" y="3679825"/>
          <p14:tracePt t="56361" x="10137775" y="3679825"/>
          <p14:tracePt t="56394" x="10148888" y="3679825"/>
          <p14:tracePt t="56427" x="10160000" y="3679825"/>
          <p14:tracePt t="56708" x="10272713" y="3690938"/>
          <p14:tracePt t="56743" x="10380663" y="3706813"/>
          <p14:tracePt t="56781" x="10418763" y="3713163"/>
          <p14:tracePt t="59950" x="8997950" y="3740150"/>
          <p14:tracePt t="59984" x="8555038" y="3783013"/>
          <p14:tracePt t="60001" x="8220075" y="3794125"/>
          <p14:tracePt t="60033" x="7950200" y="3760788"/>
          <p14:tracePt t="60065" x="7750175" y="3695700"/>
          <p14:tracePt t="60097" x="7489825" y="3609975"/>
          <p14:tracePt t="60112" x="7424738" y="3587750"/>
          <p14:tracePt t="60145" x="7143750" y="3560763"/>
          <p14:tracePt t="60163" x="6954838" y="3551238"/>
          <p14:tracePt t="60194" x="6700838" y="3524250"/>
          <p14:tracePt t="60228" x="6145213" y="3490913"/>
          <p14:tracePt t="60261" x="5664200" y="3490913"/>
          <p14:tracePt t="60295" x="5226050" y="3490913"/>
          <p14:tracePt t="60327" x="4879975" y="3513138"/>
          <p14:tracePt t="60361" x="4376738" y="3551238"/>
          <p14:tracePt t="60394" x="3875088" y="3605213"/>
          <p14:tracePt t="60428" x="3490913" y="3641725"/>
          <p14:tracePt t="60461" x="3367088" y="3668713"/>
          <p14:tracePt t="60495" x="3124200" y="3717925"/>
          <p14:tracePt t="60527" x="2713038" y="3863975"/>
          <p14:tracePt t="60561" x="2571750" y="3922713"/>
          <p14:tracePt t="60578" x="2447925" y="3960813"/>
          <p14:tracePt t="60610" x="2243138" y="3998913"/>
          <p14:tracePt t="60644" x="2009775" y="4025900"/>
          <p14:tracePt t="60662" x="1854200" y="4048125"/>
          <p14:tracePt t="60696" x="1751013" y="4079875"/>
          <p14:tracePt t="60727" x="1712913" y="4090988"/>
          <p14:tracePt t="60761" x="1681163" y="4095750"/>
          <p14:tracePt t="60794" x="1616075" y="4102100"/>
          <p14:tracePt t="60825" x="1562100" y="4113213"/>
          <p14:tracePt t="60859" x="1465263" y="4187825"/>
          <p14:tracePt t="60892" x="1382713" y="4237038"/>
          <p14:tracePt t="60923" x="1247775" y="4264025"/>
          <p14:tracePt t="60956" x="1119188" y="4257675"/>
          <p14:tracePt t="60988" x="957263" y="4129088"/>
          <p14:tracePt t="61021" x="935038" y="4059238"/>
          <p14:tracePt t="61052" x="946150" y="3994150"/>
          <p14:tracePt t="61085" x="957263" y="3967163"/>
          <p14:tracePt t="61116" x="957263" y="3960813"/>
          <p14:tracePt t="61164" x="962025" y="3971925"/>
          <p14:tracePt t="61197" x="962025" y="3998913"/>
          <p14:tracePt t="61304" x="962025" y="4003675"/>
          <p14:tracePt t="61365" x="989013" y="4010025"/>
          <p14:tracePt t="61397" x="1166813" y="4064000"/>
          <p14:tracePt t="61429" x="1339850" y="4106863"/>
          <p14:tracePt t="61461" x="1589088" y="4144963"/>
          <p14:tracePt t="61494" x="1685925" y="4160838"/>
          <p14:tracePt t="61528" x="1724025" y="4183063"/>
          <p14:tracePt t="61560" x="1728788" y="4187825"/>
          <p14:tracePt t="61670" x="1728788" y="4194175"/>
          <p14:tracePt t="61702" x="1697038" y="4198938"/>
          <p14:tracePt t="61841" x="1701800" y="4194175"/>
          <p14:tracePt t="61873" x="1739900" y="4194175"/>
          <p14:tracePt t="61891" x="1773238" y="4194175"/>
          <p14:tracePt t="61923" x="1778000" y="4194175"/>
          <p14:tracePt t="61957" x="1827213" y="4194175"/>
          <p14:tracePt t="61973" x="1854200" y="4194175"/>
          <p14:tracePt t="62007" x="1993900" y="4194175"/>
          <p14:tracePt t="62023" x="2000250" y="4194175"/>
          <p14:tracePt t="62070" x="2016125" y="4194175"/>
          <p14:tracePt t="62102" x="2027238" y="4194175"/>
          <p14:tracePt t="62163" x="2047875" y="4194175"/>
          <p14:tracePt t="62196" x="2097088" y="4194175"/>
          <p14:tracePt t="62229" x="2247900" y="4176713"/>
          <p14:tracePt t="62261" x="2454275" y="4176713"/>
          <p14:tracePt t="62294" x="2679700" y="4167188"/>
          <p14:tracePt t="62327" x="2989263" y="4140200"/>
          <p14:tracePt t="62361" x="3079750" y="4140200"/>
          <p14:tracePt t="62394" x="3167063" y="4140200"/>
          <p14:tracePt t="62429" x="3421063" y="4140200"/>
          <p14:tracePt t="62461" x="3598863" y="4140200"/>
          <p14:tracePt t="62494" x="3668713" y="4144963"/>
          <p14:tracePt t="62528" x="3733800" y="4156075"/>
          <p14:tracePt t="62561" x="3767138" y="4156075"/>
          <p14:tracePt t="62579" x="3771900" y="4156075"/>
          <p14:tracePt t="62612" x="3771900" y="4160838"/>
          <p14:tracePt t="62659" x="3778250" y="4160838"/>
          <p14:tracePt t="62691" x="3810000" y="4160838"/>
          <p14:tracePt t="62723" x="3825875" y="4160838"/>
          <p14:tracePt t="62757" x="3836988" y="4160838"/>
          <p14:tracePt t="62790" x="3859213" y="4160838"/>
          <p14:tracePt t="62823" x="3922713" y="4160838"/>
          <p14:tracePt t="62857" x="4010025" y="4167188"/>
          <p14:tracePt t="62873" x="4025900" y="4167188"/>
          <p14:tracePt t="62921" x="4086225" y="4167188"/>
          <p14:tracePt t="62939" x="4144963" y="4167188"/>
          <p14:tracePt t="62971" x="4194175" y="4167188"/>
          <p14:tracePt t="63004" x="4203700" y="4167188"/>
          <p14:tracePt t="63085" x="4183063" y="4167188"/>
          <p14:tracePt t="63119" x="4048125" y="4183063"/>
          <p14:tracePt t="63152" x="3832225" y="4210050"/>
          <p14:tracePt t="63170" x="3578225" y="4241800"/>
          <p14:tracePt t="63203" x="3286125" y="4291013"/>
          <p14:tracePt t="63235" x="3160713" y="4302125"/>
          <p14:tracePt t="63266" x="3052763" y="4302125"/>
          <p14:tracePt t="63299" x="2852738" y="4302125"/>
          <p14:tracePt t="63330" x="2625725" y="4302125"/>
          <p14:tracePt t="63361" x="2355850" y="4322763"/>
          <p14:tracePt t="63394" x="2339975" y="4329113"/>
          <p14:tracePt t="63596" x="2409825" y="4313238"/>
          <p14:tracePt t="63628" x="2490788" y="4295775"/>
          <p14:tracePt t="63662" x="2625725" y="4291013"/>
          <p14:tracePt t="63695" x="2906713" y="4257675"/>
          <p14:tracePt t="63728" x="3128963" y="4248150"/>
          <p14:tracePt t="63761" x="3171825" y="4241800"/>
          <p14:tracePt t="63794" x="3270250" y="4241800"/>
          <p14:tracePt t="63828" x="3463925" y="4241800"/>
          <p14:tracePt t="63861" x="3582988" y="4241800"/>
          <p14:tracePt t="63894" x="3659188" y="4241800"/>
          <p14:tracePt t="63925" x="3729038" y="4230688"/>
          <p14:tracePt t="63958" x="3886200" y="4221163"/>
          <p14:tracePt t="63992" x="3960813" y="4221163"/>
          <p14:tracePt t="64025" x="3994150" y="4221163"/>
          <p14:tracePt t="64058" x="4064000" y="4221163"/>
          <p14:tracePt t="64092" x="4171950" y="4221163"/>
          <p14:tracePt t="64122" x="4230688" y="4221163"/>
          <p14:tracePt t="64154" x="4237038" y="4221163"/>
          <p14:tracePt t="64233" x="4210050" y="4221163"/>
          <p14:tracePt t="64250" x="4198938" y="4221163"/>
          <p14:tracePt t="64358" x="4194175" y="4221163"/>
          <p14:tracePt t="64528" x="4194175" y="4225925"/>
          <p14:tracePt t="64825" x="4198938" y="4221163"/>
          <p14:tracePt t="64860" x="4210050" y="4221163"/>
          <p14:tracePt t="64923" x="4133850" y="4237038"/>
          <p14:tracePt t="64959" x="4086225" y="4257675"/>
          <p14:tracePt t="65056" x="4079875" y="4257675"/>
          <p14:tracePt t="65793" x="4068763" y="4257675"/>
          <p14:tracePt t="65859" x="4064000" y="4291013"/>
          <p14:tracePt t="65895" x="4064000" y="4302125"/>
          <p14:tracePt t="65928" x="4086225" y="4302125"/>
          <p14:tracePt t="65963" x="4102100" y="4295775"/>
          <p14:tracePt t="65999" x="4113213" y="4295775"/>
          <p14:tracePt t="66030" x="4117975" y="4295775"/>
          <p14:tracePt t="66125" x="4144963" y="4279900"/>
          <p14:tracePt t="66159" x="4198938" y="4230688"/>
          <p14:tracePt t="66194" x="4264025" y="4171950"/>
          <p14:tracePt t="66228" x="4410075" y="4052888"/>
          <p14:tracePt t="66262" x="4475163" y="3998913"/>
          <p14:tracePt t="66298" x="4513263" y="3971925"/>
          <p14:tracePt t="66330" x="4513263" y="3967163"/>
          <p14:tracePt t="66365" x="4506913" y="3960813"/>
          <p14:tracePt t="66444" x="4506913" y="3956050"/>
          <p14:tracePt t="66477" x="4506913" y="3933825"/>
          <p14:tracePt t="66512" x="4545013" y="3906838"/>
          <p14:tracePt t="66533" x="4625975" y="3886200"/>
          <p14:tracePt t="66568" x="5037138" y="3841750"/>
          <p14:tracePt t="66600" x="5500688" y="3832225"/>
          <p14:tracePt t="66631" x="5641975" y="3832225"/>
          <p14:tracePt t="66725" x="5599113" y="3852863"/>
          <p14:tracePt t="66757" x="5253038" y="3794125"/>
          <p14:tracePt t="66790" x="4976813" y="3625850"/>
          <p14:tracePt t="66823" x="4929188" y="3414713"/>
          <p14:tracePt t="66856" x="4976813" y="3248025"/>
          <p14:tracePt t="66890" x="5192713" y="3151188"/>
          <p14:tracePt t="66952" x="5592763" y="3252788"/>
          <p14:tracePt t="66985" x="5722938" y="3378200"/>
          <p14:tracePt t="67020" x="5772150" y="3468688"/>
          <p14:tracePt t="67052" x="5819775" y="3502025"/>
          <p14:tracePt t="67085" x="5907088" y="3556000"/>
          <p14:tracePt t="67119" x="6069013" y="3740150"/>
          <p14:tracePt t="67152" x="6165850" y="3863975"/>
          <p14:tracePt t="67170" x="6192838" y="3933825"/>
          <p14:tracePt t="67201" x="6203950" y="3983038"/>
          <p14:tracePt t="67232" x="6188075" y="4021138"/>
          <p14:tracePt t="67250" x="6118225" y="4041775"/>
          <p14:tracePt t="67282" x="5945188" y="4068763"/>
          <p14:tracePt t="67313" x="5776913" y="4079875"/>
          <p14:tracePt t="67345" x="5491163" y="4079875"/>
          <p14:tracePt t="67377" x="4772025" y="4129088"/>
          <p14:tracePt t="67411" x="4641850" y="4156075"/>
          <p14:tracePt t="67444" x="4621213" y="4183063"/>
          <p14:tracePt t="67477" x="4484688" y="4194175"/>
          <p14:tracePt t="67511" x="4268788" y="4203700"/>
          <p14:tracePt t="67544" x="4037013" y="4171950"/>
          <p14:tracePt t="67577" x="3668713" y="4059238"/>
          <p14:tracePt t="67611" x="3463925" y="3944938"/>
          <p14:tracePt t="67644" x="3214688" y="3668713"/>
          <p14:tracePt t="67663" x="3052763" y="3459163"/>
          <p14:tracePt t="67694" x="2366963" y="2820988"/>
          <p14:tracePt t="67728" x="1382713" y="2139950"/>
          <p14:tracePt t="67761" x="1128713" y="1939925"/>
          <p14:tracePt t="67794" x="1058863" y="1874838"/>
          <p14:tracePt t="67825" x="1065213" y="1816100"/>
          <p14:tracePt t="67857" x="1065213" y="1746250"/>
          <p14:tracePt t="67873" x="1065213" y="1724025"/>
          <p14:tracePt t="67907" x="1027113" y="1636713"/>
          <p14:tracePt t="67923" x="1011238" y="1631950"/>
          <p14:tracePt t="67957" x="957263" y="1627188"/>
          <p14:tracePt t="68054" x="962025" y="1631950"/>
          <p14:tracePt t="68088" x="946150" y="1658938"/>
          <p14:tracePt t="68135" x="946150" y="1663700"/>
          <p14:tracePt t="68306" x="973138" y="1685925"/>
          <p14:tracePt t="68338" x="993775" y="1708150"/>
          <p14:tracePt t="68371" x="1081088" y="1766888"/>
          <p14:tracePt t="68404" x="1382713" y="1935163"/>
          <p14:tracePt t="68422" x="1577975" y="2043113"/>
          <p14:tracePt t="68454" x="2081213" y="2335213"/>
          <p14:tracePt t="68490" x="2978150" y="2832100"/>
          <p14:tracePt t="68524" x="3490913" y="3113088"/>
          <p14:tracePt t="68557" x="4306888" y="3495675"/>
          <p14:tracePt t="68590" x="4938713" y="3706813"/>
          <p14:tracePt t="68623" x="5219700" y="3836988"/>
          <p14:tracePt t="68654" x="5365750" y="3929063"/>
          <p14:tracePt t="68673" x="5457825" y="3976688"/>
          <p14:tracePt t="68705" x="5549900" y="4014788"/>
          <p14:tracePt t="68738" x="5576888" y="4041775"/>
          <p14:tracePt t="68786" x="5576888" y="4052888"/>
          <p14:tracePt t="68819" x="5599113" y="4068763"/>
          <p14:tracePt t="68852" x="5626100" y="4075113"/>
          <p14:tracePt t="68977" x="5734050" y="4090988"/>
          <p14:tracePt t="69010" x="5781675" y="4122738"/>
          <p14:tracePt t="69042" x="5788025" y="4149725"/>
          <p14:tracePt t="69075" x="5815013" y="4183063"/>
          <p14:tracePt t="69109" x="5837238" y="4221163"/>
          <p14:tracePt t="69142" x="5830888" y="4230688"/>
          <p14:tracePt t="69158" x="5754688" y="4248150"/>
          <p14:tracePt t="69190" x="5641975" y="4248150"/>
          <p14:tracePt t="69223" x="5549900" y="4203700"/>
          <p14:tracePt t="69254" x="5480050" y="4086225"/>
          <p14:tracePt t="69287" x="5446713" y="3944938"/>
          <p14:tracePt t="69321" x="5446713" y="3879850"/>
          <p14:tracePt t="69354" x="5511800" y="3821113"/>
          <p14:tracePt t="69388" x="5776913" y="3740150"/>
          <p14:tracePt t="69421" x="6030913" y="3729038"/>
          <p14:tracePt t="69454" x="6064250" y="3749675"/>
          <p14:tracePt t="69488" x="6069013" y="3848100"/>
          <p14:tracePt t="69521" x="6084888" y="3944938"/>
          <p14:tracePt t="69554" x="6084888" y="4037013"/>
          <p14:tracePt t="69587" x="6057900" y="4140200"/>
          <p14:tracePt t="69621" x="5992813" y="4183063"/>
          <p14:tracePt t="69652" x="5880100" y="4210050"/>
          <p14:tracePt t="69670" x="5810250" y="4210050"/>
          <p14:tracePt t="69700" x="5745163" y="4176713"/>
          <p14:tracePt t="69732" x="5718175" y="4144963"/>
          <p14:tracePt t="69764" x="5707063" y="4117975"/>
          <p14:tracePt t="69795" x="5707063" y="4064000"/>
          <p14:tracePt t="69827" x="5815013" y="3944938"/>
          <p14:tracePt t="69860" x="5981700" y="3868738"/>
          <p14:tracePt t="69891" x="6161088" y="3859213"/>
          <p14:tracePt t="69925" x="6192838" y="3886200"/>
          <p14:tracePt t="69959" x="6199188" y="3998913"/>
          <p14:tracePt t="69992" x="6172200" y="4090988"/>
          <p14:tracePt t="70025" x="6080125" y="4210050"/>
          <p14:tracePt t="70058" x="5949950" y="4275138"/>
          <p14:tracePt t="70091" x="5837238" y="4268788"/>
          <p14:tracePt t="70123" x="5745163" y="4214813"/>
          <p14:tracePt t="70141" x="5718175" y="4167188"/>
          <p14:tracePt t="70158" x="5711825" y="4122738"/>
          <p14:tracePt t="70191" x="5718175" y="4079875"/>
          <p14:tracePt t="70226" x="5776913" y="4059238"/>
          <p14:tracePt t="70259" x="6057900" y="4030663"/>
          <p14:tracePt t="70292" x="6118225" y="4030663"/>
          <p14:tracePt t="70324" x="6118225" y="4064000"/>
          <p14:tracePt t="70357" x="6008688" y="4183063"/>
          <p14:tracePt t="70373" x="5949950" y="4230688"/>
          <p14:tracePt t="70407" x="5830888" y="4302125"/>
          <p14:tracePt t="70423" x="5815013" y="4302125"/>
          <p14:tracePt t="70456" x="5803900" y="4302125"/>
          <p14:tracePt t="70488" x="5799138" y="4279900"/>
          <p14:tracePt t="70521" x="5799138" y="4268788"/>
          <p14:tracePt t="70554" x="5803900" y="4268788"/>
          <p14:tracePt t="70632" x="5819775" y="4257675"/>
          <p14:tracePt t="70665" x="5830888" y="4257675"/>
          <p14:tracePt t="70697" x="5842000" y="4257675"/>
          <p14:tracePt t="70760" x="5864225" y="4264025"/>
          <p14:tracePt t="70795" x="5884863" y="4264025"/>
          <p14:tracePt t="70827" x="5907088" y="4264025"/>
          <p14:tracePt t="70861" x="5981700" y="4264025"/>
          <p14:tracePt t="70894" x="6073775" y="4248150"/>
          <p14:tracePt t="70928" x="6199188" y="4241800"/>
          <p14:tracePt t="70961" x="6289675" y="4230688"/>
          <p14:tracePt t="70994" x="6361113" y="4230688"/>
          <p14:tracePt t="71028" x="6453188" y="4230688"/>
          <p14:tracePt t="71061" x="6527800" y="4230688"/>
          <p14:tracePt t="71078" x="6554788" y="4237038"/>
          <p14:tracePt t="71111" x="6561138" y="4237038"/>
          <p14:tracePt t="71144" x="6565900" y="4237038"/>
          <p14:tracePt t="71254" x="6561138" y="4237038"/>
          <p14:tracePt t="71500" x="6581775" y="4237038"/>
          <p14:tracePt t="71535" x="6626225" y="4237038"/>
          <p14:tracePt t="71568" x="6653213" y="4237038"/>
          <p14:tracePt t="71605" x="6684963" y="4237038"/>
          <p14:tracePt t="71637" x="6738938" y="4221163"/>
          <p14:tracePt t="71671" x="6824663" y="4203700"/>
          <p14:tracePt t="71704" x="6896100" y="4203700"/>
          <p14:tracePt t="71738" x="6950075" y="4203700"/>
          <p14:tracePt t="71769" x="7004050" y="4198938"/>
          <p14:tracePt t="71802" x="7058025" y="4187825"/>
          <p14:tracePt t="71835" x="7096125" y="4176713"/>
          <p14:tracePt t="71866" x="7116763" y="4176713"/>
          <p14:tracePt t="71899" x="7127875" y="4176713"/>
          <p14:tracePt t="71945" x="7138988" y="4176713"/>
          <p14:tracePt t="71977" x="7154863" y="4176713"/>
          <p14:tracePt t="72025" x="7161213" y="4176713"/>
          <p14:tracePt t="72804" x="7100888" y="4160838"/>
          <p14:tracePt t="72840" x="6815138" y="4102100"/>
          <p14:tracePt t="72875" x="6743700" y="4090988"/>
          <p14:tracePt t="72911" x="6716713" y="4086225"/>
          <p14:tracePt t="73245" x="6743700" y="4095750"/>
          <p14:tracePt t="73277" x="6761163" y="4106863"/>
          <p14:tracePt t="73330" x="6770688" y="4122738"/>
          <p14:tracePt t="73377" x="6792913" y="4144963"/>
          <p14:tracePt t="73411" x="6831013" y="4156075"/>
          <p14:tracePt t="73444" x="6869113" y="4176713"/>
          <p14:tracePt t="73478" x="6896100" y="4187825"/>
          <p14:tracePt t="73511" x="6911975" y="4210050"/>
          <p14:tracePt t="73544" x="6923088" y="4214813"/>
          <p14:tracePt t="73592" x="6938963" y="4214813"/>
          <p14:tracePt t="73611" x="6943725" y="4214813"/>
          <p14:tracePt t="73659" x="6943725" y="4210050"/>
          <p14:tracePt t="73768" x="6938963" y="4210050"/>
          <p14:tracePt t="73835" x="6934200" y="4210050"/>
          <p14:tracePt t="74917" x="6862763" y="4194175"/>
          <p14:tracePt t="74932" x="6835775" y="4187825"/>
          <p14:tracePt t="74965" x="6797675" y="4171950"/>
          <p14:tracePt t="74997" x="6788150" y="4171950"/>
          <p14:tracePt t="75014" x="6788150" y="4167188"/>
          <p14:tracePt t="75049" x="6781800" y="4167188"/>
          <p14:tracePt t="75535" x="6777038" y="4167188"/>
          <p14:tracePt t="75569" x="6765925" y="4167188"/>
          <p14:tracePt t="75648" x="6761163" y="4160838"/>
          <p14:tracePt t="76578" x="6626225" y="4248150"/>
          <p14:tracePt t="76614" x="6365875" y="4340225"/>
          <p14:tracePt t="76647" x="6350000" y="4371975"/>
          <p14:tracePt t="77170" x="6426200" y="4398963"/>
          <p14:tracePt t="77205" x="6262688" y="4295775"/>
          <p14:tracePt t="77241" x="6111875" y="4371975"/>
          <p14:tracePt t="77275" x="5500688" y="4702175"/>
          <p14:tracePt t="77312" x="4765675" y="4922838"/>
          <p14:tracePt t="77329" x="4679950" y="4929188"/>
          <p14:tracePt t="77368" x="4349750" y="4918075"/>
          <p14:tracePt t="77400" x="3987800" y="4875213"/>
          <p14:tracePt t="77433" x="3614738" y="4810125"/>
          <p14:tracePt t="77466" x="3302000" y="4756150"/>
          <p14:tracePt t="77497" x="3221038" y="4733925"/>
          <p14:tracePt t="77511" x="3178175" y="4733925"/>
          <p14:tracePt t="77543" x="2735263" y="4711700"/>
          <p14:tracePt t="77575" x="2097088" y="4637088"/>
          <p14:tracePt t="77607" x="1836738" y="4529138"/>
          <p14:tracePt t="77640" x="1735138" y="4452938"/>
          <p14:tracePt t="77672" x="1681163" y="4448175"/>
          <p14:tracePt t="77712" x="1519238" y="4621213"/>
          <p14:tracePt t="77744" x="1420813" y="4799013"/>
          <p14:tracePt t="77777" x="1382713" y="4933950"/>
          <p14:tracePt t="77811" x="1366838" y="4956175"/>
          <p14:tracePt t="77829" x="1319213" y="4976813"/>
          <p14:tracePt t="77861" x="1162050" y="4992688"/>
          <p14:tracePt t="77894" x="919163" y="4999038"/>
          <p14:tracePt t="77927" x="739775" y="4949825"/>
          <p14:tracePt t="77960" x="723900" y="4830763"/>
          <p14:tracePt t="77994" x="773113" y="4598988"/>
          <p14:tracePt t="78027" x="962025" y="4398963"/>
          <p14:tracePt t="78062" x="1173163" y="4344988"/>
          <p14:tracePt t="78094" x="1366838" y="4376738"/>
          <p14:tracePt t="78127" x="1508125" y="4518025"/>
          <p14:tracePt t="78161" x="1593850" y="4610100"/>
          <p14:tracePt t="78194" x="1627188" y="4637088"/>
          <p14:tracePt t="78230" x="1627188" y="4641850"/>
          <p14:tracePt t="78441" x="1636713" y="4641850"/>
          <p14:tracePt t="78488" x="1831975" y="4668838"/>
          <p14:tracePt t="78521" x="2124075" y="4702175"/>
          <p14:tracePt t="78552" x="2232025" y="4706938"/>
          <p14:tracePt t="78587" x="2281238" y="4711700"/>
          <p14:tracePt t="78621" x="2286000" y="4711700"/>
          <p14:tracePt t="78654" x="2290763" y="4718050"/>
          <p14:tracePt t="78672" x="2297113" y="4718050"/>
          <p14:tracePt t="78706" x="2301875" y="4729163"/>
          <p14:tracePt t="78737" x="2317750" y="4738688"/>
          <p14:tracePt t="78771" x="2324100" y="4745038"/>
          <p14:tracePt t="79066" x="2371725" y="4745038"/>
          <p14:tracePt t="79100" x="2497138" y="4745038"/>
          <p14:tracePt t="79132" x="2620963" y="4738688"/>
          <p14:tracePt t="79164" x="2805113" y="4718050"/>
          <p14:tracePt t="79198" x="2901950" y="4718050"/>
          <p14:tracePt t="79230" x="2955925" y="4722813"/>
          <p14:tracePt t="79261" x="3043238" y="4745038"/>
          <p14:tracePt t="79294" x="3140075" y="4745038"/>
          <p14:tracePt t="79325" x="3225800" y="4749800"/>
          <p14:tracePt t="79359" x="3324225" y="4749800"/>
          <p14:tracePt t="79391" x="3382963" y="4749800"/>
          <p14:tracePt t="79423" x="3448050" y="4738688"/>
          <p14:tracePt t="79456" x="3567113" y="4729163"/>
          <p14:tracePt t="79488" x="3922713" y="4706938"/>
          <p14:tracePt t="79521" x="4167188" y="4706938"/>
          <p14:tracePt t="79552" x="4318000" y="4706938"/>
          <p14:tracePt t="79585" x="4560888" y="4706938"/>
          <p14:tracePt t="79616" x="4837113" y="4695825"/>
          <p14:tracePt t="79648" x="4902200" y="4695825"/>
          <p14:tracePt t="79998" x="4933950" y="4695825"/>
          <p14:tracePt t="80031" x="5122863" y="4695825"/>
          <p14:tracePt t="80066" x="5437188" y="4695825"/>
          <p14:tracePt t="80098" x="5592763" y="4706938"/>
          <p14:tracePt t="80358" x="5599113" y="4706938"/>
          <p14:tracePt t="80423" x="5830888" y="4706938"/>
          <p14:tracePt t="80460" x="6242050" y="4706938"/>
          <p14:tracePt t="80494" x="6484938" y="4718050"/>
          <p14:tracePt t="80528" x="6630988" y="4711700"/>
          <p14:tracePt t="80567" x="6765925" y="4706938"/>
          <p14:tracePt t="80602" x="6954838" y="4706938"/>
          <p14:tracePt t="80635" x="7112000" y="4706938"/>
          <p14:tracePt t="80668" x="7296150" y="4706938"/>
          <p14:tracePt t="80702" x="7451725" y="4711700"/>
          <p14:tracePt t="80735" x="7570788" y="4711700"/>
          <p14:tracePt t="80768" x="7723188" y="4711700"/>
          <p14:tracePt t="80801" x="7781925" y="4711700"/>
          <p14:tracePt t="80832" x="7820025" y="4706938"/>
          <p14:tracePt t="80864" x="7889875" y="4706938"/>
          <p14:tracePt t="80894" x="7986713" y="4706938"/>
          <p14:tracePt t="80927" x="8031163" y="4706938"/>
          <p14:tracePt t="81310" x="8051800" y="4706938"/>
          <p14:tracePt t="81328" x="8089900" y="4702175"/>
          <p14:tracePt t="81364" x="8208963" y="4702175"/>
          <p14:tracePt t="81398" x="8424863" y="4706938"/>
          <p14:tracePt t="81429" x="8505825" y="4706938"/>
          <p14:tracePt t="81461" x="8512175" y="4706938"/>
          <p14:tracePt t="81525" x="8516938" y="4706938"/>
          <p14:tracePt t="81878" x="8701088" y="4706938"/>
          <p14:tracePt t="81911" x="8966200" y="4706938"/>
          <p14:tracePt t="81946" x="9083675" y="4706938"/>
          <p14:tracePt t="82158" x="9094788" y="4718050"/>
          <p14:tracePt t="82210" x="9101138" y="4718050"/>
          <p14:tracePt t="82424" x="9148763" y="4718050"/>
          <p14:tracePt t="82459" x="9256713" y="4722813"/>
          <p14:tracePt t="82494" x="9398000" y="4722813"/>
          <p14:tracePt t="82527" x="9521825" y="4722813"/>
          <p14:tracePt t="82561" x="9544050" y="4729163"/>
          <p14:tracePt t="82594" x="9564688" y="4745038"/>
          <p14:tracePt t="82628" x="9582150" y="4765675"/>
          <p14:tracePt t="82662" x="9505950" y="4783138"/>
          <p14:tracePt t="82694" x="9267825" y="4783138"/>
          <p14:tracePt t="82727" x="9144000" y="4722813"/>
          <p14:tracePt t="82761" x="9117013" y="4675188"/>
          <p14:tracePt t="82795" x="9117013" y="4614863"/>
          <p14:tracePt t="82827" x="9137650" y="4522788"/>
          <p14:tracePt t="82845" x="9159875" y="4502150"/>
          <p14:tracePt t="82877" x="9240838" y="4441825"/>
          <p14:tracePt t="82911" x="9391650" y="4398963"/>
          <p14:tracePt t="82944" x="9645650" y="4403725"/>
          <p14:tracePt t="82977" x="9852025" y="4484688"/>
          <p14:tracePt t="83011" x="9899650" y="4556125"/>
          <p14:tracePt t="83044" x="9928225" y="4625975"/>
          <p14:tracePt t="83077" x="9906000" y="4711700"/>
          <p14:tracePt t="83096" x="9872663" y="4733925"/>
          <p14:tracePt t="83128" x="9667875" y="4799013"/>
          <p14:tracePt t="83161" x="9591675" y="4799013"/>
          <p14:tracePt t="83194" x="9571038" y="4799013"/>
          <p14:tracePt t="83306" x="9559925" y="4799013"/>
          <p14:tracePt t="83382" x="9490075" y="4799013"/>
          <p14:tracePt t="83414" x="9321800" y="4787900"/>
          <p14:tracePt t="83447" x="9213850" y="4745038"/>
          <p14:tracePt t="83462" x="9209088" y="4745038"/>
          <p14:tracePt t="83495" x="9202738" y="4733925"/>
          <p14:tracePt t="83606" x="9283700" y="4733925"/>
          <p14:tracePt t="83638" x="9555163" y="4760913"/>
          <p14:tracePt t="83671" x="9640888" y="4783138"/>
          <p14:tracePt t="83735" x="9451975" y="4722813"/>
          <p14:tracePt t="83769" x="9175750" y="4567238"/>
          <p14:tracePt t="83803" x="9117013" y="4425950"/>
          <p14:tracePt t="83835" x="9166225" y="4318000"/>
          <p14:tracePt t="83869" x="9402763" y="4275138"/>
          <p14:tracePt t="83902" x="9501188" y="4275138"/>
          <p14:tracePt t="83936" x="9571038" y="4349750"/>
          <p14:tracePt t="83954" x="9625013" y="4437063"/>
          <p14:tracePt t="83985" x="9645650" y="4549775"/>
          <p14:tracePt t="84019" x="9582150" y="4657725"/>
          <p14:tracePt t="84051" x="9359900" y="4691063"/>
          <p14:tracePt t="84083" x="9090025" y="4668838"/>
          <p14:tracePt t="84116" x="9020175" y="4614863"/>
          <p14:tracePt t="84148" x="9013825" y="4603750"/>
          <p14:tracePt t="84213" x="9224963" y="4587875"/>
          <p14:tracePt t="84244" x="9537700" y="4603750"/>
          <p14:tracePt t="84277" x="9613900" y="4652963"/>
          <p14:tracePt t="84310" x="9483725" y="4711700"/>
          <p14:tracePt t="84329" x="9294813" y="4745038"/>
          <p14:tracePt t="84361" x="8928100" y="4722813"/>
          <p14:tracePt t="84393" x="8597900" y="4621213"/>
          <p14:tracePt t="84426" x="8494713" y="4522788"/>
          <p14:tracePt t="84458" x="8485188" y="4468813"/>
          <p14:tracePt t="84490" x="8575675" y="4421188"/>
          <p14:tracePt t="84523" x="8782050" y="4414838"/>
          <p14:tracePt t="84554" x="9024938" y="4425950"/>
          <p14:tracePt t="84587" x="9159875" y="4545013"/>
          <p14:tracePt t="84621" x="9083675" y="4625975"/>
          <p14:tracePt t="84654" x="8874125" y="4702175"/>
          <p14:tracePt t="84673" x="8685213" y="4711700"/>
          <p14:tracePt t="84706" x="8620125" y="4711700"/>
          <p14:tracePt t="85258" x="8712200" y="4706938"/>
          <p14:tracePt t="85297" x="9013825" y="4706938"/>
          <p14:tracePt t="85314" x="9137650" y="4706938"/>
          <p14:tracePt t="85344" x="9305925" y="4711700"/>
          <p14:tracePt t="85377" x="9501188" y="4729163"/>
          <p14:tracePt t="85411" x="9656763" y="4733925"/>
          <p14:tracePt t="85444" x="9771063" y="4733925"/>
          <p14:tracePt t="85477" x="9829800" y="4733925"/>
          <p14:tracePt t="85511" x="9836150" y="4733925"/>
          <p14:tracePt t="85590" x="9845675" y="4733925"/>
          <p14:tracePt t="85623" x="9852025" y="4733925"/>
          <p14:tracePt t="85672" x="9856788" y="4733925"/>
          <p14:tracePt t="85688" x="9863138" y="4733925"/>
          <p14:tracePt t="85721" x="9890125" y="4733925"/>
          <p14:tracePt t="85754" x="9948863" y="4733925"/>
          <p14:tracePt t="85788" x="10133013" y="4733925"/>
          <p14:tracePt t="85821" x="10252075" y="4749800"/>
          <p14:tracePt t="85852" x="10348913" y="4760913"/>
          <p14:tracePt t="85885" x="10434638" y="4772025"/>
          <p14:tracePt t="85917" x="10537825" y="4783138"/>
          <p14:tracePt t="85950" x="10560050" y="4787900"/>
          <p14:tracePt t="86044" x="10364788" y="4810125"/>
          <p14:tracePt t="86078" x="8932863" y="4868863"/>
          <p14:tracePt t="86110" x="7631113" y="4956175"/>
          <p14:tracePt t="86144" x="7188200" y="4987925"/>
          <p14:tracePt t="86162" x="6900863" y="5010150"/>
          <p14:tracePt t="86196" x="6296025" y="5064125"/>
          <p14:tracePt t="86228" x="5383213" y="5091113"/>
          <p14:tracePt t="86261" x="5129213" y="5084763"/>
          <p14:tracePt t="86294" x="4884738" y="5091113"/>
          <p14:tracePt t="86327" x="4360863" y="5122863"/>
          <p14:tracePt t="86345" x="4275138" y="5129213"/>
          <p14:tracePt t="86377" x="4025900" y="5160963"/>
          <p14:tracePt t="86410" x="3944938" y="5165725"/>
          <p14:tracePt t="86444" x="3863975" y="5183188"/>
          <p14:tracePt t="86477" x="3632200" y="5176838"/>
          <p14:tracePt t="86511" x="3360738" y="5149850"/>
          <p14:tracePt t="86544" x="3270250" y="5111750"/>
          <p14:tracePt t="86577" x="3144838" y="5068888"/>
          <p14:tracePt t="86595" x="3043238" y="5064125"/>
          <p14:tracePt t="86627" x="2832100" y="5026025"/>
          <p14:tracePt t="86660" x="2798763" y="5014913"/>
          <p14:tracePt t="86758" x="2771775" y="5014913"/>
          <p14:tracePt t="86792" x="2751138" y="5019675"/>
          <p14:tracePt t="86944" x="2744788" y="5019675"/>
          <p14:tracePt t="87487" x="2740025" y="5030788"/>
          <p14:tracePt t="87763" x="3140075" y="5084763"/>
          <p14:tracePt t="87794" x="3506788" y="5129213"/>
          <p14:tracePt t="87833" x="3598863" y="5145088"/>
          <p14:tracePt t="87910" x="3614738" y="5149850"/>
          <p14:tracePt t="87944" x="3632200" y="5156200"/>
          <p14:tracePt t="88307" x="3967163" y="5129213"/>
          <p14:tracePt t="88322" x="4090988" y="5129213"/>
          <p14:tracePt t="88343" x="4484688" y="5149850"/>
          <p14:tracePt t="88380" x="4756150" y="5214938"/>
          <p14:tracePt t="88427" x="4729163" y="5230813"/>
          <p14:tracePt t="88475" x="4718050" y="5237163"/>
          <p14:tracePt t="88525" x="4711700" y="5237163"/>
          <p14:tracePt t="88725" x="4776788" y="5219700"/>
          <p14:tracePt t="88760" x="5057775" y="5187950"/>
          <p14:tracePt t="88795" x="5338763" y="5176838"/>
          <p14:tracePt t="88827" x="5691188" y="5176838"/>
          <p14:tracePt t="88860" x="5837238" y="5176838"/>
          <p14:tracePt t="88894" x="5857875" y="5176838"/>
          <p14:tracePt t="88975" x="5857875" y="5172075"/>
          <p14:tracePt t="89478" x="5965825" y="5172075"/>
          <p14:tracePt t="89511" x="6122988" y="5165725"/>
          <p14:tracePt t="89532" x="6176963" y="5149850"/>
          <p14:tracePt t="89944" x="6289675" y="5149850"/>
          <p14:tracePt t="89977" x="6561138" y="5133975"/>
          <p14:tracePt t="90015" x="6680200" y="5133975"/>
          <p14:tracePt t="90032" x="6738938" y="5133975"/>
          <p14:tracePt t="90066" x="6846888" y="5149850"/>
          <p14:tracePt t="90098" x="6992938" y="5165725"/>
          <p14:tracePt t="90130" x="7008813" y="5165725"/>
          <p14:tracePt t="90193" x="7042150" y="5165725"/>
          <p14:tracePt t="90227" x="7112000" y="5165725"/>
          <p14:tracePt t="90261" x="7170738" y="5165725"/>
          <p14:tracePt t="90294" x="7215188" y="5165725"/>
          <p14:tracePt t="90327" x="7323138" y="5165725"/>
          <p14:tracePt t="90361" x="7489825" y="5165725"/>
          <p14:tracePt t="90395" x="7577138" y="5165725"/>
          <p14:tracePt t="90427" x="7696200" y="5165725"/>
          <p14:tracePt t="90461" x="7820025" y="5156200"/>
          <p14:tracePt t="90494" x="7970838" y="5156200"/>
          <p14:tracePt t="90529" x="8123238" y="5156200"/>
          <p14:tracePt t="90560" x="8278813" y="5160963"/>
          <p14:tracePt t="90579" x="8393113" y="5160963"/>
          <p14:tracePt t="90610" x="8521700" y="5160963"/>
          <p14:tracePt t="90644" x="8647113" y="5160963"/>
          <p14:tracePt t="90663" x="8813800" y="5160963"/>
          <p14:tracePt t="90695" x="9101138" y="5160963"/>
          <p14:tracePt t="90727" x="9359900" y="5156200"/>
          <p14:tracePt t="90762" x="9528175" y="5149850"/>
          <p14:tracePt t="90796" x="9629775" y="5138738"/>
          <p14:tracePt t="90813" x="9705975" y="5138738"/>
          <p14:tracePt t="90845" x="9825038" y="5129213"/>
          <p14:tracePt t="90877" x="9971088" y="5129213"/>
          <p14:tracePt t="90911" x="10063163" y="5122863"/>
          <p14:tracePt t="90944" x="10153650" y="5122863"/>
          <p14:tracePt t="90978" x="10245725" y="5122863"/>
          <p14:tracePt t="91010" x="10256838" y="5122863"/>
          <p14:tracePt t="91162" x="10090150" y="5176838"/>
          <p14:tracePt t="91200" x="9132888" y="5403850"/>
          <p14:tracePt t="91234" x="8775700" y="5441950"/>
          <p14:tracePt t="91267" x="8305800" y="5464175"/>
          <p14:tracePt t="91301" x="7289800" y="5518150"/>
          <p14:tracePt t="91334" x="6327775" y="5565775"/>
          <p14:tracePt t="91368" x="5884863" y="5588000"/>
          <p14:tracePt t="91402" x="5610225" y="5603875"/>
          <p14:tracePt t="91438" x="4641850" y="5646738"/>
          <p14:tracePt t="91473" x="4079875" y="5646738"/>
          <p14:tracePt t="91506" x="3886200" y="5646738"/>
          <p14:tracePt t="91539" x="3394075" y="5626100"/>
          <p14:tracePt t="91573" x="2955925" y="5630863"/>
          <p14:tracePt t="91606" x="2794000" y="5641975"/>
          <p14:tracePt t="91639" x="2789238" y="5646738"/>
          <p14:tracePt t="91674" x="2771775" y="5657850"/>
          <p14:tracePt t="91706" x="2762250" y="5664200"/>
          <p14:tracePt t="91740" x="2755900" y="5664200"/>
          <p14:tracePt t="91972" x="2751138" y="5664200"/>
          <p14:tracePt t="92162" x="2870200" y="5592763"/>
          <p14:tracePt t="92199" x="3686175" y="5426075"/>
          <p14:tracePt t="92233" x="4625975" y="5300663"/>
          <p14:tracePt t="92250" x="5053013" y="5219700"/>
          <p14:tracePt t="92285" x="5302250" y="5165725"/>
          <p14:tracePt t="92318" x="5518150" y="5102225"/>
          <p14:tracePt t="92351" x="5599113" y="5095875"/>
          <p14:tracePt t="92385" x="5711825" y="5095875"/>
          <p14:tracePt t="92419" x="5846763" y="5095875"/>
          <p14:tracePt t="92451" x="6015038" y="5095875"/>
          <p14:tracePt t="92482" x="6300788" y="5084763"/>
          <p14:tracePt t="92513" x="6592888" y="5084763"/>
          <p14:tracePt t="92544" x="6808788" y="5084763"/>
          <p14:tracePt t="92577" x="7312025" y="5122863"/>
          <p14:tracePt t="92611" x="7732713" y="5156200"/>
          <p14:tracePt t="92644" x="7981950" y="5203825"/>
          <p14:tracePt t="92660" x="8116888" y="5264150"/>
          <p14:tracePt t="92693" x="8386763" y="5376863"/>
          <p14:tracePt t="92727" x="8793163" y="5511800"/>
          <p14:tracePt t="92761" x="8928100" y="5545138"/>
          <p14:tracePt t="92793" x="8948738" y="5545138"/>
          <p14:tracePt t="92825" x="8975725" y="5545138"/>
          <p14:tracePt t="92858" x="9078913" y="5545138"/>
          <p14:tracePt t="92876" x="9094788" y="5545138"/>
          <p14:tracePt t="92909" x="9132888" y="5534025"/>
          <p14:tracePt t="92941" x="9159875" y="5511800"/>
          <p14:tracePt t="92975" x="9197975" y="5500688"/>
          <p14:tracePt t="93008" x="9202738" y="5495925"/>
          <p14:tracePt t="93556" x="9220200" y="5468938"/>
          <p14:tracePt t="93593" x="9229725" y="5446713"/>
          <p14:tracePt t="93641" x="9247188" y="5419725"/>
          <p14:tracePt t="93658" x="9251950" y="5414963"/>
          <p14:tracePt t="93707" x="9251950" y="5403850"/>
          <p14:tracePt t="93801" x="9251950" y="5399088"/>
          <p14:tracePt t="94960" x="9056688" y="5457825"/>
          <p14:tracePt t="94994" x="8689975" y="5491163"/>
          <p14:tracePt t="95033" x="7732713" y="5480050"/>
          <p14:tracePt t="95066" x="7116763" y="5437188"/>
          <p14:tracePt t="95098" x="6176963" y="5399088"/>
          <p14:tracePt t="95129" x="5365750" y="5387975"/>
          <p14:tracePt t="95161" x="5053013" y="5387975"/>
          <p14:tracePt t="95193" x="4821238" y="5387975"/>
          <p14:tracePt t="95228" x="4371975" y="5387975"/>
          <p14:tracePt t="95260" x="4194175" y="5387975"/>
          <p14:tracePt t="95295" x="4117975" y="5387975"/>
          <p14:tracePt t="95327" x="3929063" y="5403850"/>
          <p14:tracePt t="95345" x="3787775" y="5426075"/>
          <p14:tracePt t="95378" x="3463925" y="5457825"/>
          <p14:tracePt t="95410" x="3441700" y="5457825"/>
          <p14:tracePt t="95444" x="3378200" y="5457825"/>
          <p14:tracePt t="95477" x="3243263" y="5468938"/>
          <p14:tracePt t="95510" x="3214688" y="5473700"/>
          <p14:tracePt t="95604" x="3198813" y="5480050"/>
          <p14:tracePt t="95637" x="3182938" y="5480050"/>
          <p14:tracePt t="95671" x="3182938" y="5484813"/>
          <p14:tracePt t="95704" x="3178175" y="5484813"/>
          <p14:tracePt t="95816" x="3178175" y="5491163"/>
          <p14:tracePt t="95911" x="3259138" y="5491163"/>
          <p14:tracePt t="95944" x="3409950" y="5491163"/>
          <p14:tracePt t="95977" x="3652838" y="5491163"/>
          <p14:tracePt t="96010" x="3787775" y="5491163"/>
          <p14:tracePt t="96044" x="3879850" y="5495925"/>
          <p14:tracePt t="96077" x="3983038" y="5511800"/>
          <p14:tracePt t="96111" x="4041775" y="5534025"/>
          <p14:tracePt t="96144" x="4095750" y="5538788"/>
          <p14:tracePt t="96161" x="4140200" y="5538788"/>
          <p14:tracePt t="96193" x="4187825" y="5538788"/>
          <p14:tracePt t="96228" x="4275138" y="5538788"/>
          <p14:tracePt t="96261" x="4333875" y="5538788"/>
          <p14:tracePt t="96294" x="4430713" y="5538788"/>
          <p14:tracePt t="96328" x="4583113" y="5538788"/>
          <p14:tracePt t="96345" x="4610100" y="5538788"/>
          <p14:tracePt t="96377" x="4776788" y="5522913"/>
          <p14:tracePt t="96410" x="4852988" y="5511800"/>
          <p14:tracePt t="96441" x="4933950" y="5500688"/>
          <p14:tracePt t="96473" x="5019675" y="5500688"/>
          <p14:tracePt t="96506" x="5133975" y="5500688"/>
          <p14:tracePt t="96539" x="5280025" y="5500688"/>
          <p14:tracePt t="96573" x="5365750" y="5511800"/>
          <p14:tracePt t="96606" x="5419725" y="5518150"/>
          <p14:tracePt t="96623" x="5441950" y="5518150"/>
          <p14:tracePt t="96656" x="5468938" y="5518150"/>
          <p14:tracePt t="96841" x="5556250" y="5518150"/>
          <p14:tracePt t="96876" x="5727700" y="5527675"/>
          <p14:tracePt t="96911" x="6057900" y="5554663"/>
          <p14:tracePt t="96944" x="6154738" y="5554663"/>
          <p14:tracePt t="96977" x="6253163" y="5554663"/>
          <p14:tracePt t="97011" x="6327775" y="5554663"/>
          <p14:tracePt t="97043" x="6376988" y="5554663"/>
          <p14:tracePt t="97075" x="6392863" y="5554663"/>
          <p14:tracePt t="97108" x="6473825" y="5554663"/>
          <p14:tracePt t="97126" x="6489700" y="5549900"/>
          <p14:tracePt t="97156" x="6577013" y="5549900"/>
          <p14:tracePt t="97173" x="6653213" y="5549900"/>
          <p14:tracePt t="97206" x="6788150" y="5549900"/>
          <p14:tracePt t="97240" x="7015163" y="5549900"/>
          <p14:tracePt t="97273" x="7269163" y="5554663"/>
          <p14:tracePt t="97306" x="7366000" y="5554663"/>
          <p14:tracePt t="97339" x="7435850" y="5554663"/>
          <p14:tracePt t="97371" x="7489825" y="5554663"/>
          <p14:tracePt t="97404" x="7505700" y="5554663"/>
          <p14:tracePt t="97437" x="7523163" y="5549900"/>
          <p14:tracePt t="97470" x="7543800" y="5549900"/>
          <p14:tracePt t="97502" x="7604125" y="5549900"/>
          <p14:tracePt t="97535" x="7678738" y="5549900"/>
          <p14:tracePt t="97569" x="7754938" y="5538788"/>
          <p14:tracePt t="97602" x="7840663" y="5538788"/>
          <p14:tracePt t="97635" x="7900988" y="5538788"/>
          <p14:tracePt t="97667" x="8051800" y="5538788"/>
          <p14:tracePt t="97700" x="8150225" y="5538788"/>
          <p14:tracePt t="97732" x="8220075" y="5538788"/>
          <p14:tracePt t="97764" x="8375650" y="5538788"/>
          <p14:tracePt t="97782" x="8566150" y="5538788"/>
          <p14:tracePt t="97815" x="8905875" y="5554663"/>
          <p14:tracePt t="97849" x="9263063" y="5581650"/>
          <p14:tracePt t="97881" x="9537700" y="5581650"/>
          <p14:tracePt t="97911" x="9840913" y="5581650"/>
          <p14:tracePt t="97944" x="10083800" y="5581650"/>
          <p14:tracePt t="97977" x="10321925" y="5581650"/>
          <p14:tracePt t="98011" x="10452100" y="5581650"/>
          <p14:tracePt t="98044" x="10553700" y="5581650"/>
          <p14:tracePt t="98077" x="10645775" y="5581650"/>
          <p14:tracePt t="98111" x="10652125" y="5581650"/>
          <p14:tracePt t="98161" x="10645775" y="5581650"/>
          <p14:tracePt t="98196" x="10591800" y="5592763"/>
          <p14:tracePt t="98227" x="10380663" y="5599113"/>
          <p14:tracePt t="98261" x="9944100" y="5626100"/>
          <p14:tracePt t="98294" x="8759825" y="5745163"/>
          <p14:tracePt t="98327" x="8128000" y="5776913"/>
          <p14:tracePt t="98360" x="7824788" y="5776913"/>
          <p14:tracePt t="98391" x="7404100" y="5788025"/>
          <p14:tracePt t="98424" x="6604000" y="5788025"/>
          <p14:tracePt t="98458" x="6091238" y="5815013"/>
          <p14:tracePt t="98496" x="5949950" y="5819775"/>
          <p14:tracePt t="98528" x="5464175" y="5846763"/>
          <p14:tracePt t="98561" x="4911725" y="5907088"/>
          <p14:tracePt t="98594" x="4560888" y="5972175"/>
          <p14:tracePt t="98627" x="4248150" y="6030913"/>
          <p14:tracePt t="98661" x="3787775" y="6100763"/>
          <p14:tracePt t="98694" x="3016250" y="6176963"/>
          <p14:tracePt t="98727" x="2616200" y="6199188"/>
          <p14:tracePt t="98761" x="2524125" y="6199188"/>
          <p14:tracePt t="98793" x="2447925" y="6188075"/>
          <p14:tracePt t="98825" x="2339975" y="6188075"/>
          <p14:tracePt t="98858" x="2274888" y="6188075"/>
          <p14:tracePt t="99054" x="2351088" y="6172200"/>
          <p14:tracePt t="99087" x="2378075" y="6165850"/>
          <p14:tracePt t="99120" x="2432050" y="6161088"/>
          <p14:tracePt t="99154" x="2544763" y="6161088"/>
          <p14:tracePt t="99172" x="2593975" y="6161088"/>
          <p14:tracePt t="99206" x="2620963" y="6161088"/>
          <p14:tracePt t="99283" x="2609850" y="6154738"/>
          <p14:tracePt t="99315" x="2555875" y="6154738"/>
          <p14:tracePt t="99347" x="2528888" y="6154738"/>
          <p14:tracePt t="99427" x="2517775" y="6161088"/>
          <p14:tracePt t="99460" x="2497138" y="6165850"/>
          <p14:tracePt t="99494" x="2470150" y="6165850"/>
          <p14:tracePt t="99527" x="2454275" y="6165850"/>
          <p14:tracePt t="100018" x="2432050" y="6154738"/>
          <p14:tracePt t="100051" x="2416175" y="6138863"/>
          <p14:tracePt t="100085" x="2409825" y="6116638"/>
          <p14:tracePt t="100117" x="2409825" y="6089650"/>
          <p14:tracePt t="100148" x="2420938" y="6053138"/>
          <p14:tracePt t="100166" x="2420938" y="6035675"/>
          <p14:tracePt t="100198" x="2371725" y="5961063"/>
          <p14:tracePt t="100229" x="2290763" y="5900738"/>
          <p14:tracePt t="100262" x="2182813" y="5826125"/>
          <p14:tracePt t="100294" x="2128838" y="5772150"/>
          <p14:tracePt t="100328" x="2117725" y="5761038"/>
          <p14:tracePt t="100406" x="2081213" y="5738813"/>
          <p14:tracePt t="100439" x="2043113" y="5718175"/>
          <p14:tracePt t="100471" x="2027238" y="5695950"/>
          <p14:tracePt t="100504" x="2016125" y="5641975"/>
          <p14:tracePt t="100537" x="1962150" y="5545138"/>
          <p14:tracePt t="100571" x="1820863" y="5300663"/>
          <p14:tracePt t="100604" x="1681163" y="5068888"/>
          <p14:tracePt t="100637" x="1535113" y="4902200"/>
          <p14:tracePt t="100671" x="1447800" y="4810125"/>
          <p14:tracePt t="100704" x="1335088" y="4706938"/>
          <p14:tracePt t="100738" x="1247775" y="4664075"/>
          <p14:tracePt t="100772" x="1243013" y="4657725"/>
          <p14:tracePt t="100818" x="1216025" y="4702175"/>
          <p14:tracePt t="100850" x="1243013" y="4772025"/>
          <p14:tracePt t="100882" x="1254125" y="4826000"/>
          <p14:tracePt t="100912" x="1247775" y="4841875"/>
          <p14:tracePt t="100942" x="1200150" y="4848225"/>
          <p14:tracePt t="100973" x="1020763" y="4799013"/>
          <p14:tracePt t="101004" x="793750" y="4637088"/>
          <p14:tracePt t="101034" x="723900" y="4518025"/>
          <p14:tracePt t="101066" x="746125" y="4464050"/>
          <p14:tracePt t="101097" x="984250" y="4376738"/>
          <p14:tracePt t="101126" x="1243013" y="4333875"/>
          <p14:tracePt t="101170" x="1609725" y="4349750"/>
          <p14:tracePt t="101218" x="1582738" y="4502150"/>
          <p14:tracePt t="101264" x="1382713" y="4610100"/>
          <p14:tracePt t="101294" x="1285875" y="4625975"/>
          <p14:tracePt t="101834" x="1339850" y="4702175"/>
          <p14:tracePt t="101868" x="1719263" y="5003800"/>
          <p14:tracePt t="101902" x="2139950" y="5295900"/>
          <p14:tracePt t="101937" x="2989263" y="5684838"/>
          <p14:tracePt t="101952" x="3079750" y="5718175"/>
          <p14:tracePt t="101998" x="3378200" y="5808663"/>
          <p14:tracePt t="102029" x="3567113" y="5884863"/>
          <p14:tracePt t="102060" x="3729038" y="5945188"/>
          <p14:tracePt t="102092" x="3868738" y="5992813"/>
          <p14:tracePt t="102123" x="4068763" y="6057900"/>
          <p14:tracePt t="102154" x="4225925" y="6138863"/>
          <p14:tracePt t="102170" x="4252913" y="6165850"/>
          <p14:tracePt t="102217" x="4248150" y="6192838"/>
          <p14:tracePt t="102249" x="4133850" y="6203950"/>
          <p14:tracePt t="102282" x="3744913" y="6192838"/>
          <p14:tracePt t="102326" x="3594100" y="6111875"/>
          <p14:tracePt t="102356" x="3594100" y="6015038"/>
          <p14:tracePt t="102387" x="3695700" y="5873750"/>
          <p14:tracePt t="102418" x="3836988" y="5819775"/>
          <p14:tracePt t="102450" x="4086225" y="5819775"/>
          <p14:tracePt t="102482" x="4329113" y="5835650"/>
          <p14:tracePt t="102513" x="4576763" y="5895975"/>
          <p14:tracePt t="102543" x="4745038" y="5988050"/>
          <p14:tracePt t="102574" x="4810125" y="6030913"/>
          <p14:tracePt t="102605" x="4841875" y="6057900"/>
          <p14:tracePt t="102635" x="4848225" y="6057900"/>
          <p14:tracePt t="102697" x="4830763" y="6069013"/>
          <p14:tracePt t="102727" x="4821238" y="6069013"/>
          <p14:tracePt t="102756" x="4814888" y="6069013"/>
          <p14:tracePt t="102847" x="4814888" y="6073775"/>
          <p14:tracePt t="103217" x="4830763" y="6046788"/>
          <p14:tracePt t="103234" x="4837113" y="6035675"/>
          <p14:tracePt t="103271" x="4830763" y="5954713"/>
          <p14:tracePt t="103302" x="4810125" y="5911850"/>
          <p14:tracePt t="103334" x="4799013" y="5900738"/>
          <p14:tracePt t="103425" x="4794250" y="5900738"/>
          <p14:tracePt t="103470" x="4787900" y="5900738"/>
          <p14:tracePt t="103546" x="4787900" y="5907088"/>
          <p14:tracePt t="103666" x="4783138" y="5907088"/>
          <p14:tracePt t="104903" x="4852988" y="5907088"/>
          <p14:tracePt t="104936" x="5199063" y="5938838"/>
          <p14:tracePt t="104969" x="5403850" y="5954713"/>
          <p14:tracePt t="105003" x="5576888" y="5954713"/>
          <p14:tracePt t="105034" x="5842000" y="5954713"/>
          <p14:tracePt t="105066" x="6096000" y="5954713"/>
          <p14:tracePt t="105097" x="6376988" y="5945188"/>
          <p14:tracePt t="105128" x="6523038" y="5934075"/>
          <p14:tracePt t="105159" x="6680200" y="5918200"/>
          <p14:tracePt t="105191" x="6743700" y="5911850"/>
          <p14:tracePt t="105311" x="6754813" y="5907088"/>
          <p14:tracePt t="110097" x="6372225" y="5907088"/>
          <p14:tracePt t="110128" x="6165850" y="5700713"/>
          <p14:tracePt t="110165" x="5988050" y="5426075"/>
          <p14:tracePt t="110199" x="5837238" y="4976813"/>
          <p14:tracePt t="110231" x="5765800" y="4684713"/>
          <p14:tracePt t="110262" x="5691188" y="4506913"/>
          <p14:tracePt t="110294" x="5668963" y="4468813"/>
          <p14:tracePt t="110612" x="5360988" y="4230688"/>
          <p14:tracePt t="110644" x="4052888" y="3302000"/>
          <p14:tracePt t="110667" x="2647950" y="2198688"/>
          <p14:tracePt t="110698" x="1647825" y="1270000"/>
          <p14:tracePt t="110729" x="1054100" y="611188"/>
          <p14:tracePt t="110760" x="935038" y="476250"/>
          <p14:tracePt t="110793" x="1020763" y="508000"/>
          <p14:tracePt t="110813" x="1204913" y="557213"/>
          <p14:tracePt t="110858" x="1647825" y="692150"/>
          <p14:tracePt t="110906" x="1701800" y="696913"/>
          <p14:tracePt t="110939" x="1728788" y="708025"/>
          <p14:tracePt t="110970" x="1746250" y="719138"/>
          <p14:tracePt t="111004" x="1778000" y="750888"/>
          <p14:tracePt t="111038" x="1897063" y="869950"/>
          <p14:tracePt t="111071" x="1993900" y="962025"/>
          <p14:tracePt t="111104" x="2074863" y="1065213"/>
          <p14:tracePt t="111138" x="2074863" y="1092200"/>
          <p14:tracePt t="111205" x="2063750" y="1101725"/>
          <p14:tracePt t="111237" x="2016125" y="1123950"/>
          <p14:tracePt t="111271" x="2000250" y="1123950"/>
          <p14:tracePt t="111304" x="1973263" y="1123950"/>
          <p14:tracePt t="111337" x="1874838" y="1150938"/>
          <p14:tracePt t="111371" x="1719263" y="1211263"/>
          <p14:tracePt t="111404" x="1546225" y="1247775"/>
          <p14:tracePt t="111422" x="1431925" y="1247775"/>
          <p14:tracePt t="111456" x="1211263" y="1204913"/>
          <p14:tracePt t="111489" x="827088" y="962025"/>
          <p14:tracePt t="111522" x="746125" y="773113"/>
          <p14:tracePt t="111556" x="784225" y="611188"/>
          <p14:tracePt t="111590" x="993775" y="431800"/>
          <p14:tracePt t="111622" x="1285875" y="258763"/>
          <p14:tracePt t="111654" x="1685925" y="134938"/>
          <p14:tracePt t="111671" x="2027238" y="107950"/>
          <p14:tracePt t="111706" x="2508250" y="107950"/>
          <p14:tracePt t="111739" x="2994025" y="200025"/>
          <p14:tracePt t="111772" x="3344863" y="307975"/>
          <p14:tracePt t="111806" x="3663950" y="415925"/>
          <p14:tracePt t="111840" x="3944938" y="642938"/>
          <p14:tracePt t="111873" x="4037013" y="777875"/>
          <p14:tracePt t="111892" x="4086225" y="842963"/>
          <p14:tracePt t="111924" x="4140200" y="930275"/>
          <p14:tracePt t="111957" x="4117975" y="1065213"/>
          <p14:tracePt t="111990" x="3960813" y="1177925"/>
          <p14:tracePt t="112023" x="3771900" y="1227138"/>
          <p14:tracePt t="112056" x="3744913" y="12319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ass rose - Wikipedia">
            <a:extLst>
              <a:ext uri="{FF2B5EF4-FFF2-40B4-BE49-F238E27FC236}">
                <a16:creationId xmlns:a16="http://schemas.microsoft.com/office/drawing/2014/main" id="{43A99505-76FE-4C13-96A8-DE9CDCCE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6505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50CEFB5-F61D-4785-BBD8-709047275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23"/>
    </mc:Choice>
    <mc:Fallback xmlns="">
      <p:transition spd="slow" advTm="4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7" x="5711825" y="865188"/>
          <p14:tracePt t="2043" x="6122988" y="854075"/>
          <p14:tracePt t="2076" x="6853238" y="874713"/>
          <p14:tracePt t="2109" x="7339013" y="908050"/>
          <p14:tracePt t="2127" x="7586663" y="908050"/>
          <p14:tracePt t="2160" x="8105775" y="908050"/>
          <p14:tracePt t="2193" x="8543925" y="896938"/>
          <p14:tracePt t="2226" x="9110663" y="896938"/>
          <p14:tracePt t="2260" x="9510713" y="935038"/>
          <p14:tracePt t="2293" x="9955213" y="1016000"/>
          <p14:tracePt t="2325" x="10310813" y="1074738"/>
          <p14:tracePt t="2359" x="10364788" y="1092200"/>
          <p14:tracePt t="5554" x="10575925" y="1404938"/>
          <p14:tracePt t="5589" x="10602913" y="1470025"/>
          <p14:tracePt t="5624" x="10598150" y="1524000"/>
          <p14:tracePt t="5660" x="10553700" y="1604963"/>
          <p14:tracePt t="5692" x="10418763" y="1746250"/>
          <p14:tracePt t="5727" x="10317163" y="1890713"/>
          <p14:tracePt t="5763" x="10283825" y="2005013"/>
          <p14:tracePt t="5794" x="10236200" y="2108200"/>
          <p14:tracePt t="5830" x="10117138" y="2209800"/>
          <p14:tracePt t="5863" x="10083800" y="2227263"/>
          <p14:tracePt t="5894" x="10072688" y="2227263"/>
          <p14:tracePt t="5942" x="10067925" y="2227263"/>
          <p14:tracePt t="5958" x="10063163" y="2220913"/>
          <p14:tracePt t="5990" x="10056813" y="2209800"/>
          <p14:tracePt t="6069" x="10056813" y="2205038"/>
          <p14:tracePt t="7045" x="10009188" y="2216150"/>
          <p14:tracePt t="7076" x="9982200" y="2220913"/>
          <p14:tracePt t="7113" x="9937750" y="2220913"/>
          <p14:tracePt t="7148" x="9818688" y="2220913"/>
          <p14:tracePt t="7179" x="9694863" y="2216150"/>
          <p14:tracePt t="7210" x="9640888" y="2171700"/>
          <p14:tracePt t="7242" x="9591675" y="2112963"/>
          <p14:tracePt t="7276" x="9532938" y="2081213"/>
          <p14:tracePt t="7433" x="9537700" y="2085975"/>
          <p14:tracePt t="7468" x="9548813" y="2090738"/>
          <p14:tracePt t="8195" x="9548813" y="2108200"/>
          <p14:tracePt t="8227" x="9548813" y="2128838"/>
          <p14:tracePt t="8906" x="9544050" y="2135188"/>
          <p14:tracePt t="9037" x="9537700" y="2144713"/>
          <p14:tracePt t="9070" x="9532938" y="2166938"/>
          <p14:tracePt t="9106" x="9544050" y="2227263"/>
          <p14:tracePt t="9141" x="9575800" y="2281238"/>
          <p14:tracePt t="9190" x="9618663" y="2405063"/>
          <p14:tracePt t="9228" x="9636125" y="2447925"/>
          <p14:tracePt t="9276" x="9640888" y="2470150"/>
          <p14:tracePt t="9309" x="9645650" y="2497138"/>
          <p14:tracePt t="9343" x="9656763" y="2517775"/>
          <p14:tracePt t="9957" x="9652000" y="2605088"/>
          <p14:tracePt t="9992" x="9571038" y="2820988"/>
          <p14:tracePt t="10026" x="9009063" y="3517900"/>
          <p14:tracePt t="10060" x="8355013" y="4183063"/>
          <p14:tracePt t="10109" x="7170738" y="5311775"/>
          <p14:tracePt t="10127" x="6988175" y="5565775"/>
          <p14:tracePt t="10159" x="6858000" y="5718175"/>
          <p14:tracePt t="10191" x="6626225" y="5835650"/>
          <p14:tracePt t="10223" x="6300788" y="5965825"/>
          <p14:tracePt t="10256" x="6064250" y="6116638"/>
          <p14:tracePt t="10288" x="5972175" y="6172200"/>
          <p14:tracePt t="10319" x="5637213" y="6226175"/>
          <p14:tracePt t="10352" x="5246688" y="6269038"/>
          <p14:tracePt t="10384" x="5053013" y="6280150"/>
          <p14:tracePt t="10415" x="4918075" y="6242050"/>
          <p14:tracePt t="10446" x="4598988" y="6111875"/>
          <p14:tracePt t="10465" x="4371975" y="6046788"/>
          <p14:tracePt t="10483" x="4302125" y="6019800"/>
          <p14:tracePt t="10514" x="4090988" y="5954713"/>
          <p14:tracePt t="10546" x="3859213" y="5853113"/>
          <p14:tracePt t="10578" x="3787775" y="5781675"/>
          <p14:tracePt t="10609" x="3733800" y="5641975"/>
          <p14:tracePt t="10642" x="3621088" y="5468938"/>
          <p14:tracePt t="10675" x="3425825" y="5226050"/>
          <p14:tracePt t="10692" x="3394075" y="5192713"/>
          <p14:tracePt t="10725" x="3290888" y="4992688"/>
          <p14:tracePt t="10742" x="3286125" y="4956175"/>
          <p14:tracePt t="10775" x="3259138" y="4657725"/>
          <p14:tracePt t="10809" x="3225800" y="4356100"/>
          <p14:tracePt t="10843" x="3194050" y="4122738"/>
          <p14:tracePt t="10876" x="3167063" y="3836988"/>
          <p14:tracePt t="10894" x="3155950" y="3722688"/>
          <p14:tracePt t="10926" x="3144838" y="3344863"/>
          <p14:tracePt t="10957" x="3221038" y="2955925"/>
          <p14:tracePt t="10991" x="3263900" y="2605088"/>
          <p14:tracePt t="11023" x="3313113" y="2344738"/>
          <p14:tracePt t="11055" x="3452813" y="2063750"/>
          <p14:tracePt t="11088" x="3636963" y="1800225"/>
          <p14:tracePt t="11122" x="3760788" y="1643063"/>
          <p14:tracePt t="11154" x="3929063" y="1474788"/>
          <p14:tracePt t="11188" x="4167188" y="1312863"/>
          <p14:tracePt t="11206" x="4349750" y="1231900"/>
          <p14:tracePt t="11238" x="4625975" y="1150938"/>
          <p14:tracePt t="11271" x="4922838" y="1085850"/>
          <p14:tracePt t="11305" x="5214938" y="1065213"/>
          <p14:tracePt t="11338" x="5653088" y="1101725"/>
          <p14:tracePt t="11372" x="6064250" y="1166813"/>
          <p14:tracePt t="11405" x="6469063" y="1247775"/>
          <p14:tracePt t="11437" x="6954838" y="1438275"/>
          <p14:tracePt t="11469" x="7392988" y="1658938"/>
          <p14:tracePt t="11487" x="7678738" y="1800225"/>
          <p14:tracePt t="11519" x="8031163" y="2054225"/>
          <p14:tracePt t="11550" x="8305800" y="2339975"/>
          <p14:tracePt t="11584" x="8413750" y="2598738"/>
          <p14:tracePt t="11617" x="8474075" y="2951163"/>
          <p14:tracePt t="11648" x="8539163" y="3124200"/>
          <p14:tracePt t="11680" x="8575675" y="3297238"/>
          <p14:tracePt t="11712" x="8566150" y="3517900"/>
          <p14:tracePt t="11743" x="8458200" y="3821113"/>
          <p14:tracePt t="11775" x="8355013" y="4068763"/>
          <p14:tracePt t="11806" x="8305800" y="4452938"/>
          <p14:tracePt t="11838" x="8258175" y="4702175"/>
          <p14:tracePt t="11871" x="8085138" y="4987925"/>
          <p14:tracePt t="11905" x="7696200" y="5437188"/>
          <p14:tracePt t="11921" x="7620000" y="5511800"/>
          <p14:tracePt t="11954" x="7496175" y="5637213"/>
          <p14:tracePt t="11970" x="7458075" y="5673725"/>
          <p14:tracePt t="12007" x="7442200" y="5695950"/>
          <p14:tracePt t="12040" x="7424738" y="5700713"/>
          <p14:tracePt t="12240" x="7431088" y="5700713"/>
          <p14:tracePt t="12308" x="7635875" y="5700713"/>
          <p14:tracePt t="12341" x="7900988" y="5700713"/>
          <p14:tracePt t="12376" x="8181975" y="5700713"/>
          <p14:tracePt t="12393" x="8208963" y="5700713"/>
          <p14:tracePt t="12426" x="8397875" y="5691188"/>
          <p14:tracePt t="12442" x="8435975" y="5691188"/>
          <p14:tracePt t="12459" x="8528050" y="5691188"/>
          <p14:tracePt t="12492" x="8624888" y="5691188"/>
          <p14:tracePt t="12525" x="8712200" y="5684838"/>
          <p14:tracePt t="12557" x="8770938" y="5684838"/>
          <p14:tracePt t="12590" x="8782050" y="5684838"/>
          <p14:tracePt t="12621" x="8802688" y="5684838"/>
          <p14:tracePt t="12744" x="8802688" y="5680075"/>
          <p14:tracePt t="12776" x="8813800" y="5673725"/>
          <p14:tracePt t="12809" x="8820150" y="5668963"/>
          <p14:tracePt t="12843" x="8824913" y="5668963"/>
          <p14:tracePt t="12876" x="8829675" y="5657850"/>
          <p14:tracePt t="12970" x="8829675" y="5646738"/>
          <p14:tracePt t="12987" x="8829675" y="5637213"/>
          <p14:tracePt t="13036" x="8829675" y="5626100"/>
          <p14:tracePt t="13069" x="8829675" y="5614988"/>
          <p14:tracePt t="13133" x="8829675" y="5610225"/>
          <p14:tracePt t="13226" x="8824913" y="5610225"/>
          <p14:tracePt t="14133" x="8766175" y="5581650"/>
          <p14:tracePt t="14166" x="8678863" y="5545138"/>
          <p14:tracePt t="14200" x="8629650" y="5527675"/>
          <p14:tracePt t="14232" x="8474075" y="5491163"/>
          <p14:tracePt t="14264" x="8213725" y="5430838"/>
          <p14:tracePt t="14296" x="7923213" y="5334000"/>
          <p14:tracePt t="14327" x="7813675" y="5280025"/>
          <p14:tracePt t="14359" x="7577138" y="5187950"/>
          <p14:tracePt t="14378" x="7296150" y="5133975"/>
          <p14:tracePt t="14410" x="6992938" y="5111750"/>
          <p14:tracePt t="14442" x="6896100" y="5111750"/>
          <p14:tracePt t="14459" x="6869113" y="5138738"/>
          <p14:tracePt t="14492" x="6750050" y="5219700"/>
          <p14:tracePt t="14526" x="6327775" y="5349875"/>
          <p14:tracePt t="14560" x="5965825" y="5376863"/>
          <p14:tracePt t="14592" x="5511800" y="5311775"/>
          <p14:tracePt t="14626" x="4760913" y="5057775"/>
          <p14:tracePt t="14660" x="4203700" y="4702175"/>
          <p14:tracePt t="14691" x="3729038" y="4183063"/>
          <p14:tracePt t="14724" x="3182938" y="3556000"/>
          <p14:tracePt t="14757" x="2778125" y="2982913"/>
          <p14:tracePt t="14790" x="2697163" y="2652713"/>
          <p14:tracePt t="14822" x="2686050" y="2274888"/>
          <p14:tracePt t="14855" x="2771775" y="1854200"/>
          <p14:tracePt t="14887" x="3297238" y="1238250"/>
          <p14:tracePt t="14920" x="3879850" y="993775"/>
          <p14:tracePt t="14952" x="4556125" y="919163"/>
          <p14:tracePt t="14972" x="5376863" y="935038"/>
          <p14:tracePt t="15005" x="6916738" y="1258888"/>
          <p14:tracePt t="15038" x="8359775" y="1701800"/>
          <p14:tracePt t="15072" x="8640763" y="1847850"/>
          <p14:tracePt t="15104" x="8840788" y="1993900"/>
          <p14:tracePt t="15136" x="9159875" y="2124075"/>
          <p14:tracePt t="15169" x="9364663" y="2198688"/>
          <p14:tracePt t="15202" x="9451975" y="2236788"/>
          <p14:tracePt t="15222" x="9478963" y="2254250"/>
          <p14:tracePt t="15255" x="9656763" y="2308225"/>
          <p14:tracePt t="15271" x="9701213" y="2324100"/>
          <p14:tracePt t="15302" x="9829800" y="2416175"/>
          <p14:tracePt t="15333" x="9879013" y="2501900"/>
          <p14:tracePt t="15367" x="9932988" y="2605088"/>
          <p14:tracePt t="15405" x="9975850" y="2670175"/>
          <p14:tracePt t="15438" x="10036175" y="2755900"/>
          <p14:tracePt t="15456" x="10045700" y="2798763"/>
          <p14:tracePt t="15489" x="10067925" y="2886075"/>
          <p14:tracePt t="15521" x="10090150" y="2944813"/>
          <p14:tracePt t="15555" x="10099675" y="2978150"/>
          <p14:tracePt t="15588" x="10106025" y="3025775"/>
          <p14:tracePt t="15622" x="10106025" y="3052763"/>
          <p14:tracePt t="15655" x="10094913" y="3090863"/>
          <p14:tracePt t="15688" x="10079038" y="3113088"/>
          <p14:tracePt t="15721" x="10067925" y="3133725"/>
          <p14:tracePt t="15755" x="9971088" y="3205163"/>
          <p14:tracePt t="15788" x="9771063" y="3333750"/>
          <p14:tracePt t="15821" x="9755188" y="3344863"/>
          <p14:tracePt t="15854" x="9755188" y="3355975"/>
          <p14:tracePt t="15905" x="9755188" y="3371850"/>
          <p14:tracePt t="15937" x="9748838" y="3387725"/>
          <p14:tracePt t="15971" x="9748838" y="3394075"/>
          <p14:tracePt t="15987" x="9755188" y="3394075"/>
          <p14:tracePt t="16021" x="9771063" y="3394075"/>
          <p14:tracePt t="16052" x="9791700" y="3371850"/>
          <p14:tracePt t="16084" x="9845675" y="3275013"/>
          <p14:tracePt t="16117" x="9910763" y="3009900"/>
          <p14:tracePt t="16150" x="9910763" y="2755900"/>
          <p14:tracePt t="16183" x="9910763" y="2528888"/>
          <p14:tracePt t="16214" x="9910763" y="2398713"/>
          <p14:tracePt t="16246" x="9840913" y="2247900"/>
          <p14:tracePt t="16277" x="9813925" y="2193925"/>
          <p14:tracePt t="16311" x="9813925" y="2182813"/>
          <p14:tracePt t="16342" x="9809163" y="2171700"/>
          <p14:tracePt t="16376" x="9809163" y="2166938"/>
          <p14:tracePt t="16425" x="9809163" y="2162175"/>
          <p14:tracePt t="16671" x="9809163" y="2155825"/>
          <p14:tracePt t="16836" x="9802813" y="2139950"/>
          <p14:tracePt t="16870" x="9791700" y="2135188"/>
          <p14:tracePt t="16905" x="9786938" y="2124075"/>
          <p14:tracePt t="16957" x="9782175" y="2117725"/>
          <p14:tracePt t="17008" x="9782175" y="2112963"/>
          <p14:tracePt t="17726" x="9701213" y="2117725"/>
          <p14:tracePt t="17759" x="9652000" y="2144713"/>
          <p14:tracePt t="17794" x="9429750" y="2389188"/>
          <p14:tracePt t="17826" x="8220075" y="3767138"/>
          <p14:tracePt t="17859" x="7732713" y="4529138"/>
          <p14:tracePt t="17877" x="7586663" y="4875213"/>
          <p14:tracePt t="17909" x="7246938" y="5538788"/>
          <p14:tracePt t="17942" x="7051675" y="5873750"/>
          <p14:tracePt t="17960" x="6889750" y="6046788"/>
          <p14:tracePt t="17991" x="6626225" y="6269038"/>
          <p14:tracePt t="18027" x="6426200" y="6442075"/>
          <p14:tracePt t="18059" x="6318250" y="6527800"/>
          <p14:tracePt t="18092" x="6215063" y="6581775"/>
          <p14:tracePt t="18123" x="5992813" y="6604000"/>
          <p14:tracePt t="18155" x="5761038" y="6543675"/>
          <p14:tracePt t="18188" x="5387975" y="6370638"/>
          <p14:tracePt t="18222" x="5122863" y="6246813"/>
          <p14:tracePt t="18254" x="4652963" y="6069013"/>
          <p14:tracePt t="18288" x="4149725" y="5830888"/>
          <p14:tracePt t="18321" x="3917950" y="5626100"/>
          <p14:tracePt t="18355" x="3814763" y="5430838"/>
          <p14:tracePt t="18388" x="3695700" y="5111750"/>
          <p14:tracePt t="18422" x="3594100" y="4848225"/>
          <p14:tracePt t="18440" x="3540125" y="4641850"/>
          <p14:tracePt t="18458" x="3479800" y="4425950"/>
          <p14:tracePt t="18492" x="3398838" y="4160838"/>
          <p14:tracePt t="18525" x="3324225" y="3729038"/>
          <p14:tracePt t="18542" x="3324225" y="3652838"/>
          <p14:tracePt t="18575" x="3340100" y="3225800"/>
          <p14:tracePt t="18591" x="3351213" y="3124200"/>
          <p14:tracePt t="18626" x="3360738" y="2820988"/>
          <p14:tracePt t="18659" x="3360738" y="2566988"/>
          <p14:tracePt t="18692" x="3432175" y="2308225"/>
          <p14:tracePt t="18726" x="3517900" y="1966913"/>
          <p14:tracePt t="18759" x="3594100" y="1800225"/>
          <p14:tracePt t="18792" x="3751263" y="1627188"/>
          <p14:tracePt t="18826" x="4075113" y="1454150"/>
          <p14:tracePt t="18859" x="4198938" y="1377950"/>
          <p14:tracePt t="18877" x="4279900" y="1335088"/>
          <p14:tracePt t="18909" x="4576763" y="1254125"/>
          <p14:tracePt t="18942" x="5129213" y="1155700"/>
          <p14:tracePt t="18960" x="5338763" y="1128713"/>
          <p14:tracePt t="18992" x="5522913" y="1092200"/>
          <p14:tracePt t="19023" x="5761038" y="1081088"/>
          <p14:tracePt t="19055" x="6246813" y="1069975"/>
          <p14:tracePt t="19071" x="6338888" y="1069975"/>
          <p14:tracePt t="19104" x="6615113" y="1074738"/>
          <p14:tracePt t="19138" x="7078663" y="1128713"/>
          <p14:tracePt t="19172" x="7478713" y="1265238"/>
          <p14:tracePt t="19204" x="7743825" y="1431925"/>
          <p14:tracePt t="19238" x="8074025" y="1724025"/>
          <p14:tracePt t="19271" x="8359775" y="2027238"/>
          <p14:tracePt t="19304" x="8532813" y="2290763"/>
          <p14:tracePt t="19338" x="8667750" y="2679700"/>
          <p14:tracePt t="19371" x="8748713" y="2944813"/>
          <p14:tracePt t="19404" x="8824913" y="3182938"/>
          <p14:tracePt t="19438" x="8856663" y="3425825"/>
          <p14:tracePt t="19455" x="8824913" y="3571875"/>
          <p14:tracePt t="19489" x="8802688" y="3776663"/>
          <p14:tracePt t="19521" x="8793163" y="3971925"/>
          <p14:tracePt t="19555" x="8766175" y="4176713"/>
          <p14:tracePt t="19588" x="8689975" y="4421188"/>
          <p14:tracePt t="19622" x="8505825" y="4691063"/>
          <p14:tracePt t="19655" x="8321675" y="4902200"/>
          <p14:tracePt t="19687" x="8166100" y="5095875"/>
          <p14:tracePt t="19720" x="8067675" y="5199063"/>
          <p14:tracePt t="19737" x="8058150" y="5203825"/>
          <p14:tracePt t="19833" x="8067675" y="5183188"/>
          <p14:tracePt t="19865" x="8067675" y="5176838"/>
          <p14:tracePt t="19927" x="8074025" y="5156200"/>
          <p14:tracePt t="19959" x="8078788" y="5145088"/>
          <p14:tracePt t="19993" x="8085138" y="5122863"/>
          <p14:tracePt t="20026" x="8150225" y="4875213"/>
          <p14:tracePt t="20060" x="8101013" y="4295775"/>
          <p14:tracePt t="20092" x="7927975" y="3771900"/>
          <p14:tracePt t="20125" x="7781925" y="3232150"/>
          <p14:tracePt t="20142" x="7770813" y="3144838"/>
          <p14:tracePt t="20175" x="7770813" y="2755900"/>
          <p14:tracePt t="20207" x="7732713" y="2436813"/>
          <p14:tracePt t="20240" x="7696200" y="2274888"/>
          <p14:tracePt t="20274" x="7651750" y="2139950"/>
          <p14:tracePt t="20307" x="7559675" y="1928813"/>
          <p14:tracePt t="20341" x="7505700" y="1847850"/>
          <p14:tracePt t="20373" x="7446963" y="1755775"/>
          <p14:tracePt t="20407" x="7332663" y="1582738"/>
          <p14:tracePt t="20438" x="7170738" y="1443038"/>
          <p14:tracePt t="20456" x="7089775" y="1373188"/>
          <p14:tracePt t="20489" x="6896100" y="1227138"/>
          <p14:tracePt t="20521" x="6635750" y="1112838"/>
          <p14:tracePt t="20553" x="6462713" y="1074738"/>
          <p14:tracePt t="20586" x="6419850" y="1069975"/>
          <p14:tracePt t="20619" x="6403975" y="1069975"/>
          <p14:tracePt t="20653" x="6338888" y="1074738"/>
          <p14:tracePt t="20686" x="6269038" y="1074738"/>
          <p14:tracePt t="20763" x="6246813" y="1074738"/>
          <p14:tracePt t="20794" x="6134100" y="1011238"/>
          <p14:tracePt t="20826" x="6019800" y="815975"/>
          <p14:tracePt t="20858" x="5992813" y="647700"/>
          <p14:tracePt t="20892" x="5981700" y="481013"/>
          <p14:tracePt t="20926" x="5972175" y="334963"/>
          <p14:tracePt t="20958" x="5961063" y="238125"/>
          <p14:tracePt t="20992" x="5961063" y="222250"/>
          <p14:tracePt t="21052" x="5961063" y="265113"/>
          <p14:tracePt t="21084" x="5961063" y="404813"/>
          <p14:tracePt t="21115" x="5961063" y="647700"/>
          <p14:tracePt t="21147" x="5988050" y="757238"/>
          <p14:tracePt t="21179" x="5992813" y="804863"/>
          <p14:tracePt t="21211" x="5999163" y="815975"/>
          <p14:tracePt t="21242" x="6008688" y="815975"/>
          <p14:tracePt t="21307" x="6042025" y="735013"/>
          <p14:tracePt t="21340" x="6042025" y="604838"/>
          <p14:tracePt t="21373" x="6042025" y="465138"/>
          <p14:tracePt t="21406" x="6042025" y="323850"/>
          <p14:tracePt t="21438" x="6042025" y="307975"/>
          <p14:tracePt t="21455" x="6042025" y="303213"/>
          <p14:tracePt t="21536" x="6019800" y="422275"/>
          <p14:tracePt t="21569" x="6008688" y="647700"/>
          <p14:tracePt t="21603" x="6008688" y="773113"/>
          <p14:tracePt t="21636" x="6008688" y="777875"/>
          <p14:tracePt t="21670" x="6035675" y="723900"/>
          <p14:tracePt t="21702" x="6042025" y="696913"/>
          <p14:tracePt t="21736" x="6042025" y="692150"/>
          <p14:tracePt t="21865" x="5954713" y="908050"/>
          <p14:tracePt t="21898" x="5815013" y="1636713"/>
          <p14:tracePt t="21931" x="5837238" y="2339975"/>
          <p14:tracePt t="21962" x="6015038" y="2393950"/>
          <p14:tracePt t="21995" x="6084888" y="2281238"/>
          <p14:tracePt t="22011" x="6118225" y="2135188"/>
          <p14:tracePt t="22043" x="6111875" y="2043113"/>
          <p14:tracePt t="22076" x="6107113" y="1993900"/>
          <p14:tracePt t="22125" x="6084888" y="1973263"/>
          <p14:tracePt t="22142" x="6042025" y="1939925"/>
          <p14:tracePt t="22176" x="5868988" y="1863725"/>
          <p14:tracePt t="22209" x="5549900" y="1820863"/>
          <p14:tracePt t="22243" x="5219700" y="1809750"/>
          <p14:tracePt t="22276" x="5064125" y="1816100"/>
          <p14:tracePt t="22310" x="4949825" y="1917700"/>
          <p14:tracePt t="22342" x="4610100" y="2198688"/>
          <p14:tracePt t="22376" x="4291013" y="2486025"/>
          <p14:tracePt t="22410" x="4167188" y="2647950"/>
          <p14:tracePt t="22442" x="4025900" y="2890838"/>
          <p14:tracePt t="22460" x="3933825" y="3086100"/>
          <p14:tracePt t="22492" x="3863975" y="3324225"/>
          <p14:tracePt t="22525" x="3841750" y="3506788"/>
          <p14:tracePt t="22556" x="3798888" y="3814763"/>
          <p14:tracePt t="22589" x="3798888" y="4079875"/>
          <p14:tracePt t="22621" x="3929063" y="4387850"/>
          <p14:tracePt t="22655" x="4183063" y="4664075"/>
          <p14:tracePt t="22688" x="4457700" y="4949825"/>
          <p14:tracePt t="22707" x="4583113" y="5037138"/>
          <p14:tracePt t="22740" x="5026025" y="5187950"/>
          <p14:tracePt t="22773" x="5399088" y="5219700"/>
          <p14:tracePt t="22806" x="5918200" y="5237163"/>
          <p14:tracePt t="22838" x="6188075" y="5246688"/>
          <p14:tracePt t="22869" x="6338888" y="5246688"/>
          <p14:tracePt t="22903" x="6561138" y="5210175"/>
          <p14:tracePt t="22936" x="7235825" y="5030788"/>
          <p14:tracePt t="22969" x="7739063" y="4848225"/>
          <p14:tracePt t="23016" x="7986713" y="4437063"/>
          <p14:tracePt t="23035" x="8040688" y="4198938"/>
          <p14:tracePt t="23051" x="8051800" y="4102100"/>
          <p14:tracePt t="23082" x="8078788" y="3614738"/>
          <p14:tracePt t="23114" x="8074025" y="3279775"/>
          <p14:tracePt t="23146" x="7970838" y="2901950"/>
          <p14:tracePt t="23177" x="7900988" y="2643188"/>
          <p14:tracePt t="23210" x="7831138" y="2355850"/>
          <p14:tracePt t="23242" x="7732713" y="2178050"/>
          <p14:tracePt t="23276" x="7550150" y="2009775"/>
          <p14:tracePt t="23309" x="7296150" y="1912938"/>
          <p14:tracePt t="23342" x="6911975" y="1800225"/>
          <p14:tracePt t="23376" x="6565900" y="1739900"/>
          <p14:tracePt t="23394" x="6527800" y="1739900"/>
          <p14:tracePt t="23426" x="6219825" y="1739900"/>
          <p14:tracePt t="23459" x="5954713" y="1728788"/>
          <p14:tracePt t="23494" x="5788025" y="1728788"/>
          <p14:tracePt t="23525" x="5619750" y="1746250"/>
          <p14:tracePt t="23542" x="5588000" y="1751013"/>
          <p14:tracePt t="23576" x="5468938" y="1793875"/>
          <p14:tracePt t="23638" x="5464175" y="1793875"/>
          <p14:tracePt t="24355" x="5457825" y="1800225"/>
          <p14:tracePt t="25458" x="5453063" y="1800225"/>
          <p14:tracePt t="25500" x="5376863" y="1800225"/>
          <p14:tracePt t="25518" x="5210175" y="1847850"/>
          <p14:tracePt t="25550" x="4987925" y="1897063"/>
          <p14:tracePt t="25583" x="4911725" y="1928813"/>
          <p14:tracePt t="25617" x="4891088" y="1966913"/>
          <p14:tracePt t="25650" x="4826000" y="2054225"/>
          <p14:tracePt t="25681" x="4722813" y="2135188"/>
          <p14:tracePt t="25712" x="4598988" y="2198688"/>
          <p14:tracePt t="25742" x="4491038" y="2281238"/>
          <p14:tracePt t="25776" x="4349750" y="2452688"/>
          <p14:tracePt t="25809" x="4230688" y="2632075"/>
          <p14:tracePt t="25842" x="4106863" y="2825750"/>
          <p14:tracePt t="25875" x="3967163" y="3086100"/>
          <p14:tracePt t="25907" x="3906838" y="3355975"/>
          <p14:tracePt t="25924" x="3906838" y="3459163"/>
          <p14:tracePt t="25957" x="3917950" y="3776663"/>
          <p14:tracePt t="25991" x="3971925" y="4048125"/>
          <p14:tracePt t="26024" x="4059238" y="4237038"/>
          <p14:tracePt t="26057" x="4171950" y="4403725"/>
          <p14:tracePt t="26089" x="4225925" y="4495800"/>
          <p14:tracePt t="26123" x="4410075" y="4630738"/>
          <p14:tracePt t="26157" x="4684713" y="4776788"/>
          <p14:tracePt t="26174" x="4729163" y="4814888"/>
          <p14:tracePt t="26207" x="4992688" y="4972050"/>
          <p14:tracePt t="26239" x="5192713" y="5057775"/>
          <p14:tracePt t="26271" x="5480050" y="5129213"/>
          <p14:tracePt t="26305" x="5700713" y="5165725"/>
          <p14:tracePt t="26338" x="5837238" y="5210175"/>
          <p14:tracePt t="26371" x="5945188" y="5214938"/>
          <p14:tracePt t="26404" x="6192838" y="5149850"/>
          <p14:tracePt t="26438" x="6484938" y="5041900"/>
          <p14:tracePt t="26457" x="6561138" y="5010150"/>
          <p14:tracePt t="26490" x="6673850" y="4945063"/>
          <p14:tracePt t="26523" x="6965950" y="4787900"/>
          <p14:tracePt t="26557" x="7381875" y="4468813"/>
          <p14:tracePt t="26590" x="7608888" y="4117975"/>
          <p14:tracePt t="26623" x="7689850" y="3771900"/>
          <p14:tracePt t="26657" x="7716838" y="3414713"/>
          <p14:tracePt t="26674" x="7727950" y="3259138"/>
          <p14:tracePt t="26707" x="7766050" y="2924175"/>
          <p14:tracePt t="26740" x="7793038" y="2798763"/>
          <p14:tracePt t="26772" x="7804150" y="2670175"/>
          <p14:tracePt t="26805" x="7759700" y="2459038"/>
          <p14:tracePt t="26838" x="7512050" y="2254250"/>
          <p14:tracePt t="26871" x="7296150" y="2135188"/>
          <p14:tracePt t="26905" x="7127875" y="2058988"/>
          <p14:tracePt t="26938" x="6761163" y="2000250"/>
          <p14:tracePt t="26956" x="6565900" y="1978025"/>
          <p14:tracePt t="26992" x="6372225" y="1962150"/>
          <p14:tracePt t="27023" x="6253163" y="1962150"/>
          <p14:tracePt t="27056" x="6246813" y="1962150"/>
          <p14:tracePt t="27135" x="6242050" y="1962150"/>
          <p14:tracePt t="29471" x="6235700" y="2366963"/>
          <p14:tracePt t="29508" x="6253163" y="2389188"/>
          <p14:tracePt t="29575" x="6253163" y="2247900"/>
          <p14:tracePt t="29592" x="6273800" y="2171700"/>
          <p14:tracePt t="29626" x="6280150" y="2054225"/>
          <p14:tracePt t="29644" x="6273800" y="2043113"/>
          <p14:tracePt t="29676" x="6242050" y="2000250"/>
          <p14:tracePt t="29709" x="6219825" y="1908175"/>
          <p14:tracePt t="29743" x="6181725" y="1827213"/>
          <p14:tracePt t="29776" x="6127750" y="1782763"/>
          <p14:tracePt t="29809" x="6100763" y="1746250"/>
          <p14:tracePt t="29843" x="6064250" y="1627188"/>
          <p14:tracePt t="29876" x="5819775" y="1355725"/>
          <p14:tracePt t="29909" x="5749925" y="1265238"/>
          <p14:tracePt t="29943" x="5711825" y="1173163"/>
          <p14:tracePt t="29960" x="5680075" y="1101725"/>
          <p14:tracePt t="29992" x="5664200" y="1074738"/>
          <p14:tracePt t="30042" x="5626100" y="1238250"/>
          <p14:tracePt t="30074" x="5641975" y="1454150"/>
          <p14:tracePt t="30109" x="5700713" y="1647825"/>
          <p14:tracePt t="30128" x="5765800" y="1708150"/>
          <p14:tracePt t="30159" x="5873750" y="1755775"/>
          <p14:tracePt t="30192" x="5880100" y="1755775"/>
          <p14:tracePt t="30226" x="5857875" y="1528763"/>
          <p14:tracePt t="30259" x="5815013" y="1231900"/>
          <p14:tracePt t="30293" x="5734050" y="946150"/>
          <p14:tracePt t="30325" x="5691188" y="847725"/>
          <p14:tracePt t="30342" x="5691188" y="842963"/>
          <p14:tracePt t="30406" x="5695950" y="977900"/>
          <p14:tracePt t="30438" x="5722938" y="1204913"/>
          <p14:tracePt t="30455" x="5734050" y="1308100"/>
          <p14:tracePt t="30473" x="5738813" y="1416050"/>
          <p14:tracePt t="30506" x="5749925" y="1447800"/>
          <p14:tracePt t="30556" x="5765800" y="1166813"/>
          <p14:tracePt t="30588" x="5765800" y="984250"/>
          <p14:tracePt t="30621" x="5765800" y="973138"/>
          <p14:tracePt t="30654" x="5772150" y="973138"/>
          <p14:tracePt t="30719" x="5842000" y="912813"/>
          <p14:tracePt t="30737" x="5895975" y="815975"/>
          <p14:tracePt t="30769" x="5934075" y="696913"/>
          <p14:tracePt t="30802" x="5945188" y="620713"/>
          <p14:tracePt t="30836" x="5954713" y="611188"/>
          <p14:tracePt t="30869" x="5972175" y="593725"/>
          <p14:tracePt t="30902" x="6019800" y="557213"/>
          <p14:tracePt t="30936" x="6046788" y="539750"/>
          <p14:tracePt t="30969" x="6069013" y="512763"/>
          <p14:tracePt t="30987" x="6073775" y="485775"/>
          <p14:tracePt t="31021" x="6057900" y="415925"/>
          <p14:tracePt t="31054" x="6035675" y="323850"/>
          <p14:tracePt t="31086" x="6019800" y="215900"/>
          <p14:tracePt t="31119" x="6015038" y="188913"/>
          <p14:tracePt t="31167" x="6199188" y="188913"/>
          <p14:tracePt t="31200" x="6430963" y="296863"/>
          <p14:tracePt t="31231" x="6453188" y="339725"/>
          <p14:tracePt t="31263" x="6453188" y="350838"/>
          <p14:tracePt t="31295" x="6446838" y="357188"/>
          <p14:tracePt t="31342" x="6419850" y="384175"/>
          <p14:tracePt t="31376" x="6354763" y="422275"/>
          <p14:tracePt t="31409" x="6334125" y="438150"/>
          <p14:tracePt t="31442" x="6323013" y="449263"/>
          <p14:tracePt t="31459" x="6318250" y="458788"/>
          <p14:tracePt t="31492" x="6289675" y="523875"/>
          <p14:tracePt t="31525" x="6253163" y="631825"/>
          <p14:tracePt t="31542" x="6253163" y="647700"/>
          <p14:tracePt t="31575" x="6253163" y="658813"/>
          <p14:tracePt t="32002" x="6242050" y="658813"/>
          <p14:tracePt t="32038" x="6235700" y="658813"/>
          <p14:tracePt t="32162" x="6226175" y="658813"/>
          <p14:tracePt t="32227" x="6199188" y="665163"/>
          <p14:tracePt t="32258" x="6118225" y="665163"/>
          <p14:tracePt t="32292" x="6080125" y="665163"/>
          <p14:tracePt t="32328" x="6073775" y="665163"/>
          <p14:tracePt t="36296" x="6073775" y="669925"/>
          <p14:tracePt t="36340" x="6057900" y="962025"/>
          <p14:tracePt t="36368" x="6100763" y="1047750"/>
          <p14:tracePt t="36397" x="6122988" y="1058863"/>
          <p14:tracePt t="36452" x="6122988" y="1038225"/>
          <p14:tracePt t="36468" x="6118225" y="1031875"/>
          <p14:tracePt t="36566" x="6127750" y="950913"/>
          <p14:tracePt t="36581" x="6127750" y="885825"/>
          <p14:tracePt t="36624" x="6091238" y="735013"/>
          <p14:tracePt t="36652" x="6064250" y="692150"/>
          <p14:tracePt t="36748" x="6057900" y="842963"/>
          <p14:tracePt t="36776" x="6057900" y="962025"/>
          <p14:tracePt t="36804" x="6046788" y="1031875"/>
          <p14:tracePt t="36833" x="6035675" y="1092200"/>
          <p14:tracePt t="36862" x="6035675" y="1119188"/>
          <p14:tracePt t="36904" x="6030913" y="1123950"/>
          <p14:tracePt t="36948" x="6030913" y="1020763"/>
          <p14:tracePt t="36965" x="6030913" y="950913"/>
          <p14:tracePt t="36981" x="6035675" y="930275"/>
          <p14:tracePt t="37013" x="6046788" y="858838"/>
          <p14:tracePt t="37042" x="6046788" y="831850"/>
          <p14:tracePt t="37158" x="6053138" y="874713"/>
          <p14:tracePt t="37195" x="6053138" y="939800"/>
          <p14:tracePt t="37215" x="6053138" y="966788"/>
          <p14:tracePt t="37300" x="6053138" y="800100"/>
          <p14:tracePt t="37331" x="6053138" y="692150"/>
          <p14:tracePt t="37373" x="6053138" y="681038"/>
          <p14:tracePt t="37431" x="6064250" y="762000"/>
          <p14:tracePt t="37459" x="6096000" y="865188"/>
          <p14:tracePt t="37490" x="6100763" y="901700"/>
          <p14:tracePt t="37558" x="6091238" y="766763"/>
          <p14:tracePt t="37588" x="6091238" y="676275"/>
          <p14:tracePt t="37617" x="6091238" y="638175"/>
          <p14:tracePt t="37647" x="6091238" y="600075"/>
          <p14:tracePt t="37674" x="6091238" y="588963"/>
          <p14:tracePt t="37716" x="6096000" y="588963"/>
          <p14:tracePt t="37771" x="6096000" y="800100"/>
          <p14:tracePt t="37800" x="6091238" y="1016000"/>
          <p14:tracePt t="37841" x="6084888" y="1247775"/>
          <p14:tracePt t="37870" x="6084888" y="1285875"/>
          <p14:tracePt t="37899" x="6084888" y="1292225"/>
          <p14:tracePt t="37968" x="6096000" y="1011238"/>
          <p14:tracePt t="37999" x="6127750" y="708025"/>
          <p14:tracePt t="38030" x="6127750" y="550863"/>
          <p14:tracePt t="38058" x="6127750" y="496888"/>
          <p14:tracePt t="38089" x="6127750" y="481013"/>
          <p14:tracePt t="38184" x="6111875" y="739775"/>
          <p14:tracePt t="38214" x="6096000" y="923925"/>
          <p14:tracePt t="38243" x="6080125" y="993775"/>
          <p14:tracePt t="38314" x="6042025" y="885825"/>
          <p14:tracePt t="38355" x="5992813" y="503238"/>
          <p14:tracePt t="38385" x="5992813" y="400050"/>
          <p14:tracePt t="38414" x="5992813" y="334963"/>
          <p14:tracePt t="38441" x="5999163" y="334963"/>
          <p14:tracePt t="38510" x="5981700" y="388938"/>
          <p14:tracePt t="38539" x="5954713" y="550863"/>
          <p14:tracePt t="38568" x="5918200" y="784225"/>
          <p14:tracePt t="38599" x="5880100" y="1016000"/>
          <p14:tracePt t="38629" x="5868988" y="1173163"/>
          <p14:tracePt t="38670" x="5895975" y="1220788"/>
          <p14:tracePt t="38699" x="5927725" y="1128713"/>
          <p14:tracePt t="38729" x="5954713" y="901700"/>
          <p14:tracePt t="38757" x="5976938" y="631825"/>
          <p14:tracePt t="38787" x="5988050" y="465138"/>
          <p14:tracePt t="38816" x="5992813" y="395288"/>
          <p14:tracePt t="38858" x="5999163" y="361950"/>
          <p14:tracePt t="38941" x="6008688" y="476250"/>
          <p14:tracePt t="38956" x="6008688" y="611188"/>
          <p14:tracePt t="38998" x="6008688" y="811213"/>
          <p14:tracePt t="39030" x="6015038" y="858838"/>
          <p14:tracePt t="39108" x="6015038" y="719138"/>
          <p14:tracePt t="39139" x="6015038" y="454025"/>
          <p14:tracePt t="39169" x="6015038" y="361950"/>
          <p14:tracePt t="39200" x="6015038" y="323850"/>
          <p14:tracePt t="39247" x="6015038" y="319088"/>
          <p14:tracePt t="39323" x="6015038" y="415925"/>
          <p14:tracePt t="39355" x="6019800" y="631825"/>
          <p14:tracePt t="39388" x="6026150" y="854075"/>
          <p14:tracePt t="39419" x="6030913" y="919163"/>
          <p14:tracePt t="39451" x="6030913" y="923925"/>
          <p14:tracePt t="39516" x="6042025" y="788988"/>
          <p14:tracePt t="39548" x="6046788" y="631825"/>
          <p14:tracePt t="39582" x="6046788" y="557213"/>
          <p14:tracePt t="39616" x="6046788" y="503238"/>
          <p14:tracePt t="39650" x="6046788" y="496888"/>
          <p14:tracePt t="39731" x="6046788" y="539750"/>
          <p14:tracePt t="39762" x="6030913" y="708025"/>
          <p14:tracePt t="39792" x="6008688" y="912813"/>
          <p14:tracePt t="39822" x="5988050" y="977900"/>
          <p14:tracePt t="39865" x="5837238" y="935038"/>
          <p14:tracePt t="39897" x="5149850" y="939800"/>
          <p14:tracePt t="39928" x="4922838" y="1011238"/>
          <p14:tracePt t="39957" x="4906963" y="1016000"/>
          <p14:tracePt t="40019" x="4868863" y="950913"/>
          <p14:tracePt t="40049" x="4857750" y="858838"/>
          <p14:tracePt t="40081" x="4864100" y="793750"/>
          <p14:tracePt t="40113" x="5156200" y="708025"/>
          <p14:tracePt t="40143" x="5619750" y="665163"/>
          <p14:tracePt t="40187" x="6026150" y="665163"/>
          <p14:tracePt t="40218" x="6154738" y="676275"/>
          <p14:tracePt t="40248" x="6381750" y="773113"/>
          <p14:tracePt t="40279" x="6673850" y="946150"/>
          <p14:tracePt t="40309" x="6916738" y="1074738"/>
          <p14:tracePt t="40339" x="7188200" y="1265238"/>
          <p14:tracePt t="40370" x="7496175" y="1481138"/>
          <p14:tracePt t="40401" x="7770813" y="1762125"/>
          <p14:tracePt t="40432" x="8004175" y="2144713"/>
          <p14:tracePt t="40463" x="8166100" y="2566988"/>
          <p14:tracePt t="40495" x="8328025" y="2994025"/>
          <p14:tracePt t="40510" x="8408988" y="3286125"/>
          <p14:tracePt t="40540" x="8420100" y="3756025"/>
          <p14:tracePt t="40571" x="8404225" y="4010025"/>
          <p14:tracePt t="40602" x="8332788" y="4367213"/>
          <p14:tracePt t="40632" x="8177213" y="4814888"/>
          <p14:tracePt t="40663" x="8013700" y="5156200"/>
          <p14:tracePt t="40691" x="7878763" y="5430838"/>
          <p14:tracePt t="40734" x="7658100" y="5603875"/>
          <p14:tracePt t="40764" x="7343775" y="5718175"/>
          <p14:tracePt t="40792" x="7177088" y="5788025"/>
          <p14:tracePt t="40821" x="7024688" y="5873750"/>
          <p14:tracePt t="40851" x="6792913" y="5981700"/>
          <p14:tracePt t="40882" x="6646863" y="6026150"/>
          <p14:tracePt t="40910" x="6630988" y="6030913"/>
          <p14:tracePt t="40939" x="6630988" y="6035675"/>
          <p14:tracePt t="40969" x="6642100" y="6030913"/>
          <p14:tracePt t="40999" x="6777038" y="5972175"/>
          <p14:tracePt t="41029" x="7051675" y="5868988"/>
          <p14:tracePt t="41058" x="7361238" y="5738813"/>
          <p14:tracePt t="41087" x="7716838" y="5599113"/>
          <p14:tracePt t="41116" x="8051800" y="5491163"/>
          <p14:tracePt t="41146" x="8420100" y="5387975"/>
          <p14:tracePt t="41174" x="8705850" y="5318125"/>
          <p14:tracePt t="41216" x="9328150" y="5214938"/>
          <p14:tracePt t="41246" x="9532938" y="5203825"/>
          <p14:tracePt t="41274" x="9636125" y="5187950"/>
          <p14:tracePt t="41304" x="9791700" y="5172075"/>
          <p14:tracePt t="41334" x="9890125" y="5156200"/>
          <p14:tracePt t="41364" x="9917113" y="5149850"/>
          <p14:tracePt t="41393" x="9928225" y="5149850"/>
          <p14:tracePt t="42508" x="9883775" y="5192713"/>
          <p14:tracePt t="42583" x="9879013" y="5192713"/>
          <p14:tracePt t="42668" x="9890125" y="5376863"/>
          <p14:tracePt t="42698" x="9782175" y="5603875"/>
          <p14:tracePt t="42726" x="8955088" y="6165850"/>
          <p14:tracePt t="42756" x="7847013" y="6489700"/>
          <p14:tracePt t="42785" x="7096125" y="6711950"/>
          <p14:tracePt t="42799" x="7004050" y="6754813"/>
          <p14:tracePt t="42958" x="3702050" y="6723063"/>
          <p14:tracePt t="42989" x="2978150" y="6235700"/>
          <p14:tracePt t="43019" x="2200275" y="5441950"/>
          <p14:tracePt t="43062" x="1620838" y="4545013"/>
          <p14:tracePt t="43091" x="1458913" y="4014788"/>
          <p14:tracePt t="43120" x="1420813" y="3560763"/>
          <p14:tracePt t="43149" x="1535113" y="2852738"/>
          <p14:tracePt t="43180" x="1890713" y="1978025"/>
          <p14:tracePt t="43208" x="2366963" y="1366838"/>
          <p14:tracePt t="43238" x="2989263" y="838200"/>
          <p14:tracePt t="43268" x="3517900" y="523875"/>
          <p14:tracePt t="43313" x="4911725" y="427038"/>
          <p14:tracePt t="43342" x="6642100" y="719138"/>
          <p14:tracePt t="43373" x="7932738" y="1155700"/>
          <p14:tracePt t="43404" x="8770938" y="1454150"/>
          <p14:tracePt t="43435" x="10202863" y="1955800"/>
          <p14:tracePt t="43467" x="10733088" y="2290763"/>
          <p14:tracePt t="43498" x="11045825" y="2620963"/>
          <p14:tracePt t="43531" x="11176000" y="2762250"/>
          <p14:tracePt t="43564" x="11202988" y="2782888"/>
          <p14:tracePt t="43639" x="11218863" y="28051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DBFE4E-2F5C-4548-B6A9-21CA2068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/>
              <a:t>動詞型と辞書記述確認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ABFE8A-4780-4F47-9CAC-C7F2E7584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10" y="1503282"/>
            <a:ext cx="10515600" cy="409495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I :  The meat will keep for a few days in the refrigerator.</a:t>
            </a:r>
          </a:p>
          <a:p>
            <a:pPr marL="0" indent="0">
              <a:buNone/>
            </a:pPr>
            <a:r>
              <a:rPr lang="en-US" altLang="ja-JP" dirty="0"/>
              <a:t>II:  The students kept quiet.</a:t>
            </a:r>
          </a:p>
          <a:p>
            <a:pPr marL="0" indent="0">
              <a:buNone/>
            </a:pPr>
            <a:r>
              <a:rPr kumimoji="1" lang="en-US" altLang="ja-JP" dirty="0"/>
              <a:t>III:  He always keeps his promises.</a:t>
            </a:r>
          </a:p>
          <a:p>
            <a:pPr marL="0" indent="0">
              <a:buNone/>
            </a:pPr>
            <a:r>
              <a:rPr lang="en-US" altLang="ja-JP" dirty="0"/>
              <a:t>IV:  He kept me a seat.</a:t>
            </a:r>
          </a:p>
          <a:p>
            <a:pPr marL="0" indent="0">
              <a:buNone/>
            </a:pPr>
            <a:r>
              <a:rPr kumimoji="1" lang="en-US" altLang="ja-JP" dirty="0"/>
              <a:t>V:   He </a:t>
            </a:r>
            <a:r>
              <a:rPr lang="en-US" altLang="ja-JP" dirty="0"/>
              <a:t>kept the door open.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Keep </a:t>
            </a:r>
            <a:r>
              <a:rPr lang="ja-JP" altLang="en-US" dirty="0"/>
              <a:t>を辞書で引き、自分の辞書が動詞型や要素（目的語や補語など）をどのように指定しているか再度確認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DDF527-BA34-4046-B63E-02298650FDD6}"/>
              </a:ext>
            </a:extLst>
          </p:cNvPr>
          <p:cNvSpPr txBox="1"/>
          <p:nvPr/>
        </p:nvSpPr>
        <p:spPr>
          <a:xfrm>
            <a:off x="740620" y="5598233"/>
            <a:ext cx="696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動詞の意味は、型によって決まる！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E20FCA89-978B-4057-B85D-07E6DA101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99"/>
    </mc:Choice>
    <mc:Fallback xmlns="">
      <p:transition spd="slow" advTm="8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33" x="588963" y="4945063"/>
          <p14:tracePt t="20992" x="588963" y="4965700"/>
          <p14:tracePt t="21038" x="631825" y="4949825"/>
          <p14:tracePt t="21057" x="654050" y="4891088"/>
          <p14:tracePt t="21085" x="1038225" y="4086225"/>
          <p14:tracePt t="21115" x="1719263" y="2987675"/>
          <p14:tracePt t="21149" x="2205038" y="2205038"/>
          <p14:tracePt t="21181" x="2351088" y="2020888"/>
          <p14:tracePt t="21220" x="2690813" y="1836738"/>
          <p14:tracePt t="21255" x="2847975" y="1751013"/>
          <p14:tracePt t="21289" x="2859088" y="1746250"/>
          <p14:tracePt t="21319" x="2874963" y="1746250"/>
          <p14:tracePt t="21348" x="3090863" y="1746250"/>
          <p14:tracePt t="21365" x="3155950" y="1751013"/>
          <p14:tracePt t="21398" x="3286125" y="1778000"/>
          <p14:tracePt t="21414" x="3290888" y="1782763"/>
          <p14:tracePt t="21448" x="3306763" y="1793875"/>
          <p14:tracePt t="21481" x="3405188" y="1836738"/>
          <p14:tracePt t="21506" x="3421063" y="1847850"/>
          <p14:tracePt t="21539" x="3421063" y="1874838"/>
          <p14:tracePt t="21554" x="3425825" y="1881188"/>
          <p14:tracePt t="21583" x="3432175" y="1908175"/>
          <p14:tracePt t="21616" x="3436938" y="1924050"/>
          <p14:tracePt t="21652" x="3436938" y="1935163"/>
          <p14:tracePt t="21699" x="3409950" y="1935163"/>
          <p14:tracePt t="21728" x="3382963" y="1935163"/>
          <p14:tracePt t="21757" x="3328988" y="1935163"/>
          <p14:tracePt t="21787" x="3252788" y="1935163"/>
          <p14:tracePt t="21820" x="3236913" y="1935163"/>
          <p14:tracePt t="21866" x="3290888" y="1935163"/>
          <p14:tracePt t="21899" x="3290888" y="1908175"/>
          <p14:tracePt t="21928" x="3263900" y="1901825"/>
          <p14:tracePt t="21942" x="3263900" y="1897063"/>
          <p14:tracePt t="21982" x="3275013" y="1874838"/>
          <p14:tracePt t="22007" x="3279775" y="1874838"/>
          <p14:tracePt t="22036" x="3279775" y="1870075"/>
          <p14:tracePt t="22054" x="3290888" y="1870075"/>
          <p14:tracePt t="22085" x="3436938" y="1874838"/>
          <p14:tracePt t="22114" x="3690938" y="1885950"/>
          <p14:tracePt t="22148" x="3956050" y="1885950"/>
          <p14:tracePt t="22185" x="4340225" y="1858963"/>
          <p14:tracePt t="22210" x="4657725" y="1836738"/>
          <p14:tracePt t="22239" x="4922838" y="1836738"/>
          <p14:tracePt t="22272" x="4976813" y="1836738"/>
          <p14:tracePt t="22381" x="4960938" y="1836738"/>
          <p14:tracePt t="22414" x="4949825" y="1843088"/>
          <p14:tracePt t="22465" x="4938713" y="1843088"/>
          <p14:tracePt t="22536" x="4929188" y="1843088"/>
          <p14:tracePt t="22554" x="4918075" y="1843088"/>
          <p14:tracePt t="22583" x="4906963" y="1843088"/>
          <p14:tracePt t="23239" x="4706938" y="1924050"/>
          <p14:tracePt t="23271" x="3859213" y="2171700"/>
          <p14:tracePt t="23306" x="3209925" y="2389188"/>
          <p14:tracePt t="23334" x="3016250" y="2497138"/>
          <p14:tracePt t="23365" x="2913063" y="2501900"/>
          <p14:tracePt t="23399" x="2378075" y="2571750"/>
          <p14:tracePt t="23427" x="2081213" y="2632075"/>
          <p14:tracePt t="23459" x="1955800" y="2663825"/>
          <p14:tracePt t="23507" x="1955800" y="2652713"/>
          <p14:tracePt t="23537" x="1885950" y="2632075"/>
          <p14:tracePt t="23555" x="1854200" y="2609850"/>
          <p14:tracePt t="23584" x="1789113" y="2517775"/>
          <p14:tracePt t="23616" x="1751013" y="2393950"/>
          <p14:tracePt t="23649" x="1685925" y="2297113"/>
          <p14:tracePt t="23677" x="1681163" y="2286000"/>
          <p14:tracePt t="23709" x="1681163" y="2281238"/>
          <p14:tracePt t="23759" x="1674813" y="2274888"/>
          <p14:tracePt t="23900" x="1766888" y="2286000"/>
          <p14:tracePt t="23927" x="1836738" y="2286000"/>
          <p14:tracePt t="23960" x="1951038" y="2274888"/>
          <p14:tracePt t="23992" x="2101850" y="2270125"/>
          <p14:tracePt t="24020" x="2297113" y="2236788"/>
          <p14:tracePt t="24053" x="2486025" y="2236788"/>
          <p14:tracePt t="24087" x="2670175" y="2254250"/>
          <p14:tracePt t="24115" x="2847975" y="2254250"/>
          <p14:tracePt t="24148" x="2978150" y="2254250"/>
          <p14:tracePt t="24181" x="2994025" y="2254250"/>
          <p14:tracePt t="24225" x="3005138" y="2259013"/>
          <p14:tracePt t="24256" x="3198813" y="2301875"/>
          <p14:tracePt t="24291" x="3490913" y="2301875"/>
          <p14:tracePt t="24319" x="3582988" y="2301875"/>
          <p14:tracePt t="24348" x="3648075" y="2312988"/>
          <p14:tracePt t="24382" x="3805238" y="2328863"/>
          <p14:tracePt t="24415" x="3940175" y="2328863"/>
          <p14:tracePt t="24442" x="3976688" y="2335213"/>
          <p14:tracePt t="24475" x="3994150" y="2339975"/>
          <p14:tracePt t="24507" x="4032250" y="2344738"/>
          <p14:tracePt t="24536" x="4059238" y="2344738"/>
          <p14:tracePt t="24555" x="4086225" y="2344738"/>
          <p14:tracePt t="24584" x="4102100" y="2351088"/>
          <p14:tracePt t="24755" x="4117975" y="2351088"/>
          <p14:tracePt t="24788" x="4160838" y="2355850"/>
          <p14:tracePt t="24819" x="4214813" y="2362200"/>
          <p14:tracePt t="24848" x="4376738" y="2371725"/>
          <p14:tracePt t="24882" x="4583113" y="2371725"/>
          <p14:tracePt t="24915" x="4648200" y="2378075"/>
          <p14:tracePt t="25054" x="4637088" y="2378075"/>
          <p14:tracePt t="25083" x="4448175" y="2378075"/>
          <p14:tracePt t="25115" x="4106863" y="2378075"/>
          <p14:tracePt t="25148" x="3540125" y="2393950"/>
          <p14:tracePt t="25182" x="3009900" y="2405063"/>
          <p14:tracePt t="25215" x="2544763" y="2425700"/>
          <p14:tracePt t="25241" x="2290763" y="2425700"/>
          <p14:tracePt t="25273" x="2205038" y="2416175"/>
          <p14:tracePt t="25305" x="2117725" y="2409825"/>
          <p14:tracePt t="25335" x="1863725" y="2443163"/>
          <p14:tracePt t="25366" x="1793875" y="2463800"/>
          <p14:tracePt t="25473" x="1778000" y="2470150"/>
          <p14:tracePt t="25507" x="1739900" y="2470150"/>
          <p14:tracePt t="25536" x="1663700" y="2459038"/>
          <p14:tracePt t="25555" x="1631950" y="2452688"/>
          <p14:tracePt t="25583" x="1600200" y="2443163"/>
          <p14:tracePt t="25615" x="1562100" y="2420938"/>
          <p14:tracePt t="25649" x="1546225" y="2420938"/>
          <p14:tracePt t="25698" x="1728788" y="2425700"/>
          <p14:tracePt t="25725" x="1881188" y="2425700"/>
          <p14:tracePt t="25757" x="2162175" y="2420938"/>
          <p14:tracePt t="25789" x="2740025" y="2409825"/>
          <p14:tracePt t="25818" x="2847975" y="2409825"/>
          <p14:tracePt t="25850" x="2897188" y="2420938"/>
          <p14:tracePt t="25882" x="2917825" y="2425700"/>
          <p14:tracePt t="25914" x="2924175" y="2425700"/>
          <p14:tracePt t="25986" x="2870200" y="2425700"/>
          <p14:tracePt t="26007" x="2825750" y="2425700"/>
          <p14:tracePt t="26038" x="2755900" y="2425700"/>
          <p14:tracePt t="26053" x="2724150" y="2425700"/>
          <p14:tracePt t="26084" x="2589213" y="2425700"/>
          <p14:tracePt t="26121" x="2501900" y="2443163"/>
          <p14:tracePt t="26165" x="2481263" y="2452688"/>
          <p14:tracePt t="26198" x="2270125" y="2474913"/>
          <p14:tracePt t="26240" x="2074863" y="2497138"/>
          <p14:tracePt t="26272" x="1843088" y="2517775"/>
          <p14:tracePt t="26302" x="1589088" y="2540000"/>
          <p14:tracePt t="26335" x="1404938" y="2535238"/>
          <p14:tracePt t="26364" x="1301750" y="2501900"/>
          <p14:tracePt t="26398" x="1220788" y="2497138"/>
          <p14:tracePt t="26415" x="1211263" y="2497138"/>
          <p14:tracePt t="26448" x="1184275" y="2474913"/>
          <p14:tracePt t="26491" x="1220788" y="2452688"/>
          <p14:tracePt t="26523" x="1301750" y="2416175"/>
          <p14:tracePt t="26552" x="1301750" y="2393950"/>
          <p14:tracePt t="26586" x="1296988" y="2382838"/>
          <p14:tracePt t="26631" x="1670050" y="2371725"/>
          <p14:tracePt t="26665" x="3275013" y="2281238"/>
          <p14:tracePt t="26698" x="3940175" y="2281238"/>
          <p14:tracePt t="26708" x="3994150" y="2297113"/>
          <p14:tracePt t="26739" x="4313238" y="2351088"/>
          <p14:tracePt t="26772" x="4841875" y="2398713"/>
          <p14:tracePt t="26802" x="5237163" y="2432050"/>
          <p14:tracePt t="26835" x="5246688" y="2443163"/>
          <p14:tracePt t="26864" x="5241925" y="2470150"/>
          <p14:tracePt t="26898" x="5246688" y="2474913"/>
          <p14:tracePt t="26948" x="4749800" y="2470150"/>
          <p14:tracePt t="26959" x="4625975" y="2470150"/>
          <p14:tracePt t="26989" x="4349750" y="2409825"/>
          <p14:tracePt t="27022" x="4302125" y="2328863"/>
          <p14:tracePt t="27052" x="4291013" y="2254250"/>
          <p14:tracePt t="27085" x="4291013" y="2189163"/>
          <p14:tracePt t="27114" x="4441825" y="2081213"/>
          <p14:tracePt t="27148" x="4868863" y="1982788"/>
          <p14:tracePt t="27164" x="5026025" y="1982788"/>
          <p14:tracePt t="27198" x="5280025" y="2032000"/>
          <p14:tracePt t="27232" x="5329238" y="2155825"/>
          <p14:tracePt t="27255" x="5329238" y="2236788"/>
          <p14:tracePt t="27289" x="5246688" y="2409825"/>
          <p14:tracePt t="27319" x="5037138" y="2463800"/>
          <p14:tracePt t="27352" x="4895850" y="2470150"/>
          <p14:tracePt t="27381" x="4879975" y="2447925"/>
          <p14:tracePt t="27586" x="4879975" y="2452688"/>
          <p14:tracePt t="27852" x="4810125" y="2459038"/>
          <p14:tracePt t="27881" x="4711700" y="2470150"/>
          <p14:tracePt t="27915" x="4668838" y="2481263"/>
          <p14:tracePt t="27948" x="4657725" y="2481263"/>
          <p14:tracePt t="28005" x="4657725" y="2486025"/>
          <p14:tracePt t="28039" x="4668838" y="2497138"/>
          <p14:tracePt t="28055" x="4679950" y="2497138"/>
          <p14:tracePt t="28085" x="4695825" y="2497138"/>
          <p14:tracePt t="28114" x="4702175" y="2497138"/>
          <p14:tracePt t="28148" x="4691063" y="2481263"/>
          <p14:tracePt t="28165" x="4648200" y="2470150"/>
          <p14:tracePt t="28198" x="4425950" y="2317750"/>
          <p14:tracePt t="28231" x="4318000" y="2112963"/>
          <p14:tracePt t="28255" x="4306888" y="1973263"/>
          <p14:tracePt t="28289" x="4360863" y="1827213"/>
          <p14:tracePt t="28319" x="4479925" y="1697038"/>
          <p14:tracePt t="28348" x="4738688" y="1609725"/>
          <p14:tracePt t="28381" x="4983163" y="1600200"/>
          <p14:tracePt t="28414" x="5322888" y="1600200"/>
          <p14:tracePt t="28448" x="5626100" y="1681163"/>
          <p14:tracePt t="28458" x="5684838" y="1728788"/>
          <p14:tracePt t="28474" x="5700713" y="1773238"/>
          <p14:tracePt t="28505" x="5776913" y="1912938"/>
          <p14:tracePt t="28535" x="5837238" y="2063750"/>
          <p14:tracePt t="28553" x="5864225" y="2139950"/>
          <p14:tracePt t="28586" x="5853113" y="2247900"/>
          <p14:tracePt t="28614" x="5695950" y="2436813"/>
          <p14:tracePt t="28648" x="5383213" y="2582863"/>
          <p14:tracePt t="28681" x="4992688" y="2616200"/>
          <p14:tracePt t="28715" x="4787900" y="2544763"/>
          <p14:tracePt t="28739" x="4684713" y="2409825"/>
          <p14:tracePt t="28772" x="4556125" y="2270125"/>
          <p14:tracePt t="28802" x="4479925" y="2209800"/>
          <p14:tracePt t="28835" x="4468813" y="2155825"/>
          <p14:tracePt t="28864" x="4491038" y="2090738"/>
          <p14:tracePt t="28898" x="4738688" y="1973263"/>
          <p14:tracePt t="28915" x="4803775" y="1951038"/>
          <p14:tracePt t="28948" x="5165725" y="1912938"/>
          <p14:tracePt t="28958" x="5214938" y="1912938"/>
          <p14:tracePt t="28973" x="5268913" y="1912938"/>
          <p14:tracePt t="29005" x="5410200" y="1978025"/>
          <p14:tracePt t="29036" x="5534025" y="2124075"/>
          <p14:tracePt t="29053" x="5556250" y="2209800"/>
          <p14:tracePt t="29085" x="5572125" y="2344738"/>
          <p14:tracePt t="29114" x="5511800" y="2409825"/>
          <p14:tracePt t="29148" x="5156200" y="2501900"/>
          <p14:tracePt t="29181" x="4803775" y="2535238"/>
          <p14:tracePt t="29207" x="4684713" y="2544763"/>
          <p14:tracePt t="29248" x="4668838" y="2544763"/>
          <p14:tracePt t="29466" x="4457700" y="2513013"/>
          <p14:tracePt t="29491" x="4095750" y="2490788"/>
          <p14:tracePt t="29520" x="3751263" y="2463800"/>
          <p14:tracePt t="29553" x="3313113" y="2452688"/>
          <p14:tracePt t="29583" x="2940050" y="2452688"/>
          <p14:tracePt t="29614" x="2735263" y="2436813"/>
          <p14:tracePt t="29648" x="2632075" y="2405063"/>
          <p14:tracePt t="29665" x="2582863" y="2398713"/>
          <p14:tracePt t="29709" x="2274888" y="2378075"/>
          <p14:tracePt t="29739" x="2259013" y="2378075"/>
          <p14:tracePt t="30039" x="2481263" y="2378075"/>
          <p14:tracePt t="30053" x="2544763" y="2378075"/>
          <p14:tracePt t="30090" x="2874963" y="2378075"/>
          <p14:tracePt t="30114" x="3025775" y="2382838"/>
          <p14:tracePt t="30148" x="3414713" y="2393950"/>
          <p14:tracePt t="30164" x="3540125" y="2393950"/>
          <p14:tracePt t="30226" x="4387850" y="2409825"/>
          <p14:tracePt t="30335" x="4383088" y="2425700"/>
          <p14:tracePt t="30368" x="4376738" y="2432050"/>
          <p14:tracePt t="30431" x="4291013" y="2389188"/>
          <p14:tracePt t="30465" x="4268788" y="2355850"/>
          <p14:tracePt t="30489" x="4279900" y="2274888"/>
          <p14:tracePt t="30522" x="4383088" y="2182813"/>
          <p14:tracePt t="30552" x="4695825" y="2047875"/>
          <p14:tracePt t="30586" x="4976813" y="1982788"/>
          <p14:tracePt t="30614" x="5160963" y="1993900"/>
          <p14:tracePt t="30647" x="5307013" y="2097088"/>
          <p14:tracePt t="30681" x="5441950" y="2263775"/>
          <p14:tracePt t="30715" x="5464175" y="2317750"/>
          <p14:tracePt t="30749" x="5410200" y="2382838"/>
          <p14:tracePt t="30789" x="5302250" y="2416175"/>
          <p14:tracePt t="30898" x="5295900" y="2416175"/>
          <p14:tracePt t="31148" x="5284788" y="2432050"/>
          <p14:tracePt t="31364" x="5284788" y="2436813"/>
          <p14:tracePt t="31398" x="5291138" y="2436813"/>
          <p14:tracePt t="31490" x="5295900" y="2436813"/>
          <p14:tracePt t="31697" x="5295900" y="2443163"/>
          <p14:tracePt t="31726" x="5291138" y="2447925"/>
          <p14:tracePt t="32148" x="5284788" y="2452688"/>
          <p14:tracePt t="32448" x="5237163" y="2452688"/>
          <p14:tracePt t="32475" x="5064125" y="2481263"/>
          <p14:tracePt t="32505" x="4830763" y="2517775"/>
          <p14:tracePt t="32539" x="4529138" y="2578100"/>
          <p14:tracePt t="32554" x="4464050" y="2598738"/>
          <p14:tracePt t="32586" x="4079875" y="2697163"/>
          <p14:tracePt t="32618" x="3551238" y="2820988"/>
          <p14:tracePt t="32648" x="3144838" y="2897188"/>
          <p14:tracePt t="32665" x="2982913" y="2933700"/>
          <p14:tracePt t="32698" x="2686050" y="2960688"/>
          <p14:tracePt t="32708" x="2562225" y="2982913"/>
          <p14:tracePt t="32739" x="2139950" y="3074988"/>
          <p14:tracePt t="32772" x="1301750" y="3275013"/>
          <p14:tracePt t="32805" x="723900" y="3398838"/>
          <p14:tracePt t="32835" x="681038" y="3398838"/>
          <p14:tracePt t="32881" x="703263" y="3382963"/>
          <p14:tracePt t="32915" x="723900" y="3333750"/>
          <p14:tracePt t="32948" x="723900" y="3279775"/>
          <p14:tracePt t="32981" x="730250" y="3194050"/>
          <p14:tracePt t="33005" x="735013" y="3133725"/>
          <p14:tracePt t="33036" x="773113" y="3059113"/>
          <p14:tracePt t="33053" x="811213" y="2998788"/>
          <p14:tracePt t="33085" x="865188" y="2933700"/>
          <p14:tracePt t="33115" x="885825" y="2906713"/>
          <p14:tracePt t="33148" x="885825" y="2897188"/>
          <p14:tracePt t="33181" x="892175" y="2886075"/>
          <p14:tracePt t="33335" x="946150" y="2890838"/>
          <p14:tracePt t="33364" x="1123950" y="2901950"/>
          <p14:tracePt t="33398" x="1616075" y="2874963"/>
          <p14:tracePt t="33414" x="1708150" y="2863850"/>
          <p14:tracePt t="33448" x="2020888" y="2836863"/>
          <p14:tracePt t="33458" x="2236788" y="2825750"/>
          <p14:tracePt t="33482" x="2436813" y="2816225"/>
          <p14:tracePt t="33505" x="2593975" y="2805113"/>
          <p14:tracePt t="33539" x="2762250" y="2825750"/>
          <p14:tracePt t="33554" x="2789238" y="2832100"/>
          <p14:tracePt t="33587" x="2874963" y="2847975"/>
          <p14:tracePt t="33615" x="2944813" y="2859088"/>
          <p14:tracePt t="33648" x="3043238" y="2859088"/>
          <p14:tracePt t="33681" x="3178175" y="2859088"/>
          <p14:tracePt t="33716" x="3194050" y="2859088"/>
          <p14:tracePt t="33740" x="3214688" y="2859088"/>
          <p14:tracePt t="33772" x="3290888" y="2859088"/>
          <p14:tracePt t="33801" x="3367088" y="2859088"/>
          <p14:tracePt t="33835" x="3378200" y="2870200"/>
          <p14:tracePt t="33865" x="3387725" y="2870200"/>
          <p14:tracePt t="33898" x="3448050" y="2879725"/>
          <p14:tracePt t="33915" x="3497263" y="2886075"/>
          <p14:tracePt t="33948" x="3609975" y="2901950"/>
          <p14:tracePt t="33958" x="3621088" y="2901950"/>
          <p14:tracePt t="33973" x="3632200" y="2901950"/>
          <p14:tracePt t="34006" x="3641725" y="2901950"/>
          <p14:tracePt t="34039" x="3686175" y="2901950"/>
          <p14:tracePt t="34054" x="3713163" y="2901950"/>
          <p14:tracePt t="34085" x="3810000" y="2901950"/>
          <p14:tracePt t="34114" x="3832225" y="2901950"/>
          <p14:tracePt t="34181" x="3879850" y="2890838"/>
          <p14:tracePt t="34215" x="3967163" y="2879725"/>
          <p14:tracePt t="34239" x="4041775" y="2879725"/>
          <p14:tracePt t="34272" x="4129088" y="2890838"/>
          <p14:tracePt t="34302" x="4237038" y="2890838"/>
          <p14:tracePt t="34335" x="4344988" y="2890838"/>
          <p14:tracePt t="34365" x="4421188" y="2890838"/>
          <p14:tracePt t="34398" x="4583113" y="2890838"/>
          <p14:tracePt t="34415" x="4657725" y="2886075"/>
          <p14:tracePt t="34448" x="4864100" y="2870200"/>
          <p14:tracePt t="34458" x="4929188" y="2870200"/>
          <p14:tracePt t="34489" x="5057775" y="2870200"/>
          <p14:tracePt t="34522" x="5264150" y="2870200"/>
          <p14:tracePt t="34551" x="5527675" y="2859088"/>
          <p14:tracePt t="34585" x="5815013" y="2859088"/>
          <p14:tracePt t="34614" x="6080125" y="2859088"/>
          <p14:tracePt t="34648" x="6235700" y="2859088"/>
          <p14:tracePt t="34665" x="6246813" y="2859088"/>
          <p14:tracePt t="34698" x="6280150" y="2859088"/>
          <p14:tracePt t="34723" x="6284913" y="2859088"/>
          <p14:tracePt t="34802" x="6219825" y="2859088"/>
          <p14:tracePt t="34835" x="6107113" y="2859088"/>
          <p14:tracePt t="34864" x="6015038" y="2859088"/>
          <p14:tracePt t="34898" x="5961063" y="2859088"/>
          <p14:tracePt t="34914" x="5922963" y="2859088"/>
          <p14:tracePt t="34948" x="5781675" y="2852738"/>
          <p14:tracePt t="34981" x="5626100" y="2852738"/>
          <p14:tracePt t="35005" x="5599113" y="2852738"/>
          <p14:tracePt t="35035" x="5588000" y="2859088"/>
          <p14:tracePt t="35053" x="5565775" y="2859088"/>
          <p14:tracePt t="35085" x="5468938" y="2859088"/>
          <p14:tracePt t="35115" x="5322888" y="2859088"/>
          <p14:tracePt t="35148" x="5226050" y="2859088"/>
          <p14:tracePt t="35181" x="5187950" y="2859088"/>
          <p14:tracePt t="35215" x="5145088" y="2859088"/>
          <p14:tracePt t="35239" x="5010150" y="2859088"/>
          <p14:tracePt t="35272" x="4729163" y="2879725"/>
          <p14:tracePt t="35302" x="4403725" y="2901950"/>
          <p14:tracePt t="35335" x="4041775" y="2913063"/>
          <p14:tracePt t="35365" x="3879850" y="2928938"/>
          <p14:tracePt t="35398" x="3863975" y="2933700"/>
          <p14:tracePt t="35431" x="3852863" y="2940050"/>
          <p14:tracePt t="35465" x="3852863" y="2951163"/>
          <p14:tracePt t="35489" x="3917950" y="2960688"/>
          <p14:tracePt t="35522" x="4259263" y="2987675"/>
          <p14:tracePt t="35552" x="4598988" y="2987675"/>
          <p14:tracePt t="35586" x="4810125" y="3032125"/>
          <p14:tracePt t="35615" x="5102225" y="3074988"/>
          <p14:tracePt t="35648" x="5322888" y="3074988"/>
          <p14:tracePt t="35699" x="5237163" y="3106738"/>
          <p14:tracePt t="35731" x="5165725" y="3117850"/>
          <p14:tracePt t="35756" x="5091113" y="3117850"/>
          <p14:tracePt t="35785" x="4884738" y="3117850"/>
          <p14:tracePt t="35819" x="4457700" y="3113088"/>
          <p14:tracePt t="35849" x="4279900" y="3048000"/>
          <p14:tracePt t="35882" x="4214813" y="2940050"/>
          <p14:tracePt t="35915" x="4198938" y="2843213"/>
          <p14:tracePt t="35948" x="4237038" y="2670175"/>
          <p14:tracePt t="35989" x="4387850" y="2508250"/>
          <p14:tracePt t="36022" x="4614863" y="2389188"/>
          <p14:tracePt t="36052" x="4987925" y="2324100"/>
          <p14:tracePt t="36085" x="5372100" y="2312988"/>
          <p14:tracePt t="36115" x="5707063" y="2351088"/>
          <p14:tracePt t="36148" x="6042025" y="2459038"/>
          <p14:tracePt t="36181" x="6145213" y="2551113"/>
          <p14:tracePt t="36215" x="6176963" y="2643188"/>
          <p14:tracePt t="36239" x="6176963" y="2717800"/>
          <p14:tracePt t="36272" x="6161088" y="2809875"/>
          <p14:tracePt t="36302" x="5999163" y="2913063"/>
          <p14:tracePt t="36335" x="5788025" y="2955925"/>
          <p14:tracePt t="36365" x="5511800" y="2967038"/>
          <p14:tracePt t="36398" x="5214938" y="2967038"/>
          <p14:tracePt t="36489" x="5214938" y="2971800"/>
          <p14:tracePt t="36585" x="5080000" y="2971800"/>
          <p14:tracePt t="36615" x="4722813" y="2960688"/>
          <p14:tracePt t="36648" x="4214813" y="2960688"/>
          <p14:tracePt t="36681" x="3998913" y="2960688"/>
          <p14:tracePt t="36716" x="3994150" y="2960688"/>
          <p14:tracePt t="36772" x="3994150" y="2971800"/>
          <p14:tracePt t="36802" x="3987800" y="2987675"/>
          <p14:tracePt t="36835" x="3960813" y="3009900"/>
          <p14:tracePt t="36865" x="3821113" y="3005138"/>
          <p14:tracePt t="36898" x="3556000" y="2870200"/>
          <p14:tracePt t="36932" x="3475038" y="2755900"/>
          <p14:tracePt t="36965" x="3452813" y="2701925"/>
          <p14:tracePt t="36989" x="3459163" y="2636838"/>
          <p14:tracePt t="37022" x="3668713" y="2578100"/>
          <p14:tracePt t="37052" x="3983038" y="2544763"/>
          <p14:tracePt t="37085" x="4214813" y="2555875"/>
          <p14:tracePt t="37115" x="4237038" y="2616200"/>
          <p14:tracePt t="37149" x="4183063" y="2717800"/>
          <p14:tracePt t="37181" x="4117975" y="2744788"/>
          <p14:tracePt t="37215" x="4037013" y="2762250"/>
          <p14:tracePt t="37249" x="3987800" y="2744788"/>
          <p14:tracePt t="37272" x="3987800" y="2733675"/>
          <p14:tracePt t="37305" x="4010025" y="2717800"/>
          <p14:tracePt t="37335" x="4090988" y="2701925"/>
          <p14:tracePt t="37365" x="4367213" y="2701925"/>
          <p14:tracePt t="37398" x="4972050" y="2724150"/>
          <p14:tracePt t="37415" x="5241925" y="2751138"/>
          <p14:tracePt t="37448" x="5657850" y="2863850"/>
          <p14:tracePt t="37490" x="5556250" y="2978150"/>
          <p14:tracePt t="37523" x="5318125" y="3043238"/>
          <p14:tracePt t="37552" x="4983163" y="3074988"/>
          <p14:tracePt t="37585" x="4702175" y="3036888"/>
          <p14:tracePt t="37615" x="4583113" y="2913063"/>
          <p14:tracePt t="37648" x="4522788" y="2836863"/>
          <p14:tracePt t="37681" x="4344988" y="2836863"/>
          <p14:tracePt t="37716" x="3895725" y="2901950"/>
          <p14:tracePt t="37739" x="3328988" y="2978150"/>
          <p14:tracePt t="37772" x="2820988" y="2987675"/>
          <p14:tracePt t="37802" x="1897063" y="2987675"/>
          <p14:tracePt t="37835" x="1443038" y="2982913"/>
          <p14:tracePt t="37865" x="1308100" y="2960688"/>
          <p14:tracePt t="37898" x="1285875" y="2960688"/>
          <p14:tracePt t="37948" x="1427163" y="2944813"/>
          <p14:tracePt t="37990" x="1620838" y="2944813"/>
          <p14:tracePt t="38039" x="1712913" y="2955925"/>
          <p14:tracePt t="38054" x="1755775" y="2955925"/>
          <p14:tracePt t="38085" x="1793875" y="2967038"/>
          <p14:tracePt t="38115" x="1766888" y="2978150"/>
          <p14:tracePt t="38148" x="1389063" y="2951163"/>
          <p14:tracePt t="38182" x="1184275" y="2852738"/>
          <p14:tracePt t="38215" x="1074738" y="2820988"/>
          <p14:tracePt t="38248" x="1065213" y="2816225"/>
          <p14:tracePt t="38289" x="1058863" y="2816225"/>
          <p14:tracePt t="38335" x="1128713" y="2816225"/>
          <p14:tracePt t="38365" x="1200150" y="2825750"/>
          <p14:tracePt t="38398" x="1296988" y="2874963"/>
          <p14:tracePt t="38432" x="1589088" y="2890838"/>
          <p14:tracePt t="38465" x="1800225" y="2890838"/>
          <p14:tracePt t="38489" x="1827213" y="2890838"/>
          <p14:tracePt t="38523" x="1962150" y="2901950"/>
          <p14:tracePt t="38552" x="2679700" y="2901950"/>
          <p14:tracePt t="38586" x="3398838" y="2913063"/>
          <p14:tracePt t="38615" x="3421063" y="2917825"/>
          <p14:tracePt t="38648" x="3421063" y="2924175"/>
          <p14:tracePt t="38698" x="3540125" y="2924175"/>
          <p14:tracePt t="38723" x="3609975" y="2924175"/>
          <p14:tracePt t="38756" x="3625850" y="2924175"/>
          <p14:tracePt t="38790" x="3706813" y="2924175"/>
          <p14:tracePt t="38819" x="4113213" y="2906713"/>
          <p14:tracePt t="38852" x="4583113" y="2886075"/>
          <p14:tracePt t="38882" x="4960938" y="2886075"/>
          <p14:tracePt t="38915" x="5165725" y="2897188"/>
          <p14:tracePt t="38948" x="5172075" y="2924175"/>
          <p14:tracePt t="38981" x="5075238" y="2955925"/>
          <p14:tracePt t="39005" x="4956175" y="2987675"/>
          <p14:tracePt t="39039" x="4506913" y="2951163"/>
          <p14:tracePt t="39054" x="4430713" y="2917825"/>
          <p14:tracePt t="39085" x="4259263" y="2789238"/>
          <p14:tracePt t="39115" x="4237038" y="2717800"/>
          <p14:tracePt t="39148" x="4286250" y="2609850"/>
          <p14:tracePt t="39182" x="4610100" y="2517775"/>
          <p14:tracePt t="39215" x="5187950" y="2501900"/>
          <p14:tracePt t="39239" x="5592763" y="2562225"/>
          <p14:tracePt t="39272" x="5673725" y="2697163"/>
          <p14:tracePt t="39301" x="5657850" y="2805113"/>
          <p14:tracePt t="39335" x="5538788" y="2928938"/>
          <p14:tracePt t="39365" x="5437188" y="3005138"/>
          <p14:tracePt t="39398" x="5414963" y="3021013"/>
          <p14:tracePt t="39431" x="5410200" y="3021013"/>
          <p14:tracePt t="39465" x="5403850" y="3021013"/>
          <p14:tracePt t="39973" x="5383213" y="3021013"/>
          <p14:tracePt t="40007" x="5356225" y="3025775"/>
          <p14:tracePt t="40037" x="5253038" y="3048000"/>
          <p14:tracePt t="40053" x="5014913" y="3079750"/>
          <p14:tracePt t="40086" x="4533900" y="3101975"/>
          <p14:tracePt t="40115" x="4079875" y="3101975"/>
          <p14:tracePt t="40148" x="3875088" y="3090863"/>
          <p14:tracePt t="40181" x="3852863" y="3090863"/>
          <p14:tracePt t="40215" x="3814763" y="3097213"/>
          <p14:tracePt t="40239" x="3787775" y="3097213"/>
          <p14:tracePt t="40302" x="3787775" y="3101975"/>
          <p14:tracePt t="40348" x="3771900" y="3106738"/>
          <p14:tracePt t="40382" x="3751263" y="3106738"/>
          <p14:tracePt t="40415" x="3695700" y="3106738"/>
          <p14:tracePt t="40448" x="3436938" y="3063875"/>
          <p14:tracePt t="40474" x="3236913" y="2978150"/>
          <p14:tracePt t="40506" x="3097213" y="2859088"/>
          <p14:tracePt t="40539" x="3043238" y="2755900"/>
          <p14:tracePt t="40554" x="3036888" y="2733675"/>
          <p14:tracePt t="40586" x="3009900" y="2674938"/>
          <p14:tracePt t="40615" x="2994025" y="2605088"/>
          <p14:tracePt t="40648" x="3155950" y="2459038"/>
          <p14:tracePt t="40681" x="3544888" y="2355850"/>
          <p14:tracePt t="40715" x="3929063" y="2324100"/>
          <p14:tracePt t="40739" x="4079875" y="2324100"/>
          <p14:tracePt t="40772" x="4090988" y="2378075"/>
          <p14:tracePt t="40801" x="4113213" y="2578100"/>
          <p14:tracePt t="40836" x="4198938" y="2767013"/>
          <p14:tracePt t="40865" x="4221163" y="2852738"/>
          <p14:tracePt t="40898" x="4214813" y="2870200"/>
          <p14:tracePt t="40915" x="4198938" y="2874963"/>
          <p14:tracePt t="40948" x="4171950" y="2874963"/>
          <p14:tracePt t="40990" x="4167188" y="2874963"/>
          <p14:tracePt t="41022" x="4167188" y="2870200"/>
          <p14:tracePt t="41053" x="4160838" y="2870200"/>
          <p14:tracePt t="41085" x="4156075" y="2870200"/>
          <p14:tracePt t="41114" x="4149725" y="2863850"/>
          <p14:tracePt t="41165" x="4144963" y="2863850"/>
          <p14:tracePt t="41352" x="4113213" y="2863850"/>
          <p14:tracePt t="41383" x="4037013" y="2870200"/>
          <p14:tracePt t="41414" x="3852863" y="2897188"/>
          <p14:tracePt t="41448" x="3171825" y="3070225"/>
          <p14:tracePt t="41490" x="2220913" y="3351213"/>
          <p14:tracePt t="41521" x="1946275" y="3441700"/>
          <p14:tracePt t="41552" x="1712913" y="3490913"/>
          <p14:tracePt t="41586" x="1346200" y="3533775"/>
          <p14:tracePt t="41615" x="1065213" y="3556000"/>
          <p14:tracePt t="41648" x="957263" y="3556000"/>
          <p14:tracePt t="41681" x="930275" y="3556000"/>
          <p14:tracePt t="41715" x="854075" y="3556000"/>
          <p14:tracePt t="41739" x="831850" y="3556000"/>
          <p14:tracePt t="41801" x="854075" y="3540125"/>
          <p14:tracePt t="41835" x="858838" y="3529013"/>
          <p14:tracePt t="41868" x="874713" y="3495675"/>
          <p14:tracePt t="41897" x="892175" y="3475038"/>
          <p14:tracePt t="41932" x="908050" y="3452813"/>
          <p14:tracePt t="41965" x="919163" y="3452813"/>
          <p14:tracePt t="42039" x="919163" y="3448050"/>
          <p14:tracePt t="42131" x="903288" y="3448050"/>
          <p14:tracePt t="42165" x="885825" y="3448050"/>
          <p14:tracePt t="42198" x="881063" y="3448050"/>
          <p14:tracePt t="42239" x="874713" y="3448050"/>
          <p14:tracePt t="42272" x="865188" y="3448050"/>
          <p14:tracePt t="42302" x="858838" y="3452813"/>
          <p14:tracePt t="42431" x="854075" y="3452813"/>
          <p14:tracePt t="42865" x="1155700" y="3452813"/>
          <p14:tracePt t="42898" x="1685925" y="3452813"/>
          <p14:tracePt t="42932" x="1746250" y="3452813"/>
          <p14:tracePt t="42981" x="1762125" y="3452813"/>
          <p14:tracePt t="43005" x="1793875" y="3452813"/>
          <p14:tracePt t="43036" x="1847850" y="3452813"/>
          <p14:tracePt t="43131" x="1843088" y="3421063"/>
          <p14:tracePt t="43164" x="1836738" y="3398838"/>
          <p14:tracePt t="43198" x="1836738" y="3394075"/>
          <p14:tracePt t="43223" x="1827213" y="3394075"/>
          <p14:tracePt t="43255" x="1793875" y="3394075"/>
          <p14:tracePt t="43289" x="1789113" y="3394075"/>
          <p14:tracePt t="43414" x="1874838" y="3421063"/>
          <p14:tracePt t="43448" x="2108200" y="3436938"/>
          <p14:tracePt t="43458" x="2171700" y="3448050"/>
          <p14:tracePt t="43489" x="2409825" y="3448050"/>
          <p14:tracePt t="43522" x="2620963" y="3425825"/>
          <p14:tracePt t="43552" x="2762250" y="3414713"/>
          <p14:tracePt t="43585" x="2847975" y="3414713"/>
          <p14:tracePt t="43614" x="2928938" y="3414713"/>
          <p14:tracePt t="43648" x="2951163" y="3414713"/>
          <p14:tracePt t="43832" x="2944813" y="3414713"/>
          <p14:tracePt t="43932" x="3279775" y="3414713"/>
          <p14:tracePt t="43964" x="3668713" y="3394075"/>
          <p14:tracePt t="43991" x="3917950" y="3394075"/>
          <p14:tracePt t="44022" x="3987800" y="3387725"/>
          <p14:tracePt t="44052" x="4005263" y="3382963"/>
          <p14:tracePt t="44085" x="4021138" y="3382963"/>
          <p14:tracePt t="44756" x="4025900" y="3421063"/>
          <p14:tracePt t="44787" x="4048125" y="3441700"/>
          <p14:tracePt t="44820" x="4059238" y="3441700"/>
          <p14:tracePt t="44864" x="4021138" y="3441700"/>
          <p14:tracePt t="44898" x="3783013" y="3452813"/>
          <p14:tracePt t="44932" x="3614738" y="3463925"/>
          <p14:tracePt t="44964" x="3490913" y="3468688"/>
          <p14:tracePt t="44989" x="3405188" y="3468688"/>
          <p14:tracePt t="45022" x="3328988" y="3468688"/>
          <p14:tracePt t="45052" x="3209925" y="3468688"/>
          <p14:tracePt t="45085" x="3160713" y="3468688"/>
          <p14:tracePt t="45114" x="3151188" y="3468688"/>
          <p14:tracePt t="45382" x="3106738" y="3468688"/>
          <p14:tracePt t="45414" x="3097213" y="3468688"/>
          <p14:tracePt t="45648" x="3279775" y="3468688"/>
          <p14:tracePt t="45666" x="3409950" y="3468688"/>
          <p14:tracePt t="45698" x="3702050" y="3459163"/>
          <p14:tracePt t="45707" x="3778250" y="3459163"/>
          <p14:tracePt t="45741" x="4079875" y="3436938"/>
          <p14:tracePt t="45770" x="4187825" y="3436938"/>
          <p14:tracePt t="45806" x="4225925" y="3436938"/>
          <p14:tracePt t="45835" x="4237038" y="3436938"/>
          <p14:tracePt t="45881" x="4241800" y="3436938"/>
          <p14:tracePt t="46055" x="4241800" y="3441700"/>
          <p14:tracePt t="46215" x="4241800" y="3452813"/>
          <p14:tracePt t="46255" x="4241800" y="3459163"/>
          <p14:tracePt t="46318" x="4241800" y="3463925"/>
          <p14:tracePt t="46506" x="4241800" y="3468688"/>
          <p14:tracePt t="46614" x="4230688" y="3468688"/>
          <p14:tracePt t="46665" x="4225925" y="3468688"/>
          <p14:tracePt t="46709" x="4221163" y="3468688"/>
          <p14:tracePt t="46740" x="4214813" y="3468688"/>
          <p14:tracePt t="47240" x="4203700" y="3468688"/>
          <p14:tracePt t="47272" x="4149725" y="3486150"/>
          <p14:tracePt t="47303" x="3949700" y="3556000"/>
          <p14:tracePt t="47334" x="3636963" y="3614738"/>
          <p14:tracePt t="47365" x="3113088" y="3729038"/>
          <p14:tracePt t="47398" x="2589213" y="3863975"/>
          <p14:tracePt t="47431" x="2308225" y="3913188"/>
          <p14:tracePt t="47465" x="2016125" y="3956050"/>
          <p14:tracePt t="47490" x="1831975" y="3960813"/>
          <p14:tracePt t="47522" x="1724025" y="3976688"/>
          <p14:tracePt t="47551" x="1620838" y="4003675"/>
          <p14:tracePt t="47585" x="1577975" y="4014788"/>
          <p14:tracePt t="47614" x="1539875" y="4014788"/>
          <p14:tracePt t="47648" x="1524000" y="4014788"/>
          <p14:tracePt t="47681" x="1519238" y="4003675"/>
          <p14:tracePt t="47772" x="1508125" y="4003675"/>
          <p14:tracePt t="47868" x="1497013" y="4003675"/>
          <p14:tracePt t="47898" x="1485900" y="4003675"/>
          <p14:tracePt t="47927" x="1470025" y="4010025"/>
          <p14:tracePt t="47964" x="1465263" y="4014788"/>
          <p14:tracePt t="47989" x="1465263" y="4025900"/>
          <p14:tracePt t="48022" x="1465263" y="4030663"/>
          <p14:tracePt t="48051" x="1562100" y="4030663"/>
          <p14:tracePt t="48085" x="1778000" y="4010025"/>
          <p14:tracePt t="48115" x="1939925" y="3998913"/>
          <p14:tracePt t="48148" x="1939925" y="3994150"/>
          <p14:tracePt t="48181" x="1897063" y="3994150"/>
          <p14:tracePt t="48223" x="1890713" y="3994150"/>
          <p14:tracePt t="48256" x="1885950" y="3998913"/>
          <p14:tracePt t="48289" x="1854200" y="4003675"/>
          <p14:tracePt t="48334" x="1847850" y="4003675"/>
          <p14:tracePt t="48489" x="1843088" y="3998913"/>
          <p14:tracePt t="48724" x="1890713" y="4010025"/>
          <p14:tracePt t="48757" x="1939925" y="4014788"/>
          <p14:tracePt t="48789" x="2085975" y="4030663"/>
          <p14:tracePt t="48819" x="2205038" y="4052888"/>
          <p14:tracePt t="48852" x="2371725" y="4052888"/>
          <p14:tracePt t="48881" x="2566988" y="4052888"/>
          <p14:tracePt t="48915" x="2632075" y="4041775"/>
          <p14:tracePt t="48948" x="2647950" y="4037013"/>
          <p14:tracePt t="48959" x="2652713" y="4037013"/>
          <p14:tracePt t="48998" x="2670175" y="4025900"/>
          <p14:tracePt t="49039" x="2697163" y="4025900"/>
          <p14:tracePt t="49053" x="2717800" y="4025900"/>
          <p14:tracePt t="49085" x="2789238" y="4025900"/>
          <p14:tracePt t="49115" x="2928938" y="4021138"/>
          <p14:tracePt t="49148" x="3086100" y="4003675"/>
          <p14:tracePt t="49181" x="3187700" y="3983038"/>
          <p14:tracePt t="49214" x="3221038" y="3983038"/>
          <p14:tracePt t="49239" x="3243263" y="3983038"/>
          <p14:tracePt t="49272" x="3248025" y="3983038"/>
          <p14:tracePt t="49302" x="3252788" y="3983038"/>
          <p14:tracePt t="49448" x="3333750" y="3994150"/>
          <p14:tracePt t="49458" x="3387725" y="4003675"/>
          <p14:tracePt t="49474" x="3486150" y="4003675"/>
          <p14:tracePt t="49506" x="3751263" y="4003675"/>
          <p14:tracePt t="49539" x="4079875" y="4014788"/>
          <p14:tracePt t="49554" x="4144963" y="4014788"/>
          <p14:tracePt t="49586" x="4221163" y="4014788"/>
          <p14:tracePt t="49614" x="4259263" y="4014788"/>
          <p14:tracePt t="49648" x="4394200" y="4030663"/>
          <p14:tracePt t="49664" x="4410075" y="4030663"/>
          <p14:tracePt t="49698" x="4414838" y="4030663"/>
          <p14:tracePt t="50289" x="4264025" y="4030663"/>
          <p14:tracePt t="50321" x="4048125" y="4030663"/>
          <p14:tracePt t="50350" x="3940175" y="4030663"/>
          <p14:tracePt t="50381" x="3906838" y="4030663"/>
          <p14:tracePt t="50414" x="3879850" y="4025900"/>
          <p14:tracePt t="50448" x="3805238" y="4025900"/>
          <p14:tracePt t="50481" x="3636963" y="4052888"/>
          <p14:tracePt t="50505" x="3614738" y="4059238"/>
          <p14:tracePt t="50539" x="3506788" y="4068763"/>
          <p14:tracePt t="50554" x="3409950" y="4068763"/>
          <p14:tracePt t="50586" x="3117850" y="4064000"/>
          <p14:tracePt t="50614" x="2978150" y="3994150"/>
          <p14:tracePt t="50648" x="2955925" y="3886200"/>
          <p14:tracePt t="50681" x="2933700" y="3794125"/>
          <p14:tracePt t="50716" x="2913063" y="3729038"/>
          <p14:tracePt t="50740" x="2913063" y="3702050"/>
          <p14:tracePt t="50772" x="2951163" y="3668713"/>
          <p14:tracePt t="50801" x="3074988" y="3625850"/>
          <p14:tracePt t="50835" x="3448050" y="3614738"/>
          <p14:tracePt t="50868" x="3641725" y="3663950"/>
          <p14:tracePt t="50898" x="3609975" y="3722688"/>
          <p14:tracePt t="50915" x="3587750" y="3729038"/>
          <p14:tracePt t="50948" x="3533775" y="3749675"/>
          <p14:tracePt t="50989" x="3529013" y="3756025"/>
          <p14:tracePt t="51039" x="3571875" y="3760788"/>
          <p14:tracePt t="51053" x="3621088" y="3760788"/>
          <p14:tracePt t="51085" x="3836988" y="3771900"/>
          <p14:tracePt t="51115" x="4113213" y="3771900"/>
          <p14:tracePt t="51148" x="4349750" y="3771900"/>
          <p14:tracePt t="51181" x="4576763" y="3805238"/>
          <p14:tracePt t="51214" x="4718050" y="3859213"/>
          <p14:tracePt t="51248" x="4803775" y="3895725"/>
          <p14:tracePt t="51272" x="4810125" y="3902075"/>
          <p14:tracePt t="51805" x="4787900" y="3902075"/>
          <p14:tracePt t="51837" x="4695825" y="3902075"/>
          <p14:tracePt t="51864" x="4430713" y="3902075"/>
          <p14:tracePt t="51898" x="3976688" y="3940175"/>
          <p14:tracePt t="51914" x="3863975" y="3949700"/>
          <p14:tracePt t="51947" x="3717925" y="3949700"/>
          <p14:tracePt t="51981" x="3582988" y="3949700"/>
          <p14:tracePt t="52007" x="3459163" y="3949700"/>
          <p14:tracePt t="52039" x="3140075" y="3956050"/>
          <p14:tracePt t="52054" x="3052763" y="3956050"/>
          <p14:tracePt t="52085" x="2944813" y="3967163"/>
          <p14:tracePt t="52114" x="2852738" y="3967163"/>
          <p14:tracePt t="52148" x="2782888" y="3967163"/>
          <p14:tracePt t="52181" x="2735263" y="3967163"/>
          <p14:tracePt t="52214" x="2717800" y="3967163"/>
          <p14:tracePt t="52239" x="2701925" y="3967163"/>
          <p14:tracePt t="52272" x="2670175" y="3956050"/>
          <p14:tracePt t="52302" x="2659063" y="3956050"/>
          <p14:tracePt t="52335" x="2625725" y="3949700"/>
          <p14:tracePt t="52368" x="2571750" y="3944938"/>
          <p14:tracePt t="52398" x="2528888" y="3940175"/>
          <p14:tracePt t="52431" x="2501900" y="3933825"/>
          <p14:tracePt t="52465" x="2490788" y="3929063"/>
          <p14:tracePt t="52514" x="2486025" y="3922713"/>
          <p14:tracePt t="52564" x="2481263" y="3922713"/>
          <p14:tracePt t="52631" x="2470150" y="3922713"/>
          <p14:tracePt t="52681" x="2447925" y="3929063"/>
          <p14:tracePt t="52715" x="2443163" y="3929063"/>
          <p14:tracePt t="52748" x="2420938" y="3933825"/>
          <p14:tracePt t="52759" x="2416175" y="3933825"/>
          <p14:tracePt t="52789" x="2398713" y="3933825"/>
          <p14:tracePt t="52817" x="2393950" y="3940175"/>
          <p14:tracePt t="52881" x="2393950" y="3944938"/>
          <p14:tracePt t="52980" x="2389188" y="3949700"/>
          <p14:tracePt t="53022" x="2382838" y="3949700"/>
          <p14:tracePt t="53147" x="2378075" y="3956050"/>
          <p14:tracePt t="53197" x="2378075" y="3960813"/>
          <p14:tracePt t="53602" x="2371725" y="3960813"/>
          <p14:tracePt t="53648" x="2366963" y="3967163"/>
          <p14:tracePt t="54102" x="2362200" y="3971925"/>
          <p14:tracePt t="54738" x="2362200" y="3976688"/>
          <p14:tracePt t="55522" x="2362200" y="3987800"/>
          <p14:tracePt t="55553" x="2436813" y="4014788"/>
          <p14:tracePt t="55586" x="2847975" y="4014788"/>
          <p14:tracePt t="55616" x="3086100" y="4014788"/>
          <p14:tracePt t="55648" x="3533775" y="4010025"/>
          <p14:tracePt t="55681" x="4014788" y="3944938"/>
          <p14:tracePt t="55715" x="4318000" y="3902075"/>
          <p14:tracePt t="55739" x="4513263" y="3890963"/>
          <p14:tracePt t="55770" x="4776788" y="3875088"/>
          <p14:tracePt t="55804" x="4992688" y="3875088"/>
          <p14:tracePt t="55833" x="5199063" y="3875088"/>
          <p14:tracePt t="55864" x="5318125" y="3875088"/>
          <p14:tracePt t="55897" x="5376863" y="3875088"/>
          <p14:tracePt t="55932" x="5457825" y="3875088"/>
          <p14:tracePt t="55964" x="5464175" y="3875088"/>
          <p14:tracePt t="56052" x="5464175" y="3868738"/>
          <p14:tracePt t="56149" x="5464175" y="3863975"/>
          <p14:tracePt t="59602" x="4711700" y="4999038"/>
          <p14:tracePt t="59631" x="4556125" y="5268913"/>
          <p14:tracePt t="59664" x="4394200" y="5473700"/>
          <p14:tracePt t="59697" x="4194175" y="5680075"/>
          <p14:tracePt t="59727" x="4075113" y="5788025"/>
          <p14:tracePt t="59755" x="4041775" y="5803900"/>
          <p14:tracePt t="59789" x="3960813" y="5857875"/>
          <p14:tracePt t="59817" x="3902075" y="5880100"/>
          <p14:tracePt t="59852" x="3848100" y="5895975"/>
          <p14:tracePt t="59881" x="3841750" y="5895975"/>
          <p14:tracePt t="59914" x="3787775" y="5934075"/>
          <p14:tracePt t="59948" x="3614738" y="6019800"/>
          <p14:tracePt t="59958" x="3594100" y="6030913"/>
          <p14:tracePt t="59998" x="3544888" y="6053138"/>
          <p14:tracePt t="60022" x="3436938" y="6100763"/>
          <p14:tracePt t="60052" x="3297238" y="6145213"/>
          <p14:tracePt t="60085" x="3074988" y="6192838"/>
          <p14:tracePt t="60114" x="2879725" y="6208713"/>
          <p14:tracePt t="60147" x="2713038" y="6230938"/>
          <p14:tracePt t="60181" x="2454275" y="6257925"/>
          <p14:tracePt t="60214" x="2286000" y="6269038"/>
          <p14:tracePt t="60248" x="2097088" y="6269038"/>
          <p14:tracePt t="60272" x="1935163" y="6257925"/>
          <p14:tracePt t="60301" x="1816100" y="6246813"/>
          <p14:tracePt t="60335" x="1751013" y="6230938"/>
          <p14:tracePt t="60364" x="1692275" y="6215063"/>
          <p14:tracePt t="60398" x="1600200" y="6181725"/>
          <p14:tracePt t="60431" x="1427163" y="6100763"/>
          <p14:tracePt t="60464" x="1366838" y="6062663"/>
          <p14:tracePt t="60488" x="1323975" y="5999163"/>
          <p14:tracePt t="60522" x="1265238" y="5911850"/>
          <p14:tracePt t="60551" x="1220788" y="5819775"/>
          <p14:tracePt t="60586" x="1177925" y="5722938"/>
          <p14:tracePt t="60618" x="1166813" y="5614988"/>
          <p14:tracePt t="60631" x="1166813" y="5576888"/>
          <p14:tracePt t="60664" x="1155700" y="5511800"/>
          <p14:tracePt t="60698" x="1162050" y="5437188"/>
          <p14:tracePt t="60724" x="1204913" y="5345113"/>
          <p14:tracePt t="60755" x="1247775" y="5284788"/>
          <p14:tracePt t="60789" x="1301750" y="5246688"/>
          <p14:tracePt t="60818" x="1427163" y="5199063"/>
          <p14:tracePt t="60851" x="1620838" y="5165725"/>
          <p14:tracePt t="60881" x="1751013" y="5165725"/>
          <p14:tracePt t="60914" x="1858963" y="5172075"/>
          <p14:tracePt t="60948" x="1989138" y="5176838"/>
          <p14:tracePt t="60958" x="2047875" y="5192713"/>
          <p14:tracePt t="60989" x="2205038" y="5210175"/>
          <p14:tracePt t="61022" x="2328863" y="5246688"/>
          <p14:tracePt t="61052" x="2463800" y="5318125"/>
          <p14:tracePt t="61085" x="2620963" y="5410200"/>
          <p14:tracePt t="61114" x="2647950" y="5419725"/>
          <p14:tracePt t="61255" x="2735263" y="5437188"/>
          <p14:tracePt t="61289" x="3236913" y="5626100"/>
          <p14:tracePt t="61319" x="3502025" y="5803900"/>
          <p14:tracePt t="61352" x="3717925" y="5945188"/>
          <p14:tracePt t="61381" x="3971925" y="6096000"/>
          <p14:tracePt t="61414" x="4122738" y="6199188"/>
          <p14:tracePt t="61448" x="4160838" y="6253163"/>
          <p14:tracePt t="61473" x="4160838" y="6273800"/>
          <p14:tracePt t="61505" x="4059238" y="6307138"/>
          <p14:tracePt t="61539" x="3852863" y="6327775"/>
          <p14:tracePt t="61554" x="3836988" y="6327775"/>
          <p14:tracePt t="61648" x="3994150" y="6338888"/>
          <p14:tracePt t="61681" x="4248150" y="6370638"/>
          <p14:tracePt t="61716" x="4540250" y="6399213"/>
          <p14:tracePt t="61748" x="4830763" y="6408738"/>
          <p14:tracePt t="61772" x="5199063" y="6419850"/>
          <p14:tracePt t="61802" x="5453063" y="6430963"/>
          <p14:tracePt t="61835" x="5614988" y="6430963"/>
          <p14:tracePt t="61864" x="5895975" y="6430963"/>
          <p14:tracePt t="61897" x="6134100" y="6430963"/>
          <p14:tracePt t="61932" x="6338888" y="6426200"/>
          <p14:tracePt t="61964" x="6570663" y="6419850"/>
          <p14:tracePt t="61989" x="6765925" y="6381750"/>
          <p14:tracePt t="62022" x="6907213" y="6327775"/>
          <p14:tracePt t="62052" x="7062788" y="6226175"/>
          <p14:tracePt t="62085" x="7343775" y="6089650"/>
          <p14:tracePt t="62114" x="8051800" y="5857875"/>
          <p14:tracePt t="62148" x="8112125" y="5776913"/>
          <p14:tracePt t="62164" x="8112125" y="5754688"/>
          <p14:tracePt t="62198" x="8008938" y="5592763"/>
          <p14:tracePt t="62208" x="7981950" y="5561013"/>
          <p14:tracePt t="62239" x="7862888" y="5414963"/>
          <p14:tracePt t="62272" x="7696200" y="5257800"/>
          <p14:tracePt t="62301" x="7516813" y="5176838"/>
          <p14:tracePt t="62335" x="7192963" y="5102225"/>
          <p14:tracePt t="62368" x="6496050" y="5057775"/>
          <p14:tracePt t="62381" x="6318250" y="5041900"/>
          <p14:tracePt t="62414" x="6100763" y="5026025"/>
          <p14:tracePt t="62448" x="5965825" y="4999038"/>
          <p14:tracePt t="62481" x="5522913" y="4949825"/>
          <p14:tracePt t="62506" x="5334000" y="4949825"/>
          <p14:tracePt t="62539" x="5075238" y="4956175"/>
          <p14:tracePt t="62554" x="5057775" y="4956175"/>
          <p14:tracePt t="62585" x="5014913" y="4956175"/>
          <p14:tracePt t="62614" x="4841875" y="5010150"/>
          <p14:tracePt t="62648" x="4425950" y="5149850"/>
          <p14:tracePt t="62665" x="4322763" y="5172075"/>
          <p14:tracePt t="62697" x="4252913" y="5199063"/>
          <p14:tracePt t="62723" x="4221163" y="5214938"/>
          <p14:tracePt t="62755" x="4122738" y="5273675"/>
          <p14:tracePt t="62789" x="3810000" y="5484813"/>
          <p14:tracePt t="62818" x="3702050" y="5581650"/>
          <p14:tracePt t="62835" x="3695700" y="5588000"/>
          <p14:tracePt t="62865" x="3686175" y="5619750"/>
          <p14:tracePt t="62898" x="3686175" y="5684838"/>
          <p14:tracePt t="62932" x="3686175" y="5846763"/>
          <p14:tracePt t="62964" x="3706813" y="5981700"/>
          <p14:tracePt t="62989" x="3794125" y="6096000"/>
          <p14:tracePt t="63022" x="3906838" y="6192838"/>
          <p14:tracePt t="63051" x="4075113" y="6307138"/>
          <p14:tracePt t="63085" x="4268788" y="6408738"/>
          <p14:tracePt t="63118" x="4594225" y="6489700"/>
          <p14:tracePt t="63131" x="4684713" y="6511925"/>
          <p14:tracePt t="63164" x="4891088" y="6527800"/>
          <p14:tracePt t="63198" x="5149850" y="6554788"/>
          <p14:tracePt t="63214" x="5246688" y="6554788"/>
          <p14:tracePt t="63248" x="5511800" y="6554788"/>
          <p14:tracePt t="63258" x="5603875" y="6554788"/>
          <p14:tracePt t="63273" x="5830888" y="6565900"/>
          <p14:tracePt t="63301" x="6084888" y="6577013"/>
          <p14:tracePt t="63335" x="6262688" y="6577013"/>
          <p14:tracePt t="63364" x="6489700" y="6577013"/>
          <p14:tracePt t="63398" x="6970713" y="6507163"/>
          <p14:tracePt t="63414" x="7046913" y="6489700"/>
          <p14:tracePt t="63447" x="7258050" y="6453188"/>
          <p14:tracePt t="63481" x="7543800" y="6296025"/>
          <p14:tracePt t="63506" x="7705725" y="6203950"/>
          <p14:tracePt t="63539" x="8062913" y="5972175"/>
          <p14:tracePt t="63554" x="8116888" y="5922963"/>
          <p14:tracePt t="63585" x="8139113" y="5907088"/>
          <p14:tracePt t="63614" x="8143875" y="5884863"/>
          <p14:tracePt t="64114" x="8143875" y="5880100"/>
          <p14:tracePt t="64147" x="8139113" y="5873750"/>
          <p14:tracePt t="64181" x="8020050" y="5826125"/>
          <p14:tracePt t="64214" x="7851775" y="5727700"/>
          <p14:tracePt t="64241" x="7732713" y="5576888"/>
          <p14:tracePt t="64272" x="7577138" y="5345113"/>
          <p14:tracePt t="64305" x="7188200" y="5030788"/>
          <p14:tracePt t="64335" x="6577013" y="4733925"/>
          <p14:tracePt t="64364" x="6284913" y="4549775"/>
          <p14:tracePt t="64398" x="5884863" y="4198938"/>
          <p14:tracePt t="64414" x="5781675" y="4122738"/>
          <p14:tracePt t="64447" x="5176838" y="3776663"/>
          <p14:tracePt t="64481" x="4268788" y="3270250"/>
          <p14:tracePt t="64506" x="4010025" y="3079750"/>
          <p14:tracePt t="64539" x="3506788" y="2762250"/>
          <p14:tracePt t="64554" x="3328988" y="2647950"/>
          <p14:tracePt t="64585" x="2989263" y="2459038"/>
          <p14:tracePt t="64614" x="2897188" y="2351088"/>
          <p14:tracePt t="64648" x="2879725" y="2281238"/>
          <p14:tracePt t="64664" x="2879725" y="2263775"/>
          <p14:tracePt t="64698" x="2874963" y="2198688"/>
          <p14:tracePt t="64724" x="2874963" y="2101850"/>
          <p14:tracePt t="64755" x="2897188" y="2020888"/>
          <p14:tracePt t="64789" x="3005138" y="1939925"/>
          <p14:tracePt t="64818" x="3270250" y="1917700"/>
          <p14:tracePt t="64851" x="3625850" y="1917700"/>
          <p14:tracePt t="64881" x="3868738" y="1912938"/>
          <p14:tracePt t="64914" x="3895725" y="1912938"/>
          <p14:tracePt t="64948" x="3944938" y="1912938"/>
          <p14:tracePt t="64964" x="3960813" y="1912938"/>
          <p14:tracePt t="64989" x="3976688" y="1912938"/>
          <p14:tracePt t="65038" x="3976688" y="1908175"/>
          <p14:tracePt t="65084" x="3976688" y="1901825"/>
          <p14:tracePt t="65270" x="3929063" y="1908175"/>
          <p14:tracePt t="65303" x="3913188" y="1912938"/>
          <p14:tracePt t="68473" x="4203700" y="2043113"/>
          <p14:tracePt t="68507" x="4214813" y="2043113"/>
          <p14:tracePt t="68585" x="4225925" y="2043113"/>
          <p14:tracePt t="68631" x="4230688" y="2043113"/>
          <p14:tracePt t="68681" x="4252913" y="2043113"/>
          <p14:tracePt t="68715" x="4275138" y="2047875"/>
          <p14:tracePt t="68755" x="4279900" y="2047875"/>
          <p14:tracePt t="68802" x="4318000" y="2047875"/>
          <p14:tracePt t="68835" x="4425950" y="2043113"/>
          <p14:tracePt t="68865" x="4529138" y="2016125"/>
          <p14:tracePt t="68897" x="4545013" y="2016125"/>
          <p14:tracePt t="68932" x="4598988" y="2016125"/>
          <p14:tracePt t="68964" x="4614863" y="2016125"/>
          <p14:tracePt t="69006" x="4621213" y="2016125"/>
          <p14:tracePt t="69039" x="4621213" y="2009775"/>
          <p14:tracePt t="69181" x="4621213" y="2005013"/>
          <p14:tracePt t="69240" x="4594225" y="1989138"/>
          <p14:tracePt t="69271" x="4430713" y="1962150"/>
          <p14:tracePt t="69301" x="4259263" y="1935163"/>
          <p14:tracePt t="69335" x="4106863" y="1881188"/>
          <p14:tracePt t="69368" x="4079875" y="1854200"/>
          <p14:tracePt t="69381" x="4079875" y="1847850"/>
          <p14:tracePt t="69431" x="4048125" y="1820863"/>
          <p14:tracePt t="69464" x="4037013" y="1816100"/>
          <p14:tracePt t="69647" x="4032250" y="1816100"/>
          <p14:tracePt t="70302" x="4032250" y="1843088"/>
          <p14:tracePt t="70335" x="4059238" y="1935163"/>
          <p14:tracePt t="70364" x="4090988" y="2005013"/>
          <p14:tracePt t="70398" x="4144963" y="2074863"/>
          <p14:tracePt t="70415" x="4160838" y="2081213"/>
          <p14:tracePt t="70447" x="4198938" y="2128838"/>
          <p14:tracePt t="70481" x="4322763" y="2198688"/>
          <p14:tracePt t="70505" x="4387850" y="2236788"/>
          <p14:tracePt t="70539" x="4484688" y="2263775"/>
          <p14:tracePt t="70554" x="4522788" y="2263775"/>
          <p14:tracePt t="70586" x="4567238" y="2281238"/>
          <p14:tracePt t="70614" x="4587875" y="2281238"/>
          <p14:tracePt t="70648" x="4594225" y="2281238"/>
          <p14:tracePt t="70785" x="4594225" y="2274888"/>
          <p14:tracePt t="71867" x="4594225" y="2371725"/>
          <p14:tracePt t="71897" x="4614863" y="2463800"/>
          <p14:tracePt t="71931" x="4630738" y="2544763"/>
          <p14:tracePt t="71964" x="4637088" y="2605088"/>
          <p14:tracePt t="71997" x="4641850" y="2652713"/>
          <p14:tracePt t="72021" x="4652963" y="2686050"/>
          <p14:tracePt t="72055" x="4664075" y="2740025"/>
          <p14:tracePt t="72084" x="4675188" y="2789238"/>
          <p14:tracePt t="72114" x="4675188" y="2794000"/>
          <p14:tracePt t="72317" x="4679950" y="2794000"/>
          <p14:tracePt t="72480" x="4668838" y="2794000"/>
          <p14:tracePt t="73198" x="4610100" y="2879725"/>
          <p14:tracePt t="73216" x="4572000" y="2933700"/>
          <p14:tracePt t="73240" x="4491038" y="3005138"/>
          <p14:tracePt t="73272" x="4286250" y="3070225"/>
          <p14:tracePt t="73301" x="4079875" y="3090863"/>
          <p14:tracePt t="73334" x="3906838" y="3128963"/>
          <p14:tracePt t="73368" x="3713163" y="3214688"/>
          <p14:tracePt t="73381" x="3648075" y="3248025"/>
          <p14:tracePt t="73414" x="3479800" y="3328988"/>
          <p14:tracePt t="73448" x="3387725" y="3333750"/>
          <p14:tracePt t="73481" x="3344863" y="3333750"/>
          <p14:tracePt t="73505" x="3340100" y="3333750"/>
          <p14:tracePt t="73539" x="3333750" y="3340100"/>
          <p14:tracePt t="73554" x="3328988" y="3340100"/>
          <p14:tracePt t="73697" x="3313113" y="3340100"/>
          <p14:tracePt t="73724" x="3252788" y="3340100"/>
          <p14:tracePt t="73755" x="3225800" y="3340100"/>
          <p14:tracePt t="73789" x="3182938" y="3351213"/>
          <p14:tracePt t="73818" x="3090863" y="3394075"/>
          <p14:tracePt t="73835" x="3079750" y="3398838"/>
          <p14:tracePt t="73864" x="3063875" y="3405188"/>
          <p14:tracePt t="73914" x="3059113" y="3405188"/>
          <p14:tracePt t="73947" x="3043238" y="3405188"/>
          <p14:tracePt t="73981" x="3036888" y="3409950"/>
          <p14:tracePt t="74147" x="3032125" y="3409950"/>
          <p14:tracePt t="74415" x="3144838" y="3409950"/>
          <p14:tracePt t="74447" x="3540125" y="3409950"/>
          <p14:tracePt t="74475" x="3787775" y="3409950"/>
          <p14:tracePt t="74504" x="3841750" y="3409950"/>
          <p14:tracePt t="74539" x="3875088" y="3405188"/>
          <p14:tracePt t="74554" x="3890963" y="3405188"/>
          <p14:tracePt t="74585" x="3967163" y="3405188"/>
          <p14:tracePt t="74614" x="4010025" y="3405188"/>
          <p14:tracePt t="74647" x="4014788" y="3405188"/>
          <p14:tracePt t="75255" x="4014788" y="3398838"/>
          <p14:tracePt t="75286" x="4014788" y="3394075"/>
          <p14:tracePt t="75334" x="4005263" y="3382963"/>
          <p14:tracePt t="75364" x="3998913" y="3378200"/>
          <p14:tracePt t="75397" x="3987800" y="3367088"/>
          <p14:tracePt t="75431" x="3971925" y="3367088"/>
          <p14:tracePt t="75464" x="3841750" y="3448050"/>
          <p14:tracePt t="75497" x="3717925" y="3551238"/>
          <p14:tracePt t="75522" x="3648075" y="3632200"/>
          <p14:tracePt t="75551" x="3587750" y="3706813"/>
          <p14:tracePt t="75585" x="3497263" y="3771900"/>
          <p14:tracePt t="75614" x="3371850" y="3859213"/>
          <p14:tracePt t="75648" x="3290888" y="3922713"/>
          <p14:tracePt t="75681" x="3279775" y="3933825"/>
          <p14:tracePt t="75914" x="3279775" y="3929063"/>
          <p14:tracePt t="76197" x="3425825" y="3929063"/>
          <p14:tracePt t="76224" x="3594100" y="3940175"/>
          <p14:tracePt t="76255" x="3668713" y="3940175"/>
          <p14:tracePt t="76289" x="3783013" y="3940175"/>
          <p14:tracePt t="76318" x="3933825" y="3929063"/>
          <p14:tracePt t="76351" x="4313238" y="3895725"/>
          <p14:tracePt t="76381" x="4583113" y="3868738"/>
          <p14:tracePt t="76414" x="4794250" y="3832225"/>
          <p14:tracePt t="76448" x="4911725" y="3821113"/>
          <p14:tracePt t="76458" x="4918075" y="3821113"/>
          <p14:tracePt t="76648" x="4918075" y="3814763"/>
          <p14:tracePt t="76834" x="5048250" y="3783013"/>
          <p14:tracePt t="76864" x="5338763" y="3713163"/>
          <p14:tracePt t="76897" x="5549900" y="3675063"/>
          <p14:tracePt t="76932" x="5646738" y="3668713"/>
          <p14:tracePt t="76957" x="5680075" y="3668713"/>
          <p14:tracePt t="76992" x="5745163" y="3668713"/>
          <p14:tracePt t="77022" x="5772150" y="3668713"/>
          <p14:tracePt t="77051" x="5788025" y="3668713"/>
          <p14:tracePt t="77084" x="5792788" y="3668713"/>
          <p14:tracePt t="77522" x="5776913" y="3668713"/>
          <p14:tracePt t="77556" x="5772150" y="3668713"/>
          <p14:tracePt t="77585" x="5754688" y="3668713"/>
          <p14:tracePt t="77614" x="5657850" y="3706813"/>
          <p14:tracePt t="77647" x="5464175" y="3794125"/>
          <p14:tracePt t="77664" x="5307013" y="3863975"/>
          <p14:tracePt t="77697" x="5080000" y="3960813"/>
          <p14:tracePt t="77724" x="4749800" y="4090988"/>
          <p14:tracePt t="77755" x="4468813" y="4183063"/>
          <p14:tracePt t="77789" x="4221163" y="4241800"/>
          <p14:tracePt t="77818" x="4090988" y="4264025"/>
          <p14:tracePt t="77849" x="3717925" y="4322763"/>
          <p14:tracePt t="77881" x="3270250" y="4383088"/>
          <p14:tracePt t="77915" x="2798763" y="4360863"/>
          <p14:tracePt t="77947" x="2416175" y="4237038"/>
          <p14:tracePt t="77981" x="1908175" y="3987800"/>
          <p14:tracePt t="78005" x="1663700" y="3776663"/>
          <p14:tracePt t="78038" x="1377950" y="3351213"/>
          <p14:tracePt t="78053" x="1346200" y="3270250"/>
          <p14:tracePt t="78085" x="1216025" y="2928938"/>
          <p14:tracePt t="78118" x="1128713" y="2643188"/>
          <p14:tracePt t="78147" x="1123950" y="2490788"/>
          <p14:tracePt t="78181" x="1258888" y="2236788"/>
          <p14:tracePt t="78214" x="1600200" y="1897063"/>
          <p14:tracePt t="78248" x="2501900" y="1427163"/>
          <p14:tracePt t="78258" x="2659063" y="1377950"/>
          <p14:tracePt t="78280" x="3160713" y="1274763"/>
          <p14:tracePt t="78317" x="3875088" y="1292225"/>
          <p14:tracePt t="78351" x="4987925" y="1636713"/>
          <p14:tracePt t="78381" x="6064250" y="2070100"/>
          <p14:tracePt t="78414" x="6392863" y="2281238"/>
          <p14:tracePt t="78447" x="6599238" y="2486025"/>
          <p14:tracePt t="78481" x="6824663" y="2852738"/>
          <p14:tracePt t="78505" x="6858000" y="3074988"/>
          <p14:tracePt t="78538" x="6835775" y="3252788"/>
          <p14:tracePt t="78617" x="6831013" y="3259138"/>
          <p14:tracePt t="78647" x="6819900" y="3270250"/>
          <p14:tracePt t="78681" x="6792913" y="3290888"/>
          <p14:tracePt t="78788" x="6788150" y="3290888"/>
          <p14:tracePt t="79181" x="6788150" y="3297238"/>
          <p14:tracePt t="79207" x="6788150" y="3317875"/>
          <p14:tracePt t="79241" x="6788150" y="3351213"/>
          <p14:tracePt t="79271" x="6797675" y="3360738"/>
          <p14:tracePt t="79301" x="6804025" y="3371850"/>
          <p14:tracePt t="79334" x="6815138" y="3382963"/>
          <p14:tracePt t="79364" x="6815138" y="33877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41306-21D9-4945-9232-85D0AA48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746876" cy="812412"/>
          </a:xfrm>
        </p:spPr>
        <p:txBody>
          <a:bodyPr/>
          <a:lstStyle/>
          <a:p>
            <a:r>
              <a:rPr kumimoji="1" lang="en-US" altLang="ja-JP" b="1" dirty="0"/>
              <a:t>Overview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7E692C-E440-4B60-965E-5A4322652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65" y="1358556"/>
            <a:ext cx="10877961" cy="4983037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VC </a:t>
            </a:r>
            <a:r>
              <a:rPr kumimoji="1" lang="ja-JP" altLang="en-US" dirty="0"/>
              <a:t>の動詞の説明　　</a:t>
            </a:r>
            <a:r>
              <a:rPr kumimoji="1" lang="en-US" altLang="ja-JP" dirty="0"/>
              <a:t>be</a:t>
            </a:r>
            <a:r>
              <a:rPr kumimoji="1" lang="ja-JP" altLang="en-US" dirty="0"/>
              <a:t>動詞とそのバリエーション</a:t>
            </a:r>
            <a:endParaRPr kumimoji="1" lang="en-US" altLang="ja-JP" dirty="0"/>
          </a:p>
          <a:p>
            <a:r>
              <a:rPr lang="en-US" altLang="ja-JP" dirty="0"/>
              <a:t>VO </a:t>
            </a:r>
            <a:r>
              <a:rPr lang="ja-JP" altLang="en-US" dirty="0"/>
              <a:t>の動詞の説明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「～を</a:t>
            </a:r>
            <a:r>
              <a:rPr kumimoji="1" lang="en-US" altLang="ja-JP" dirty="0"/>
              <a:t>·</a:t>
            </a:r>
            <a:r>
              <a:rPr lang="en-US" altLang="ja-JP" dirty="0"/>
              <a:t> · ·</a:t>
            </a:r>
            <a:r>
              <a:rPr lang="ja-JP" altLang="en-US" dirty="0"/>
              <a:t>する」とならない他動詞　</a:t>
            </a:r>
            <a:r>
              <a:rPr lang="en-US" altLang="ja-JP" dirty="0"/>
              <a:t>Will you marry me?</a:t>
            </a:r>
          </a:p>
          <a:p>
            <a:pPr marL="0" indent="0">
              <a:buNone/>
            </a:pPr>
            <a:r>
              <a:rPr kumimoji="1" lang="ja-JP" altLang="en-US" dirty="0"/>
              <a:t>  　　目的語に </a:t>
            </a:r>
            <a:r>
              <a:rPr kumimoji="1" lang="en-US" altLang="ja-JP" dirty="0"/>
              <a:t>to</a:t>
            </a:r>
            <a:r>
              <a:rPr kumimoji="1" lang="ja-JP" altLang="en-US" dirty="0"/>
              <a:t>不定詞か動名詞か？  </a:t>
            </a:r>
            <a:r>
              <a:rPr kumimoji="1" lang="en-US" altLang="ja-JP" dirty="0"/>
              <a:t>Let’s</a:t>
            </a:r>
            <a:r>
              <a:rPr kumimoji="1" lang="ja-JP" altLang="en-US" dirty="0"/>
              <a:t> </a:t>
            </a:r>
            <a:r>
              <a:rPr kumimoji="1" lang="en-US" altLang="ja-JP" dirty="0"/>
              <a:t>enjoy</a:t>
            </a:r>
            <a:r>
              <a:rPr kumimoji="1" lang="ja-JP" altLang="en-US" dirty="0"/>
              <a:t> </a:t>
            </a:r>
            <a:r>
              <a:rPr kumimoji="1" lang="en-US" altLang="ja-JP" dirty="0"/>
              <a:t>dancing!</a:t>
            </a:r>
          </a:p>
          <a:p>
            <a:pPr marL="0" indent="0">
              <a:buNone/>
            </a:pPr>
            <a:r>
              <a:rPr lang="ja-JP" altLang="en-US" dirty="0"/>
              <a:t>　　  </a:t>
            </a:r>
            <a:r>
              <a:rPr lang="en-US" altLang="ja-JP" dirty="0"/>
              <a:t>VO</a:t>
            </a:r>
            <a:r>
              <a:rPr lang="ja-JP" altLang="en-US" dirty="0"/>
              <a:t>のあとに特定の</a:t>
            </a:r>
            <a:r>
              <a:rPr lang="ja-JP" altLang="en-US" b="1" dirty="0">
                <a:solidFill>
                  <a:srgbClr val="FF0000"/>
                </a:solidFill>
              </a:rPr>
              <a:t>前置詞＋名詞</a:t>
            </a:r>
            <a:r>
              <a:rPr lang="ja-JP" altLang="en-US" dirty="0"/>
              <a:t>が来る他動詞  </a:t>
            </a:r>
            <a:r>
              <a:rPr lang="en-US" altLang="ja-JP" dirty="0"/>
              <a:t>inform A of B</a:t>
            </a:r>
          </a:p>
          <a:p>
            <a:r>
              <a:rPr kumimoji="1" lang="en-US" altLang="ja-JP" dirty="0"/>
              <a:t>VOO</a:t>
            </a:r>
            <a:r>
              <a:rPr kumimoji="1" lang="ja-JP" altLang="en-US" dirty="0"/>
              <a:t>の動詞の説明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VO</a:t>
            </a:r>
            <a:r>
              <a:rPr lang="en-US" altLang="ja-JP" baseline="-25000" dirty="0"/>
              <a:t>1</a:t>
            </a:r>
            <a:r>
              <a:rPr lang="en-US" altLang="ja-JP" dirty="0"/>
              <a:t>O</a:t>
            </a:r>
            <a:r>
              <a:rPr lang="en-US" altLang="ja-JP" baseline="-25000" dirty="0"/>
              <a:t>2 </a:t>
            </a:r>
            <a:r>
              <a:rPr lang="en-US" altLang="ja-JP" dirty="0"/>
              <a:t>= VO</a:t>
            </a:r>
            <a:r>
              <a:rPr lang="en-US" altLang="ja-JP" baseline="-25000" dirty="0"/>
              <a:t>2</a:t>
            </a:r>
            <a:r>
              <a:rPr lang="en-US" altLang="ja-JP" dirty="0"/>
              <a:t>+(to/for/of)+O</a:t>
            </a:r>
            <a:r>
              <a:rPr lang="en-US" altLang="ja-JP" baseline="-25000" dirty="0"/>
              <a:t>1  </a:t>
            </a:r>
            <a:r>
              <a:rPr lang="en-US" altLang="ja-JP" dirty="0"/>
              <a:t> Give me it.  Give it to me.  </a:t>
            </a:r>
          </a:p>
          <a:p>
            <a:r>
              <a:rPr lang="en-US" altLang="ja-JP" dirty="0"/>
              <a:t>VOC</a:t>
            </a:r>
            <a:r>
              <a:rPr lang="ja-JP" altLang="en-US" dirty="0"/>
              <a:t>の動詞の説明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   </a:t>
            </a:r>
            <a:r>
              <a:rPr lang="en-US" altLang="ja-JP" dirty="0"/>
              <a:t>make/find/leave/consider, etc.</a:t>
            </a:r>
          </a:p>
          <a:p>
            <a:r>
              <a:rPr lang="ja-JP" altLang="en-US" dirty="0"/>
              <a:t>リーディングの注意点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D4859B7-3F4F-46AE-B50C-59CD142B8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84"/>
    </mc:Choice>
    <mc:Fallback xmlns="">
      <p:transition spd="slow" advTm="12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9" x="7242175" y="3270250"/>
          <p14:tracePt t="2671" x="7343775" y="3097213"/>
          <p14:tracePt t="2703" x="7419975" y="2928938"/>
          <p14:tracePt t="2736" x="7505700" y="2706688"/>
          <p14:tracePt t="2766" x="7604125" y="2501900"/>
          <p14:tracePt t="2797" x="7712075" y="2274888"/>
          <p14:tracePt t="2830" x="7813675" y="2036763"/>
          <p14:tracePt t="2864" x="7831138" y="1935163"/>
          <p14:tracePt t="2897" x="7808913" y="1874838"/>
          <p14:tracePt t="2921" x="7750175" y="1789113"/>
          <p14:tracePt t="2955" x="7705725" y="1670050"/>
          <p14:tracePt t="2986" x="7705725" y="1573213"/>
          <p14:tracePt t="3018" x="7705725" y="1508125"/>
          <p14:tracePt t="3047" x="7689850" y="1458913"/>
          <p14:tracePt t="3080" x="7662863" y="1416050"/>
          <p14:tracePt t="3114" x="7651750" y="1404938"/>
          <p14:tracePt t="3188" x="7651750" y="1393825"/>
          <p14:tracePt t="3202" x="7651750" y="1389063"/>
          <p14:tracePt t="3234" x="7646988" y="1377950"/>
          <p14:tracePt t="3297" x="7646988" y="1373188"/>
          <p14:tracePt t="4064" x="7646988" y="1292225"/>
          <p14:tracePt t="4097" x="7646988" y="1204913"/>
          <p14:tracePt t="4126" x="7673975" y="1085850"/>
          <p14:tracePt t="4155" x="7669213" y="957263"/>
          <p14:tracePt t="4189" x="7554913" y="827088"/>
          <p14:tracePt t="4218" x="7397750" y="773113"/>
          <p14:tracePt t="4251" x="7177088" y="692150"/>
          <p14:tracePt t="4280" x="7100888" y="658813"/>
          <p14:tracePt t="4314" x="7062788" y="642938"/>
          <p14:tracePt t="4347" x="6916738" y="642938"/>
          <p14:tracePt t="4381" x="6669088" y="665163"/>
          <p14:tracePt t="4405" x="6604000" y="681038"/>
          <p14:tracePt t="4439" x="6516688" y="723900"/>
          <p14:tracePt t="4453" x="6484938" y="739775"/>
          <p14:tracePt t="4485" x="6318250" y="820738"/>
          <p14:tracePt t="4514" x="6149975" y="919163"/>
          <p14:tracePt t="4547" x="5981700" y="989013"/>
          <p14:tracePt t="4581" x="5819775" y="1058863"/>
          <p14:tracePt t="4614" x="5614988" y="1096963"/>
          <p14:tracePt t="4647" x="5392738" y="1123950"/>
          <p14:tracePt t="4671" x="5095875" y="1193800"/>
          <p14:tracePt t="4701" x="4772025" y="1301750"/>
          <p14:tracePt t="4734" x="4344988" y="1427163"/>
          <p14:tracePt t="4768" x="3890963" y="1508125"/>
          <p14:tracePt t="4780" x="3836988" y="1508125"/>
          <p14:tracePt t="4814" x="3814763" y="1508125"/>
          <p14:tracePt t="4905" x="3805238" y="1508125"/>
          <p14:tracePt t="4939" x="3771900" y="1497013"/>
          <p14:tracePt t="4954" x="3767138" y="1492250"/>
          <p14:tracePt t="4985" x="3760788" y="1492250"/>
          <p14:tracePt t="5064" x="3756025" y="1492250"/>
          <p14:tracePt t="5097" x="3744913" y="1485900"/>
          <p14:tracePt t="5123" x="3695700" y="1485900"/>
          <p14:tracePt t="5155" x="3594100" y="1485900"/>
          <p14:tracePt t="5188" x="3517900" y="1485900"/>
          <p14:tracePt t="5202" x="3502025" y="1485900"/>
          <p14:tracePt t="5234" x="3490913" y="1485900"/>
          <p14:tracePt t="5264" x="3463925" y="1497013"/>
          <p14:tracePt t="5297" x="3394075" y="1535113"/>
          <p14:tracePt t="5331" x="3275013" y="1609725"/>
          <p14:tracePt t="5364" x="3187700" y="1690688"/>
          <p14:tracePt t="5397" x="3086100" y="1739900"/>
          <p14:tracePt t="5422" x="2832100" y="1789113"/>
          <p14:tracePt t="5451" x="2540000" y="1800225"/>
          <p14:tracePt t="5484" x="2259013" y="1816100"/>
          <p14:tracePt t="5518" x="1993900" y="1827213"/>
          <p14:tracePt t="5547" x="1908175" y="1836738"/>
          <p14:tracePt t="5581" x="1816100" y="1843088"/>
          <p14:tracePt t="5614" x="1766888" y="1843088"/>
          <p14:tracePt t="5647" x="1701800" y="1843088"/>
          <p14:tracePt t="5672" x="1681163" y="1843088"/>
          <p14:tracePt t="5705" x="1647825" y="1843088"/>
          <p14:tracePt t="5734" x="1620838" y="1843088"/>
          <p14:tracePt t="5767" x="1609725" y="1843088"/>
          <p14:tracePt t="5797" x="1593850" y="1843088"/>
          <p14:tracePt t="5830" x="1497013" y="1843088"/>
          <p14:tracePt t="5864" x="1373188" y="1843088"/>
          <p14:tracePt t="5898" x="1285875" y="1843088"/>
          <p14:tracePt t="5922" x="1265238" y="1843088"/>
          <p14:tracePt t="5951" x="1220788" y="1843088"/>
          <p14:tracePt t="5985" x="1150938" y="1843088"/>
          <p14:tracePt t="6018" x="1096963" y="1831975"/>
          <p14:tracePt t="6047" x="1027113" y="1804988"/>
          <p14:tracePt t="6081" x="912813" y="1746250"/>
          <p14:tracePt t="6115" x="804863" y="1670050"/>
          <p14:tracePt t="6139" x="723900" y="1616075"/>
          <p14:tracePt t="6172" x="681038" y="1562100"/>
          <p14:tracePt t="6201" x="654050" y="1512888"/>
          <p14:tracePt t="6235" x="649288" y="1458913"/>
          <p14:tracePt t="6264" x="649288" y="1400175"/>
          <p14:tracePt t="6297" x="676275" y="1350963"/>
          <p14:tracePt t="6332" x="804863" y="1265238"/>
          <p14:tracePt t="6364" x="1038225" y="1231900"/>
          <p14:tracePt t="6397" x="1135063" y="1231900"/>
          <p14:tracePt t="6422" x="1155700" y="1231900"/>
          <p14:tracePt t="6451" x="1216025" y="1274763"/>
          <p14:tracePt t="6485" x="1296988" y="1377950"/>
          <p14:tracePt t="6514" x="1350963" y="1485900"/>
          <p14:tracePt t="6547" x="1373188" y="1539875"/>
          <p14:tracePt t="6581" x="1373188" y="1546225"/>
          <p14:tracePt t="6631" x="1323975" y="1577975"/>
          <p14:tracePt t="6655" x="1243013" y="1609725"/>
          <p14:tracePt t="6689" x="1016000" y="1658938"/>
          <p14:tracePt t="6718" x="896938" y="1658938"/>
          <p14:tracePt t="6734" x="881063" y="1658938"/>
          <p14:tracePt t="6768" x="723900" y="1593850"/>
          <p14:tracePt t="6781" x="692150" y="1573213"/>
          <p14:tracePt t="6814" x="566738" y="1474788"/>
          <p14:tracePt t="6848" x="530225" y="1416050"/>
          <p14:tracePt t="6881" x="620713" y="1285875"/>
          <p14:tracePt t="6905" x="746125" y="1238250"/>
          <p14:tracePt t="6939" x="1027113" y="1204913"/>
          <p14:tracePt t="6953" x="1166813" y="1204913"/>
          <p14:tracePt t="6985" x="1458913" y="1227138"/>
          <p14:tracePt t="7014" x="1636713" y="1323975"/>
          <p14:tracePt t="7047" x="1681163" y="1377950"/>
          <p14:tracePt t="7081" x="1674813" y="1481138"/>
          <p14:tracePt t="7115" x="1577975" y="1562100"/>
          <p14:tracePt t="7147" x="1382713" y="1616075"/>
          <p14:tracePt t="7172" x="1139825" y="1609725"/>
          <p14:tracePt t="7201" x="957263" y="1508125"/>
          <p14:tracePt t="7234" x="874713" y="1400175"/>
          <p14:tracePt t="7264" x="874713" y="1319213"/>
          <p14:tracePt t="7298" x="1081088" y="1200150"/>
          <p14:tracePt t="7314" x="1166813" y="1177925"/>
          <p14:tracePt t="7348" x="1539875" y="1184275"/>
          <p14:tracePt t="7381" x="1751013" y="1366838"/>
          <p14:tracePt t="7405" x="1762125" y="1508125"/>
          <p14:tracePt t="7439" x="1697038" y="1701800"/>
          <p14:tracePt t="7453" x="1647825" y="1762125"/>
          <p14:tracePt t="7485" x="1485900" y="1793875"/>
          <p14:tracePt t="7518" x="1238250" y="1719263"/>
          <p14:tracePt t="7531" x="1016000" y="1573213"/>
          <p14:tracePt t="7564" x="842963" y="1382713"/>
          <p14:tracePt t="7597" x="831850" y="1323975"/>
          <p14:tracePt t="7631" x="1081088" y="1274763"/>
          <p14:tracePt t="7655" x="1189038" y="1281113"/>
          <p14:tracePt t="7689" x="1270000" y="1335088"/>
          <p14:tracePt t="7718" x="1274763" y="1400175"/>
          <p14:tracePt t="7735" x="1274763" y="1416050"/>
          <p14:tracePt t="7768" x="1274763" y="1501775"/>
          <p14:tracePt t="7781" x="1258888" y="1508125"/>
          <p14:tracePt t="7814" x="1135063" y="1519238"/>
          <p14:tracePt t="7847" x="847725" y="1420813"/>
          <p14:tracePt t="7881" x="719138" y="1312863"/>
          <p14:tracePt t="7922" x="719138" y="1308100"/>
          <p14:tracePt t="7952" x="793750" y="1281113"/>
          <p14:tracePt t="7985" x="1112838" y="1296988"/>
          <p14:tracePt t="8014" x="1281113" y="1377950"/>
          <p14:tracePt t="8047" x="1312863" y="1481138"/>
          <p14:tracePt t="8081" x="1265238" y="1593850"/>
          <p14:tracePt t="8115" x="1146175" y="1654175"/>
          <p14:tracePt t="8139" x="977900" y="1631950"/>
          <p14:tracePt t="8172" x="838200" y="1524000"/>
          <p14:tracePt t="8205" x="811213" y="1458913"/>
          <p14:tracePt t="8234" x="930275" y="1377950"/>
          <p14:tracePt t="8264" x="1135063" y="1362075"/>
          <p14:tracePt t="8297" x="1189038" y="1366838"/>
          <p14:tracePt t="8332" x="1227138" y="1438275"/>
          <p14:tracePt t="8364" x="1231900" y="1501775"/>
          <p14:tracePt t="8397" x="1200150" y="1562100"/>
          <p14:tracePt t="8422" x="1146175" y="1589088"/>
          <p14:tracePt t="8451" x="1108075" y="1589088"/>
          <p14:tracePt t="8485" x="1101725" y="1582738"/>
          <p14:tracePt t="8688" x="1193800" y="1604963"/>
          <p14:tracePt t="8718" x="1323975" y="1636713"/>
          <p14:tracePt t="8734" x="1362075" y="1643063"/>
          <p14:tracePt t="8768" x="1470025" y="1663700"/>
          <p14:tracePt t="8781" x="1519238" y="1663700"/>
          <p14:tracePt t="8814" x="1647825" y="1663700"/>
          <p14:tracePt t="8848" x="1804988" y="1674813"/>
          <p14:tracePt t="8881" x="1939925" y="1681163"/>
          <p14:tracePt t="8905" x="2027238" y="1690688"/>
          <p14:tracePt t="8939" x="2209800" y="1697038"/>
          <p14:tracePt t="8954" x="2236788" y="1708150"/>
          <p14:tracePt t="8985" x="2393950" y="1724025"/>
          <p14:tracePt t="9014" x="2663825" y="1728788"/>
          <p14:tracePt t="9047" x="2994025" y="1685925"/>
          <p14:tracePt t="9081" x="3205163" y="1566863"/>
          <p14:tracePt t="9115" x="3279775" y="1416050"/>
          <p14:tracePt t="9147" x="3290888" y="1301750"/>
          <p14:tracePt t="9172" x="3248025" y="1220788"/>
          <p14:tracePt t="9201" x="3182938" y="1150938"/>
          <p14:tracePt t="9234" x="3079750" y="1112838"/>
          <p14:tracePt t="9267" x="2913063" y="1112838"/>
          <p14:tracePt t="9298" x="2670175" y="1184275"/>
          <p14:tracePt t="9314" x="2578100" y="1254125"/>
          <p14:tracePt t="9347" x="2409825" y="1431925"/>
          <p14:tracePt t="9381" x="2398713" y="1577975"/>
          <p14:tracePt t="9405" x="2454275" y="1600200"/>
          <p14:tracePt t="9439" x="2582863" y="1609725"/>
          <p14:tracePt t="9453" x="2589213" y="1609725"/>
          <p14:tracePt t="9639" x="2578100" y="1609725"/>
          <p14:tracePt t="9688" x="2571750" y="1609725"/>
          <p14:tracePt t="9764" x="2566988" y="1609725"/>
          <p14:tracePt t="9797" x="2555875" y="1616075"/>
          <p14:tracePt t="10115" x="2551113" y="1627188"/>
          <p14:tracePt t="10155" x="2544763" y="1636713"/>
          <p14:tracePt t="11155" x="2562225" y="1636713"/>
          <p14:tracePt t="11187" x="2697163" y="1647825"/>
          <p14:tracePt t="11222" x="3524250" y="1685925"/>
          <p14:tracePt t="11251" x="3832225" y="1685925"/>
          <p14:tracePt t="11281" x="3863975" y="1685925"/>
          <p14:tracePt t="11314" x="3987800" y="1685925"/>
          <p14:tracePt t="11348" x="4241800" y="1712913"/>
          <p14:tracePt t="11374" x="4302125" y="1746250"/>
          <p14:tracePt t="11405" x="4306888" y="1762125"/>
          <p14:tracePt t="11439" x="4349750" y="1782763"/>
          <p14:tracePt t="11453" x="4360863" y="1789113"/>
          <p14:tracePt t="11484" x="4383088" y="1800225"/>
          <p14:tracePt t="11518" x="4383088" y="1809750"/>
          <p14:tracePt t="11547" x="4322763" y="1809750"/>
          <p14:tracePt t="11581" x="4079875" y="1701800"/>
          <p14:tracePt t="11614" x="3929063" y="1562100"/>
          <p14:tracePt t="11639" x="3852863" y="1404938"/>
          <p14:tracePt t="11672" x="3848100" y="1328738"/>
          <p14:tracePt t="11705" x="3879850" y="1258888"/>
          <p14:tracePt t="11734" x="3933825" y="1150938"/>
          <p14:tracePt t="11768" x="4176713" y="1000125"/>
          <p14:tracePt t="11781" x="4230688" y="973138"/>
          <p14:tracePt t="11814" x="4479925" y="892175"/>
          <p14:tracePt t="11847" x="4738688" y="865188"/>
          <p14:tracePt t="11873" x="4933950" y="874713"/>
          <p14:tracePt t="11905" x="5084763" y="930275"/>
          <p14:tracePt t="11939" x="5165725" y="989013"/>
          <p14:tracePt t="11965" x="5187950" y="1004888"/>
          <p14:tracePt t="11986" x="5226050" y="1042988"/>
          <p14:tracePt t="12014" x="5257800" y="1096963"/>
          <p14:tracePt t="12047" x="5291138" y="1177925"/>
          <p14:tracePt t="12080" x="5311775" y="1296988"/>
          <p14:tracePt t="12115" x="5311775" y="1409700"/>
          <p14:tracePt t="12147" x="5307013" y="1519238"/>
          <p14:tracePt t="12171" x="5280025" y="1582738"/>
          <p14:tracePt t="12205" x="5237163" y="1631950"/>
          <p14:tracePt t="12234" x="5129213" y="1724025"/>
          <p14:tracePt t="12267" x="4922838" y="1843088"/>
          <p14:tracePt t="12297" x="4668838" y="1944688"/>
          <p14:tracePt t="12331" x="4430713" y="1989138"/>
          <p14:tracePt t="12364" x="4291013" y="1966913"/>
          <p14:tracePt t="12398" x="4064000" y="1858963"/>
          <p14:tracePt t="12408" x="3913188" y="1755775"/>
          <p14:tracePt t="12438" x="3810000" y="1620838"/>
          <p14:tracePt t="12453" x="3794125" y="1566863"/>
          <p14:tracePt t="12484" x="3787775" y="1454150"/>
          <p14:tracePt t="12518" x="3778250" y="1362075"/>
          <p14:tracePt t="12547" x="3771900" y="1285875"/>
          <p14:tracePt t="12581" x="3794125" y="1211263"/>
          <p14:tracePt t="12614" x="3922713" y="1112838"/>
          <p14:tracePt t="12647" x="4203700" y="1011238"/>
          <p14:tracePt t="12672" x="4529138" y="977900"/>
          <p14:tracePt t="12704" x="4695825" y="977900"/>
          <p14:tracePt t="12734" x="4821238" y="1058863"/>
          <p14:tracePt t="12767" x="4976813" y="1162050"/>
          <p14:tracePt t="12797" x="5160963" y="1308100"/>
          <p14:tracePt t="12831" x="5230813" y="1404938"/>
          <p14:tracePt t="12864" x="5230813" y="1447800"/>
          <p14:tracePt t="12889" x="5219700" y="1497013"/>
          <p14:tracePt t="12922" x="5084763" y="1593850"/>
          <p14:tracePt t="12951" x="4906963" y="1685925"/>
          <p14:tracePt t="12985" x="4837113" y="1735138"/>
          <p14:tracePt t="13014" x="4837113" y="1746250"/>
          <p14:tracePt t="13081" x="4830763" y="1746250"/>
          <p14:tracePt t="13381" x="4938713" y="1751013"/>
          <p14:tracePt t="13406" x="5080000" y="1751013"/>
          <p14:tracePt t="13439" x="5372100" y="1751013"/>
          <p14:tracePt t="13455" x="5410200" y="1751013"/>
          <p14:tracePt t="13547" x="5414963" y="1751013"/>
          <p14:tracePt t="13705" x="5414963" y="1755775"/>
          <p14:tracePt t="13749" x="5414963" y="1762125"/>
          <p14:tracePt t="13951" x="5414963" y="1766888"/>
          <p14:tracePt t="14115" x="5556250" y="1778000"/>
          <p14:tracePt t="14141" x="5810250" y="1789113"/>
          <p14:tracePt t="14174" x="6026150" y="1789113"/>
          <p14:tracePt t="14204" x="6203950" y="1782763"/>
          <p14:tracePt t="14233" x="6408738" y="1782763"/>
          <p14:tracePt t="14268" x="6646863" y="1820863"/>
          <p14:tracePt t="14282" x="6761163" y="1831975"/>
          <p14:tracePt t="14314" x="7024688" y="1863725"/>
          <p14:tracePt t="14342" x="7246938" y="1881188"/>
          <p14:tracePt t="14381" x="7473950" y="1890713"/>
          <p14:tracePt t="14406" x="7631113" y="1890713"/>
          <p14:tracePt t="14439" x="7905750" y="1890713"/>
          <p14:tracePt t="14453" x="7959725" y="1890713"/>
          <p14:tracePt t="14485" x="8166100" y="1874838"/>
          <p14:tracePt t="14514" x="8355013" y="1863725"/>
          <p14:tracePt t="14548" x="8451850" y="1858963"/>
          <p14:tracePt t="14581" x="8458200" y="1854200"/>
          <p14:tracePt t="15598" x="8447088" y="1854200"/>
          <p14:tracePt t="15631" x="8435975" y="1854200"/>
          <p14:tracePt t="15672" x="8420100" y="1854200"/>
          <p14:tracePt t="15705" x="8393113" y="1854200"/>
          <p14:tracePt t="15735" x="8366125" y="1854200"/>
          <p14:tracePt t="15768" x="7970838" y="1901825"/>
          <p14:tracePt t="15781" x="7712075" y="1917700"/>
          <p14:tracePt t="15814" x="6630988" y="2020888"/>
          <p14:tracePt t="15847" x="5907088" y="2097088"/>
          <p14:tracePt t="15873" x="5480050" y="2162175"/>
          <p14:tracePt t="15905" x="4960938" y="2243138"/>
          <p14:tracePt t="15939" x="4075113" y="2398713"/>
          <p14:tracePt t="15954" x="3778250" y="2432050"/>
          <p14:tracePt t="15985" x="3551238" y="2436813"/>
          <p14:tracePt t="16014" x="3436938" y="2436813"/>
          <p14:tracePt t="16048" x="3252788" y="2447925"/>
          <p14:tracePt t="16064" x="3025775" y="2481263"/>
          <p14:tracePt t="16097" x="2724150" y="2528888"/>
          <p14:tracePt t="16124" x="2659063" y="2540000"/>
          <p14:tracePt t="16155" x="2636838" y="2540000"/>
          <p14:tracePt t="16189" x="2382838" y="2551113"/>
          <p14:tracePt t="16218" x="2032000" y="2562225"/>
          <p14:tracePt t="16235" x="1978025" y="2562225"/>
          <p14:tracePt t="16268" x="1854200" y="2562225"/>
          <p14:tracePt t="16297" x="1701800" y="2528888"/>
          <p14:tracePt t="16331" x="1427163" y="2474913"/>
          <p14:tracePt t="16364" x="1274763" y="2436813"/>
          <p14:tracePt t="16397" x="1220788" y="2416175"/>
          <p14:tracePt t="16421" x="1166813" y="2405063"/>
          <p14:tracePt t="16454" x="1123950" y="2405063"/>
          <p14:tracePt t="16485" x="1119188" y="2405063"/>
          <p14:tracePt t="17001" x="1135063" y="2501900"/>
          <p14:tracePt t="17031" x="1155700" y="2562225"/>
          <p14:tracePt t="17064" x="1155700" y="2593975"/>
          <p14:tracePt t="17097" x="1155700" y="2609850"/>
          <p14:tracePt t="17125" x="1155700" y="2636838"/>
          <p14:tracePt t="17154" x="1135063" y="2686050"/>
          <p14:tracePt t="17188" x="1101725" y="2728913"/>
          <p14:tracePt t="17218" x="1101725" y="2733675"/>
          <p14:tracePt t="17252" x="1096963" y="2733675"/>
          <p14:tracePt t="17297" x="1081088" y="2744788"/>
          <p14:tracePt t="17333" x="1054100" y="2755900"/>
          <p14:tracePt t="17364" x="1031875" y="2782888"/>
          <p14:tracePt t="17397" x="1004888" y="2843213"/>
          <p14:tracePt t="17422" x="946150" y="2913063"/>
          <p14:tracePt t="17455" x="874713" y="2971800"/>
          <p14:tracePt t="17484" x="820738" y="2998788"/>
          <p14:tracePt t="17514" x="750888" y="2998788"/>
          <p14:tracePt t="17547" x="600075" y="2960688"/>
          <p14:tracePt t="17581" x="442913" y="2886075"/>
          <p14:tracePt t="17614" x="334963" y="2771775"/>
          <p14:tracePt t="17647" x="231775" y="2625725"/>
          <p14:tracePt t="17672" x="173038" y="2508250"/>
          <p14:tracePt t="17705" x="134938" y="2366963"/>
          <p14:tracePt t="17735" x="107950" y="2247900"/>
          <p14:tracePt t="17764" x="107950" y="2139950"/>
          <p14:tracePt t="17797" x="146050" y="2027238"/>
          <p14:tracePt t="17831" x="211138" y="1935163"/>
          <p14:tracePt t="17864" x="427038" y="1827213"/>
          <p14:tracePt t="17889" x="1135063" y="1719263"/>
          <p14:tracePt t="17922" x="1438275" y="1708150"/>
          <p14:tracePt t="17951" x="1508125" y="1708150"/>
          <p14:tracePt t="17985" x="1701800" y="1708150"/>
          <p14:tracePt t="18014" x="2405063" y="1670050"/>
          <p14:tracePt t="18048" x="2917825" y="1643063"/>
          <p14:tracePt t="18081" x="2989263" y="1643063"/>
          <p14:tracePt t="18116" x="3205163" y="1654175"/>
          <p14:tracePt t="18139" x="3740150" y="1670050"/>
          <p14:tracePt t="18172" x="4014788" y="1719263"/>
          <p14:tracePt t="18205" x="4032250" y="1755775"/>
          <p14:tracePt t="18235" x="4041775" y="1831975"/>
          <p14:tracePt t="18264" x="4048125" y="1897063"/>
          <p14:tracePt t="18297" x="4048125" y="2020888"/>
          <p14:tracePt t="18331" x="4037013" y="2232025"/>
          <p14:tracePt t="18364" x="3944938" y="2378075"/>
          <p14:tracePt t="18397" x="3879850" y="2420938"/>
          <p14:tracePt t="18422" x="3825875" y="2436813"/>
          <p14:tracePt t="18455" x="3778250" y="2452688"/>
          <p14:tracePt t="18485" x="3679825" y="2486025"/>
          <p14:tracePt t="18518" x="3567113" y="2508250"/>
          <p14:tracePt t="18531" x="3513138" y="2517775"/>
          <p14:tracePt t="18564" x="3371850" y="2517775"/>
          <p14:tracePt t="18597" x="3086100" y="2513013"/>
          <p14:tracePt t="18631" x="2620963" y="2490788"/>
          <p14:tracePt t="18655" x="2454275" y="2490788"/>
          <p14:tracePt t="18689" x="2144713" y="2452688"/>
          <p14:tracePt t="18718" x="1863725" y="2405063"/>
          <p14:tracePt t="18735" x="1751013" y="2393950"/>
          <p14:tracePt t="18768" x="1562100" y="2355850"/>
          <p14:tracePt t="18781" x="1508125" y="2351088"/>
          <p14:tracePt t="18814" x="1350963" y="2339975"/>
          <p14:tracePt t="18848" x="1220788" y="2328863"/>
          <p14:tracePt t="18881" x="1146175" y="2312988"/>
          <p14:tracePt t="18905" x="1135063" y="2301875"/>
          <p14:tracePt t="18939" x="1108075" y="2286000"/>
          <p14:tracePt t="18954" x="1092200" y="2274888"/>
          <p14:tracePt t="18993" x="1081088" y="2270125"/>
          <p14:tracePt t="19189" x="1155700" y="2270125"/>
          <p14:tracePt t="19218" x="1292225" y="2281238"/>
          <p14:tracePt t="19235" x="1312863" y="2281238"/>
          <p14:tracePt t="19264" x="1346200" y="2281238"/>
          <p14:tracePt t="19298" x="1366838" y="2281238"/>
          <p14:tracePt t="19314" x="1377950" y="2281238"/>
          <p14:tracePt t="19705" x="1373188" y="2274888"/>
          <p14:tracePt t="19737" x="1366838" y="2274888"/>
          <p14:tracePt t="19814" x="1362075" y="2270125"/>
          <p14:tracePt t="19848" x="1355725" y="2263775"/>
          <p14:tracePt t="20047" x="1350963" y="2259013"/>
          <p14:tracePt t="20082" x="1177925" y="2151063"/>
          <p14:tracePt t="20107" x="1016000" y="2058988"/>
          <p14:tracePt t="20140" x="966788" y="1989138"/>
          <p14:tracePt t="20170" x="977900" y="1951038"/>
          <p14:tracePt t="20203" x="1011238" y="1924050"/>
          <p14:tracePt t="20236" x="1016000" y="1917700"/>
          <p14:tracePt t="20266" x="1020763" y="1912938"/>
          <p14:tracePt t="20297" x="1135063" y="1897063"/>
          <p14:tracePt t="20331" x="1265238" y="1908175"/>
          <p14:tracePt t="20364" x="1274763" y="1928813"/>
          <p14:tracePt t="20397" x="1281113" y="1973263"/>
          <p14:tracePt t="20422" x="1265238" y="2032000"/>
          <p14:tracePt t="20455" x="1247775" y="2047875"/>
          <p14:tracePt t="20485" x="1220788" y="2058988"/>
          <p14:tracePt t="20518" x="1047750" y="2058988"/>
          <p14:tracePt t="20547" x="908050" y="2058988"/>
          <p14:tracePt t="20581" x="838200" y="2058988"/>
          <p14:tracePt t="20608" x="831850" y="2058988"/>
          <p14:tracePt t="20689" x="896938" y="2070100"/>
          <p14:tracePt t="20719" x="1092200" y="2097088"/>
          <p14:tracePt t="20753" x="1285875" y="2097088"/>
          <p14:tracePt t="20782" x="1400175" y="2101850"/>
          <p14:tracePt t="20814" x="1528763" y="2112963"/>
          <p14:tracePt t="20848" x="1782763" y="2112963"/>
          <p14:tracePt t="20858" x="1917700" y="2112963"/>
          <p14:tracePt t="20889" x="2193925" y="2128838"/>
          <p14:tracePt t="20922" x="2247900" y="2144713"/>
          <p14:tracePt t="20951" x="2389188" y="2151063"/>
          <p14:tracePt t="20985" x="2701925" y="2151063"/>
          <p14:tracePt t="21014" x="3113088" y="2144713"/>
          <p14:tracePt t="21048" x="3317875" y="2135188"/>
          <p14:tracePt t="21081" x="3506788" y="2135188"/>
          <p14:tracePt t="21110" x="3713163" y="2128838"/>
          <p14:tracePt t="21139" x="3787775" y="2128838"/>
          <p14:tracePt t="21235" x="3783013" y="2128838"/>
          <p14:tracePt t="21264" x="3771900" y="2128838"/>
          <p14:tracePt t="21298" x="3767138" y="2128838"/>
          <p14:tracePt t="21331" x="3744913" y="2135188"/>
          <p14:tracePt t="21377" x="3740150" y="2139950"/>
          <p14:tracePt t="21501" x="3713163" y="2151063"/>
          <p14:tracePt t="21535" x="3706813" y="2155825"/>
          <p14:tracePt t="21594" x="3690938" y="2171700"/>
          <p14:tracePt t="21626" x="3675063" y="2178050"/>
          <p14:tracePt t="21669" x="3668713" y="2178050"/>
          <p14:tracePt t="21798" x="3668713" y="2182813"/>
          <p14:tracePt t="21893" x="3663950" y="2189163"/>
          <p14:tracePt t="21921" x="3659188" y="2198688"/>
          <p14:tracePt t="25831" x="3744913" y="2789238"/>
          <p14:tracePt t="25860" x="3578225" y="2870200"/>
          <p14:tracePt t="25889" x="3425825" y="2906713"/>
          <p14:tracePt t="25952" x="3367088" y="2944813"/>
          <p14:tracePt t="25986" x="3263900" y="3032125"/>
          <p14:tracePt t="26014" x="3097213" y="3133725"/>
          <p14:tracePt t="26048" x="2967038" y="3182938"/>
          <p14:tracePt t="26081" x="2917825" y="3171825"/>
          <p14:tracePt t="26115" x="2735263" y="3133725"/>
          <p14:tracePt t="26148" x="2486025" y="3133725"/>
          <p14:tracePt t="26172" x="2243138" y="3140075"/>
          <p14:tracePt t="26202" x="2117725" y="3151188"/>
          <p14:tracePt t="26235" x="2081213" y="3151188"/>
          <p14:tracePt t="26264" x="2027238" y="3140075"/>
          <p14:tracePt t="26298" x="1863725" y="3086100"/>
          <p14:tracePt t="26315" x="1831975" y="3070225"/>
          <p14:tracePt t="26348" x="1766888" y="3021013"/>
          <p14:tracePt t="26381" x="1755775" y="2978150"/>
          <p14:tracePt t="26405" x="1751013" y="2955925"/>
          <p14:tracePt t="26439" x="1746250" y="2890838"/>
          <p14:tracePt t="26454" x="1746250" y="2859088"/>
          <p14:tracePt t="26485" x="1766888" y="2778125"/>
          <p14:tracePt t="26514" x="1789113" y="2740025"/>
          <p14:tracePt t="26548" x="1793875" y="2724150"/>
          <p14:tracePt t="26581" x="1800225" y="2717800"/>
          <p14:tracePt t="26631" x="1809750" y="2701925"/>
          <p14:tracePt t="26656" x="1820863" y="2690813"/>
          <p14:tracePt t="26685" x="1863725" y="2663825"/>
          <p14:tracePt t="26718" x="2097088" y="2632075"/>
          <p14:tracePt t="26734" x="2135188" y="2632075"/>
          <p14:tracePt t="26765" x="2301875" y="2632075"/>
          <p14:tracePt t="26797" x="2540000" y="2632075"/>
          <p14:tracePt t="26831" x="2717800" y="2632075"/>
          <p14:tracePt t="26864" x="2744788" y="2636838"/>
          <p14:tracePt t="26889" x="2798763" y="2659063"/>
          <p14:tracePt t="26922" x="2897188" y="2713038"/>
          <p14:tracePt t="26955" x="2960688" y="2744788"/>
          <p14:tracePt t="26986" x="2971800" y="2751138"/>
          <p14:tracePt t="27014" x="2989263" y="2751138"/>
          <p14:tracePt t="27048" x="3005138" y="2751138"/>
          <p14:tracePt t="27081" x="3043238" y="2751138"/>
          <p14:tracePt t="27115" x="3086100" y="2751138"/>
          <p14:tracePt t="27139" x="3133725" y="2751138"/>
          <p14:tracePt t="27172" x="3225800" y="2751138"/>
          <p14:tracePt t="27201" x="3306763" y="2744788"/>
          <p14:tracePt t="27235" x="3324225" y="2744788"/>
          <p14:tracePt t="27364" x="3324225" y="2740025"/>
          <p14:tracePt t="27406" x="3324225" y="2733675"/>
          <p14:tracePt t="27452" x="3313113" y="2733675"/>
          <p14:tracePt t="27514" x="3225800" y="2762250"/>
          <p14:tracePt t="27547" x="3209925" y="2767013"/>
          <p14:tracePt t="28422" x="3225800" y="2751138"/>
          <p14:tracePt t="28453" x="3248025" y="2751138"/>
          <p14:tracePt t="28483" x="3279775" y="2744788"/>
          <p14:tracePt t="28514" x="3302000" y="2740025"/>
          <p14:tracePt t="28547" x="3367088" y="2724150"/>
          <p14:tracePt t="28581" x="3463925" y="2717800"/>
          <p14:tracePt t="28608" x="3497263" y="2717800"/>
          <p14:tracePt t="28640" x="3513138" y="2717800"/>
          <p14:tracePt t="28670" x="3533775" y="2717800"/>
          <p14:tracePt t="28704" x="3551238" y="2717800"/>
          <p14:tracePt t="28748" x="3551238" y="2713038"/>
          <p14:tracePt t="28798" x="3551238" y="2706688"/>
          <p14:tracePt t="32623" x="4657725" y="2706688"/>
          <p14:tracePt t="32655" x="4657725" y="2679700"/>
          <p14:tracePt t="32688" x="4684713" y="2674938"/>
          <p14:tracePt t="32718" x="4756150" y="2697163"/>
          <p14:tracePt t="32751" x="4787900" y="2701925"/>
          <p14:tracePt t="32814" x="4787900" y="2686050"/>
          <p14:tracePt t="33047" x="4787900" y="2679700"/>
          <p14:tracePt t="33389" x="4783138" y="2679700"/>
          <p14:tracePt t="33985" x="4772025" y="2679700"/>
          <p14:tracePt t="34156" x="4772025" y="2663825"/>
          <p14:tracePt t="34186" x="4799013" y="2632075"/>
          <p14:tracePt t="34222" x="4911725" y="2598738"/>
          <p14:tracePt t="34251" x="5037138" y="2571750"/>
          <p14:tracePt t="34281" x="5138738" y="2540000"/>
          <p14:tracePt t="34314" x="5295900" y="2508250"/>
          <p14:tracePt t="34347" x="5392738" y="2463800"/>
          <p14:tracePt t="34381" x="5522913" y="2393950"/>
          <p14:tracePt t="34405" x="5583238" y="2371725"/>
          <p14:tracePt t="34438" x="5680075" y="2362200"/>
          <p14:tracePt t="34453" x="5738813" y="2355850"/>
          <p14:tracePt t="34484" x="5819775" y="2351088"/>
          <p14:tracePt t="34518" x="5945188" y="2351088"/>
          <p14:tracePt t="34547" x="6019800" y="2339975"/>
          <p14:tracePt t="34581" x="6219825" y="2339975"/>
          <p14:tracePt t="34614" x="6500813" y="2366963"/>
          <p14:tracePt t="34647" x="7062788" y="2432050"/>
          <p14:tracePt t="34672" x="7381875" y="2443163"/>
          <p14:tracePt t="34705" x="7435850" y="2443163"/>
          <p14:tracePt t="34735" x="7478713" y="2443163"/>
          <p14:tracePt t="34764" x="7620000" y="2463800"/>
          <p14:tracePt t="34797" x="7770813" y="2501900"/>
          <p14:tracePt t="34830" x="7862888" y="2528888"/>
          <p14:tracePt t="34864" x="7959725" y="2544763"/>
          <p14:tracePt t="34897" x="8024813" y="2555875"/>
          <p14:tracePt t="34922" x="8035925" y="2562225"/>
          <p14:tracePt t="34952" x="8051800" y="2571750"/>
          <p14:tracePt t="34985" x="8094663" y="2578100"/>
          <p14:tracePt t="35017" x="8128000" y="2582863"/>
          <p14:tracePt t="35097" x="8159750" y="2598738"/>
          <p14:tracePt t="35124" x="8285163" y="2625725"/>
          <p14:tracePt t="35155" x="8420100" y="2632075"/>
          <p14:tracePt t="35189" x="8593138" y="2643188"/>
          <p14:tracePt t="35218" x="8678863" y="2643188"/>
          <p14:tracePt t="35251" x="8721725" y="2643188"/>
          <p14:tracePt t="35281" x="8786813" y="2632075"/>
          <p14:tracePt t="35314" x="8890000" y="2632075"/>
          <p14:tracePt t="35347" x="9047163" y="2652713"/>
          <p14:tracePt t="35373" x="9182100" y="2670175"/>
          <p14:tracePt t="35405" x="9348788" y="2674938"/>
          <p14:tracePt t="35439" x="9494838" y="2674938"/>
          <p14:tracePt t="35453" x="9544050" y="2674938"/>
          <p14:tracePt t="35484" x="9652000" y="2686050"/>
          <p14:tracePt t="35514" x="9782175" y="2690813"/>
          <p14:tracePt t="35547" x="9921875" y="2706688"/>
          <p14:tracePt t="35581" x="10164763" y="2706688"/>
          <p14:tracePt t="35614" x="10272713" y="2706688"/>
          <p14:tracePt t="35647" x="10333038" y="2706688"/>
          <p14:tracePt t="35672" x="10402888" y="2701925"/>
          <p14:tracePt t="35705" x="10434638" y="2697163"/>
          <p14:tracePt t="35735" x="10452100" y="2686050"/>
          <p14:tracePt t="35768" x="10456863" y="2679700"/>
          <p14:tracePt t="35873" x="10463213" y="2674938"/>
          <p14:tracePt t="35952" x="10456863" y="2679700"/>
          <p14:tracePt t="35985" x="10440988" y="2697163"/>
          <p14:tracePt t="36018" x="10429875" y="2706688"/>
          <p14:tracePt t="36064" x="10414000" y="2706688"/>
          <p14:tracePt t="36097" x="10333038" y="2717800"/>
          <p14:tracePt t="36124" x="10252075" y="2733675"/>
          <p14:tracePt t="36155" x="10218738" y="2740025"/>
          <p14:tracePt t="36188" x="10209213" y="2740025"/>
          <p14:tracePt t="36203" x="10202863" y="2744788"/>
          <p14:tracePt t="36234" x="10164763" y="2762250"/>
          <p14:tracePt t="36264" x="10153650" y="2767013"/>
          <p14:tracePt t="36297" x="10148888" y="2771775"/>
          <p14:tracePt t="36381" x="10137775" y="2778125"/>
          <p14:tracePt t="36422" x="10137775" y="2789238"/>
          <p14:tracePt t="36518" x="10133013" y="2794000"/>
          <p14:tracePt t="36631" x="10121900" y="2798763"/>
          <p14:tracePt t="36656" x="10117138" y="2805113"/>
          <p14:tracePt t="36688" x="10117138" y="2809875"/>
          <p14:tracePt t="36718" x="10117138" y="2816225"/>
          <p14:tracePt t="36764" x="10117138" y="2820988"/>
          <p14:tracePt t="36797" x="10110788" y="2820988"/>
          <p14:tracePt t="36831" x="10106025" y="2825750"/>
          <p14:tracePt t="36864" x="10099675" y="2825750"/>
          <p14:tracePt t="36906" x="10094913" y="2832100"/>
          <p14:tracePt t="36938" x="10083800" y="2832100"/>
          <p14:tracePt t="36953" x="10079038" y="2832100"/>
          <p14:tracePt t="36985" x="10067925" y="2832100"/>
          <p14:tracePt t="37018" x="10056813" y="2832100"/>
          <p14:tracePt t="37047" x="10045700" y="2832100"/>
          <p14:tracePt t="37081" x="10002838" y="2847975"/>
          <p14:tracePt t="37114" x="9971088" y="2852738"/>
          <p14:tracePt t="37138" x="9959975" y="2852738"/>
          <p14:tracePt t="37172" x="9955213" y="2859088"/>
          <p14:tracePt t="37218" x="9948863" y="2870200"/>
          <p14:tracePt t="37297" x="9944100" y="2874963"/>
          <p14:tracePt t="37331" x="9944100" y="2886075"/>
          <p14:tracePt t="37389" x="9937750" y="2886075"/>
          <p14:tracePt t="37514" x="9937750" y="2890838"/>
          <p14:tracePt t="37937" x="9937750" y="2897188"/>
          <p14:tracePt t="37953" x="9932988" y="2897188"/>
          <p14:tracePt t="38017" x="9928225" y="2906713"/>
          <p14:tracePt t="38047" x="9917113" y="2913063"/>
          <p14:tracePt t="38187" x="9906000" y="2924175"/>
          <p14:tracePt t="38219" x="9899650" y="2928938"/>
          <p14:tracePt t="38280" x="9883775" y="2940050"/>
          <p14:tracePt t="38331" x="9883775" y="2944813"/>
          <p14:tracePt t="38438" x="9879013" y="2955925"/>
          <p14:tracePt t="38453" x="9879013" y="2960688"/>
          <p14:tracePt t="38647" x="9879013" y="2951163"/>
          <p14:tracePt t="38881" x="9829800" y="2955925"/>
          <p14:tracePt t="38955" x="9825038" y="2955925"/>
          <p14:tracePt t="38986" x="9759950" y="2951163"/>
          <p14:tracePt t="39016" x="9652000" y="2933700"/>
          <p14:tracePt t="39047" x="9501188" y="2917825"/>
          <p14:tracePt t="39080" x="9337675" y="2901950"/>
          <p14:tracePt t="39115" x="9229725" y="2901950"/>
          <p14:tracePt t="39147" x="9128125" y="2901950"/>
          <p14:tracePt t="39172" x="9009063" y="2913063"/>
          <p14:tracePt t="39205" x="8928100" y="2913063"/>
          <p14:tracePt t="39235" x="8883650" y="2913063"/>
          <p14:tracePt t="39264" x="8813800" y="2901950"/>
          <p14:tracePt t="39297" x="8766175" y="2890838"/>
          <p14:tracePt t="39331" x="8732838" y="2890838"/>
          <p14:tracePt t="39364" x="8712200" y="2886075"/>
          <p14:tracePt t="39397" x="8624888" y="2874963"/>
          <p14:tracePt t="39422" x="8548688" y="2874963"/>
          <p14:tracePt t="39451" x="8512175" y="2874963"/>
          <p14:tracePt t="39484" x="8494713" y="2874963"/>
          <p14:tracePt t="39518" x="8485188" y="2874963"/>
          <p14:tracePt t="39547" x="8474075" y="2874963"/>
          <p14:tracePt t="39581" x="8462963" y="2874963"/>
          <p14:tracePt t="39631" x="8462963" y="2879725"/>
          <p14:tracePt t="39751" x="8440738" y="2874963"/>
          <p14:tracePt t="39781" x="8375650" y="2847975"/>
          <p14:tracePt t="39814" x="8355013" y="2843213"/>
          <p14:tracePt t="39985" x="8339138" y="2852738"/>
          <p14:tracePt t="40015" x="8316913" y="2863850"/>
          <p14:tracePt t="40081" x="8312150" y="2863850"/>
          <p14:tracePt t="40114" x="8294688" y="2870200"/>
          <p14:tracePt t="40140" x="8278813" y="2874963"/>
          <p14:tracePt t="40173" x="8251825" y="2879725"/>
          <p14:tracePt t="40205" x="8235950" y="2879725"/>
          <p14:tracePt t="40880" x="8154988" y="2890838"/>
          <p14:tracePt t="40907" x="8094663" y="2890838"/>
          <p14:tracePt t="40936" x="8040688" y="2897188"/>
          <p14:tracePt t="40952" x="8035925" y="2906713"/>
          <p14:tracePt t="40985" x="8013700" y="2906713"/>
          <p14:tracePt t="41014" x="7797800" y="2897188"/>
          <p14:tracePt t="41047" x="7312025" y="2897188"/>
          <p14:tracePt t="41080" x="6804025" y="2897188"/>
          <p14:tracePt t="41114" x="6534150" y="2913063"/>
          <p14:tracePt t="41139" x="6096000" y="2967038"/>
          <p14:tracePt t="41172" x="5668963" y="3032125"/>
          <p14:tracePt t="41205" x="5372100" y="3086100"/>
          <p14:tracePt t="41234" x="5241925" y="3101975"/>
          <p14:tracePt t="41268" x="5133975" y="3106738"/>
          <p14:tracePt t="41280" x="5106988" y="3106738"/>
          <p14:tracePt t="41314" x="4992688" y="3117850"/>
          <p14:tracePt t="41347" x="4875213" y="3133725"/>
          <p14:tracePt t="41373" x="4857750" y="3144838"/>
          <p14:tracePt t="41405" x="4848225" y="3151188"/>
          <p14:tracePt t="41438" x="4722813" y="3171825"/>
          <p14:tracePt t="41453" x="4684713" y="3178175"/>
          <p14:tracePt t="41485" x="4468813" y="3178175"/>
          <p14:tracePt t="41514" x="4264025" y="3178175"/>
          <p14:tracePt t="41547" x="4095750" y="3178175"/>
          <p14:tracePt t="41581" x="3733800" y="3178175"/>
          <p14:tracePt t="41614" x="3225800" y="3205163"/>
          <p14:tracePt t="41647" x="2924175" y="3225800"/>
          <p14:tracePt t="41672" x="2740025" y="3236913"/>
          <p14:tracePt t="41705" x="2625725" y="3236913"/>
          <p14:tracePt t="41734" x="2497138" y="3214688"/>
          <p14:tracePt t="41768" x="2281238" y="3140075"/>
          <p14:tracePt t="41781" x="2236788" y="3124200"/>
          <p14:tracePt t="41814" x="2155825" y="3063875"/>
          <p14:tracePt t="41847" x="2135188" y="3016250"/>
          <p14:tracePt t="41881" x="2117725" y="2960688"/>
          <p14:tracePt t="41914" x="2117725" y="2906713"/>
          <p14:tracePt t="41938" x="2128838" y="2843213"/>
          <p14:tracePt t="41954" x="2151063" y="2820988"/>
          <p14:tracePt t="41985" x="2200275" y="2771775"/>
          <p14:tracePt t="42018" x="2308225" y="2724150"/>
          <p14:tracePt t="42031" x="2351088" y="2701925"/>
          <p14:tracePt t="42064" x="2490788" y="2663825"/>
          <p14:tracePt t="42097" x="2697163" y="2636838"/>
          <p14:tracePt t="42124" x="2762250" y="2636838"/>
          <p14:tracePt t="42155" x="2805113" y="2663825"/>
          <p14:tracePt t="42189" x="2928938" y="2701925"/>
          <p14:tracePt t="42218" x="3009900" y="2733675"/>
          <p14:tracePt t="42251" x="3128963" y="2794000"/>
          <p14:tracePt t="42281" x="3198813" y="2825750"/>
          <p14:tracePt t="42314" x="3279775" y="2847975"/>
          <p14:tracePt t="42347" x="3468688" y="2859088"/>
          <p14:tracePt t="42380" x="3668713" y="2863850"/>
          <p14:tracePt t="42405" x="3744913" y="2870200"/>
          <p14:tracePt t="42439" x="3868738" y="2879725"/>
          <p14:tracePt t="42453" x="3917950" y="2886075"/>
          <p14:tracePt t="42485" x="4048125" y="2901950"/>
          <p14:tracePt t="42518" x="4221163" y="2913063"/>
          <p14:tracePt t="42531" x="4268788" y="2913063"/>
          <p14:tracePt t="42564" x="4356100" y="2913063"/>
          <p14:tracePt t="42597" x="4452938" y="2913063"/>
          <p14:tracePt t="42631" x="4621213" y="2913063"/>
          <p14:tracePt t="42654" x="4637088" y="2913063"/>
          <p14:tracePt t="42688" x="4641850" y="2913063"/>
          <p14:tracePt t="42734" x="4722813" y="2913063"/>
          <p14:tracePt t="42768" x="4976813" y="2913063"/>
          <p14:tracePt t="42797" x="5068888" y="2913063"/>
          <p14:tracePt t="42831" x="5133975" y="2913063"/>
          <p14:tracePt t="42864" x="5210175" y="2913063"/>
          <p14:tracePt t="42897" x="5399088" y="2906713"/>
          <p14:tracePt t="42922" x="5473700" y="2906713"/>
          <p14:tracePt t="42955" x="5491163" y="2906713"/>
          <p14:tracePt t="42985" x="5507038" y="2917825"/>
          <p14:tracePt t="43014" x="5527675" y="2924175"/>
          <p14:tracePt t="43047" x="5549900" y="2933700"/>
          <p14:tracePt t="43081" x="5565775" y="2940050"/>
          <p14:tracePt t="43236" x="5556250" y="2951163"/>
          <p14:tracePt t="43266" x="5538788" y="2955925"/>
          <p14:tracePt t="43297" x="5534025" y="2955925"/>
          <p14:tracePt t="43347" x="5527675" y="2955925"/>
          <p14:tracePt t="43390" x="5522913" y="2978150"/>
          <p14:tracePt t="43438" x="5522913" y="2982913"/>
          <p14:tracePt t="43547" x="5522913" y="2994025"/>
          <p14:tracePt t="43580" x="5522913" y="3005138"/>
          <p14:tracePt t="43631" x="5527675" y="3043238"/>
          <p14:tracePt t="43664" x="5527675" y="3052763"/>
          <p14:tracePt t="43751" x="5527675" y="3043238"/>
          <p14:tracePt t="43831" x="5500688" y="3036888"/>
          <p14:tracePt t="43864" x="5480050" y="3032125"/>
          <p14:tracePt t="43897" x="5468938" y="3032125"/>
          <p14:tracePt t="43922" x="5464175" y="3032125"/>
          <p14:tracePt t="44031" x="5457825" y="3025775"/>
          <p14:tracePt t="44064" x="5453063" y="3025775"/>
          <p14:tracePt t="44188" x="5437188" y="3025775"/>
          <p14:tracePt t="44217" x="5414963" y="3025775"/>
          <p14:tracePt t="44251" x="5403850" y="3036888"/>
          <p14:tracePt t="44298" x="5392738" y="3052763"/>
          <p14:tracePt t="44331" x="5387975" y="3070225"/>
          <p14:tracePt t="44364" x="5383213" y="3070225"/>
          <p14:tracePt t="44405" x="5376863" y="3070225"/>
          <p14:tracePt t="44438" x="5349875" y="3070225"/>
          <p14:tracePt t="44453" x="5338763" y="3070225"/>
          <p14:tracePt t="44485" x="5311775" y="3052763"/>
          <p14:tracePt t="44514" x="5295900" y="3048000"/>
          <p14:tracePt t="44718" x="5295900" y="3052763"/>
          <p14:tracePt t="47014" x="2809875" y="3279775"/>
          <p14:tracePt t="47047" x="2636838" y="3232150"/>
          <p14:tracePt t="47080" x="1917700" y="3128963"/>
          <p14:tracePt t="47114" x="1409700" y="2998788"/>
          <p14:tracePt t="47147" x="1119188" y="2897188"/>
          <p14:tracePt t="47171" x="973138" y="2782888"/>
          <p14:tracePt t="47205" x="896938" y="2643188"/>
          <p14:tracePt t="47234" x="919163" y="2562225"/>
          <p14:tracePt t="47268" x="1184275" y="2366963"/>
          <p14:tracePt t="47297" x="1809750" y="2155825"/>
          <p14:tracePt t="47331" x="2701925" y="2074863"/>
          <p14:tracePt t="47364" x="3810000" y="2085975"/>
          <p14:tracePt t="47397" x="6030913" y="2308225"/>
          <p14:tracePt t="47422" x="6950075" y="2447925"/>
          <p14:tracePt t="47454" x="6992938" y="2474913"/>
          <p14:tracePt t="47484" x="6970713" y="2497138"/>
          <p14:tracePt t="47514" x="6950075" y="2497138"/>
          <p14:tracePt t="47547" x="6950075" y="2501900"/>
          <p14:tracePt t="47597" x="6938963" y="2508250"/>
          <p14:tracePt t="47656" x="6938963" y="2524125"/>
          <p14:tracePt t="47688" x="6970713" y="2566988"/>
          <p14:tracePt t="47718" x="7035800" y="2605088"/>
          <p14:tracePt t="47751" x="7116763" y="2701925"/>
          <p14:tracePt t="47780" x="7123113" y="2782888"/>
          <p14:tracePt t="47814" x="7123113" y="2836863"/>
          <p14:tracePt t="47847" x="7123113" y="2870200"/>
          <p14:tracePt t="47881" x="7127875" y="2913063"/>
          <p14:tracePt t="47905" x="7127875" y="2933700"/>
          <p14:tracePt t="47939" x="7073900" y="2987675"/>
          <p14:tracePt t="47954" x="7069138" y="2994025"/>
          <p14:tracePt t="47985" x="7046913" y="3021013"/>
          <p14:tracePt t="48017" x="7024688" y="3043238"/>
          <p14:tracePt t="48047" x="7015163" y="3070225"/>
          <p14:tracePt t="48080" x="6992938" y="3106738"/>
          <p14:tracePt t="48115" x="6981825" y="3124200"/>
          <p14:tracePt t="48172" x="6977063" y="3140075"/>
          <p14:tracePt t="48205" x="6965950" y="3155950"/>
          <p14:tracePt t="48235" x="6961188" y="3160713"/>
          <p14:tracePt t="48331" x="6907213" y="3140075"/>
          <p14:tracePt t="48364" x="6619875" y="3133725"/>
          <p14:tracePt t="48397" x="6242050" y="3117850"/>
          <p14:tracePt t="48422" x="5965825" y="3106738"/>
          <p14:tracePt t="48451" x="5772150" y="3106738"/>
          <p14:tracePt t="48485" x="5518150" y="3113088"/>
          <p14:tracePt t="48518" x="5203825" y="3124200"/>
          <p14:tracePt t="48547" x="4965700" y="3124200"/>
          <p14:tracePt t="48581" x="4875213" y="3128963"/>
          <p14:tracePt t="48614" x="4821238" y="3140075"/>
          <p14:tracePt t="48647" x="4765675" y="3140075"/>
          <p14:tracePt t="48672" x="4760913" y="3140075"/>
          <p14:tracePt t="48717" x="4760913" y="3133725"/>
          <p14:tracePt t="48751" x="4760913" y="3113088"/>
          <p14:tracePt t="48797" x="4760913" y="3097213"/>
          <p14:tracePt t="48830" x="4760913" y="3079750"/>
          <p14:tracePt t="48864" x="4760913" y="3070225"/>
          <p14:tracePt t="48897" x="4733925" y="3048000"/>
          <p14:tracePt t="48922" x="4533900" y="3048000"/>
          <p14:tracePt t="48951" x="4171950" y="3086100"/>
          <p14:tracePt t="48985" x="3825875" y="3144838"/>
          <p14:tracePt t="49018" x="3556000" y="3171825"/>
          <p14:tracePt t="49047" x="3187700" y="3182938"/>
          <p14:tracePt t="49081" x="2578100" y="3182938"/>
          <p14:tracePt t="49114" x="2335213" y="3178175"/>
          <p14:tracePt t="49147" x="2259013" y="3151188"/>
          <p14:tracePt t="49171" x="2232025" y="3117850"/>
          <p14:tracePt t="49205" x="2205038" y="3086100"/>
          <p14:tracePt t="49234" x="2200275" y="3070225"/>
          <p14:tracePt t="49268" x="2193925" y="3070225"/>
          <p14:tracePt t="49389" x="2193925" y="3079750"/>
          <p14:tracePt t="49422" x="2205038" y="3101975"/>
          <p14:tracePt t="49455" x="2636838" y="3086100"/>
          <p14:tracePt t="49485" x="3998913" y="3048000"/>
          <p14:tracePt t="49518" x="5695950" y="3009900"/>
          <p14:tracePt t="49530" x="5884863" y="2998788"/>
          <p14:tracePt t="49564" x="7134225" y="2928938"/>
          <p14:tracePt t="49597" x="8431213" y="2859088"/>
          <p14:tracePt t="49623" x="8959850" y="2847975"/>
          <p14:tracePt t="49655" x="8982075" y="2847975"/>
          <p14:tracePt t="49706" x="9013825" y="2847975"/>
          <p14:tracePt t="49734" x="9020175" y="2847975"/>
          <p14:tracePt t="49768" x="8986838" y="2863850"/>
          <p14:tracePt t="49797" x="8701088" y="2924175"/>
          <p14:tracePt t="49831" x="8251825" y="3025775"/>
          <p14:tracePt t="49864" x="7840663" y="3086100"/>
          <p14:tracePt t="49897" x="7415213" y="3106738"/>
          <p14:tracePt t="49922" x="7350125" y="3113088"/>
          <p14:tracePt t="49955" x="7550150" y="3113088"/>
          <p14:tracePt t="49985" x="8128000" y="3106738"/>
          <p14:tracePt t="50014" x="8177213" y="3106738"/>
          <p14:tracePt t="50047" x="8074025" y="3117850"/>
          <p14:tracePt t="50080" x="7797800" y="3128963"/>
          <p14:tracePt t="50115" x="7593013" y="3140075"/>
          <p14:tracePt t="50147" x="7566025" y="3140075"/>
          <p14:tracePt t="50188" x="7554913" y="3144838"/>
          <p14:tracePt t="50218" x="7527925" y="3151188"/>
          <p14:tracePt t="50234" x="7512050" y="3151188"/>
          <p14:tracePt t="50264" x="7469188" y="3171825"/>
          <p14:tracePt t="50297" x="7381875" y="3187700"/>
          <p14:tracePt t="50331" x="7269163" y="3214688"/>
          <p14:tracePt t="50364" x="7215188" y="3225800"/>
          <p14:tracePt t="50389" x="7138988" y="3225800"/>
          <p14:tracePt t="50421" x="7085013" y="3221038"/>
          <p14:tracePt t="50455" x="7069138" y="3205163"/>
          <p14:tracePt t="50518" x="7062788" y="3194050"/>
          <p14:tracePt t="50547" x="7058025" y="3194050"/>
          <p14:tracePt t="50864" x="7242175" y="3140075"/>
          <p14:tracePt t="50890" x="7489825" y="3090863"/>
          <p14:tracePt t="50921" x="7635875" y="3074988"/>
          <p14:tracePt t="50954" x="7678738" y="3070225"/>
          <p14:tracePt t="50985" x="7770813" y="3052763"/>
          <p14:tracePt t="51017" x="7966075" y="3036888"/>
          <p14:tracePt t="51047" x="8123238" y="3025775"/>
          <p14:tracePt t="51080" x="8181975" y="3032125"/>
          <p14:tracePt t="51114" x="8213725" y="3048000"/>
          <p14:tracePt t="51147" x="8278813" y="3063875"/>
          <p14:tracePt t="51171" x="8301038" y="3063875"/>
          <p14:tracePt t="51204" x="8321675" y="3070225"/>
          <p14:tracePt t="51234" x="8424863" y="3086100"/>
          <p14:tracePt t="51267" x="8678863" y="3086100"/>
          <p14:tracePt t="51297" x="8905875" y="3086100"/>
          <p14:tracePt t="51331" x="9024938" y="3086100"/>
          <p14:tracePt t="51363" x="9132888" y="3086100"/>
          <p14:tracePt t="51397" x="9328150" y="3113088"/>
          <p14:tracePt t="51422" x="9424988" y="3124200"/>
          <p14:tracePt t="51451" x="9456738" y="3128963"/>
          <p14:tracePt t="51484" x="9494838" y="3133725"/>
          <p14:tracePt t="51517" x="9564688" y="3133725"/>
          <p14:tracePt t="51547" x="9678988" y="3133725"/>
          <p14:tracePt t="51581" x="9818688" y="3133725"/>
          <p14:tracePt t="51614" x="9863138" y="3128963"/>
          <p14:tracePt t="51647" x="9879013" y="3113088"/>
          <p14:tracePt t="51672" x="9910763" y="3079750"/>
          <p14:tracePt t="51705" x="9921875" y="3070225"/>
          <p14:tracePt t="51751" x="9921875" y="3063875"/>
          <p14:tracePt t="51780" x="9786938" y="3063875"/>
          <p14:tracePt t="51814" x="9598025" y="3052763"/>
          <p14:tracePt t="51847" x="9382125" y="3052763"/>
          <p14:tracePt t="51880" x="8982075" y="3113088"/>
          <p14:tracePt t="51905" x="8793163" y="3160713"/>
          <p14:tracePt t="51937" x="8575675" y="3248025"/>
          <p14:tracePt t="51953" x="8521700" y="3279775"/>
          <p14:tracePt t="51985" x="8501063" y="3286125"/>
          <p14:tracePt t="52013" x="8478838" y="3290888"/>
          <p14:tracePt t="52047" x="8359775" y="3297238"/>
          <p14:tracePt t="52081" x="8166100" y="3297238"/>
          <p14:tracePt t="52115" x="8150225" y="3297238"/>
          <p14:tracePt t="52189" x="8139113" y="3297238"/>
          <p14:tracePt t="52218" x="8132763" y="3297238"/>
          <p14:tracePt t="52438" x="8128000" y="3297238"/>
          <p14:tracePt t="52487" x="8123238" y="3279775"/>
          <p14:tracePt t="52515" x="8235950" y="3232150"/>
          <p14:tracePt t="52547" x="8721725" y="3178175"/>
          <p14:tracePt t="52580" x="9202738" y="3167063"/>
          <p14:tracePt t="52614" x="9375775" y="3198813"/>
          <p14:tracePt t="52640" x="9555163" y="3263900"/>
          <p14:tracePt t="52673" x="9717088" y="3306763"/>
          <p14:tracePt t="52718" x="9678988" y="3324225"/>
          <p14:tracePt t="52751" x="9209088" y="3333750"/>
          <p14:tracePt t="52781" x="8874125" y="3290888"/>
          <p14:tracePt t="52814" x="8694738" y="3187700"/>
          <p14:tracePt t="52847" x="8674100" y="3106738"/>
          <p14:tracePt t="52873" x="8705850" y="3005138"/>
          <p14:tracePt t="52905" x="8883650" y="2847975"/>
          <p14:tracePt t="52938" x="9532938" y="2697163"/>
          <p14:tracePt t="52954" x="9656763" y="2697163"/>
          <p14:tracePt t="52985" x="10094913" y="2762250"/>
          <p14:tracePt t="53018" x="10209213" y="2897188"/>
          <p14:tracePt t="53047" x="10126663" y="3005138"/>
          <p14:tracePt t="53081" x="9732963" y="3106738"/>
          <p14:tracePt t="53115" x="9478963" y="3128963"/>
          <p14:tracePt t="53139" x="9420225" y="3128963"/>
          <p14:tracePt t="53172" x="9371013" y="3140075"/>
          <p14:tracePt t="53205" x="9328150" y="3167063"/>
          <p14:tracePt t="53234" x="9321800" y="3171825"/>
          <p14:tracePt t="55203" x="9202738" y="3144838"/>
          <p14:tracePt t="55236" x="8874125" y="3101975"/>
          <p14:tracePt t="55265" x="8689975" y="3079750"/>
          <p14:tracePt t="55297" x="8555038" y="3059113"/>
          <p14:tracePt t="55331" x="8186738" y="3043238"/>
          <p14:tracePt t="55357" x="7997825" y="3043238"/>
          <p14:tracePt t="55390" x="7397750" y="3048000"/>
          <p14:tracePt t="55421" x="6884988" y="3090863"/>
          <p14:tracePt t="55451" x="6219825" y="3160713"/>
          <p14:tracePt t="55484" x="5437188" y="3270250"/>
          <p14:tracePt t="55514" x="5030788" y="3302000"/>
          <p14:tracePt t="55564" x="4475163" y="3313113"/>
          <p14:tracePt t="55597" x="4144963" y="3306763"/>
          <p14:tracePt t="55630" x="3663950" y="3306763"/>
          <p14:tracePt t="55654" x="3475038" y="3306763"/>
          <p14:tracePt t="55689" x="3270250" y="3324225"/>
          <p14:tracePt t="55718" x="3074988" y="3340100"/>
          <p14:tracePt t="55735" x="2960688" y="3351213"/>
          <p14:tracePt t="55767" x="2744788" y="3360738"/>
          <p14:tracePt t="55797" x="2652713" y="3367088"/>
          <p14:tracePt t="55830" x="2589213" y="3367088"/>
          <p14:tracePt t="55864" x="2528888" y="3367088"/>
          <p14:tracePt t="55897" x="2490788" y="3367088"/>
          <p14:tracePt t="55922" x="2486025" y="3367088"/>
          <p14:tracePt t="55955" x="2481263" y="3367088"/>
          <p14:tracePt t="55985" x="2443163" y="3367088"/>
          <p14:tracePt t="56014" x="2371725" y="3351213"/>
          <p14:tracePt t="56047" x="2324100" y="3351213"/>
          <p14:tracePt t="56081" x="2193925" y="3360738"/>
          <p14:tracePt t="56115" x="2097088" y="3394075"/>
          <p14:tracePt t="56147" x="2054225" y="3421063"/>
          <p14:tracePt t="56172" x="2047875" y="3425825"/>
          <p14:tracePt t="56201" x="2036763" y="3425825"/>
          <p14:tracePt t="56235" x="2020888" y="3425825"/>
          <p14:tracePt t="56264" x="2016125" y="3425825"/>
          <p14:tracePt t="56331" x="2009775" y="3425825"/>
          <p14:tracePt t="56364" x="1982788" y="3425825"/>
          <p14:tracePt t="56388" x="1912938" y="3414713"/>
          <p14:tracePt t="56421" x="1789113" y="3398838"/>
          <p14:tracePt t="56455" x="1728788" y="3398838"/>
          <p14:tracePt t="56484" x="1724025" y="3398838"/>
          <p14:tracePt t="56597" x="1724025" y="3409950"/>
          <p14:tracePt t="56631" x="1735138" y="3421063"/>
          <p14:tracePt t="56672" x="1739900" y="3432175"/>
          <p14:tracePt t="56705" x="1751013" y="3441700"/>
          <p14:tracePt t="56735" x="1762125" y="3452813"/>
          <p14:tracePt t="56764" x="1766888" y="3459163"/>
          <p14:tracePt t="56797" x="1773238" y="3463925"/>
          <p14:tracePt t="56847" x="1782763" y="3468688"/>
          <p14:tracePt t="56880" x="1782763" y="3475038"/>
          <p14:tracePt t="56985" x="1762125" y="3459163"/>
          <p14:tracePt t="57014" x="1728788" y="3432175"/>
          <p14:tracePt t="57047" x="1728788" y="3421063"/>
          <p14:tracePt t="57080" x="1863725" y="3290888"/>
          <p14:tracePt t="57115" x="2074863" y="3248025"/>
          <p14:tracePt t="57147" x="2144713" y="3290888"/>
          <p14:tracePt t="57172" x="2178050" y="3371850"/>
          <p14:tracePt t="57205" x="2189163" y="3425825"/>
          <p14:tracePt t="57234" x="2189163" y="3448050"/>
          <p14:tracePt t="57268" x="2151063" y="3463925"/>
          <p14:tracePt t="57297" x="2128838" y="3468688"/>
          <p14:tracePt t="57455" x="2301875" y="3452813"/>
          <p14:tracePt t="57484" x="2674938" y="3425825"/>
          <p14:tracePt t="57514" x="2989263" y="3425825"/>
          <p14:tracePt t="57547" x="3144838" y="3425825"/>
          <p14:tracePt t="57580" x="3414713" y="3436938"/>
          <p14:tracePt t="57614" x="3632200" y="3452813"/>
          <p14:tracePt t="57647" x="3686175" y="3475038"/>
          <p14:tracePt t="57671" x="3706813" y="3486150"/>
          <p14:tracePt t="57701" x="3778250" y="3513138"/>
          <p14:tracePt t="57735" x="3949700" y="3540125"/>
          <p14:tracePt t="57764" x="4014788" y="3556000"/>
          <p14:tracePt t="57830" x="4052888" y="3567113"/>
          <p14:tracePt t="57864" x="4095750" y="3571875"/>
          <p14:tracePt t="57897" x="4133850" y="3587750"/>
          <p14:tracePt t="57922" x="4144963" y="3587750"/>
          <p14:tracePt t="57951" x="4149725" y="3594100"/>
          <p14:tracePt t="57984" x="4194175" y="3614738"/>
          <p14:tracePt t="58014" x="4252913" y="3625850"/>
          <p14:tracePt t="58047" x="4279900" y="3632200"/>
          <p14:tracePt t="58114" x="4286250" y="3632200"/>
          <p14:tracePt t="58147" x="4291013" y="3625850"/>
          <p14:tracePt t="58171" x="4313238" y="3567113"/>
          <p14:tracePt t="58205" x="4318000" y="3479800"/>
          <p14:tracePt t="58235" x="4318000" y="3378200"/>
          <p14:tracePt t="58268" x="4333875" y="3297238"/>
          <p14:tracePt t="58297" x="4360863" y="3232150"/>
          <p14:tracePt t="58331" x="4383088" y="3171825"/>
          <p14:tracePt t="58364" x="4387850" y="3128963"/>
          <p14:tracePt t="58397" x="4394200" y="3113088"/>
          <p14:tracePt t="58422" x="4448175" y="3106738"/>
          <p14:tracePt t="58455" x="4695825" y="3106738"/>
          <p14:tracePt t="58484" x="5102225" y="3106738"/>
          <p14:tracePt t="58514" x="5392738" y="3106738"/>
          <p14:tracePt t="58547" x="5684838" y="3133725"/>
          <p14:tracePt t="58581" x="6399213" y="3182938"/>
          <p14:tracePt t="58614" x="6761163" y="3194050"/>
          <p14:tracePt t="58647" x="6797675" y="3205163"/>
          <p14:tracePt t="58751" x="6738938" y="3259138"/>
          <p14:tracePt t="58780" x="6669088" y="3405188"/>
          <p14:tracePt t="58814" x="6642100" y="3540125"/>
          <p14:tracePt t="58847" x="6635750" y="3636963"/>
          <p14:tracePt t="58881" x="6615113" y="3679825"/>
          <p14:tracePt t="58905" x="6608763" y="3695700"/>
          <p14:tracePt t="58939" x="6561138" y="3756025"/>
          <p14:tracePt t="58954" x="6538913" y="3771900"/>
          <p14:tracePt t="58985" x="6403975" y="3805238"/>
          <p14:tracePt t="59018" x="5864225" y="3760788"/>
          <p14:tracePt t="59031" x="5772150" y="3749675"/>
          <p14:tracePt t="59064" x="5599113" y="3706813"/>
          <p14:tracePt t="59097" x="5599113" y="3702050"/>
          <p14:tracePt t="59156" x="5695950" y="3695700"/>
          <p14:tracePt t="59188" x="6215063" y="3675063"/>
          <p14:tracePt t="59217" x="6646863" y="3648075"/>
          <p14:tracePt t="59251" x="7739063" y="3621088"/>
          <p14:tracePt t="59280" x="8170863" y="3621088"/>
          <p14:tracePt t="59314" x="8204200" y="3621088"/>
          <p14:tracePt t="59484" x="8204200" y="3614738"/>
          <p14:tracePt t="60124" x="8235950" y="3625850"/>
          <p14:tracePt t="60157" x="8570913" y="3609975"/>
          <p14:tracePt t="60186" x="8743950" y="3605213"/>
          <p14:tracePt t="60219" x="8797925" y="3605213"/>
          <p14:tracePt t="60248" x="8894763" y="3605213"/>
          <p14:tracePt t="60281" x="9040813" y="3632200"/>
          <p14:tracePt t="60314" x="9128125" y="3641725"/>
          <p14:tracePt t="60342" x="9175750" y="3652838"/>
          <p14:tracePt t="60374" x="9193213" y="3652838"/>
          <p14:tracePt t="60408" x="9251950" y="3652838"/>
          <p14:tracePt t="60438" x="9355138" y="3648075"/>
          <p14:tracePt t="60453" x="9391650" y="3648075"/>
          <p14:tracePt t="60484" x="9451975" y="3648075"/>
          <p14:tracePt t="60547" x="9483725" y="3648075"/>
          <p14:tracePt t="60580" x="9548813" y="3636963"/>
          <p14:tracePt t="60614" x="9564688" y="3632200"/>
          <p14:tracePt t="60718" x="9591675" y="3636963"/>
          <p14:tracePt t="60734" x="9613900" y="3636963"/>
          <p14:tracePt t="60764" x="9737725" y="3652838"/>
          <p14:tracePt t="60797" x="9932988" y="3659188"/>
          <p14:tracePt t="60830" x="10072688" y="3668713"/>
          <p14:tracePt t="60864" x="10171113" y="3668713"/>
          <p14:tracePt t="60897" x="10202863" y="3675063"/>
          <p14:tracePt t="60954" x="10186988" y="3663950"/>
          <p14:tracePt t="61139" x="10180638" y="3663950"/>
          <p14:tracePt t="61172" x="10180638" y="3668713"/>
          <p14:tracePt t="61280" x="10225088" y="3675063"/>
          <p14:tracePt t="61314" x="10333038" y="3686175"/>
          <p14:tracePt t="61347" x="10571163" y="3679825"/>
          <p14:tracePt t="61381" x="10814050" y="3625850"/>
          <p14:tracePt t="61414" x="10872788" y="3605213"/>
          <p14:tracePt t="61438" x="10910888" y="3594100"/>
          <p14:tracePt t="61452" x="10926763" y="3582988"/>
          <p14:tracePt t="61484" x="10937875" y="3578225"/>
          <p14:tracePt t="61514" x="10937875" y="3571875"/>
          <p14:tracePt t="61547" x="10937875" y="3567113"/>
          <p14:tracePt t="62097" x="10872788" y="3614738"/>
          <p14:tracePt t="62124" x="10661650" y="3652838"/>
          <p14:tracePt t="62157" x="10533063" y="3659188"/>
          <p14:tracePt t="62189" x="10256838" y="3686175"/>
          <p14:tracePt t="62218" x="10067925" y="3695700"/>
          <p14:tracePt t="62251" x="9802813" y="3695700"/>
          <p14:tracePt t="62280" x="9683750" y="3686175"/>
          <p14:tracePt t="62314" x="9517063" y="3686175"/>
          <p14:tracePt t="62347" x="9321800" y="3702050"/>
          <p14:tracePt t="62380" x="9155113" y="3717925"/>
          <p14:tracePt t="62405" x="9128125" y="3729038"/>
          <p14:tracePt t="62439" x="9117013" y="3729038"/>
          <p14:tracePt t="62453" x="9117013" y="3733800"/>
          <p14:tracePt t="62514" x="9117013" y="3740150"/>
          <p14:tracePt t="62780" x="9166225" y="3729038"/>
          <p14:tracePt t="62814" x="9197975" y="3729038"/>
          <p14:tracePt t="62847" x="9209088" y="3722688"/>
          <p14:tracePt t="62874" x="9224963" y="3722688"/>
          <p14:tracePt t="62907" x="9274175" y="3713163"/>
          <p14:tracePt t="62937" x="9391650" y="3686175"/>
          <p14:tracePt t="62956" x="9544050" y="3668713"/>
          <p14:tracePt t="62986" x="9786938" y="3648075"/>
          <p14:tracePt t="63014" x="9982200" y="3625850"/>
          <p14:tracePt t="63047" x="10045700" y="3625850"/>
          <p14:tracePt t="63080" x="10079038" y="3625850"/>
          <p14:tracePt t="63114" x="10094913" y="3625850"/>
          <p14:tracePt t="63265" x="10052050" y="3578225"/>
          <p14:tracePt t="63297" x="10018713" y="3495675"/>
          <p14:tracePt t="63332" x="10013950" y="3432175"/>
          <p14:tracePt t="63364" x="10083800" y="3414713"/>
          <p14:tracePt t="63397" x="10137775" y="3414713"/>
          <p14:tracePt t="63422" x="10137775" y="3448050"/>
          <p14:tracePt t="63454" x="10137775" y="3479800"/>
          <p14:tracePt t="63484" x="10137775" y="3513138"/>
          <p14:tracePt t="63517" x="10160000" y="3533775"/>
          <p14:tracePt t="63547" x="10213975" y="3556000"/>
          <p14:tracePt t="63580" x="10333038" y="3578225"/>
          <p14:tracePt t="63613" x="10414000" y="3598863"/>
          <p14:tracePt t="63647" x="10560050" y="3614738"/>
          <p14:tracePt t="63671" x="10672763" y="3648075"/>
          <p14:tracePt t="63704" x="10683875" y="3648075"/>
          <p14:tracePt t="63734" x="10668000" y="3652838"/>
          <p14:tracePt t="63767" x="10614025" y="3652838"/>
          <p14:tracePt t="63797" x="10598150" y="3652838"/>
          <p14:tracePt t="63880" x="10580688" y="3641725"/>
          <p14:tracePt t="63921" x="10575925" y="3636963"/>
          <p14:tracePt t="64155" x="10656888" y="3636963"/>
          <p14:tracePt t="64188" x="10841038" y="3632200"/>
          <p14:tracePt t="64220" x="10895013" y="3625850"/>
          <p14:tracePt t="64268" x="10895013" y="3621088"/>
          <p14:tracePt t="64347" x="10888663" y="3632200"/>
          <p14:tracePt t="64380" x="10879138" y="3659188"/>
          <p14:tracePt t="64414" x="10879138" y="3668713"/>
          <p14:tracePt t="64438" x="10856913" y="3690938"/>
          <p14:tracePt t="64452" x="10841038" y="3706813"/>
          <p14:tracePt t="64484" x="10726738" y="3771900"/>
          <p14:tracePt t="64517" x="10652125" y="3798888"/>
          <p14:tracePt t="64547" x="10625138" y="3810000"/>
          <p14:tracePt t="64580" x="10587038" y="3783013"/>
          <p14:tracePt t="64613" x="10452100" y="3625850"/>
          <p14:tracePt t="64647" x="10252075" y="3436938"/>
          <p14:tracePt t="64671" x="10180638" y="3306763"/>
          <p14:tracePt t="64704" x="10171113" y="3225800"/>
          <p14:tracePt t="64734" x="10186988" y="3155950"/>
          <p14:tracePt t="64767" x="10256838" y="3079750"/>
          <p14:tracePt t="64797" x="10337800" y="3025775"/>
          <p14:tracePt t="64830" x="10463213" y="2967038"/>
          <p14:tracePt t="64864" x="10521950" y="2955925"/>
          <p14:tracePt t="64897" x="10602913" y="2978150"/>
          <p14:tracePt t="64921" x="10688638" y="3043238"/>
          <p14:tracePt t="64954" x="10760075" y="3167063"/>
          <p14:tracePt t="64985" x="10787063" y="3252788"/>
          <p14:tracePt t="65017" x="10814050" y="3355975"/>
          <p14:tracePt t="65047" x="10818813" y="3486150"/>
          <p14:tracePt t="65080" x="10818813" y="3598863"/>
          <p14:tracePt t="65114" x="10802938" y="3659188"/>
          <p14:tracePt t="65147" x="10771188" y="3702050"/>
          <p14:tracePt t="65171" x="10706100" y="3733800"/>
          <p14:tracePt t="65204" x="10587038" y="3733800"/>
          <p14:tracePt t="65234" x="10429875" y="3663950"/>
          <p14:tracePt t="65267" x="10348913" y="3582988"/>
          <p14:tracePt t="65296" x="10317163" y="3463925"/>
          <p14:tracePt t="65332" x="10310813" y="3328988"/>
          <p14:tracePt t="65363" x="10310813" y="3241675"/>
          <p14:tracePt t="65397" x="10360025" y="3155950"/>
          <p14:tracePt t="65421" x="10434638" y="3079750"/>
          <p14:tracePt t="65451" x="10499725" y="3036888"/>
          <p14:tracePt t="65484" x="10571163" y="3032125"/>
          <p14:tracePt t="65517" x="10672763" y="3063875"/>
          <p14:tracePt t="65547" x="10771188" y="3187700"/>
          <p14:tracePt t="65580" x="10791825" y="3328988"/>
          <p14:tracePt t="65613" x="10791825" y="3398838"/>
          <p14:tracePt t="65638" x="10760075" y="3479800"/>
          <p14:tracePt t="65671" x="10717213" y="3544888"/>
          <p14:tracePt t="65704" x="10679113" y="3578225"/>
          <p14:tracePt t="65733" x="10672763" y="3582988"/>
          <p14:tracePt t="66314" x="10634663" y="3605213"/>
          <p14:tracePt t="66347" x="10602913" y="3621088"/>
          <p14:tracePt t="66373" x="10598150" y="3625850"/>
          <p14:tracePt t="66501" x="10598150" y="3621088"/>
          <p14:tracePt t="66597" x="10571163" y="3621088"/>
          <p14:tracePt t="66624" x="10472738" y="3556000"/>
          <p14:tracePt t="66658" x="10391775" y="3367088"/>
          <p14:tracePt t="66690" x="10371138" y="3167063"/>
          <p14:tracePt t="66721" x="10391775" y="3140075"/>
          <p14:tracePt t="66751" x="10490200" y="3133725"/>
          <p14:tracePt t="66780" x="10672763" y="3167063"/>
          <p14:tracePt t="66814" x="10737850" y="3214688"/>
          <p14:tracePt t="66846" x="10744200" y="3279775"/>
          <p14:tracePt t="66880" x="10744200" y="3313113"/>
          <p14:tracePt t="66914" x="10737850" y="3313113"/>
          <p14:tracePt t="67001" x="10506075" y="3367088"/>
          <p14:tracePt t="67030" x="9959975" y="3495675"/>
          <p14:tracePt t="67063" x="9609138" y="3560763"/>
          <p14:tracePt t="67097" x="9274175" y="3625850"/>
          <p14:tracePt t="67123" x="9029700" y="3663950"/>
          <p14:tracePt t="67164" x="8959850" y="3679825"/>
          <p14:tracePt t="67250" x="9101138" y="3648075"/>
          <p14:tracePt t="67280" x="9290050" y="3641725"/>
          <p14:tracePt t="67313" x="9517063" y="3641725"/>
          <p14:tracePt t="67347" x="9591675" y="3652838"/>
          <p14:tracePt t="67438" x="9036050" y="3652838"/>
          <p14:tracePt t="67452" x="8802688" y="3652838"/>
          <p14:tracePt t="67484" x="8375650" y="3652838"/>
          <p14:tracePt t="67530" x="8689975" y="3636963"/>
          <p14:tracePt t="67564" x="9359900" y="3625850"/>
          <p14:tracePt t="67596" x="9636125" y="3625850"/>
          <p14:tracePt t="67630" x="9640888" y="3625850"/>
          <p14:tracePt t="67830" x="9629775" y="3621088"/>
          <p14:tracePt t="68389" x="9625013" y="3621088"/>
          <p14:tracePt t="68613" x="9829800" y="3621088"/>
          <p14:tracePt t="68640" x="10198100" y="3587750"/>
          <p14:tracePt t="68671" x="10472738" y="3567113"/>
          <p14:tracePt t="68733" x="10472738" y="3560763"/>
          <p14:tracePt t="68780" x="10479088" y="3560763"/>
          <p14:tracePt t="68814" x="10479088" y="3567113"/>
          <p14:tracePt t="68847" x="10479088" y="3571875"/>
          <p14:tracePt t="68896" x="10479088" y="3582988"/>
          <p14:tracePt t="68921" x="10490200" y="3605213"/>
          <p14:tracePt t="68954" x="10499725" y="3609975"/>
          <p14:tracePt t="68985" x="10506075" y="3614738"/>
          <p14:tracePt t="69017" x="10510838" y="3614738"/>
          <p14:tracePt t="69081" x="10425113" y="3598863"/>
          <p14:tracePt t="69114" x="10310813" y="3490913"/>
          <p14:tracePt t="69147" x="10252075" y="3317875"/>
          <p14:tracePt t="69171" x="10267950" y="3194050"/>
          <p14:tracePt t="69205" x="10326688" y="3117850"/>
          <p14:tracePt t="69234" x="10418763" y="3086100"/>
          <p14:tracePt t="69267" x="10506075" y="3086100"/>
          <p14:tracePt t="69297" x="10607675" y="3133725"/>
          <p14:tracePt t="69331" x="10775950" y="3328988"/>
          <p14:tracePt t="69364" x="10802938" y="3452813"/>
          <p14:tracePt t="69396" x="10791825" y="3556000"/>
          <p14:tracePt t="69421" x="10764838" y="3609975"/>
          <p14:tracePt t="69455" x="10679113" y="3636963"/>
          <p14:tracePt t="69484" x="10463213" y="3636963"/>
          <p14:tracePt t="69517" x="10321925" y="3582988"/>
          <p14:tracePt t="69547" x="10299700" y="3502025"/>
          <p14:tracePt t="69580" x="10425113" y="3317875"/>
          <p14:tracePt t="69613" x="10537825" y="3221038"/>
          <p14:tracePt t="69647" x="10602913" y="3198813"/>
          <p14:tracePt t="69671" x="10710863" y="3205163"/>
          <p14:tracePt t="69704" x="10868025" y="3297238"/>
          <p14:tracePt t="69734" x="10971213" y="3441700"/>
          <p14:tracePt t="69767" x="10975975" y="3551238"/>
          <p14:tracePt t="69796" x="10856913" y="3668713"/>
          <p14:tracePt t="69830" x="10591800" y="3729038"/>
          <p14:tracePt t="69864" x="10375900" y="3729038"/>
          <p14:tracePt t="69897" x="10333038" y="3695700"/>
          <p14:tracePt t="69921" x="10337800" y="3598863"/>
          <p14:tracePt t="69954" x="10472738" y="3502025"/>
          <p14:tracePt t="69984" x="10629900" y="3475038"/>
          <p14:tracePt t="70017" x="10694988" y="3475038"/>
          <p14:tracePt t="70047" x="10699750" y="3513138"/>
          <p14:tracePt t="70080" x="10548938" y="3695700"/>
          <p14:tracePt t="70114" x="10310813" y="3821113"/>
          <p14:tracePt t="70147" x="10040938" y="3859213"/>
          <p14:tracePt t="70180" x="9813925" y="3859213"/>
          <p14:tracePt t="70218" x="9721850" y="3848100"/>
          <p14:tracePt t="70251" x="9674225" y="3841750"/>
          <p14:tracePt t="70280" x="9667875" y="3841750"/>
          <p14:tracePt t="70596" x="9645650" y="3848100"/>
          <p14:tracePt t="70630" x="9640888" y="3848100"/>
          <p14:tracePt t="70704" x="9640888" y="3852863"/>
          <p14:tracePt t="70751" x="9629775" y="3859213"/>
          <p14:tracePt t="70797" x="9618663" y="3859213"/>
          <p14:tracePt t="70830" x="9613900" y="3859213"/>
          <p14:tracePt t="70880" x="9598025" y="3859213"/>
          <p14:tracePt t="70914" x="9559925" y="3859213"/>
          <p14:tracePt t="70938" x="9548813" y="3859213"/>
          <p14:tracePt t="71047" x="9537700" y="3859213"/>
          <p14:tracePt t="71080" x="9505950" y="3859213"/>
          <p14:tracePt t="71114" x="9490075" y="3859213"/>
          <p14:tracePt t="71155" x="9483725" y="3859213"/>
          <p14:tracePt t="71188" x="9478963" y="3859213"/>
          <p14:tracePt t="71217" x="9463088" y="3863975"/>
          <p14:tracePt t="71346" x="9456738" y="3868738"/>
          <p14:tracePt t="71389" x="9451975" y="3875088"/>
          <p14:tracePt t="71421" x="9451975" y="3879850"/>
          <p14:tracePt t="71455" x="9447213" y="3879850"/>
          <p14:tracePt t="71501" x="9424988" y="3879850"/>
          <p14:tracePt t="71580" x="9420225" y="3879850"/>
          <p14:tracePt t="71613" x="9409113" y="3886200"/>
          <p14:tracePt t="71671" x="9402763" y="3886200"/>
          <p14:tracePt t="71767" x="9391650" y="3886200"/>
          <p14:tracePt t="71797" x="9382125" y="3879850"/>
          <p14:tracePt t="71880" x="9359900" y="3875088"/>
          <p14:tracePt t="71913" x="9344025" y="3863975"/>
          <p14:tracePt t="71938" x="9328150" y="3859213"/>
          <p14:tracePt t="71984" x="9294813" y="3852863"/>
          <p14:tracePt t="72017" x="9193213" y="3848100"/>
          <p14:tracePt t="72046" x="8939213" y="3825875"/>
          <p14:tracePt t="72080" x="8629650" y="3814763"/>
          <p14:tracePt t="72114" x="8355013" y="3805238"/>
          <p14:tracePt t="72147" x="8013700" y="3810000"/>
          <p14:tracePt t="72171" x="7543800" y="3832225"/>
          <p14:tracePt t="72204" x="7215188" y="3906838"/>
          <p14:tracePt t="72234" x="6819900" y="4010025"/>
          <p14:tracePt t="72267" x="6361113" y="4079875"/>
          <p14:tracePt t="72297" x="5911850" y="4064000"/>
          <p14:tracePt t="72331" x="5311775" y="3944938"/>
          <p14:tracePt t="72364" x="4776788" y="3810000"/>
          <p14:tracePt t="72396" x="4214813" y="3609975"/>
          <p14:tracePt t="72421" x="3686175" y="3398838"/>
          <p14:tracePt t="72454" x="3398838" y="3241675"/>
          <p14:tracePt t="72484" x="3236913" y="3106738"/>
          <p14:tracePt t="72517" x="3151188" y="2994025"/>
          <p14:tracePt t="72547" x="3079750" y="2879725"/>
          <p14:tracePt t="72580" x="3043238" y="2751138"/>
          <p14:tracePt t="72613" x="3048000" y="2632075"/>
          <p14:tracePt t="72647" x="3140075" y="2474913"/>
          <p14:tracePt t="72671" x="3324225" y="2317750"/>
          <p14:tracePt t="72704" x="3648075" y="2166938"/>
          <p14:tracePt t="72734" x="4198938" y="2032000"/>
          <p14:tracePt t="72767" x="4594225" y="1989138"/>
          <p14:tracePt t="72796" x="4868863" y="1989138"/>
          <p14:tracePt t="72830" x="5583238" y="1989138"/>
          <p14:tracePt t="72863" x="6599238" y="1955800"/>
          <p14:tracePt t="72897" x="7312025" y="1955800"/>
          <p14:tracePt t="72921" x="7570788" y="1993900"/>
          <p14:tracePt t="72954" x="7793038" y="2047875"/>
          <p14:tracePt t="72984" x="8435975" y="2227263"/>
          <p14:tracePt t="73017" x="8966200" y="2409825"/>
          <p14:tracePt t="73046" x="9166225" y="2544763"/>
          <p14:tracePt t="73080" x="9294813" y="2701925"/>
          <p14:tracePt t="73114" x="9386888" y="2816225"/>
          <p14:tracePt t="73147" x="9429750" y="2913063"/>
          <p14:tracePt t="73170" x="9420225" y="3021013"/>
          <p14:tracePt t="73204" x="9267825" y="3225800"/>
          <p14:tracePt t="73234" x="8921750" y="3475038"/>
          <p14:tracePt t="73267" x="8467725" y="3614738"/>
          <p14:tracePt t="73297" x="8343900" y="3614738"/>
          <p14:tracePt t="73405" x="8321675" y="3621088"/>
          <p14:tracePt t="73438" x="8301038" y="3632200"/>
          <p14:tracePt t="74030" x="8094663" y="3594100"/>
          <p14:tracePt t="74064" x="7300913" y="3648075"/>
          <p14:tracePt t="74097" x="6030913" y="3825875"/>
          <p14:tracePt t="74130" x="4394200" y="4030663"/>
          <p14:tracePt t="74154" x="3529013" y="4122738"/>
          <p14:tracePt t="74188" x="3005138" y="4167188"/>
          <p14:tracePt t="74206" x="2971800" y="4167188"/>
          <p14:tracePt t="74234" x="2886075" y="4176713"/>
          <p14:tracePt t="74267" x="2863850" y="4187825"/>
          <p14:tracePt t="74297" x="2852738" y="4187825"/>
          <p14:tracePt t="74330" x="2843213" y="4194175"/>
          <p14:tracePt t="74364" x="2820988" y="4194175"/>
          <p14:tracePt t="74397" x="2798763" y="4187825"/>
          <p14:tracePt t="74438" x="2674938" y="4113213"/>
          <p14:tracePt t="74452" x="2620963" y="4095750"/>
          <p14:tracePt t="74484" x="2335213" y="4025900"/>
          <p14:tracePt t="74517" x="2043113" y="3971925"/>
          <p14:tracePt t="74547" x="1804988" y="3922713"/>
          <p14:tracePt t="74580" x="1573213" y="3906838"/>
          <p14:tracePt t="74613" x="1431925" y="3902075"/>
          <p14:tracePt t="74638" x="1373188" y="3902075"/>
          <p14:tracePt t="74767" x="1377950" y="3902075"/>
          <p14:tracePt t="74955" x="1382713" y="3902075"/>
          <p14:tracePt t="74986" x="1389063" y="3913188"/>
          <p14:tracePt t="75046" x="1416050" y="3922713"/>
          <p14:tracePt t="75080" x="1589088" y="3933825"/>
          <p14:tracePt t="75114" x="1643063" y="3944938"/>
          <p14:tracePt t="75251" x="1620838" y="3929063"/>
          <p14:tracePt t="75284" x="1546225" y="3913188"/>
          <p14:tracePt t="75313" x="1519238" y="3913188"/>
          <p14:tracePt t="75380" x="1719263" y="3895725"/>
          <p14:tracePt t="75404" x="1793875" y="3879850"/>
          <p14:tracePt t="75454" x="1793875" y="3875088"/>
          <p14:tracePt t="75547" x="1793875" y="3863975"/>
          <p14:tracePt t="75580" x="1766888" y="3859213"/>
          <p14:tracePt t="75613" x="1697038" y="3859213"/>
          <p14:tracePt t="75647" x="1555750" y="3859213"/>
          <p14:tracePt t="75671" x="1301750" y="3890963"/>
          <p14:tracePt t="75704" x="1112838" y="3940175"/>
          <p14:tracePt t="75734" x="1092200" y="3956050"/>
          <p14:tracePt t="75767" x="1081088" y="3971925"/>
          <p14:tracePt t="75796" x="1074738" y="3987800"/>
          <p14:tracePt t="75921" x="1074738" y="3994150"/>
          <p14:tracePt t="75954" x="1074738" y="3998913"/>
          <p14:tracePt t="76034" x="1085850" y="4003675"/>
          <p14:tracePt t="76064" x="1096963" y="4014788"/>
          <p14:tracePt t="76097" x="1108075" y="4021138"/>
          <p14:tracePt t="76130" x="1119188" y="4030663"/>
          <p14:tracePt t="76172" x="1128713" y="4037013"/>
          <p14:tracePt t="76204" x="1139825" y="4037013"/>
          <p14:tracePt t="76234" x="1150938" y="4041775"/>
          <p14:tracePt t="76280" x="1155700" y="4052888"/>
          <p14:tracePt t="77889" x="1162050" y="4064000"/>
          <p14:tracePt t="77938" x="1204913" y="4106863"/>
          <p14:tracePt t="77953" x="1243013" y="4106863"/>
          <p14:tracePt t="77985" x="1308100" y="4122738"/>
          <p14:tracePt t="78014" x="1366838" y="4122738"/>
          <p14:tracePt t="78047" x="1373188" y="4117975"/>
          <p14:tracePt t="78080" x="1373188" y="4113213"/>
          <p14:tracePt t="78115" x="1373188" y="4106863"/>
          <p14:tracePt t="78155" x="1377950" y="4106863"/>
          <p14:tracePt t="78188" x="1389063" y="4102100"/>
          <p14:tracePt t="78202" x="1389063" y="4090988"/>
          <p14:tracePt t="78251" x="1416050" y="4079875"/>
          <p14:tracePt t="78281" x="1431925" y="4079875"/>
          <p14:tracePt t="78314" x="1443038" y="4075113"/>
          <p14:tracePt t="78347" x="1447800" y="4075113"/>
          <p14:tracePt t="78381" x="1454150" y="4068763"/>
          <p14:tracePt t="78501" x="1454150" y="4064000"/>
          <p14:tracePt t="78547" x="1447800" y="4064000"/>
          <p14:tracePt t="78655" x="1443038" y="4064000"/>
          <p14:tracePt t="78847" x="1443038" y="4068763"/>
          <p14:tracePt t="80630" x="1443038" y="4079875"/>
          <p14:tracePt t="80656" x="1447800" y="4102100"/>
          <p14:tracePt t="80686" x="1465263" y="4122738"/>
          <p14:tracePt t="80719" x="1593850" y="4187825"/>
          <p14:tracePt t="80749" x="1663700" y="4203700"/>
          <p14:tracePt t="80780" x="1766888" y="4230688"/>
          <p14:tracePt t="80814" x="1924050" y="4248150"/>
          <p14:tracePt t="80847" x="2020888" y="4264025"/>
          <p14:tracePt t="80880" x="2085975" y="4306888"/>
          <p14:tracePt t="80914" x="2101850" y="4333875"/>
          <p14:tracePt t="80938" x="2117725" y="4356100"/>
          <p14:tracePt t="80953" x="2128838" y="4356100"/>
          <p14:tracePt t="80984" x="2144713" y="4371975"/>
          <p14:tracePt t="81014" x="2155825" y="4387850"/>
          <p14:tracePt t="81047" x="2155825" y="4430713"/>
          <p14:tracePt t="81080" x="2162175" y="4464050"/>
          <p14:tracePt t="81115" x="2162175" y="4484688"/>
          <p14:tracePt t="81147" x="2162175" y="4522788"/>
          <p14:tracePt t="81171" x="2144713" y="4560888"/>
          <p14:tracePt t="81201" x="2135188" y="4572000"/>
          <p14:tracePt t="81234" x="2128838" y="4576763"/>
          <p14:tracePt t="81264" x="2108200" y="4583113"/>
          <p14:tracePt t="81297" x="2020888" y="4610100"/>
          <p14:tracePt t="81331" x="1973263" y="4621213"/>
          <p14:tracePt t="81380" x="1962150" y="4621213"/>
          <p14:tracePt t="81438" x="1928813" y="4587875"/>
          <p14:tracePt t="81452" x="1912938" y="4583113"/>
          <p14:tracePt t="81485" x="1843088" y="4545013"/>
          <p14:tracePt t="81518" x="1827213" y="4533900"/>
          <p14:tracePt t="81631" x="1827213" y="4538663"/>
          <p14:tracePt t="81664" x="1827213" y="4549775"/>
          <p14:tracePt t="81688" x="1847850" y="4567238"/>
          <p14:tracePt t="81702" x="1854200" y="4572000"/>
          <p14:tracePt t="81734" x="1885950" y="4587875"/>
          <p14:tracePt t="81768" x="1912938" y="4594225"/>
          <p14:tracePt t="81797" x="1928813" y="4594225"/>
          <p14:tracePt t="81941" x="1928813" y="4587875"/>
          <p14:tracePt t="82547" x="1939925" y="4587875"/>
          <p14:tracePt t="82581" x="1966913" y="4587875"/>
          <p14:tracePt t="82614" x="2005013" y="4603750"/>
          <p14:tracePt t="82655" x="2009775" y="4603750"/>
          <p14:tracePt t="82780" x="2005013" y="4603750"/>
          <p14:tracePt t="83047" x="2000250" y="4603750"/>
          <p14:tracePt t="83081" x="1993900" y="4603750"/>
          <p14:tracePt t="83889" x="1978025" y="4603750"/>
          <p14:tracePt t="83924" x="1966913" y="4603750"/>
          <p14:tracePt t="84501" x="2085975" y="4760913"/>
          <p14:tracePt t="84530" x="2124075" y="4819650"/>
          <p14:tracePt t="84564" x="2139950" y="4852988"/>
          <p14:tracePt t="84597" x="2144713" y="4857750"/>
          <p14:tracePt t="84647" x="2144713" y="4837113"/>
          <p14:tracePt t="84672" x="2139950" y="4814888"/>
          <p14:tracePt t="84704" x="2139950" y="4810125"/>
          <p14:tracePt t="84751" x="2117725" y="4792663"/>
          <p14:tracePt t="84780" x="2090738" y="4776788"/>
          <p14:tracePt t="84813" x="2081213" y="4749800"/>
          <p14:tracePt t="84847" x="2016125" y="4657725"/>
          <p14:tracePt t="84880" x="1924050" y="4560888"/>
          <p14:tracePt t="84914" x="1874838" y="4511675"/>
          <p14:tracePt t="84938" x="1847850" y="4495800"/>
          <p14:tracePt t="84953" x="1836738" y="4495800"/>
          <p14:tracePt t="84985" x="1751013" y="4511675"/>
          <p14:tracePt t="85014" x="1697038" y="4522788"/>
          <p14:tracePt t="85047" x="1685925" y="4522788"/>
          <p14:tracePt t="85147" x="1708150" y="4560888"/>
          <p14:tracePt t="85172" x="1724025" y="4587875"/>
          <p14:tracePt t="85204" x="1778000" y="4614863"/>
          <p14:tracePt t="85234" x="1831975" y="4625975"/>
          <p14:tracePt t="85268" x="1836738" y="4625975"/>
          <p14:tracePt t="85331" x="1836738" y="4641850"/>
          <p14:tracePt t="85364" x="1847850" y="4648200"/>
          <p14:tracePt t="85397" x="1854200" y="4648200"/>
          <p14:tracePt t="85455" x="1858963" y="4648200"/>
          <p14:tracePt t="85484" x="1863725" y="4648200"/>
          <p14:tracePt t="85563" x="1863725" y="4637088"/>
          <p14:tracePt t="85702" x="1874838" y="4641850"/>
          <p14:tracePt t="85734" x="1890713" y="4664075"/>
          <p14:tracePt t="85764" x="1917700" y="4684713"/>
          <p14:tracePt t="85797" x="2032000" y="4641850"/>
          <p14:tracePt t="85830" x="2124075" y="4572000"/>
          <p14:tracePt t="85897" x="2124075" y="4567238"/>
          <p14:tracePt t="85939" x="2135188" y="4549775"/>
          <p14:tracePt t="85953" x="2139950" y="4545013"/>
          <p14:tracePt t="85985" x="2139950" y="4511675"/>
          <p14:tracePt t="86017" x="2139950" y="4484688"/>
          <p14:tracePt t="86047" x="2151063" y="4468813"/>
          <p14:tracePt t="86080" x="2171700" y="4448175"/>
          <p14:tracePt t="86114" x="2171700" y="4441825"/>
          <p14:tracePt t="86189" x="2308225" y="4556125"/>
          <p14:tracePt t="86218" x="2524125" y="4641850"/>
          <p14:tracePt t="86234" x="2605088" y="4668838"/>
          <p14:tracePt t="86268" x="2697163" y="4695825"/>
          <p14:tracePt t="86347" x="2690813" y="4679950"/>
          <p14:tracePt t="86380" x="2686050" y="4668838"/>
          <p14:tracePt t="86455" x="2679700" y="4664075"/>
          <p14:tracePt t="86484" x="2674938" y="4657725"/>
          <p14:tracePt t="86597" x="2670175" y="4652963"/>
          <p14:tracePt t="86630" x="2670175" y="4648200"/>
          <p14:tracePt t="86814" x="2652713" y="4648200"/>
          <p14:tracePt t="86847" x="2625725" y="4648200"/>
          <p14:tracePt t="86880" x="2620963" y="4648200"/>
          <p14:tracePt t="87830" x="2609850" y="4648200"/>
          <p14:tracePt t="87859" x="2589213" y="4652963"/>
          <p14:tracePt t="87897" x="2578100" y="4664075"/>
          <p14:tracePt t="87921" x="2551113" y="4664075"/>
          <p14:tracePt t="87954" x="2535238" y="4664075"/>
          <p14:tracePt t="87985" x="2486025" y="4648200"/>
          <p14:tracePt t="88014" x="2490788" y="4691063"/>
          <p14:tracePt t="88047" x="2528888" y="4691063"/>
          <p14:tracePt t="88080" x="2551113" y="4695825"/>
          <p14:tracePt t="88204" x="2551113" y="4711700"/>
          <p14:tracePt t="88718" x="2135188" y="4702175"/>
          <p14:tracePt t="88765" x="2063750" y="4718050"/>
          <p14:tracePt t="88797" x="1870075" y="4722813"/>
          <p14:tracePt t="88830" x="1847850" y="4722813"/>
          <p14:tracePt t="89050" x="2005013" y="4787900"/>
          <p14:tracePt t="89081" x="2036763" y="4787900"/>
          <p14:tracePt t="89114" x="2058988" y="4787900"/>
          <p14:tracePt t="89155" x="2063750" y="4783138"/>
          <p14:tracePt t="89186" x="2074863" y="4756150"/>
          <p14:tracePt t="89219" x="2081213" y="4706938"/>
          <p14:tracePt t="89252" x="2085975" y="4675188"/>
          <p14:tracePt t="89282" x="2070100" y="4652963"/>
          <p14:tracePt t="89314" x="1993900" y="4610100"/>
          <p14:tracePt t="89346" x="1951038" y="4583113"/>
          <p14:tracePt t="89380" x="1917700" y="4556125"/>
          <p14:tracePt t="89413" x="1917700" y="4545013"/>
          <p14:tracePt t="89438" x="1924050" y="4538663"/>
          <p14:tracePt t="89455" x="1939925" y="4533900"/>
          <p14:tracePt t="89484" x="1946275" y="4533900"/>
          <p14:tracePt t="89517" x="1946275" y="4529138"/>
          <p14:tracePt t="89580" x="1946275" y="4522788"/>
          <p14:tracePt t="89937" x="1946275" y="4518025"/>
          <p14:tracePt t="90030" x="1946275" y="4511675"/>
          <p14:tracePt t="90438" x="1946275" y="4506913"/>
          <p14:tracePt t="90452" x="1946275" y="4502150"/>
          <p14:tracePt t="90847" x="1966913" y="4495800"/>
          <p14:tracePt t="90874" x="1982788" y="4495800"/>
          <p14:tracePt t="90907" x="2000250" y="4491038"/>
          <p14:tracePt t="90938" x="2043113" y="4484688"/>
          <p14:tracePt t="90955" x="2054225" y="4484688"/>
          <p14:tracePt t="90985" x="2070100" y="4479925"/>
          <p14:tracePt t="91017" x="2081213" y="4479925"/>
          <p14:tracePt t="91080" x="2112963" y="4475163"/>
          <p14:tracePt t="91130" x="2128838" y="4475163"/>
          <p14:tracePt t="91172" x="2355850" y="4475163"/>
          <p14:tracePt t="91201" x="2459038" y="4484688"/>
          <p14:tracePt t="91235" x="2463800" y="4484688"/>
          <p14:tracePt t="92797" x="2463800" y="4491038"/>
          <p14:tracePt t="92830" x="2463800" y="4495800"/>
          <p14:tracePt t="92880" x="2632075" y="4545013"/>
          <p14:tracePt t="92906" x="2847975" y="4576763"/>
          <p14:tracePt t="92940" x="3070225" y="4598988"/>
          <p14:tracePt t="92984" x="3070225" y="4572000"/>
          <p14:tracePt t="93017" x="3090863" y="4556125"/>
          <p14:tracePt t="93047" x="3198813" y="4545013"/>
          <p14:tracePt t="93080" x="3214688" y="4545013"/>
          <p14:tracePt t="93147" x="3214688" y="4538663"/>
          <p14:tracePt t="93251" x="3194050" y="4545013"/>
          <p14:tracePt t="93280" x="3052763" y="4495800"/>
          <p14:tracePt t="93314" x="2890838" y="4376738"/>
          <p14:tracePt t="93347" x="2836863" y="4268788"/>
          <p14:tracePt t="93380" x="2794000" y="4041775"/>
          <p14:tracePt t="93413" x="2805113" y="3956050"/>
          <p14:tracePt t="93438" x="2913063" y="3875088"/>
          <p14:tracePt t="93452" x="2982913" y="3832225"/>
          <p14:tracePt t="93484" x="3151188" y="3771900"/>
          <p14:tracePt t="93517" x="3340100" y="3760788"/>
          <p14:tracePt t="93547" x="3486150" y="3771900"/>
          <p14:tracePt t="93580" x="3614738" y="3848100"/>
          <p14:tracePt t="93614" x="3663950" y="3917950"/>
          <p14:tracePt t="93647" x="3713163" y="3983038"/>
          <p14:tracePt t="93671" x="3729038" y="4037013"/>
          <p14:tracePt t="93704" x="3729038" y="4102100"/>
          <p14:tracePt t="93734" x="3702050" y="4187825"/>
          <p14:tracePt t="93767" x="3625850" y="4284663"/>
          <p14:tracePt t="93797" x="3463925" y="4421188"/>
          <p14:tracePt t="93830" x="3367088" y="4464050"/>
          <p14:tracePt t="93864" x="3360738" y="4464050"/>
          <p14:tracePt t="94847" x="3497263" y="4502150"/>
          <p14:tracePt t="94880" x="3922713" y="4567238"/>
          <p14:tracePt t="94913" x="3956050" y="4567238"/>
          <p14:tracePt t="95000" x="4079875" y="4560888"/>
          <p14:tracePt t="95030" x="4133850" y="4560888"/>
          <p14:tracePt t="95655" x="4214813" y="4560888"/>
          <p14:tracePt t="95690" x="4648200" y="4556125"/>
          <p14:tracePt t="95719" x="4675188" y="4549775"/>
          <p14:tracePt t="95797" x="4664075" y="4549775"/>
          <p14:tracePt t="96123" x="4765675" y="4549775"/>
          <p14:tracePt t="96156" x="4992688" y="4549775"/>
          <p14:tracePt t="96188" x="5037138" y="4549775"/>
          <p14:tracePt t="96454" x="5057775" y="4549775"/>
          <p14:tracePt t="96485" x="5064125" y="4549775"/>
          <p14:tracePt t="96517" x="5064125" y="4556125"/>
          <p14:tracePt t="96547" x="5014913" y="4594225"/>
          <p14:tracePt t="96580" x="4787900" y="4657725"/>
          <p14:tracePt t="96613" x="4648200" y="4657725"/>
          <p14:tracePt t="96640" x="4540250" y="4657725"/>
          <p14:tracePt t="96674" x="4425950" y="4625975"/>
          <p14:tracePt t="96702" x="4171950" y="4533900"/>
          <p14:tracePt t="96736" x="4032250" y="4464050"/>
          <p14:tracePt t="96765" x="3971925" y="4403725"/>
          <p14:tracePt t="96797" x="3933825" y="4349750"/>
          <p14:tracePt t="96830" x="3922713" y="4230688"/>
          <p14:tracePt t="96863" x="3976688" y="4149725"/>
          <p14:tracePt t="96897" x="4075113" y="4086225"/>
          <p14:tracePt t="96921" x="4160838" y="4048125"/>
          <p14:tracePt t="96954" x="4322763" y="4030663"/>
          <p14:tracePt t="96985" x="4484688" y="4030663"/>
          <p14:tracePt t="97017" x="4668838" y="4041775"/>
          <p14:tracePt t="97047" x="4891088" y="4079875"/>
          <p14:tracePt t="97080" x="4945063" y="4106863"/>
          <p14:tracePt t="97115" x="4983163" y="4144963"/>
          <p14:tracePt t="97139" x="5010150" y="4194175"/>
          <p14:tracePt t="97171" x="5019675" y="4252913"/>
          <p14:tracePt t="97204" x="4965700" y="4329113"/>
          <p14:tracePt t="97234" x="4891088" y="4367213"/>
          <p14:tracePt t="97267" x="4884738" y="4367213"/>
          <p14:tracePt t="98047" x="4911725" y="4367213"/>
          <p14:tracePt t="98080" x="5075238" y="4376738"/>
          <p14:tracePt t="98108" x="5291138" y="4398963"/>
          <p14:tracePt t="98147" x="5437188" y="4414838"/>
          <p14:tracePt t="98171" x="5599113" y="4457700"/>
          <p14:tracePt t="98204" x="5749925" y="4511675"/>
          <p14:tracePt t="98234" x="5884863" y="4538663"/>
          <p14:tracePt t="98263" x="5972175" y="4583113"/>
          <p14:tracePt t="98297" x="6008688" y="4614863"/>
          <p14:tracePt t="98331" x="6026150" y="4630738"/>
          <p14:tracePt t="98380" x="6026150" y="4648200"/>
          <p14:tracePt t="98421" x="5954713" y="4641850"/>
          <p14:tracePt t="98454" x="5803900" y="4583113"/>
          <p14:tracePt t="98484" x="5722938" y="4518025"/>
          <p14:tracePt t="98517" x="5668963" y="4414838"/>
          <p14:tracePt t="98547" x="5653088" y="4333875"/>
          <p14:tracePt t="98581" x="5646738" y="4252913"/>
          <p14:tracePt t="98613" x="5684838" y="4198938"/>
          <p14:tracePt t="98647" x="5761038" y="4144963"/>
          <p14:tracePt t="98671" x="5945188" y="4113213"/>
          <p14:tracePt t="98704" x="6122988" y="4113213"/>
          <p14:tracePt t="98734" x="6257925" y="4122738"/>
          <p14:tracePt t="98767" x="6338888" y="4176713"/>
          <p14:tracePt t="98797" x="6388100" y="4257675"/>
          <p14:tracePt t="98830" x="6388100" y="4376738"/>
          <p14:tracePt t="98863" x="6354763" y="4441825"/>
          <p14:tracePt t="98897" x="6300788" y="4484688"/>
          <p14:tracePt t="98921" x="6122988" y="4518025"/>
          <p14:tracePt t="98955" x="5965825" y="4518025"/>
          <p14:tracePt t="98985" x="5927725" y="4506913"/>
          <p14:tracePt t="99017" x="5922963" y="4502150"/>
          <p14:tracePt t="100080" x="5918200" y="4502150"/>
          <p14:tracePt t="100171" x="5907088" y="4502150"/>
          <p14:tracePt t="100202" x="5873750" y="4484688"/>
          <p14:tracePt t="100236" x="5868988" y="4479925"/>
          <p14:tracePt t="100264" x="5864225" y="4479925"/>
          <p14:tracePt t="100380" x="6138863" y="4572000"/>
          <p14:tracePt t="100406" x="6372225" y="4614863"/>
          <p14:tracePt t="100436" x="6615113" y="4641850"/>
          <p14:tracePt t="100455" x="6619875" y="4641850"/>
          <p14:tracePt t="100580" x="6626225" y="4641850"/>
          <p14:tracePt t="100798" x="6954838" y="4614863"/>
          <p14:tracePt t="100815" x="7051675" y="4614863"/>
          <p14:tracePt t="100847" x="7354888" y="4603750"/>
          <p14:tracePt t="100874" x="7485063" y="4594225"/>
          <p14:tracePt t="100904" x="7523163" y="4594225"/>
          <p14:tracePt t="100938" x="7608888" y="4594225"/>
          <p14:tracePt t="100953" x="7669213" y="4594225"/>
          <p14:tracePt t="100985" x="7712075" y="4594225"/>
          <p14:tracePt t="101017" x="7716838" y="4594225"/>
          <p14:tracePt t="101346" x="7700963" y="4594225"/>
          <p14:tracePt t="101375" x="7658100" y="4594225"/>
          <p14:tracePt t="101413" x="7624763" y="4587875"/>
          <p14:tracePt t="101517" x="7620000" y="4587875"/>
          <p14:tracePt t="101580" x="7615238" y="4587875"/>
          <p14:tracePt t="102171" x="7840663" y="4587875"/>
          <p14:tracePt t="102202" x="8159750" y="4598988"/>
          <p14:tracePt t="102238" x="8393113" y="4610100"/>
          <p14:tracePt t="102267" x="8413750" y="4610100"/>
          <p14:tracePt t="102296" x="8424863" y="4610100"/>
          <p14:tracePt t="102331" x="8478838" y="4603750"/>
          <p14:tracePt t="102363" x="8532813" y="4603750"/>
          <p14:tracePt t="102396" x="8575675" y="4603750"/>
          <p14:tracePt t="102420" x="8624888" y="4598988"/>
          <p14:tracePt t="102454" x="8685213" y="4594225"/>
          <p14:tracePt t="102484" x="8793163" y="4594225"/>
          <p14:tracePt t="102517" x="8932863" y="4594225"/>
          <p14:tracePt t="102546" x="9051925" y="4594225"/>
          <p14:tracePt t="102580" x="9364663" y="4583113"/>
          <p14:tracePt t="102613" x="9598025" y="4583113"/>
          <p14:tracePt t="102646" x="9775825" y="4572000"/>
          <p14:tracePt t="102671" x="9955213" y="4560888"/>
          <p14:tracePt t="102704" x="10236200" y="4556125"/>
          <p14:tracePt t="102734" x="10425113" y="4556125"/>
          <p14:tracePt t="102767" x="10553700" y="4556125"/>
          <p14:tracePt t="102796" x="10591800" y="4556125"/>
          <p14:tracePt t="103954" x="10587038" y="4556125"/>
          <p14:tracePt t="104130" x="10580688" y="4556125"/>
          <p14:tracePt t="104188" x="10575925" y="4556125"/>
          <p14:tracePt t="104280" x="10571163" y="4556125"/>
          <p14:tracePt t="104397" x="10564813" y="4556125"/>
          <p14:tracePt t="105017" x="10560050" y="4556125"/>
          <p14:tracePt t="105397" x="10553700" y="4556125"/>
          <p14:tracePt t="105517" x="10548938" y="4556125"/>
          <p14:tracePt t="105546" x="10537825" y="4556125"/>
          <p14:tracePt t="105597" x="10483850" y="4560888"/>
          <p14:tracePt t="105623" x="10414000" y="4567238"/>
          <p14:tracePt t="105656" x="10191750" y="4583113"/>
          <p14:tracePt t="105689" x="9836150" y="4603750"/>
          <p14:tracePt t="105721" x="9582150" y="4614863"/>
          <p14:tracePt t="105751" x="9364663" y="4637088"/>
          <p14:tracePt t="105780" x="8912225" y="4657725"/>
          <p14:tracePt t="105814" x="8375650" y="4691063"/>
          <p14:tracePt t="105847" x="7820025" y="4718050"/>
          <p14:tracePt t="105880" x="7415213" y="4718050"/>
          <p14:tracePt t="105913" x="6988175" y="4718050"/>
          <p14:tracePt t="105938" x="6581775" y="4718050"/>
          <p14:tracePt t="105953" x="6484938" y="4718050"/>
          <p14:tracePt t="105985" x="6230938" y="4711700"/>
          <p14:tracePt t="106018" x="6134100" y="4702175"/>
          <p14:tracePt t="106047" x="6057900" y="4702175"/>
          <p14:tracePt t="106080" x="5776913" y="4702175"/>
          <p14:tracePt t="106114" x="5572125" y="4695825"/>
          <p14:tracePt t="106139" x="5457825" y="4684713"/>
          <p14:tracePt t="106171" x="5257800" y="4675188"/>
          <p14:tracePt t="106204" x="4891088" y="4664075"/>
          <p14:tracePt t="106234" x="4567238" y="4664075"/>
          <p14:tracePt t="106267" x="4237038" y="4664075"/>
          <p14:tracePt t="106297" x="3983038" y="4668838"/>
          <p14:tracePt t="106331" x="3868738" y="4668838"/>
          <p14:tracePt t="106363" x="3859213" y="4668838"/>
          <p14:tracePt t="106813" x="3475038" y="4722813"/>
          <p14:tracePt t="106846" x="2708275" y="4760913"/>
          <p14:tracePt t="106875" x="2443163" y="4783138"/>
          <p14:tracePt t="106913" x="2398713" y="4787900"/>
          <p14:tracePt t="106938" x="2270125" y="4803775"/>
          <p14:tracePt t="106953" x="2155825" y="4814888"/>
          <p14:tracePt t="106985" x="1951038" y="4819650"/>
          <p14:tracePt t="107017" x="1890713" y="4830763"/>
          <p14:tracePt t="107046" x="1885950" y="4830763"/>
          <p14:tracePt t="107080" x="1804988" y="4830763"/>
          <p14:tracePt t="107114" x="1674813" y="4837113"/>
          <p14:tracePt t="107147" x="1582738" y="4837113"/>
          <p14:tracePt t="107171" x="1524000" y="4837113"/>
          <p14:tracePt t="107205" x="1377950" y="4848225"/>
          <p14:tracePt t="107234" x="1173163" y="4868863"/>
          <p14:tracePt t="107267" x="1092200" y="4868863"/>
          <p14:tracePt t="107296" x="1069975" y="4868863"/>
          <p14:tracePt t="107331" x="1054100" y="4875213"/>
          <p14:tracePt t="107364" x="1042988" y="4875213"/>
          <p14:tracePt t="107688" x="1184275" y="4884738"/>
          <p14:tracePt t="107721" x="1247775" y="4891088"/>
          <p14:tracePt t="107750" x="1270000" y="4891088"/>
          <p14:tracePt t="107780" x="1292225" y="4895850"/>
          <p14:tracePt t="107815" x="1312863" y="4895850"/>
          <p14:tracePt t="107846" x="1323975" y="4895850"/>
          <p14:tracePt t="107880" x="1350963" y="4895850"/>
          <p14:tracePt t="107913" x="1373188" y="4895850"/>
          <p14:tracePt t="107938" x="1416050" y="4895850"/>
          <p14:tracePt t="107956" x="1431925" y="4895850"/>
          <p14:tracePt t="107984" x="1465263" y="4895850"/>
          <p14:tracePt t="108017" x="1535113" y="4895850"/>
          <p14:tracePt t="108047" x="1685925" y="4895850"/>
          <p14:tracePt t="108080" x="2074863" y="4891088"/>
          <p14:tracePt t="108114" x="2301875" y="4891088"/>
          <p14:tracePt t="108146" x="2335213" y="4895850"/>
          <p14:tracePt t="108171" x="2339975" y="4895850"/>
          <p14:tracePt t="108267" x="2317750" y="4906963"/>
          <p14:tracePt t="108297" x="2108200" y="4922838"/>
          <p14:tracePt t="108331" x="1881188" y="4922838"/>
          <p14:tracePt t="108363" x="1708150" y="4902200"/>
          <p14:tracePt t="108389" x="1600200" y="4884738"/>
          <p14:tracePt t="108430" x="1508125" y="4841875"/>
          <p14:tracePt t="108455" x="1497013" y="4803775"/>
          <p14:tracePt t="108484" x="1539875" y="4729163"/>
          <p14:tracePt t="108517" x="1751013" y="4630738"/>
          <p14:tracePt t="108547" x="2047875" y="4572000"/>
          <p14:tracePt t="108580" x="2463800" y="4549775"/>
          <p14:tracePt t="108613" x="2767013" y="4556125"/>
          <p14:tracePt t="108647" x="3124200" y="4614863"/>
          <p14:tracePt t="108671" x="3378200" y="4684713"/>
          <p14:tracePt t="108704" x="3414713" y="4722813"/>
          <p14:tracePt t="108734" x="3405188" y="4745038"/>
          <p14:tracePt t="108767" x="3344863" y="4772025"/>
          <p14:tracePt t="108797" x="3290888" y="4772025"/>
          <p14:tracePt t="108830" x="3286125" y="4772025"/>
          <p14:tracePt t="109063" x="3290888" y="4772025"/>
          <p14:tracePt t="109096" x="3306763" y="4772025"/>
          <p14:tracePt t="109126" x="3313113" y="4776788"/>
          <p14:tracePt t="109155" x="3317875" y="4783138"/>
          <p14:tracePt t="109188" x="3317875" y="4814888"/>
          <p14:tracePt t="109221" x="3259138" y="4891088"/>
          <p14:tracePt t="109250" x="3063875" y="5003800"/>
          <p14:tracePt t="109280" x="2663825" y="5138738"/>
          <p14:tracePt t="109313" x="2070100" y="5264150"/>
          <p14:tracePt t="109347" x="1924050" y="5284788"/>
          <p14:tracePt t="109380" x="1890713" y="5291138"/>
          <p14:tracePt t="109413" x="1881188" y="5295900"/>
          <p14:tracePt t="109438" x="1874838" y="5300663"/>
          <p14:tracePt t="109596" x="1874838" y="5307013"/>
          <p14:tracePt t="109689" x="1946275" y="5360988"/>
          <p14:tracePt t="109717" x="1973263" y="5372100"/>
          <p14:tracePt t="109750" x="1973263" y="5376863"/>
          <p14:tracePt t="109830" x="1966913" y="5376863"/>
          <p14:tracePt t="109880" x="1962150" y="5372100"/>
          <p14:tracePt t="110030" x="2193925" y="5372100"/>
          <p14:tracePt t="110063" x="2513013" y="5356225"/>
          <p14:tracePt t="110097" x="2717800" y="5334000"/>
          <p14:tracePt t="110130" x="2782888" y="5327650"/>
          <p14:tracePt t="110188" x="2825750" y="5327650"/>
          <p14:tracePt t="110206" x="2836863" y="5327650"/>
          <p14:tracePt t="110234" x="2863850" y="5334000"/>
          <p14:tracePt t="110422" x="2870200" y="5334000"/>
          <p14:tracePt t="110517" x="2967038" y="5334000"/>
          <p14:tracePt t="110547" x="3113088" y="5334000"/>
          <p14:tracePt t="110580" x="3279775" y="5334000"/>
          <p14:tracePt t="110613" x="3367088" y="5334000"/>
          <p14:tracePt t="110647" x="3452813" y="5338763"/>
          <p14:tracePt t="110671" x="3524250" y="5365750"/>
          <p14:tracePt t="110704" x="3556000" y="5376863"/>
          <p14:tracePt t="110735" x="3571875" y="5383213"/>
          <p14:tracePt t="110937" x="3652838" y="5387975"/>
          <p14:tracePt t="110952" x="3744913" y="5387975"/>
          <p14:tracePt t="110985" x="3994150" y="5387975"/>
          <p14:tracePt t="111014" x="4149725" y="5387975"/>
          <p14:tracePt t="111046" x="4252913" y="5387975"/>
          <p14:tracePt t="111080" x="4394200" y="5387975"/>
          <p14:tracePt t="111108" x="4484688" y="5387975"/>
          <p14:tracePt t="111146" x="4652963" y="5387975"/>
          <p14:tracePt t="111171" x="4711700" y="5387975"/>
          <p14:tracePt t="111204" x="4729163" y="5387975"/>
          <p14:tracePt t="111234" x="4733925" y="5387975"/>
          <p14:tracePt t="111563" x="4733925" y="5383213"/>
          <p14:tracePt t="111846" x="4421188" y="5403850"/>
          <p14:tracePt t="111874" x="3956050" y="5426075"/>
          <p14:tracePt t="111906" x="3679825" y="5437188"/>
          <p14:tracePt t="111938" x="3641725" y="5426075"/>
          <p14:tracePt t="111954" x="3614738" y="5403850"/>
          <p14:tracePt t="111985" x="3524250" y="5349875"/>
          <p14:tracePt t="112018" x="3414713" y="5264150"/>
          <p14:tracePt t="112047" x="3360738" y="5160963"/>
          <p14:tracePt t="112080" x="3355975" y="5057775"/>
          <p14:tracePt t="112113" x="3414713" y="4976813"/>
          <p14:tracePt t="112147" x="3571875" y="4911725"/>
          <p14:tracePt t="112171" x="3756025" y="4884738"/>
          <p14:tracePt t="112204" x="4032250" y="4875213"/>
          <p14:tracePt t="112234" x="4495800" y="4875213"/>
          <p14:tracePt t="112267" x="4837113" y="4891088"/>
          <p14:tracePt t="112297" x="5057775" y="4938713"/>
          <p14:tracePt t="112331" x="5199063" y="5010150"/>
          <p14:tracePt t="112364" x="5230813" y="5064125"/>
          <p14:tracePt t="112391" x="5246688" y="5111750"/>
          <p14:tracePt t="112422" x="5246688" y="5129213"/>
          <p14:tracePt t="112501" x="5241925" y="5133975"/>
          <p14:tracePt t="112533" x="5237163" y="5133975"/>
          <p14:tracePt t="112564" x="5230813" y="5133975"/>
          <p14:tracePt t="112613" x="5230813" y="5138738"/>
          <p14:tracePt t="116313" x="5172075" y="5122863"/>
          <p14:tracePt t="116346" x="5160963" y="5122863"/>
          <p14:tracePt t="116421" x="5156200" y="5122863"/>
          <p14:tracePt t="116452" x="5145088" y="5138738"/>
          <p14:tracePt t="116485" x="5129213" y="5230813"/>
          <p14:tracePt t="116517" x="5084763" y="5365750"/>
          <p14:tracePt t="116546" x="5041900" y="5507038"/>
          <p14:tracePt t="116581" x="5010150" y="5668963"/>
          <p14:tracePt t="116613" x="5010150" y="5738813"/>
          <p14:tracePt t="116647" x="5019675" y="5772150"/>
          <p14:tracePt t="116671" x="5026025" y="5788025"/>
          <p14:tracePt t="116704" x="5019675" y="5842000"/>
          <p14:tracePt t="116734" x="5003800" y="5900738"/>
          <p14:tracePt t="116767" x="4999038" y="5938838"/>
          <p14:tracePt t="116797" x="4992688" y="59451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BFFFD3-0C0A-4CE9-A017-522E154C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品詞と文の要素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21C21B-3B00-4722-ADFC-857B27AE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6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品詞 </a:t>
            </a:r>
            <a:r>
              <a:rPr kumimoji="1" lang="en-US" altLang="ja-JP" sz="3600" dirty="0"/>
              <a:t>= Parts of Speech    </a:t>
            </a:r>
            <a:r>
              <a:rPr kumimoji="1" lang="ja-JP" altLang="en-US" sz="3600" dirty="0"/>
              <a:t>文を作る部品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　名詞、</a:t>
            </a:r>
            <a:r>
              <a:rPr lang="ja-JP" altLang="en-US" sz="3600" b="1" dirty="0">
                <a:solidFill>
                  <a:srgbClr val="FF0000"/>
                </a:solidFill>
              </a:rPr>
              <a:t>動詞</a:t>
            </a:r>
            <a:r>
              <a:rPr lang="ja-JP" altLang="en-US" sz="3600" dirty="0"/>
              <a:t>、形容詞、副詞、冠詞、接続詞、前置詞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文の要素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　　文の中で果たしている役割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　主語、</a:t>
            </a:r>
            <a:r>
              <a:rPr lang="ja-JP" altLang="en-US" sz="3600" b="1" dirty="0">
                <a:solidFill>
                  <a:srgbClr val="FF0000"/>
                </a:solidFill>
              </a:rPr>
              <a:t>（述語）動詞</a:t>
            </a:r>
            <a:r>
              <a:rPr lang="ja-JP" altLang="en-US" sz="3600" dirty="0"/>
              <a:t>、目的語、補語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　</a:t>
            </a:r>
            <a:endParaRPr kumimoji="1" lang="en-US" altLang="ja-JP" sz="3600" b="1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C2881E2-8EBF-4ED3-8F70-DBA5A1F2B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25"/>
    </mc:Choice>
    <mc:Fallback xmlns="">
      <p:transition spd="slow" advTm="8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50" x="854075" y="4776788"/>
          <p14:tracePt t="8558" x="874713" y="4776788"/>
          <p14:tracePt t="8568" x="881063" y="4776788"/>
          <p14:tracePt t="8578" x="930275" y="4783138"/>
          <p14:tracePt t="8595" x="950913" y="4783138"/>
          <p14:tracePt t="8611" x="1096963" y="4657725"/>
          <p14:tracePt t="8628" x="1258888" y="4484688"/>
          <p14:tracePt t="8661" x="1409700" y="4230688"/>
          <p14:tracePt t="8695" x="1389063" y="4079875"/>
          <p14:tracePt t="8697" x="1362075" y="4037013"/>
          <p14:tracePt t="8728" x="1296988" y="3906838"/>
          <p14:tracePt t="8745" x="1296988" y="3841750"/>
          <p14:tracePt t="8761" x="1350963" y="3760788"/>
          <p14:tracePt t="8778" x="1420813" y="3679825"/>
          <p14:tracePt t="8795" x="1438275" y="3648075"/>
          <p14:tracePt t="8812" x="1443038" y="3625850"/>
          <p14:tracePt t="8828" x="1474788" y="3556000"/>
          <p14:tracePt t="8846" x="1620838" y="3425825"/>
          <p14:tracePt t="8862" x="1692275" y="3360738"/>
          <p14:tracePt t="8878" x="1816100" y="3263900"/>
          <p14:tracePt t="8895" x="1836738" y="3241675"/>
          <p14:tracePt t="8911" x="1917700" y="3194050"/>
          <p14:tracePt t="8928" x="2117725" y="3097213"/>
          <p14:tracePt t="8945" x="2236788" y="3052763"/>
          <p14:tracePt t="8961" x="2632075" y="2928938"/>
          <p14:tracePt t="8978" x="2870200" y="2832100"/>
          <p14:tracePt t="8995" x="2924175" y="2798763"/>
          <p14:tracePt t="9012" x="2960688" y="2767013"/>
          <p14:tracePt t="9028" x="2967038" y="2751138"/>
          <p14:tracePt t="9045" x="2989263" y="2706688"/>
          <p14:tracePt t="9061" x="3021013" y="2674938"/>
          <p14:tracePt t="9078" x="3117850" y="2643188"/>
          <p14:tracePt t="9095" x="3248025" y="2598738"/>
          <p14:tracePt t="9111" x="3290888" y="2582863"/>
          <p14:tracePt t="9128" x="3306763" y="2540000"/>
          <p14:tracePt t="9145" x="3306763" y="2528888"/>
          <p14:tracePt t="9161" x="3306763" y="2517775"/>
          <p14:tracePt t="9178" x="3306763" y="2501900"/>
          <p14:tracePt t="9195" x="3313113" y="2497138"/>
          <p14:tracePt t="9211" x="3317875" y="2490788"/>
          <p14:tracePt t="9228" x="3317875" y="2486025"/>
          <p14:tracePt t="9245" x="3317875" y="2481263"/>
          <p14:tracePt t="9266" x="3302000" y="2481263"/>
          <p14:tracePt t="9278" x="3279775" y="2481263"/>
          <p14:tracePt t="9296" x="3270250" y="2481263"/>
          <p14:tracePt t="9312" x="3263900" y="2481263"/>
          <p14:tracePt t="9328" x="3259138" y="2481263"/>
          <p14:tracePt t="9345" x="3252788" y="2481263"/>
          <p14:tracePt t="9361" x="3248025" y="2481263"/>
          <p14:tracePt t="9378" x="3225800" y="2481263"/>
          <p14:tracePt t="9395" x="3205163" y="2486025"/>
          <p14:tracePt t="9411" x="3187700" y="2501900"/>
          <p14:tracePt t="9428" x="3160713" y="2513013"/>
          <p14:tracePt t="9445" x="3128963" y="2528888"/>
          <p14:tracePt t="9461" x="3086100" y="2551113"/>
          <p14:tracePt t="9478" x="3052763" y="2551113"/>
          <p14:tracePt t="9495" x="3016250" y="2555875"/>
          <p14:tracePt t="9511" x="2960688" y="2555875"/>
          <p14:tracePt t="9528" x="2852738" y="2566988"/>
          <p14:tracePt t="9545" x="2724150" y="2571750"/>
          <p14:tracePt t="9562" x="2679700" y="2571750"/>
          <p14:tracePt t="9578" x="2620963" y="2571750"/>
          <p14:tracePt t="9595" x="2582863" y="2571750"/>
          <p14:tracePt t="9611" x="2571750" y="2571750"/>
          <p14:tracePt t="9628" x="2517775" y="2551113"/>
          <p14:tracePt t="9645" x="2508250" y="2544763"/>
          <p14:tracePt t="9661" x="2474913" y="2528888"/>
          <p14:tracePt t="9678" x="2454275" y="2524125"/>
          <p14:tracePt t="9695" x="2447925" y="2517775"/>
          <p14:tracePt t="9697" x="2436813" y="2513013"/>
          <p14:tracePt t="9711" x="2432050" y="2501900"/>
          <p14:tracePt t="9728" x="2393950" y="2463800"/>
          <p14:tracePt t="9745" x="2378075" y="2452688"/>
          <p14:tracePt t="9762" x="2339975" y="2409825"/>
          <p14:tracePt t="9778" x="2317750" y="2344738"/>
          <p14:tracePt t="9795" x="2290763" y="2263775"/>
          <p14:tracePt t="9812" x="2281238" y="2209800"/>
          <p14:tracePt t="9828" x="2281238" y="2151063"/>
          <p14:tracePt t="9846" x="2286000" y="2090738"/>
          <p14:tracePt t="9862" x="2297113" y="2070100"/>
          <p14:tracePt t="9878" x="2339975" y="2043113"/>
          <p14:tracePt t="9895" x="2389188" y="2027238"/>
          <p14:tracePt t="9911" x="2517775" y="2009775"/>
          <p14:tracePt t="9928" x="2713038" y="1978025"/>
          <p14:tracePt t="9945" x="2825750" y="1966913"/>
          <p14:tracePt t="9961" x="3025775" y="1955800"/>
          <p14:tracePt t="9978" x="3232150" y="1944688"/>
          <p14:tracePt t="9995" x="3290888" y="1944688"/>
          <p14:tracePt t="10012" x="3448050" y="1935163"/>
          <p14:tracePt t="10028" x="3621088" y="1935163"/>
          <p14:tracePt t="10045" x="3868738" y="1935163"/>
          <p14:tracePt t="10062" x="3971925" y="1939925"/>
          <p14:tracePt t="10078" x="4279900" y="1978025"/>
          <p14:tracePt t="10095" x="4421188" y="1978025"/>
          <p14:tracePt t="10112" x="4502150" y="1989138"/>
          <p14:tracePt t="10128" x="4603750" y="2005013"/>
          <p14:tracePt t="10145" x="4637088" y="2009775"/>
          <p14:tracePt t="10161" x="4738688" y="2027238"/>
          <p14:tracePt t="10178" x="4799013" y="2036763"/>
          <p14:tracePt t="10195" x="4821238" y="2043113"/>
          <p14:tracePt t="10237" x="4826000" y="2047875"/>
          <p14:tracePt t="10257" x="4826000" y="2054225"/>
          <p14:tracePt t="10266" x="4830763" y="2070100"/>
          <p14:tracePt t="10276" x="4841875" y="2085975"/>
          <p14:tracePt t="10286" x="4857750" y="2112963"/>
          <p14:tracePt t="10300" x="4864100" y="2117725"/>
          <p14:tracePt t="10311" x="4864100" y="2124075"/>
          <p14:tracePt t="10328" x="4875213" y="2144713"/>
          <p14:tracePt t="10345" x="4875213" y="2151063"/>
          <p14:tracePt t="10397" x="4875213" y="2155825"/>
          <p14:tracePt t="10468" x="4875213" y="2162175"/>
          <p14:tracePt t="11418" x="4857750" y="2166938"/>
          <p14:tracePt t="11428" x="4841875" y="2178050"/>
          <p14:tracePt t="11437" x="4803775" y="2220913"/>
          <p14:tracePt t="11447" x="4772025" y="2247900"/>
          <p14:tracePt t="11478" x="4652963" y="2297113"/>
          <p14:tracePt t="11512" x="4529138" y="2324100"/>
          <p14:tracePt t="11544" x="4322763" y="2317750"/>
          <p14:tracePt t="11561" x="4156075" y="2274888"/>
          <p14:tracePt t="11578" x="4014788" y="2270125"/>
          <p14:tracePt t="11595" x="3875088" y="2270125"/>
          <p14:tracePt t="11611" x="3787775" y="2270125"/>
          <p14:tracePt t="11628" x="3686175" y="2270125"/>
          <p14:tracePt t="11645" x="3663950" y="2270125"/>
          <p14:tracePt t="11661" x="3641725" y="2270125"/>
          <p14:tracePt t="11678" x="3636963" y="2270125"/>
          <p14:tracePt t="11711" x="3632200" y="2270125"/>
          <p14:tracePt t="11728" x="3621088" y="2270125"/>
          <p14:tracePt t="11745" x="3605213" y="2274888"/>
          <p14:tracePt t="11762" x="3594100" y="2274888"/>
          <p14:tracePt t="11778" x="3587750" y="2274888"/>
          <p14:tracePt t="11837" x="3578225" y="2281238"/>
          <p14:tracePt t="11847" x="3544888" y="2297113"/>
          <p14:tracePt t="11859" x="3517900" y="2297113"/>
          <p14:tracePt t="11869" x="3479800" y="2312988"/>
          <p14:tracePt t="11878" x="3452813" y="2312988"/>
          <p14:tracePt t="11895" x="3409950" y="2317750"/>
          <p14:tracePt t="11911" x="3306763" y="2328863"/>
          <p14:tracePt t="11928" x="3232150" y="2339975"/>
          <p14:tracePt t="11945" x="3198813" y="2344738"/>
          <p14:tracePt t="11961" x="3124200" y="2351088"/>
          <p14:tracePt t="11978" x="3016250" y="2362200"/>
          <p14:tracePt t="11995" x="2940050" y="2371725"/>
          <p14:tracePt t="12012" x="2859088" y="2371725"/>
          <p14:tracePt t="12028" x="2744788" y="2366963"/>
          <p14:tracePt t="12045" x="2652713" y="2351088"/>
          <p14:tracePt t="12061" x="2609850" y="2339975"/>
          <p14:tracePt t="12078" x="2544763" y="2301875"/>
          <p14:tracePt t="12095" x="2474913" y="2263775"/>
          <p14:tracePt t="12111" x="2378075" y="2198688"/>
          <p14:tracePt t="12128" x="2324100" y="2166938"/>
          <p14:tracePt t="12145" x="2297113" y="2162175"/>
          <p14:tracePt t="12161" x="2290763" y="2155825"/>
          <p14:tracePt t="12178" x="2290763" y="2151063"/>
          <p14:tracePt t="12195" x="2290763" y="2135188"/>
          <p14:tracePt t="12211" x="2378075" y="2054225"/>
          <p14:tracePt t="12228" x="2501900" y="1978025"/>
          <p14:tracePt t="12245" x="2555875" y="1955800"/>
          <p14:tracePt t="12261" x="2701925" y="1928813"/>
          <p14:tracePt t="12278" x="2870200" y="1908175"/>
          <p14:tracePt t="12295" x="2971800" y="1908175"/>
          <p14:tracePt t="12311" x="2998788" y="1912938"/>
          <p14:tracePt t="12328" x="3070225" y="1944688"/>
          <p14:tracePt t="12345" x="3124200" y="1982788"/>
          <p14:tracePt t="12361" x="3144838" y="2005013"/>
          <p14:tracePt t="12378" x="3182938" y="2043113"/>
          <p14:tracePt t="12395" x="3205163" y="2054225"/>
          <p14:tracePt t="12411" x="3263900" y="2085975"/>
          <p14:tracePt t="12428" x="3317875" y="2112963"/>
          <p14:tracePt t="12445" x="3328988" y="2124075"/>
          <p14:tracePt t="12461" x="3328988" y="2139950"/>
          <p14:tracePt t="12478" x="3328988" y="2144713"/>
          <p14:tracePt t="12495" x="3324225" y="2144713"/>
          <p14:tracePt t="12512" x="3324225" y="2151063"/>
          <p14:tracePt t="12536" x="3317875" y="2155825"/>
          <p14:tracePt t="12557" x="3306763" y="2162175"/>
          <p14:tracePt t="12566" x="3302000" y="2162175"/>
          <p14:tracePt t="12578" x="3297238" y="2166938"/>
          <p14:tracePt t="12595" x="3286125" y="2171700"/>
          <p14:tracePt t="12636" x="3279775" y="2171700"/>
          <p14:tracePt t="12809" x="3279775" y="2178050"/>
          <p14:tracePt t="12818" x="3275013" y="2178050"/>
          <p14:tracePt t="12877" x="3270250" y="2193925"/>
          <p14:tracePt t="12887" x="3270250" y="2205038"/>
          <p14:tracePt t="12896" x="3270250" y="2220913"/>
          <p14:tracePt t="12911" x="3270250" y="2232025"/>
          <p14:tracePt t="12928" x="3270250" y="2236788"/>
          <p14:tracePt t="12945" x="3270250" y="2243138"/>
          <p14:tracePt t="15261" x="5075238" y="2232025"/>
          <p14:tracePt t="15271" x="5199063" y="2232025"/>
          <p14:tracePt t="15278" x="5334000" y="2232025"/>
          <p14:tracePt t="15295" x="5599113" y="2220913"/>
          <p14:tracePt t="15328" x="5976938" y="2209800"/>
          <p14:tracePt t="15361" x="6457950" y="2198688"/>
          <p14:tracePt t="15395" x="6819900" y="2198688"/>
          <p14:tracePt t="15412" x="6938963" y="2189163"/>
          <p14:tracePt t="15428" x="7024688" y="2193925"/>
          <p14:tracePt t="15445" x="7035800" y="2193925"/>
          <p14:tracePt t="15461" x="7069138" y="2198688"/>
          <p14:tracePt t="15478" x="7085013" y="2205038"/>
          <p14:tracePt t="15549" x="7107238" y="2209800"/>
          <p14:tracePt t="15559" x="7116763" y="2216150"/>
          <p14:tracePt t="15567" x="7123113" y="2216150"/>
          <p14:tracePt t="15578" x="7127875" y="2216150"/>
          <p14:tracePt t="15777" x="7123113" y="2220913"/>
          <p14:tracePt t="15787" x="7116763" y="2220913"/>
          <p14:tracePt t="15837" x="7107238" y="2220913"/>
          <p14:tracePt t="15848" x="7069138" y="2232025"/>
          <p14:tracePt t="15860" x="7024688" y="2236788"/>
          <p14:tracePt t="15869" x="6950075" y="2236788"/>
          <p14:tracePt t="15878" x="6911975" y="2236788"/>
          <p14:tracePt t="15895" x="6884988" y="2247900"/>
          <p14:tracePt t="15911" x="6792913" y="2247900"/>
          <p14:tracePt t="15928" x="6723063" y="2254250"/>
          <p14:tracePt t="15944" x="6696075" y="2259013"/>
          <p14:tracePt t="15961" x="6604000" y="2259013"/>
          <p14:tracePt t="15978" x="6500813" y="2259013"/>
          <p14:tracePt t="15995" x="6473825" y="2259013"/>
          <p14:tracePt t="16011" x="6350000" y="2259013"/>
          <p14:tracePt t="16028" x="6257925" y="2247900"/>
          <p14:tracePt t="16045" x="6172200" y="2227263"/>
          <p14:tracePt t="16061" x="6107113" y="2216150"/>
          <p14:tracePt t="16078" x="5976938" y="2178050"/>
          <p14:tracePt t="16096" x="5842000" y="2117725"/>
          <p14:tracePt t="16111" x="5772150" y="2090738"/>
          <p14:tracePt t="16128" x="5727700" y="2054225"/>
          <p14:tracePt t="16145" x="5700713" y="2020888"/>
          <p14:tracePt t="16161" x="5680075" y="1978025"/>
          <p14:tracePt t="16178" x="5673725" y="1939925"/>
          <p14:tracePt t="16194" x="5673725" y="1908175"/>
          <p14:tracePt t="16197" x="5673725" y="1897063"/>
          <p14:tracePt t="16211" x="5673725" y="1874838"/>
          <p14:tracePt t="16228" x="5718175" y="1816100"/>
          <p14:tracePt t="16245" x="5749925" y="1789113"/>
          <p14:tracePt t="16262" x="5911850" y="1697038"/>
          <p14:tracePt t="16278" x="6138863" y="1600200"/>
          <p14:tracePt t="16295" x="6334125" y="1539875"/>
          <p14:tracePt t="16311" x="6381750" y="1528763"/>
          <p14:tracePt t="16328" x="6442075" y="1524000"/>
          <p14:tracePt t="16345" x="6469063" y="1524000"/>
          <p14:tracePt t="16361" x="6592888" y="1524000"/>
          <p14:tracePt t="16378" x="6842125" y="1524000"/>
          <p14:tracePt t="16395" x="6954838" y="1528763"/>
          <p14:tracePt t="16411" x="7235825" y="1562100"/>
          <p14:tracePt t="16428" x="7424738" y="1604963"/>
          <p14:tracePt t="16445" x="7496175" y="1620838"/>
          <p14:tracePt t="16461" x="7620000" y="1690688"/>
          <p14:tracePt t="16478" x="7662863" y="1739900"/>
          <p14:tracePt t="16495" x="7689850" y="1778000"/>
          <p14:tracePt t="16511" x="7705725" y="1847850"/>
          <p14:tracePt t="16528" x="7712075" y="1897063"/>
          <p14:tracePt t="16545" x="7705725" y="1955800"/>
          <p14:tracePt t="16561" x="7700963" y="2027238"/>
          <p14:tracePt t="16578" x="7678738" y="2070100"/>
          <p14:tracePt t="16595" x="7673975" y="2074863"/>
          <p14:tracePt t="16612" x="7669213" y="2081213"/>
          <p14:tracePt t="16690" x="7662863" y="2081213"/>
          <p14:tracePt t="16719" x="7658100" y="2081213"/>
          <p14:tracePt t="16767" x="7651750" y="2081213"/>
          <p14:tracePt t="16978" x="7646988" y="2081213"/>
          <p14:tracePt t="16988" x="7642225" y="2081213"/>
          <p14:tracePt t="16998" x="7631113" y="2081213"/>
          <p14:tracePt t="17011" x="7570788" y="2070100"/>
          <p14:tracePt t="17028" x="7392988" y="2058988"/>
          <p14:tracePt t="17045" x="7289800" y="2058988"/>
          <p14:tracePt t="17078" x="7192963" y="2058988"/>
          <p14:tracePt t="17111" x="7046913" y="2070100"/>
          <p14:tracePt t="17145" x="6707188" y="2081213"/>
          <p14:tracePt t="17161" x="6403975" y="2081213"/>
          <p14:tracePt t="17178" x="6057900" y="2070100"/>
          <p14:tracePt t="17195" x="5934075" y="2070100"/>
          <p14:tracePt t="17197" x="5819775" y="2070100"/>
          <p14:tracePt t="17211" x="5614988" y="2070100"/>
          <p14:tracePt t="17228" x="5241925" y="2090738"/>
          <p14:tracePt t="17245" x="5106988" y="2101850"/>
          <p14:tracePt t="17262" x="4587875" y="2117725"/>
          <p14:tracePt t="17278" x="4295775" y="2128838"/>
          <p14:tracePt t="17295" x="4041775" y="2139950"/>
          <p14:tracePt t="17311" x="3814763" y="2151063"/>
          <p14:tracePt t="17328" x="3713163" y="2151063"/>
          <p14:tracePt t="17345" x="3652838" y="2162175"/>
          <p14:tracePt t="17361" x="3632200" y="2162175"/>
          <p14:tracePt t="17378" x="3560763" y="2189163"/>
          <p14:tracePt t="17395" x="3468688" y="2220913"/>
          <p14:tracePt t="17411" x="3302000" y="2259013"/>
          <p14:tracePt t="17428" x="2989263" y="2308225"/>
          <p14:tracePt t="17445" x="2863850" y="2308225"/>
          <p14:tracePt t="17461" x="2501900" y="2335213"/>
          <p14:tracePt t="17478" x="2166938" y="2355850"/>
          <p14:tracePt t="17495" x="2063750" y="2366963"/>
          <p14:tracePt t="17511" x="1847850" y="2378075"/>
          <p14:tracePt t="17528" x="1685925" y="2389188"/>
          <p14:tracePt t="17545" x="1555750" y="2398713"/>
          <p14:tracePt t="17562" x="1519238" y="2398713"/>
          <p14:tracePt t="17578" x="1474788" y="2398713"/>
          <p14:tracePt t="17595" x="1470025" y="2398713"/>
          <p14:tracePt t="17628" x="1465263" y="2398713"/>
          <p14:tracePt t="17645" x="1458913" y="2393950"/>
          <p14:tracePt t="17661" x="1438275" y="2378075"/>
          <p14:tracePt t="17678" x="1431925" y="2371725"/>
          <p14:tracePt t="17695" x="1420813" y="2366963"/>
          <p14:tracePt t="17711" x="1420813" y="2362200"/>
          <p14:tracePt t="19536" x="1438275" y="2371725"/>
          <p14:tracePt t="19546" x="1447800" y="2371725"/>
          <p14:tracePt t="19556" x="1474788" y="2398713"/>
          <p14:tracePt t="19566" x="1501775" y="2416175"/>
          <p14:tracePt t="19578" x="1546225" y="2432050"/>
          <p14:tracePt t="19595" x="1627188" y="2452688"/>
          <p14:tracePt t="19611" x="1697038" y="2470150"/>
          <p14:tracePt t="19645" x="1712913" y="2470150"/>
          <p14:tracePt t="19712" x="1719263" y="2459038"/>
          <p14:tracePt t="19729" x="1724025" y="2447925"/>
          <p14:tracePt t="19860" x="1728788" y="2447925"/>
          <p14:tracePt t="19887" x="1728788" y="2443163"/>
          <p14:tracePt t="19907" x="1735138" y="2436813"/>
          <p14:tracePt t="19926" x="1751013" y="2420938"/>
          <p14:tracePt t="19937" x="1773238" y="2409825"/>
          <p14:tracePt t="19946" x="1793875" y="2393950"/>
          <p14:tracePt t="19961" x="1847850" y="2378075"/>
          <p14:tracePt t="19978" x="1917700" y="2355850"/>
          <p14:tracePt t="19995" x="1982788" y="2335213"/>
          <p14:tracePt t="20012" x="2101850" y="2317750"/>
          <p14:tracePt t="20028" x="2425700" y="2270125"/>
          <p14:tracePt t="20046" x="3187700" y="2205038"/>
          <p14:tracePt t="20062" x="3578225" y="2166938"/>
          <p14:tracePt t="20078" x="4587875" y="2112963"/>
          <p14:tracePt t="20095" x="4868863" y="2112963"/>
          <p14:tracePt t="20111" x="5491163" y="2097088"/>
          <p14:tracePt t="20128" x="5911850" y="2097088"/>
          <p14:tracePt t="20144" x="6053138" y="2097088"/>
          <p14:tracePt t="20161" x="6473825" y="2081213"/>
          <p14:tracePt t="20178" x="6842125" y="2058988"/>
          <p14:tracePt t="20195" x="6943725" y="2047875"/>
          <p14:tracePt t="20197" x="7085013" y="2036763"/>
          <p14:tracePt t="20211" x="7170738" y="2036763"/>
          <p14:tracePt t="20228" x="7219950" y="2036763"/>
          <p14:tracePt t="20245" x="7231063" y="2036763"/>
          <p14:tracePt t="20262" x="7242175" y="2036763"/>
          <p14:tracePt t="21319" x="7231063" y="2036763"/>
          <p14:tracePt t="21330" x="7219950" y="2036763"/>
          <p14:tracePt t="21337" x="7150100" y="2074863"/>
          <p14:tracePt t="21348" x="7015163" y="2128838"/>
          <p14:tracePt t="21361" x="6961188" y="2139950"/>
          <p14:tracePt t="21378" x="6862763" y="2171700"/>
          <p14:tracePt t="21395" x="6842125" y="2189163"/>
          <p14:tracePt t="21411" x="6824663" y="2209800"/>
          <p14:tracePt t="21444" x="6788150" y="2247900"/>
          <p14:tracePt t="21478" x="6754813" y="2281238"/>
          <p14:tracePt t="21512" x="6750050" y="2286000"/>
          <p14:tracePt t="21528" x="6738938" y="2286000"/>
          <p14:tracePt t="21546" x="6734175" y="2290763"/>
          <p14:tracePt t="21562" x="6727825" y="2290763"/>
          <p14:tracePt t="21578" x="6723063" y="2290763"/>
          <p14:tracePt t="21595" x="6716713" y="2290763"/>
          <p14:tracePt t="21611" x="6711950" y="2290763"/>
          <p14:tracePt t="21628" x="6707188" y="2290763"/>
          <p14:tracePt t="21661" x="6696075" y="2290763"/>
          <p14:tracePt t="21678" x="6689725" y="2290763"/>
          <p14:tracePt t="21695" x="6680200" y="2290763"/>
          <p14:tracePt t="21697" x="6662738" y="2297113"/>
          <p14:tracePt t="21711" x="6653213" y="2297113"/>
          <p14:tracePt t="21728" x="6619875" y="2297113"/>
          <p14:tracePt t="21744" x="6599238" y="2297113"/>
          <p14:tracePt t="21761" x="6550025" y="2297113"/>
          <p14:tracePt t="21778" x="6484938" y="2297113"/>
          <p14:tracePt t="21795" x="6419850" y="2297113"/>
          <p14:tracePt t="21811" x="6381750" y="2297113"/>
          <p14:tracePt t="21828" x="6203950" y="2317750"/>
          <p14:tracePt t="21846" x="5934075" y="2339975"/>
          <p14:tracePt t="21861" x="5684838" y="2366963"/>
          <p14:tracePt t="21878" x="5318125" y="2405063"/>
          <p14:tracePt t="21895" x="5203825" y="2405063"/>
          <p14:tracePt t="21911" x="4911725" y="2416175"/>
          <p14:tracePt t="21928" x="4738688" y="2416175"/>
          <p14:tracePt t="21945" x="4598988" y="2436813"/>
          <p14:tracePt t="21961" x="4367213" y="2459038"/>
          <p14:tracePt t="21978" x="4203700" y="2470150"/>
          <p14:tracePt t="21995" x="4064000" y="2490788"/>
          <p14:tracePt t="22011" x="3906838" y="2517775"/>
          <p14:tracePt t="22028" x="3722688" y="2562225"/>
          <p14:tracePt t="22045" x="3605213" y="2598738"/>
          <p14:tracePt t="22062" x="3571875" y="2616200"/>
          <p14:tracePt t="22078" x="3517900" y="2643188"/>
          <p14:tracePt t="22095" x="3463925" y="2674938"/>
          <p14:tracePt t="22111" x="3432175" y="2690813"/>
          <p14:tracePt t="22128" x="3367088" y="2740025"/>
          <p14:tracePt t="22145" x="3333750" y="2755900"/>
          <p14:tracePt t="22161" x="3263900" y="2825750"/>
          <p14:tracePt t="22178" x="3178175" y="2874963"/>
          <p14:tracePt t="22195" x="3144838" y="2890838"/>
          <p14:tracePt t="22197" x="3070225" y="2924175"/>
          <p14:tracePt t="22211" x="3016250" y="2940050"/>
          <p14:tracePt t="22228" x="2847975" y="2951163"/>
          <p14:tracePt t="22245" x="2771775" y="2951163"/>
          <p14:tracePt t="22262" x="2643188" y="2951163"/>
          <p14:tracePt t="22278" x="2540000" y="2955925"/>
          <p14:tracePt t="22296" x="2481263" y="2967038"/>
          <p14:tracePt t="22311" x="2432050" y="2967038"/>
          <p14:tracePt t="22328" x="2328863" y="2967038"/>
          <p14:tracePt t="22345" x="2216150" y="2967038"/>
          <p14:tracePt t="22361" x="2016125" y="2967038"/>
          <p14:tracePt t="22378" x="1863725" y="2967038"/>
          <p14:tracePt t="22395" x="1751013" y="2951163"/>
          <p14:tracePt t="22412" x="1627188" y="2913063"/>
          <p14:tracePt t="22428" x="1497013" y="2890838"/>
          <p14:tracePt t="22445" x="1431925" y="2886075"/>
          <p14:tracePt t="22461" x="1373188" y="2874963"/>
          <p14:tracePt t="22478" x="1301750" y="2843213"/>
          <p14:tracePt t="22495" x="1270000" y="2832100"/>
          <p14:tracePt t="22511" x="1216025" y="2789238"/>
          <p14:tracePt t="22528" x="1177925" y="2728913"/>
          <p14:tracePt t="22545" x="1162050" y="2670175"/>
          <p14:tracePt t="22562" x="1162050" y="2647950"/>
          <p14:tracePt t="22578" x="1166813" y="2598738"/>
          <p14:tracePt t="22595" x="1177925" y="2578100"/>
          <p14:tracePt t="22611" x="1231900" y="2481263"/>
          <p14:tracePt t="22628" x="1301750" y="2398713"/>
          <p14:tracePt t="22645" x="1335088" y="2378075"/>
          <p14:tracePt t="22661" x="1458913" y="2297113"/>
          <p14:tracePt t="22678" x="1562100" y="2254250"/>
          <p14:tracePt t="22695" x="1654175" y="2227263"/>
          <p14:tracePt t="22697" x="1681163" y="2209800"/>
          <p14:tracePt t="22711" x="1724025" y="2189163"/>
          <p14:tracePt t="22728" x="1751013" y="2189163"/>
          <p14:tracePt t="22745" x="1778000" y="2189163"/>
          <p14:tracePt t="22761" x="1843088" y="2189163"/>
          <p14:tracePt t="22778" x="1993900" y="2182813"/>
          <p14:tracePt t="22795" x="2097088" y="2182813"/>
          <p14:tracePt t="22811" x="2209800" y="2182813"/>
          <p14:tracePt t="22828" x="2301875" y="2182813"/>
          <p14:tracePt t="22845" x="2335213" y="2182813"/>
          <p14:tracePt t="22862" x="2405063" y="2205038"/>
          <p14:tracePt t="22878" x="2447925" y="2236788"/>
          <p14:tracePt t="22895" x="2481263" y="2281238"/>
          <p14:tracePt t="22911" x="2490788" y="2290763"/>
          <p14:tracePt t="22928" x="2517775" y="2344738"/>
          <p14:tracePt t="22945" x="2517775" y="2366963"/>
          <p14:tracePt t="22961" x="2535238" y="2416175"/>
          <p14:tracePt t="22978" x="2535238" y="2463800"/>
          <p14:tracePt t="22995" x="2535238" y="2486025"/>
          <p14:tracePt t="23011" x="2508250" y="2566988"/>
          <p14:tracePt t="23028" x="2490788" y="2616200"/>
          <p14:tracePt t="23045" x="2486025" y="2632075"/>
          <p14:tracePt t="23061" x="2481263" y="2663825"/>
          <p14:tracePt t="23078" x="2474913" y="2679700"/>
          <p14:tracePt t="23095" x="2470150" y="2686050"/>
          <p14:tracePt t="23111" x="2463800" y="2697163"/>
          <p14:tracePt t="23128" x="2463800" y="2706688"/>
          <p14:tracePt t="23144" x="2459038" y="2713038"/>
          <p14:tracePt t="23161" x="2454275" y="2717800"/>
          <p14:tracePt t="23178" x="2447925" y="2724150"/>
          <p14:tracePt t="33763" x="2879725" y="2879725"/>
          <p14:tracePt t="33767" x="2928938" y="2879725"/>
          <p14:tracePt t="33778" x="2971800" y="2870200"/>
          <p14:tracePt t="33795" x="3016250" y="2852738"/>
          <p14:tracePt t="33811" x="3059113" y="2847975"/>
          <p14:tracePt t="33828" x="3059113" y="2836863"/>
          <p14:tracePt t="33861" x="3059113" y="2832100"/>
          <p14:tracePt t="34207" x="3059113" y="2836863"/>
          <p14:tracePt t="34218" x="3059113" y="2859088"/>
          <p14:tracePt t="34227" x="3059113" y="2890838"/>
          <p14:tracePt t="34237" x="3063875" y="2944813"/>
          <p14:tracePt t="34249" x="3124200" y="3021013"/>
          <p14:tracePt t="34261" x="3205163" y="3079750"/>
          <p14:tracePt t="34278" x="3286125" y="3151188"/>
          <p14:tracePt t="34294" x="3286125" y="3171825"/>
          <p14:tracePt t="34328" x="3167063" y="3205163"/>
          <p14:tracePt t="34361" x="3074988" y="3205163"/>
          <p14:tracePt t="34394" x="2928938" y="3187700"/>
          <p14:tracePt t="34411" x="2798763" y="3155950"/>
          <p14:tracePt t="34428" x="2735263" y="3117850"/>
          <p14:tracePt t="34444" x="2728913" y="3097213"/>
          <p14:tracePt t="34461" x="2717800" y="3036888"/>
          <p14:tracePt t="34478" x="2728913" y="2967038"/>
          <p14:tracePt t="34494" x="2740025" y="2924175"/>
          <p14:tracePt t="34511" x="2740025" y="2870200"/>
          <p14:tracePt t="34528" x="2724150" y="2832100"/>
          <p14:tracePt t="34544" x="2708275" y="2805113"/>
          <p14:tracePt t="34561" x="2663825" y="2755900"/>
          <p14:tracePt t="34578" x="2647950" y="2717800"/>
          <p14:tracePt t="34594" x="2643188" y="2686050"/>
          <p14:tracePt t="34611" x="2636838" y="2670175"/>
          <p14:tracePt t="34628" x="2636838" y="2647950"/>
          <p14:tracePt t="34644" x="2643188" y="2616200"/>
          <p14:tracePt t="34661" x="2679700" y="2582863"/>
          <p14:tracePt t="34678" x="2782888" y="2517775"/>
          <p14:tracePt t="34694" x="2836863" y="2486025"/>
          <p14:tracePt t="34696" x="2928938" y="2436813"/>
          <p14:tracePt t="34711" x="2989263" y="2409825"/>
          <p14:tracePt t="34727" x="3097213" y="2351088"/>
          <p14:tracePt t="34744" x="3117850" y="2339975"/>
          <p14:tracePt t="34761" x="3187700" y="2339975"/>
          <p14:tracePt t="34778" x="3313113" y="2339975"/>
          <p14:tracePt t="34794" x="3367088" y="2339975"/>
          <p14:tracePt t="34811" x="3544888" y="2382838"/>
          <p14:tracePt t="34828" x="3675063" y="2405063"/>
          <p14:tracePt t="34844" x="3717925" y="2409825"/>
          <p14:tracePt t="34861" x="3794125" y="2474913"/>
          <p14:tracePt t="34878" x="3832225" y="2524125"/>
          <p14:tracePt t="34894" x="3836988" y="2544763"/>
          <p14:tracePt t="34911" x="3879850" y="2620963"/>
          <p14:tracePt t="34928" x="3890963" y="2647950"/>
          <p14:tracePt t="34944" x="3906838" y="2670175"/>
          <p14:tracePt t="34961" x="3922713" y="2717800"/>
          <p14:tracePt t="34978" x="3929063" y="2789238"/>
          <p14:tracePt t="34994" x="3929063" y="2832100"/>
          <p14:tracePt t="35012" x="3929063" y="2890838"/>
          <p14:tracePt t="35028" x="3913188" y="2933700"/>
          <p14:tracePt t="35044" x="3902075" y="2955925"/>
          <p14:tracePt t="35061" x="3863975" y="2987675"/>
          <p14:tracePt t="35078" x="3814763" y="3021013"/>
          <p14:tracePt t="35095" x="3760788" y="3048000"/>
          <p14:tracePt t="35111" x="3740150" y="3052763"/>
          <p14:tracePt t="35128" x="3679825" y="3079750"/>
          <p14:tracePt t="35144" x="3668713" y="3079750"/>
          <p14:tracePt t="35161" x="3632200" y="3086100"/>
          <p14:tracePt t="35178" x="3582988" y="3086100"/>
          <p14:tracePt t="35194" x="3567113" y="3086100"/>
          <p14:tracePt t="35197" x="3556000" y="3086100"/>
          <p14:tracePt t="35211" x="3533775" y="3086100"/>
          <p14:tracePt t="35228" x="3513138" y="3086100"/>
          <p14:tracePt t="35261" x="3497263" y="3086100"/>
          <p14:tracePt t="35278" x="3479800" y="3086100"/>
          <p14:tracePt t="35311" x="3475038" y="3086100"/>
          <p14:tracePt t="35418" x="3468688" y="3086100"/>
          <p14:tracePt t="35448" x="3468688" y="3090863"/>
          <p14:tracePt t="35477" x="3463925" y="3097213"/>
          <p14:tracePt t="35498" x="3459163" y="3097213"/>
          <p14:tracePt t="37989" x="3940175" y="3117850"/>
          <p14:tracePt t="37997" x="4106863" y="3106738"/>
          <p14:tracePt t="38007" x="4221163" y="3097213"/>
          <p14:tracePt t="38017" x="4360863" y="3074988"/>
          <p14:tracePt t="38028" x="4425950" y="3059113"/>
          <p14:tracePt t="38045" x="4529138" y="3048000"/>
          <p14:tracePt t="38061" x="4587875" y="3043238"/>
          <p14:tracePt t="38095" x="4630738" y="3043238"/>
          <p14:tracePt t="38128" x="4729163" y="3070225"/>
          <p14:tracePt t="38161" x="4745038" y="3079750"/>
          <p14:tracePt t="38178" x="4745038" y="3086100"/>
          <p14:tracePt t="38227" x="4738688" y="3086100"/>
          <p14:tracePt t="38237" x="4718050" y="3074988"/>
          <p14:tracePt t="38247" x="4695825" y="3059113"/>
          <p14:tracePt t="38261" x="4648200" y="3032125"/>
          <p14:tracePt t="38278" x="4549775" y="2987675"/>
          <p14:tracePt t="38294" x="4491038" y="2960688"/>
          <p14:tracePt t="38311" x="4344988" y="2901950"/>
          <p14:tracePt t="38328" x="4279900" y="2852738"/>
          <p14:tracePt t="38346" x="4241800" y="2816225"/>
          <p14:tracePt t="38361" x="4225925" y="2778125"/>
          <p14:tracePt t="38378" x="4221163" y="2728913"/>
          <p14:tracePt t="38394" x="4221163" y="2679700"/>
          <p14:tracePt t="38412" x="4221163" y="2625725"/>
          <p14:tracePt t="38428" x="4221163" y="2582863"/>
          <p14:tracePt t="38444" x="4225925" y="2555875"/>
          <p14:tracePt t="38461" x="4252913" y="2517775"/>
          <p14:tracePt t="38478" x="4340225" y="2459038"/>
          <p14:tracePt t="38494" x="4394200" y="2432050"/>
          <p14:tracePt t="38511" x="4529138" y="2382838"/>
          <p14:tracePt t="38528" x="4706938" y="2355850"/>
          <p14:tracePt t="38546" x="4837113" y="2335213"/>
          <p14:tracePt t="38561" x="4891088" y="2335213"/>
          <p14:tracePt t="38578" x="4956175" y="2335213"/>
          <p14:tracePt t="38595" x="4965700" y="2335213"/>
          <p14:tracePt t="38611" x="5010150" y="2351088"/>
          <p14:tracePt t="38628" x="5048250" y="2371725"/>
          <p14:tracePt t="38644" x="5068888" y="2393950"/>
          <p14:tracePt t="38661" x="5129213" y="2443163"/>
          <p14:tracePt t="38678" x="5199063" y="2508250"/>
          <p14:tracePt t="38694" x="5226050" y="2555875"/>
          <p14:tracePt t="38697" x="5241925" y="2582863"/>
          <p14:tracePt t="38711" x="5253038" y="2616200"/>
          <p14:tracePt t="38728" x="5264150" y="2647950"/>
          <p14:tracePt t="38744" x="5264150" y="2679700"/>
          <p14:tracePt t="38761" x="5257800" y="2713038"/>
          <p14:tracePt t="38778" x="5237163" y="2751138"/>
          <p14:tracePt t="38795" x="5210175" y="2782888"/>
          <p14:tracePt t="38811" x="5149850" y="2843213"/>
          <p14:tracePt t="38828" x="5037138" y="2928938"/>
          <p14:tracePt t="38846" x="4902200" y="2994025"/>
          <p14:tracePt t="38861" x="4857750" y="3009900"/>
          <p14:tracePt t="38878" x="4821238" y="3021013"/>
          <p14:tracePt t="38894" x="4814888" y="3021013"/>
          <p14:tracePt t="41279" x="6296025" y="3009900"/>
          <p14:tracePt t="41287" x="6280150" y="3009900"/>
          <p14:tracePt t="41297" x="6262688" y="3009900"/>
          <p14:tracePt t="41389" x="6257925" y="3009900"/>
          <p14:tracePt t="41416" x="6253163" y="3009900"/>
          <p14:tracePt t="41427" x="6253163" y="3016250"/>
          <p14:tracePt t="41437" x="6246813" y="3016250"/>
          <p14:tracePt t="41461" x="6242050" y="3016250"/>
          <p14:tracePt t="41494" x="6226175" y="3025775"/>
          <p14:tracePt t="41511" x="6161088" y="3025775"/>
          <p14:tracePt t="41528" x="5999163" y="3025775"/>
          <p14:tracePt t="41545" x="5922963" y="3025775"/>
          <p14:tracePt t="41561" x="5734050" y="3025775"/>
          <p14:tracePt t="41578" x="5614988" y="3005138"/>
          <p14:tracePt t="41594" x="5572125" y="2987675"/>
          <p14:tracePt t="41611" x="5495925" y="2944813"/>
          <p14:tracePt t="41628" x="5430838" y="2906713"/>
          <p14:tracePt t="41644" x="5387975" y="2870200"/>
          <p14:tracePt t="41661" x="5338763" y="2798763"/>
          <p14:tracePt t="41678" x="5318125" y="2740025"/>
          <p14:tracePt t="41695" x="5295900" y="2679700"/>
          <p14:tracePt t="41697" x="5295900" y="2652713"/>
          <p14:tracePt t="41711" x="5291138" y="2605088"/>
          <p14:tracePt t="41728" x="5291138" y="2555875"/>
          <p14:tracePt t="41745" x="5291138" y="2535238"/>
          <p14:tracePt t="41762" x="5291138" y="2524125"/>
          <p14:tracePt t="41778" x="5295900" y="2508250"/>
          <p14:tracePt t="41795" x="5311775" y="2497138"/>
          <p14:tracePt t="41811" x="5360988" y="2452688"/>
          <p14:tracePt t="41828" x="5484813" y="2393950"/>
          <p14:tracePt t="41845" x="5538788" y="2378075"/>
          <p14:tracePt t="41861" x="5707063" y="2335213"/>
          <p14:tracePt t="41878" x="5884863" y="2317750"/>
          <p14:tracePt t="41895" x="5949950" y="2317750"/>
          <p14:tracePt t="41911" x="6122988" y="2317750"/>
          <p14:tracePt t="41928" x="6262688" y="2317750"/>
          <p14:tracePt t="41944" x="6307138" y="2317750"/>
          <p14:tracePt t="41961" x="6403975" y="2362200"/>
          <p14:tracePt t="41978" x="6469063" y="2420938"/>
          <p14:tracePt t="41994" x="6484938" y="2443163"/>
          <p14:tracePt t="42011" x="6523038" y="2513013"/>
          <p14:tracePt t="42028" x="6538913" y="2582863"/>
          <p14:tracePt t="42045" x="6550025" y="2625725"/>
          <p14:tracePt t="42062" x="6550025" y="2690813"/>
          <p14:tracePt t="42078" x="6554788" y="2713038"/>
          <p14:tracePt t="42095" x="6554788" y="2717800"/>
          <p14:tracePt t="42209" x="6550025" y="2717800"/>
          <p14:tracePt t="42248" x="6543675" y="2717800"/>
          <p14:tracePt t="42257" x="6543675" y="2724150"/>
          <p14:tracePt t="44190" x="6543675" y="2728913"/>
          <p14:tracePt t="44208" x="6592888" y="2724150"/>
          <p14:tracePt t="44217" x="6669088" y="2724150"/>
          <p14:tracePt t="44228" x="6750050" y="2762250"/>
          <p14:tracePt t="44244" x="6842125" y="2809875"/>
          <p14:tracePt t="44261" x="7035800" y="2843213"/>
          <p14:tracePt t="44278" x="7089775" y="2863850"/>
          <p14:tracePt t="44311" x="7107238" y="2863850"/>
          <p14:tracePt t="44344" x="7134225" y="2863850"/>
          <p14:tracePt t="44378" x="7177088" y="2870200"/>
          <p14:tracePt t="44394" x="7188200" y="2870200"/>
          <p14:tracePt t="44758" x="7197725" y="2870200"/>
          <p14:tracePt t="44768" x="7224713" y="2870200"/>
          <p14:tracePt t="44777" x="7273925" y="2870200"/>
          <p14:tracePt t="44787" x="7350125" y="2870200"/>
          <p14:tracePt t="44797" x="7523163" y="2870200"/>
          <p14:tracePt t="44811" x="7577138" y="2870200"/>
          <p14:tracePt t="44827" x="7678738" y="2870200"/>
          <p14:tracePt t="44861" x="7727950" y="2870200"/>
          <p14:tracePt t="44894" x="7781925" y="2870200"/>
          <p14:tracePt t="44928" x="7858125" y="2870200"/>
          <p14:tracePt t="44944" x="7862888" y="2870200"/>
          <p14:tracePt t="45259" x="7923213" y="2870200"/>
          <p14:tracePt t="45273" x="7986713" y="2859088"/>
          <p14:tracePt t="45282" x="8235950" y="2847975"/>
          <p14:tracePt t="45297" x="8462963" y="2836863"/>
          <p14:tracePt t="45312" x="8732838" y="2820988"/>
          <p14:tracePt t="45329" x="8883650" y="2820988"/>
          <p14:tracePt t="45345" x="8997950" y="2820988"/>
          <p14:tracePt t="45362" x="9128125" y="2809875"/>
          <p14:tracePt t="45378" x="9328150" y="2805113"/>
          <p14:tracePt t="45395" x="9501188" y="2794000"/>
          <p14:tracePt t="45411" x="9748838" y="2782888"/>
          <p14:tracePt t="45428" x="9937750" y="2782888"/>
          <p14:tracePt t="45445" x="9975850" y="2782888"/>
          <p14:tracePt t="45462" x="10018713" y="2782888"/>
          <p14:tracePt t="45499" x="10018713" y="2778125"/>
          <p14:tracePt t="45839" x="10025063" y="2778125"/>
          <p14:tracePt t="45849" x="10083800" y="2778125"/>
          <p14:tracePt t="45859" x="10121900" y="2778125"/>
          <p14:tracePt t="45867" x="10175875" y="2778125"/>
          <p14:tracePt t="45878" x="10213975" y="2778125"/>
          <p14:tracePt t="45894" x="10267950" y="2778125"/>
          <p14:tracePt t="45911" x="10321925" y="2778125"/>
          <p14:tracePt t="45928" x="10348913" y="2778125"/>
          <p14:tracePt t="46339" x="10364788" y="2778125"/>
          <p14:tracePt t="46349" x="10414000" y="2778125"/>
          <p14:tracePt t="46357" x="10479088" y="2778125"/>
          <p14:tracePt t="46366" x="10526713" y="2778125"/>
          <p14:tracePt t="46378" x="10607675" y="2789238"/>
          <p14:tracePt t="46394" x="10645775" y="2794000"/>
          <p14:tracePt t="46411" x="10717213" y="2809875"/>
          <p14:tracePt t="46444" x="10771188" y="2825750"/>
          <p14:tracePt t="46478" x="10807700" y="2836863"/>
          <p14:tracePt t="46511" x="10814050" y="2836863"/>
          <p14:tracePt t="46848" x="10807700" y="2836863"/>
          <p14:tracePt t="46997" x="10802938" y="2836863"/>
          <p14:tracePt t="47168" x="10798175" y="2836863"/>
          <p14:tracePt t="47190" x="10791825" y="2836863"/>
          <p14:tracePt t="47199" x="10791825" y="2843213"/>
          <p14:tracePt t="47226" x="10787063" y="2843213"/>
          <p14:tracePt t="53140" x="10571163" y="2971800"/>
          <p14:tracePt t="53147" x="10564813" y="2978150"/>
          <p14:tracePt t="53157" x="10564813" y="2982913"/>
          <p14:tracePt t="53167" x="10544175" y="3009900"/>
          <p14:tracePt t="53178" x="10544175" y="3063875"/>
          <p14:tracePt t="53194" x="10564813" y="3086100"/>
          <p14:tracePt t="53211" x="10575925" y="3090863"/>
          <p14:tracePt t="53228" x="10575925" y="3106738"/>
          <p14:tracePt t="53261" x="10380663" y="3117850"/>
          <p14:tracePt t="53296" x="9575800" y="3151188"/>
          <p14:tracePt t="53328" x="9137650" y="3144838"/>
          <p14:tracePt t="53345" x="9063038" y="3144838"/>
          <p14:tracePt t="53361" x="8921750" y="3144838"/>
          <p14:tracePt t="53378" x="8743950" y="3144838"/>
          <p14:tracePt t="53394" x="8593138" y="3144838"/>
          <p14:tracePt t="53411" x="8251825" y="3151188"/>
          <p14:tracePt t="53428" x="7977188" y="3144838"/>
          <p14:tracePt t="53444" x="7689850" y="3144838"/>
          <p14:tracePt t="53461" x="7354888" y="3144838"/>
          <p14:tracePt t="53478" x="7138988" y="3144838"/>
          <p14:tracePt t="53494" x="7035800" y="3144838"/>
          <p14:tracePt t="53511" x="6954838" y="3144838"/>
          <p14:tracePt t="53528" x="6815138" y="3167063"/>
          <p14:tracePt t="53545" x="6711950" y="3178175"/>
          <p14:tracePt t="53561" x="6516688" y="3214688"/>
          <p14:tracePt t="53578" x="6311900" y="3270250"/>
          <p14:tracePt t="53595" x="6235700" y="3297238"/>
          <p14:tracePt t="53611" x="6026150" y="3360738"/>
          <p14:tracePt t="53628" x="5799138" y="3414713"/>
          <p14:tracePt t="53644" x="5695950" y="3448050"/>
          <p14:tracePt t="53661" x="5387975" y="3502025"/>
          <p14:tracePt t="53678" x="5053013" y="3587750"/>
          <p14:tracePt t="53694" x="4922838" y="3621088"/>
          <p14:tracePt t="53697" x="4821238" y="3636963"/>
          <p14:tracePt t="53711" x="4657725" y="3675063"/>
          <p14:tracePt t="53727" x="4468813" y="3686175"/>
          <p14:tracePt t="53744" x="4403725" y="3686175"/>
          <p14:tracePt t="53761" x="4252913" y="3695700"/>
          <p14:tracePt t="53778" x="4160838" y="3695700"/>
          <p14:tracePt t="53794" x="4075113" y="3695700"/>
          <p14:tracePt t="53811" x="3971925" y="3695700"/>
          <p14:tracePt t="53828" x="3902075" y="3702050"/>
          <p14:tracePt t="53844" x="3852863" y="3713163"/>
          <p14:tracePt t="53861" x="3760788" y="3713163"/>
          <p14:tracePt t="53878" x="3598863" y="3722688"/>
          <p14:tracePt t="53894" x="3486150" y="3729038"/>
          <p14:tracePt t="53911" x="3360738" y="3760788"/>
          <p14:tracePt t="53928" x="3209925" y="3776663"/>
          <p14:tracePt t="53944" x="3155950" y="3776663"/>
          <p14:tracePt t="53961" x="3032125" y="3787775"/>
          <p14:tracePt t="53977" x="2890838" y="3787775"/>
          <p14:tracePt t="53994" x="2816225" y="3787775"/>
          <p14:tracePt t="54011" x="2625725" y="3787775"/>
          <p14:tracePt t="54028" x="2425700" y="3787775"/>
          <p14:tracePt t="54044" x="2362200" y="3787775"/>
          <p14:tracePt t="54061" x="2193925" y="3787775"/>
          <p14:tracePt t="54078" x="2043113" y="3787775"/>
          <p14:tracePt t="54094" x="1993900" y="3783013"/>
          <p14:tracePt t="54111" x="1809750" y="3767138"/>
          <p14:tracePt t="54128" x="1643063" y="3733800"/>
          <p14:tracePt t="54145" x="1577975" y="3722688"/>
          <p14:tracePt t="54161" x="1427163" y="3717925"/>
          <p14:tracePt t="54178" x="1285875" y="3717925"/>
          <p14:tracePt t="54194" x="1162050" y="3717925"/>
          <p14:tracePt t="54198" x="1085850" y="3706813"/>
          <p14:tracePt t="54211" x="973138" y="3695700"/>
          <p14:tracePt t="54228" x="804863" y="3663950"/>
          <p14:tracePt t="54244" x="723900" y="3648075"/>
          <p14:tracePt t="54261" x="649288" y="3605213"/>
          <p14:tracePt t="54278" x="577850" y="3556000"/>
          <p14:tracePt t="54295" x="561975" y="3517900"/>
          <p14:tracePt t="54311" x="534988" y="3452813"/>
          <p14:tracePt t="54328" x="508000" y="3394075"/>
          <p14:tracePt t="54345" x="503238" y="3371850"/>
          <p14:tracePt t="54361" x="481013" y="3324225"/>
          <p14:tracePt t="54378" x="476250" y="3263900"/>
          <p14:tracePt t="54394" x="465138" y="3241675"/>
          <p14:tracePt t="54411" x="469900" y="3187700"/>
          <p14:tracePt t="54428" x="485775" y="3117850"/>
          <p14:tracePt t="54444" x="485775" y="3097213"/>
          <p14:tracePt t="54461" x="496888" y="3048000"/>
          <p14:tracePt t="54478" x="512763" y="3005138"/>
          <p14:tracePt t="54494" x="519113" y="2994025"/>
          <p14:tracePt t="54511" x="573088" y="2955925"/>
          <p14:tracePt t="54528" x="669925" y="2906713"/>
          <p14:tracePt t="54545" x="788988" y="2879725"/>
          <p14:tracePt t="54561" x="993775" y="2825750"/>
          <p14:tracePt t="54578" x="1139825" y="2789238"/>
          <p14:tracePt t="54595" x="1265238" y="2755900"/>
          <p14:tracePt t="54611" x="1373188" y="2717800"/>
          <p14:tracePt t="54628" x="1492250" y="2713038"/>
          <p14:tracePt t="54644" x="1566863" y="2701925"/>
          <p14:tracePt t="54661" x="1670050" y="2701925"/>
          <p14:tracePt t="54678" x="1836738" y="2701925"/>
          <p14:tracePt t="54694" x="1912938" y="2701925"/>
          <p14:tracePt t="54697" x="2020888" y="2701925"/>
          <p14:tracePt t="54711" x="2097088" y="2701925"/>
          <p14:tracePt t="54728" x="2236788" y="2701925"/>
          <p14:tracePt t="54744" x="2290763" y="2701925"/>
          <p14:tracePt t="54761" x="2420938" y="2713038"/>
          <p14:tracePt t="54778" x="2535238" y="2724150"/>
          <p14:tracePt t="54796" x="2643188" y="2751138"/>
          <p14:tracePt t="54811" x="2674938" y="2767013"/>
          <p14:tracePt t="54828" x="2771775" y="2805113"/>
          <p14:tracePt t="54845" x="2816225" y="2820988"/>
          <p14:tracePt t="54861" x="2924175" y="2852738"/>
          <p14:tracePt t="54878" x="2998788" y="2906713"/>
          <p14:tracePt t="54894" x="3016250" y="2928938"/>
          <p14:tracePt t="54911" x="3052763" y="2994025"/>
          <p14:tracePt t="54928" x="3079750" y="3036888"/>
          <p14:tracePt t="54944" x="3097213" y="3059113"/>
          <p14:tracePt t="54961" x="3113088" y="3090863"/>
          <p14:tracePt t="54977" x="3124200" y="3113088"/>
          <p14:tracePt t="54994" x="3128963" y="3128963"/>
          <p14:tracePt t="55011" x="3144838" y="3155950"/>
          <p14:tracePt t="55028" x="3160713" y="3187700"/>
          <p14:tracePt t="55044" x="3178175" y="3221038"/>
          <p14:tracePt t="55061" x="3194050" y="3270250"/>
          <p14:tracePt t="55078" x="3198813" y="3324225"/>
          <p14:tracePt t="55094" x="3198813" y="3344863"/>
          <p14:tracePt t="55111" x="3198813" y="3405188"/>
          <p14:tracePt t="55128" x="3182938" y="3475038"/>
          <p14:tracePt t="55144" x="3178175" y="3490913"/>
          <p14:tracePt t="55161" x="3167063" y="3533775"/>
          <p14:tracePt t="55178" x="3155950" y="3567113"/>
          <p14:tracePt t="55194" x="3155950" y="3582988"/>
          <p14:tracePt t="55197" x="3151188" y="3587750"/>
          <p14:tracePt t="55211" x="3140075" y="3594100"/>
          <p14:tracePt t="55228" x="3128963" y="3598863"/>
          <p14:tracePt t="55244" x="3124200" y="3605213"/>
          <p14:tracePt t="55261" x="3101975" y="3605213"/>
          <p14:tracePt t="55337" x="3097213" y="3605213"/>
          <p14:tracePt t="55397" x="3090863" y="3605213"/>
          <p14:tracePt t="57298" x="3090863" y="3609975"/>
          <p14:tracePt t="57319" x="3090863" y="3621088"/>
          <p14:tracePt t="57328" x="3086100" y="3641725"/>
          <p14:tracePt t="57337" x="3086100" y="3668713"/>
          <p14:tracePt t="57347" x="3079750" y="3756025"/>
          <p14:tracePt t="57361" x="3070225" y="3836988"/>
          <p14:tracePt t="57378" x="3048000" y="3998913"/>
          <p14:tracePt t="57394" x="3036888" y="4064000"/>
          <p14:tracePt t="57428" x="2978150" y="4237038"/>
          <p14:tracePt t="57461" x="2960688" y="4257675"/>
          <p14:tracePt t="57494" x="2955925" y="4279900"/>
          <p14:tracePt t="57511" x="2951163" y="4295775"/>
          <p14:tracePt t="57528" x="2944813" y="4322763"/>
          <p14:tracePt t="57544" x="2940050" y="4344988"/>
          <p14:tracePt t="57561" x="2940050" y="4356100"/>
          <p14:tracePt t="57578" x="2933700" y="4356100"/>
          <p14:tracePt t="57638" x="2928938" y="4349750"/>
          <p14:tracePt t="57667" x="2924175" y="4344988"/>
          <p14:tracePt t="57677" x="2924175" y="4340225"/>
          <p14:tracePt t="57687" x="2924175" y="4333875"/>
          <p14:tracePt t="57697" x="2917825" y="4329113"/>
          <p14:tracePt t="57711" x="2917825" y="4322763"/>
          <p14:tracePt t="57728" x="2917825" y="4306888"/>
          <p14:tracePt t="57744" x="2917825" y="4302125"/>
          <p14:tracePt t="57761" x="2917825" y="4279900"/>
          <p14:tracePt t="57858" x="2917825" y="4284663"/>
          <p14:tracePt t="57868" x="2913063" y="4284663"/>
          <p14:tracePt t="57889" x="2897188" y="4295775"/>
          <p14:tracePt t="57898" x="2890838" y="4302125"/>
          <p14:tracePt t="57911" x="2879725" y="4306888"/>
          <p14:tracePt t="57928" x="2847975" y="4322763"/>
          <p14:tracePt t="57944" x="2832100" y="4333875"/>
          <p14:tracePt t="57961" x="2825750" y="4344988"/>
          <p14:tracePt t="57977" x="2820988" y="4349750"/>
          <p14:tracePt t="58011" x="2820988" y="4360863"/>
          <p14:tracePt t="58028" x="2805113" y="4394200"/>
          <p14:tracePt t="58045" x="2789238" y="4410075"/>
          <p14:tracePt t="58061" x="2744788" y="4464050"/>
          <p14:tracePt t="58078" x="2690813" y="4518025"/>
          <p14:tracePt t="58094" x="2670175" y="4538663"/>
          <p14:tracePt t="58111" x="2598738" y="4594225"/>
          <p14:tracePt t="58128" x="2524125" y="4630738"/>
          <p14:tracePt t="58144" x="2508250" y="4641850"/>
          <p14:tracePt t="58161" x="2486025" y="4657725"/>
          <p14:tracePt t="58178" x="2481263" y="4664075"/>
          <p14:tracePt t="58211" x="2470150" y="4675188"/>
          <p14:tracePt t="58228" x="2463800" y="4684713"/>
          <p14:tracePt t="58338" x="2463800" y="4679950"/>
          <p14:tracePt t="58718" x="2486025" y="4679950"/>
          <p14:tracePt t="58728" x="2540000" y="4679950"/>
          <p14:tracePt t="58738" x="2697163" y="4691063"/>
          <p14:tracePt t="58748" x="2789238" y="4691063"/>
          <p14:tracePt t="58761" x="2836863" y="4691063"/>
          <p14:tracePt t="58778" x="2978150" y="4702175"/>
          <p14:tracePt t="58794" x="3032125" y="4702175"/>
          <p14:tracePt t="58827" x="3286125" y="4702175"/>
          <p14:tracePt t="58861" x="3578225" y="4675188"/>
          <p14:tracePt t="58894" x="3821113" y="4657725"/>
          <p14:tracePt t="58911" x="3902075" y="4657725"/>
          <p14:tracePt t="58928" x="3944938" y="4657725"/>
          <p14:tracePt t="58944" x="3956050" y="4657725"/>
          <p14:tracePt t="58961" x="3983038" y="4657725"/>
          <p14:tracePt t="58978" x="4037013" y="4657725"/>
          <p14:tracePt t="58994" x="4064000" y="4657725"/>
          <p14:tracePt t="59011" x="4129088" y="4657725"/>
          <p14:tracePt t="59028" x="4187825" y="4657725"/>
          <p14:tracePt t="59044" x="4248150" y="4657725"/>
          <p14:tracePt t="59061" x="4340225" y="4664075"/>
          <p14:tracePt t="59078" x="4394200" y="4664075"/>
          <p14:tracePt t="59094" x="4441825" y="4664075"/>
          <p14:tracePt t="59111" x="4502150" y="4675188"/>
          <p14:tracePt t="59128" x="4533900" y="4675188"/>
          <p14:tracePt t="59144" x="4540250" y="4675188"/>
          <p14:tracePt t="59767" x="4545013" y="4675188"/>
          <p14:tracePt t="59778" x="4560888" y="4675188"/>
          <p14:tracePt t="59787" x="4610100" y="4675188"/>
          <p14:tracePt t="59798" x="4675188" y="4675188"/>
          <p14:tracePt t="59811" x="4738688" y="4675188"/>
          <p14:tracePt t="59828" x="4891088" y="4675188"/>
          <p14:tracePt t="59844" x="4987925" y="4675188"/>
          <p14:tracePt t="59878" x="5145088" y="4675188"/>
          <p14:tracePt t="59912" x="5376863" y="4684713"/>
          <p14:tracePt t="59944" x="5680075" y="4691063"/>
          <p14:tracePt t="59961" x="5718175" y="4691063"/>
          <p14:tracePt t="59978" x="5722938" y="4691063"/>
          <p14:tracePt t="60739" x="5734050" y="4691063"/>
          <p14:tracePt t="60751" x="5900738" y="4691063"/>
          <p14:tracePt t="60757" x="6026150" y="4684713"/>
          <p14:tracePt t="60766" x="6149975" y="4684713"/>
          <p14:tracePt t="60777" x="6496050" y="4657725"/>
          <p14:tracePt t="60794" x="6626225" y="4648200"/>
          <p14:tracePt t="60811" x="6965950" y="4637088"/>
          <p14:tracePt t="60844" x="7069138" y="4625975"/>
          <p14:tracePt t="60878" x="7285038" y="4625975"/>
          <p14:tracePt t="60911" x="7539038" y="4625975"/>
          <p14:tracePt t="60928" x="7550150" y="4625975"/>
          <p14:tracePt t="60944" x="7566025" y="4625975"/>
          <p14:tracePt t="60961" x="7570788" y="4625975"/>
          <p14:tracePt t="62851" x="7570788" y="4630738"/>
          <p14:tracePt t="62878" x="7554913" y="4637088"/>
          <p14:tracePt t="62888" x="7392988" y="4679950"/>
          <p14:tracePt t="62897" x="7327900" y="4711700"/>
          <p14:tracePt t="62911" x="7235825" y="4772025"/>
          <p14:tracePt t="62927" x="6889750" y="4895850"/>
          <p14:tracePt t="62944" x="6797675" y="4938713"/>
          <p14:tracePt t="62977" x="6327775" y="5053013"/>
          <p14:tracePt t="63011" x="5949950" y="5073650"/>
          <p14:tracePt t="63044" x="5464175" y="5111750"/>
          <p14:tracePt t="63061" x="5106988" y="5133975"/>
          <p14:tracePt t="63077" x="4787900" y="5156200"/>
          <p14:tracePt t="63094" x="4684713" y="5176838"/>
          <p14:tracePt t="63111" x="4322763" y="5210175"/>
          <p14:tracePt t="63128" x="4167188" y="5210175"/>
          <p14:tracePt t="63144" x="4079875" y="5210175"/>
          <p14:tracePt t="63161" x="3863975" y="5192713"/>
          <p14:tracePt t="63178" x="3713163" y="5192713"/>
          <p14:tracePt t="63194" x="3598863" y="5176838"/>
          <p14:tracePt t="63197" x="3533775" y="5176838"/>
          <p14:tracePt t="63211" x="3448050" y="5165725"/>
          <p14:tracePt t="63227" x="3387725" y="5165725"/>
          <p14:tracePt t="63244" x="3367088" y="5156200"/>
          <p14:tracePt t="63261" x="3355975" y="5156200"/>
          <p14:tracePt t="63278" x="3344863" y="5156200"/>
          <p14:tracePt t="63294" x="3328988" y="5165725"/>
          <p14:tracePt t="63311" x="3279775" y="5172075"/>
          <p14:tracePt t="63327" x="3221038" y="5172075"/>
          <p14:tracePt t="63344" x="3209925" y="5172075"/>
          <p14:tracePt t="63361" x="3194050" y="5172075"/>
          <p14:tracePt t="63378" x="3182938" y="5165725"/>
          <p14:tracePt t="63394" x="3178175" y="5165725"/>
          <p14:tracePt t="63411" x="3151188" y="5165725"/>
          <p14:tracePt t="63428" x="3101975" y="5187950"/>
          <p14:tracePt t="63444" x="3079750" y="5203825"/>
          <p14:tracePt t="63461" x="2994025" y="5210175"/>
          <p14:tracePt t="63477" x="2967038" y="5219700"/>
          <p14:tracePt t="63494" x="2960688" y="5219700"/>
          <p14:tracePt t="63511" x="2955925" y="5219700"/>
          <p14:tracePt t="63528" x="2940050" y="5214938"/>
          <p14:tracePt t="63544" x="2913063" y="5214938"/>
          <p14:tracePt t="63561" x="2852738" y="5214938"/>
          <p14:tracePt t="63577" x="2816225" y="5214938"/>
          <p14:tracePt t="63594" x="2794000" y="5214938"/>
          <p14:tracePt t="63611" x="2782888" y="5214938"/>
          <p14:tracePt t="63628" x="2778125" y="5214938"/>
          <p14:tracePt t="63644" x="2771775" y="5214938"/>
          <p14:tracePt t="63661" x="2755900" y="5214938"/>
          <p14:tracePt t="63678" x="2708275" y="5214938"/>
          <p14:tracePt t="63694" x="2679700" y="5214938"/>
          <p14:tracePt t="63696" x="2643188" y="5214938"/>
          <p14:tracePt t="63711" x="2625725" y="5210175"/>
          <p14:tracePt t="63728" x="2616200" y="5210175"/>
          <p14:tracePt t="63799" x="2609850" y="5210175"/>
          <p14:tracePt t="63919" x="2605088" y="5210175"/>
          <p14:tracePt t="63929" x="2589213" y="5203825"/>
          <p14:tracePt t="63937" x="2528888" y="5199063"/>
          <p14:tracePt t="63947" x="2474913" y="5187950"/>
          <p14:tracePt t="63961" x="2398713" y="5176838"/>
          <p14:tracePt t="63977" x="2328863" y="5160963"/>
          <p14:tracePt t="63994" x="2263775" y="5160963"/>
          <p14:tracePt t="64011" x="2232025" y="5160963"/>
          <p14:tracePt t="64028" x="2205038" y="5156200"/>
          <p14:tracePt t="64044" x="2193925" y="5156200"/>
          <p14:tracePt t="64061" x="2144713" y="5156200"/>
          <p14:tracePt t="64078" x="2036763" y="5145088"/>
          <p14:tracePt t="64094" x="1978025" y="5129213"/>
          <p14:tracePt t="64111" x="1858963" y="5091113"/>
          <p14:tracePt t="64128" x="1773238" y="5041900"/>
          <p14:tracePt t="64144" x="1755775" y="5019675"/>
          <p14:tracePt t="64161" x="1692275" y="4960938"/>
          <p14:tracePt t="64178" x="1604963" y="4902200"/>
          <p14:tracePt t="64194" x="1573213" y="4875213"/>
          <p14:tracePt t="64197" x="1524000" y="4841875"/>
          <p14:tracePt t="64211" x="1501775" y="4826000"/>
          <p14:tracePt t="64228" x="1431925" y="4745038"/>
          <p14:tracePt t="64244" x="1409700" y="4711700"/>
          <p14:tracePt t="64261" x="1377950" y="4625975"/>
          <p14:tracePt t="64278" x="1366838" y="4560888"/>
          <p14:tracePt t="64294" x="1366838" y="4529138"/>
          <p14:tracePt t="64311" x="1389063" y="4457700"/>
          <p14:tracePt t="64328" x="1438275" y="4394200"/>
          <p14:tracePt t="64344" x="1519238" y="4356100"/>
          <p14:tracePt t="64361" x="1685925" y="4302125"/>
          <p14:tracePt t="64377" x="1854200" y="4275138"/>
          <p14:tracePt t="64394" x="1982788" y="4264025"/>
          <p14:tracePt t="64411" x="2108200" y="4264025"/>
          <p14:tracePt t="64428" x="2193925" y="4279900"/>
          <p14:tracePt t="64444" x="2220913" y="4313238"/>
          <p14:tracePt t="64461" x="2254250" y="4387850"/>
          <p14:tracePt t="64478" x="2274888" y="4457700"/>
          <p14:tracePt t="64494" x="2286000" y="4479925"/>
          <p14:tracePt t="64511" x="2290763" y="4538663"/>
          <p14:tracePt t="64528" x="2297113" y="4583113"/>
          <p14:tracePt t="64545" x="2297113" y="4594225"/>
          <p14:tracePt t="64561" x="2297113" y="4598988"/>
          <p14:tracePt t="64578" x="2297113" y="4603750"/>
          <p14:tracePt t="64959" x="2339975" y="4603750"/>
          <p14:tracePt t="64971" x="2393950" y="4603750"/>
          <p14:tracePt t="64978" x="2470150" y="4614863"/>
          <p14:tracePt t="64994" x="2555875" y="4621213"/>
          <p14:tracePt t="65011" x="2735263" y="4641850"/>
          <p14:tracePt t="65028" x="2852738" y="4652963"/>
          <p14:tracePt t="65044" x="2994025" y="4664075"/>
          <p14:tracePt t="65078" x="3475038" y="4675188"/>
          <p14:tracePt t="65111" x="4005263" y="4675188"/>
          <p14:tracePt t="65144" x="4344988" y="4675188"/>
          <p14:tracePt t="65161" x="4349750" y="4679950"/>
          <p14:tracePt t="65178" x="4356100" y="4684713"/>
          <p14:tracePt t="65194" x="4356100" y="4691063"/>
          <p14:tracePt t="65211" x="4356100" y="4706938"/>
          <p14:tracePt t="65228" x="4356100" y="4729163"/>
          <p14:tracePt t="65244" x="4340225" y="4760913"/>
          <p14:tracePt t="65261" x="4295775" y="4792663"/>
          <p14:tracePt t="65278" x="4214813" y="4864100"/>
          <p14:tracePt t="65295" x="4160838" y="4895850"/>
          <p14:tracePt t="65311" x="4095750" y="4929188"/>
          <p14:tracePt t="65328" x="3967163" y="4945063"/>
          <p14:tracePt t="65344" x="3890963" y="4945063"/>
          <p14:tracePt t="65362" x="3675063" y="4965700"/>
          <p14:tracePt t="65378" x="3486150" y="4976813"/>
          <p14:tracePt t="65394" x="3436938" y="4976813"/>
          <p14:tracePt t="65411" x="3306763" y="4976813"/>
          <p14:tracePt t="65428" x="3155950" y="4976813"/>
          <p14:tracePt t="65444" x="3090863" y="4972050"/>
          <p14:tracePt t="65461" x="2924175" y="4938713"/>
          <p14:tracePt t="65478" x="2762250" y="4879975"/>
          <p14:tracePt t="65494" x="2708275" y="4864100"/>
          <p14:tracePt t="65511" x="2582863" y="4799013"/>
          <p14:tracePt t="65528" x="2517775" y="4749800"/>
          <p14:tracePt t="65545" x="2474913" y="4711700"/>
          <p14:tracePt t="65562" x="2425700" y="4664075"/>
          <p14:tracePt t="65578" x="2409825" y="4625975"/>
          <p14:tracePt t="65595" x="2398713" y="4594225"/>
          <p14:tracePt t="65611" x="2398713" y="4556125"/>
          <p14:tracePt t="65628" x="2405063" y="4479925"/>
          <p14:tracePt t="65644" x="2443163" y="4410075"/>
          <p14:tracePt t="65661" x="2513013" y="4329113"/>
          <p14:tracePt t="65678" x="2663825" y="4225925"/>
          <p14:tracePt t="65694" x="2717800" y="4198938"/>
          <p14:tracePt t="65697" x="2836863" y="4144963"/>
          <p14:tracePt t="65711" x="2917825" y="4129088"/>
          <p14:tracePt t="65728" x="3155950" y="4048125"/>
          <p14:tracePt t="65744" x="3275013" y="4025900"/>
          <p14:tracePt t="65761" x="3605213" y="3976688"/>
          <p14:tracePt t="65778" x="3895725" y="3956050"/>
          <p14:tracePt t="65794" x="3983038" y="3956050"/>
          <p14:tracePt t="65811" x="4171950" y="3956050"/>
          <p14:tracePt t="65828" x="4291013" y="3976688"/>
          <p14:tracePt t="65845" x="4344988" y="3998913"/>
          <p14:tracePt t="65861" x="4518025" y="4068763"/>
          <p14:tracePt t="65878" x="4664075" y="4117975"/>
          <p14:tracePt t="65894" x="4718050" y="4133850"/>
          <p14:tracePt t="65912" x="4814888" y="4183063"/>
          <p14:tracePt t="65928" x="4879975" y="4221163"/>
          <p14:tracePt t="65944" x="4938713" y="4268788"/>
          <p14:tracePt t="65961" x="5053013" y="4344988"/>
          <p14:tracePt t="65978" x="5106988" y="4398963"/>
          <p14:tracePt t="65994" x="5138738" y="4437063"/>
          <p14:tracePt t="66011" x="5156200" y="4468813"/>
          <p14:tracePt t="66028" x="5160963" y="4511675"/>
          <p14:tracePt t="66044" x="5160963" y="4522788"/>
          <p14:tracePt t="66061" x="5160963" y="4556125"/>
          <p14:tracePt t="66078" x="5156200" y="4587875"/>
          <p14:tracePt t="66094" x="5145088" y="4598988"/>
          <p14:tracePt t="66111" x="5111750" y="4625975"/>
          <p14:tracePt t="66128" x="5064125" y="4657725"/>
          <p14:tracePt t="66144" x="5048250" y="4668838"/>
          <p14:tracePt t="66161" x="5019675" y="4684713"/>
          <p14:tracePt t="66178" x="5014913" y="4695825"/>
          <p14:tracePt t="66211" x="4983163" y="4722813"/>
          <p14:tracePt t="66228" x="4938713" y="4756150"/>
          <p14:tracePt t="66244" x="4918075" y="4772025"/>
          <p14:tracePt t="66261" x="4821238" y="4814888"/>
          <p14:tracePt t="66278" x="4760913" y="4848225"/>
          <p14:tracePt t="66294" x="4733925" y="4868863"/>
          <p14:tracePt t="66311" x="4711700" y="4879975"/>
          <p14:tracePt t="66328" x="4706938" y="4879975"/>
          <p14:tracePt t="66377" x="4702175" y="4879975"/>
          <p14:tracePt t="66417" x="4695825" y="4879975"/>
          <p14:tracePt t="66521" x="4691063" y="4879975"/>
          <p14:tracePt t="66678" x="4691063" y="4884738"/>
          <p14:tracePt t="70049" x="4452938" y="4911725"/>
          <p14:tracePt t="70057" x="4448175" y="4911725"/>
          <p14:tracePt t="70067" x="4448175" y="4906963"/>
          <p14:tracePt t="70079" x="4437063" y="4902200"/>
          <p14:tracePt t="70094" x="4430713" y="4895850"/>
          <p14:tracePt t="70111" x="4383088" y="4895850"/>
          <p14:tracePt t="70128" x="4313238" y="4895850"/>
          <p14:tracePt t="70161" x="4279900" y="4895850"/>
          <p14:tracePt t="70194" x="4252913" y="4884738"/>
          <p14:tracePt t="70198" x="4241800" y="4879975"/>
          <p14:tracePt t="70228" x="4133850" y="4875213"/>
          <p14:tracePt t="70244" x="4041775" y="4852988"/>
          <p14:tracePt t="70261" x="3933825" y="4826000"/>
          <p14:tracePt t="70278" x="3798888" y="4756150"/>
          <p14:tracePt t="70295" x="3729038" y="4706938"/>
          <p14:tracePt t="70311" x="3679825" y="4652963"/>
          <p14:tracePt t="70327" x="3652838" y="4598988"/>
          <p14:tracePt t="70344" x="3636963" y="4576763"/>
          <p14:tracePt t="70361" x="3605213" y="4533900"/>
          <p14:tracePt t="70378" x="3556000" y="4468813"/>
          <p14:tracePt t="70394" x="3540125" y="4457700"/>
          <p14:tracePt t="70411" x="3497263" y="4414838"/>
          <p14:tracePt t="70428" x="3475038" y="4360863"/>
          <p14:tracePt t="70444" x="3459163" y="4349750"/>
          <p14:tracePt t="70461" x="3432175" y="4295775"/>
          <p14:tracePt t="70477" x="3414713" y="4237038"/>
          <p14:tracePt t="70494" x="3409950" y="4221163"/>
          <p14:tracePt t="70511" x="3387725" y="4176713"/>
          <p14:tracePt t="70528" x="3371850" y="4122738"/>
          <p14:tracePt t="70544" x="3367088" y="4095750"/>
          <p14:tracePt t="70561" x="3355975" y="4052888"/>
          <p14:tracePt t="70577" x="3344863" y="4021138"/>
          <p14:tracePt t="70594" x="3328988" y="3971925"/>
          <p14:tracePt t="70611" x="3302000" y="3886200"/>
          <p14:tracePt t="70627" x="3275013" y="3733800"/>
          <p14:tracePt t="70644" x="3263900" y="3663950"/>
          <p14:tracePt t="70661" x="3263900" y="3609975"/>
          <p14:tracePt t="70677" x="3263900" y="3567113"/>
          <p14:tracePt t="70694" x="3263900" y="3556000"/>
          <p14:tracePt t="70696" x="3263900" y="3529013"/>
          <p14:tracePt t="70711" x="3263900" y="3513138"/>
          <p14:tracePt t="70728" x="3302000" y="3468688"/>
          <p14:tracePt t="70744" x="3317875" y="3459163"/>
          <p14:tracePt t="70761" x="3367088" y="3421063"/>
          <p14:tracePt t="70778" x="3463925" y="3394075"/>
          <p14:tracePt t="70795" x="3506788" y="3387725"/>
          <p14:tracePt t="70811" x="3609975" y="3378200"/>
          <p14:tracePt t="70828" x="3621088" y="3378200"/>
          <p14:tracePt t="70877" x="3609975" y="3378200"/>
          <p14:tracePt t="70888" x="3605213" y="3378200"/>
          <p14:tracePt t="70897" x="3594100" y="3378200"/>
          <p14:tracePt t="70911" x="3544888" y="3378200"/>
          <p14:tracePt t="70928" x="3468688" y="3378200"/>
          <p14:tracePt t="70944" x="3382963" y="3378200"/>
          <p14:tracePt t="70961" x="3198813" y="3355975"/>
          <p14:tracePt t="70978" x="3021013" y="3324225"/>
          <p14:tracePt t="70994" x="2825750" y="3302000"/>
          <p14:tracePt t="71011" x="2632075" y="3259138"/>
          <p14:tracePt t="71028" x="2425700" y="3198813"/>
          <p14:tracePt t="71045" x="2308225" y="3155950"/>
          <p14:tracePt t="71061" x="2171700" y="3097213"/>
          <p14:tracePt t="71078" x="1989138" y="3005138"/>
          <p14:tracePt t="71094" x="1917700" y="2967038"/>
          <p14:tracePt t="71111" x="1719263" y="2874963"/>
          <p14:tracePt t="71128" x="1555750" y="2794000"/>
          <p14:tracePt t="71144" x="1497013" y="2762250"/>
          <p14:tracePt t="71161" x="1393825" y="2670175"/>
          <p14:tracePt t="71178" x="1323975" y="2578100"/>
          <p14:tracePt t="71194" x="1308100" y="2544763"/>
          <p14:tracePt t="71198" x="1281113" y="2481263"/>
          <p14:tracePt t="71211" x="1270000" y="2447925"/>
          <p14:tracePt t="71228" x="1254125" y="2335213"/>
          <p14:tracePt t="71244" x="1254125" y="2290763"/>
          <p14:tracePt t="71261" x="1254125" y="2216150"/>
          <p14:tracePt t="71278" x="1254125" y="2151063"/>
          <p14:tracePt t="71294" x="1254125" y="2128838"/>
          <p14:tracePt t="71311" x="1270000" y="2058988"/>
          <p14:tracePt t="71327" x="1301750" y="2005013"/>
          <p14:tracePt t="71344" x="1339850" y="1951038"/>
          <p14:tracePt t="71361" x="1393825" y="1885950"/>
          <p14:tracePt t="71377" x="1470025" y="1836738"/>
          <p14:tracePt t="71394" x="1577975" y="1782763"/>
          <p14:tracePt t="71411" x="1746250" y="1724025"/>
          <p14:tracePt t="71427" x="2016125" y="1658938"/>
          <p14:tracePt t="71444" x="2139950" y="1636713"/>
          <p14:tracePt t="71461" x="2297113" y="1604963"/>
          <p14:tracePt t="71477" x="2474913" y="1577975"/>
          <p14:tracePt t="71494" x="2566988" y="1566863"/>
          <p14:tracePt t="71511" x="2852738" y="1546225"/>
          <p14:tracePt t="71528" x="3187700" y="1535113"/>
          <p14:tracePt t="71544" x="3279775" y="1524000"/>
          <p14:tracePt t="71561" x="3468688" y="1524000"/>
          <p14:tracePt t="71577" x="3641725" y="1524000"/>
          <p14:tracePt t="71594" x="3695700" y="1524000"/>
          <p14:tracePt t="71611" x="3922713" y="1539875"/>
          <p14:tracePt t="71627" x="4156075" y="1566863"/>
          <p14:tracePt t="71644" x="4241800" y="1577975"/>
          <p14:tracePt t="71661" x="4437063" y="1620838"/>
          <p14:tracePt t="71677" x="4533900" y="1654175"/>
          <p14:tracePt t="71694" x="4587875" y="1674813"/>
          <p14:tracePt t="71696" x="4610100" y="1697038"/>
          <p14:tracePt t="71711" x="4691063" y="1724025"/>
          <p14:tracePt t="71727" x="4776788" y="1778000"/>
          <p14:tracePt t="71744" x="4884738" y="1831975"/>
          <p14:tracePt t="71761" x="5041900" y="1901825"/>
          <p14:tracePt t="71778" x="5165725" y="1978025"/>
          <p14:tracePt t="71794" x="5237163" y="2016125"/>
          <p14:tracePt t="71811" x="5302250" y="2063750"/>
          <p14:tracePt t="71827" x="5356225" y="2112963"/>
          <p14:tracePt t="71845" x="5372100" y="2128838"/>
          <p14:tracePt t="71861" x="5383213" y="2155825"/>
          <p14:tracePt t="71878" x="5383213" y="2182813"/>
          <p14:tracePt t="71894" x="5383213" y="2189163"/>
          <p14:tracePt t="71911" x="5372100" y="2209800"/>
          <p14:tracePt t="71927" x="5360988" y="2216150"/>
          <p14:tracePt t="71944" x="5360988" y="2220913"/>
          <p14:tracePt t="71961" x="5349875" y="2232025"/>
          <p14:tracePt t="71977" x="5338763" y="2243138"/>
          <p14:tracePt t="71994" x="5334000" y="2243138"/>
          <p14:tracePt t="72011" x="5329238" y="2247900"/>
          <p14:tracePt t="72027" x="5311775" y="2263775"/>
          <p14:tracePt t="72044" x="5307013" y="2270125"/>
          <p14:tracePt t="72061" x="5273675" y="2290763"/>
          <p14:tracePt t="72077" x="5246688" y="2308225"/>
          <p14:tracePt t="72094" x="5210175" y="2351088"/>
          <p14:tracePt t="72111" x="5138738" y="2432050"/>
          <p14:tracePt t="72127" x="5037138" y="2508250"/>
          <p14:tracePt t="72144" x="4902200" y="2578100"/>
          <p14:tracePt t="72161" x="4702175" y="2636838"/>
          <p14:tracePt t="72177" x="4475163" y="2701925"/>
          <p14:tracePt t="72194" x="4371975" y="2733675"/>
          <p14:tracePt t="72197" x="4344988" y="2751138"/>
          <p14:tracePt t="72211" x="4313238" y="2755900"/>
          <p14:tracePt t="72227" x="4259263" y="2778125"/>
          <p14:tracePt t="72244" x="4241800" y="2778125"/>
          <p14:tracePt t="72261" x="4160838" y="2805113"/>
          <p14:tracePt t="72278" x="4052888" y="2832100"/>
          <p14:tracePt t="72294" x="4025900" y="2836863"/>
          <p14:tracePt t="72311" x="3940175" y="2843213"/>
          <p14:tracePt t="72327" x="3902075" y="2852738"/>
          <p14:tracePt t="72344" x="3879850" y="2859088"/>
          <p14:tracePt t="72361" x="3848100" y="2870200"/>
          <p14:tracePt t="72377" x="3805238" y="2886075"/>
          <p14:tracePt t="72394" x="3783013" y="2890838"/>
          <p14:tracePt t="72411" x="3740150" y="2901950"/>
          <p14:tracePt t="72428" x="3690938" y="2913063"/>
          <p14:tracePt t="72444" x="3668713" y="2913063"/>
          <p14:tracePt t="72461" x="3621088" y="2928938"/>
          <p14:tracePt t="72477" x="3587750" y="2940050"/>
          <p14:tracePt t="72494" x="3551238" y="2951163"/>
          <p14:tracePt t="72511" x="3479800" y="2955925"/>
          <p14:tracePt t="72528" x="3405188" y="2955925"/>
          <p14:tracePt t="72544" x="3344863" y="2955925"/>
          <p14:tracePt t="72561" x="3286125" y="2955925"/>
          <p14:tracePt t="72577" x="3232150" y="2955925"/>
          <p14:tracePt t="72594" x="3205163" y="2955925"/>
          <p14:tracePt t="72611" x="3144838" y="2944813"/>
          <p14:tracePt t="72627" x="3097213" y="2933700"/>
          <p14:tracePt t="72644" x="3074988" y="2928938"/>
          <p14:tracePt t="72661" x="2989263" y="2886075"/>
          <p14:tracePt t="72678" x="2820988" y="2825750"/>
          <p14:tracePt t="72694" x="2762250" y="2798763"/>
          <p14:tracePt t="72697" x="2690813" y="2744788"/>
          <p14:tracePt t="72711" x="2659063" y="2724150"/>
          <p14:tracePt t="72727" x="2632075" y="2652713"/>
          <p14:tracePt t="72744" x="2620963" y="2620963"/>
          <p14:tracePt t="72761" x="2620963" y="2535238"/>
          <p14:tracePt t="72778" x="2643188" y="2452688"/>
          <p14:tracePt t="72794" x="2659063" y="2420938"/>
          <p14:tracePt t="72811" x="2740025" y="2339975"/>
          <p14:tracePt t="72827" x="2863850" y="2274888"/>
          <p14:tracePt t="72844" x="3005138" y="2205038"/>
          <p14:tracePt t="72861" x="3232150" y="2117725"/>
          <p14:tracePt t="72877" x="3371850" y="2097088"/>
          <p14:tracePt t="72894" x="3475038" y="2097088"/>
          <p14:tracePt t="72911" x="3567113" y="2090738"/>
          <p14:tracePt t="72927" x="3668713" y="2090738"/>
          <p14:tracePt t="72944" x="3702050" y="2117725"/>
          <p14:tracePt t="72961" x="3740150" y="2151063"/>
          <p14:tracePt t="72977" x="3778250" y="2205038"/>
          <p14:tracePt t="72994" x="3798888" y="2227263"/>
          <p14:tracePt t="73011" x="3836988" y="2281238"/>
          <p14:tracePt t="73028" x="3868738" y="2335213"/>
          <p14:tracePt t="73044" x="3875088" y="2351088"/>
          <p14:tracePt t="73061" x="3875088" y="2409825"/>
          <p14:tracePt t="73077" x="3875088" y="2470150"/>
          <p14:tracePt t="73094" x="3859213" y="2501900"/>
          <p14:tracePt t="73111" x="3825875" y="2571750"/>
          <p14:tracePt t="73127" x="3778250" y="2647950"/>
          <p14:tracePt t="73144" x="3756025" y="2670175"/>
          <p14:tracePt t="73161" x="3675063" y="2728913"/>
          <p14:tracePt t="73177" x="3587750" y="2782888"/>
          <p14:tracePt t="73194" x="3556000" y="2798763"/>
          <p14:tracePt t="73197" x="3533775" y="2805113"/>
          <p14:tracePt t="73211" x="3497263" y="2809875"/>
          <p14:tracePt t="73227" x="3479800" y="2816225"/>
          <p14:tracePt t="73244" x="3475038" y="2816225"/>
          <p14:tracePt t="73261" x="3459163" y="2816225"/>
          <p14:tracePt t="73278" x="3452813" y="2816225"/>
          <p14:tracePt t="74548" x="3452813" y="2825750"/>
          <p14:tracePt t="74558" x="3452813" y="2859088"/>
          <p14:tracePt t="74567" x="3452813" y="2913063"/>
          <p14:tracePt t="74578" x="3490913" y="3048000"/>
          <p14:tracePt t="74594" x="3578225" y="3155950"/>
          <p14:tracePt t="74611" x="3625850" y="3340100"/>
          <p14:tracePt t="74627" x="3663950" y="3475038"/>
          <p14:tracePt t="74644" x="3686175" y="3587750"/>
          <p14:tracePt t="74677" x="3713163" y="3906838"/>
          <p14:tracePt t="74711" x="3783013" y="4167188"/>
          <p14:tracePt t="74744" x="3868738" y="4333875"/>
          <p14:tracePt t="74761" x="3902075" y="4425950"/>
          <p14:tracePt t="74778" x="3913188" y="4475163"/>
          <p14:tracePt t="74794" x="3913188" y="4484688"/>
          <p14:tracePt t="74811" x="3929063" y="4538663"/>
          <p14:tracePt t="74828" x="3929063" y="4603750"/>
          <p14:tracePt t="74844" x="3929063" y="4641850"/>
          <p14:tracePt t="74861" x="3906838" y="4738688"/>
          <p14:tracePt t="74877" x="3879850" y="4848225"/>
          <p14:tracePt t="74894" x="3875088" y="4891088"/>
          <p14:tracePt t="74911" x="3852863" y="4983163"/>
          <p14:tracePt t="74927" x="3832225" y="5030788"/>
          <p14:tracePt t="74944" x="3821113" y="5053013"/>
          <p14:tracePt t="74961" x="3794125" y="5073650"/>
          <p14:tracePt t="74977" x="3760788" y="5080000"/>
          <p14:tracePt t="74994" x="3713163" y="5080000"/>
          <p14:tracePt t="75011" x="3567113" y="5046663"/>
          <p14:tracePt t="75028" x="3382963" y="4965700"/>
          <p14:tracePt t="75044" x="3279775" y="4933950"/>
          <p14:tracePt t="75061" x="3182938" y="4895850"/>
          <p14:tracePt t="75077" x="3074988" y="4864100"/>
          <p14:tracePt t="75094" x="3005138" y="4819650"/>
          <p14:tracePt t="75111" x="2901950" y="4760913"/>
          <p14:tracePt t="75127" x="2816225" y="4684713"/>
          <p14:tracePt t="75144" x="2794000" y="4668838"/>
          <p14:tracePt t="75161" x="2744788" y="4621213"/>
          <p14:tracePt t="75177" x="2697163" y="4567238"/>
          <p14:tracePt t="75194" x="2690813" y="4545013"/>
          <p14:tracePt t="75197" x="2674938" y="4491038"/>
          <p14:tracePt t="75211" x="2670175" y="4464050"/>
          <p14:tracePt t="75227" x="2659063" y="4371975"/>
          <p14:tracePt t="75244" x="2659063" y="4344988"/>
          <p14:tracePt t="75261" x="2708275" y="4257675"/>
          <p14:tracePt t="75278" x="2782888" y="4210050"/>
          <p14:tracePt t="75294" x="2816225" y="4194175"/>
          <p14:tracePt t="75311" x="2960688" y="4156075"/>
          <p14:tracePt t="75328" x="3106738" y="4122738"/>
          <p14:tracePt t="75344" x="3232150" y="4113213"/>
          <p14:tracePt t="75361" x="3436938" y="4095750"/>
          <p14:tracePt t="75377" x="3587750" y="4095750"/>
          <p14:tracePt t="75394" x="3675063" y="4102100"/>
          <p14:tracePt t="75411" x="3794125" y="4117975"/>
          <p14:tracePt t="75427" x="3976688" y="4167188"/>
          <p14:tracePt t="75444" x="4102100" y="4198938"/>
          <p14:tracePt t="75461" x="4248150" y="4237038"/>
          <p14:tracePt t="75477" x="4360863" y="4302125"/>
          <p14:tracePt t="75494" x="4376738" y="4333875"/>
          <p14:tracePt t="75511" x="4394200" y="4403725"/>
          <p14:tracePt t="75528" x="4394200" y="4479925"/>
          <p14:tracePt t="75544" x="4394200" y="4511675"/>
          <p14:tracePt t="75561" x="4383088" y="4572000"/>
          <p14:tracePt t="75577" x="4367213" y="4603750"/>
          <p14:tracePt t="75594" x="4349750" y="4610100"/>
          <p14:tracePt t="75611" x="4329113" y="4614863"/>
          <p14:tracePt t="75627" x="4306888" y="4614863"/>
          <p14:tracePt t="75644" x="4302125" y="4614863"/>
          <p14:tracePt t="75661" x="4291013" y="4603750"/>
          <p14:tracePt t="75677" x="4279900" y="4594225"/>
          <p14:tracePt t="75694" x="4279900" y="4587875"/>
          <p14:tracePt t="75711" x="4275138" y="4583113"/>
          <p14:tracePt t="75850" x="4268788" y="4583113"/>
          <p14:tracePt t="75877" x="4268788" y="4576763"/>
          <p14:tracePt t="75888" x="4264025" y="4576763"/>
          <p14:tracePt t="75908" x="4259263" y="4572000"/>
          <p14:tracePt t="75917" x="4252913" y="4567238"/>
          <p14:tracePt t="75928" x="4248150" y="4567238"/>
          <p14:tracePt t="75944" x="4230688" y="4567238"/>
          <p14:tracePt t="75961" x="4144963" y="4567238"/>
          <p14:tracePt t="75977" x="4041775" y="4567238"/>
          <p14:tracePt t="75994" x="4014788" y="4567238"/>
          <p14:tracePt t="76011" x="3917950" y="4567238"/>
          <p14:tracePt t="76028" x="3859213" y="4572000"/>
          <p14:tracePt t="76044" x="3836988" y="4572000"/>
          <p14:tracePt t="76061" x="3787775" y="4572000"/>
          <p14:tracePt t="76077" x="3756025" y="4567238"/>
          <p14:tracePt t="76094" x="3744913" y="4567238"/>
          <p14:tracePt t="76111" x="3729038" y="4567238"/>
          <p14:tracePt t="76144" x="3729038" y="4560888"/>
          <p14:tracePt t="76197" x="3722688" y="4560888"/>
          <p14:tracePt t="76289" x="3722688" y="4556125"/>
          <p14:tracePt t="76339" x="3713163" y="4556125"/>
          <p14:tracePt t="76347" x="3706813" y="4549775"/>
          <p14:tracePt t="76357" x="3695700" y="4549775"/>
          <p14:tracePt t="76366" x="3679825" y="4549775"/>
          <p14:tracePt t="76377" x="3659188" y="4545013"/>
          <p14:tracePt t="76394" x="3648075" y="4545013"/>
          <p14:tracePt t="76411" x="3614738" y="4518025"/>
          <p14:tracePt t="76427" x="3578225" y="4491038"/>
          <p14:tracePt t="76444" x="3567113" y="4484688"/>
          <p14:tracePt t="76461" x="3524250" y="4468813"/>
          <p14:tracePt t="76477" x="3486150" y="4464050"/>
          <p14:tracePt t="76494" x="3468688" y="4464050"/>
          <p14:tracePt t="76511" x="3463925" y="4464050"/>
          <p14:tracePt t="76568" x="3468688" y="4464050"/>
          <p14:tracePt t="76578" x="3468688" y="4468813"/>
          <p14:tracePt t="76588" x="3475038" y="4475163"/>
          <p14:tracePt t="76597" x="3479800" y="4479925"/>
          <p14:tracePt t="76611" x="3502025" y="4484688"/>
          <p14:tracePt t="76627" x="3594100" y="4506913"/>
          <p14:tracePt t="76644" x="3641725" y="4518025"/>
          <p14:tracePt t="76661" x="3778250" y="4556125"/>
          <p14:tracePt t="76677" x="3886200" y="4603750"/>
          <p14:tracePt t="76694" x="3906838" y="4614863"/>
          <p14:tracePt t="76696" x="3960813" y="4652963"/>
          <p14:tracePt t="76711" x="3983038" y="4664075"/>
          <p14:tracePt t="76727" x="4041775" y="4706938"/>
          <p14:tracePt t="76744" x="4064000" y="4718050"/>
          <p14:tracePt t="76761" x="4117975" y="4749800"/>
          <p14:tracePt t="76777" x="4149725" y="4765675"/>
          <p14:tracePt t="76794" x="4156075" y="4772025"/>
          <p14:tracePt t="76811" x="4167188" y="4776788"/>
          <p14:tracePt t="76827" x="4176713" y="4783138"/>
          <p14:tracePt t="76877" x="4176713" y="4776788"/>
          <p14:tracePt t="76888" x="4171950" y="4772025"/>
          <p14:tracePt t="76908" x="4167188" y="4765675"/>
          <p14:tracePt t="76917" x="4160838" y="4760913"/>
          <p14:tracePt t="76927" x="4156075" y="4760913"/>
          <p14:tracePt t="76944" x="4156075" y="4756150"/>
          <p14:tracePt t="76961" x="4149725" y="4749800"/>
          <p14:tracePt t="76977" x="4144963" y="4749800"/>
          <p14:tracePt t="76994" x="4133850" y="4749800"/>
          <p14:tracePt t="77011" x="4113213" y="4749800"/>
          <p14:tracePt t="77028" x="4068763" y="4749800"/>
          <p14:tracePt t="77044" x="4059238" y="4749800"/>
          <p14:tracePt t="77062" x="4048125" y="4749800"/>
          <p14:tracePt t="77078" x="4041775" y="4749800"/>
          <p14:tracePt t="77094" x="4037013" y="4749800"/>
          <p14:tracePt t="77111" x="4025900" y="4745038"/>
          <p14:tracePt t="77128" x="4005263" y="4733925"/>
          <p14:tracePt t="77144" x="3998913" y="4733925"/>
          <p14:tracePt t="77161" x="3987800" y="4733925"/>
          <p14:tracePt t="77178" x="3983038" y="4733925"/>
          <p14:tracePt t="77288" x="3983038" y="4729163"/>
          <p14:tracePt t="77331" x="3967163" y="4729163"/>
          <p14:tracePt t="77338" x="3940175" y="4729163"/>
          <p14:tracePt t="77347" x="3929063" y="4729163"/>
          <p14:tracePt t="77361" x="3917950" y="4729163"/>
          <p14:tracePt t="77377" x="3852863" y="4729163"/>
          <p14:tracePt t="77394" x="3751263" y="4729163"/>
          <p14:tracePt t="77411" x="3587750" y="4729163"/>
          <p14:tracePt t="77427" x="3333750" y="4729163"/>
          <p14:tracePt t="77444" x="3232150" y="4729163"/>
          <p14:tracePt t="77461" x="2971800" y="4711700"/>
          <p14:tracePt t="77477" x="2789238" y="4648200"/>
          <p14:tracePt t="77494" x="2708275" y="4621213"/>
          <p14:tracePt t="77511" x="2425700" y="4491038"/>
          <p14:tracePt t="77528" x="2263775" y="4376738"/>
          <p14:tracePt t="77544" x="2200275" y="4349750"/>
          <p14:tracePt t="77561" x="2047875" y="4248150"/>
          <p14:tracePt t="77577" x="1982788" y="4160838"/>
          <p14:tracePt t="77594" x="1973263" y="4140200"/>
          <p14:tracePt t="77611" x="1973263" y="4068763"/>
          <p14:tracePt t="77627" x="1978025" y="4021138"/>
          <p14:tracePt t="77644" x="1982788" y="4014788"/>
          <p14:tracePt t="77661" x="1989138" y="4010025"/>
          <p14:tracePt t="77694" x="1993900" y="4010025"/>
          <p14:tracePt t="77737" x="2000250" y="4010025"/>
          <p14:tracePt t="77757" x="2027238" y="4014788"/>
          <p14:tracePt t="77767" x="2074863" y="4014788"/>
          <p14:tracePt t="77777" x="2128838" y="4014788"/>
          <p14:tracePt t="77787" x="2216150" y="4025900"/>
          <p14:tracePt t="77797" x="2297113" y="4037013"/>
          <p14:tracePt t="77811" x="2312988" y="4037013"/>
          <p14:tracePt t="77828" x="2335213" y="4037013"/>
          <p14:tracePt t="77896" x="2335213" y="4025900"/>
          <p14:tracePt t="77917" x="2324100" y="4010025"/>
          <p14:tracePt t="77927" x="2324100" y="4003675"/>
          <p14:tracePt t="77937" x="2317750" y="3998913"/>
          <p14:tracePt t="77947" x="2312988" y="3987800"/>
          <p14:tracePt t="77967" x="2308225" y="3976688"/>
          <p14:tracePt t="77978" x="2308225" y="3960813"/>
          <p14:tracePt t="77994" x="2308225" y="3949700"/>
          <p14:tracePt t="78011" x="2312988" y="3929063"/>
          <p14:tracePt t="78028" x="2355850" y="3895725"/>
          <p14:tracePt t="78044" x="2436813" y="3868738"/>
          <p14:tracePt t="78061" x="2620963" y="3832225"/>
          <p14:tracePt t="78078" x="2724150" y="3810000"/>
          <p14:tracePt t="78094" x="2751138" y="3810000"/>
          <p14:tracePt t="78111" x="2755900" y="3810000"/>
          <p14:tracePt t="78147" x="2755900" y="3814763"/>
          <p14:tracePt t="78158" x="2767013" y="3832225"/>
          <p14:tracePt t="78167" x="2778125" y="3841750"/>
          <p14:tracePt t="78177" x="2782888" y="3848100"/>
          <p14:tracePt t="78194" x="2789238" y="3852863"/>
          <p14:tracePt t="78269" x="2794000" y="3859213"/>
          <p14:tracePt t="78279" x="2798763" y="3875088"/>
          <p14:tracePt t="78288" x="2805113" y="3879850"/>
          <p14:tracePt t="78297" x="2825750" y="3890963"/>
          <p14:tracePt t="78311" x="2832100" y="3895725"/>
          <p14:tracePt t="78327" x="2870200" y="3922713"/>
          <p14:tracePt t="78344" x="2901950" y="3940175"/>
          <p14:tracePt t="78361" x="3016250" y="3983038"/>
          <p14:tracePt t="78377" x="3086100" y="4014788"/>
          <p14:tracePt t="78394" x="3128963" y="4030663"/>
          <p14:tracePt t="78411" x="3252788" y="4090988"/>
          <p14:tracePt t="78427" x="3398838" y="4160838"/>
          <p14:tracePt t="78444" x="3497263" y="4210050"/>
          <p14:tracePt t="78461" x="3605213" y="4268788"/>
          <p14:tracePt t="78477" x="3632200" y="4279900"/>
          <p14:tracePt t="78494" x="3636963" y="4279900"/>
          <p14:tracePt t="78818" x="3641725" y="4284663"/>
          <p14:tracePt t="78829" x="3652838" y="4295775"/>
          <p14:tracePt t="78838" x="3675063" y="4318000"/>
          <p14:tracePt t="78847" x="3733800" y="4356100"/>
          <p14:tracePt t="78861" x="3787775" y="4387850"/>
          <p14:tracePt t="78877" x="3902075" y="4457700"/>
          <p14:tracePt t="78894" x="3940175" y="4491038"/>
          <p14:tracePt t="78911" x="3956050" y="4518025"/>
          <p14:tracePt t="78927" x="3976688" y="4556125"/>
          <p14:tracePt t="78944" x="3994150" y="4567238"/>
          <p14:tracePt t="78961" x="4021138" y="4621213"/>
          <p14:tracePt t="78977" x="4025900" y="4648200"/>
          <p14:tracePt t="78994" x="4025900" y="4652963"/>
          <p14:tracePt t="79011" x="4025900" y="4668838"/>
          <p14:tracePt t="79027" x="4014788" y="4679950"/>
          <p14:tracePt t="79044" x="4010025" y="4679950"/>
          <p14:tracePt t="79061" x="3994150" y="4695825"/>
          <p14:tracePt t="79077" x="3971925" y="4706938"/>
          <p14:tracePt t="79094" x="3956050" y="4706938"/>
          <p14:tracePt t="79111" x="3848100" y="4733925"/>
          <p14:tracePt t="79127" x="3695700" y="4765675"/>
          <p14:tracePt t="79144" x="3641725" y="4772025"/>
          <p14:tracePt t="79161" x="3513138" y="4783138"/>
          <p14:tracePt t="79177" x="3452813" y="4783138"/>
          <p14:tracePt t="79194" x="3414713" y="4783138"/>
          <p14:tracePt t="79196" x="3394075" y="4765675"/>
          <p14:tracePt t="79211" x="3344863" y="4749800"/>
          <p14:tracePt t="79227" x="3279775" y="4718050"/>
          <p14:tracePt t="79244" x="3225800" y="4691063"/>
          <p14:tracePt t="79261" x="3182938" y="4668838"/>
          <p14:tracePt t="79278" x="3133725" y="4641850"/>
          <p14:tracePt t="79294" x="3090863" y="4614863"/>
          <p14:tracePt t="79311" x="3070225" y="4583113"/>
          <p14:tracePt t="79327" x="3032125" y="4529138"/>
          <p14:tracePt t="79344" x="3021013" y="4506913"/>
          <p14:tracePt t="79361" x="3009900" y="4448175"/>
          <p14:tracePt t="79377" x="3016250" y="4394200"/>
          <p14:tracePt t="79394" x="3025775" y="4376738"/>
          <p14:tracePt t="79411" x="3052763" y="4333875"/>
          <p14:tracePt t="79427" x="3144838" y="4275138"/>
          <p14:tracePt t="79444" x="3187700" y="4257675"/>
          <p14:tracePt t="79461" x="3360738" y="4194175"/>
          <p14:tracePt t="79477" x="3598863" y="4149725"/>
          <p14:tracePt t="79494" x="3695700" y="4144963"/>
          <p14:tracePt t="79511" x="4032250" y="4133850"/>
          <p14:tracePt t="79527" x="4318000" y="4113213"/>
          <p14:tracePt t="79544" x="4394200" y="4113213"/>
          <p14:tracePt t="79561" x="4495800" y="4113213"/>
          <p14:tracePt t="79578" x="4529138" y="4113213"/>
          <p14:tracePt t="79594" x="4560888" y="4117975"/>
          <p14:tracePt t="79611" x="4621213" y="4167188"/>
          <p14:tracePt t="79627" x="4722813" y="4230688"/>
          <p14:tracePt t="79644" x="4814888" y="4284663"/>
          <p14:tracePt t="79661" x="4906963" y="4333875"/>
          <p14:tracePt t="79677" x="4972050" y="4387850"/>
          <p14:tracePt t="79694" x="5014913" y="4425950"/>
          <p14:tracePt t="79696" x="5026025" y="4441825"/>
          <p14:tracePt t="79711" x="5048250" y="4457700"/>
          <p14:tracePt t="79727" x="5091113" y="4502150"/>
          <p14:tracePt t="79744" x="5102225" y="4511675"/>
          <p14:tracePt t="79761" x="5111750" y="4538663"/>
          <p14:tracePt t="79778" x="5111750" y="4545013"/>
          <p14:tracePt t="79811" x="5111750" y="4549775"/>
          <p14:tracePt t="79827" x="5095875" y="4556125"/>
          <p14:tracePt t="79844" x="5053013" y="4572000"/>
          <p14:tracePt t="79861" x="4895850" y="4630738"/>
          <p14:tracePt t="79877" x="4711700" y="4702175"/>
          <p14:tracePt t="79894" x="4648200" y="4722813"/>
          <p14:tracePt t="79911" x="4513263" y="4760913"/>
          <p14:tracePt t="79927" x="4452938" y="4776788"/>
          <p14:tracePt t="79944" x="4437063" y="4783138"/>
          <p14:tracePt t="80248" x="4448175" y="4787900"/>
          <p14:tracePt t="80258" x="4475163" y="4787900"/>
          <p14:tracePt t="80267" x="4502150" y="4792663"/>
          <p14:tracePt t="80277" x="4518025" y="4792663"/>
          <p14:tracePt t="80295" x="4533900" y="4792663"/>
          <p14:tracePt t="80311" x="4587875" y="4810125"/>
          <p14:tracePt t="80327" x="4637088" y="4814888"/>
          <p14:tracePt t="80344" x="4664075" y="4826000"/>
          <p14:tracePt t="80361" x="4765675" y="4830763"/>
          <p14:tracePt t="80377" x="4884738" y="4841875"/>
          <p14:tracePt t="80394" x="4911725" y="4848225"/>
          <p14:tracePt t="80411" x="5014913" y="4848225"/>
          <p14:tracePt t="80427" x="5102225" y="4848225"/>
          <p14:tracePt t="80444" x="5122863" y="4848225"/>
          <p14:tracePt t="80461" x="5145088" y="4848225"/>
          <p14:tracePt t="80477" x="5165725" y="4848225"/>
          <p14:tracePt t="80494" x="5172075" y="4848225"/>
          <p14:tracePt t="80511" x="5176838" y="4848225"/>
          <p14:tracePt t="80609" x="5172075" y="4848225"/>
          <p14:tracePt t="80677" x="5165725" y="4848225"/>
          <p14:tracePt t="80850" x="5172075" y="4852988"/>
          <p14:tracePt t="80859" x="5192713" y="4884738"/>
          <p14:tracePt t="80867" x="5210175" y="4902200"/>
          <p14:tracePt t="80877" x="5219700" y="4911725"/>
          <p14:tracePt t="80894" x="5253038" y="4938713"/>
          <p14:tracePt t="80911" x="5295900" y="4983163"/>
          <p14:tracePt t="80927" x="5334000" y="5014913"/>
          <p14:tracePt t="80944" x="5345113" y="5026025"/>
          <p14:tracePt t="80961" x="5356225" y="503713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VC:</a:t>
            </a:r>
            <a:r>
              <a:rPr lang="ja-JP" altLang="en-US" b="1" dirty="0"/>
              <a:t>補語をとる動詞に関する</a:t>
            </a:r>
            <a:r>
              <a:rPr kumimoji="1" lang="ja-JP" altLang="en-US" b="1" dirty="0"/>
              <a:t>注意と分類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03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Keep</a:t>
            </a:r>
            <a:r>
              <a:rPr kumimoji="1" lang="ja-JP" altLang="en-US" dirty="0"/>
              <a:t> </a:t>
            </a:r>
            <a:r>
              <a:rPr kumimoji="1" lang="en-US" altLang="ja-JP" dirty="0"/>
              <a:t>quiet</a:t>
            </a:r>
            <a:r>
              <a:rPr lang="en-US" altLang="ja-JP" dirty="0"/>
              <a:t>. </a:t>
            </a:r>
          </a:p>
          <a:p>
            <a:pPr marL="0" indent="0">
              <a:buNone/>
            </a:pPr>
            <a:r>
              <a:rPr lang="en-US" altLang="ja-JP" dirty="0"/>
              <a:t>Keep quietly. 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be</a:t>
            </a:r>
            <a:r>
              <a:rPr lang="ja-JP" altLang="en-US" dirty="0"/>
              <a:t>動詞　　</a:t>
            </a:r>
            <a:r>
              <a:rPr lang="en-US" altLang="ja-JP" dirty="0"/>
              <a:t>I am </a:t>
            </a:r>
            <a:r>
              <a:rPr lang="en-US" altLang="ja-JP" b="1" dirty="0">
                <a:solidFill>
                  <a:srgbClr val="0070C0"/>
                </a:solidFill>
              </a:rPr>
              <a:t>a teacher</a:t>
            </a:r>
            <a:r>
              <a:rPr lang="en-US" altLang="ja-JP" dirty="0"/>
              <a:t>.  I am </a:t>
            </a:r>
            <a:r>
              <a:rPr lang="en-US" altLang="ja-JP" b="1" dirty="0">
                <a:solidFill>
                  <a:srgbClr val="0070C0"/>
                </a:solidFill>
              </a:rPr>
              <a:t>happy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r>
              <a:rPr lang="en-US" altLang="ja-JP" dirty="0"/>
              <a:t>A:</a:t>
            </a:r>
            <a:r>
              <a:rPr lang="ja-JP" altLang="en-US" dirty="0"/>
              <a:t>五感　</a:t>
            </a:r>
            <a:r>
              <a:rPr lang="en-US" altLang="ja-JP" dirty="0"/>
              <a:t>seem, look, appear, sound, taste, smell, feel</a:t>
            </a:r>
          </a:p>
          <a:p>
            <a:pPr marL="0" indent="0">
              <a:buNone/>
            </a:pPr>
            <a:r>
              <a:rPr kumimoji="1" lang="en-US" altLang="ja-JP" dirty="0"/>
              <a:t>B:</a:t>
            </a:r>
            <a:r>
              <a:rPr kumimoji="1" lang="ja-JP" altLang="en-US" dirty="0"/>
              <a:t>継続　</a:t>
            </a:r>
            <a:r>
              <a:rPr kumimoji="1" lang="en-US" altLang="ja-JP" dirty="0"/>
              <a:t>keep, remain, stay</a:t>
            </a:r>
            <a:r>
              <a:rPr lang="ja-JP" altLang="en-US" dirty="0"/>
              <a:t> </a:t>
            </a:r>
            <a:r>
              <a:rPr lang="en-US" altLang="ja-JP" dirty="0"/>
              <a:t>young</a:t>
            </a:r>
            <a:r>
              <a:rPr kumimoji="1" lang="en-US" altLang="ja-JP" dirty="0"/>
              <a:t>, go hungry</a:t>
            </a:r>
          </a:p>
          <a:p>
            <a:pPr marL="0" indent="0">
              <a:buNone/>
            </a:pPr>
            <a:r>
              <a:rPr lang="en-US" altLang="ja-JP" dirty="0"/>
              <a:t>C:</a:t>
            </a:r>
            <a:r>
              <a:rPr lang="ja-JP" altLang="en-US" dirty="0"/>
              <a:t>変化    </a:t>
            </a:r>
            <a:r>
              <a:rPr lang="en-US" altLang="ja-JP" dirty="0"/>
              <a:t>become, turn, grow</a:t>
            </a:r>
          </a:p>
          <a:p>
            <a:pPr marL="0" indent="0">
              <a:buNone/>
            </a:pPr>
            <a:r>
              <a:rPr lang="en-US" altLang="ja-JP" dirty="0"/>
              <a:t>D:</a:t>
            </a:r>
            <a:r>
              <a:rPr lang="ja-JP" altLang="en-US" dirty="0"/>
              <a:t>主語の状態  </a:t>
            </a:r>
            <a:r>
              <a:rPr lang="en-US" altLang="ja-JP" dirty="0"/>
              <a:t>sit straight, stand still, lie awake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3691427" y="2062638"/>
            <a:ext cx="4320989" cy="1178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補語は名詞か形容詞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副詞は補語になりません！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5" name="乗算記号 4"/>
          <p:cNvSpPr/>
          <p:nvPr/>
        </p:nvSpPr>
        <p:spPr>
          <a:xfrm>
            <a:off x="363071" y="2273858"/>
            <a:ext cx="584947" cy="51948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3241576"/>
            <a:ext cx="10515600" cy="134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 </a:t>
            </a:r>
            <a:endParaRPr lang="ja-JP" altLang="en-US" dirty="0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56AFFF48-75B4-48C8-83AE-230F828512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7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12"/>
    </mc:Choice>
    <mc:Fallback xmlns="">
      <p:transition spd="slow" advTm="8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2187" x="3778250" y="3441700"/>
          <p14:tracePt t="2217" x="3459163" y="3052763"/>
          <p14:tracePt t="2249" x="3436938" y="2960688"/>
          <p14:tracePt t="2282" x="3441700" y="2940050"/>
          <p14:tracePt t="2312" x="3468688" y="2924175"/>
          <p14:tracePt t="2345" x="3513138" y="2913063"/>
          <p14:tracePt t="2379" x="3529013" y="2906713"/>
          <p14:tracePt t="2412" x="3551238" y="2906713"/>
          <p14:tracePt t="2436" x="3751263" y="2928938"/>
          <p14:tracePt t="2469" x="4356100" y="2906713"/>
          <p14:tracePt t="2500" x="5376863" y="2663825"/>
          <p14:tracePt t="2532" x="6118225" y="2297113"/>
          <p14:tracePt t="2562" x="6684963" y="1939925"/>
          <p14:tracePt t="2595" x="7008813" y="1746250"/>
          <p14:tracePt t="2629" x="7242175" y="1627188"/>
          <p14:tracePt t="2662" x="7404100" y="1492250"/>
          <p14:tracePt t="2686" x="7532688" y="1350963"/>
          <p14:tracePt t="2719" x="7539038" y="1328738"/>
          <p14:tracePt t="2766" x="7527925" y="1308100"/>
          <p14:tracePt t="2799" x="7527925" y="1301750"/>
          <p14:tracePt t="2862" x="7523163" y="1296988"/>
          <p14:tracePt t="2911" x="7523163" y="1292225"/>
          <p14:tracePt t="2953" x="7523163" y="1285875"/>
          <p14:tracePt t="3079" x="7523163" y="1281113"/>
          <p14:tracePt t="3345" x="7489825" y="1350963"/>
          <p14:tracePt t="3374" x="7458075" y="1377950"/>
          <p14:tracePt t="3412" x="7392988" y="1420813"/>
          <p14:tracePt t="3436" x="7204075" y="1501775"/>
          <p14:tracePt t="3469" x="6635750" y="1600200"/>
          <p14:tracePt t="3500" x="5864225" y="1674813"/>
          <p14:tracePt t="3532" x="5241925" y="1674813"/>
          <p14:tracePt t="3562" x="4803775" y="1658938"/>
          <p14:tracePt t="3595" x="4079875" y="1647825"/>
          <p14:tracePt t="3628" x="3351213" y="1631950"/>
          <p14:tracePt t="3662" x="2879725" y="1620838"/>
          <p14:tracePt t="3686" x="2616200" y="1609725"/>
          <p14:tracePt t="3720" x="2398713" y="1604963"/>
          <p14:tracePt t="3751" x="2144713" y="1593850"/>
          <p14:tracePt t="3779" x="2027238" y="1593850"/>
          <p14:tracePt t="3812" x="2009775" y="1593850"/>
          <p14:tracePt t="3846" x="1831975" y="1582738"/>
          <p14:tracePt t="3879" x="1524000" y="1555750"/>
          <p14:tracePt t="3912" x="1323975" y="1519238"/>
          <p14:tracePt t="3937" x="1247775" y="1447800"/>
          <p14:tracePt t="3969" x="1166813" y="1362075"/>
          <p14:tracePt t="3999" x="1069975" y="1238250"/>
          <p14:tracePt t="4029" x="1020763" y="1135063"/>
          <p14:tracePt t="4062" x="1011238" y="1096963"/>
          <p14:tracePt t="4096" x="1011238" y="1081088"/>
          <p14:tracePt t="4140" x="1011238" y="1069975"/>
          <p14:tracePt t="4172" x="1011238" y="1054100"/>
          <p14:tracePt t="4279" x="1074738" y="1054100"/>
          <p14:tracePt t="4312" x="1350963" y="1042988"/>
          <p14:tracePt t="4349" x="1843088" y="1096963"/>
          <p14:tracePt t="4375" x="1946275" y="1193800"/>
          <p14:tracePt t="4411" x="1935163" y="1281113"/>
          <p14:tracePt t="4436" x="1874838" y="1355725"/>
          <p14:tracePt t="4469" x="1719263" y="1382713"/>
          <p14:tracePt t="4500" x="1312863" y="1270000"/>
          <p14:tracePt t="4532" x="1112838" y="1101725"/>
          <p14:tracePt t="4562" x="1101725" y="1042988"/>
          <p14:tracePt t="4595" x="1265238" y="930275"/>
          <p14:tracePt t="4629" x="1917700" y="874713"/>
          <p14:tracePt t="4662" x="2490788" y="939800"/>
          <p14:tracePt t="4686" x="2632075" y="1069975"/>
          <p14:tracePt t="4720" x="2625725" y="1166813"/>
          <p14:tracePt t="4749" x="2551113" y="1211263"/>
          <p14:tracePt t="4783" x="2344738" y="1238250"/>
          <p14:tracePt t="4812" x="2216150" y="1220788"/>
          <p14:tracePt t="4846" x="2216150" y="1193800"/>
          <p14:tracePt t="4879" x="2605088" y="1162050"/>
          <p14:tracePt t="4912" x="3468688" y="1162050"/>
          <p14:tracePt t="4936" x="4387850" y="1200150"/>
          <p14:tracePt t="4970" x="5302250" y="1404938"/>
          <p14:tracePt t="4999" x="5695950" y="1512888"/>
          <p14:tracePt t="5033" x="5884863" y="1589088"/>
          <p14:tracePt t="5061" x="5911850" y="1604963"/>
          <p14:tracePt t="5095" x="5830888" y="1609725"/>
          <p14:tracePt t="5129" x="5761038" y="1604963"/>
          <p14:tracePt t="5161" x="5754688" y="1604963"/>
          <p14:tracePt t="5516" x="5700713" y="1681163"/>
          <p14:tracePt t="5545" x="5691188" y="1778000"/>
          <p14:tracePt t="5579" x="5637213" y="1944688"/>
          <p14:tracePt t="5611" x="5538788" y="2162175"/>
          <p14:tracePt t="5641" x="5441950" y="2378075"/>
          <p14:tracePt t="5670" x="5410200" y="2463800"/>
          <p14:tracePt t="5704" x="5392738" y="2517775"/>
          <p14:tracePt t="5732" x="5383213" y="2528888"/>
          <p14:tracePt t="5766" x="5322888" y="2528888"/>
          <p14:tracePt t="5795" x="5264150" y="2517775"/>
          <p14:tracePt t="5829" x="5241925" y="2508250"/>
          <p14:tracePt t="6128" x="4772025" y="2447925"/>
          <p14:tracePt t="6155" x="3713163" y="2328863"/>
          <p14:tracePt t="6188" x="3101975" y="2182813"/>
          <p14:tracePt t="6220" x="2944813" y="2101850"/>
          <p14:tracePt t="6250" x="2897188" y="2058988"/>
          <p14:tracePt t="6282" x="2870200" y="2036763"/>
          <p14:tracePt t="6311" x="2863850" y="2036763"/>
          <p14:tracePt t="6470" x="2928938" y="2063750"/>
          <p14:tracePt t="6500" x="3128963" y="2128838"/>
          <p14:tracePt t="6532" x="3221038" y="2209800"/>
          <p14:tracePt t="6562" x="3225800" y="2281238"/>
          <p14:tracePt t="6595" x="3232150" y="2371725"/>
          <p14:tracePt t="6629" x="3214688" y="2432050"/>
          <p14:tracePt t="6662" x="3124200" y="2524125"/>
          <p14:tracePt t="6695" x="2960688" y="2598738"/>
          <p14:tracePt t="6719" x="2906713" y="2616200"/>
          <p14:tracePt t="6749" x="2847975" y="2625725"/>
          <p14:tracePt t="6782" x="2616200" y="2632075"/>
          <p14:tracePt t="6812" x="2005013" y="2670175"/>
          <p14:tracePt t="6846" x="1746250" y="2679700"/>
          <p14:tracePt t="6912" x="1751013" y="2679700"/>
          <p14:tracePt t="6936" x="1789113" y="2706688"/>
          <p14:tracePt t="6969" x="2085975" y="2767013"/>
          <p14:tracePt t="6999" x="2566988" y="2771775"/>
          <p14:tracePt t="7032" x="3106738" y="2762250"/>
          <p14:tracePt t="7062" x="3371850" y="2762250"/>
          <p14:tracePt t="7095" x="3448050" y="2762250"/>
          <p14:tracePt t="13515" x="4652963" y="4140200"/>
          <p14:tracePt t="13549" x="4884738" y="4176713"/>
          <p14:tracePt t="13578" x="4902200" y="4113213"/>
          <p14:tracePt t="13611" x="4745038" y="4010025"/>
          <p14:tracePt t="13645" x="4706938" y="3967163"/>
          <p14:tracePt t="13678" x="4706938" y="3922713"/>
          <p14:tracePt t="13719" x="4702175" y="3913188"/>
          <p14:tracePt t="13748" x="4652963" y="3868738"/>
          <p14:tracePt t="13782" x="4491038" y="3713163"/>
          <p14:tracePt t="13811" x="4398963" y="3648075"/>
          <p14:tracePt t="13845" x="4394200" y="3641725"/>
          <p14:tracePt t="13895" x="4383088" y="3641725"/>
          <p14:tracePt t="14265" x="4691063" y="3641725"/>
          <p14:tracePt t="14298" x="5495925" y="3625850"/>
          <p14:tracePt t="14328" x="5900738" y="3625850"/>
          <p14:tracePt t="14361" x="6118225" y="3652838"/>
          <p14:tracePt t="14395" x="6219825" y="3668713"/>
          <p14:tracePt t="14428" x="6300788" y="3679825"/>
          <p14:tracePt t="14456" x="6361113" y="3690938"/>
          <p14:tracePt t="14470" x="6365875" y="3695700"/>
          <p14:tracePt t="14500" x="6376988" y="3702050"/>
          <p14:tracePt t="14532" x="6415088" y="3729038"/>
          <p14:tracePt t="14561" x="6453188" y="3744913"/>
          <p14:tracePt t="14595" x="6457950" y="3749675"/>
          <p14:tracePt t="14670" x="6457950" y="3767138"/>
          <p14:tracePt t="14703" x="6442075" y="3787775"/>
          <p14:tracePt t="14735" x="6354763" y="3821113"/>
          <p14:tracePt t="14765" x="6127750" y="3814763"/>
          <p14:tracePt t="14795" x="5992813" y="3783013"/>
          <p14:tracePt t="14828" x="5976938" y="3749675"/>
          <p14:tracePt t="14861" x="5988050" y="3690938"/>
          <p14:tracePt t="14895" x="6203950" y="3578225"/>
          <p14:tracePt t="14928" x="6538913" y="3513138"/>
          <p14:tracePt t="14952" x="6727825" y="3502025"/>
          <p14:tracePt t="14970" x="6934200" y="3517900"/>
          <p14:tracePt t="14999" x="7181850" y="3609975"/>
          <p14:tracePt t="15032" x="7350125" y="3740150"/>
          <p14:tracePt t="15061" x="7361238" y="3794125"/>
          <p14:tracePt t="15095" x="7343775" y="3825875"/>
          <p14:tracePt t="15128" x="7258050" y="3825875"/>
          <p14:tracePt t="15162" x="7161213" y="3821113"/>
          <p14:tracePt t="15186" x="7107238" y="3810000"/>
          <p14:tracePt t="15219" x="7062788" y="3805238"/>
          <p14:tracePt t="15249" x="7042150" y="3805238"/>
          <p14:tracePt t="15282" x="7024688" y="3805238"/>
          <p14:tracePt t="15311" x="7008813" y="3805238"/>
          <p14:tracePt t="15345" x="6635750" y="3787775"/>
          <p14:tracePt t="15378" x="6091238" y="3767138"/>
          <p14:tracePt t="15411" x="5484813" y="3713163"/>
          <p14:tracePt t="15436" x="5241925" y="3690938"/>
          <p14:tracePt t="15469" x="5129213" y="3679825"/>
          <p14:tracePt t="15499" x="5111750" y="3679825"/>
          <p14:tracePt t="15561" x="5095875" y="3690938"/>
          <p14:tracePt t="15595" x="5053013" y="3740150"/>
          <p14:tracePt t="15628" x="4949825" y="3783013"/>
          <p14:tracePt t="15661" x="4711700" y="3863975"/>
          <p14:tracePt t="15686" x="4468813" y="3890963"/>
          <p14:tracePt t="15719" x="4176713" y="3852863"/>
          <p14:tracePt t="15749" x="3825875" y="3756025"/>
          <p14:tracePt t="15782" x="3578225" y="3659188"/>
          <p14:tracePt t="15811" x="3468688" y="3560763"/>
          <p14:tracePt t="15845" x="3441700" y="3448050"/>
          <p14:tracePt t="15878" x="3468688" y="3371850"/>
          <p14:tracePt t="15911" x="3594100" y="3297238"/>
          <p14:tracePt t="15936" x="3859213" y="3259138"/>
          <p14:tracePt t="15969" x="4241800" y="3259138"/>
          <p14:tracePt t="15999" x="4695825" y="3333750"/>
          <p14:tracePt t="16032" x="4972050" y="3452813"/>
          <p14:tracePt t="16061" x="5041900" y="3544888"/>
          <p14:tracePt t="16095" x="5041900" y="3556000"/>
          <p14:tracePt t="16203" x="5118100" y="3556000"/>
          <p14:tracePt t="16235" x="5907088" y="3659188"/>
          <p14:tracePt t="16265" x="6689725" y="3836988"/>
          <p14:tracePt t="16295" x="7215188" y="3983038"/>
          <p14:tracePt t="16328" x="7296150" y="4025900"/>
          <p14:tracePt t="16361" x="7273925" y="4052888"/>
          <p14:tracePt t="16395" x="7042150" y="4086225"/>
          <p14:tracePt t="16428" x="6842125" y="4086225"/>
          <p14:tracePt t="16452" x="6711950" y="4079875"/>
          <p14:tracePt t="16471" x="6604000" y="4048125"/>
          <p14:tracePt t="16499" x="6453188" y="3913188"/>
          <p14:tracePt t="16532" x="6354763" y="3675063"/>
          <p14:tracePt t="16561" x="6273800" y="3398838"/>
          <p14:tracePt t="16595" x="6096000" y="3009900"/>
          <p14:tracePt t="16629" x="6069013" y="2852738"/>
          <p14:tracePt t="16661" x="6118225" y="2805113"/>
          <p14:tracePt t="16685" x="6181725" y="2789238"/>
          <p14:tracePt t="16719" x="6199188" y="2789238"/>
          <p14:tracePt t="16765" x="6181725" y="2782888"/>
          <p14:tracePt t="16799" x="6091238" y="2767013"/>
          <p14:tracePt t="16828" x="5992813" y="2755900"/>
          <p14:tracePt t="16861" x="5799138" y="2733675"/>
          <p14:tracePt t="16894" x="5772150" y="2724150"/>
          <p14:tracePt t="16936" x="5745163" y="2724150"/>
          <p14:tracePt t="16969" x="5722938" y="2717800"/>
          <p14:tracePt t="17015" x="5934075" y="2740025"/>
          <p14:tracePt t="17045" x="6107113" y="2805113"/>
          <p14:tracePt t="17079" x="6192838" y="2843213"/>
          <p14:tracePt t="17111" x="6327775" y="2879725"/>
          <p14:tracePt t="17145" x="7258050" y="3124200"/>
          <p14:tracePt t="17178" x="7392988" y="3286125"/>
          <p14:tracePt t="17204" x="7208838" y="3432175"/>
          <p14:tracePt t="17219" x="7134225" y="3459163"/>
          <p14:tracePt t="17249" x="7015163" y="3524250"/>
          <p14:tracePt t="17282" x="6992938" y="3517900"/>
          <p14:tracePt t="17311" x="6577013" y="3344863"/>
          <p14:tracePt t="17344" x="5237163" y="2713038"/>
          <p14:tracePt t="17378" x="4841875" y="2344738"/>
          <p14:tracePt t="17411" x="4783138" y="2209800"/>
          <p14:tracePt t="17435" x="4787900" y="2205038"/>
          <p14:tracePt t="17469" x="4868863" y="2216150"/>
          <p14:tracePt t="17499" x="4911725" y="2263775"/>
          <p14:tracePt t="17532" x="4884738" y="2281238"/>
          <p14:tracePt t="17561" x="4722813" y="2281238"/>
          <p14:tracePt t="17595" x="4603750" y="2236788"/>
          <p14:tracePt t="17645" x="5064125" y="2247900"/>
          <p14:tracePt t="17678" x="5302250" y="2286000"/>
          <p14:tracePt t="17703" x="5302250" y="2308225"/>
          <p14:tracePt t="17720" x="5284788" y="2312988"/>
          <p14:tracePt t="17749" x="5268913" y="2351088"/>
          <p14:tracePt t="17782" x="5268913" y="2420938"/>
          <p14:tracePt t="17811" x="5311775" y="2566988"/>
          <p14:tracePt t="17845" x="5338763" y="2701925"/>
          <p14:tracePt t="17878" x="5284788" y="2778125"/>
          <p14:tracePt t="17911" x="5075238" y="2816225"/>
          <p14:tracePt t="17936" x="4657725" y="2805113"/>
          <p14:tracePt t="17969" x="4313238" y="2771775"/>
          <p14:tracePt t="17999" x="4214813" y="2751138"/>
          <p14:tracePt t="18032" x="4167188" y="2740025"/>
          <p14:tracePt t="18061" x="4064000" y="2740025"/>
          <p14:tracePt t="18094" x="3976688" y="2744788"/>
          <p14:tracePt t="18145" x="4421188" y="2751138"/>
          <p14:tracePt t="18178" x="5484813" y="2782888"/>
          <p14:tracePt t="18202" x="5765800" y="2794000"/>
          <p14:tracePt t="18236" x="5792788" y="2805113"/>
          <p14:tracePt t="18281" x="5695950" y="2809875"/>
          <p14:tracePt t="18311" x="5241925" y="2809875"/>
          <p14:tracePt t="18345" x="4933950" y="2805113"/>
          <p14:tracePt t="18395" x="5118100" y="2805113"/>
          <p14:tracePt t="18428" x="5122863" y="2805113"/>
          <p14:tracePt t="18453" x="4976813" y="2805113"/>
          <p14:tracePt t="18471" x="4549775" y="2794000"/>
          <p14:tracePt t="18499" x="3767138" y="2690813"/>
          <p14:tracePt t="18531" x="3194050" y="2589213"/>
          <p14:tracePt t="18562" x="2717800" y="2517775"/>
          <p14:tracePt t="18595" x="2501900" y="2497138"/>
          <p14:tracePt t="18661" x="2625725" y="2517775"/>
          <p14:tracePt t="18694" x="2724150" y="2535238"/>
          <p14:tracePt t="18719" x="2728913" y="2540000"/>
          <p14:tracePt t="18748" x="2782888" y="2540000"/>
          <p14:tracePt t="18782" x="2852738" y="2555875"/>
          <p14:tracePt t="18811" x="2859088" y="2555875"/>
          <p14:tracePt t="18861" x="2852738" y="2562225"/>
          <p14:tracePt t="18895" x="2805113" y="2562225"/>
          <p14:tracePt t="18928" x="2789238" y="2562225"/>
          <p14:tracePt t="18953" x="2778125" y="2562225"/>
          <p14:tracePt t="18971" x="2771775" y="2555875"/>
          <p14:tracePt t="18999" x="2767013" y="2551113"/>
          <p14:tracePt t="19032" x="2762250" y="2551113"/>
          <p14:tracePt t="20111" x="2713038" y="2497138"/>
          <p14:tracePt t="20145" x="2562225" y="2247900"/>
          <p14:tracePt t="20173" x="2528888" y="2162175"/>
          <p14:tracePt t="20202" x="2470150" y="2043113"/>
          <p14:tracePt t="20235" x="2205038" y="1870075"/>
          <p14:tracePt t="20265" x="1831975" y="1685925"/>
          <p14:tracePt t="20295" x="1447800" y="1508125"/>
          <p14:tracePt t="20328" x="1292225" y="1438275"/>
          <p14:tracePt t="20361" x="1238250" y="1404938"/>
          <p14:tracePt t="20395" x="1227138" y="1400175"/>
          <p14:tracePt t="20471" x="1220788" y="1400175"/>
          <p14:tracePt t="20499" x="1220788" y="1393825"/>
          <p14:tracePt t="20531" x="1216025" y="1393825"/>
          <p14:tracePt t="22532" x="1166813" y="1627188"/>
          <p14:tracePt t="22561" x="1081088" y="2097088"/>
          <p14:tracePt t="22594" x="993775" y="2517775"/>
          <p14:tracePt t="22628" x="950913" y="2620963"/>
          <p14:tracePt t="22655" x="908050" y="2724150"/>
          <p14:tracePt t="22688" x="874713" y="2751138"/>
          <p14:tracePt t="22719" x="654050" y="2836863"/>
          <p14:tracePt t="22748" x="411163" y="2940050"/>
          <p14:tracePt t="22782" x="361950" y="3090863"/>
          <p14:tracePt t="22811" x="512763" y="3367088"/>
          <p14:tracePt t="22845" x="989013" y="3729038"/>
          <p14:tracePt t="22878" x="1447800" y="3922713"/>
          <p14:tracePt t="22911" x="1836738" y="4149725"/>
          <p14:tracePt t="22936" x="1901825" y="4248150"/>
          <p14:tracePt t="22969" x="1901825" y="4268788"/>
          <p14:tracePt t="23015" x="1881188" y="4268788"/>
          <p14:tracePt t="23048" x="1843088" y="4268788"/>
          <p14:tracePt t="23079" x="1708150" y="4268788"/>
          <p14:tracePt t="23111" x="1427163" y="4214813"/>
          <p14:tracePt t="23145" x="1112838" y="4122738"/>
          <p14:tracePt t="23178" x="1000125" y="4075113"/>
          <p14:tracePt t="23202" x="885825" y="4010025"/>
          <p14:tracePt t="23232" x="723900" y="3852863"/>
          <p14:tracePt t="23265" x="415925" y="3567113"/>
          <p14:tracePt t="23298" x="215900" y="3371850"/>
          <p14:tracePt t="23328" x="184150" y="3279775"/>
          <p14:tracePt t="23361" x="222250" y="3187700"/>
          <p14:tracePt t="23395" x="496888" y="3059113"/>
          <p14:tracePt t="23428" x="1200150" y="3005138"/>
          <p14:tracePt t="23453" x="1820863" y="2987675"/>
          <p14:tracePt t="23471" x="2178050" y="2987675"/>
          <p14:tracePt t="23500" x="2308225" y="3032125"/>
          <p14:tracePt t="23532" x="2362200" y="3097213"/>
          <p14:tracePt t="23562" x="2463800" y="3209925"/>
          <p14:tracePt t="23595" x="2643188" y="3463925"/>
          <p14:tracePt t="23629" x="2690813" y="3556000"/>
          <p14:tracePt t="23662" x="2690813" y="3578225"/>
          <p14:tracePt t="23686" x="2605088" y="3582988"/>
          <p14:tracePt t="23720" x="2189163" y="3578225"/>
          <p14:tracePt t="23749" x="1631950" y="3598863"/>
          <p14:tracePt t="23782" x="1481138" y="3648075"/>
          <p14:tracePt t="23812" x="1404938" y="3706813"/>
          <p14:tracePt t="23846" x="1139825" y="3805238"/>
          <p14:tracePt t="23878" x="766763" y="3836988"/>
          <p14:tracePt t="23912" x="503238" y="3821113"/>
          <p14:tracePt t="23936" x="395288" y="3776663"/>
          <p14:tracePt t="23969" x="388938" y="3767138"/>
          <p14:tracePt t="24000" x="366713" y="3717925"/>
          <p14:tracePt t="24032" x="350838" y="3652838"/>
          <p14:tracePt t="24062" x="312738" y="3560763"/>
          <p14:tracePt t="24095" x="312738" y="3448050"/>
          <p14:tracePt t="24129" x="361950" y="3371850"/>
          <p14:tracePt t="24161" x="508000" y="3313113"/>
          <p14:tracePt t="24186" x="912813" y="3279775"/>
          <p14:tracePt t="24219" x="1692275" y="3270250"/>
          <p14:tracePt t="24249" x="1955800" y="3270250"/>
          <p14:tracePt t="24282" x="2032000" y="3270250"/>
          <p14:tracePt t="24312" x="2117725" y="3324225"/>
          <p14:tracePt t="24345" x="2335213" y="3506788"/>
          <p14:tracePt t="24378" x="2443163" y="3621088"/>
          <p14:tracePt t="24411" x="2497138" y="3675063"/>
          <p14:tracePt t="24436" x="2501900" y="3690938"/>
          <p14:tracePt t="24470" x="2501900" y="3695700"/>
          <p14:tracePt t="24515" x="2420938" y="3733800"/>
          <p14:tracePt t="24545" x="2220913" y="3787775"/>
          <p14:tracePt t="24578" x="2032000" y="3841750"/>
          <p14:tracePt t="24611" x="1789113" y="3875088"/>
          <p14:tracePt t="24638" x="1573213" y="3886200"/>
          <p14:tracePt t="24671" x="1454150" y="3886200"/>
          <p14:tracePt t="24703" x="1350963" y="3886200"/>
          <p14:tracePt t="24720" x="1301750" y="3886200"/>
          <p14:tracePt t="24749" x="1085850" y="3859213"/>
          <p14:tracePt t="24782" x="766763" y="3749675"/>
          <p14:tracePt t="24811" x="649288" y="3675063"/>
          <p14:tracePt t="24846" x="620713" y="3582988"/>
          <p14:tracePt t="24878" x="615950" y="3544888"/>
          <p14:tracePt t="24912" x="615950" y="3475038"/>
          <p14:tracePt t="24936" x="654050" y="3394075"/>
          <p14:tracePt t="24970" x="762000" y="3324225"/>
          <p14:tracePt t="24999" x="1042988" y="3297238"/>
          <p14:tracePt t="25032" x="1492250" y="3286125"/>
          <p14:tracePt t="25062" x="1762125" y="3317875"/>
          <p14:tracePt t="25095" x="2005013" y="3432175"/>
          <p14:tracePt t="25128" x="2178050" y="3533775"/>
          <p14:tracePt t="25162" x="2324100" y="3636963"/>
          <p14:tracePt t="25186" x="2409825" y="3695700"/>
          <p14:tracePt t="25219" x="2432050" y="3749675"/>
          <p14:tracePt t="25249" x="2436813" y="3776663"/>
          <p14:tracePt t="25282" x="2436813" y="3787775"/>
          <p14:tracePt t="25311" x="2432050" y="3794125"/>
          <p14:tracePt t="25395" x="2425700" y="3794125"/>
          <p14:tracePt t="25562" x="2420938" y="3794125"/>
          <p14:tracePt t="25912" x="2420938" y="3787775"/>
          <p14:tracePt t="25938" x="2420938" y="3783013"/>
          <p14:tracePt t="25967" x="2420938" y="3776663"/>
          <p14:tracePt t="26470" x="2389188" y="3810000"/>
          <p14:tracePt t="26515" x="2382838" y="3821113"/>
          <p14:tracePt t="26611" x="2378075" y="3821113"/>
          <p14:tracePt t="26829" x="2335213" y="3852863"/>
          <p14:tracePt t="26862" x="2301875" y="3868738"/>
          <p14:tracePt t="26890" x="2263775" y="3875088"/>
          <p14:tracePt t="26928" x="2205038" y="3875088"/>
          <p14:tracePt t="26952" x="2171700" y="3863975"/>
          <p14:tracePt t="26967" x="2144713" y="3841750"/>
          <p14:tracePt t="26999" x="2117725" y="3832225"/>
          <p14:tracePt t="27032" x="2108200" y="3825875"/>
          <p14:tracePt t="27061" x="2101850" y="3821113"/>
          <p14:tracePt t="27145" x="2097088" y="3814763"/>
          <p14:tracePt t="27470" x="2090738" y="3814763"/>
          <p14:tracePt t="27501" x="2085975" y="3814763"/>
          <p14:tracePt t="27578" x="2081213" y="3810000"/>
          <p14:tracePt t="27703" x="2074863" y="3805238"/>
          <p14:tracePt t="28295" x="2032000" y="3906838"/>
          <p14:tracePt t="28329" x="1978025" y="3987800"/>
          <p14:tracePt t="28362" x="1955800" y="4041775"/>
          <p14:tracePt t="28396" x="1928813" y="4079875"/>
          <p14:tracePt t="28437" x="1885950" y="4090988"/>
          <p14:tracePt t="28470" x="1789113" y="4117975"/>
          <p14:tracePt t="28500" x="1708150" y="4149725"/>
          <p14:tracePt t="28532" x="1636713" y="4160838"/>
          <p14:tracePt t="28562" x="1573213" y="4160838"/>
          <p14:tracePt t="28595" x="1389063" y="4149725"/>
          <p14:tracePt t="28629" x="1150938" y="4149725"/>
          <p14:tracePt t="28662" x="1054100" y="4149725"/>
          <p14:tracePt t="28686" x="1047750" y="4149725"/>
          <p14:tracePt t="28782" x="1042988" y="4156075"/>
          <p14:tracePt t="28829" x="1038225" y="4171950"/>
          <p14:tracePt t="28862" x="1038225" y="4187825"/>
          <p14:tracePt t="28895" x="1031875" y="4194175"/>
          <p14:tracePt t="29645" x="1031875" y="4198938"/>
          <p14:tracePt t="29703" x="1119188" y="4214813"/>
          <p14:tracePt t="29735" x="1566863" y="4248150"/>
          <p14:tracePt t="29766" x="1600200" y="4248150"/>
          <p14:tracePt t="29795" x="1535113" y="4257675"/>
          <p14:tracePt t="29828" x="1355725" y="4257675"/>
          <p14:tracePt t="29861" x="1254125" y="4275138"/>
          <p14:tracePt t="29895" x="1247775" y="4275138"/>
          <p14:tracePt t="33128" x="6376988" y="4999038"/>
          <p14:tracePt t="33155" x="6381750" y="5003800"/>
          <p14:tracePt t="33219" x="6381750" y="5010150"/>
          <p14:tracePt t="33265" x="6165850" y="5003800"/>
          <p14:tracePt t="33295" x="5895975" y="4987925"/>
          <p14:tracePt t="33328" x="5868988" y="4983163"/>
          <p14:tracePt t="33361" x="5810250" y="4938713"/>
          <p14:tracePt t="33395" x="5241925" y="4826000"/>
          <p14:tracePt t="33428" x="4387850" y="4733925"/>
          <p14:tracePt t="33453" x="3706813" y="4583113"/>
          <p14:tracePt t="33471" x="3275013" y="4484688"/>
          <p14:tracePt t="33499" x="2609850" y="4340225"/>
          <p14:tracePt t="33532" x="2432050" y="4252913"/>
          <p14:tracePt t="33562" x="2366963" y="4198938"/>
          <p14:tracePt t="33595" x="2312988" y="4160838"/>
          <p14:tracePt t="33628" x="2308225" y="4086225"/>
          <p14:tracePt t="33662" x="2366963" y="3956050"/>
          <p14:tracePt t="33686" x="2513013" y="3832225"/>
          <p14:tracePt t="33719" x="2778125" y="3713163"/>
          <p14:tracePt t="33748" x="3128963" y="3614738"/>
          <p14:tracePt t="33782" x="3551238" y="3587750"/>
          <p14:tracePt t="33811" x="4106863" y="3605213"/>
          <p14:tracePt t="33845" x="4657725" y="3675063"/>
          <p14:tracePt t="33878" x="4776788" y="3706813"/>
          <p14:tracePt t="33911" x="4848225" y="3740150"/>
          <p14:tracePt t="33936" x="4911725" y="3787775"/>
          <p14:tracePt t="33969" x="5014913" y="3863975"/>
          <p14:tracePt t="33998" x="5075238" y="3922713"/>
          <p14:tracePt t="34032" x="5111750" y="3994150"/>
          <p14:tracePt t="34061" x="5149850" y="4059238"/>
          <p14:tracePt t="34095" x="5160963" y="4106863"/>
          <p14:tracePt t="34128" x="5160963" y="4133850"/>
          <p14:tracePt t="34161" x="5160963" y="4167188"/>
          <p14:tracePt t="34186" x="5156200" y="4176713"/>
          <p14:tracePt t="34248" x="5156200" y="4183063"/>
          <p14:tracePt t="34311" x="5156200" y="4187825"/>
          <p14:tracePt t="34561" x="5253038" y="4203700"/>
          <p14:tracePt t="34595" x="5387975" y="4225925"/>
          <p14:tracePt t="34629" x="5491163" y="4257675"/>
          <p14:tracePt t="34655" x="5673725" y="4306888"/>
          <p14:tracePt t="34688" x="5815013" y="4349750"/>
          <p14:tracePt t="34719" x="5911850" y="4371975"/>
          <p14:tracePt t="34749" x="6035675" y="4387850"/>
          <p14:tracePt t="34782" x="6091238" y="4398963"/>
          <p14:tracePt t="34811" x="6096000" y="4398963"/>
          <p14:tracePt t="37595" x="7831138" y="4506913"/>
          <p14:tracePt t="37623" x="8370888" y="4657725"/>
          <p14:tracePt t="37645" x="8559800" y="4657725"/>
          <p14:tracePt t="37669" x="8678863" y="4637088"/>
          <p14:tracePt t="37702" x="8705850" y="4614863"/>
          <p14:tracePt t="37732" x="8705850" y="4610100"/>
          <p14:tracePt t="37828" x="8609013" y="4583113"/>
          <p14:tracePt t="37861" x="8348663" y="4549775"/>
          <p14:tracePt t="37894" x="7754938" y="4529138"/>
          <p14:tracePt t="37920" x="7586663" y="4518025"/>
          <p14:tracePt t="37953" x="7370763" y="4518025"/>
          <p14:tracePt t="37967" x="7312025" y="4506913"/>
          <p14:tracePt t="37998" x="7165975" y="4484688"/>
          <p14:tracePt t="38032" x="6970713" y="4360863"/>
          <p14:tracePt t="38061" x="6927850" y="4210050"/>
          <p14:tracePt t="38095" x="6981825" y="4048125"/>
          <p14:tracePt t="38128" x="7042150" y="3967163"/>
          <p14:tracePt t="38161" x="7123113" y="3949700"/>
          <p14:tracePt t="38186" x="7258050" y="3967163"/>
          <p14:tracePt t="38219" x="7469188" y="4030663"/>
          <p14:tracePt t="38249" x="7593013" y="4095750"/>
          <p14:tracePt t="38282" x="7608888" y="4140200"/>
          <p14:tracePt t="38311" x="7604125" y="4160838"/>
          <p14:tracePt t="38345" x="7577138" y="4183063"/>
          <p14:tracePt t="38378" x="7543800" y="4198938"/>
          <p14:tracePt t="38411" x="7539038" y="4203700"/>
          <p14:tracePt t="38861" x="7532688" y="4203700"/>
          <p14:tracePt t="39395" x="7754938" y="4176713"/>
          <p14:tracePt t="39423" x="7858125" y="4171950"/>
          <p14:tracePt t="39453" x="7997825" y="4198938"/>
          <p14:tracePt t="39471" x="8051800" y="4225925"/>
          <p14:tracePt t="39499" x="8089900" y="4252913"/>
          <p14:tracePt t="39531" x="8197850" y="4284663"/>
          <p14:tracePt t="39561" x="8440738" y="4322763"/>
          <p14:tracePt t="39594" x="8521700" y="4333875"/>
          <p14:tracePt t="39645" x="8516938" y="4322763"/>
          <p14:tracePt t="39703" x="8516938" y="4318000"/>
          <p14:tracePt t="39782" x="8512175" y="4318000"/>
          <p14:tracePt t="41595" x="8766175" y="4284663"/>
          <p14:tracePt t="41628" x="9321800" y="4257675"/>
          <p14:tracePt t="41661" x="9663113" y="4257675"/>
          <p14:tracePt t="41688" x="9728200" y="4252913"/>
          <p14:tracePt t="41719" x="9728200" y="4248150"/>
          <p14:tracePt t="43644" x="9629775" y="4210050"/>
          <p14:tracePt t="43671" x="9398000" y="4176713"/>
          <p14:tracePt t="43702" x="8986838" y="4171950"/>
          <p14:tracePt t="43732" x="8867775" y="4156075"/>
          <p14:tracePt t="43765" x="8851900" y="4144963"/>
          <p14:tracePt t="43795" x="8701088" y="4149725"/>
          <p14:tracePt t="43828" x="8105775" y="4279900"/>
          <p14:tracePt t="43861" x="7469188" y="4394200"/>
          <p14:tracePt t="43895" x="7100888" y="4394200"/>
          <p14:tracePt t="43920" x="6761163" y="4394200"/>
          <p14:tracePt t="43952" x="6107113" y="4479925"/>
          <p14:tracePt t="43971" x="5334000" y="4587875"/>
          <p14:tracePt t="43999" x="4594225" y="4630738"/>
          <p14:tracePt t="44032" x="4291013" y="4630738"/>
          <p14:tracePt t="44061" x="3994150" y="4610100"/>
          <p14:tracePt t="44095" x="3355975" y="4610100"/>
          <p14:tracePt t="44128" x="3052763" y="4610100"/>
          <p14:tracePt t="44161" x="2944813" y="4610100"/>
          <p14:tracePt t="44186" x="2798763" y="4610100"/>
          <p14:tracePt t="44219" x="2528888" y="4576763"/>
          <p14:tracePt t="44248" x="2281238" y="4495800"/>
          <p14:tracePt t="44282" x="2108200" y="4394200"/>
          <p14:tracePt t="44312" x="1978025" y="4313238"/>
          <p14:tracePt t="44344" x="1804988" y="4225925"/>
          <p14:tracePt t="44378" x="1670050" y="4144963"/>
          <p14:tracePt t="44412" x="1512888" y="4048125"/>
          <p14:tracePt t="44435" x="1465263" y="3998913"/>
          <p14:tracePt t="44469" x="1465263" y="3933825"/>
          <p14:tracePt t="44499" x="1501775" y="3852863"/>
          <p14:tracePt t="44532" x="1627188" y="3744913"/>
          <p14:tracePt t="44562" x="1793875" y="3652838"/>
          <p14:tracePt t="44595" x="2162175" y="3513138"/>
          <p14:tracePt t="44628" x="2508250" y="3436938"/>
          <p14:tracePt t="44661" x="2955925" y="3355975"/>
          <p14:tracePt t="44686" x="3236913" y="3324225"/>
          <p14:tracePt t="44719" x="3468688" y="3302000"/>
          <p14:tracePt t="44748" x="3810000" y="3297238"/>
          <p14:tracePt t="44782" x="4156075" y="3275013"/>
          <p14:tracePt t="44811" x="4522788" y="3241675"/>
          <p14:tracePt t="44847" x="4960938" y="3232150"/>
          <p14:tracePt t="44878" x="5399088" y="3248025"/>
          <p14:tracePt t="44912" x="5788025" y="3270250"/>
          <p14:tracePt t="44936" x="6111875" y="3279775"/>
          <p14:tracePt t="44970" x="6403975" y="3290888"/>
          <p14:tracePt t="44999" x="6781800" y="3333750"/>
          <p14:tracePt t="45032" x="7208838" y="3378200"/>
          <p14:tracePt t="45061" x="7593013" y="3409950"/>
          <p14:tracePt t="45095" x="7912100" y="3436938"/>
          <p14:tracePt t="45128" x="8112125" y="3486150"/>
          <p14:tracePt t="45161" x="8332788" y="3556000"/>
          <p14:tracePt t="45186" x="8467725" y="3636963"/>
          <p14:tracePt t="45219" x="8548688" y="3722688"/>
          <p14:tracePt t="45248" x="8575675" y="3787775"/>
          <p14:tracePt t="45282" x="8575675" y="3848100"/>
          <p14:tracePt t="45311" x="8548688" y="3929063"/>
          <p14:tracePt t="45345" x="8316913" y="4048125"/>
          <p14:tracePt t="45378" x="8008938" y="4079875"/>
          <p14:tracePt t="45411" x="7705725" y="4079875"/>
          <p14:tracePt t="45436" x="7419975" y="4090988"/>
          <p14:tracePt t="45469" x="7085013" y="4113213"/>
          <p14:tracePt t="45499" x="6615113" y="4167188"/>
          <p14:tracePt t="45532" x="6084888" y="4214813"/>
          <p14:tracePt t="45561" x="5500688" y="4241800"/>
          <p14:tracePt t="45595" x="4891088" y="4264025"/>
          <p14:tracePt t="45629" x="4295775" y="4279900"/>
          <p14:tracePt t="45661" x="3922713" y="4291013"/>
          <p14:tracePt t="45695" x="3378200" y="4291013"/>
          <p14:tracePt t="45719" x="3059113" y="4302125"/>
          <p14:tracePt t="45749" x="2767013" y="4295775"/>
          <p14:tracePt t="45782" x="2501900" y="4275138"/>
          <p14:tracePt t="45811" x="2247900" y="4252913"/>
          <p14:tracePt t="45846" x="1908175" y="4237038"/>
          <p14:tracePt t="45878" x="1766888" y="4198938"/>
          <p14:tracePt t="45911" x="1697038" y="4160838"/>
          <p14:tracePt t="45945" x="1636713" y="4106863"/>
          <p14:tracePt t="45968" x="1631950" y="4102100"/>
          <p14:tracePt t="45999" x="1631950" y="4068763"/>
          <p14:tracePt t="46032" x="1670050" y="4014788"/>
          <p14:tracePt t="46061" x="1789113" y="3956050"/>
          <p14:tracePt t="46095" x="2112963" y="3906838"/>
          <p14:tracePt t="46128" x="2524125" y="3886200"/>
          <p14:tracePt t="46161" x="2886075" y="3886200"/>
          <p14:tracePt t="46186" x="3205163" y="3886200"/>
          <p14:tracePt t="46219" x="3836988" y="3859213"/>
          <p14:tracePt t="46249" x="4711700" y="3836988"/>
          <p14:tracePt t="46282" x="5295900" y="3841750"/>
          <p14:tracePt t="46311" x="5810250" y="3929063"/>
          <p14:tracePt t="46345" x="6934200" y="3998913"/>
          <p14:tracePt t="46378" x="7642225" y="4014788"/>
          <p14:tracePt t="46411" x="8013700" y="4037013"/>
          <p14:tracePt t="46435" x="8332788" y="4048125"/>
          <p14:tracePt t="46469" x="8494713" y="4048125"/>
          <p14:tracePt t="46499" x="8501063" y="4052888"/>
          <p14:tracePt t="46532" x="8505825" y="4052888"/>
          <p14:tracePt t="46561" x="8575675" y="4068763"/>
          <p14:tracePt t="46595" x="8636000" y="4075113"/>
          <p14:tracePt t="46661" x="8624888" y="4075113"/>
          <p14:tracePt t="46686" x="8613775" y="4075113"/>
          <p14:tracePt t="46861" x="8636000" y="4075113"/>
          <p14:tracePt t="46895" x="8878888" y="4068763"/>
          <p14:tracePt t="46928" x="9144000" y="4059238"/>
          <p14:tracePt t="46952" x="9337675" y="4048125"/>
          <p14:tracePt t="46971" x="9490075" y="4037013"/>
          <p14:tracePt t="46999" x="9544050" y="4030663"/>
          <p14:tracePt t="47032" x="9555163" y="4030663"/>
          <p14:tracePt t="47061" x="9559925" y="4030663"/>
          <p14:tracePt t="47145" x="9544050" y="4030663"/>
          <p14:tracePt t="47186" x="9537700" y="4025900"/>
          <p14:tracePt t="47236" x="9532938" y="4025900"/>
          <p14:tracePt t="47611" x="9409113" y="4025900"/>
          <p14:tracePt t="47639" x="9094788" y="4041775"/>
          <p14:tracePt t="47671" x="8528050" y="4079875"/>
          <p14:tracePt t="47704" x="7896225" y="4090988"/>
          <p14:tracePt t="47732" x="7754938" y="4090988"/>
          <p14:tracePt t="47765" x="7478713" y="4090988"/>
          <p14:tracePt t="47795" x="7197725" y="4102100"/>
          <p14:tracePt t="47829" x="6862763" y="4113213"/>
          <p14:tracePt t="47862" x="6599238" y="4113213"/>
          <p14:tracePt t="47895" x="6069013" y="4133850"/>
          <p14:tracePt t="47920" x="5722938" y="4160838"/>
          <p14:tracePt t="47953" x="5507038" y="4167188"/>
          <p14:tracePt t="47971" x="5495925" y="4167188"/>
          <p14:tracePt t="48638" x="5453063" y="4183063"/>
          <p14:tracePt t="48671" x="5129213" y="4302125"/>
          <p14:tracePt t="48702" x="4772025" y="4410075"/>
          <p14:tracePt t="48736" x="4576763" y="4452938"/>
          <p14:tracePt t="48765" x="4410075" y="4479925"/>
          <p14:tracePt t="48795" x="4198938" y="4518025"/>
          <p14:tracePt t="48828" x="3994150" y="4545013"/>
          <p14:tracePt t="48861" x="3859213" y="4560888"/>
          <p14:tracePt t="48895" x="3760788" y="4576763"/>
          <p14:tracePt t="48928" x="3695700" y="4583113"/>
          <p14:tracePt t="48953" x="3621088" y="4583113"/>
          <p14:tracePt t="48971" x="3441700" y="4603750"/>
          <p14:tracePt t="48999" x="3117850" y="4621213"/>
          <p14:tracePt t="49032" x="2820988" y="4630738"/>
          <p14:tracePt t="49061" x="2625725" y="4630738"/>
          <p14:tracePt t="49095" x="2497138" y="4630738"/>
          <p14:tracePt t="49128" x="2432050" y="4630738"/>
          <p14:tracePt t="49161" x="2416175" y="4637088"/>
          <p14:tracePt t="49232" x="2409825" y="4637088"/>
          <p14:tracePt t="49265" x="2393950" y="4641850"/>
          <p14:tracePt t="49311" x="2382838" y="4648200"/>
          <p14:tracePt t="49411" x="2371725" y="4648200"/>
          <p14:tracePt t="49453" x="2366963" y="4648200"/>
          <p14:tracePt t="49732" x="2497138" y="4711700"/>
          <p14:tracePt t="49765" x="2647950" y="4776788"/>
          <p14:tracePt t="49795" x="2755900" y="4792663"/>
          <p14:tracePt t="49828" x="2890838" y="4799013"/>
          <p14:tracePt t="49862" x="3070225" y="4799013"/>
          <p14:tracePt t="49895" x="3248025" y="4826000"/>
          <p14:tracePt t="49920" x="3252788" y="4837113"/>
          <p14:tracePt t="49952" x="3232150" y="4864100"/>
          <p14:tracePt t="49967" x="3221038" y="4875213"/>
          <p14:tracePt t="49999" x="3205163" y="4875213"/>
          <p14:tracePt t="50032" x="3151188" y="4852988"/>
          <p14:tracePt t="50061" x="3025775" y="4819650"/>
          <p14:tracePt t="50095" x="2843213" y="4675188"/>
          <p14:tracePt t="50128" x="2825750" y="4603750"/>
          <p14:tracePt t="50161" x="2832100" y="4556125"/>
          <p14:tracePt t="50186" x="2897188" y="4522788"/>
          <p14:tracePt t="50219" x="3079750" y="4495800"/>
          <p14:tracePt t="50248" x="3421063" y="4475163"/>
          <p14:tracePt t="50282" x="3756025" y="4441825"/>
          <p14:tracePt t="50311" x="4117975" y="4430713"/>
          <p14:tracePt t="50345" x="4614863" y="4387850"/>
          <p14:tracePt t="50378" x="5129213" y="4376738"/>
          <p14:tracePt t="50411" x="5468938" y="4376738"/>
          <p14:tracePt t="50436" x="5761038" y="4383088"/>
          <p14:tracePt t="50469" x="6073775" y="4383088"/>
          <p14:tracePt t="50499" x="6408738" y="4367213"/>
          <p14:tracePt t="50532" x="6673850" y="4367213"/>
          <p14:tracePt t="50562" x="6853238" y="4367213"/>
          <p14:tracePt t="50595" x="7024688" y="4394200"/>
          <p14:tracePt t="50628" x="7188200" y="4430713"/>
          <p14:tracePt t="50662" x="7312025" y="4457700"/>
          <p14:tracePt t="50685" x="7361238" y="4495800"/>
          <p14:tracePt t="50719" x="7370763" y="4533900"/>
          <p14:tracePt t="50748" x="7366000" y="4567238"/>
          <p14:tracePt t="50782" x="7350125" y="4610100"/>
          <p14:tracePt t="50811" x="7269163" y="4664075"/>
          <p14:tracePt t="50845" x="6792913" y="4756150"/>
          <p14:tracePt t="50878" x="6192838" y="4765675"/>
          <p14:tracePt t="50911" x="5695950" y="4783138"/>
          <p14:tracePt t="50936" x="5468938" y="4783138"/>
          <p14:tracePt t="50970" x="5356225" y="4765675"/>
          <p14:tracePt t="50999" x="5219700" y="4765675"/>
          <p14:tracePt t="51032" x="5080000" y="4765675"/>
          <p14:tracePt t="51061" x="5057775" y="4765675"/>
          <p14:tracePt t="51111" x="5026025" y="4765675"/>
          <p14:tracePt t="51145" x="4891088" y="4765675"/>
          <p14:tracePt t="51170" x="4841875" y="4765675"/>
          <p14:tracePt t="51203" x="4821238" y="4765675"/>
          <p14:tracePt t="51235" x="4756150" y="4765675"/>
          <p14:tracePt t="51265" x="4745038" y="4765675"/>
          <p14:tracePt t="51594" x="4760913" y="4776788"/>
          <p14:tracePt t="51628" x="4799013" y="4787900"/>
          <p14:tracePt t="51661" x="4868863" y="4787900"/>
          <p14:tracePt t="51695" x="5003800" y="4776788"/>
          <p14:tracePt t="51718" x="5048250" y="4760913"/>
          <p14:tracePt t="51748" x="5064125" y="4760913"/>
          <p14:tracePt t="51781" x="5080000" y="4760913"/>
          <p14:tracePt t="51811" x="5095875" y="4760913"/>
          <p14:tracePt t="51911" x="5084763" y="4760913"/>
          <p14:tracePt t="52111" x="5176838" y="4765675"/>
          <p14:tracePt t="52140" x="5468938" y="4765675"/>
          <p14:tracePt t="52178" x="5695950" y="4765675"/>
          <p14:tracePt t="52203" x="5781675" y="4765675"/>
          <p14:tracePt t="52235" x="5803900" y="4772025"/>
          <p14:tracePt t="52345" x="5803900" y="4787900"/>
          <p14:tracePt t="52378" x="5799138" y="4787900"/>
          <p14:tracePt t="52411" x="5799138" y="4792663"/>
          <p14:tracePt t="52436" x="5803900" y="4799013"/>
          <p14:tracePt t="52469" x="5922963" y="4810125"/>
          <p14:tracePt t="52499" x="6165850" y="4810125"/>
          <p14:tracePt t="52532" x="6392863" y="4787900"/>
          <p14:tracePt t="52562" x="6599238" y="4760913"/>
          <p14:tracePt t="52594" x="6869113" y="4738688"/>
          <p14:tracePt t="52628" x="6916738" y="4738688"/>
          <p14:tracePt t="52830" x="6884988" y="4738688"/>
          <p14:tracePt t="52859" x="6873875" y="4738688"/>
          <p14:tracePt t="52895" x="6869113" y="4738688"/>
          <p14:tracePt t="52928" x="6777038" y="4765675"/>
          <p14:tracePt t="52953" x="6630988" y="4792663"/>
          <p14:tracePt t="52970" x="6500813" y="4819650"/>
          <p14:tracePt t="52998" x="6149975" y="4875213"/>
          <p14:tracePt t="53032" x="5556250" y="4891088"/>
          <p14:tracePt t="53061" x="5106988" y="4902200"/>
          <p14:tracePt t="53095" x="4691063" y="4895850"/>
          <p14:tracePt t="53128" x="4387850" y="4895850"/>
          <p14:tracePt t="53161" x="4048125" y="4902200"/>
          <p14:tracePt t="53195" x="3744913" y="4929188"/>
          <p14:tracePt t="53219" x="3578225" y="4929188"/>
          <p14:tracePt t="53249" x="3297238" y="4895850"/>
          <p14:tracePt t="53282" x="3101975" y="4857750"/>
          <p14:tracePt t="53312" x="2998788" y="4810125"/>
          <p14:tracePt t="53344" x="2917825" y="4776788"/>
          <p14:tracePt t="53379" x="2836863" y="4760913"/>
          <p14:tracePt t="53411" x="2762250" y="4756150"/>
          <p14:tracePt t="53436" x="2724150" y="4749800"/>
          <p14:tracePt t="53470" x="2724150" y="4738688"/>
          <p14:tracePt t="53500" x="2713038" y="4722813"/>
          <p14:tracePt t="53561" x="2708275" y="4722813"/>
          <p14:tracePt t="53595" x="2708275" y="4718050"/>
          <p14:tracePt t="54732" x="2713038" y="4718050"/>
          <p14:tracePt t="54765" x="2789238" y="4729163"/>
          <p14:tracePt t="54799" x="3263900" y="4745038"/>
          <p14:tracePt t="54828" x="3502025" y="4756150"/>
          <p14:tracePt t="54861" x="3533775" y="4765675"/>
          <p14:tracePt t="54894" x="3598863" y="4765675"/>
          <p14:tracePt t="54920" x="3690938" y="4765675"/>
          <p14:tracePt t="54952" x="3729038" y="4772025"/>
          <p14:tracePt t="54971" x="3744913" y="4792663"/>
          <p14:tracePt t="55015" x="3744913" y="4799013"/>
          <p14:tracePt t="55049" x="3751263" y="4799013"/>
          <p14:tracePt t="55095" x="3756025" y="4799013"/>
          <p14:tracePt t="57161" x="3756025" y="4792663"/>
          <p14:tracePt t="57594" x="3744913" y="4792663"/>
          <p14:tracePt t="57628" x="3733800" y="4803775"/>
          <p14:tracePt t="57654" x="3729038" y="4803775"/>
          <p14:tracePt t="57847" x="3729038" y="4852988"/>
          <p14:tracePt t="57878" x="3695700" y="4965700"/>
          <p14:tracePt t="57904" x="3906838" y="5026025"/>
          <p14:tracePt t="57938" x="3987800" y="5030788"/>
          <p14:tracePt t="57969" x="4068763" y="5030788"/>
          <p14:tracePt t="57998" x="4075113" y="5019675"/>
          <p14:tracePt t="58032" x="4021138" y="5014913"/>
          <p14:tracePt t="58061" x="4021138" y="4983163"/>
          <p14:tracePt t="58111" x="3976688" y="4983163"/>
          <p14:tracePt t="58144" x="3540125" y="4987925"/>
          <p14:tracePt t="58178" x="3259138" y="5010150"/>
          <p14:tracePt t="58203" x="3133725" y="5010150"/>
          <p14:tracePt t="58235" x="3043238" y="5010150"/>
          <p14:tracePt t="58265" x="2933700" y="5019675"/>
          <p14:tracePt t="58295" x="2717800" y="5026025"/>
          <p14:tracePt t="58328" x="2605088" y="5026025"/>
          <p14:tracePt t="58361" x="2486025" y="5037138"/>
          <p14:tracePt t="58394" x="2308225" y="5057775"/>
          <p14:tracePt t="58420" x="2254250" y="5084763"/>
          <p14:tracePt t="58453" x="2227263" y="5122863"/>
          <p14:tracePt t="58470" x="2200275" y="5172075"/>
          <p14:tracePt t="58499" x="2112963" y="5237163"/>
          <p14:tracePt t="58532" x="1962150" y="5307013"/>
          <p14:tracePt t="58561" x="1800225" y="5365750"/>
          <p14:tracePt t="58595" x="1685925" y="5392738"/>
          <p14:tracePt t="58628" x="1631950" y="5399088"/>
          <p14:tracePt t="58661" x="1528763" y="5399088"/>
          <p14:tracePt t="58685" x="1420813" y="5387975"/>
          <p14:tracePt t="58719" x="1319213" y="5327650"/>
          <p14:tracePt t="58748" x="1177925" y="5160963"/>
          <p14:tracePt t="58782" x="1058863" y="4965700"/>
          <p14:tracePt t="58811" x="1027113" y="4841875"/>
          <p14:tracePt t="58846" x="1101725" y="4729163"/>
          <p14:tracePt t="58878" x="1211263" y="4702175"/>
          <p14:tracePt t="58911" x="1409700" y="4729163"/>
          <p14:tracePt t="58936" x="1670050" y="4803775"/>
          <p14:tracePt t="58969" x="1751013" y="4841875"/>
          <p14:tracePt t="58998" x="1762125" y="4852988"/>
          <p14:tracePt t="59031" x="1766888" y="4864100"/>
          <p14:tracePt t="59061" x="1789113" y="4918075"/>
          <p14:tracePt t="59094" x="1836738" y="4992688"/>
          <p14:tracePt t="59128" x="1881188" y="5026025"/>
          <p14:tracePt t="59161" x="1908175" y="5046663"/>
          <p14:tracePt t="59186" x="1928813" y="5053013"/>
          <p14:tracePt t="59219" x="2000250" y="5068888"/>
          <p14:tracePt t="59248" x="2135188" y="5106988"/>
          <p14:tracePt t="59282" x="2355850" y="5156200"/>
          <p14:tracePt t="59311" x="2555875" y="5187950"/>
          <p14:tracePt t="59345" x="2625725" y="5214938"/>
          <p14:tracePt t="59378" x="2679700" y="5241925"/>
          <p14:tracePt t="59412" x="2735263" y="5257800"/>
          <p14:tracePt t="59435" x="2789238" y="5280025"/>
          <p14:tracePt t="59469" x="2852738" y="5300663"/>
          <p14:tracePt t="59499" x="2913063" y="5318125"/>
          <p14:tracePt t="59532" x="2955925" y="5318125"/>
          <p14:tracePt t="59561" x="2960688" y="5318125"/>
          <p14:tracePt t="59644" x="2960688" y="5322888"/>
          <p14:tracePt t="60311" x="2978150" y="5338763"/>
          <p14:tracePt t="60345" x="3441700" y="5338763"/>
          <p14:tracePt t="60373" x="3794125" y="5338763"/>
          <p14:tracePt t="60411" x="3798888" y="5345113"/>
          <p14:tracePt t="60436" x="3778250" y="5345113"/>
          <p14:tracePt t="60515" x="3771900" y="5345113"/>
          <p14:tracePt t="60845" x="4187825" y="5322888"/>
          <p14:tracePt t="60878" x="4706938" y="5300663"/>
          <p14:tracePt t="60904" x="4933950" y="5291138"/>
          <p14:tracePt t="60938" x="4956175" y="5291138"/>
          <p14:tracePt t="60967" x="5003800" y="5291138"/>
          <p14:tracePt t="60998" x="5041900" y="5291138"/>
          <p14:tracePt t="61661" x="5334000" y="5257800"/>
          <p14:tracePt t="61688" x="6030913" y="5203825"/>
          <p14:tracePt t="61717" x="6489700" y="5156200"/>
          <p14:tracePt t="61748" x="6516688" y="5149850"/>
          <p14:tracePt t="61811" x="6516688" y="5145088"/>
          <p14:tracePt t="61894" x="6523038" y="5145088"/>
          <p14:tracePt t="62202" x="6523038" y="5149850"/>
          <p14:tracePt t="62236" x="6523038" y="5156200"/>
          <p14:tracePt t="62669" x="6523038" y="5160963"/>
          <p14:tracePt t="62782" x="6484938" y="5183188"/>
          <p14:tracePt t="62811" x="6365875" y="5241925"/>
          <p14:tracePt t="62845" x="5803900" y="5491163"/>
          <p14:tracePt t="62878" x="4702175" y="5945188"/>
          <p14:tracePt t="62911" x="3641725" y="6269038"/>
          <p14:tracePt t="62936" x="3306763" y="6300788"/>
          <p14:tracePt t="62969" x="3236913" y="6280150"/>
          <p14:tracePt t="62998" x="3198813" y="6269038"/>
          <p14:tracePt t="63032" x="3182938" y="6262688"/>
          <p14:tracePt t="63061" x="3178175" y="6262688"/>
          <p14:tracePt t="63094" x="3171825" y="6262688"/>
          <p14:tracePt t="63144" x="3167063" y="6257925"/>
          <p14:tracePt t="63219" x="3160713" y="6257925"/>
          <p14:tracePt t="63282" x="3155950" y="6257925"/>
          <p14:tracePt t="63411" x="3155950" y="6253163"/>
          <p14:tracePt t="63436" x="3151188" y="6253163"/>
          <p14:tracePt t="63469" x="3144838" y="6253163"/>
          <p14:tracePt t="63500" x="2917825" y="6176963"/>
          <p14:tracePt t="63531" x="2589213" y="6080125"/>
          <p14:tracePt t="63561" x="2420938" y="6015038"/>
          <p14:tracePt t="63594" x="2335213" y="5972175"/>
          <p14:tracePt t="63628" x="2220913" y="5922963"/>
          <p14:tracePt t="63662" x="2020888" y="5846763"/>
          <p14:tracePt t="63686" x="1863725" y="5792788"/>
          <p14:tracePt t="63719" x="1831975" y="5765800"/>
          <p14:tracePt t="63748" x="1820863" y="5749925"/>
          <p14:tracePt t="63782" x="1820863" y="5738813"/>
          <p14:tracePt t="63811" x="1804988" y="5718175"/>
          <p14:tracePt t="63845" x="1789113" y="5664200"/>
          <p14:tracePt t="63878" x="1789113" y="5630863"/>
          <p14:tracePt t="63911" x="1858963" y="5588000"/>
          <p14:tracePt t="63936" x="1939925" y="5554663"/>
          <p14:tracePt t="63969" x="1978025" y="5549900"/>
          <p14:tracePt t="63998" x="2063750" y="5549900"/>
          <p14:tracePt t="64032" x="2243138" y="5538788"/>
          <p14:tracePt t="64061" x="2274888" y="5538788"/>
          <p14:tracePt t="64394" x="2393950" y="5592763"/>
          <p14:tracePt t="64430" x="2659063" y="5680075"/>
          <p14:tracePt t="64452" x="2874963" y="5707063"/>
          <p14:tracePt t="64470" x="3052763" y="5749925"/>
          <p14:tracePt t="64500" x="3221038" y="5765800"/>
          <p14:tracePt t="64533" x="3367088" y="5781675"/>
          <p14:tracePt t="64561" x="3614738" y="5830888"/>
          <p14:tracePt t="64600" x="3832225" y="5907088"/>
          <p14:tracePt t="64624" x="3836988" y="5911850"/>
          <p14:tracePt t="64695" x="3913188" y="5884863"/>
          <p14:tracePt t="64739" x="3929063" y="5884863"/>
          <p14:tracePt t="64828" x="3944938" y="5891213"/>
          <p14:tracePt t="65311" x="3906838" y="5884863"/>
          <p14:tracePt t="65345" x="3659188" y="5842000"/>
          <p14:tracePt t="65378" x="3452813" y="5819775"/>
          <p14:tracePt t="65411" x="3414713" y="5808663"/>
          <p14:tracePt t="65628" x="3409950" y="5808663"/>
          <p14:tracePt t="65878" x="3605213" y="5808663"/>
          <p14:tracePt t="65905" x="3729038" y="5808663"/>
          <p14:tracePt t="65938" x="3767138" y="5842000"/>
          <p14:tracePt t="65969" x="3787775" y="5853113"/>
          <p14:tracePt t="66048" x="3787775" y="5842000"/>
          <p14:tracePt t="66078" x="3783013" y="5830888"/>
          <p14:tracePt t="66111" x="3778250" y="5830888"/>
          <p14:tracePt t="66145" x="3771900" y="5830888"/>
          <p14:tracePt t="66178" x="3767138" y="5830888"/>
          <p14:tracePt t="68811" x="5268913" y="5819775"/>
          <p14:tracePt t="68845" x="5500688" y="5761038"/>
          <p14:tracePt t="68873" x="5599113" y="5695950"/>
          <p14:tracePt t="68911" x="5927725" y="5565775"/>
          <p14:tracePt t="68935" x="6035675" y="5549900"/>
          <p14:tracePt t="68969" x="6091238" y="5549900"/>
          <p14:tracePt t="68998" x="6149975" y="5554663"/>
          <p14:tracePt t="69032" x="6199188" y="5572125"/>
          <p14:tracePt t="69094" x="6203950" y="5576888"/>
          <p14:tracePt t="69128" x="6208713" y="5576888"/>
          <p14:tracePt t="69161" x="6215063" y="5576888"/>
          <p14:tracePt t="69203" x="6219825" y="5592763"/>
          <p14:tracePt t="69249" x="6230938" y="5610225"/>
          <p14:tracePt t="69282" x="6262688" y="5619750"/>
          <p14:tracePt t="69311" x="6311900" y="5626100"/>
          <p14:tracePt t="69344" x="6354763" y="5664200"/>
          <p14:tracePt t="69378" x="6372225" y="5695950"/>
          <p14:tracePt t="69411" x="6399213" y="5718175"/>
          <p14:tracePt t="69436" x="6442075" y="5738813"/>
          <p14:tracePt t="69469" x="6523038" y="5776913"/>
          <p14:tracePt t="69499" x="6570663" y="5799138"/>
          <p14:tracePt t="69628" x="6604000" y="5819775"/>
          <p14:tracePt t="69661" x="6642100" y="5826125"/>
          <p14:tracePt t="69686" x="6657975" y="5826125"/>
          <p14:tracePt t="69735" x="6662738" y="5826125"/>
          <p14:tracePt t="69782" x="6669088" y="5826125"/>
          <p14:tracePt t="69811" x="6680200" y="5830888"/>
          <p14:tracePt t="69846" x="6700838" y="5846763"/>
          <p14:tracePt t="69878" x="6727825" y="5868988"/>
          <p14:tracePt t="69911" x="6743700" y="5884863"/>
          <p14:tracePt t="69936" x="6750050" y="5895975"/>
          <p14:tracePt t="69970" x="6743700" y="5900738"/>
          <p14:tracePt t="69998" x="6716713" y="5900738"/>
          <p14:tracePt t="70031" x="6707188" y="5900738"/>
          <p14:tracePt t="70094" x="6700838" y="5900738"/>
          <p14:tracePt t="70144" x="6696075" y="5900738"/>
          <p14:tracePt t="70178" x="6684963" y="5900738"/>
          <p14:tracePt t="70295" x="6680200" y="5900738"/>
          <p14:tracePt t="71048" x="7042150" y="5803900"/>
          <p14:tracePt t="71078" x="7296150" y="5792788"/>
          <p14:tracePt t="71111" x="7397750" y="5772150"/>
          <p14:tracePt t="71144" x="7496175" y="5707063"/>
          <p14:tracePt t="71170" x="7566025" y="5673725"/>
          <p14:tracePt t="71203" x="7723188" y="5668963"/>
          <p14:tracePt t="71235" x="7808913" y="5668963"/>
          <p14:tracePt t="71328" x="7797800" y="5668963"/>
          <p14:tracePt t="71361" x="7793038" y="5657850"/>
          <p14:tracePt t="71394" x="7781925" y="5657850"/>
          <p14:tracePt t="71530" x="7777163" y="5657850"/>
          <p14:tracePt t="71578" x="7770813" y="5680075"/>
          <p14:tracePt t="71611" x="7770813" y="5695950"/>
          <p14:tracePt t="71645" x="7793038" y="5711825"/>
          <p14:tracePt t="71670" x="7808913" y="5722938"/>
          <p14:tracePt t="71702" x="7862888" y="5727700"/>
          <p14:tracePt t="71735" x="7916863" y="5734050"/>
          <p14:tracePt t="71765" x="7939088" y="5734050"/>
          <p14:tracePt t="71812" x="7993063" y="5734050"/>
          <p14:tracePt t="71845" x="8101013" y="5734050"/>
          <p14:tracePt t="71878" x="8143875" y="5734050"/>
          <p14:tracePt t="71911" x="8204200" y="5734050"/>
          <p14:tracePt t="71935" x="8235950" y="5734050"/>
          <p14:tracePt t="71969" x="8251825" y="5734050"/>
          <p14:tracePt t="71998" x="8258175" y="5738813"/>
          <p14:tracePt t="72032" x="8262938" y="5738813"/>
          <p14:tracePt t="72078" x="8274050" y="5738813"/>
          <p14:tracePt t="72161" x="8278813" y="5738813"/>
          <p14:tracePt t="72186" x="8294688" y="5734050"/>
          <p14:tracePt t="72219" x="8328025" y="5727700"/>
          <p14:tracePt t="72248" x="8348663" y="5727700"/>
          <p14:tracePt t="72281" x="8366125" y="5727700"/>
          <p14:tracePt t="72311" x="8393113" y="5722938"/>
          <p14:tracePt t="72344" x="8478838" y="5722938"/>
          <p14:tracePt t="72378" x="8548688" y="5722938"/>
          <p14:tracePt t="72411" x="8593138" y="5722938"/>
          <p14:tracePt t="72435" x="8620125" y="5711825"/>
          <p14:tracePt t="72469" x="8678863" y="5707063"/>
          <p14:tracePt t="72499" x="8728075" y="5700713"/>
          <p14:tracePt t="72532" x="8766175" y="5700713"/>
          <p14:tracePt t="72561" x="8770938" y="5700713"/>
          <p14:tracePt t="72595" x="8770938" y="5695950"/>
          <p14:tracePt t="72702" x="8770938" y="5691188"/>
          <p14:tracePt t="72846" x="8782050" y="5695950"/>
          <p14:tracePt t="72878" x="8786813" y="5700713"/>
          <p14:tracePt t="72911" x="8793163" y="5700713"/>
          <p14:tracePt t="72970" x="8797925" y="5700713"/>
          <p14:tracePt t="72998" x="8802688" y="5700713"/>
          <p14:tracePt t="73031" x="8802688" y="5707063"/>
          <p14:tracePt t="73145" x="8809038" y="5718175"/>
          <p14:tracePt t="73170" x="8809038" y="5722938"/>
          <p14:tracePt t="74661" x="8732838" y="5691188"/>
          <p14:tracePt t="74687" x="8613775" y="5619750"/>
          <p14:tracePt t="74717" x="8521700" y="5599113"/>
          <p14:tracePt t="74749" x="8420100" y="5592763"/>
          <p14:tracePt t="74782" x="8186738" y="5592763"/>
          <p14:tracePt t="74811" x="7442200" y="5603875"/>
          <p14:tracePt t="74845" x="6208713" y="5603875"/>
          <p14:tracePt t="74878" x="5268913" y="5561013"/>
          <p14:tracePt t="74911" x="4452938" y="5500688"/>
          <p14:tracePt t="74935" x="3614738" y="5473700"/>
          <p14:tracePt t="74969" x="2951163" y="5473700"/>
          <p14:tracePt t="74999" x="2735263" y="5480050"/>
          <p14:tracePt t="75031" x="2636838" y="5484813"/>
          <p14:tracePt t="75061" x="2535238" y="5484813"/>
          <p14:tracePt t="75095" x="2389188" y="5495925"/>
          <p14:tracePt t="75128" x="2355850" y="5507038"/>
          <p14:tracePt t="75161" x="2286000" y="5527675"/>
          <p14:tracePt t="75185" x="2236788" y="5554663"/>
          <p14:tracePt t="75219" x="2166938" y="5641975"/>
          <p14:tracePt t="75248" x="2112963" y="5727700"/>
          <p14:tracePt t="75281" x="2070100" y="5792788"/>
          <p14:tracePt t="75311" x="2043113" y="5826125"/>
          <p14:tracePt t="75345" x="1912938" y="5835650"/>
          <p14:tracePt t="75378" x="1751013" y="5808663"/>
          <p14:tracePt t="75411" x="1604963" y="5727700"/>
          <p14:tracePt t="75436" x="1420813" y="5603875"/>
          <p14:tracePt t="75469" x="1382713" y="5522913"/>
          <p14:tracePt t="75499" x="1393825" y="5441950"/>
          <p14:tracePt t="75531" x="1512888" y="5307013"/>
          <p14:tracePt t="75561" x="1708150" y="5183188"/>
          <p14:tracePt t="75594" x="1951038" y="5073650"/>
          <p14:tracePt t="75628" x="2166938" y="5073650"/>
          <p14:tracePt t="75661" x="2366963" y="5133975"/>
          <p14:tracePt t="75685" x="2571750" y="5241925"/>
          <p14:tracePt t="75719" x="2701925" y="5383213"/>
          <p14:tracePt t="75748" x="2805113" y="5495925"/>
          <p14:tracePt t="75782" x="2901950" y="5565775"/>
          <p14:tracePt t="75811" x="2917825" y="5614988"/>
          <p14:tracePt t="75845" x="2874963" y="5673725"/>
          <p14:tracePt t="75878" x="2771775" y="5722938"/>
          <p14:tracePt t="75911" x="2609850" y="5765800"/>
          <p14:tracePt t="75936" x="2513013" y="5781675"/>
          <p14:tracePt t="75969" x="2416175" y="5781675"/>
          <p14:tracePt t="75998" x="2355850" y="5754688"/>
          <p14:tracePt t="76031" x="2259013" y="5700713"/>
          <p14:tracePt t="76061" x="2193925" y="5668963"/>
          <p14:tracePt t="76095" x="2171700" y="5646738"/>
          <p14:tracePt t="76128" x="2171700" y="5641975"/>
          <p14:tracePt t="76161" x="2166938" y="5637213"/>
          <p14:tracePt t="76185" x="2166938" y="5630863"/>
          <p14:tracePt t="76282" x="2155825" y="5630863"/>
          <p14:tracePt t="76344" x="2151063" y="5630863"/>
          <p14:tracePt t="76532" x="2151063" y="5626100"/>
          <p14:tracePt t="77032" x="2162175" y="5626100"/>
          <p14:tracePt t="77061" x="2432050" y="5626100"/>
          <p14:tracePt t="77094" x="3382963" y="5614988"/>
          <p14:tracePt t="77128" x="3805238" y="5614988"/>
          <p14:tracePt t="77161" x="3810000" y="5614988"/>
          <p14:tracePt t="77202" x="3814763" y="5614988"/>
          <p14:tracePt t="77244" x="3832225" y="5614988"/>
          <p14:tracePt t="77298" x="3848100" y="5626100"/>
          <p14:tracePt t="77328" x="3895725" y="5664200"/>
          <p14:tracePt t="77361" x="3906838" y="5718175"/>
          <p14:tracePt t="77394" x="3886200" y="5776913"/>
          <p14:tracePt t="77428" x="3805238" y="5799138"/>
          <p14:tracePt t="77452" x="3686175" y="5815013"/>
          <p14:tracePt t="77470" x="3582988" y="5826125"/>
          <p14:tracePt t="77499" x="3367088" y="5826125"/>
          <p14:tracePt t="77531" x="3236913" y="5835650"/>
          <p14:tracePt t="77561" x="3140075" y="5835650"/>
          <p14:tracePt t="77594" x="3063875" y="5846763"/>
          <p14:tracePt t="77627" x="3043238" y="5868988"/>
          <p14:tracePt t="77661" x="3032125" y="5891213"/>
          <p14:tracePt t="77686" x="2982913" y="5927725"/>
          <p14:tracePt t="77718" x="2890838" y="5972175"/>
          <p14:tracePt t="77748" x="2762250" y="5988050"/>
          <p14:tracePt t="77781" x="2636838" y="5988050"/>
          <p14:tracePt t="77814" x="2432050" y="5988050"/>
          <p14:tracePt t="77845" x="2227263" y="5965825"/>
          <p14:tracePt t="77877" x="1978025" y="5907088"/>
          <p14:tracePt t="77911" x="1881188" y="5853113"/>
          <p14:tracePt t="77945" x="1870075" y="5792788"/>
          <p14:tracePt t="77968" x="1870075" y="5781675"/>
          <p14:tracePt t="78094" x="1870075" y="5799138"/>
          <p14:tracePt t="78144" x="1870075" y="5803900"/>
          <p14:tracePt t="78186" x="1874838" y="5808663"/>
          <p14:tracePt t="78248" x="1885950" y="5808663"/>
          <p14:tracePt t="78281" x="1928813" y="5788025"/>
          <p14:tracePt t="78311" x="1978025" y="5765800"/>
          <p14:tracePt t="78345" x="2027238" y="5754688"/>
          <p14:tracePt t="78378" x="2112963" y="5734050"/>
          <p14:tracePt t="78411" x="2220913" y="5707063"/>
          <p14:tracePt t="78436" x="2540000" y="5626100"/>
          <p14:tracePt t="78469" x="2906713" y="5511800"/>
          <p14:tracePt t="78499" x="3328988" y="5410200"/>
          <p14:tracePt t="78531" x="3875088" y="5300663"/>
          <p14:tracePt t="78561" x="4349750" y="5230813"/>
          <p14:tracePt t="78595" x="4918075" y="5118100"/>
          <p14:tracePt t="78628" x="5268913" y="5064125"/>
          <p14:tracePt t="78661" x="5680075" y="5030788"/>
          <p14:tracePt t="78686" x="6118225" y="5019675"/>
          <p14:tracePt t="78719" x="6457950" y="5019675"/>
          <p14:tracePt t="78748" x="6689725" y="5003800"/>
          <p14:tracePt t="78781" x="7031038" y="4983163"/>
          <p14:tracePt t="78811" x="7361238" y="4983163"/>
          <p14:tracePt t="78845" x="7631113" y="5014913"/>
          <p14:tracePt t="78878" x="7770813" y="5014913"/>
          <p14:tracePt t="78911" x="8143875" y="5014913"/>
          <p14:tracePt t="78944" x="8582025" y="5041900"/>
          <p14:tracePt t="78969" x="8694738" y="5068888"/>
          <p14:tracePt t="78998" x="8732838" y="5091113"/>
          <p14:tracePt t="79031" x="8867775" y="5176838"/>
          <p14:tracePt t="79061" x="9051925" y="5264150"/>
          <p14:tracePt t="79094" x="9083675" y="52689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49120"/>
            <a:ext cx="10515600" cy="1325563"/>
          </a:xfrm>
        </p:spPr>
        <p:txBody>
          <a:bodyPr/>
          <a:lstStyle/>
          <a:p>
            <a:r>
              <a:rPr lang="en-US" altLang="ja-JP" b="1" dirty="0"/>
              <a:t>VO</a:t>
            </a:r>
            <a:r>
              <a:rPr lang="ja-JP" altLang="en-US" b="1" dirty="0"/>
              <a:t>：目的語と取る動詞に関する注意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183341"/>
            <a:ext cx="10515600" cy="50560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A: </a:t>
            </a:r>
            <a:r>
              <a:rPr kumimoji="1" lang="ja-JP" altLang="en-US" dirty="0"/>
              <a:t>日本語で「～を」とならない他動詞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例：私に連絡を　　</a:t>
            </a:r>
            <a:r>
              <a:rPr lang="en-US" altLang="ja-JP" dirty="0"/>
              <a:t>Please contact (with/</a:t>
            </a:r>
            <a:r>
              <a:rPr lang="ja-JP" altLang="en-US" dirty="0"/>
              <a:t>不要</a:t>
            </a:r>
            <a:r>
              <a:rPr lang="en-US" altLang="ja-JP" dirty="0"/>
              <a:t>) me.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B:</a:t>
            </a:r>
            <a:r>
              <a:rPr lang="ja-JP" altLang="en-US" dirty="0"/>
              <a:t> 目的語に動名詞か不定詞か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I enjoyed (dancing/to dance) with him.</a:t>
            </a:r>
          </a:p>
          <a:p>
            <a:pPr marL="0" indent="0">
              <a:buNone/>
            </a:pPr>
            <a:r>
              <a:rPr lang="en-US" altLang="ja-JP" dirty="0"/>
              <a:t>        I hope (seeing/to see) you soon.</a:t>
            </a:r>
          </a:p>
          <a:p>
            <a:pPr marL="0" indent="0">
              <a:buNone/>
            </a:pPr>
            <a:r>
              <a:rPr lang="en-US" altLang="ja-JP" dirty="0"/>
              <a:t>        It started (raining/to rain).</a:t>
            </a:r>
          </a:p>
          <a:p>
            <a:pPr marL="0" indent="0">
              <a:buNone/>
            </a:pPr>
            <a:r>
              <a:rPr lang="en-US" altLang="ja-JP" dirty="0"/>
              <a:t>        I remember (seeing/to see) him before.</a:t>
            </a:r>
          </a:p>
          <a:p>
            <a:pPr marL="0" indent="0">
              <a:buNone/>
            </a:pPr>
            <a:r>
              <a:rPr lang="en-US" altLang="ja-JP" dirty="0"/>
              <a:t>        Remember (taking/to take) this medicine.</a:t>
            </a:r>
          </a:p>
          <a:p>
            <a:pPr marL="0" indent="0">
              <a:buNone/>
            </a:pPr>
            <a:r>
              <a:rPr kumimoji="1" lang="en-US" altLang="ja-JP" dirty="0"/>
              <a:t>C: VO+</a:t>
            </a:r>
            <a:r>
              <a:rPr lang="ja-JP" altLang="en-US" dirty="0"/>
              <a:t>前置詞</a:t>
            </a:r>
            <a:r>
              <a:rPr lang="en-US" altLang="ja-JP" dirty="0"/>
              <a:t>+</a:t>
            </a:r>
            <a:r>
              <a:rPr lang="ja-JP" altLang="en-US" dirty="0"/>
              <a:t>名詞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The song reminds me (   ) my hometown.        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8599394" y="1647264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883958" y="2593040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475629" y="3090582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823447" y="3532097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067300" y="3532096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233581" y="3992654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5484159" y="4455458"/>
            <a:ext cx="349623" cy="34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16922" y="5328673"/>
            <a:ext cx="67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of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1359B96F-4F27-417E-9610-DB77F0DA03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0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5"/>
    </mc:Choice>
    <mc:Fallback xmlns="">
      <p:transition spd="slow" advTm="7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903" x="5545138" y="1793875"/>
          <p14:tracePt t="1936" x="5111750" y="1020763"/>
          <p14:tracePt t="1965" x="4895850" y="231775"/>
          <p14:tracePt t="2565" x="1863725" y="26988"/>
          <p14:tracePt t="2590" x="1870075" y="76200"/>
          <p14:tracePt t="2623" x="1870075" y="168275"/>
          <p14:tracePt t="2652" x="1870075" y="177800"/>
          <p14:tracePt t="2749" x="1863725" y="177800"/>
          <p14:tracePt t="2855" x="2016125" y="161925"/>
          <p14:tracePt t="2886" x="2335213" y="161925"/>
          <p14:tracePt t="2919" x="2659063" y="161925"/>
          <p14:tracePt t="2949" x="3086100" y="168275"/>
          <p14:tracePt t="2982" x="3560763" y="188913"/>
          <p14:tracePt t="3016" x="3906838" y="222250"/>
          <p14:tracePt t="3049" x="4259263" y="258763"/>
          <p14:tracePt t="3073" x="4583113" y="303213"/>
          <p14:tracePt t="3107" x="4906963" y="346075"/>
          <p14:tracePt t="3136" x="5437188" y="442913"/>
          <p14:tracePt t="3169" x="5999163" y="530225"/>
          <p14:tracePt t="3199" x="6462713" y="604838"/>
          <p14:tracePt t="3233" x="7051675" y="658813"/>
          <p14:tracePt t="3265" x="7500938" y="719138"/>
          <p14:tracePt t="3299" x="7759700" y="766763"/>
          <p14:tracePt t="3332" x="7905750" y="820738"/>
          <p14:tracePt t="3356" x="7943850" y="842963"/>
          <p14:tracePt t="3386" x="7959725" y="854075"/>
          <p14:tracePt t="3419" x="7977188" y="865188"/>
          <p14:tracePt t="3449" x="7981950" y="874713"/>
          <p14:tracePt t="3482" x="7986713" y="874713"/>
          <p14:tracePt t="3750" x="7970838" y="881063"/>
          <p14:tracePt t="3782" x="7927975" y="892175"/>
          <p14:tracePt t="3810" x="7916863" y="892175"/>
          <p14:tracePt t="3856" x="7900988" y="892175"/>
          <p14:tracePt t="3887" x="7847013" y="892175"/>
          <p14:tracePt t="3919" x="7759700" y="896938"/>
          <p14:tracePt t="3949" x="7642225" y="896938"/>
          <p14:tracePt t="3982" x="7516813" y="896938"/>
          <p14:tracePt t="4015" x="7424738" y="912813"/>
          <p14:tracePt t="4049" x="7251700" y="962025"/>
          <p14:tracePt t="4073" x="7107238" y="977900"/>
          <p14:tracePt t="4106" x="7008813" y="977900"/>
          <p14:tracePt t="4136" x="6934200" y="977900"/>
          <p14:tracePt t="4169" x="6853238" y="977900"/>
          <p14:tracePt t="4203" x="6808788" y="984250"/>
          <p14:tracePt t="4232" x="6804025" y="984250"/>
          <p14:tracePt t="4282" x="6797675" y="984250"/>
          <p14:tracePt t="4419" x="6792913" y="984250"/>
          <p14:tracePt t="4824" x="6489700" y="1058863"/>
          <p14:tracePt t="4857" x="5691188" y="1200150"/>
          <p14:tracePt t="4886" x="4560888" y="1404938"/>
          <p14:tracePt t="4919" x="3675063" y="1508125"/>
          <p14:tracePt t="4949" x="3302000" y="1528763"/>
          <p14:tracePt t="4982" x="3151188" y="1528763"/>
          <p14:tracePt t="5016" x="3128963" y="1528763"/>
          <p14:tracePt t="5082" x="3128963" y="1535113"/>
          <p14:tracePt t="5199" x="3128963" y="1539875"/>
          <p14:tracePt t="5249" x="3140075" y="1546225"/>
          <p14:tracePt t="5282" x="3151188" y="1546225"/>
          <p14:tracePt t="5386" x="3144838" y="1535113"/>
          <p14:tracePt t="5419" x="3090863" y="1512888"/>
          <p14:tracePt t="5453" x="2874963" y="1508125"/>
          <p14:tracePt t="5482" x="2744788" y="1512888"/>
          <p14:tracePt t="5517" x="2690813" y="1512888"/>
          <p14:tracePt t="5548" x="2636838" y="1519238"/>
          <p14:tracePt t="5582" x="2571750" y="1528763"/>
          <p14:tracePt t="5668" x="2589213" y="1528763"/>
          <p14:tracePt t="5698" x="2605088" y="1524000"/>
          <p14:tracePt t="5732" x="2652713" y="1524000"/>
          <p14:tracePt t="5765" x="2767013" y="1535113"/>
          <p14:tracePt t="5798" x="2955925" y="1535113"/>
          <p14:tracePt t="5832" x="3155950" y="1539875"/>
          <p14:tracePt t="5856" x="3198813" y="1539875"/>
          <p14:tracePt t="5886" x="3252788" y="1539875"/>
          <p14:tracePt t="5919" x="3344863" y="1539875"/>
          <p14:tracePt t="5948" x="3479800" y="1539875"/>
          <p14:tracePt t="5982" x="3551238" y="1535113"/>
          <p14:tracePt t="6015" x="3598863" y="1524000"/>
          <p14:tracePt t="6048" x="3686175" y="1524000"/>
          <p14:tracePt t="6073" x="3798888" y="1524000"/>
          <p14:tracePt t="6106" x="3886200" y="1524000"/>
          <p14:tracePt t="6139" x="3949700" y="1524000"/>
          <p14:tracePt t="6169" x="4010025" y="1524000"/>
          <p14:tracePt t="6202" x="4117975" y="1524000"/>
          <p14:tracePt t="6232" x="4237038" y="1524000"/>
          <p14:tracePt t="6261" x="4286250" y="1524000"/>
          <p14:tracePt t="6298" x="4318000" y="1524000"/>
          <p14:tracePt t="6332" x="4410075" y="1528763"/>
          <p14:tracePt t="6356" x="4468813" y="1535113"/>
          <p14:tracePt t="6390" x="4529138" y="1535113"/>
          <p14:tracePt t="6419" x="4576763" y="1539875"/>
          <p14:tracePt t="6448" x="4610100" y="1539875"/>
          <p14:tracePt t="6482" x="4668838" y="1546225"/>
          <p14:tracePt t="6515" x="4706938" y="1550988"/>
          <p14:tracePt t="6548" x="4733925" y="1566863"/>
          <p14:tracePt t="6582" x="4794250" y="1593850"/>
          <p14:tracePt t="6607" x="4810125" y="1609725"/>
          <p14:tracePt t="6636" x="4826000" y="1620838"/>
          <p14:tracePt t="6669" x="4841875" y="1631950"/>
          <p14:tracePt t="6702" x="4868863" y="1658938"/>
          <p14:tracePt t="6732" x="4879975" y="1681163"/>
          <p14:tracePt t="6765" x="4891088" y="1701800"/>
          <p14:tracePt t="6798" x="4902200" y="1739900"/>
          <p14:tracePt t="6823" x="4922838" y="1778000"/>
          <p14:tracePt t="6856" x="4965700" y="1836738"/>
          <p14:tracePt t="6885" x="5014913" y="1874838"/>
          <p14:tracePt t="6919" x="5057775" y="1908175"/>
          <p14:tracePt t="6948" x="5149850" y="1912938"/>
          <p14:tracePt t="6982" x="5311775" y="1944688"/>
          <p14:tracePt t="7015" x="5446713" y="1973263"/>
          <p14:tracePt t="7048" x="5619750" y="2000250"/>
          <p14:tracePt t="7082" x="5857875" y="2036763"/>
          <p14:tracePt t="7106" x="5999163" y="2054225"/>
          <p14:tracePt t="7140" x="6242050" y="2090738"/>
          <p14:tracePt t="7169" x="6534150" y="2112963"/>
          <p14:tracePt t="7199" x="6743700" y="2144713"/>
          <p14:tracePt t="7232" x="6943725" y="2193925"/>
          <p14:tracePt t="7265" x="7069138" y="2209800"/>
          <p14:tracePt t="7299" x="7123113" y="2209800"/>
          <p14:tracePt t="7322" x="7127875" y="2216150"/>
          <p14:tracePt t="7402" x="7143750" y="2220913"/>
          <p14:tracePt t="7452" x="7143750" y="2227263"/>
          <p14:tracePt t="7482" x="7154863" y="2236788"/>
          <p14:tracePt t="7532" x="7154863" y="2243138"/>
          <p14:tracePt t="7781" x="7181850" y="2247900"/>
          <p14:tracePt t="7808" x="7204075" y="2247900"/>
          <p14:tracePt t="7840" x="7242175" y="2247900"/>
          <p14:tracePt t="7857" x="7251700" y="2247900"/>
          <p14:tracePt t="7982" x="7215188" y="2259013"/>
          <p14:tracePt t="8015" x="7204075" y="2259013"/>
          <p14:tracePt t="8048" x="7197725" y="2259013"/>
          <p14:tracePt t="22232" x="4706938" y="2886075"/>
          <p14:tracePt t="22265" x="4484688" y="2847975"/>
          <p14:tracePt t="22298" x="4090988" y="2805113"/>
          <p14:tracePt t="22332" x="3944938" y="2713038"/>
          <p14:tracePt t="22356" x="3929063" y="2697163"/>
          <p14:tracePt t="22386" x="3906838" y="2670175"/>
          <p14:tracePt t="22419" x="3836988" y="2663825"/>
          <p14:tracePt t="22448" x="3760788" y="2652713"/>
          <p14:tracePt t="22482" x="3695700" y="2593975"/>
          <p14:tracePt t="22515" x="3675063" y="2562225"/>
          <p14:tracePt t="22565" x="3659188" y="2562225"/>
          <p14:tracePt t="22590" x="3636963" y="2562225"/>
          <p14:tracePt t="22623" x="3632200" y="2562225"/>
          <p14:tracePt t="22748" x="3641725" y="2562225"/>
          <p14:tracePt t="22782" x="3852863" y="2571750"/>
          <p14:tracePt t="22815" x="4140200" y="2566988"/>
          <p14:tracePt t="22839" x="4318000" y="2562225"/>
          <p14:tracePt t="22858" x="4448175" y="2551113"/>
          <p14:tracePt t="22886" x="4738688" y="2540000"/>
          <p14:tracePt t="22919" x="4956175" y="2513013"/>
          <p14:tracePt t="22949" x="5149850" y="2490788"/>
          <p14:tracePt t="22982" x="5392738" y="2490788"/>
          <p14:tracePt t="23015" x="5583238" y="2490788"/>
          <p14:tracePt t="23048" x="5718175" y="2474913"/>
          <p14:tracePt t="23082" x="5772150" y="2459038"/>
          <p14:tracePt t="23136" x="5781675" y="2459038"/>
          <p14:tracePt t="23169" x="5842000" y="2459038"/>
          <p14:tracePt t="23199" x="5938838" y="2459038"/>
          <p14:tracePt t="23233" x="5965825" y="2459038"/>
          <p14:tracePt t="23298" x="5988050" y="2463800"/>
          <p14:tracePt t="23323" x="6046788" y="2463800"/>
          <p14:tracePt t="23357" x="6188075" y="2443163"/>
          <p14:tracePt t="23386" x="6354763" y="2425700"/>
          <p14:tracePt t="23419" x="6588125" y="2425700"/>
          <p14:tracePt t="23452" x="6781800" y="2436813"/>
          <p14:tracePt t="23482" x="6846888" y="2443163"/>
          <p14:tracePt t="23515" x="6873875" y="2447925"/>
          <p14:tracePt t="23548" x="6880225" y="2452688"/>
          <p14:tracePt t="23715" x="6884988" y="2459038"/>
          <p14:tracePt t="23859" x="6880225" y="2459038"/>
          <p14:tracePt t="23888" x="6862763" y="2459038"/>
          <p14:tracePt t="23919" x="6835775" y="2463800"/>
          <p14:tracePt t="23948" x="6831013" y="2463800"/>
          <p14:tracePt t="23998" x="6846888" y="2463800"/>
          <p14:tracePt t="31548" x="5500688" y="4014788"/>
          <p14:tracePt t="31574" x="5399088" y="4122738"/>
          <p14:tracePt t="31622" x="5383213" y="4102100"/>
          <p14:tracePt t="31652" x="5183188" y="4113213"/>
          <p14:tracePt t="31685" x="4938713" y="4156075"/>
          <p14:tracePt t="31715" x="4765675" y="4171950"/>
          <p14:tracePt t="31748" x="4664075" y="4171950"/>
          <p14:tracePt t="31782" x="4430713" y="4014788"/>
          <p14:tracePt t="31815" x="4344988" y="3902075"/>
          <p14:tracePt t="31839" x="4275138" y="3868738"/>
          <p14:tracePt t="31857" x="4156075" y="3852863"/>
          <p14:tracePt t="31887" x="3832225" y="3852863"/>
          <p14:tracePt t="31918" x="3560763" y="3852863"/>
          <p14:tracePt t="31952" x="3524250" y="3852863"/>
          <p14:tracePt t="31982" x="3506788" y="3859213"/>
          <p14:tracePt t="32015" x="3378200" y="3859213"/>
          <p14:tracePt t="32048" x="3063875" y="3859213"/>
          <p14:tracePt t="32082" x="2944813" y="3836988"/>
          <p14:tracePt t="32106" x="2933700" y="3825875"/>
          <p14:tracePt t="32136" x="2879725" y="3814763"/>
          <p14:tracePt t="32169" x="2816225" y="3814763"/>
          <p14:tracePt t="32232" x="2859088" y="3814763"/>
          <p14:tracePt t="32265" x="2890838" y="3810000"/>
          <p14:tracePt t="32298" x="2897188" y="3805238"/>
          <p14:tracePt t="32340" x="2917825" y="3787775"/>
          <p14:tracePt t="32358" x="2978150" y="3783013"/>
          <p14:tracePt t="32386" x="3209925" y="3756025"/>
          <p14:tracePt t="32419" x="3567113" y="3733800"/>
          <p14:tracePt t="32448" x="3778250" y="3733800"/>
          <p14:tracePt t="32482" x="4048125" y="3733800"/>
          <p14:tracePt t="32515" x="4313238" y="3733800"/>
          <p14:tracePt t="32548" x="4625975" y="3733800"/>
          <p14:tracePt t="32573" x="4814888" y="3740150"/>
          <p14:tracePt t="32606" x="4891088" y="3744913"/>
          <p14:tracePt t="32669" x="4902200" y="3744913"/>
          <p14:tracePt t="32702" x="4922838" y="3760788"/>
          <p14:tracePt t="32748" x="4929188" y="3760788"/>
          <p14:tracePt t="35198" x="5981700" y="3976688"/>
          <p14:tracePt t="35233" x="5976938" y="3983038"/>
          <p14:tracePt t="35265" x="5965825" y="3987800"/>
          <p14:tracePt t="35386" x="5954713" y="4010025"/>
          <p14:tracePt t="35419" x="5945188" y="4021138"/>
          <p14:tracePt t="35465" x="5934075" y="4021138"/>
          <p14:tracePt t="35498" x="5900738" y="4030663"/>
          <p14:tracePt t="35532" x="5873750" y="4041775"/>
          <p14:tracePt t="35574" x="5868988" y="4041775"/>
          <p14:tracePt t="35636" x="5857875" y="4041775"/>
          <p14:tracePt t="35669" x="5842000" y="4041775"/>
          <p14:tracePt t="35698" x="5830888" y="4041775"/>
          <p14:tracePt t="35731" x="5826125" y="4037013"/>
          <p14:tracePt t="35815" x="5819775" y="4037013"/>
          <p14:tracePt t="36032" x="5534025" y="4113213"/>
          <p14:tracePt t="36058" x="5048250" y="4241800"/>
          <p14:tracePt t="36091" x="4102100" y="4491038"/>
          <p14:tracePt t="36121" x="3949700" y="4538663"/>
          <p14:tracePt t="36137" x="3929063" y="4538663"/>
          <p14:tracePt t="36169" x="3848100" y="4538663"/>
          <p14:tracePt t="36202" x="3729038" y="4502150"/>
          <p14:tracePt t="36232" x="3695700" y="4479925"/>
          <p14:tracePt t="36282" x="3686175" y="4457700"/>
          <p14:tracePt t="36315" x="3679825" y="4414838"/>
          <p14:tracePt t="36340" x="3659188" y="4383088"/>
          <p14:tracePt t="36358" x="3659188" y="4349750"/>
          <p14:tracePt t="36390" x="3668713" y="4295775"/>
          <p14:tracePt t="36418" x="3686175" y="4248150"/>
          <p14:tracePt t="36448" x="3686175" y="4214813"/>
          <p14:tracePt t="36482" x="3679825" y="4194175"/>
          <p14:tracePt t="36515" x="3636963" y="4183063"/>
          <p14:tracePt t="36548" x="3625850" y="4183063"/>
          <p14:tracePt t="36582" x="3609975" y="4167188"/>
          <p14:tracePt t="36622" x="3605213" y="4167188"/>
          <p14:tracePt t="36652" x="3598863" y="4167188"/>
          <p14:tracePt t="37198" x="3994150" y="4095750"/>
          <p14:tracePt t="37232" x="4403725" y="4075113"/>
          <p14:tracePt t="37265" x="4529138" y="4075113"/>
          <p14:tracePt t="37298" x="4587875" y="4079875"/>
          <p14:tracePt t="37331" x="4706938" y="4090988"/>
          <p14:tracePt t="37357" x="4799013" y="4090988"/>
          <p14:tracePt t="37386" x="4837113" y="4106863"/>
          <p14:tracePt t="37419" x="4841875" y="4113213"/>
          <p14:tracePt t="37448" x="4864100" y="4117975"/>
          <p14:tracePt t="37482" x="4972050" y="4122738"/>
          <p14:tracePt t="37515" x="5068888" y="4122738"/>
          <p14:tracePt t="37548" x="5160963" y="4129088"/>
          <p14:tracePt t="37573" x="5253038" y="4140200"/>
          <p14:tracePt t="37606" x="5410200" y="4156075"/>
          <p14:tracePt t="37636" x="5588000" y="4171950"/>
          <p14:tracePt t="37669" x="5772150" y="4210050"/>
          <p14:tracePt t="37698" x="5961063" y="4248150"/>
          <p14:tracePt t="37732" x="6091238" y="4279900"/>
          <p14:tracePt t="37765" x="6208713" y="4295775"/>
          <p14:tracePt t="37799" x="6430963" y="4313238"/>
          <p14:tracePt t="37823" x="6543675" y="4329113"/>
          <p14:tracePt t="37855" x="6657975" y="4360863"/>
          <p14:tracePt t="37886" x="6743700" y="4398963"/>
          <p14:tracePt t="37919" x="6808788" y="4430713"/>
          <p14:tracePt t="37952" x="6842125" y="4457700"/>
          <p14:tracePt t="37998" x="6842125" y="4468813"/>
          <p14:tracePt t="38032" x="6846888" y="4479925"/>
          <p14:tracePt t="38057" x="6853238" y="4484688"/>
          <p14:tracePt t="38090" x="6853238" y="4495800"/>
          <p14:tracePt t="38169" x="6853238" y="4502150"/>
          <p14:tracePt t="38198" x="6846888" y="4506913"/>
          <p14:tracePt t="38232" x="6846888" y="4511675"/>
          <p14:tracePt t="38298" x="6835775" y="4511675"/>
          <p14:tracePt t="38332" x="6815138" y="4511675"/>
          <p14:tracePt t="38385" x="6797675" y="4506913"/>
          <p14:tracePt t="38419" x="6777038" y="4475163"/>
          <p14:tracePt t="38448" x="6750050" y="4437063"/>
          <p14:tracePt t="38482" x="6723063" y="4387850"/>
          <p14:tracePt t="38515" x="6716713" y="4356100"/>
          <p14:tracePt t="38548" x="6716713" y="4302125"/>
          <p14:tracePt t="38582" x="6716713" y="4291013"/>
          <p14:tracePt t="38668" x="6711950" y="4295775"/>
          <p14:tracePt t="38702" x="6700838" y="4322763"/>
          <p14:tracePt t="38732" x="6684963" y="4349750"/>
          <p14:tracePt t="38765" x="6619875" y="4376738"/>
          <p14:tracePt t="38798" x="6500813" y="4383088"/>
          <p14:tracePt t="38823" x="6442075" y="4376738"/>
          <p14:tracePt t="38856" x="6430963" y="4340225"/>
          <p14:tracePt t="38886" x="6430963" y="4295775"/>
          <p14:tracePt t="38918" x="6430963" y="4279900"/>
          <p14:tracePt t="39123" x="6345238" y="4313238"/>
          <p14:tracePt t="39152" x="6192838" y="4367213"/>
          <p14:tracePt t="39186" x="6046788" y="4383088"/>
          <p14:tracePt t="39215" x="6019800" y="4383088"/>
          <p14:tracePt t="39248" x="5999163" y="4383088"/>
          <p14:tracePt t="39282" x="5873750" y="4383088"/>
          <p14:tracePt t="39315" x="5842000" y="4383088"/>
          <p14:tracePt t="39573" x="5837238" y="4383088"/>
          <p14:tracePt t="39608" x="5826125" y="4383088"/>
          <p14:tracePt t="39668" x="5815013" y="4383088"/>
          <p14:tracePt t="39702" x="5799138" y="4383088"/>
          <p14:tracePt t="39732" x="5792788" y="4383088"/>
          <p14:tracePt t="42532" x="6653213" y="4475163"/>
          <p14:tracePt t="42558" x="6824663" y="4556125"/>
          <p14:tracePt t="42591" x="6950075" y="4702175"/>
          <p14:tracePt t="42620" x="7004050" y="4799013"/>
          <p14:tracePt t="42652" x="7112000" y="4976813"/>
          <p14:tracePt t="42686" x="7123113" y="4987925"/>
          <p14:tracePt t="42715" x="7127875" y="5010150"/>
          <p14:tracePt t="42748" x="7127875" y="5019675"/>
          <p14:tracePt t="42782" x="6916738" y="5014913"/>
          <p14:tracePt t="42814" x="6673850" y="4992688"/>
          <p14:tracePt t="42840" x="6554788" y="4976813"/>
          <p14:tracePt t="42858" x="6523038" y="4976813"/>
          <p14:tracePt t="42886" x="6484938" y="4965700"/>
          <p14:tracePt t="42918" x="6469063" y="4949825"/>
          <p14:tracePt t="42952" x="6462713" y="4848225"/>
          <p14:tracePt t="42982" x="6538913" y="4722813"/>
          <p14:tracePt t="43015" x="6700838" y="4598988"/>
          <p14:tracePt t="43048" x="6880225" y="4533900"/>
          <p14:tracePt t="43082" x="6992938" y="4533900"/>
          <p14:tracePt t="43106" x="7085013" y="4549775"/>
          <p14:tracePt t="43136" x="7258050" y="4610100"/>
          <p14:tracePt t="43169" x="7392988" y="4657725"/>
          <p14:tracePt t="43202" x="7350125" y="4722813"/>
          <p14:tracePt t="43232" x="7123113" y="4810125"/>
          <p14:tracePt t="43265" x="6869113" y="4819650"/>
          <p14:tracePt t="43298" x="6727825" y="4760913"/>
          <p14:tracePt t="43331" x="6669088" y="4729163"/>
          <p14:tracePt t="43356" x="6635750" y="4729163"/>
          <p14:tracePt t="43389" x="6592888" y="4722813"/>
          <p14:tracePt t="43419" x="6588125" y="4722813"/>
          <p14:tracePt t="43606" x="6550025" y="4722813"/>
          <p14:tracePt t="43637" x="6500813" y="4738688"/>
          <p14:tracePt t="43669" x="6489700" y="4745038"/>
          <p14:tracePt t="45886" x="7100888" y="4614863"/>
          <p14:tracePt t="45918" x="7116763" y="4567238"/>
          <p14:tracePt t="45948" x="7116763" y="4533900"/>
          <p14:tracePt t="45981" x="7062788" y="4502150"/>
          <p14:tracePt t="46015" x="6997700" y="4502150"/>
          <p14:tracePt t="46048" x="6862763" y="4502150"/>
          <p14:tracePt t="46073" x="6608763" y="4468813"/>
          <p14:tracePt t="46106" x="6365875" y="4452938"/>
          <p14:tracePt t="46136" x="6161088" y="4430713"/>
          <p14:tracePt t="46169" x="5880100" y="4410075"/>
          <p14:tracePt t="46198" x="5614988" y="4410075"/>
          <p14:tracePt t="46232" x="5284788" y="4437063"/>
          <p14:tracePt t="46265" x="4949825" y="4468813"/>
          <p14:tracePt t="46298" x="4549775" y="4491038"/>
          <p14:tracePt t="46332" x="4122738" y="4502150"/>
          <p14:tracePt t="46356" x="3933825" y="4502150"/>
          <p14:tracePt t="46385" x="3679825" y="4502150"/>
          <p14:tracePt t="46419" x="3490913" y="4502150"/>
          <p14:tracePt t="46452" x="3394075" y="4502150"/>
          <p14:tracePt t="46481" x="3360738" y="4484688"/>
          <p14:tracePt t="46531" x="3344863" y="4475163"/>
          <p14:tracePt t="46565" x="3340100" y="4475163"/>
          <p14:tracePt t="46765" x="3328988" y="4475163"/>
          <p14:tracePt t="46886" x="3324225" y="4475163"/>
          <p14:tracePt t="46982" x="3302000" y="4484688"/>
          <p14:tracePt t="47015" x="3286125" y="4484688"/>
          <p14:tracePt t="47041" x="3279775" y="4484688"/>
          <p14:tracePt t="47215" x="3279775" y="4491038"/>
          <p14:tracePt t="47248" x="3324225" y="4549775"/>
          <p14:tracePt t="47282" x="3794125" y="4819650"/>
          <p14:tracePt t="47315" x="4221163" y="4945063"/>
          <p14:tracePt t="47339" x="4430713" y="4976813"/>
          <p14:tracePt t="47358" x="4533900" y="4976813"/>
          <p14:tracePt t="47386" x="4583113" y="4960938"/>
          <p14:tracePt t="47435" x="4560888" y="4960938"/>
          <p14:tracePt t="47465" x="4549775" y="4960938"/>
          <p14:tracePt t="47548" x="4572000" y="4960938"/>
          <p14:tracePt t="47582" x="4684713" y="4960938"/>
          <p14:tracePt t="47606" x="4783138" y="4960938"/>
          <p14:tracePt t="47636" x="5091113" y="4911725"/>
          <p14:tracePt t="47668" x="5480050" y="4826000"/>
          <p14:tracePt t="47698" x="5614988" y="4810125"/>
          <p14:tracePt t="47732" x="5653088" y="4810125"/>
          <p14:tracePt t="47765" x="5722938" y="4810125"/>
          <p14:tracePt t="47798" x="5868988" y="4810125"/>
          <p14:tracePt t="47831" x="5934075" y="4814888"/>
          <p14:tracePt t="47856" x="5945188" y="4826000"/>
          <p14:tracePt t="47886" x="5965825" y="4837113"/>
          <p14:tracePt t="47918" x="6096000" y="4848225"/>
          <p14:tracePt t="47948" x="6300788" y="4852988"/>
          <p14:tracePt t="47982" x="6361113" y="4868863"/>
          <p14:tracePt t="48015" x="6388100" y="4884738"/>
          <p14:tracePt t="48048" x="6453188" y="4884738"/>
          <p14:tracePt t="48081" x="6727825" y="4864100"/>
          <p14:tracePt t="48106" x="6777038" y="4864100"/>
          <p14:tracePt t="48135" x="6788150" y="4864100"/>
          <p14:tracePt t="48169" x="6835775" y="4864100"/>
          <p14:tracePt t="48202" x="7051675" y="4864100"/>
          <p14:tracePt t="48232" x="7181850" y="4864100"/>
          <p14:tracePt t="48265" x="7197725" y="4864100"/>
          <p14:tracePt t="48298" x="7251700" y="4875213"/>
          <p14:tracePt t="48332" x="7478713" y="4906963"/>
          <p14:tracePt t="48356" x="7539038" y="4911725"/>
          <p14:tracePt t="48386" x="7577138" y="4918075"/>
          <p14:tracePt t="48448" x="7586663" y="4918075"/>
          <p14:tracePt t="48482" x="7642225" y="4918075"/>
          <p14:tracePt t="48515" x="7712075" y="4918075"/>
          <p14:tracePt t="48548" x="7766050" y="4906963"/>
          <p14:tracePt t="48582" x="7824788" y="4879975"/>
          <p14:tracePt t="48606" x="7885113" y="4864100"/>
          <p14:tracePt t="48636" x="7981950" y="4857750"/>
          <p14:tracePt t="48669" x="8078788" y="4848225"/>
          <p14:tracePt t="48698" x="8170863" y="4841875"/>
          <p14:tracePt t="48732" x="8328025" y="4826000"/>
          <p14:tracePt t="48765" x="8462963" y="4810125"/>
          <p14:tracePt t="48798" x="8559800" y="4810125"/>
          <p14:tracePt t="48823" x="8674100" y="4810125"/>
          <p14:tracePt t="48856" x="8759825" y="4792663"/>
          <p14:tracePt t="48887" x="8824913" y="4776788"/>
          <p14:tracePt t="48918" x="8840788" y="4772025"/>
          <p14:tracePt t="48965" x="8847138" y="4765675"/>
          <p14:tracePt t="49385" x="8847138" y="4760913"/>
          <p14:tracePt t="49635" x="8836025" y="4760913"/>
          <p14:tracePt t="49715" x="8782050" y="4772025"/>
          <p14:tracePt t="49748" x="8705850" y="4776788"/>
          <p14:tracePt t="49782" x="8651875" y="4776788"/>
          <p14:tracePt t="49807" x="8640763" y="4776788"/>
          <p14:tracePt t="49840" x="8597900" y="4776788"/>
          <p14:tracePt t="49857" x="8532813" y="4776788"/>
          <p14:tracePt t="49886" x="8447088" y="4776788"/>
          <p14:tracePt t="49919" x="8413750" y="4776788"/>
          <p14:tracePt t="49948" x="8343900" y="4787900"/>
          <p14:tracePt t="49982" x="8177213" y="4837113"/>
          <p14:tracePt t="50015" x="8112125" y="4864100"/>
          <p14:tracePt t="50048" x="8067675" y="4879975"/>
          <p14:tracePt t="50082" x="7966075" y="4902200"/>
          <p14:tracePt t="50106" x="7874000" y="4906963"/>
          <p14:tracePt t="50135" x="7754938" y="4918075"/>
          <p14:tracePt t="50168" x="7689850" y="4918075"/>
          <p14:tracePt t="50202" x="7577138" y="4918075"/>
          <p14:tracePt t="50233" x="7424738" y="4911725"/>
          <p14:tracePt t="50265" x="7354888" y="4902200"/>
          <p14:tracePt t="50298" x="7339013" y="4902200"/>
          <p14:tracePt t="50332" x="7231063" y="4902200"/>
          <p14:tracePt t="50356" x="7089775" y="4902200"/>
          <p14:tracePt t="50386" x="6907213" y="4918075"/>
          <p14:tracePt t="50418" x="6792913" y="4918075"/>
          <p14:tracePt t="50452" x="6435725" y="4918075"/>
          <p14:tracePt t="50482" x="6057900" y="4918075"/>
          <p14:tracePt t="50515" x="5788025" y="4906963"/>
          <p14:tracePt t="50548" x="5614988" y="4891088"/>
          <p14:tracePt t="50582" x="5441950" y="4857750"/>
          <p14:tracePt t="50622" x="5329238" y="4819650"/>
          <p14:tracePt t="50652" x="5322888" y="4819650"/>
          <p14:tracePt t="50731" x="5318125" y="4819650"/>
          <p14:tracePt t="50998" x="5172075" y="4556125"/>
          <p14:tracePt t="51032" x="4857750" y="4306888"/>
          <p14:tracePt t="51060" x="4711700" y="4257675"/>
          <p14:tracePt t="51090" x="4479925" y="4241800"/>
          <p14:tracePt t="51122" x="3967163" y="4248150"/>
          <p14:tracePt t="51152" x="3702050" y="4248150"/>
          <p14:tracePt t="51185" x="3609975" y="4248150"/>
          <p14:tracePt t="51215" x="3529013" y="4248150"/>
          <p14:tracePt t="51248" x="3279775" y="4275138"/>
          <p14:tracePt t="51282" x="3048000" y="4313238"/>
          <p14:tracePt t="51315" x="3025775" y="4318000"/>
          <p14:tracePt t="51340" x="3016250" y="4322763"/>
          <p14:tracePt t="51357" x="2994025" y="4333875"/>
          <p14:tracePt t="51386" x="2960688" y="4344988"/>
          <p14:tracePt t="51419" x="2955925" y="4344988"/>
          <p14:tracePt t="51715" x="2967038" y="4344988"/>
          <p14:tracePt t="51748" x="2982913" y="4344988"/>
          <p14:tracePt t="51781" x="2998788" y="4344988"/>
          <p14:tracePt t="51815" x="3021013" y="4344988"/>
          <p14:tracePt t="51839" x="3032125" y="4344988"/>
          <p14:tracePt t="51858" x="3043238" y="4344988"/>
          <p14:tracePt t="51886" x="3074988" y="4340225"/>
          <p14:tracePt t="51918" x="3133725" y="4333875"/>
          <p14:tracePt t="51952" x="3270250" y="4329113"/>
          <p14:tracePt t="51981" x="3414713" y="4318000"/>
          <p14:tracePt t="52015" x="3529013" y="4306888"/>
          <p14:tracePt t="52048" x="3675063" y="4291013"/>
          <p14:tracePt t="52082" x="4032250" y="4257675"/>
          <p14:tracePt t="52106" x="4230688" y="4252913"/>
          <p14:tracePt t="52136" x="4349750" y="4241800"/>
          <p14:tracePt t="52169" x="4410075" y="4241800"/>
          <p14:tracePt t="52198" x="4479925" y="4241800"/>
          <p14:tracePt t="52233" x="4675188" y="4241800"/>
          <p14:tracePt t="52265" x="4783138" y="4241800"/>
          <p14:tracePt t="52299" x="4868863" y="4237038"/>
          <p14:tracePt t="52332" x="4965700" y="4237038"/>
          <p14:tracePt t="52356" x="5003800" y="4237038"/>
          <p14:tracePt t="52386" x="5075238" y="4237038"/>
          <p14:tracePt t="52418" x="5145088" y="4237038"/>
          <p14:tracePt t="52448" x="5203825" y="4237038"/>
          <p14:tracePt t="52482" x="5392738" y="4237038"/>
          <p14:tracePt t="52515" x="5619750" y="4248150"/>
          <p14:tracePt t="52549" x="5907088" y="4257675"/>
          <p14:tracePt t="52582" x="6262688" y="4257675"/>
          <p14:tracePt t="52606" x="6462713" y="4257675"/>
          <p14:tracePt t="52636" x="6765925" y="4257675"/>
          <p14:tracePt t="52669" x="7042150" y="4268788"/>
          <p14:tracePt t="52698" x="7343775" y="4279900"/>
          <p14:tracePt t="52732" x="7593013" y="4318000"/>
          <p14:tracePt t="52765" x="7847013" y="4333875"/>
          <p14:tracePt t="52798" x="8031163" y="4333875"/>
          <p14:tracePt t="52822" x="8150225" y="4318000"/>
          <p14:tracePt t="52855" x="8208963" y="4318000"/>
          <p14:tracePt t="52887" x="8247063" y="4318000"/>
          <p14:tracePt t="52918" x="8258175" y="4318000"/>
          <p14:tracePt t="52948" x="8274050" y="4318000"/>
          <p14:tracePt t="52982" x="8321675" y="4318000"/>
          <p14:tracePt t="53016" x="8332788" y="4313238"/>
          <p14:tracePt t="53048" x="8339138" y="4313238"/>
          <p14:tracePt t="53082" x="8348663" y="4313238"/>
          <p14:tracePt t="53136" x="8355013" y="4313238"/>
          <p14:tracePt t="53199" x="8332788" y="4318000"/>
          <p14:tracePt t="53233" x="8301038" y="4322763"/>
          <p14:tracePt t="53265" x="8285163" y="4329113"/>
          <p14:tracePt t="53299" x="8274050" y="4329113"/>
          <p14:tracePt t="53341" x="8231188" y="4344988"/>
          <p14:tracePt t="53357" x="8220075" y="4349750"/>
          <p14:tracePt t="53386" x="8204200" y="4356100"/>
          <p14:tracePt t="53419" x="8197850" y="4360863"/>
          <p14:tracePt t="53448" x="8186738" y="4367213"/>
          <p14:tracePt t="53482" x="8186738" y="4387850"/>
          <p14:tracePt t="53515" x="8186738" y="4398963"/>
          <p14:tracePt t="53564" x="8197850" y="4398963"/>
          <p14:tracePt t="53575" x="8204200" y="4398963"/>
          <p14:tracePt t="54077" x="8208963" y="4398963"/>
          <p14:tracePt t="58315" x="6127750" y="4657725"/>
          <p14:tracePt t="58342" x="5700713" y="4668838"/>
          <p14:tracePt t="58357" x="5473700" y="4668838"/>
          <p14:tracePt t="58386" x="5037138" y="4702175"/>
          <p14:tracePt t="58418" x="4745038" y="4733925"/>
          <p14:tracePt t="58448" x="4679950" y="4738688"/>
          <p14:tracePt t="58481" x="4549775" y="4756150"/>
          <p14:tracePt t="58515" x="4414838" y="4787900"/>
          <p14:tracePt t="58548" x="4344988" y="4803775"/>
          <p14:tracePt t="58582" x="4241800" y="4848225"/>
          <p14:tracePt t="58606" x="4144963" y="4875213"/>
          <p14:tracePt t="58639" x="3994150" y="4929188"/>
          <p14:tracePt t="58669" x="3922713" y="4960938"/>
          <p14:tracePt t="58698" x="3895725" y="4976813"/>
          <p14:tracePt t="58732" x="3832225" y="5030788"/>
          <p14:tracePt t="58765" x="3690938" y="5129213"/>
          <p14:tracePt t="58798" x="3556000" y="5219700"/>
          <p14:tracePt t="58832" x="3421063" y="5273675"/>
          <p14:tracePt t="58856" x="3333750" y="5318125"/>
          <p14:tracePt t="58886" x="3209925" y="5360988"/>
          <p14:tracePt t="58919" x="3070225" y="5414963"/>
          <p14:tracePt t="58948" x="2955925" y="5437188"/>
          <p14:tracePt t="58982" x="2767013" y="5468938"/>
          <p14:tracePt t="59015" x="2690813" y="5484813"/>
          <p14:tracePt t="59048" x="2659063" y="5484813"/>
          <p14:tracePt t="59073" x="2652713" y="5484813"/>
          <p14:tracePt t="59106" x="2598738" y="5491163"/>
          <p14:tracePt t="59136" x="2501900" y="5495925"/>
          <p14:tracePt t="59168" x="2389188" y="5507038"/>
          <p14:tracePt t="59202" x="2263775" y="5507038"/>
          <p14:tracePt t="59232" x="2108200" y="5484813"/>
          <p14:tracePt t="59265" x="1982788" y="5464175"/>
          <p14:tracePt t="59298" x="1890713" y="5426075"/>
          <p14:tracePt t="59332" x="1820863" y="5399088"/>
          <p14:tracePt t="59356" x="1782763" y="5387975"/>
          <p14:tracePt t="59386" x="1735138" y="5383213"/>
          <p14:tracePt t="59419" x="1724025" y="5383213"/>
          <p14:tracePt t="59448" x="1719263" y="5376863"/>
          <p14:tracePt t="59498" x="1712913" y="5376863"/>
          <p14:tracePt t="59590" x="1708150" y="5376863"/>
          <p14:tracePt t="59622" x="1701800" y="5372100"/>
          <p14:tracePt t="59652" x="1692275" y="5372100"/>
          <p14:tracePt t="59685" x="1674813" y="5365750"/>
          <p14:tracePt t="59715" x="1654175" y="5356225"/>
          <p14:tracePt t="59748" x="1631950" y="5349875"/>
          <p14:tracePt t="59781" x="1620838" y="5345113"/>
          <p14:tracePt t="59823" x="1616075" y="5345113"/>
          <p14:tracePt t="60248" x="1685925" y="5322888"/>
          <p14:tracePt t="60282" x="1854200" y="5307013"/>
          <p14:tracePt t="60310" x="1890713" y="5307013"/>
          <p14:tracePt t="60339" x="1897063" y="5307013"/>
          <p14:tracePt t="60452" x="1890713" y="5307013"/>
          <p14:tracePt t="60606" x="2047875" y="5322888"/>
          <p14:tracePt t="60637" x="2193925" y="5334000"/>
          <p14:tracePt t="60669" x="2254250" y="5338763"/>
          <p14:tracePt t="60698" x="2270125" y="5349875"/>
          <p14:tracePt t="60731" x="2308225" y="5356225"/>
          <p14:tracePt t="60765" x="2317750" y="5360988"/>
          <p14:tracePt t="60982" x="2382838" y="5360988"/>
          <p14:tracePt t="61015" x="2436813" y="5360988"/>
          <p14:tracePt t="61048" x="2524125" y="5356225"/>
          <p14:tracePt t="61074" x="2632075" y="5345113"/>
          <p14:tracePt t="61107" x="2771775" y="5338763"/>
          <p14:tracePt t="61140" x="2798763" y="5338763"/>
          <p14:tracePt t="61169" x="2805113" y="5338763"/>
          <p14:tracePt t="61248" x="2789238" y="5338763"/>
          <p14:tracePt t="61282" x="2701925" y="5338763"/>
          <p14:tracePt t="61315" x="2652713" y="5334000"/>
          <p14:tracePt t="61339" x="2593975" y="5322888"/>
          <p14:tracePt t="61358" x="2474913" y="5300663"/>
          <p14:tracePt t="61389" x="2324100" y="5257800"/>
          <p14:tracePt t="61418" x="2209800" y="5226050"/>
          <p14:tracePt t="61448" x="2081213" y="5219700"/>
          <p14:tracePt t="61482" x="1951038" y="5246688"/>
          <p14:tracePt t="61515" x="1924050" y="5280025"/>
          <p14:tracePt t="61548" x="1912938" y="5300663"/>
          <p14:tracePt t="61582" x="1870075" y="5349875"/>
          <p14:tracePt t="61606" x="1820863" y="5356225"/>
          <p14:tracePt t="61636" x="1674813" y="5365750"/>
          <p14:tracePt t="61668" x="1550988" y="5345113"/>
          <p14:tracePt t="61702" x="1438275" y="5284788"/>
          <p14:tracePt t="61732" x="1373188" y="5214938"/>
          <p14:tracePt t="61765" x="1301750" y="5111750"/>
          <p14:tracePt t="61798" x="1247775" y="4987925"/>
          <p14:tracePt t="61823" x="1247775" y="4933950"/>
          <p14:tracePt t="61856" x="1247775" y="4911725"/>
          <p14:tracePt t="61886" x="1270000" y="4875213"/>
          <p14:tracePt t="61918" x="1312863" y="4852988"/>
          <p14:tracePt t="61952" x="1377950" y="4848225"/>
          <p14:tracePt t="61981" x="1420813" y="4868863"/>
          <p14:tracePt t="62015" x="1431925" y="4911725"/>
          <p14:tracePt t="62048" x="1443038" y="4972050"/>
          <p14:tracePt t="62082" x="1485900" y="5111750"/>
          <p14:tracePt t="62106" x="1501775" y="5165725"/>
          <p14:tracePt t="62139" x="1501775" y="5176838"/>
          <p14:tracePt t="62198" x="1481138" y="5138738"/>
          <p14:tracePt t="62232" x="1465263" y="5091113"/>
          <p14:tracePt t="62265" x="1465263" y="5068888"/>
          <p14:tracePt t="62298" x="1474788" y="5057775"/>
          <p14:tracePt t="62332" x="1481138" y="5057775"/>
          <p14:tracePt t="62356" x="1485900" y="5057775"/>
          <p14:tracePt t="62385" x="1497013" y="5064125"/>
          <p14:tracePt t="62419" x="1497013" y="5068888"/>
          <p14:tracePt t="62452" x="1535113" y="5102225"/>
          <p14:tracePt t="62482" x="1636713" y="5149850"/>
          <p14:tracePt t="62515" x="1773238" y="5172075"/>
          <p14:tracePt t="62548" x="1978025" y="5183188"/>
          <p14:tracePt t="62573" x="2263775" y="5183188"/>
          <p14:tracePt t="62606" x="2578100" y="5183188"/>
          <p14:tracePt t="62635" x="2708275" y="5241925"/>
          <p14:tracePt t="62669" x="2794000" y="5295900"/>
          <p14:tracePt t="62702" x="2870200" y="5338763"/>
          <p14:tracePt t="62732" x="2874963" y="5356225"/>
          <p14:tracePt t="62765" x="2836863" y="5372100"/>
          <p14:tracePt t="62798" x="2717800" y="5383213"/>
          <p14:tracePt t="62832" x="2513013" y="5311775"/>
          <p14:tracePt t="62855" x="2454275" y="5226050"/>
          <p14:tracePt t="62886" x="2398713" y="5106988"/>
          <p14:tracePt t="62918" x="2378075" y="4999038"/>
          <p14:tracePt t="62952" x="2398713" y="4884738"/>
          <p14:tracePt t="62982" x="2535238" y="4810125"/>
          <p14:tracePt t="63015" x="2789238" y="4776788"/>
          <p14:tracePt t="63048" x="3032125" y="4792663"/>
          <p14:tracePt t="63082" x="3167063" y="4992688"/>
          <p14:tracePt t="63105" x="3167063" y="5106988"/>
          <p14:tracePt t="63135" x="3155950" y="5219700"/>
          <p14:tracePt t="63168" x="3128963" y="5268913"/>
          <p14:tracePt t="63199" x="3025775" y="5291138"/>
          <p14:tracePt t="63232" x="2809875" y="5219700"/>
          <p14:tracePt t="63265" x="2762250" y="5138738"/>
          <p14:tracePt t="63298" x="2762250" y="5118100"/>
          <p14:tracePt t="63331" x="2901950" y="5111750"/>
          <p14:tracePt t="63356" x="2982913" y="5129213"/>
          <p14:tracePt t="63389" x="3128963" y="5165725"/>
          <p14:tracePt t="63418" x="3405188" y="5246688"/>
          <p14:tracePt t="63448" x="3760788" y="5356225"/>
          <p14:tracePt t="63482" x="3987800" y="5507038"/>
          <p14:tracePt t="63515" x="4086225" y="5619750"/>
          <p14:tracePt t="63548" x="4221163" y="5727700"/>
          <p14:tracePt t="63582" x="4360863" y="5826125"/>
          <p14:tracePt t="63606" x="4475163" y="5891213"/>
          <p14:tracePt t="63635" x="4684713" y="5949950"/>
          <p14:tracePt t="63668" x="4949825" y="5961063"/>
          <p14:tracePt t="63702" x="5183188" y="5972175"/>
          <p14:tracePt t="63732" x="5237163" y="5972175"/>
          <p14:tracePt t="63765" x="5257800" y="5988050"/>
          <p14:tracePt t="63798" x="5268913" y="5999163"/>
          <p14:tracePt t="63831" x="5280025" y="6015038"/>
          <p14:tracePt t="63856" x="5280025" y="6019800"/>
          <p14:tracePt t="63885" x="5280025" y="6026150"/>
          <p14:tracePt t="63918" x="5280025" y="6042025"/>
          <p14:tracePt t="63952" x="5264150" y="6046788"/>
          <p14:tracePt t="63981" x="5257800" y="6046788"/>
          <p14:tracePt t="64032" x="5237163" y="6057900"/>
          <p14:tracePt t="64057" x="5203825" y="6062663"/>
          <p14:tracePt t="64089" x="5129213" y="6073775"/>
          <p14:tracePt t="64122" x="4983163" y="6073775"/>
          <p14:tracePt t="64152" x="4794250" y="6073775"/>
          <p14:tracePt t="64185" x="4549775" y="6073775"/>
          <p14:tracePt t="64215" x="4360863" y="6057900"/>
          <p14:tracePt t="64248" x="4237038" y="6053138"/>
          <p14:tracePt t="64282" x="4075113" y="6042025"/>
          <p14:tracePt t="64314" x="3906838" y="6046788"/>
          <p14:tracePt t="64339" x="3778250" y="6046788"/>
          <p14:tracePt t="64357" x="3652838" y="6046788"/>
          <p14:tracePt t="64385" x="3533775" y="6046788"/>
          <p14:tracePt t="64418" x="3490913" y="6046788"/>
          <p14:tracePt t="64452" x="3468688" y="6046788"/>
          <p14:tracePt t="64482" x="3441700" y="6046788"/>
          <p14:tracePt t="64515" x="3409950" y="6030913"/>
          <p14:tracePt t="64548" x="3398838" y="6015038"/>
          <p14:tracePt t="64573" x="3398838" y="5992813"/>
          <p14:tracePt t="64605" x="3398838" y="5976938"/>
          <p14:tracePt t="64635" x="3448050" y="5961063"/>
          <p14:tracePt t="64669" x="3567113" y="5934075"/>
          <p14:tracePt t="64702" x="3717925" y="5895975"/>
          <p14:tracePt t="64731" x="3744913" y="5873750"/>
          <p14:tracePt t="64764" x="3778250" y="5862638"/>
          <p14:tracePt t="64798" x="3787775" y="5853113"/>
          <p14:tracePt t="64832" x="3949700" y="5819775"/>
          <p14:tracePt t="64856" x="4156075" y="5803900"/>
          <p14:tracePt t="64886" x="4286250" y="5803900"/>
          <p14:tracePt t="64918" x="4329113" y="5803900"/>
          <p14:tracePt t="64948" x="4430713" y="5803900"/>
          <p14:tracePt t="64982" x="4787900" y="5826125"/>
          <p14:tracePt t="65015" x="4965700" y="5842000"/>
          <p14:tracePt t="65048" x="5075238" y="5884863"/>
          <p14:tracePt t="65082" x="5192713" y="5911850"/>
          <p14:tracePt t="65105" x="5241925" y="5911850"/>
          <p14:tracePt t="65135" x="5264150" y="5918200"/>
          <p14:tracePt t="65168" x="5264150" y="5922963"/>
          <p14:tracePt t="65202" x="5264150" y="5934075"/>
          <p14:tracePt t="65233" x="5246688" y="5961063"/>
          <p14:tracePt t="65264" x="5237163" y="5972175"/>
          <p14:tracePt t="65298" x="5219700" y="5976938"/>
          <p14:tracePt t="65323" x="5203825" y="5976938"/>
          <p14:tracePt t="65355" x="5192713" y="5976938"/>
          <p14:tracePt t="67622" x="5026025" y="6015038"/>
          <p14:tracePt t="67668" x="4960938" y="6035675"/>
          <p14:tracePt t="67702" x="4376738" y="6069013"/>
          <p14:tracePt t="67732" x="3983038" y="6069013"/>
          <p14:tracePt t="67764" x="3767138" y="5961063"/>
          <p14:tracePt t="67798" x="3702050" y="5862638"/>
          <p14:tracePt t="67832" x="3540125" y="5853113"/>
          <p14:tracePt t="67856" x="3355975" y="5907088"/>
          <p14:tracePt t="67886" x="3275013" y="5922963"/>
          <p14:tracePt t="67965" x="3270250" y="5927725"/>
          <p14:tracePt t="68015" x="3263900" y="5927725"/>
          <p14:tracePt t="68090" x="3263900" y="5934075"/>
          <p14:tracePt t="68122" x="3317875" y="5938838"/>
          <p14:tracePt t="68152" x="3571875" y="5934075"/>
          <p14:tracePt t="68185" x="3890963" y="5891213"/>
          <p14:tracePt t="68215" x="4144963" y="5862638"/>
          <p14:tracePt t="68248" x="4387850" y="5842000"/>
          <p14:tracePt t="68281" x="4803775" y="5830888"/>
          <p14:tracePt t="68314" x="5118100" y="5819775"/>
          <p14:tracePt t="68339" x="5230813" y="5819775"/>
          <p14:tracePt t="68357" x="5334000" y="5819775"/>
          <p14:tracePt t="68385" x="5500688" y="5819775"/>
          <p14:tracePt t="68418" x="5738813" y="5826125"/>
          <p14:tracePt t="68452" x="6154738" y="5826125"/>
          <p14:tracePt t="68481" x="6181725" y="5826125"/>
          <p14:tracePt t="68515" x="6176963" y="5835650"/>
          <p14:tracePt t="68548" x="6176963" y="5842000"/>
          <p14:tracePt t="68765" x="6242050" y="5842000"/>
          <p14:tracePt t="68798" x="6334125" y="5842000"/>
          <p14:tracePt t="68831" x="6408738" y="5842000"/>
          <p14:tracePt t="68858" x="6442075" y="5842000"/>
          <p14:tracePt t="68886" x="6484938" y="5842000"/>
          <p14:tracePt t="68918" x="6538913" y="5842000"/>
          <p14:tracePt t="68948" x="6581775" y="5842000"/>
          <p14:tracePt t="68982" x="6635750" y="5853113"/>
          <p14:tracePt t="69014" x="6689725" y="5853113"/>
          <p14:tracePt t="69048" x="6734175" y="5846763"/>
          <p14:tracePt t="69082" x="6808788" y="5846763"/>
          <p14:tracePt t="69106" x="6824663" y="5842000"/>
          <p14:tracePt t="69152" x="6831013" y="5835650"/>
          <p14:tracePt t="69202" x="6862763" y="5799138"/>
          <p14:tracePt t="69232" x="6884988" y="5776913"/>
          <p14:tracePt t="69264" x="6934200" y="5745163"/>
          <p14:tracePt t="69298" x="7008813" y="5700713"/>
          <p14:tracePt t="69323" x="7107238" y="5668963"/>
          <p14:tracePt t="69356" x="7177088" y="5664200"/>
          <p14:tracePt t="69386" x="7224713" y="5664200"/>
          <p14:tracePt t="69418" x="7296150" y="5700713"/>
          <p14:tracePt t="69452" x="7312025" y="5718175"/>
          <p14:tracePt t="69637" x="7305675" y="5718175"/>
          <p14:tracePt t="69831" x="7300913" y="5718175"/>
          <p14:tracePt t="69901" x="7289800" y="5718175"/>
          <p14:tracePt t="70017" x="7262813" y="5727700"/>
          <p14:tracePt t="70048" x="7127875" y="5745163"/>
          <p14:tracePt t="70074" x="6788150" y="5799138"/>
          <p14:tracePt t="70107" x="6516688" y="5842000"/>
          <p14:tracePt t="70138" x="6392863" y="5846763"/>
          <p14:tracePt t="70168" x="6345238" y="5853113"/>
          <p14:tracePt t="70201" x="6226175" y="5884863"/>
          <p14:tracePt t="70232" x="6134100" y="5900738"/>
          <p14:tracePt t="70264" x="6100763" y="5911850"/>
          <p14:tracePt t="70298" x="6073775" y="5922963"/>
          <p14:tracePt t="70331" x="5745163" y="6053138"/>
          <p14:tracePt t="70355" x="5453063" y="6149975"/>
          <p14:tracePt t="70389" x="5176838" y="6230938"/>
          <p14:tracePt t="70418" x="5041900" y="6262688"/>
          <p14:tracePt t="70451" x="4929188" y="6269038"/>
          <p14:tracePt t="70464" x="4884738" y="6269038"/>
          <p14:tracePt t="70498" x="4648200" y="6280150"/>
          <p14:tracePt t="70531" x="4140200" y="6280150"/>
          <p14:tracePt t="70565" x="3956050" y="6269038"/>
          <p14:tracePt t="70589" x="3917950" y="6262688"/>
          <p14:tracePt t="70623" x="3859213" y="6246813"/>
          <p14:tracePt t="70652" x="3805238" y="6246813"/>
          <p14:tracePt t="70685" x="3778250" y="6246813"/>
          <p14:tracePt t="70715" x="3760788" y="6246813"/>
          <p14:tracePt t="70748" x="3744913" y="6242050"/>
          <p14:tracePt t="70781" x="3729038" y="6230938"/>
          <p14:tracePt t="70815" x="3722688" y="6230938"/>
          <p14:tracePt t="70839" x="3722688" y="6226175"/>
          <p14:tracePt t="70857" x="3717925" y="6226175"/>
          <p14:tracePt t="71089" x="3686175" y="6226175"/>
          <p14:tracePt t="71120" x="3659188" y="6242050"/>
          <p14:tracePt t="71152" x="3652838" y="6246813"/>
          <p14:tracePt t="71185" x="3722688" y="6280150"/>
          <p14:tracePt t="71215" x="3729038" y="6284913"/>
          <p14:tracePt t="71435" x="3771900" y="6269038"/>
          <p14:tracePt t="71465" x="3798888" y="6246813"/>
          <p14:tracePt t="71498" x="3810000" y="6246813"/>
          <p14:tracePt t="71531" x="3868738" y="6257925"/>
          <p14:tracePt t="71559" x="4025900" y="6273800"/>
          <p14:tracePt t="71588" x="4167188" y="6273800"/>
          <p14:tracePt t="71622" x="4344988" y="6230938"/>
          <p14:tracePt t="71652" x="4479925" y="6203950"/>
          <p14:tracePt t="71685" x="4614863" y="6199188"/>
          <p14:tracePt t="71715" x="4803775" y="6199188"/>
          <p14:tracePt t="71748" x="5010150" y="6188075"/>
          <p14:tracePt t="71782" x="5149850" y="6181725"/>
          <p14:tracePt t="71815" x="5203825" y="6172200"/>
          <p14:tracePt t="71839" x="5273675" y="6154738"/>
          <p14:tracePt t="71858" x="5334000" y="6145213"/>
          <p14:tracePt t="71886" x="5365750" y="6134100"/>
          <p14:tracePt t="71965" x="5480050" y="6145213"/>
          <p14:tracePt t="71998" x="5722938" y="6149975"/>
          <p14:tracePt t="72031" x="5761038" y="6149975"/>
          <p14:tracePt t="72168" x="5745163" y="6161088"/>
          <p14:tracePt t="72198" x="5684838" y="6154738"/>
          <p14:tracePt t="72233" x="5491163" y="6073775"/>
          <p14:tracePt t="72265" x="5345113" y="5981700"/>
          <p14:tracePt t="72298" x="5246688" y="5857875"/>
          <p14:tracePt t="72323" x="5192713" y="5745163"/>
          <p14:tracePt t="72355" x="5160963" y="5626100"/>
          <p14:tracePt t="72389" x="5160963" y="5538788"/>
          <p14:tracePt t="72419" x="5176838" y="5453063"/>
          <p14:tracePt t="72452" x="5268913" y="5345113"/>
          <p14:tracePt t="72481" x="5376863" y="5284788"/>
          <p14:tracePt t="72515" x="5614988" y="5214938"/>
          <p14:tracePt t="72548" x="5781675" y="5203825"/>
          <p14:tracePt t="72581" x="5972175" y="5203825"/>
          <p14:tracePt t="72605" x="6084888" y="5237163"/>
          <p14:tracePt t="72639" x="6199188" y="5345113"/>
          <p14:tracePt t="72669" x="6219825" y="5441950"/>
          <p14:tracePt t="72702" x="6230938" y="5610225"/>
          <p14:tracePt t="72732" x="6230938" y="5711825"/>
          <p14:tracePt t="72765" x="6176963" y="5819775"/>
          <p14:tracePt t="72798" x="6073775" y="5918200"/>
          <p14:tracePt t="72831" x="5927725" y="5976938"/>
          <p14:tracePt t="72857" x="5895975" y="5981700"/>
          <p14:tracePt t="72886" x="5873750" y="5981700"/>
          <p14:tracePt t="72918" x="5864225" y="5981700"/>
          <p14:tracePt t="73121" x="5857875" y="5981700"/>
          <p14:tracePt t="73153" x="5846763" y="5981700"/>
          <p14:tracePt t="73185" x="5842000" y="5988050"/>
          <p14:tracePt t="73323" x="5819775" y="6015038"/>
          <p14:tracePt t="73358" x="5776913" y="6035675"/>
          <p14:tracePt t="73387" x="5630863" y="6053138"/>
          <p14:tracePt t="73418" x="5453063" y="6053138"/>
          <p14:tracePt t="73448" x="5403850" y="6030913"/>
          <p14:tracePt t="73482" x="5349875" y="5918200"/>
          <p14:tracePt t="73514" x="5295900" y="5799138"/>
          <p14:tracePt t="73548" x="5264150" y="5684838"/>
          <p14:tracePt t="73582" x="5253038" y="5549900"/>
          <p14:tracePt t="73606" x="5264150" y="5495925"/>
          <p14:tracePt t="73635" x="5302250" y="5410200"/>
          <p14:tracePt t="73668" x="5403850" y="5307013"/>
          <p14:tracePt t="73702" x="5610225" y="5226050"/>
          <p14:tracePt t="73731" x="5792788" y="5214938"/>
          <p14:tracePt t="73765" x="5949950" y="5226050"/>
          <p14:tracePt t="73798" x="6091238" y="5295900"/>
          <p14:tracePt t="73823" x="6145213" y="5383213"/>
          <p14:tracePt t="73856" x="6145213" y="5511800"/>
          <p14:tracePt t="73886" x="6154738" y="5653088"/>
          <p14:tracePt t="73918" x="6154738" y="5830888"/>
          <p14:tracePt t="73952" x="6008688" y="6062663"/>
          <p14:tracePt t="73981" x="5857875" y="6107113"/>
          <p14:tracePt t="74015" x="5673725" y="6080125"/>
          <p14:tracePt t="74048" x="5534025" y="5972175"/>
          <p14:tracePt t="74081" x="5437188" y="5788025"/>
          <p14:tracePt t="74106" x="5426075" y="5727700"/>
          <p14:tracePt t="74139" x="5426075" y="5576888"/>
          <p14:tracePt t="74168" x="5565775" y="5383213"/>
          <p14:tracePt t="74198" x="5668963" y="5291138"/>
          <p14:tracePt t="74232" x="5788025" y="5268913"/>
          <p14:tracePt t="74265" x="5938838" y="5300663"/>
          <p14:tracePt t="74298" x="6053138" y="5468938"/>
          <p14:tracePt t="74332" x="6091238" y="5707063"/>
          <p14:tracePt t="74356" x="6091238" y="5799138"/>
          <p14:tracePt t="74385" x="6042025" y="5880100"/>
          <p14:tracePt t="74419" x="5945188" y="5895975"/>
          <p14:tracePt t="74452" x="5718175" y="5830888"/>
          <p14:tracePt t="74481" x="5680075" y="5772150"/>
          <p14:tracePt t="74515" x="5680075" y="5754688"/>
          <p14:tracePt t="74548" x="5691188" y="5754688"/>
          <p14:tracePt t="74573" x="5695950" y="5754688"/>
          <p14:tracePt t="74639" x="5700713" y="5754688"/>
          <p14:tracePt t="74715" x="5707063" y="5754688"/>
          <p14:tracePt t="74935" x="5491163" y="5781675"/>
          <p14:tracePt t="74966" x="5246688" y="5792788"/>
          <p14:tracePt t="74998" x="5068888" y="5803900"/>
          <p14:tracePt t="75031" x="4760913" y="5819775"/>
          <p14:tracePt t="75064" x="4560888" y="5830888"/>
          <p14:tracePt t="75089" x="4464050" y="5830888"/>
          <p14:tracePt t="75123" x="4268788" y="5819775"/>
          <p14:tracePt t="75152" x="4102100" y="5815013"/>
          <p14:tracePt t="75186" x="3944938" y="5803900"/>
          <p14:tracePt t="75215" x="3859213" y="5799138"/>
          <p14:tracePt t="75248" x="3821113" y="5799138"/>
          <p14:tracePt t="75281" x="3814763" y="5799138"/>
          <p14:tracePt t="75339" x="3814763" y="5792788"/>
          <p14:tracePt t="75857" x="3852863" y="5792788"/>
          <p14:tracePt t="75887" x="4086225" y="5792788"/>
          <p14:tracePt t="75919" x="4506913" y="5792788"/>
          <p14:tracePt t="75952" x="5788025" y="5803900"/>
          <p14:tracePt t="75981" x="6176963" y="5815013"/>
          <p14:tracePt t="76015" x="6361113" y="5830888"/>
          <p14:tracePt t="76048" x="6588125" y="5842000"/>
          <p14:tracePt t="76073" x="6842125" y="5842000"/>
          <p14:tracePt t="76106" x="6992938" y="5857875"/>
          <p14:tracePt t="76136" x="7024688" y="5862638"/>
          <p14:tracePt t="76168" x="7089775" y="5868988"/>
          <p14:tracePt t="76202" x="7208838" y="5873750"/>
          <p14:tracePt t="76232" x="7242175" y="5873750"/>
          <p14:tracePt t="76264" x="7258050" y="5873750"/>
          <p14:tracePt t="76298" x="7278688" y="5862638"/>
          <p14:tracePt t="76332" x="7312025" y="5842000"/>
          <p14:tracePt t="76356" x="7354888" y="5835650"/>
          <p14:tracePt t="76385" x="7527925" y="5808663"/>
          <p14:tracePt t="76418" x="7786688" y="5772150"/>
          <p14:tracePt t="76452" x="7954963" y="5727700"/>
          <p14:tracePt t="76482" x="8085138" y="5695950"/>
          <p14:tracePt t="76515" x="8343900" y="5664200"/>
          <p14:tracePt t="76548" x="8559800" y="5637213"/>
          <p14:tracePt t="76582" x="8782050" y="5588000"/>
          <p14:tracePt t="76606" x="8901113" y="5572125"/>
          <p14:tracePt t="76639" x="9193213" y="5534025"/>
          <p14:tracePt t="76668" x="9375775" y="5484813"/>
          <p14:tracePt t="76702" x="9483725" y="5437188"/>
          <p14:tracePt t="76731" x="9575800" y="5399088"/>
          <p14:tracePt t="76765" x="9629775" y="5387975"/>
          <p14:tracePt t="76814" x="9629775" y="53832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97502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to</a:t>
            </a:r>
            <a:r>
              <a:rPr kumimoji="1" lang="ja-JP" altLang="en-US" b="1" dirty="0" err="1"/>
              <a:t>と動</a:t>
            </a:r>
            <a:r>
              <a:rPr kumimoji="1" lang="ja-JP" altLang="en-US" b="1" dirty="0"/>
              <a:t>名詞で意味が変わる動詞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23065"/>
            <a:ext cx="10515600" cy="520718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remember</a:t>
            </a:r>
            <a:r>
              <a:rPr kumimoji="1" lang="ja-JP" altLang="en-US" dirty="0"/>
              <a:t>　　　　　　　　　　　　　　　　　　　覚えている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forget            + to </a:t>
            </a:r>
            <a:r>
              <a:rPr lang="ja-JP" altLang="en-US" dirty="0"/>
              <a:t>不定詞     これから～することを　忘れる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regret</a:t>
            </a:r>
            <a:r>
              <a:rPr kumimoji="1" lang="ja-JP" altLang="en-US" dirty="0"/>
              <a:t>　　　　　　　　　　　　　　　　　　　　　残念に思う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remember</a:t>
            </a:r>
            <a:r>
              <a:rPr lang="ja-JP" altLang="en-US" dirty="0"/>
              <a:t>　　　　　　　　　　　　　　　　覚えている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forget            + </a:t>
            </a:r>
            <a:r>
              <a:rPr lang="ja-JP" altLang="en-US" dirty="0"/>
              <a:t>動名詞    </a:t>
            </a:r>
            <a:r>
              <a:rPr lang="ja-JP" altLang="en-US" dirty="0" err="1"/>
              <a:t>～した</a:t>
            </a:r>
            <a:r>
              <a:rPr lang="ja-JP" altLang="en-US" dirty="0"/>
              <a:t>ことを　　　</a:t>
            </a:r>
            <a:r>
              <a:rPr lang="en-US" altLang="ja-JP" dirty="0"/>
              <a:t>	</a:t>
            </a:r>
            <a:r>
              <a:rPr lang="ja-JP" altLang="en-US" dirty="0"/>
              <a:t>忘れる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regret</a:t>
            </a:r>
            <a:r>
              <a:rPr lang="ja-JP" altLang="en-US" dirty="0"/>
              <a:t>　　　　　　　　　　　　　　　　　</a:t>
            </a:r>
            <a:r>
              <a:rPr lang="en-US" altLang="ja-JP" dirty="0"/>
              <a:t>	</a:t>
            </a:r>
            <a:r>
              <a:rPr lang="ja-JP" altLang="en-US" dirty="0"/>
              <a:t>残念に思う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try to open the door  	</a:t>
            </a:r>
            <a:r>
              <a:rPr lang="ja-JP" altLang="en-US" dirty="0"/>
              <a:t>あけようと試みる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try opening the door</a:t>
            </a:r>
            <a:r>
              <a:rPr lang="ja-JP" altLang="en-US" dirty="0"/>
              <a:t> </a:t>
            </a:r>
            <a:r>
              <a:rPr lang="en-US" altLang="ja-JP" dirty="0"/>
              <a:t>	</a:t>
            </a:r>
            <a:r>
              <a:rPr lang="ja-JP" altLang="en-US" dirty="0"/>
              <a:t>開けてどうなるかやってみる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72970" y="2772460"/>
            <a:ext cx="203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70C0"/>
                </a:solidFill>
              </a:rPr>
              <a:t>未来志向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72970" y="4888847"/>
            <a:ext cx="203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70C0"/>
                </a:solidFill>
              </a:rPr>
              <a:t>過去</a:t>
            </a:r>
            <a:r>
              <a:rPr kumimoji="1" lang="ja-JP" altLang="en-US" sz="3200" b="1" dirty="0">
                <a:solidFill>
                  <a:srgbClr val="0070C0"/>
                </a:solidFill>
              </a:rPr>
              <a:t>志向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A7351FFD-0F5A-441C-B57E-98A2BB31D8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9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9"/>
    </mc:Choice>
    <mc:Fallback xmlns="">
      <p:transition spd="slow" advTm="4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032" x="7793038" y="3286125"/>
          <p14:tracePt t="2058" x="7004050" y="2544763"/>
          <p14:tracePt t="2089" x="5945188" y="1816100"/>
          <p14:tracePt t="2119" x="4852988" y="1285875"/>
          <p14:tracePt t="2152" x="4059238" y="1000125"/>
          <p14:tracePt t="2186" x="3771900" y="935038"/>
          <p14:tracePt t="2652" x="3859213" y="973138"/>
          <p14:tracePt t="2682" x="4086225" y="1004888"/>
          <p14:tracePt t="2716" x="4410075" y="1031875"/>
          <p14:tracePt t="2748" x="4567238" y="1058863"/>
          <p14:tracePt t="2782" x="4675188" y="1074738"/>
          <p14:tracePt t="2807" x="4830763" y="1085850"/>
          <p14:tracePt t="2839" x="5026025" y="1081088"/>
          <p14:tracePt t="2873" x="5176838" y="1081088"/>
          <p14:tracePt t="2902" x="5210175" y="1081088"/>
          <p14:tracePt t="2932" x="5226050" y="1081088"/>
          <p14:tracePt t="2966" x="5237163" y="1081088"/>
          <p14:tracePt t="3058" x="5237163" y="1092200"/>
          <p14:tracePt t="3106" x="5237163" y="1112838"/>
          <p14:tracePt t="3136" x="5187950" y="1150938"/>
          <p14:tracePt t="3169" x="5122863" y="1193800"/>
          <p14:tracePt t="3199" x="5068888" y="1216025"/>
          <p14:tracePt t="3231" x="5003800" y="1258888"/>
          <p14:tracePt t="3265" x="4799013" y="1377950"/>
          <p14:tracePt t="3281" x="4729163" y="1416050"/>
          <p14:tracePt t="3307" x="4502150" y="1555750"/>
          <p14:tracePt t="3339" x="4291013" y="1674813"/>
          <p14:tracePt t="3370" x="4160838" y="1755775"/>
          <p14:tracePt t="3402" x="4037013" y="1843088"/>
          <p14:tracePt t="3435" x="3836988" y="1962150"/>
          <p14:tracePt t="3465" x="3551238" y="2117725"/>
          <p14:tracePt t="3482" x="3382963" y="2193925"/>
          <p14:tracePt t="3515" x="2933700" y="2378075"/>
          <p14:tracePt t="3549" x="2713038" y="2528888"/>
          <p14:tracePt t="3582" x="2643188" y="2636838"/>
          <p14:tracePt t="3605" x="2636838" y="2717800"/>
          <p14:tracePt t="3636" x="2663825" y="2789238"/>
          <p14:tracePt t="3669" x="2724150" y="2859088"/>
          <p14:tracePt t="3698" x="2825750" y="2913063"/>
          <p14:tracePt t="3732" x="2913063" y="2928938"/>
          <p14:tracePt t="3765" x="2951163" y="2924175"/>
          <p14:tracePt t="3815" x="2951163" y="2917825"/>
          <p14:tracePt t="3950" x="2951163" y="2913063"/>
          <p14:tracePt t="4057" x="2816225" y="2901950"/>
          <p14:tracePt t="4091" x="2659063" y="2886075"/>
          <p14:tracePt t="4121" x="2535238" y="2870200"/>
          <p14:tracePt t="4152" x="2481263" y="2852738"/>
          <p14:tracePt t="4186" x="2436813" y="2820988"/>
          <p14:tracePt t="4215" x="2335213" y="2740025"/>
          <p14:tracePt t="4248" x="2135188" y="2544763"/>
          <p14:tracePt t="4282" x="1955800" y="2371725"/>
          <p14:tracePt t="4315" x="1782763" y="2151063"/>
          <p14:tracePt t="4341" x="1751013" y="2108200"/>
          <p14:tracePt t="4370" x="1697038" y="2009775"/>
          <p14:tracePt t="4403" x="1631950" y="1924050"/>
          <p14:tracePt t="4432" x="1555750" y="1885950"/>
          <p14:tracePt t="4465" x="1508125" y="1874838"/>
          <p14:tracePt t="4565" x="1458913" y="1890713"/>
          <p14:tracePt t="4606" x="1319213" y="1890713"/>
          <p14:tracePt t="4636" x="1139825" y="1870075"/>
          <p14:tracePt t="4669" x="1020763" y="1773238"/>
          <p14:tracePt t="4699" x="1016000" y="1685925"/>
          <p14:tracePt t="4732" x="1189038" y="1555750"/>
          <p14:tracePt t="4765" x="1951038" y="1447800"/>
          <p14:tracePt t="4799" x="2281238" y="1519238"/>
          <p14:tracePt t="4823" x="2351088" y="1600200"/>
          <p14:tracePt t="4841" x="2371725" y="1643063"/>
          <p14:tracePt t="4873" x="2398713" y="1681163"/>
          <p14:tracePt t="4902" x="2416175" y="1697038"/>
          <p14:tracePt t="4949" x="2420938" y="1697038"/>
          <p14:tracePt t="5136" x="2420938" y="1701800"/>
          <p14:tracePt t="5248" x="2420938" y="1708150"/>
          <p14:tracePt t="5370" x="2409825" y="1735138"/>
          <p14:tracePt t="5402" x="2405063" y="1766888"/>
          <p14:tracePt t="5435" x="2398713" y="1847850"/>
          <p14:tracePt t="5465" x="2389188" y="1966913"/>
          <p14:tracePt t="5499" x="2344738" y="2101850"/>
          <p14:tracePt t="5532" x="2281238" y="2236788"/>
          <p14:tracePt t="5557" x="2232025" y="2301875"/>
          <p14:tracePt t="5589" x="2220913" y="2312988"/>
          <p14:tracePt t="5623" x="2216150" y="2312988"/>
          <p14:tracePt t="5652" x="2209800" y="2312988"/>
          <p14:tracePt t="5685" x="2209800" y="2317750"/>
          <p14:tracePt t="5732" x="2205038" y="2317750"/>
          <p14:tracePt t="5982" x="2205038" y="2324100"/>
          <p14:tracePt t="6232" x="2182813" y="2393950"/>
          <p14:tracePt t="6260" x="2178050" y="2544763"/>
          <p14:tracePt t="6298" x="2193925" y="2713038"/>
          <p14:tracePt t="6323" x="2193925" y="2751138"/>
          <p14:tracePt t="6341" x="2193925" y="2782888"/>
          <p14:tracePt t="6370" x="2193925" y="2798763"/>
          <p14:tracePt t="6402" x="2193925" y="2820988"/>
          <p14:tracePt t="6432" x="2193925" y="2852738"/>
          <p14:tracePt t="6465" x="2193925" y="2870200"/>
          <p14:tracePt t="6499" x="2193925" y="2874963"/>
          <p14:tracePt t="6532" x="2193925" y="2879725"/>
          <p14:tracePt t="6557" x="2189163" y="2879725"/>
          <p14:tracePt t="6698" x="2182813" y="2879725"/>
          <p14:tracePt t="8015" x="2036763" y="2901950"/>
          <p14:tracePt t="8048" x="1854200" y="2906713"/>
          <p14:tracePt t="8073" x="1739900" y="2906713"/>
          <p14:tracePt t="8107" x="1519238" y="2701925"/>
          <p14:tracePt t="8136" x="1265238" y="2328863"/>
          <p14:tracePt t="8169" x="1058863" y="2027238"/>
          <p14:tracePt t="8199" x="919163" y="1793875"/>
          <p14:tracePt t="8232" x="896938" y="1627188"/>
          <p14:tracePt t="8266" x="966788" y="1409700"/>
          <p14:tracePt t="8298" x="1027113" y="1292225"/>
          <p14:tracePt t="8332" x="1069975" y="1216025"/>
          <p14:tracePt t="8343" x="1101725" y="1189038"/>
          <p14:tracePt t="8370" x="1281113" y="1119188"/>
          <p14:tracePt t="8402" x="1631950" y="1096963"/>
          <p14:tracePt t="8436" x="2005013" y="1216025"/>
          <p14:tracePt t="8465" x="2166938" y="1355725"/>
          <p14:tracePt t="8499" x="2254250" y="1535113"/>
          <p14:tracePt t="8532" x="2290763" y="1755775"/>
          <p14:tracePt t="8557" x="2317750" y="2000250"/>
          <p14:tracePt t="8589" x="2328863" y="2232025"/>
          <p14:tracePt t="8623" x="2317750" y="2398713"/>
          <p14:tracePt t="8652" x="2297113" y="2486025"/>
          <p14:tracePt t="8682" x="2286000" y="2497138"/>
          <p14:tracePt t="8765" x="2366963" y="2459038"/>
          <p14:tracePt t="8799" x="2697163" y="2447925"/>
          <p14:tracePt t="8823" x="3059113" y="2452688"/>
          <p14:tracePt t="8843" x="3313113" y="2474913"/>
          <p14:tracePt t="8869" x="3587750" y="2555875"/>
          <p14:tracePt t="8902" x="3690938" y="2605088"/>
          <p14:tracePt t="8936" x="3895725" y="2652713"/>
          <p14:tracePt t="8965" x="3949700" y="2674938"/>
          <p14:tracePt t="8999" x="3956050" y="2674938"/>
          <p14:tracePt t="9032" x="3798888" y="2679700"/>
          <p14:tracePt t="9057" x="3544888" y="2674938"/>
          <p14:tracePt t="9090" x="3378200" y="2659063"/>
          <p14:tracePt t="9123" x="3328988" y="2652713"/>
          <p14:tracePt t="9199" x="3425825" y="2643188"/>
          <p14:tracePt t="9232" x="3886200" y="2620963"/>
          <p14:tracePt t="9265" x="4906963" y="2578100"/>
          <p14:tracePt t="9291" x="5219700" y="2566988"/>
          <p14:tracePt t="9323" x="5538788" y="2544763"/>
          <p14:tracePt t="9341" x="5630863" y="2535238"/>
          <p14:tracePt t="9370" x="5641975" y="2535238"/>
          <p14:tracePt t="9432" x="5511800" y="2551113"/>
          <p14:tracePt t="9465" x="4821238" y="2605088"/>
          <p14:tracePt t="9499" x="4264025" y="2632075"/>
          <p14:tracePt t="9532" x="4102100" y="2632075"/>
          <p14:tracePt t="9565" x="4052888" y="2632075"/>
          <p14:tracePt t="9652" x="4248150" y="2632075"/>
          <p14:tracePt t="9685" x="4933950" y="2598738"/>
          <p14:tracePt t="9715" x="4938713" y="2598738"/>
          <p14:tracePt t="9765" x="4799013" y="2605088"/>
          <p14:tracePt t="9799" x="4729163" y="2605088"/>
          <p14:tracePt t="9839" x="4729163" y="2609850"/>
          <p14:tracePt t="10698" x="4976813" y="2593975"/>
          <p14:tracePt t="10731" x="5280025" y="2593975"/>
          <p14:tracePt t="10765" x="5583238" y="2593975"/>
          <p14:tracePt t="10781" x="5619750" y="2593975"/>
          <p14:tracePt t="10808" x="5873750" y="2593975"/>
          <p14:tracePt t="10839" x="6064250" y="2593975"/>
          <p14:tracePt t="10872" x="6107113" y="2593975"/>
          <p14:tracePt t="11031" x="6107113" y="2589213"/>
          <p14:tracePt t="11385" x="6269038" y="2571750"/>
          <p14:tracePt t="11419" x="6550025" y="2551113"/>
          <p14:tracePt t="11449" x="6927850" y="2540000"/>
          <p14:tracePt t="11481" x="7069138" y="2540000"/>
          <p14:tracePt t="11515" x="7177088" y="2528888"/>
          <p14:tracePt t="11532" x="7231063" y="2528888"/>
          <p14:tracePt t="11565" x="7415213" y="2517775"/>
          <p14:tracePt t="11589" x="7451725" y="2513013"/>
          <p14:tracePt t="11623" x="7500938" y="2508250"/>
          <p14:tracePt t="11652" x="7586663" y="2490788"/>
          <p14:tracePt t="11685" x="7862888" y="2443163"/>
          <p14:tracePt t="11715" x="8031163" y="2405063"/>
          <p14:tracePt t="11731" x="8062913" y="2398713"/>
          <p14:tracePt t="11765" x="8274050" y="2297113"/>
          <p14:tracePt t="11781" x="8316913" y="2274888"/>
          <p14:tracePt t="11807" x="8478838" y="2205038"/>
          <p14:tracePt t="11839" x="8539163" y="2171700"/>
          <p14:tracePt t="11873" x="8539163" y="2162175"/>
          <p14:tracePt t="11902" x="8489950" y="2144713"/>
          <p14:tracePt t="11935" x="7950200" y="2090738"/>
          <p14:tracePt t="11965" x="7215188" y="2043113"/>
          <p14:tracePt t="11998" x="6435725" y="2043113"/>
          <p14:tracePt t="12032" x="5583238" y="2032000"/>
          <p14:tracePt t="12057" x="4691063" y="1989138"/>
          <p14:tracePt t="12089" x="4064000" y="1989138"/>
          <p14:tracePt t="12122" x="3621088" y="1993900"/>
          <p14:tracePt t="12152" x="3097213" y="2027238"/>
          <p14:tracePt t="12182" x="2643188" y="2047875"/>
          <p14:tracePt t="12215" x="2254250" y="2070100"/>
          <p14:tracePt t="12249" x="2117725" y="2081213"/>
          <p14:tracePt t="12282" x="2054225" y="2081213"/>
          <p14:tracePt t="12315" x="2016125" y="2063750"/>
          <p14:tracePt t="12339" x="1978025" y="2047875"/>
          <p14:tracePt t="12370" x="1935163" y="2009775"/>
          <p14:tracePt t="12402" x="1935163" y="1955800"/>
          <p14:tracePt t="12436" x="1973263" y="1881188"/>
          <p14:tracePt t="12465" x="2009775" y="1854200"/>
          <p14:tracePt t="12498" x="2036763" y="1843088"/>
          <p14:tracePt t="12532" x="2166938" y="1836738"/>
          <p14:tracePt t="12557" x="2571750" y="1827213"/>
          <p14:tracePt t="12589" x="3733800" y="1827213"/>
          <p14:tracePt t="12623" x="5576888" y="1836738"/>
          <p14:tracePt t="12652" x="7685088" y="1917700"/>
          <p14:tracePt t="12686" x="9337675" y="1966913"/>
          <p14:tracePt t="12716" x="9701213" y="1966913"/>
          <p14:tracePt t="12748" x="9852025" y="1955800"/>
          <p14:tracePt t="12782" x="9937750" y="1951038"/>
          <p14:tracePt t="12815" x="10036175" y="1951038"/>
          <p14:tracePt t="12841" x="10045700" y="1951038"/>
          <p14:tracePt t="12948" x="10045700" y="1944688"/>
          <p14:tracePt t="13049" x="10036175" y="1944688"/>
          <p14:tracePt t="13282" x="10002838" y="1944688"/>
          <p14:tracePt t="13308" x="9755188" y="1955800"/>
          <p14:tracePt t="13341" x="9240838" y="1978025"/>
          <p14:tracePt t="13371" x="8404225" y="2020888"/>
          <p14:tracePt t="13402" x="7604125" y="2097088"/>
          <p14:tracePt t="13436" x="6230938" y="2247900"/>
          <p14:tracePt t="13465" x="5302250" y="2339975"/>
          <p14:tracePt t="13498" x="4772025" y="2371725"/>
          <p14:tracePt t="13532" x="4437063" y="2382838"/>
          <p14:tracePt t="13565" x="3956050" y="2425700"/>
          <p14:tracePt t="13607" x="3486150" y="2474913"/>
          <p14:tracePt t="13636" x="3248025" y="2490788"/>
          <p14:tracePt t="13669" x="3016250" y="2501900"/>
          <p14:tracePt t="13699" x="2820988" y="2517775"/>
          <p14:tracePt t="13732" x="2778125" y="2528888"/>
          <p14:tracePt t="13782" x="2740025" y="2513013"/>
          <p14:tracePt t="13807" x="2643188" y="2501900"/>
          <p14:tracePt t="13840" x="2578100" y="2481263"/>
          <p14:tracePt t="13873" x="2571750" y="2470150"/>
          <p14:tracePt t="13902" x="2605088" y="2459038"/>
          <p14:tracePt t="13936" x="2805113" y="2459038"/>
          <p14:tracePt t="13965" x="3378200" y="2459038"/>
          <p14:tracePt t="13998" x="4945063" y="2398713"/>
          <p14:tracePt t="14032" x="6797675" y="2344738"/>
          <p14:tracePt t="14065" x="8451850" y="2366963"/>
          <p14:tracePt t="14089" x="8755063" y="2389188"/>
          <p14:tracePt t="14123" x="9337675" y="2416175"/>
          <p14:tracePt t="14152" x="9629775" y="2432050"/>
          <p14:tracePt t="14182" x="9782175" y="2443163"/>
          <p14:tracePt t="14215" x="9791700" y="2443163"/>
          <p14:tracePt t="14515" x="9690100" y="2463800"/>
          <p14:tracePt t="14544" x="9447213" y="2497138"/>
          <p14:tracePt t="14582" x="7986713" y="2659063"/>
          <p14:tracePt t="14606" x="6500813" y="2782888"/>
          <p14:tracePt t="14636" x="5349875" y="2890838"/>
          <p14:tracePt t="14669" x="4576763" y="2960688"/>
          <p14:tracePt t="14699" x="3933825" y="3005138"/>
          <p14:tracePt t="14732" x="3344863" y="3043238"/>
          <p14:tracePt t="14765" x="2940050" y="3043238"/>
          <p14:tracePt t="14798" x="2751138" y="3043238"/>
          <p14:tracePt t="14832" x="2551113" y="3043238"/>
          <p14:tracePt t="14842" x="2447925" y="3052763"/>
          <p14:tracePt t="14872" x="2270125" y="3052763"/>
          <p14:tracePt t="14902" x="2178050" y="3052763"/>
          <p14:tracePt t="14936" x="2155825" y="3048000"/>
          <p14:tracePt t="14966" x="2139950" y="3048000"/>
          <p14:tracePt t="14999" x="2117725" y="3048000"/>
          <p14:tracePt t="15032" x="2070100" y="3032125"/>
          <p14:tracePt t="15066" x="1928813" y="3005138"/>
          <p14:tracePt t="15089" x="1897063" y="2994025"/>
          <p14:tracePt t="15123" x="1881188" y="2987675"/>
          <p14:tracePt t="15232" x="2016125" y="2994025"/>
          <p14:tracePt t="15265" x="2528888" y="3016250"/>
          <p14:tracePt t="15298" x="3297238" y="3016250"/>
          <p14:tracePt t="15323" x="4171950" y="2998788"/>
          <p14:tracePt t="15341" x="5302250" y="2960688"/>
          <p14:tracePt t="15370" x="7073900" y="2944813"/>
          <p14:tracePt t="15402" x="8586788" y="2978150"/>
          <p14:tracePt t="15435" x="9809163" y="3101975"/>
          <p14:tracePt t="15465" x="10110788" y="3113088"/>
          <p14:tracePt t="15498" x="10440988" y="3113088"/>
          <p14:tracePt t="15532" x="10791825" y="3113088"/>
          <p14:tracePt t="15565" x="10975975" y="3144838"/>
          <p14:tracePt t="15589" x="10980738" y="3144838"/>
          <p14:tracePt t="15669" x="10872788" y="3151188"/>
          <p14:tracePt t="15699" x="10467975" y="3171825"/>
          <p14:tracePt t="15732" x="9959975" y="3171825"/>
          <p14:tracePt t="15766" x="9494838" y="3155950"/>
          <p14:tracePt t="15799" x="9283700" y="3079750"/>
          <p14:tracePt t="15823" x="9170988" y="3025775"/>
          <p14:tracePt t="15841" x="9083675" y="2944813"/>
          <p14:tracePt t="15869" x="9090025" y="2820988"/>
          <p14:tracePt t="15902" x="9220200" y="2697163"/>
          <p14:tracePt t="15936" x="9602788" y="2571750"/>
          <p14:tracePt t="15965" x="9998075" y="2551113"/>
          <p14:tracePt t="15981" x="10121900" y="2551113"/>
          <p14:tracePt t="16015" x="10672763" y="2578100"/>
          <p14:tracePt t="16031" x="10726738" y="2593975"/>
          <p14:tracePt t="16057" x="10856913" y="2652713"/>
          <p14:tracePt t="16089" x="10948988" y="2751138"/>
          <p14:tracePt t="16122" x="10953750" y="2805113"/>
          <p14:tracePt t="16152" x="10818813" y="2940050"/>
          <p14:tracePt t="16185" x="10425113" y="3097213"/>
          <p14:tracePt t="16215" x="10090150" y="3117850"/>
          <p14:tracePt t="16248" x="10052050" y="3117850"/>
          <p14:tracePt t="16401" x="10025063" y="3117850"/>
          <p14:tracePt t="16435" x="8955088" y="3270250"/>
          <p14:tracePt t="16465" x="6761163" y="3425825"/>
          <p14:tracePt t="16481" x="5992813" y="3468688"/>
          <p14:tracePt t="16515" x="5376863" y="3436938"/>
          <p14:tracePt t="16565" x="5392738" y="3432175"/>
          <p14:tracePt t="16606" x="5322888" y="3452813"/>
          <p14:tracePt t="16639" x="5307013" y="3459163"/>
          <p14:tracePt t="16748" x="5302250" y="3459163"/>
          <p14:tracePt t="17015" x="5295900" y="3459163"/>
          <p14:tracePt t="17532" x="5295900" y="3475038"/>
          <p14:tracePt t="17557" x="5403850" y="3805238"/>
          <p14:tracePt t="17591" x="5491163" y="4021138"/>
          <p14:tracePt t="17623" x="5437188" y="4171950"/>
          <p14:tracePt t="17653" x="4972050" y="4360863"/>
          <p14:tracePt t="17686" x="4322763" y="4522788"/>
          <p14:tracePt t="17716" x="3906838" y="4610100"/>
          <p14:tracePt t="17748" x="3652838" y="4621213"/>
          <p14:tracePt t="17782" x="3394075" y="4533900"/>
          <p14:tracePt t="17815" x="3160713" y="4349750"/>
          <p14:tracePt t="17840" x="3063875" y="4221163"/>
          <p14:tracePt t="17873" x="2978150" y="4052888"/>
          <p14:tracePt t="17902" x="2967038" y="3956050"/>
          <p14:tracePt t="17936" x="3178175" y="3702050"/>
          <p14:tracePt t="17965" x="3778250" y="3540125"/>
          <p14:tracePt t="17998" x="4068763" y="3540125"/>
          <p14:tracePt t="18032" x="4167188" y="3648075"/>
          <p14:tracePt t="18066" x="4203700" y="4030663"/>
          <p14:tracePt t="18089" x="4203700" y="4144963"/>
          <p14:tracePt t="18119" x="4167188" y="4284663"/>
          <p14:tracePt t="18152" x="4149725" y="4295775"/>
          <p14:tracePt t="18840" x="4183063" y="4302125"/>
          <p14:tracePt t="18871" x="5019675" y="4333875"/>
          <p14:tracePt t="18902" x="5864225" y="4452938"/>
          <p14:tracePt t="18932" x="6543675" y="4621213"/>
          <p14:tracePt t="18965" x="6754813" y="4776788"/>
          <p14:tracePt t="18999" x="6781800" y="4826000"/>
          <p14:tracePt t="19032" x="6781800" y="4848225"/>
          <p14:tracePt t="19066" x="6723063" y="4895850"/>
          <p14:tracePt t="19089" x="6662738" y="4911725"/>
          <p14:tracePt t="19119" x="6469063" y="4949825"/>
          <p14:tracePt t="19152" x="6253163" y="4949825"/>
          <p14:tracePt t="19186" x="5781675" y="4841875"/>
          <p14:tracePt t="19215" x="5419725" y="4594225"/>
          <p14:tracePt t="19248" x="5149850" y="4252913"/>
          <p14:tracePt t="19282" x="5053013" y="4052888"/>
          <p14:tracePt t="19307" x="5037138" y="3890963"/>
          <p14:tracePt t="19339" x="5068888" y="3740150"/>
          <p14:tracePt t="19370" x="5291138" y="3495675"/>
          <p14:tracePt t="19402" x="5749925" y="3302000"/>
          <p14:tracePt t="19436" x="6462713" y="3236913"/>
          <p14:tracePt t="19465" x="6669088" y="3328988"/>
          <p14:tracePt t="19499" x="6770688" y="3524250"/>
          <p14:tracePt t="19532" x="6907213" y="3875088"/>
          <p14:tracePt t="19565" x="7096125" y="4329113"/>
          <p14:tracePt t="19606" x="7069138" y="4479925"/>
          <p14:tracePt t="19636" x="6804025" y="4630738"/>
          <p14:tracePt t="19669" x="6318250" y="4760913"/>
          <p14:tracePt t="19698" x="6192838" y="4772025"/>
          <p14:tracePt t="19732" x="6181725" y="4772025"/>
          <p14:tracePt t="20123" x="6176963" y="4772025"/>
          <p14:tracePt t="20323" x="6172200" y="4772025"/>
          <p14:tracePt t="20373" x="6026150" y="4733925"/>
          <p14:tracePt t="20406" x="5857875" y="4583113"/>
          <p14:tracePt t="20432" x="5799138" y="4448175"/>
          <p14:tracePt t="20465" x="5792788" y="4241800"/>
          <p14:tracePt t="20499" x="5826125" y="4129088"/>
          <p14:tracePt t="20532" x="5864225" y="4048125"/>
          <p14:tracePt t="20565" x="6053138" y="3859213"/>
          <p14:tracePt t="20606" x="6534150" y="3702050"/>
          <p14:tracePt t="20636" x="6815138" y="3690938"/>
          <p14:tracePt t="20669" x="6916738" y="3760788"/>
          <p14:tracePt t="20698" x="6961188" y="3960813"/>
          <p14:tracePt t="20732" x="6954838" y="4264025"/>
          <p14:tracePt t="20765" x="6862763" y="4691063"/>
          <p14:tracePt t="20798" x="6711950" y="4841875"/>
          <p14:tracePt t="20832" x="6500813" y="4868863"/>
          <p14:tracePt t="20842" x="6388100" y="4864100"/>
          <p14:tracePt t="20872" x="6100763" y="4760913"/>
          <p14:tracePt t="20902" x="5857875" y="4641850"/>
          <p14:tracePt t="20936" x="5473700" y="4452938"/>
          <p14:tracePt t="20965" x="5172075" y="4340225"/>
          <p14:tracePt t="20999" x="4884738" y="4252913"/>
          <p14:tracePt t="21032" x="4587875" y="4183063"/>
          <p14:tracePt t="21065" x="4241800" y="4122738"/>
          <p14:tracePt t="21089" x="4032250" y="4122738"/>
          <p14:tracePt t="21122" x="3760788" y="4106863"/>
          <p14:tracePt t="21152" x="3425825" y="4064000"/>
          <p14:tracePt t="21186" x="3016250" y="3949700"/>
          <p14:tracePt t="21215" x="2982913" y="3933825"/>
          <p14:tracePt t="21248" x="2989263" y="3922713"/>
          <p14:tracePt t="21282" x="2998788" y="3922713"/>
          <p14:tracePt t="21306" x="3079750" y="3890963"/>
          <p14:tracePt t="21339" x="3933825" y="3848100"/>
          <p14:tracePt t="21370" x="5734050" y="3810000"/>
          <p14:tracePt t="21402" x="7242175" y="3810000"/>
          <p14:tracePt t="21436" x="8355013" y="3821113"/>
          <p14:tracePt t="21465" x="9110663" y="3832225"/>
          <p14:tracePt t="21499" x="9818688" y="3852863"/>
          <p14:tracePt t="21532" x="9921875" y="3863975"/>
          <p14:tracePt t="21782" x="9917113" y="3863975"/>
          <p14:tracePt t="22090" x="9906000" y="3863975"/>
          <p14:tracePt t="22152" x="9899650" y="3863975"/>
          <p14:tracePt t="22267" x="9890125" y="3868738"/>
          <p14:tracePt t="22298" x="9890125" y="3875088"/>
          <p14:tracePt t="22325" x="9748838" y="3976688"/>
          <p14:tracePt t="22340" x="9690100" y="4014788"/>
          <p14:tracePt t="22371" x="9510713" y="4113213"/>
          <p14:tracePt t="22401" x="9402763" y="4167188"/>
          <p14:tracePt t="22435" x="9209088" y="4248150"/>
          <p14:tracePt t="22465" x="9128125" y="4279900"/>
          <p14:tracePt t="22498" x="9121775" y="4284663"/>
          <p14:tracePt t="22565" x="9121775" y="4291013"/>
          <p14:tracePt t="22652" x="9117013" y="4291013"/>
          <p14:tracePt t="22902" x="9110663" y="4291013"/>
          <p14:tracePt t="23248" x="9137650" y="4333875"/>
          <p14:tracePt t="23282" x="9193213" y="4394200"/>
          <p14:tracePt t="23310" x="9240838" y="4448175"/>
          <p14:tracePt t="23339" x="9251950" y="4468813"/>
          <p14:tracePt t="23370" x="9251950" y="4511675"/>
          <p14:tracePt t="23402" x="9193213" y="4587875"/>
          <p14:tracePt t="23436" x="9175750" y="4621213"/>
          <p14:tracePt t="23465" x="9170988" y="4641850"/>
          <p14:tracePt t="23498" x="9144000" y="4668838"/>
          <p14:tracePt t="23532" x="9074150" y="4722813"/>
          <p14:tracePt t="23565" x="8883650" y="4799013"/>
          <p14:tracePt t="23606" x="8813800" y="4799013"/>
          <p14:tracePt t="23636" x="8793163" y="4803775"/>
          <p14:tracePt t="23669" x="8705850" y="4803775"/>
          <p14:tracePt t="23698" x="8629650" y="4787900"/>
          <p14:tracePt t="23765" x="8667750" y="4745038"/>
          <p14:tracePt t="23798" x="8685213" y="4729163"/>
          <p14:tracePt t="23823" x="8689975" y="4711700"/>
          <p14:tracePt t="23840" x="8712200" y="4652963"/>
          <p14:tracePt t="23873" x="8813800" y="4495800"/>
          <p14:tracePt t="23902" x="9078913" y="4371975"/>
          <p14:tracePt t="23936" x="9224963" y="4329113"/>
          <p14:tracePt t="24015" x="9224963" y="4333875"/>
          <p14:tracePt t="24136" x="9220200" y="4340225"/>
          <p14:tracePt t="24169" x="9193213" y="4344988"/>
          <p14:tracePt t="24198" x="9175750" y="4349750"/>
          <p14:tracePt t="24231" x="9170988" y="4349750"/>
          <p14:tracePt t="24324" x="9137650" y="4394200"/>
          <p14:tracePt t="24341" x="9036050" y="4491038"/>
          <p14:tracePt t="24370" x="8766175" y="4625975"/>
          <p14:tracePt t="24402" x="8278813" y="4706938"/>
          <p14:tracePt t="24436" x="6907213" y="4679950"/>
          <p14:tracePt t="24465" x="6026150" y="4567238"/>
          <p14:tracePt t="24499" x="5214938" y="4441825"/>
          <p14:tracePt t="24532" x="4464050" y="4367213"/>
          <p14:tracePt t="24556" x="3778250" y="4329113"/>
          <p14:tracePt t="24590" x="3459163" y="4329113"/>
          <p14:tracePt t="24622" x="3355975" y="4340225"/>
          <p14:tracePt t="24669" x="3717925" y="4329113"/>
          <p14:tracePt t="24698" x="4648200" y="4340225"/>
          <p14:tracePt t="24732" x="5219700" y="4448175"/>
          <p14:tracePt t="24765" x="6323013" y="4556125"/>
          <p14:tracePt t="24798" x="8094663" y="4614863"/>
          <p14:tracePt t="24832" x="8993188" y="4765675"/>
          <p14:tracePt t="24842" x="9051925" y="4792663"/>
          <p14:tracePt t="24873" x="9110663" y="4837113"/>
          <p14:tracePt t="24902" x="9105900" y="4868863"/>
          <p14:tracePt t="24935" x="9105900" y="4884738"/>
          <p14:tracePt t="24965" x="9101138" y="4895850"/>
          <p14:tracePt t="24982" x="9094788" y="4906963"/>
          <p14:tracePt t="25016" x="9078913" y="4922838"/>
          <p14:tracePt t="25048" x="9047163" y="4938713"/>
          <p14:tracePt t="25073" x="9009063" y="4945063"/>
          <p14:tracePt t="25106" x="8874125" y="4945063"/>
          <p14:tracePt t="25135" x="8847138" y="4945063"/>
          <p14:tracePt t="25339" x="8840788" y="4945063"/>
          <p14:tracePt t="25499" x="8820150" y="4945063"/>
          <p14:tracePt t="25532" x="8802688" y="4945063"/>
          <p14:tracePt t="25559" x="8793163" y="4945063"/>
          <p14:tracePt t="25591" x="8775700" y="4945063"/>
          <p14:tracePt t="25623" x="8743950" y="4945063"/>
          <p14:tracePt t="25652" x="8647113" y="4956175"/>
          <p14:tracePt t="25682" x="8294688" y="4965700"/>
          <p14:tracePt t="25716" x="7624763" y="4965700"/>
          <p14:tracePt t="25748" x="7478713" y="4960938"/>
          <p14:tracePt t="25781" x="7446963" y="4960938"/>
          <p14:tracePt t="25807" x="7435850" y="4960938"/>
          <p14:tracePt t="25902" x="7424738" y="4949825"/>
          <p14:tracePt t="25935" x="7419975" y="4945063"/>
          <p14:tracePt t="25998" x="7419975" y="4938713"/>
          <p14:tracePt t="26465" x="7273925" y="5149850"/>
          <p14:tracePt t="26498" x="7089775" y="5284788"/>
          <p14:tracePt t="26527" x="6880225" y="5322888"/>
          <p14:tracePt t="26565" x="6599238" y="5360988"/>
          <p14:tracePt t="26591" x="6323013" y="5383213"/>
          <p14:tracePt t="26619" x="6019800" y="5426075"/>
          <p14:tracePt t="26652" x="5457825" y="5522913"/>
          <p14:tracePt t="26686" x="4965700" y="5664200"/>
          <p14:tracePt t="26716" x="4799013" y="5680075"/>
          <p14:tracePt t="26749" x="4414838" y="5700713"/>
          <p14:tracePt t="26782" x="3967163" y="5711825"/>
          <p14:tracePt t="26815" x="3529013" y="5722938"/>
          <p14:tracePt t="26840" x="3367088" y="5722938"/>
          <p14:tracePt t="26873" x="3059113" y="5695950"/>
          <p14:tracePt t="26902" x="2636838" y="5641975"/>
          <p14:tracePt t="26935" x="1935163" y="5473700"/>
          <p14:tracePt t="26965" x="1524000" y="5360988"/>
          <p14:tracePt t="26998" x="1416050" y="5257800"/>
          <p14:tracePt t="27032" x="1497013" y="5080000"/>
          <p14:tracePt t="27065" x="1685925" y="4987925"/>
          <p14:tracePt t="27075" x="1692275" y="4983163"/>
          <p14:tracePt t="27106" x="1766888" y="4960938"/>
          <p14:tracePt t="27136" x="2270125" y="4918075"/>
          <p14:tracePt t="27169" x="2551113" y="4956175"/>
          <p14:tracePt t="27198" x="2609850" y="4999038"/>
          <p14:tracePt t="27231" x="2616200" y="5041900"/>
          <p14:tracePt t="27265" x="2616200" y="5073650"/>
          <p14:tracePt t="27324" x="2605088" y="5073650"/>
          <p14:tracePt t="27341" x="2578100" y="5084763"/>
          <p14:tracePt t="27370" x="2562225" y="5091113"/>
          <p14:tracePt t="27902" x="2562225" y="5102225"/>
          <p14:tracePt t="27932" x="2562225" y="5122863"/>
          <p14:tracePt t="27965" x="2989263" y="5149850"/>
          <p14:tracePt t="27998" x="3378200" y="5041900"/>
          <p14:tracePt t="28031" x="3971925" y="4956175"/>
          <p14:tracePt t="28057" x="4210050" y="4875213"/>
          <p14:tracePt t="28089" x="4210050" y="4848225"/>
          <p14:tracePt t="28119" x="4167188" y="4787900"/>
          <p14:tracePt t="28152" x="4156075" y="4718050"/>
          <p14:tracePt t="28186" x="4252913" y="4506913"/>
          <p14:tracePt t="28215" x="4275138" y="4410075"/>
          <p14:tracePt t="28248" x="4360863" y="4295775"/>
          <p14:tracePt t="28281" x="4495800" y="4102100"/>
          <p14:tracePt t="28307" x="4522788" y="4010025"/>
          <p14:tracePt t="28339" x="4506913" y="3956050"/>
          <p14:tracePt t="28370" x="4475163" y="3895725"/>
          <p14:tracePt t="28402" x="4468813" y="3879850"/>
          <p14:tracePt t="28436" x="4475163" y="3859213"/>
          <p14:tracePt t="28465" x="4475163" y="3841750"/>
          <p14:tracePt t="29088" x="4448175" y="3929063"/>
          <p14:tracePt t="29121" x="4349750" y="4122738"/>
          <p14:tracePt t="29152" x="4140200" y="4394200"/>
          <p14:tracePt t="29185" x="3659188" y="4929188"/>
          <p14:tracePt t="29215" x="3232150" y="5307013"/>
          <p14:tracePt t="29231" x="3048000" y="5453063"/>
          <p14:tracePt t="29265" x="2794000" y="5657850"/>
          <p14:tracePt t="29281" x="2778125" y="5673725"/>
          <p14:tracePt t="29315" x="2740025" y="5727700"/>
          <p14:tracePt t="29339" x="2735263" y="5734050"/>
          <p14:tracePt t="29373" x="2717800" y="5749925"/>
          <p14:tracePt t="29402" x="2679700" y="5788025"/>
          <p14:tracePt t="29435" x="2652713" y="5819775"/>
          <p14:tracePt t="29448" x="2652713" y="5830888"/>
          <p14:tracePt t="29482" x="2652713" y="5853113"/>
          <p14:tracePt t="29516" x="2679700" y="5918200"/>
          <p14:tracePt t="29549" x="2670175" y="5965825"/>
          <p14:tracePt t="29574" x="2625725" y="5992813"/>
          <p14:tracePt t="29607" x="2416175" y="6035675"/>
          <p14:tracePt t="29636" x="2281238" y="6042025"/>
          <p14:tracePt t="29669" x="2193925" y="6019800"/>
          <p14:tracePt t="29699" x="2151063" y="5981700"/>
          <p14:tracePt t="29731" x="2085975" y="5922963"/>
          <p14:tracePt t="29765" x="2016125" y="5853113"/>
          <p14:tracePt t="29798" x="1962150" y="5776913"/>
          <p14:tracePt t="29823" x="1939925" y="5718175"/>
          <p14:tracePt t="29841" x="1939925" y="5664200"/>
          <p14:tracePt t="29869" x="1982788" y="5554663"/>
          <p14:tracePt t="29903" x="2063750" y="5468938"/>
          <p14:tracePt t="29936" x="2247900" y="5387975"/>
          <p14:tracePt t="29966" x="2528888" y="5360988"/>
          <p14:tracePt t="29998" x="2897188" y="5327650"/>
          <p14:tracePt t="30032" x="3221038" y="5318125"/>
          <p14:tracePt t="30065" x="3436938" y="5345113"/>
          <p14:tracePt t="30089" x="3463925" y="5365750"/>
          <p14:tracePt t="30119" x="3540125" y="5457825"/>
          <p14:tracePt t="30152" x="3641725" y="5619750"/>
          <p14:tracePt t="30182" x="3713163" y="5761038"/>
          <p14:tracePt t="30215" x="3706813" y="5842000"/>
          <p14:tracePt t="30248" x="3517900" y="5918200"/>
          <p14:tracePt t="30282" x="3297238" y="5954713"/>
          <p14:tracePt t="30307" x="3236913" y="5954713"/>
          <p14:tracePt t="30557" x="3232150" y="5961063"/>
          <p14:tracePt t="30815" x="3409950" y="5961063"/>
          <p14:tracePt t="30842" x="3598863" y="5961063"/>
          <p14:tracePt t="30874" x="3875088" y="5961063"/>
          <p14:tracePt t="30903" x="3933825" y="5961063"/>
          <p14:tracePt t="30936" x="4248150" y="5961063"/>
          <p14:tracePt t="30965" x="4394200" y="5981700"/>
          <p14:tracePt t="30999" x="4425950" y="5999163"/>
          <p14:tracePt t="31032" x="4441825" y="6008688"/>
          <p14:tracePt t="31065" x="4549775" y="6015038"/>
          <p14:tracePt t="31090" x="4583113" y="6015038"/>
          <p14:tracePt t="31123" x="4594225" y="6015038"/>
          <p14:tracePt t="31152" x="4603750" y="6015038"/>
          <p14:tracePt t="31186" x="4706938" y="5972175"/>
          <p14:tracePt t="31216" x="4902200" y="5938838"/>
          <p14:tracePt t="31249" x="5165725" y="5927725"/>
          <p14:tracePt t="31282" x="5302250" y="5927725"/>
          <p14:tracePt t="31315" x="5329238" y="5927725"/>
          <p14:tracePt t="31339" x="5372100" y="5927725"/>
          <p14:tracePt t="31370" x="5473700" y="5927725"/>
          <p14:tracePt t="31402" x="5576888" y="5934075"/>
          <p14:tracePt t="31436" x="5722938" y="5945188"/>
          <p14:tracePt t="31465" x="5810250" y="5945188"/>
          <p14:tracePt t="31499" x="5938838" y="5938838"/>
          <p14:tracePt t="31532" x="6069013" y="5938838"/>
          <p14:tracePt t="31565" x="6226175" y="5938838"/>
          <p14:tracePt t="31606" x="6334125" y="5938838"/>
          <p14:tracePt t="31636" x="6446838" y="5945188"/>
          <p14:tracePt t="31669" x="6599238" y="5972175"/>
          <p14:tracePt t="31698" x="6727825" y="5976938"/>
          <p14:tracePt t="31732" x="6797675" y="5976938"/>
          <p14:tracePt t="31766" x="6907213" y="5976938"/>
          <p14:tracePt t="31799" x="6965950" y="5976938"/>
          <p14:tracePt t="31823" x="6977063" y="5976938"/>
          <p14:tracePt t="31936" x="6977063" y="5972175"/>
          <p14:tracePt t="32000" x="6977063" y="5965825"/>
          <p14:tracePt t="32048" x="6977063" y="5961063"/>
          <p14:tracePt t="32557" x="6858000" y="5992813"/>
          <p14:tracePt t="32591" x="6500813" y="6046788"/>
          <p14:tracePt t="32623" x="6154738" y="6089650"/>
          <p14:tracePt t="32652" x="5911850" y="6116638"/>
          <p14:tracePt t="32686" x="5410200" y="6149975"/>
          <p14:tracePt t="32716" x="4864100" y="6176963"/>
          <p14:tracePt t="32748" x="4394200" y="6192838"/>
          <p14:tracePt t="32782" x="3998913" y="6242050"/>
          <p14:tracePt t="32807" x="3740150" y="6289675"/>
          <p14:tracePt t="32839" x="3556000" y="6334125"/>
          <p14:tracePt t="32873" x="3459163" y="6376988"/>
          <p14:tracePt t="32902" x="3405188" y="6403975"/>
          <p14:tracePt t="32936" x="3248025" y="6457950"/>
          <p14:tracePt t="32965" x="2890838" y="6473825"/>
          <p14:tracePt t="32999" x="2528888" y="6457950"/>
          <p14:tracePt t="33032" x="2286000" y="6419850"/>
          <p14:tracePt t="33066" x="2155825" y="6350000"/>
          <p14:tracePt t="33090" x="2155825" y="6334125"/>
          <p14:tracePt t="33123" x="2155825" y="6323013"/>
          <p14:tracePt t="33152" x="2189163" y="6316663"/>
          <p14:tracePt t="33186" x="2247900" y="6316663"/>
          <p14:tracePt t="33215" x="2254250" y="6327775"/>
          <p14:tracePt t="33265" x="2254250" y="6334125"/>
          <p14:tracePt t="33698" x="2254250" y="6338888"/>
          <p14:tracePt t="33732" x="2254250" y="6343650"/>
          <p14:tracePt t="33765" x="2528888" y="6350000"/>
          <p14:tracePt t="33793" x="2886075" y="6365875"/>
          <p14:tracePt t="33823" x="3124200" y="6376988"/>
          <p14:tracePt t="33842" x="3187700" y="6381750"/>
          <p14:tracePt t="33873" x="3387725" y="6408738"/>
          <p14:tracePt t="33902" x="3702050" y="6419850"/>
          <p14:tracePt t="33936" x="3814763" y="6426200"/>
          <p14:tracePt t="34048" x="3814763" y="6419850"/>
          <p14:tracePt t="34152" x="3848100" y="6419850"/>
          <p14:tracePt t="34186" x="4452938" y="6415088"/>
          <p14:tracePt t="34215" x="5030788" y="6376988"/>
          <p14:tracePt t="34248" x="5133975" y="6370638"/>
          <p14:tracePt t="34281" x="5138738" y="6365875"/>
          <p14:tracePt t="34315" x="5210175" y="6365875"/>
          <p14:tracePt t="34340" x="5230813" y="6370638"/>
          <p14:tracePt t="34370" x="5237163" y="6370638"/>
          <p14:tracePt t="34482" x="5241925" y="6370638"/>
          <p14:tracePt t="34515" x="5257800" y="6370638"/>
          <p14:tracePt t="34548" x="5284788" y="6370638"/>
          <p14:tracePt t="34582" x="5334000" y="6370638"/>
          <p14:tracePt t="34606" x="5383213" y="6376988"/>
          <p14:tracePt t="34636" x="5446713" y="6376988"/>
          <p14:tracePt t="34669" x="5495925" y="6388100"/>
          <p14:tracePt t="34698" x="5549900" y="6388100"/>
          <p14:tracePt t="34731" x="5646738" y="6388100"/>
          <p14:tracePt t="34766" x="5772150" y="6399213"/>
          <p14:tracePt t="34799" x="5819775" y="6408738"/>
          <p14:tracePt t="34832" x="5837238" y="6408738"/>
          <p14:tracePt t="34902" x="5842000" y="6415088"/>
          <p14:tracePt t="34936" x="5837238" y="6419850"/>
          <p14:tracePt t="34982" x="5830888" y="6419850"/>
          <p14:tracePt t="35015" x="5803900" y="6419850"/>
          <p14:tracePt t="35048" x="5561013" y="6446838"/>
          <p14:tracePt t="35074" x="5318125" y="6469063"/>
          <p14:tracePt t="35106" x="5080000" y="6484938"/>
          <p14:tracePt t="35136" x="4902200" y="6511925"/>
          <p14:tracePt t="35169" x="4706938" y="6523038"/>
          <p14:tracePt t="35198" x="4610100" y="6527800"/>
          <p14:tracePt t="35232" x="4603750" y="6527800"/>
          <p14:tracePt t="35298" x="4583113" y="6527800"/>
          <p14:tracePt t="35323" x="4572000" y="6527800"/>
          <p14:tracePt t="35373" x="4567238" y="6527800"/>
          <p14:tracePt t="35698" x="4560888" y="6527800"/>
          <p14:tracePt t="36015" x="4560888" y="6534150"/>
          <p14:tracePt t="36074" x="4587875" y="6534150"/>
          <p14:tracePt t="36108" x="5010150" y="6457950"/>
          <p14:tracePt t="36140" x="5334000" y="6408738"/>
          <p14:tracePt t="36169" x="5599113" y="6365875"/>
          <p14:tracePt t="36198" x="5857875" y="6307138"/>
          <p14:tracePt t="36231" x="6064250" y="6242050"/>
          <p14:tracePt t="36265" x="6284913" y="6188075"/>
          <p14:tracePt t="36298" x="6599238" y="6127750"/>
          <p14:tracePt t="36323" x="6788150" y="6096000"/>
          <p14:tracePt t="36342" x="6954838" y="6057900"/>
          <p14:tracePt t="36370" x="7127875" y="6019800"/>
          <p14:tracePt t="36402" x="7300913" y="5981700"/>
          <p14:tracePt t="36436" x="7593013" y="5907088"/>
          <p14:tracePt t="36465" x="7862888" y="5846763"/>
          <p14:tracePt t="36499" x="8094663" y="5788025"/>
          <p14:tracePt t="36532" x="8393113" y="5745163"/>
          <p14:tracePt t="36566" x="8786813" y="5727700"/>
          <p14:tracePt t="36590" x="8993188" y="5718175"/>
          <p14:tracePt t="36623" x="9209088" y="5707063"/>
          <p14:tracePt t="36652" x="9521825" y="5684838"/>
          <p14:tracePt t="36685" x="9840913" y="5668963"/>
          <p14:tracePt t="36716" x="9906000" y="5657850"/>
          <p14:tracePt t="36748" x="9906000" y="5646738"/>
          <p14:tracePt t="36781" x="9906000" y="5641975"/>
          <p14:tracePt t="36815" x="9906000" y="5637213"/>
          <p14:tracePt t="40299" x="8089900" y="5156200"/>
          <p14:tracePt t="40324" x="7862888" y="5111750"/>
          <p14:tracePt t="40341" x="7485063" y="5037138"/>
          <p14:tracePt t="40373" x="7273925" y="4983163"/>
          <p14:tracePt t="40403" x="7197725" y="4945063"/>
          <p14:tracePt t="40436" x="6997700" y="4911725"/>
          <p14:tracePt t="40465" x="6842125" y="4945063"/>
          <p14:tracePt t="40482" x="6819900" y="4945063"/>
          <p14:tracePt t="40515" x="6723063" y="4879975"/>
          <p14:tracePt t="40531" x="6662738" y="4819650"/>
          <p14:tracePt t="40557" x="6280150" y="4511675"/>
          <p14:tracePt t="40589" x="5810250" y="4133850"/>
          <p14:tracePt t="40623" x="5257800" y="3787775"/>
          <p14:tracePt t="40652" x="5014913" y="3567113"/>
          <p14:tracePt t="40686" x="4918075" y="3421063"/>
          <p14:tracePt t="40716" x="4895850" y="3414713"/>
          <p14:tracePt t="40748" x="4891088" y="3409950"/>
          <p14:tracePt t="40782" x="4879975" y="3387725"/>
          <p14:tracePt t="40815" x="4879975" y="3371850"/>
          <p14:tracePt t="40840" x="4879975" y="3367088"/>
          <p14:tracePt t="40902" x="4879975" y="3371850"/>
          <p14:tracePt t="40948" x="4875213" y="3371850"/>
          <p14:tracePt t="41057" x="4868863" y="3371850"/>
          <p14:tracePt t="42931" x="5118100" y="3679825"/>
          <p14:tracePt t="42965" x="6127750" y="4387850"/>
          <p14:tracePt t="42982" x="6176963" y="4421188"/>
          <p14:tracePt t="43015" x="6500813" y="4502150"/>
          <p14:tracePt t="43048" x="6911975" y="4506913"/>
          <p14:tracePt t="43073" x="7181850" y="4506913"/>
          <p14:tracePt t="43106" x="7523163" y="4587875"/>
          <p14:tracePt t="43136" x="7754938" y="4729163"/>
          <p14:tracePt t="43169" x="8004175" y="4906963"/>
          <p14:tracePt t="43198" x="8366125" y="5068888"/>
          <p14:tracePt t="43232" x="8732838" y="5241925"/>
          <p14:tracePt t="43265" x="8874125" y="5322888"/>
          <p14:tracePt t="43298" x="8928100" y="5372100"/>
          <p14:tracePt t="43323" x="8982075" y="5414963"/>
          <p14:tracePt t="43341" x="9078913" y="5464175"/>
          <p14:tracePt t="43370" x="9256713" y="5545138"/>
          <p14:tracePt t="43402" x="9371013" y="5630863"/>
          <p14:tracePt t="43435" x="9451975" y="5707063"/>
          <p14:tracePt t="43465" x="9478963" y="5727700"/>
          <p14:tracePt t="43531" x="9483725" y="57277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55338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SVO+</a:t>
            </a:r>
            <a:r>
              <a:rPr kumimoji="1" lang="ja-JP" altLang="en-US" dirty="0"/>
              <a:t>前置詞</a:t>
            </a:r>
            <a:r>
              <a:rPr kumimoji="1" lang="en-US" altLang="ja-JP" dirty="0"/>
              <a:t>+</a:t>
            </a:r>
            <a:r>
              <a:rPr kumimoji="1" lang="ja-JP" altLang="en-US" dirty="0"/>
              <a:t>名詞   </a:t>
            </a:r>
            <a:r>
              <a:rPr lang="ja-JP" altLang="en-US" dirty="0"/>
              <a:t>前置詞は</a:t>
            </a:r>
            <a:r>
              <a:rPr lang="en-US" altLang="ja-JP" dirty="0"/>
              <a:t>V</a:t>
            </a:r>
            <a:r>
              <a:rPr lang="ja-JP" altLang="en-US" dirty="0"/>
              <a:t>が決める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128184"/>
            <a:ext cx="10515600" cy="3808693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We must </a:t>
            </a:r>
            <a:r>
              <a:rPr lang="en-US" altLang="ja-JP" b="1" i="1" dirty="0"/>
              <a:t>provide</a:t>
            </a:r>
            <a:r>
              <a:rPr lang="en-US" altLang="ja-JP" dirty="0"/>
              <a:t> the victims  (       ) food and clothes.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We must </a:t>
            </a:r>
            <a:r>
              <a:rPr lang="en-US" altLang="ja-JP" b="1" i="1" dirty="0"/>
              <a:t>provide</a:t>
            </a:r>
            <a:r>
              <a:rPr lang="en-US" altLang="ja-JP" dirty="0"/>
              <a:t> food and clothes (       )the victims.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She </a:t>
            </a:r>
            <a:r>
              <a:rPr lang="en-US" altLang="ja-JP" b="1" i="1" dirty="0"/>
              <a:t>accused </a:t>
            </a:r>
            <a:r>
              <a:rPr lang="en-US" altLang="ja-JP" dirty="0"/>
              <a:t>Tom (      ) stealing her car.</a:t>
            </a:r>
          </a:p>
          <a:p>
            <a:pPr marL="0" indent="0">
              <a:buNone/>
            </a:pPr>
            <a:r>
              <a:rPr lang="en-US" altLang="ja-JP" dirty="0"/>
              <a:t>They </a:t>
            </a:r>
            <a:r>
              <a:rPr lang="en-US" altLang="ja-JP" b="1" i="1" dirty="0"/>
              <a:t>blamed</a:t>
            </a:r>
            <a:r>
              <a:rPr lang="en-US" altLang="ja-JP" dirty="0"/>
              <a:t> the accident (      ) me.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They </a:t>
            </a:r>
            <a:r>
              <a:rPr lang="en-US" altLang="ja-JP" b="1" i="1" dirty="0"/>
              <a:t>blamed</a:t>
            </a:r>
            <a:r>
              <a:rPr lang="en-US" altLang="ja-JP" dirty="0"/>
              <a:t> me (      ) the accident.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r>
              <a:rPr lang="en-US" altLang="ja-JP" dirty="0"/>
              <a:t>He </a:t>
            </a:r>
            <a:r>
              <a:rPr lang="en-US" altLang="ja-JP" b="1" i="1" dirty="0"/>
              <a:t>took </a:t>
            </a:r>
            <a:r>
              <a:rPr lang="en-US" altLang="ja-JP" dirty="0"/>
              <a:t>me (      ) my brother. </a:t>
            </a:r>
          </a:p>
          <a:p>
            <a:pPr marL="0" indent="0">
              <a:buNone/>
            </a:pPr>
            <a:r>
              <a:rPr lang="en-US" altLang="ja-JP" dirty="0"/>
              <a:t>I </a:t>
            </a:r>
            <a:r>
              <a:rPr lang="en-US" altLang="ja-JP" b="1" i="1" dirty="0"/>
              <a:t>informed</a:t>
            </a:r>
            <a:r>
              <a:rPr lang="en-US" altLang="ja-JP" dirty="0"/>
              <a:t> her</a:t>
            </a:r>
            <a:r>
              <a:rPr lang="en-US" altLang="ja-JP" b="1" i="1" dirty="0"/>
              <a:t> </a:t>
            </a:r>
            <a:r>
              <a:rPr lang="en-US" altLang="ja-JP" dirty="0"/>
              <a:t>(      ) my departure. </a:t>
            </a:r>
            <a:endParaRPr kumimoji="1" lang="ja-JP" altLang="en-US" dirty="0"/>
          </a:p>
        </p:txBody>
      </p:sp>
      <p:sp>
        <p:nvSpPr>
          <p:cNvPr id="4" name="下カーブ矢印 3"/>
          <p:cNvSpPr/>
          <p:nvPr/>
        </p:nvSpPr>
        <p:spPr>
          <a:xfrm>
            <a:off x="1459006" y="438617"/>
            <a:ext cx="1317811" cy="41685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09982" y="2060944"/>
            <a:ext cx="106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with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22144" y="2611061"/>
            <a:ext cx="75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for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57385" y="3086191"/>
            <a:ext cx="75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of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89764" y="3609411"/>
            <a:ext cx="75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on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40548" y="4084542"/>
            <a:ext cx="75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for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84419" y="4654830"/>
            <a:ext cx="75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for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76362" y="5165677"/>
            <a:ext cx="75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of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CEF063C9-6660-4566-8D36-4DF43F060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6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16"/>
    </mc:Choice>
    <mc:Fallback xmlns="">
      <p:transition spd="slow" advTm="6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136" x="8986838" y="5356225"/>
          <p14:tracePt t="1169" x="7608888" y="3702050"/>
          <p14:tracePt t="1199" x="6835775" y="2243138"/>
          <p14:tracePt t="1232" x="6403975" y="977900"/>
          <p14:tracePt t="1799" x="1609725" y="265113"/>
          <p14:tracePt t="1826" x="658813" y="665163"/>
          <p14:tracePt t="1841" x="496888" y="712788"/>
          <p14:tracePt t="1870" x="0" y="827088"/>
          <p14:tracePt t="1920" x="0" y="800100"/>
          <p14:tracePt t="1949" x="0" y="784225"/>
          <p14:tracePt t="2016" x="0" y="766763"/>
          <p14:tracePt t="2066" x="15875" y="735013"/>
          <p14:tracePt t="2090" x="42863" y="723900"/>
          <p14:tracePt t="2123" x="168275" y="723900"/>
          <p14:tracePt t="2153" x="481013" y="750888"/>
          <p14:tracePt t="2186" x="1409700" y="950913"/>
          <p14:tracePt t="2216" x="2324100" y="1162050"/>
          <p14:tracePt t="2249" x="3279775" y="1373188"/>
          <p14:tracePt t="2282" x="3587750" y="1454150"/>
          <p14:tracePt t="2316" x="3875088" y="1501775"/>
          <p14:tracePt t="2356" x="4214813" y="1501775"/>
          <p14:tracePt t="2386" x="4349750" y="1501775"/>
          <p14:tracePt t="2419" x="4367213" y="1501775"/>
          <p14:tracePt t="2449" x="4371975" y="1501775"/>
          <p14:tracePt t="2558" x="4360863" y="1501775"/>
          <p14:tracePt t="2590" x="4340225" y="1501775"/>
          <p14:tracePt t="2620" x="4322763" y="1501775"/>
          <p14:tracePt t="2652" x="4295775" y="1508125"/>
          <p14:tracePt t="2686" x="4264025" y="1508125"/>
          <p14:tracePt t="2716" x="4176713" y="1508125"/>
          <p14:tracePt t="2749" x="4064000" y="1481138"/>
          <p14:tracePt t="2782" x="4032250" y="1454150"/>
          <p14:tracePt t="2824" x="4032250" y="1447800"/>
          <p14:tracePt t="2856" x="4041775" y="1443038"/>
          <p14:tracePt t="2902" x="4068763" y="1438275"/>
          <p14:tracePt t="2936" x="4394200" y="1409700"/>
          <p14:tracePt t="2967" x="4572000" y="1420813"/>
          <p14:tracePt t="2998" x="4702175" y="1438275"/>
          <p14:tracePt t="3032" x="4772025" y="1443038"/>
          <p14:tracePt t="3066" x="4875213" y="1458913"/>
          <p14:tracePt t="3090" x="4922838" y="1458913"/>
          <p14:tracePt t="3123" x="4956175" y="1458913"/>
          <p14:tracePt t="3152" x="4960938" y="1458913"/>
          <p14:tracePt t="3282" x="4965700" y="1458913"/>
          <p14:tracePt t="3307" x="4972050" y="1458913"/>
          <p14:tracePt t="3356" x="4972050" y="1454150"/>
          <p14:tracePt t="3653" x="4972050" y="1443038"/>
          <p14:tracePt t="3732" x="4949825" y="1420813"/>
          <p14:tracePt t="3765" x="4648200" y="1296988"/>
          <p14:tracePt t="3784" x="4041775" y="1155700"/>
          <p14:tracePt t="3811" x="3371850" y="1031875"/>
          <p14:tracePt t="3840" x="3117850" y="989013"/>
          <p14:tracePt t="3870" x="2659063" y="977900"/>
          <p14:tracePt t="3903" x="1874838" y="946150"/>
          <p14:tracePt t="3936" x="1366838" y="930275"/>
          <p14:tracePt t="3966" x="1362075" y="930275"/>
          <p14:tracePt t="4016" x="1355725" y="930275"/>
          <p14:tracePt t="4049" x="1346200" y="935038"/>
          <p14:tracePt t="4073" x="1346200" y="966788"/>
          <p14:tracePt t="4092" x="1400175" y="1031875"/>
          <p14:tracePt t="4123" x="1443038" y="1065213"/>
          <p14:tracePt t="4152" x="1447800" y="1069975"/>
          <p14:tracePt t="4186" x="1501775" y="1146175"/>
          <p14:tracePt t="4215" x="1512888" y="1155700"/>
          <p14:tracePt t="4591" x="1663700" y="1146175"/>
          <p14:tracePt t="4623" x="2063750" y="1123950"/>
          <p14:tracePt t="4653" x="2366963" y="1123950"/>
          <p14:tracePt t="4903" x="2371725" y="1123950"/>
          <p14:tracePt t="4936" x="2843213" y="1146175"/>
          <p14:tracePt t="4966" x="3259138" y="1173163"/>
          <p14:tracePt t="4984" x="3398838" y="1193800"/>
          <p14:tracePt t="5016" x="4102100" y="1243013"/>
          <p14:tracePt t="5049" x="4783138" y="1328738"/>
          <p14:tracePt t="5073" x="5172075" y="1377950"/>
          <p14:tracePt t="5092" x="5691188" y="1427163"/>
          <p14:tracePt t="5123" x="5873750" y="1431925"/>
          <p14:tracePt t="5153" x="6138863" y="1454150"/>
          <p14:tracePt t="5186" x="6554788" y="1492250"/>
          <p14:tracePt t="5216" x="6797675" y="1524000"/>
          <p14:tracePt t="5249" x="7089775" y="1546225"/>
          <p14:tracePt t="5282" x="7392988" y="1546225"/>
          <p14:tracePt t="5316" x="7759700" y="1562100"/>
          <p14:tracePt t="5356" x="8051800" y="1562100"/>
          <p14:tracePt t="5386" x="8474075" y="1600200"/>
          <p14:tracePt t="5419" x="8694738" y="1609725"/>
          <p14:tracePt t="5449" x="8782050" y="1609725"/>
          <p14:tracePt t="5482" x="8867775" y="1604963"/>
          <p14:tracePt t="5516" x="9063038" y="1589088"/>
          <p14:tracePt t="5549" x="9148763" y="1589088"/>
          <p14:tracePt t="5573" x="9186863" y="1582738"/>
          <p14:tracePt t="5592" x="9247188" y="1582738"/>
          <p14:tracePt t="5620" x="9332913" y="1573213"/>
          <p14:tracePt t="5652" x="9391650" y="1573213"/>
          <p14:tracePt t="5840" x="9359900" y="1566863"/>
          <p14:tracePt t="5871" x="9247188" y="1573213"/>
          <p14:tracePt t="5902" x="9209088" y="1573213"/>
          <p14:tracePt t="5936" x="9197975" y="1573213"/>
          <p14:tracePt t="5966" x="9182100" y="1573213"/>
          <p14:tracePt t="5999" x="9121775" y="1573213"/>
          <p14:tracePt t="6032" x="9078913" y="1573213"/>
          <p14:tracePt t="6066" x="8970963" y="1577975"/>
          <p14:tracePt t="6090" x="8878888" y="1577975"/>
          <p14:tracePt t="6123" x="8624888" y="1589088"/>
          <p14:tracePt t="6153" x="8462963" y="1589088"/>
          <p14:tracePt t="6186" x="8355013" y="1604963"/>
          <p14:tracePt t="6216" x="8247063" y="1604963"/>
          <p14:tracePt t="6232" x="8170863" y="1616075"/>
          <p14:tracePt t="6265" x="7851775" y="1654175"/>
          <p14:tracePt t="6282" x="7750175" y="1663700"/>
          <p14:tracePt t="6316" x="7604125" y="1685925"/>
          <p14:tracePt t="6339" x="7570788" y="1685925"/>
          <p14:tracePt t="6369" x="7451725" y="1701800"/>
          <p14:tracePt t="6402" x="7219950" y="1728788"/>
          <p14:tracePt t="6436" x="6988175" y="1751013"/>
          <p14:tracePt t="6466" x="6916738" y="1762125"/>
          <p14:tracePt t="6482" x="6907213" y="1766888"/>
          <p14:tracePt t="6516" x="6707188" y="1831975"/>
          <p14:tracePt t="6549" x="6511925" y="1908175"/>
          <p14:tracePt t="6574" x="6408738" y="1982788"/>
          <p14:tracePt t="6592" x="6323013" y="2063750"/>
          <p14:tracePt t="6620" x="6181725" y="2274888"/>
          <p14:tracePt t="6653" x="6057900" y="2555875"/>
          <p14:tracePt t="6686" x="5922963" y="2951163"/>
          <p14:tracePt t="6716" x="5826125" y="3290888"/>
          <p14:tracePt t="6748" x="5707063" y="3609975"/>
          <p14:tracePt t="6782" x="5630863" y="3848100"/>
          <p14:tracePt t="6815" x="5480050" y="4176713"/>
          <p14:tracePt t="6826" x="5392738" y="4284663"/>
          <p14:tracePt t="6841" x="5322888" y="4344988"/>
          <p14:tracePt t="6873" x="5010150" y="4529138"/>
          <p14:tracePt t="6903" x="4691063" y="4664075"/>
          <p14:tracePt t="6936" x="4291013" y="4756150"/>
          <p14:tracePt t="6966" x="4021138" y="4772025"/>
          <p14:tracePt t="6999" x="3625850" y="4722813"/>
          <p14:tracePt t="7032" x="3297238" y="4560888"/>
          <p14:tracePt t="7066" x="2998788" y="4295775"/>
          <p14:tracePt t="7090" x="2879725" y="4156075"/>
          <p14:tracePt t="7120" x="2771775" y="3960813"/>
          <p14:tracePt t="7152" x="2755900" y="3744913"/>
          <p14:tracePt t="7186" x="2874963" y="3324225"/>
          <p14:tracePt t="7215" x="2994025" y="3106738"/>
          <p14:tracePt t="7249" x="3340100" y="2832100"/>
          <p14:tracePt t="7282" x="3886200" y="2582863"/>
          <p14:tracePt t="7307" x="4837113" y="2301875"/>
          <p14:tracePt t="7341" x="5653088" y="2162175"/>
          <p14:tracePt t="7373" x="6064250" y="2124075"/>
          <p14:tracePt t="7403" x="6289675" y="2139950"/>
          <p14:tracePt t="7436" x="6770688" y="2308225"/>
          <p14:tracePt t="7466" x="7289800" y="2528888"/>
          <p14:tracePt t="7499" x="7615238" y="2767013"/>
          <p14:tracePt t="7532" x="7759700" y="2951163"/>
          <p14:tracePt t="7566" x="7900988" y="3178175"/>
          <p14:tracePt t="7591" x="7912100" y="3259138"/>
          <p14:tracePt t="7622" x="7808913" y="3414713"/>
          <p14:tracePt t="7652" x="7597775" y="3609975"/>
          <p14:tracePt t="7686" x="7523163" y="3679825"/>
          <p14:tracePt t="7717" x="7505700" y="3695700"/>
          <p14:tracePt t="7750" x="7451725" y="3740150"/>
          <p14:tracePt t="7784" x="7332663" y="3805238"/>
          <p14:tracePt t="7812" x="7154863" y="3879850"/>
          <p14:tracePt t="7839" x="7046913" y="3879850"/>
          <p14:tracePt t="7873" x="6992938" y="3879850"/>
          <p14:tracePt t="7905" x="6950075" y="3875088"/>
          <p14:tracePt t="7933" x="6777038" y="3875088"/>
          <p14:tracePt t="7970" x="6523038" y="3875088"/>
          <p14:tracePt t="7996" x="6372225" y="3875088"/>
          <p14:tracePt t="8028" x="6235700" y="3848100"/>
          <p14:tracePt t="8058" x="6111875" y="3825875"/>
          <p14:tracePt t="8091" x="5934075" y="3760788"/>
          <p14:tracePt t="8122" x="5734050" y="3663950"/>
          <p14:tracePt t="8152" x="5534025" y="3524250"/>
          <p14:tracePt t="8184" x="5349875" y="3387725"/>
          <p14:tracePt t="8217" x="5111750" y="3214688"/>
          <p14:tracePt t="8250" x="5019675" y="3140075"/>
          <p14:tracePt t="8277" x="4992688" y="3113088"/>
          <p14:tracePt t="8309" x="4987925" y="3090863"/>
          <p14:tracePt t="8342" x="4945063" y="3025775"/>
          <p14:tracePt t="8371" x="4911725" y="2955925"/>
          <p14:tracePt t="8404" x="4891088" y="2890838"/>
          <p14:tracePt t="8433" x="4875213" y="2852738"/>
          <p14:tracePt t="8466" x="4852988" y="2805113"/>
          <p14:tracePt t="8500" x="4841875" y="2789238"/>
          <p14:tracePt t="8533" x="4837113" y="2771775"/>
          <p14:tracePt t="8558" x="4830763" y="2767013"/>
          <p14:tracePt t="8592" x="4830763" y="2762250"/>
          <p14:tracePt t="8637" x="4826000" y="2751138"/>
          <p14:tracePt t="8683" x="4821238" y="2728913"/>
          <p14:tracePt t="8717" x="4814888" y="2690813"/>
          <p14:tracePt t="8750" x="4803775" y="2670175"/>
          <p14:tracePt t="8782" x="4803775" y="2659063"/>
          <p14:tracePt t="8824" x="4803775" y="2652713"/>
          <p14:tracePt t="8858" x="4803775" y="2643188"/>
          <p14:tracePt t="8903" x="4803775" y="2636838"/>
          <p14:tracePt t="8933" x="4803775" y="2625725"/>
          <p14:tracePt t="9233" x="4826000" y="2625725"/>
          <p14:tracePt t="9261" x="4848225" y="2625725"/>
          <p14:tracePt t="9294" x="4884738" y="2632075"/>
          <p14:tracePt t="9332" x="4884738" y="2647950"/>
          <p14:tracePt t="9356" x="4891088" y="2670175"/>
          <p14:tracePt t="9389" x="4929188" y="2690813"/>
          <p14:tracePt t="9419" x="4999038" y="2690813"/>
          <p14:tracePt t="9449" x="5003800" y="2690813"/>
          <p14:tracePt t="9506" x="4960938" y="2690813"/>
          <p14:tracePt t="9516" x="4956175" y="2690813"/>
          <p14:tracePt t="9527" x="4949825" y="2690813"/>
          <p14:tracePt t="9557" x="4945063" y="2690813"/>
          <p14:tracePt t="9591" x="4945063" y="2697163"/>
          <p14:tracePt t="9620" x="4938713" y="2706688"/>
          <p14:tracePt t="9653" x="4902200" y="2724150"/>
          <p14:tracePt t="9686" x="4857750" y="2733675"/>
          <p14:tracePt t="9716" x="4837113" y="2740025"/>
          <p14:tracePt t="9749" x="4810125" y="2740025"/>
          <p14:tracePt t="9782" x="4738688" y="2751138"/>
          <p14:tracePt t="9820" x="4641850" y="2744788"/>
          <p14:tracePt t="9842" x="4594225" y="2724150"/>
          <p14:tracePt t="9870" x="4491038" y="2706688"/>
          <p14:tracePt t="9903" x="4376738" y="2706688"/>
          <p14:tracePt t="9936" x="4268788" y="2701925"/>
          <p14:tracePt t="9967" x="4230688" y="2701925"/>
          <p14:tracePt t="10003" x="4187825" y="2701925"/>
          <p14:tracePt t="10033" x="4133850" y="2701925"/>
          <p14:tracePt t="10060" x="4064000" y="2690813"/>
          <p14:tracePt t="10090" x="3949700" y="2679700"/>
          <p14:tracePt t="10124" x="3821113" y="2652713"/>
          <p14:tracePt t="10153" x="3717925" y="2643188"/>
          <p14:tracePt t="10186" x="3551238" y="2643188"/>
          <p14:tracePt t="10216" x="3432175" y="2643188"/>
          <p14:tracePt t="10249" x="3367088" y="2636838"/>
          <p14:tracePt t="10282" x="3355975" y="2632075"/>
          <p14:tracePt t="10341" x="3355975" y="2625725"/>
          <p14:tracePt t="10374" x="3355975" y="2620963"/>
          <p14:tracePt t="10482" x="3367088" y="2647950"/>
          <p14:tracePt t="10516" x="3371850" y="2663825"/>
          <p14:tracePt t="10558" x="3378200" y="2663825"/>
          <p14:tracePt t="10670" x="3382963" y="2659063"/>
          <p14:tracePt t="12170" x="3405188" y="2632075"/>
          <p14:tracePt t="12199" x="3394075" y="2625725"/>
          <p14:tracePt t="12232" x="3382963" y="2625725"/>
          <p14:tracePt t="12266" x="3355975" y="2625725"/>
          <p14:tracePt t="12299" x="3286125" y="2616200"/>
          <p14:tracePt t="12324" x="3252788" y="2593975"/>
          <p14:tracePt t="12357" x="3214688" y="2555875"/>
          <p14:tracePt t="12386" x="3198813" y="2540000"/>
          <p14:tracePt t="12437" x="3151188" y="2540000"/>
          <p14:tracePt t="12466" x="3106738" y="2551113"/>
          <p14:tracePt t="12499" x="3059113" y="2566988"/>
          <p14:tracePt t="12532" x="3005138" y="2566988"/>
          <p14:tracePt t="12566" x="2955925" y="2566988"/>
          <p14:tracePt t="12591" x="2940050" y="2562225"/>
          <p14:tracePt t="12699" x="2989263" y="2562225"/>
          <p14:tracePt t="12732" x="3086100" y="2562225"/>
          <p14:tracePt t="12766" x="3187700" y="2582863"/>
          <p14:tracePt t="12799" x="3221038" y="2589213"/>
          <p14:tracePt t="12823" x="3259138" y="2589213"/>
          <p14:tracePt t="12857" x="3313113" y="2589213"/>
          <p14:tracePt t="12886" x="3340100" y="2571750"/>
          <p14:tracePt t="12936" x="3340100" y="2566988"/>
          <p14:tracePt t="12967" x="3340100" y="2562225"/>
          <p14:tracePt t="13374" x="3475038" y="2551113"/>
          <p14:tracePt t="13404" x="3544888" y="2535238"/>
          <p14:tracePt t="13436" x="3594100" y="2528888"/>
          <p14:tracePt t="13466" x="3605213" y="2528888"/>
          <p14:tracePt t="13621" x="3614738" y="2528888"/>
          <p14:tracePt t="13732" x="3625850" y="2535238"/>
          <p14:tracePt t="13766" x="3690938" y="2535238"/>
          <p14:tracePt t="13794" x="3751263" y="2535238"/>
          <p14:tracePt t="13824" x="3825875" y="2524125"/>
          <p14:tracePt t="13857" x="3998913" y="2524125"/>
          <p14:tracePt t="13886" x="4113213" y="2524125"/>
          <p14:tracePt t="13920" x="4210050" y="2524125"/>
          <p14:tracePt t="13949" x="4286250" y="2524125"/>
          <p14:tracePt t="13982" x="4322763" y="2524125"/>
          <p14:tracePt t="14016" x="4344988" y="2524125"/>
          <p14:tracePt t="14049" x="4387850" y="2524125"/>
          <p14:tracePt t="14082" x="4441825" y="2528888"/>
          <p14:tracePt t="14093" x="4448175" y="2528888"/>
          <p14:tracePt t="14316" x="4448175" y="2540000"/>
          <p14:tracePt t="14386" x="4518025" y="2544763"/>
          <p14:tracePt t="14420" x="4664075" y="2555875"/>
          <p14:tracePt t="14449" x="4841875" y="2555875"/>
          <p14:tracePt t="14482" x="4960938" y="2555875"/>
          <p14:tracePt t="14516" x="4983163" y="2551113"/>
          <p14:tracePt t="14549" x="4992688" y="2551113"/>
          <p14:tracePt t="14591" x="4999038" y="2551113"/>
          <p14:tracePt t="14766" x="4992688" y="2551113"/>
          <p14:tracePt t="14799" x="4992688" y="2555875"/>
          <p14:tracePt t="14856" x="4987925" y="2555875"/>
          <p14:tracePt t="15232" x="4983163" y="2555875"/>
          <p14:tracePt t="15282" x="4976813" y="2555875"/>
          <p14:tracePt t="15332" x="4945063" y="2335213"/>
          <p14:tracePt t="15356" x="4922838" y="2090738"/>
          <p14:tracePt t="15386" x="4945063" y="1924050"/>
          <p14:tracePt t="15419" x="4983163" y="1847850"/>
          <p14:tracePt t="15449" x="4992688" y="1827213"/>
          <p14:tracePt t="15532" x="5003800" y="1827213"/>
          <p14:tracePt t="15686" x="5010150" y="1827213"/>
          <p14:tracePt t="15749" x="5010150" y="1836738"/>
          <p14:tracePt t="20799" x="5010150" y="1989138"/>
          <p14:tracePt t="20826" x="5010150" y="2016125"/>
          <p14:tracePt t="20855" x="5019675" y="2043113"/>
          <p14:tracePt t="20890" x="5048250" y="2085975"/>
          <p14:tracePt t="20921" x="5048250" y="2128838"/>
          <p14:tracePt t="20949" x="5026025" y="2178050"/>
          <p14:tracePt t="20982" x="4929188" y="2236788"/>
          <p14:tracePt t="21016" x="4576763" y="2339975"/>
          <p14:tracePt t="21049" x="4176713" y="2393950"/>
          <p14:tracePt t="21082" x="3814763" y="2416175"/>
          <p14:tracePt t="21093" x="3756025" y="2416175"/>
          <p14:tracePt t="21123" x="3609975" y="2416175"/>
          <p14:tracePt t="21153" x="3578225" y="2416175"/>
          <p14:tracePt t="21186" x="3529013" y="2452688"/>
          <p14:tracePt t="21216" x="3490913" y="2470150"/>
          <p14:tracePt t="21249" x="3463925" y="2481263"/>
          <p14:tracePt t="21357" x="3459163" y="2481263"/>
          <p14:tracePt t="21856" x="3463925" y="2481263"/>
          <p14:tracePt t="21966" x="3594100" y="2508250"/>
          <p14:tracePt t="21982" x="3625850" y="2513013"/>
          <p14:tracePt t="22015" x="3652838" y="2524125"/>
          <p14:tracePt t="22048" x="3652838" y="2535238"/>
          <p14:tracePt t="22090" x="3659188" y="2535238"/>
          <p14:tracePt t="22123" x="3679825" y="2528888"/>
          <p14:tracePt t="22152" x="3717925" y="2524125"/>
          <p14:tracePt t="22185" x="3852863" y="2517775"/>
          <p14:tracePt t="22199" x="3879850" y="2508250"/>
          <p14:tracePt t="22232" x="4037013" y="2501900"/>
          <p14:tracePt t="22266" x="4268788" y="2486025"/>
          <p14:tracePt t="22298" x="4414838" y="2474913"/>
          <p14:tracePt t="22323" x="4518025" y="2463800"/>
          <p14:tracePt t="22356" x="4652963" y="2459038"/>
          <p14:tracePt t="22389" x="4733925" y="2447925"/>
          <p14:tracePt t="22418" x="4749800" y="2447925"/>
          <p14:tracePt t="22557" x="4722813" y="2474913"/>
          <p14:tracePt t="22590" x="4614863" y="2497138"/>
          <p14:tracePt t="22620" x="4430713" y="2508250"/>
          <p14:tracePt t="22653" x="4302125" y="2497138"/>
          <p14:tracePt t="22686" x="4149725" y="2459038"/>
          <p14:tracePt t="22716" x="4079875" y="2405063"/>
          <p14:tracePt t="22749" x="4052888" y="2312988"/>
          <p14:tracePt t="22782" x="4052888" y="2227263"/>
          <p14:tracePt t="22807" x="4095750" y="2144713"/>
          <p14:tracePt t="22840" x="4264025" y="2090738"/>
          <p14:tracePt t="22873" x="4641850" y="2070100"/>
          <p14:tracePt t="22903" x="4868863" y="2085975"/>
          <p14:tracePt t="22936" x="4960938" y="2162175"/>
          <p14:tracePt t="22966" x="4999038" y="2216150"/>
          <p14:tracePt t="22999" x="5026025" y="2270125"/>
          <p14:tracePt t="23032" x="5041900" y="2308225"/>
          <p14:tracePt t="23065" x="5048250" y="2317750"/>
          <p14:tracePt t="23090" x="5048250" y="2324100"/>
          <p14:tracePt t="23199" x="5010150" y="2324100"/>
          <p14:tracePt t="23232" x="4972050" y="2335213"/>
          <p14:tracePt t="23266" x="4965700" y="2339975"/>
          <p14:tracePt t="25749" x="5938838" y="3533775"/>
          <p14:tracePt t="25782" x="5961063" y="3544888"/>
          <p14:tracePt t="25840" x="5884863" y="3544888"/>
          <p14:tracePt t="25873" x="5868988" y="3544888"/>
          <p14:tracePt t="25903" x="5803900" y="3551238"/>
          <p14:tracePt t="25936" x="5545138" y="3609975"/>
          <p14:tracePt t="25966" x="5430838" y="3609975"/>
          <p14:tracePt t="25999" x="5280025" y="3517900"/>
          <p14:tracePt t="26032" x="4999038" y="3355975"/>
          <p14:tracePt t="26057" x="4625975" y="3225800"/>
          <p14:tracePt t="26090" x="4464050" y="3113088"/>
          <p14:tracePt t="26123" x="4414838" y="2998788"/>
          <p14:tracePt t="26153" x="4398963" y="2874963"/>
          <p14:tracePt t="26186" x="4414838" y="2740025"/>
          <p14:tracePt t="26216" x="4545013" y="2620963"/>
          <p14:tracePt t="26249" x="4814888" y="2490788"/>
          <p14:tracePt t="26282" x="5187950" y="2436813"/>
          <p14:tracePt t="26307" x="5603875" y="2436813"/>
          <p14:tracePt t="26340" x="5945188" y="2528888"/>
          <p14:tracePt t="26373" x="6149975" y="2663825"/>
          <p14:tracePt t="26403" x="6219825" y="2794000"/>
          <p14:tracePt t="26436" x="6172200" y="2852738"/>
          <p14:tracePt t="26465" x="6118225" y="2852738"/>
          <p14:tracePt t="26482" x="6096000" y="2852738"/>
          <p14:tracePt t="26516" x="6015038" y="2847975"/>
          <p14:tracePt t="26549" x="5976938" y="2847975"/>
          <p14:tracePt t="28356" x="5922963" y="2951163"/>
          <p14:tracePt t="28388" x="5792788" y="3151188"/>
          <p14:tracePt t="28419" x="5695950" y="3270250"/>
          <p14:tracePt t="28449" x="5527675" y="3351213"/>
          <p14:tracePt t="28482" x="5138738" y="3405188"/>
          <p14:tracePt t="28516" x="4333875" y="3468688"/>
          <p14:tracePt t="28532" x="4221163" y="3479800"/>
          <p14:tracePt t="28566" x="3868738" y="3495675"/>
          <p14:tracePt t="28576" x="3832225" y="3506788"/>
          <p14:tracePt t="28592" x="3756025" y="3506788"/>
          <p14:tracePt t="28620" x="3571875" y="3513138"/>
          <p14:tracePt t="28652" x="3306763" y="3524250"/>
          <p14:tracePt t="28685" x="3194050" y="3533775"/>
          <p14:tracePt t="28749" x="3209925" y="3495675"/>
          <p14:tracePt t="28798" x="3209925" y="3486150"/>
          <p14:tracePt t="29307" x="3248025" y="3486150"/>
          <p14:tracePt t="29341" x="3394075" y="3486150"/>
          <p14:tracePt t="29374" x="3648075" y="3479800"/>
          <p14:tracePt t="29403" x="3760788" y="3479800"/>
          <p14:tracePt t="29436" x="3805238" y="3479800"/>
          <p14:tracePt t="29465" x="3859213" y="3479800"/>
          <p14:tracePt t="29482" x="4090988" y="3479800"/>
          <p14:tracePt t="29516" x="4583113" y="3502025"/>
          <p14:tracePt t="29532" x="4630738" y="3506788"/>
          <p14:tracePt t="29566" x="4614863" y="3533775"/>
          <p14:tracePt t="29590" x="4594225" y="3544888"/>
          <p14:tracePt t="29686" x="4475163" y="3551238"/>
          <p14:tracePt t="29716" x="4403725" y="3551238"/>
          <p14:tracePt t="29732" x="4387850" y="3551238"/>
          <p14:tracePt t="29766" x="4221163" y="3551238"/>
          <p14:tracePt t="29798" x="3983038" y="3556000"/>
          <p14:tracePt t="29832" x="3852863" y="3571875"/>
          <p14:tracePt t="29857" x="3825875" y="3578225"/>
          <p14:tracePt t="29952" x="3810000" y="3578225"/>
          <p14:tracePt t="29982" x="3783013" y="3578225"/>
          <p14:tracePt t="30090" x="3751263" y="3578225"/>
          <p14:tracePt t="30123" x="3702050" y="3578225"/>
          <p14:tracePt t="30153" x="3686175" y="3578225"/>
          <p14:tracePt t="30356" x="3902075" y="3571875"/>
          <p14:tracePt t="30389" x="4264025" y="3594100"/>
          <p14:tracePt t="30419" x="4583113" y="3594100"/>
          <p14:tracePt t="30449" x="4992688" y="3594100"/>
          <p14:tracePt t="30482" x="5426075" y="3614738"/>
          <p14:tracePt t="30515" x="6192838" y="3702050"/>
          <p14:tracePt t="30532" x="6284913" y="3722688"/>
          <p14:tracePt t="30558" x="6350000" y="3760788"/>
          <p14:tracePt t="30590" x="6307138" y="3783013"/>
          <p14:tracePt t="30619" x="6235700" y="3798888"/>
          <p14:tracePt t="30652" x="6064250" y="3798888"/>
          <p14:tracePt t="30686" x="5727700" y="3722688"/>
          <p14:tracePt t="30716" x="5549900" y="3567113"/>
          <p14:tracePt t="30732" x="5491163" y="3495675"/>
          <p14:tracePt t="30766" x="5414963" y="3324225"/>
          <p14:tracePt t="30799" x="5414963" y="3214688"/>
          <p14:tracePt t="30823" x="5446713" y="3140075"/>
          <p14:tracePt t="30857" x="5745163" y="2933700"/>
          <p14:tracePt t="30886" x="6046788" y="2843213"/>
          <p14:tracePt t="30920" x="6376988" y="2820988"/>
          <p14:tracePt t="30949" x="6711950" y="2890838"/>
          <p14:tracePt t="30982" x="6934200" y="3063875"/>
          <p14:tracePt t="31015" x="7035800" y="3275013"/>
          <p14:tracePt t="31032" x="7042150" y="3302000"/>
          <p14:tracePt t="31066" x="7031038" y="3463925"/>
          <p14:tracePt t="31090" x="6977063" y="3513138"/>
          <p14:tracePt t="31123" x="6727825" y="3594100"/>
          <p14:tracePt t="31152" x="6327775" y="3605213"/>
          <p14:tracePt t="31186" x="6026150" y="3551238"/>
          <p14:tracePt t="31216" x="5981700" y="3506788"/>
          <p14:tracePt t="31249" x="5981700" y="3468688"/>
          <p14:tracePt t="31282" x="5999163" y="3441700"/>
          <p14:tracePt t="31315" x="5999163" y="3436938"/>
          <p14:tracePt t="31373" x="5999163" y="3441700"/>
          <p14:tracePt t="31436" x="5880100" y="3486150"/>
          <p14:tracePt t="31465" x="5588000" y="3517900"/>
          <p14:tracePt t="31482" x="5500688" y="3517900"/>
          <p14:tracePt t="31515" x="5133975" y="3517900"/>
          <p14:tracePt t="31532" x="5095875" y="3517900"/>
          <p14:tracePt t="31557" x="5003800" y="3495675"/>
          <p14:tracePt t="31590" x="4938713" y="3486150"/>
          <p14:tracePt t="31624" x="4864100" y="3479800"/>
          <p14:tracePt t="31652" x="4826000" y="3463925"/>
          <p14:tracePt t="31686" x="4814888" y="3463925"/>
          <p14:tracePt t="31749" x="4799013" y="3463925"/>
          <p14:tracePt t="31782" x="4760913" y="3463925"/>
          <p14:tracePt t="31816" x="4648200" y="3486150"/>
          <p14:tracePt t="31839" x="4610100" y="3490913"/>
          <p14:tracePt t="32065" x="4603750" y="3490913"/>
          <p14:tracePt t="34548" x="4702175" y="4221163"/>
          <p14:tracePt t="34576" x="4484688" y="4318000"/>
          <p14:tracePt t="34591" x="4421188" y="4329113"/>
          <p14:tracePt t="34620" x="4129088" y="4329113"/>
          <p14:tracePt t="34652" x="3998913" y="4313238"/>
          <p14:tracePt t="34685" x="3933825" y="4295775"/>
          <p14:tracePt t="34702" x="3868738" y="4295775"/>
          <p14:tracePt t="34731" x="3695700" y="4318000"/>
          <p14:tracePt t="34765" x="3436938" y="4344988"/>
          <p14:tracePt t="34782" x="3371850" y="4344988"/>
          <p14:tracePt t="34815" x="3340100" y="4344988"/>
          <p14:tracePt t="34848" x="3306763" y="4344988"/>
          <p14:tracePt t="34873" x="3248025" y="4344988"/>
          <p14:tracePt t="34902" x="3171825" y="4344988"/>
          <p14:tracePt t="34935" x="3101975" y="4333875"/>
          <p14:tracePt t="34965" x="3016250" y="4306888"/>
          <p14:tracePt t="34981" x="3005138" y="4295775"/>
          <p14:tracePt t="35015" x="2955925" y="4241800"/>
          <p14:tracePt t="35032" x="2951163" y="4225925"/>
          <p14:tracePt t="35065" x="2951163" y="4203700"/>
          <p14:tracePt t="35098" x="2944813" y="4167188"/>
          <p14:tracePt t="35139" x="2940050" y="4133850"/>
          <p14:tracePt t="35185" x="2933700" y="4129088"/>
          <p14:tracePt t="35215" x="2933700" y="4117975"/>
          <p14:tracePt t="35315" x="2924175" y="4117975"/>
          <p14:tracePt t="36090" x="3036888" y="4095750"/>
          <p14:tracePt t="36121" x="3160713" y="4095750"/>
          <p14:tracePt t="36152" x="3252788" y="4095750"/>
          <p14:tracePt t="36186" x="3367088" y="4095750"/>
          <p14:tracePt t="36202" x="3414713" y="4095750"/>
          <p14:tracePt t="36231" x="3524250" y="4086225"/>
          <p14:tracePt t="36265" x="3578225" y="4086225"/>
          <p14:tracePt t="36281" x="3582988" y="4086225"/>
          <p14:tracePt t="36315" x="3641725" y="4086225"/>
          <p14:tracePt t="36339" x="3836988" y="4086225"/>
          <p14:tracePt t="36373" x="3983038" y="4064000"/>
          <p14:tracePt t="36402" x="4014788" y="4059238"/>
          <p14:tracePt t="36436" x="4064000" y="4048125"/>
          <p14:tracePt t="36452" x="4102100" y="4048125"/>
          <p14:tracePt t="36481" x="4264025" y="4030663"/>
          <p14:tracePt t="36515" x="4356100" y="4030663"/>
          <p14:tracePt t="36549" x="4360863" y="4030663"/>
          <p14:tracePt t="36581" x="4448175" y="4030663"/>
          <p14:tracePt t="36592" x="4495800" y="4030663"/>
          <p14:tracePt t="36623" x="4691063" y="4030663"/>
          <p14:tracePt t="36652" x="4711700" y="4030663"/>
          <p14:tracePt t="36715" x="4783138" y="4030663"/>
          <p14:tracePt t="36748" x="5064125" y="4021138"/>
          <p14:tracePt t="36782" x="5091113" y="4021138"/>
          <p14:tracePt t="36824" x="5122863" y="4021138"/>
          <p14:tracePt t="36856" x="5360988" y="3994150"/>
          <p14:tracePt t="36889" x="5426075" y="3987800"/>
          <p14:tracePt t="36998" x="5387975" y="3994150"/>
          <p14:tracePt t="37032" x="5338763" y="3998913"/>
          <p14:tracePt t="37065" x="5318125" y="4003675"/>
          <p14:tracePt t="37748" x="4965700" y="3987800"/>
          <p14:tracePt t="37781" x="3560763" y="4041775"/>
          <p14:tracePt t="37808" x="2625725" y="4156075"/>
          <p14:tracePt t="37839" x="2200275" y="4183063"/>
          <p14:tracePt t="37873" x="1993900" y="4176713"/>
          <p14:tracePt t="37902" x="1820863" y="4149725"/>
          <p14:tracePt t="37935" x="1793875" y="4140200"/>
          <p14:tracePt t="37968" x="1874838" y="4129088"/>
          <p14:tracePt t="37999" x="1917700" y="4129088"/>
          <p14:tracePt t="38049" x="1966913" y="4122738"/>
          <p14:tracePt t="38082" x="2108200" y="4122738"/>
          <p14:tracePt t="38093" x="2171700" y="4122738"/>
          <p14:tracePt t="38124" x="2409825" y="4122738"/>
          <p14:tracePt t="38153" x="2735263" y="4113213"/>
          <p14:tracePt t="38182" x="2825750" y="4102100"/>
          <p14:tracePt t="38216" x="2906713" y="4095750"/>
          <p14:tracePt t="38249" x="3232150" y="4086225"/>
          <p14:tracePt t="38282" x="3605213" y="4086225"/>
          <p14:tracePt t="38316" x="3998913" y="4117975"/>
          <p14:tracePt t="38357" x="4356100" y="4160838"/>
          <p14:tracePt t="38386" x="4533900" y="4194175"/>
          <p14:tracePt t="38419" x="4540250" y="4210050"/>
          <p14:tracePt t="38449" x="4502150" y="4248150"/>
          <p14:tracePt t="38482" x="4475163" y="4248150"/>
          <p14:tracePt t="38516" x="4306888" y="4203700"/>
          <p14:tracePt t="38549" x="4064000" y="4194175"/>
          <p14:tracePt t="38574" x="3886200" y="4194175"/>
          <p14:tracePt t="38592" x="3760788" y="4194175"/>
          <p14:tracePt t="38621" x="3641725" y="4183063"/>
          <p14:tracePt t="38653" x="3567113" y="4156075"/>
          <p14:tracePt t="38686" x="3513138" y="4079875"/>
          <p14:tracePt t="38716" x="3479800" y="3983038"/>
          <p14:tracePt t="38749" x="3479800" y="3913188"/>
          <p14:tracePt t="38782" x="3517900" y="3832225"/>
          <p14:tracePt t="38808" x="3679825" y="3686175"/>
          <p14:tracePt t="38841" x="3852863" y="3560763"/>
          <p14:tracePt t="38873" x="4010025" y="3479800"/>
          <p14:tracePt t="38902" x="4203700" y="3441700"/>
          <p14:tracePt t="38936" x="4560888" y="3421063"/>
          <p14:tracePt t="38966" x="4772025" y="3441700"/>
          <p14:tracePt t="38982" x="4814888" y="3479800"/>
          <p14:tracePt t="39016" x="4875213" y="3571875"/>
          <p14:tracePt t="39049" x="4911725" y="3652838"/>
          <p14:tracePt t="39083" x="4922838" y="3717925"/>
          <p14:tracePt t="39093" x="4922838" y="3740150"/>
          <p14:tracePt t="39124" x="4911725" y="3825875"/>
          <p14:tracePt t="39152" x="4799013" y="3922713"/>
          <p14:tracePt t="39182" x="4549775" y="4014788"/>
          <p14:tracePt t="39216" x="4183063" y="4064000"/>
          <p14:tracePt t="39249" x="4025900" y="4075113"/>
          <p14:tracePt t="39282" x="3895725" y="4075113"/>
          <p14:tracePt t="39316" x="3729038" y="4021138"/>
          <p14:tracePt t="39357" x="3659188" y="3971925"/>
          <p14:tracePt t="39402" x="3659188" y="3967163"/>
          <p14:tracePt t="39653" x="3798888" y="3971925"/>
          <p14:tracePt t="39686" x="4421188" y="3971925"/>
          <p14:tracePt t="39716" x="4965700" y="3944938"/>
          <p14:tracePt t="39733" x="5183188" y="3929063"/>
          <p14:tracePt t="39766" x="5734050" y="3917950"/>
          <p14:tracePt t="39793" x="6026150" y="3922713"/>
          <p14:tracePt t="39825" x="6226175" y="3967163"/>
          <p14:tracePt t="39841" x="6235700" y="3971925"/>
          <p14:tracePt t="39873" x="6253163" y="3983038"/>
          <p14:tracePt t="39903" x="6257925" y="3987800"/>
          <p14:tracePt t="39936" x="6296025" y="4010025"/>
          <p14:tracePt t="39967" x="6365875" y="4021138"/>
          <p14:tracePt t="39999" x="6403975" y="4025900"/>
          <p14:tracePt t="40032" x="6430963" y="4025900"/>
          <p14:tracePt t="40066" x="6592888" y="4014788"/>
          <p14:tracePt t="40089" x="6657975" y="4014788"/>
          <p14:tracePt t="40123" x="6669088" y="4014788"/>
          <p14:tracePt t="40308" x="6646863" y="4014788"/>
          <p14:tracePt t="40340" x="6642100" y="4014788"/>
          <p14:tracePt t="43966" x="6084888" y="3983038"/>
          <p14:tracePt t="43983" x="6064250" y="3967163"/>
          <p14:tracePt t="44015" x="5819775" y="3940175"/>
          <p14:tracePt t="44034" x="5718175" y="3944938"/>
          <p14:tracePt t="44065" x="5426075" y="4064000"/>
          <p14:tracePt t="44075" x="5318125" y="4129088"/>
          <p14:tracePt t="44090" x="5253038" y="4167188"/>
          <p14:tracePt t="44121" x="5010150" y="4284663"/>
          <p14:tracePt t="44152" x="4938713" y="4329113"/>
          <p14:tracePt t="44185" x="4848225" y="4356100"/>
          <p14:tracePt t="44199" x="4794250" y="4371975"/>
          <p14:tracePt t="44232" x="4572000" y="4441825"/>
          <p14:tracePt t="44265" x="4349750" y="4468813"/>
          <p14:tracePt t="44299" x="4252913" y="4468813"/>
          <p14:tracePt t="44331" x="4149725" y="4468813"/>
          <p14:tracePt t="44356" x="3971925" y="4484688"/>
          <p14:tracePt t="44386" x="3863975" y="4502150"/>
          <p14:tracePt t="44419" x="3852863" y="4511675"/>
          <p14:tracePt t="44452" x="3832225" y="4545013"/>
          <p14:tracePt t="44481" x="3729038" y="4583113"/>
          <p14:tracePt t="44515" x="3479800" y="4652963"/>
          <p14:tracePt t="44531" x="3340100" y="4675188"/>
          <p14:tracePt t="44565" x="3252788" y="4675188"/>
          <p14:tracePt t="44592" x="3236913" y="4630738"/>
          <p14:tracePt t="44623" x="3243263" y="4572000"/>
          <p14:tracePt t="44652" x="3259138" y="4518025"/>
          <p14:tracePt t="44685" x="3275013" y="4495800"/>
          <p14:tracePt t="44699" x="3286125" y="4484688"/>
          <p14:tracePt t="44731" x="3405188" y="4479925"/>
          <p14:tracePt t="44765" x="3506788" y="4479925"/>
          <p14:tracePt t="44798" x="3648075" y="4479925"/>
          <p14:tracePt t="44832" x="3794125" y="4468813"/>
          <p14:tracePt t="44856" x="3906838" y="4448175"/>
          <p14:tracePt t="44889" x="3913188" y="4448175"/>
          <p14:tracePt t="44936" x="3933825" y="4448175"/>
          <p14:tracePt t="44966" x="3944938" y="4452938"/>
          <p14:tracePt t="45031" x="4010025" y="4430713"/>
          <p14:tracePt t="45066" x="4133850" y="4425950"/>
          <p14:tracePt t="45076" x="4140200" y="4425950"/>
          <p14:tracePt t="45123" x="4140200" y="4421188"/>
          <p14:tracePt t="47889" x="4140200" y="4425950"/>
          <p14:tracePt t="48122" x="4133850" y="4425950"/>
          <p14:tracePt t="48216" x="4113213" y="4425950"/>
          <p14:tracePt t="48265" x="4102100" y="4425950"/>
          <p14:tracePt t="48299" x="4086225" y="4425950"/>
          <p14:tracePt t="48340" x="4005263" y="4452938"/>
          <p14:tracePt t="48372" x="3756025" y="4533900"/>
          <p14:tracePt t="48402" x="3571875" y="4594225"/>
          <p14:tracePt t="48436" x="3463925" y="4668838"/>
          <p14:tracePt t="48465" x="3333750" y="4706938"/>
          <p14:tracePt t="48482" x="3270250" y="4718050"/>
          <p14:tracePt t="48516" x="2906713" y="4787900"/>
          <p14:tracePt t="48532" x="2859088" y="4799013"/>
          <p14:tracePt t="48565" x="2740025" y="4837113"/>
          <p14:tracePt t="48592" x="2713038" y="4837113"/>
          <p14:tracePt t="48623" x="2605088" y="4857750"/>
          <p14:tracePt t="48652" x="2544763" y="4875213"/>
          <p14:tracePt t="48686" x="2517775" y="4875213"/>
          <p14:tracePt t="48748" x="2513013" y="4875213"/>
          <p14:tracePt t="48840" x="2540000" y="4852988"/>
          <p14:tracePt t="48872" x="2544763" y="4841875"/>
          <p14:tracePt t="48902" x="2544763" y="4830763"/>
          <p14:tracePt t="48936" x="2508250" y="4830763"/>
          <p14:tracePt t="48966" x="2420938" y="4830763"/>
          <p14:tracePt t="48982" x="2382838" y="4841875"/>
          <p14:tracePt t="49015" x="2144713" y="4875213"/>
          <p14:tracePt t="49032" x="2112963" y="4884738"/>
          <p14:tracePt t="49065" x="2036763" y="4906963"/>
          <p14:tracePt t="49089" x="2020888" y="4922838"/>
          <p14:tracePt t="49123" x="2009775" y="4933950"/>
          <p14:tracePt t="49153" x="2000250" y="4938713"/>
          <p14:tracePt t="49185" x="2000250" y="4945063"/>
          <p14:tracePt t="49315" x="2070100" y="4949825"/>
          <p14:tracePt t="49326" x="2193925" y="4949825"/>
          <p14:tracePt t="49341" x="2281238" y="4949825"/>
          <p14:tracePt t="49373" x="2524125" y="4987925"/>
          <p14:tracePt t="49403" x="2593975" y="5014913"/>
          <p14:tracePt t="49482" x="2605088" y="5019675"/>
          <p14:tracePt t="49515" x="2609850" y="5019675"/>
          <p14:tracePt t="49671" x="2605088" y="5014913"/>
          <p14:tracePt t="49782" x="2728913" y="5014913"/>
          <p14:tracePt t="49808" x="3021013" y="5014913"/>
          <p14:tracePt t="49839" x="3371850" y="5003800"/>
          <p14:tracePt t="49873" x="3614738" y="4999038"/>
          <p14:tracePt t="49903" x="3917950" y="4999038"/>
          <p14:tracePt t="49936" x="4410075" y="5026025"/>
          <p14:tracePt t="49966" x="4495800" y="5041900"/>
          <p14:tracePt t="50049" x="4556125" y="5041900"/>
          <p14:tracePt t="50082" x="4598988" y="5053013"/>
          <p14:tracePt t="50092" x="4603750" y="5057775"/>
          <p14:tracePt t="50123" x="4610100" y="5057775"/>
          <p14:tracePt t="50265" x="4610100" y="5053013"/>
          <p14:tracePt t="52515" x="3529013" y="5619750"/>
          <p14:tracePt t="52533" x="3459163" y="5630863"/>
          <p14:tracePt t="52558" x="3198813" y="5630863"/>
          <p14:tracePt t="52591" x="2928938" y="5630863"/>
          <p14:tracePt t="52623" x="2825750" y="5637213"/>
          <p14:tracePt t="52669" x="2825750" y="5641975"/>
          <p14:tracePt t="52699" x="2816225" y="5630863"/>
          <p14:tracePt t="52732" x="2789238" y="5614988"/>
          <p14:tracePt t="52766" x="2762250" y="5588000"/>
          <p14:tracePt t="52793" x="2755900" y="5561013"/>
          <p14:tracePt t="52825" x="2740025" y="5538788"/>
          <p14:tracePt t="52858" x="2620963" y="5522913"/>
          <p14:tracePt t="52890" x="2524125" y="5527675"/>
          <p14:tracePt t="52919" x="2486025" y="5538788"/>
          <p14:tracePt t="52999" x="2459038" y="5538788"/>
          <p14:tracePt t="53032" x="2454275" y="5549900"/>
          <p14:tracePt t="53066" x="2535238" y="5599113"/>
          <p14:tracePt t="53090" x="2593975" y="5619750"/>
          <p14:tracePt t="53124" x="2697163" y="5626100"/>
          <p14:tracePt t="53154" x="2782888" y="5626100"/>
          <p14:tracePt t="53182" x="2843213" y="5626100"/>
          <p14:tracePt t="53215" x="2906713" y="5626100"/>
          <p14:tracePt t="53232" x="2917825" y="5626100"/>
          <p14:tracePt t="53266" x="2982913" y="5626100"/>
          <p14:tracePt t="53299" x="3016250" y="5626100"/>
          <p14:tracePt t="53358" x="3032125" y="5626100"/>
          <p14:tracePt t="53387" x="3074988" y="5614988"/>
          <p14:tracePt t="53418" x="3101975" y="5614988"/>
          <p14:tracePt t="53453" x="3124200" y="5614988"/>
          <p14:tracePt t="53485" x="3182938" y="5603875"/>
          <p14:tracePt t="53515" x="3378200" y="5565775"/>
          <p14:tracePt t="53548" x="3533775" y="5534025"/>
          <p14:tracePt t="53581" x="3605213" y="5511800"/>
          <p14:tracePt t="53592" x="3648075" y="5507038"/>
          <p14:tracePt t="53623" x="3756025" y="5484813"/>
          <p14:tracePt t="53652" x="3825875" y="5473700"/>
          <p14:tracePt t="53686" x="3852863" y="5473700"/>
          <p14:tracePt t="53715" x="3859213" y="5473700"/>
          <p14:tracePt t="53748" x="3852863" y="5453063"/>
          <p14:tracePt t="53781" x="3825875" y="5437188"/>
          <p14:tracePt t="53815" x="3729038" y="5419725"/>
          <p14:tracePt t="53838" x="3490913" y="5511800"/>
          <p14:tracePt t="53872" x="3405188" y="5549900"/>
          <p14:tracePt t="53902" x="3367088" y="5572125"/>
          <p14:tracePt t="53935" x="3355975" y="5576888"/>
          <p14:tracePt t="53965" x="3387725" y="5581650"/>
          <p14:tracePt t="54122" x="3387725" y="5588000"/>
          <p14:tracePt t="55781" x="3394075" y="5603875"/>
          <p14:tracePt t="55808" x="3486150" y="5507038"/>
          <p14:tracePt t="55841" x="4129088" y="5522913"/>
          <p14:tracePt t="55872" x="4664075" y="5545138"/>
          <p14:tracePt t="55902" x="5199063" y="5538788"/>
          <p14:tracePt t="55936" x="5214938" y="5507038"/>
          <p14:tracePt t="55965" x="5122863" y="5468938"/>
          <p14:tracePt t="55981" x="5080000" y="5453063"/>
          <p14:tracePt t="56015" x="5057775" y="5453063"/>
          <p14:tracePt t="56515" x="5014913" y="5484813"/>
          <p14:tracePt t="56548" x="4506913" y="5830888"/>
          <p14:tracePt t="56574" x="4259263" y="5965825"/>
          <p14:tracePt t="56591" x="4117975" y="6069013"/>
          <p14:tracePt t="56620" x="3922713" y="6203950"/>
          <p14:tracePt t="56652" x="3729038" y="6300788"/>
          <p14:tracePt t="56685" x="3441700" y="6350000"/>
          <p14:tracePt t="56703" x="3306763" y="6361113"/>
          <p14:tracePt t="56731" x="2967038" y="6370638"/>
          <p14:tracePt t="56765" x="2735263" y="6361113"/>
          <p14:tracePt t="56782" x="2652713" y="6327775"/>
          <p14:tracePt t="56807" x="2459038" y="6280150"/>
          <p14:tracePt t="56840" x="2162175" y="6199188"/>
          <p14:tracePt t="56873" x="1928813" y="6089650"/>
          <p14:tracePt t="56902" x="1751013" y="5891213"/>
          <p14:tracePt t="56936" x="1546225" y="5554663"/>
          <p14:tracePt t="56949" x="1519238" y="5495925"/>
          <p14:tracePt t="56981" x="1362075" y="5300663"/>
          <p14:tracePt t="57015" x="1258888" y="5165725"/>
          <p14:tracePt t="57048" x="1258888" y="4938713"/>
          <p14:tracePt t="57081" x="1355725" y="4560888"/>
          <p14:tracePt t="57092" x="1400175" y="4468813"/>
          <p14:tracePt t="57123" x="1492250" y="4194175"/>
          <p14:tracePt t="57153" x="1589088" y="3987800"/>
          <p14:tracePt t="57185" x="1766888" y="3702050"/>
          <p14:tracePt t="57199" x="1901825" y="3551238"/>
          <p14:tracePt t="57232" x="2139950" y="3313113"/>
          <p14:tracePt t="57265" x="2286000" y="3140075"/>
          <p14:tracePt t="57298" x="2497138" y="2940050"/>
          <p14:tracePt t="57323" x="2625725" y="2852738"/>
          <p14:tracePt t="57356" x="2978150" y="2740025"/>
          <p14:tracePt t="57386" x="3198813" y="2690813"/>
          <p14:tracePt t="57419" x="3302000" y="2690813"/>
          <p14:tracePt t="57448" x="3398838" y="2751138"/>
          <p14:tracePt t="57481" x="3524250" y="2859088"/>
          <p14:tracePt t="57515" x="3621088" y="2982913"/>
          <p14:tracePt t="57548" x="3663950" y="3074988"/>
          <p14:tracePt t="57581" x="3679825" y="3167063"/>
          <p14:tracePt t="57592" x="3679825" y="3178175"/>
          <p14:tracePt t="57623" x="3679825" y="3182938"/>
          <p14:tracePt t="57702" x="3668713" y="3194050"/>
          <p14:tracePt t="57731" x="3648075" y="3209925"/>
          <p14:tracePt t="57766" x="3636963" y="3214688"/>
          <p14:tracePt t="57798" x="3632200" y="3221038"/>
          <p14:tracePt t="57831" x="3632200" y="3232150"/>
          <p14:tracePt t="57919" x="3605213" y="3021013"/>
          <p14:tracePt t="57948" x="3556000" y="2751138"/>
          <p14:tracePt t="57982" x="3409950" y="2398713"/>
          <p14:tracePt t="58015" x="3333750" y="2162175"/>
          <p14:tracePt t="58032" x="3317875" y="2090738"/>
          <p14:tracePt t="58065" x="3317875" y="1935163"/>
          <p14:tracePt t="58076" x="3317875" y="1908175"/>
          <p14:tracePt t="58091" x="3324225" y="1885950"/>
          <p14:tracePt t="58122" x="3333750" y="1858963"/>
          <p14:tracePt t="58152" x="3340100" y="1847850"/>
          <p14:tracePt t="58281" x="3328988" y="1874838"/>
          <p14:tracePt t="58315" x="3252788" y="2000250"/>
          <p14:tracePt t="58356" x="3187700" y="2216150"/>
          <p14:tracePt t="58389" x="3070225" y="2463800"/>
          <p14:tracePt t="58419" x="2924175" y="2744788"/>
          <p14:tracePt t="58448" x="2782888" y="3106738"/>
          <p14:tracePt t="58482" x="2708275" y="3414713"/>
          <p14:tracePt t="58515" x="2625725" y="3690938"/>
          <p14:tracePt t="58548" x="2474913" y="4010025"/>
          <p14:tracePt t="58582" x="2355850" y="4252913"/>
          <p14:tracePt t="58593" x="2328863" y="4295775"/>
          <p14:tracePt t="58623" x="2247900" y="4464050"/>
          <p14:tracePt t="58652" x="2189163" y="4641850"/>
          <p14:tracePt t="58685" x="2081213" y="5030788"/>
          <p14:tracePt t="58702" x="2047875" y="5102225"/>
          <p14:tracePt t="58731" x="1973263" y="5300663"/>
          <p14:tracePt t="58765" x="1951038" y="5360988"/>
          <p14:tracePt t="58798" x="1951038" y="5365750"/>
          <p14:tracePt t="58840" x="1946275" y="5372100"/>
          <p14:tracePt t="58918" x="1951038" y="5376863"/>
          <p14:tracePt t="58953" x="2409825" y="4738688"/>
          <p14:tracePt t="58982" x="3070225" y="4003675"/>
          <p14:tracePt t="59015" x="3571875" y="3133725"/>
          <p14:tracePt t="59031" x="3695700" y="2886075"/>
          <p14:tracePt t="59065" x="3810000" y="2566988"/>
          <p14:tracePt t="59098" x="3906838" y="2301875"/>
          <p14:tracePt t="59123" x="3944938" y="2189163"/>
          <p14:tracePt t="59152" x="3987800" y="2085975"/>
          <p14:tracePt t="59185" x="4010025" y="1966913"/>
          <p14:tracePt t="59198" x="4010025" y="1955800"/>
          <p14:tracePt t="59232" x="4010025" y="1944688"/>
          <p14:tracePt t="59298" x="3490913" y="2447925"/>
          <p14:tracePt t="59332" x="2989263" y="3021013"/>
          <p14:tracePt t="59356" x="2582863" y="3652838"/>
          <p14:tracePt t="59386" x="2178050" y="4652963"/>
          <p14:tracePt t="59419" x="2124075" y="4879975"/>
          <p14:tracePt t="59498" x="2178050" y="4625975"/>
          <p14:tracePt t="59532" x="2205038" y="4560888"/>
          <p14:tracePt t="59557" x="2209800" y="4538663"/>
          <p14:tracePt t="59589" x="2216150" y="4529138"/>
          <p14:tracePt t="59623" x="2254250" y="4448175"/>
          <p14:tracePt t="59652" x="2447925" y="4183063"/>
          <p14:tracePt t="59686" x="3463925" y="3771900"/>
          <p14:tracePt t="59715" x="4684713" y="3432175"/>
          <p14:tracePt t="59731" x="5068888" y="3344863"/>
          <p14:tracePt t="59765" x="5588000" y="3333750"/>
          <p14:tracePt t="59798" x="5981700" y="3360738"/>
          <p14:tracePt t="59832" x="6273800" y="3371850"/>
          <p14:tracePt t="59856" x="6388100" y="3367088"/>
          <p14:tracePt t="59902" x="6392863" y="3351213"/>
          <p14:tracePt t="59936" x="6327775" y="3263900"/>
          <p14:tracePt t="59965" x="6188075" y="3214688"/>
          <p14:tracePt t="59982" x="6165850" y="3194050"/>
          <p14:tracePt t="60015" x="6111875" y="3113088"/>
          <p14:tracePt t="60031" x="6107113" y="3101975"/>
          <p14:tracePt t="60065" x="6080125" y="3043238"/>
          <p14:tracePt t="60091" x="6035675" y="2971800"/>
          <p14:tracePt t="60122" x="6019800" y="2917825"/>
          <p14:tracePt t="60151" x="6107113" y="2874963"/>
          <p14:tracePt t="60185" x="6484938" y="2843213"/>
          <p14:tracePt t="60215" x="6938963" y="2847975"/>
          <p14:tracePt t="60248" x="7316788" y="2982913"/>
          <p14:tracePt t="60281" x="7489825" y="3140075"/>
          <p14:tracePt t="60315" x="7658100" y="3313113"/>
          <p14:tracePt t="60348" x="7669213" y="3405188"/>
          <p14:tracePt t="60372" x="7435850" y="3486150"/>
          <p14:tracePt t="60405" x="6199188" y="3652838"/>
          <p14:tracePt t="60435" x="5426075" y="3722688"/>
          <p14:tracePt t="60452" x="5302250" y="3733800"/>
          <p14:tracePt t="60481" x="5030788" y="3756025"/>
          <p14:tracePt t="60515" x="5019675" y="3767138"/>
          <p14:tracePt t="60565" x="5095875" y="3810000"/>
          <p14:tracePt t="60598" x="6003925" y="4003675"/>
          <p14:tracePt t="60622" x="6588125" y="4129088"/>
          <p14:tracePt t="60652" x="6815138" y="4241800"/>
          <p14:tracePt t="60685" x="6680200" y="4367213"/>
          <p14:tracePt t="60715" x="6080125" y="4556125"/>
          <p14:tracePt t="60732" x="5468938" y="4718050"/>
          <p14:tracePt t="60765" x="5183188" y="4799013"/>
          <p14:tracePt t="60781" x="5149850" y="4826000"/>
          <p14:tracePt t="60815" x="5122863" y="4864100"/>
          <p14:tracePt t="60838" x="5095875" y="4906963"/>
          <p14:tracePt t="60873" x="5133975" y="4922838"/>
          <p14:tracePt t="60902" x="5637213" y="4902200"/>
          <p14:tracePt t="60935" x="7404100" y="4776788"/>
          <p14:tracePt t="60949" x="7566025" y="4765675"/>
          <p14:tracePt t="60982" x="7923213" y="4765675"/>
          <p14:tracePt t="61015" x="8181975" y="4765675"/>
          <p14:tracePt t="61032" x="8220075" y="4765675"/>
          <p14:tracePt t="61065" x="8375650" y="4787900"/>
          <p14:tracePt t="61076" x="8382000" y="4792663"/>
          <p14:tracePt t="61202" x="8382000" y="4787900"/>
          <p14:tracePt t="61232" x="8393113" y="4772025"/>
          <p14:tracePt t="61281" x="8393113" y="47656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SVO</a:t>
            </a:r>
            <a:r>
              <a:rPr kumimoji="1" lang="en-US" altLang="ja-JP" baseline="-25000" dirty="0"/>
              <a:t>1</a:t>
            </a:r>
            <a:r>
              <a:rPr kumimoji="1" lang="en-US" altLang="ja-JP" dirty="0"/>
              <a:t>O</a:t>
            </a:r>
            <a:r>
              <a:rPr lang="en-US" altLang="ja-JP" baseline="-25000" dirty="0"/>
              <a:t>2</a:t>
            </a:r>
            <a:r>
              <a:rPr kumimoji="1" lang="en-US" altLang="ja-JP" dirty="0"/>
              <a:t> </a:t>
            </a:r>
            <a:r>
              <a:rPr kumimoji="1" lang="ja-JP" altLang="en-US" dirty="0"/>
              <a:t>⇔ </a:t>
            </a:r>
            <a:r>
              <a:rPr kumimoji="1" lang="en-US" altLang="ja-JP" dirty="0"/>
              <a:t>SVO</a:t>
            </a:r>
            <a:r>
              <a:rPr lang="en-US" altLang="ja-JP" baseline="-25000" dirty="0"/>
              <a:t>2</a:t>
            </a:r>
            <a:r>
              <a:rPr kumimoji="1" lang="en-US" altLang="ja-JP" dirty="0"/>
              <a:t>+</a:t>
            </a:r>
            <a:r>
              <a:rPr kumimoji="1" lang="ja-JP" altLang="en-US" dirty="0"/>
              <a:t>前置詞</a:t>
            </a:r>
            <a:r>
              <a:rPr kumimoji="1" lang="en-US" altLang="ja-JP" dirty="0"/>
              <a:t>+O</a:t>
            </a:r>
            <a:r>
              <a:rPr lang="en-US" altLang="ja-JP" baseline="-25000" dirty="0"/>
              <a:t>1</a:t>
            </a:r>
            <a:endParaRPr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A  SVO</a:t>
            </a:r>
            <a:r>
              <a:rPr lang="en-US" altLang="ja-JP" baseline="-25000" dirty="0"/>
              <a:t>1</a:t>
            </a:r>
            <a:r>
              <a:rPr lang="en-US" altLang="ja-JP" dirty="0"/>
              <a:t>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ja-JP" altLang="en-US" dirty="0"/>
              <a:t>⇔ </a:t>
            </a:r>
            <a:r>
              <a:rPr lang="en-US" altLang="ja-JP" dirty="0"/>
              <a:t>SVO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to</a:t>
            </a:r>
            <a:r>
              <a:rPr lang="en-US" altLang="ja-JP" dirty="0"/>
              <a:t> O</a:t>
            </a:r>
            <a:r>
              <a:rPr lang="en-US" altLang="ja-JP" baseline="-25000" dirty="0"/>
              <a:t>1 </a:t>
            </a:r>
            <a:r>
              <a:rPr lang="en-US" altLang="ja-JP" dirty="0"/>
              <a:t> : </a:t>
            </a:r>
            <a:r>
              <a:rPr lang="ja-JP" altLang="en-US" dirty="0"/>
              <a:t>ものが相手に移動する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I gave her a present. →  I gave a present </a:t>
            </a:r>
            <a:r>
              <a:rPr lang="en-US" altLang="ja-JP" b="1" dirty="0">
                <a:solidFill>
                  <a:srgbClr val="FF0000"/>
                </a:solidFill>
              </a:rPr>
              <a:t>to</a:t>
            </a:r>
            <a:r>
              <a:rPr lang="en-US" altLang="ja-JP" dirty="0"/>
              <a:t> her.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b="1" dirty="0">
                <a:solidFill>
                  <a:srgbClr val="00B0F0"/>
                </a:solidFill>
              </a:rPr>
              <a:t>show, sell, pay, read, sell </a:t>
            </a:r>
            <a:r>
              <a:rPr lang="ja-JP" altLang="en-US" dirty="0"/>
              <a:t>など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B</a:t>
            </a:r>
            <a:r>
              <a:rPr lang="ja-JP" altLang="en-US" dirty="0"/>
              <a:t>  </a:t>
            </a:r>
            <a:r>
              <a:rPr lang="en-US" altLang="ja-JP" dirty="0"/>
              <a:t>SVO</a:t>
            </a:r>
            <a:r>
              <a:rPr lang="en-US" altLang="ja-JP" baseline="-25000" dirty="0"/>
              <a:t>1</a:t>
            </a:r>
            <a:r>
              <a:rPr lang="en-US" altLang="ja-JP" dirty="0"/>
              <a:t>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ja-JP" altLang="en-US" dirty="0"/>
              <a:t>⇔ </a:t>
            </a:r>
            <a:r>
              <a:rPr lang="en-US" altLang="ja-JP" dirty="0"/>
              <a:t>SVO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for</a:t>
            </a:r>
            <a:r>
              <a:rPr lang="en-US" altLang="ja-JP" dirty="0"/>
              <a:t> O</a:t>
            </a:r>
            <a:r>
              <a:rPr lang="en-US" altLang="ja-JP" baseline="-25000" dirty="0"/>
              <a:t>1 </a:t>
            </a:r>
            <a:r>
              <a:rPr lang="en-US" altLang="ja-JP" dirty="0"/>
              <a:t> : </a:t>
            </a:r>
            <a:r>
              <a:rPr lang="ja-JP" altLang="en-US" dirty="0"/>
              <a:t>ものが相手に移動しない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I bought her a present. </a:t>
            </a:r>
            <a:r>
              <a:rPr lang="ja-JP" altLang="en-US" dirty="0"/>
              <a:t>→ </a:t>
            </a:r>
            <a:r>
              <a:rPr lang="en-US" altLang="ja-JP" dirty="0"/>
              <a:t>I bought a present </a:t>
            </a:r>
            <a:r>
              <a:rPr lang="en-US" altLang="ja-JP" b="1" dirty="0">
                <a:solidFill>
                  <a:srgbClr val="FF0000"/>
                </a:solidFill>
              </a:rPr>
              <a:t>for</a:t>
            </a:r>
            <a:r>
              <a:rPr lang="en-US" altLang="ja-JP" dirty="0"/>
              <a:t> her.</a:t>
            </a:r>
          </a:p>
          <a:p>
            <a:pPr marL="0" indent="0">
              <a:buNone/>
            </a:pPr>
            <a:r>
              <a:rPr lang="en-US" altLang="ja-JP" dirty="0"/>
              <a:t>       </a:t>
            </a:r>
            <a:r>
              <a:rPr lang="en-US" altLang="ja-JP" b="1" dirty="0">
                <a:solidFill>
                  <a:srgbClr val="00B0F0"/>
                </a:solidFill>
              </a:rPr>
              <a:t>make, choose, get, cook </a:t>
            </a:r>
            <a:r>
              <a:rPr lang="ja-JP" altLang="en-US" dirty="0"/>
              <a:t>など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C  ask her a favor </a:t>
            </a:r>
            <a:r>
              <a:rPr lang="ja-JP" altLang="en-US" dirty="0"/>
              <a:t>→  </a:t>
            </a:r>
            <a:r>
              <a:rPr lang="en-US" altLang="ja-JP" dirty="0"/>
              <a:t>ask a favor </a:t>
            </a:r>
            <a:r>
              <a:rPr lang="en-US" altLang="ja-JP" b="1" dirty="0">
                <a:solidFill>
                  <a:srgbClr val="FF0000"/>
                </a:solidFill>
              </a:rPr>
              <a:t>of</a:t>
            </a:r>
            <a:r>
              <a:rPr lang="en-US" altLang="ja-JP" dirty="0"/>
              <a:t> her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871B54D-1267-43CF-8C97-510CD6573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86"/>
    </mc:Choice>
    <mc:Fallback xmlns="">
      <p:transition spd="slow" advTm="6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5" x="6192838" y="2701925"/>
          <p14:tracePt t="1805" x="5864225" y="2286000"/>
          <p14:tracePt t="1836" x="5727700" y="2139950"/>
          <p14:tracePt t="1869" x="5491163" y="1858963"/>
          <p14:tracePt t="1899" x="5257800" y="1562100"/>
          <p14:tracePt t="1932" x="4875213" y="1162050"/>
          <p14:tracePt t="1965" x="4756150" y="1069975"/>
          <p14:tracePt t="2399" x="4749800" y="1220788"/>
          <p14:tracePt t="2432" x="4749800" y="1609725"/>
          <p14:tracePt t="2460" x="4749800" y="1917700"/>
          <p14:tracePt t="2499" x="4733925" y="2070100"/>
          <p14:tracePt t="2523" x="4691063" y="2090738"/>
          <p14:tracePt t="2556" x="4583113" y="2085975"/>
          <p14:tracePt t="2586" x="4333875" y="1978025"/>
          <p14:tracePt t="2619" x="3852863" y="1762125"/>
          <p14:tracePt t="2648" x="3663950" y="1670050"/>
          <p14:tracePt t="2682" x="3421063" y="1604963"/>
          <p14:tracePt t="2715" x="3398838" y="1600200"/>
          <p14:tracePt t="2775" x="3398838" y="1620838"/>
          <p14:tracePt t="2804" x="3394075" y="1654175"/>
          <p14:tracePt t="2836" x="3367088" y="1681163"/>
          <p14:tracePt t="2870" x="3178175" y="1724025"/>
          <p14:tracePt t="2898" x="3074988" y="1735138"/>
          <p14:tracePt t="2932" x="2978150" y="1746250"/>
          <p14:tracePt t="2965" x="2967038" y="1751013"/>
          <p14:tracePt t="2998" x="2944813" y="1766888"/>
          <p14:tracePt t="3040" x="2944813" y="1773238"/>
          <p14:tracePt t="3149" x="2971800" y="1778000"/>
          <p14:tracePt t="3166" x="2994025" y="1778000"/>
          <p14:tracePt t="3199" x="3009900" y="1778000"/>
          <p14:tracePt t="3541" x="3005138" y="1701800"/>
          <p14:tracePt t="3573" x="2989263" y="1690688"/>
          <p14:tracePt t="3602" x="2978150" y="1685925"/>
          <p14:tracePt t="3632" x="2951163" y="1685925"/>
          <p14:tracePt t="3665" x="2933700" y="1701800"/>
          <p14:tracePt t="3698" x="2933700" y="1712913"/>
          <p14:tracePt t="3765" x="2917825" y="1708150"/>
          <p14:tracePt t="3777" x="2913063" y="1708150"/>
          <p14:tracePt t="3807" x="2874963" y="1658938"/>
          <p14:tracePt t="3836" x="2794000" y="1604963"/>
          <p14:tracePt t="3869" x="2679700" y="1524000"/>
          <p14:tracePt t="3898" x="2647950" y="1447800"/>
          <p14:tracePt t="3932" x="2636838" y="1292225"/>
          <p14:tracePt t="3965" x="2697163" y="1162050"/>
          <p14:tracePt t="3999" x="2755900" y="1047750"/>
          <p14:tracePt t="4023" x="2755900" y="1038225"/>
          <p14:tracePt t="4086" x="2809875" y="1054100"/>
          <p14:tracePt t="4119" x="2955925" y="1162050"/>
          <p14:tracePt t="4149" x="2940050" y="1227138"/>
          <p14:tracePt t="4165" x="2906713" y="1254125"/>
          <p14:tracePt t="4199" x="2778125" y="1339850"/>
          <p14:tracePt t="4232" x="2609850" y="1438275"/>
          <p14:tracePt t="4265" x="2513013" y="1438275"/>
          <p14:tracePt t="4275" x="2490788" y="1416050"/>
          <p14:tracePt t="4306" x="2436813" y="1319213"/>
          <p14:tracePt t="4336" x="2425700" y="1227138"/>
          <p14:tracePt t="4369" x="2454275" y="1173163"/>
          <p14:tracePt t="4398" x="2486025" y="1166813"/>
          <p14:tracePt t="4432" x="2551113" y="1200150"/>
          <p14:tracePt t="4465" x="2589213" y="1323975"/>
          <p14:tracePt t="4498" x="2598738" y="1393825"/>
          <p14:tracePt t="4523" x="2589213" y="1420813"/>
          <p14:tracePt t="4557" x="2582863" y="1420813"/>
          <p14:tracePt t="4632" x="2578100" y="1409700"/>
          <p14:tracePt t="4666" x="2578100" y="1400175"/>
          <p14:tracePt t="5008" x="2663825" y="1382713"/>
          <p14:tracePt t="5038" x="3140075" y="1350963"/>
          <p14:tracePt t="5074" x="3771900" y="1292225"/>
          <p14:tracePt t="5103" x="3994150" y="1281113"/>
          <p14:tracePt t="5132" x="3998913" y="1281113"/>
          <p14:tracePt t="5182" x="4005263" y="1292225"/>
          <p14:tracePt t="5215" x="3998913" y="1308100"/>
          <p14:tracePt t="5248" x="3976688" y="1319213"/>
          <p14:tracePt t="5273" x="3976688" y="1323975"/>
          <p14:tracePt t="5306" x="4010025" y="1323975"/>
          <p14:tracePt t="5336" x="4133850" y="1312863"/>
          <p14:tracePt t="5369" x="4286250" y="1296988"/>
          <p14:tracePt t="5382" x="4291013" y="1296988"/>
          <p14:tracePt t="5415" x="4340225" y="1292225"/>
          <p14:tracePt t="5449" x="4598988" y="1292225"/>
          <p14:tracePt t="5498" x="4560888" y="1308100"/>
          <p14:tracePt t="5523" x="4383088" y="1308100"/>
          <p14:tracePt t="5556" x="4183063" y="1308100"/>
          <p14:tracePt t="5586" x="4025900" y="1308100"/>
          <p14:tracePt t="5619" x="3983038" y="1319213"/>
          <p14:tracePt t="5682" x="4214813" y="1335088"/>
          <p14:tracePt t="5715" x="4630738" y="1346200"/>
          <p14:tracePt t="5741" x="4875213" y="1355725"/>
          <p14:tracePt t="5807" x="4722813" y="1373188"/>
          <p14:tracePt t="5836" x="4371975" y="1382713"/>
          <p14:tracePt t="5869" x="4156075" y="1393825"/>
          <p14:tracePt t="5932" x="4421188" y="1393825"/>
          <p14:tracePt t="5965" x="4567238" y="1393825"/>
          <p14:tracePt t="5998" x="4572000" y="1393825"/>
          <p14:tracePt t="6040" x="4637088" y="1393825"/>
          <p14:tracePt t="6069" x="4987925" y="1389063"/>
          <p14:tracePt t="6086" x="5084763" y="1389063"/>
          <p14:tracePt t="6119" x="5641975" y="1420813"/>
          <p14:tracePt t="6149" x="5945188" y="1470025"/>
          <p14:tracePt t="6165" x="6008688" y="1481138"/>
          <p14:tracePt t="6199" x="6161088" y="1508125"/>
          <p14:tracePt t="6215" x="6208713" y="1519238"/>
          <p14:tracePt t="6248" x="6215063" y="1524000"/>
          <p14:tracePt t="6274" x="6215063" y="1535113"/>
          <p14:tracePt t="6306" x="6161088" y="1539875"/>
          <p14:tracePt t="6336" x="5918200" y="1539875"/>
          <p14:tracePt t="6369" x="5500688" y="1474788"/>
          <p14:tracePt t="6382" x="5430838" y="1427163"/>
          <p14:tracePt t="6415" x="5345113" y="1258888"/>
          <p14:tracePt t="6448" x="5329238" y="1065213"/>
          <p14:tracePt t="6482" x="5392738" y="881063"/>
          <p14:tracePt t="6507" x="5484813" y="793750"/>
          <p14:tracePt t="6539" x="5976938" y="723900"/>
          <p14:tracePt t="6573" x="6381750" y="703263"/>
          <p14:tracePt t="6602" x="6761163" y="739775"/>
          <p14:tracePt t="6636" x="6907213" y="800100"/>
          <p14:tracePt t="6665" x="6927850" y="865188"/>
          <p14:tracePt t="6698" x="6911975" y="946150"/>
          <p14:tracePt t="6732" x="6604000" y="1166813"/>
          <p14:tracePt t="6765" x="6350000" y="1270000"/>
          <p14:tracePt t="6776" x="6323013" y="1270000"/>
          <p14:tracePt t="6806" x="6289675" y="1274763"/>
          <p14:tracePt t="6835" x="6284913" y="1274763"/>
          <p14:tracePt t="7248" x="6280150" y="1274763"/>
          <p14:tracePt t="8682" x="5911850" y="1566863"/>
          <p14:tracePt t="8715" x="5376863" y="1912938"/>
          <p14:tracePt t="8742" x="5068888" y="2101850"/>
          <p14:tracePt t="8775" x="4911725" y="2198688"/>
          <p14:tracePt t="8804" x="4783138" y="2259013"/>
          <p14:tracePt t="8836" x="4567238" y="2366963"/>
          <p14:tracePt t="8870" x="4360863" y="2425700"/>
          <p14:tracePt t="8898" x="4340225" y="2425700"/>
          <p14:tracePt t="8932" x="4313238" y="2425700"/>
          <p14:tracePt t="8965" x="4144963" y="2436813"/>
          <p14:tracePt t="8999" x="4064000" y="2436813"/>
          <p14:tracePt t="9040" x="4075113" y="2371725"/>
          <p14:tracePt t="9074" x="4090988" y="2351088"/>
          <p14:tracePt t="9182" x="4095750" y="2351088"/>
          <p14:tracePt t="9215" x="4106863" y="2335213"/>
          <p14:tracePt t="9248" x="4113213" y="2324100"/>
          <p14:tracePt t="9272" x="4117975" y="2317750"/>
          <p14:tracePt t="9523" x="4117975" y="2355850"/>
          <p14:tracePt t="9554" x="4117975" y="2409825"/>
          <p14:tracePt t="9586" x="4117975" y="2436813"/>
          <p14:tracePt t="9619" x="4117975" y="2486025"/>
          <p14:tracePt t="9648" x="4117975" y="2566988"/>
          <p14:tracePt t="9682" x="4102100" y="2713038"/>
          <p14:tracePt t="9715" x="4102100" y="2798763"/>
          <p14:tracePt t="9748" x="4102100" y="2890838"/>
          <p14:tracePt t="9782" x="4113213" y="3021013"/>
          <p14:tracePt t="9820" x="4117975" y="3124200"/>
          <p14:tracePt t="9852" x="4122738" y="3205163"/>
          <p14:tracePt t="9885" x="4140200" y="3279775"/>
          <p14:tracePt t="9915" x="4167188" y="3367088"/>
          <p14:tracePt t="9948" x="4183063" y="3441700"/>
          <p14:tracePt t="9982" x="4198938" y="3513138"/>
          <p14:tracePt t="10015" x="4203700" y="3533775"/>
          <p14:tracePt t="10586" x="4302125" y="3668713"/>
          <p14:tracePt t="10619" x="4556125" y="3940175"/>
          <p14:tracePt t="10634" x="4684713" y="4075113"/>
          <p14:tracePt t="10665" x="4922838" y="4344988"/>
          <p14:tracePt t="10698" x="5122863" y="4610100"/>
          <p14:tracePt t="10732" x="5480050" y="4848225"/>
          <p14:tracePt t="10767" x="5646738" y="4965700"/>
          <p14:tracePt t="10774" x="5707063" y="5019675"/>
          <p14:tracePt t="10808" x="5842000" y="5133975"/>
          <p14:tracePt t="10836" x="6069013" y="5241925"/>
          <p14:tracePt t="10869" x="6284913" y="5264150"/>
          <p14:tracePt t="10899" x="6311900" y="5268913"/>
          <p14:tracePt t="10916" x="6327775" y="5268913"/>
          <p14:tracePt t="10949" x="6408738" y="5295900"/>
          <p14:tracePt t="10965" x="6430963" y="5300663"/>
          <p14:tracePt t="10991" x="6484938" y="5349875"/>
          <p14:tracePt t="11023" x="6496050" y="5356225"/>
          <p14:tracePt t="11666" x="6496050" y="5360988"/>
          <p14:tracePt t="11774" x="6496050" y="5365750"/>
          <p14:tracePt t="11805" x="6496050" y="5372100"/>
          <p14:tracePt t="11836" x="6496050" y="5376863"/>
          <p14:tracePt t="11882" x="6496050" y="5387975"/>
          <p14:tracePt t="11915" x="6496050" y="5392738"/>
          <p14:tracePt t="12040" x="6496050" y="5399088"/>
          <p14:tracePt t="12249" x="6496050" y="5403850"/>
          <p14:tracePt t="12399" x="6442075" y="5226050"/>
          <p14:tracePt t="12432" x="6415088" y="5133975"/>
          <p14:tracePt t="12466" x="6403975" y="5095875"/>
          <p14:tracePt t="12493" x="6403975" y="5080000"/>
          <p14:tracePt t="12540" x="6403975" y="5068888"/>
          <p14:tracePt t="12586" x="6403975" y="5064125"/>
          <p14:tracePt t="12732" x="6403975" y="5057775"/>
          <p14:tracePt t="12949" x="6381750" y="4922838"/>
          <p14:tracePt t="12976" x="6345238" y="4814888"/>
          <p14:tracePt t="13010" x="6215063" y="4518025"/>
          <p14:tracePt t="13038" x="6053138" y="4176713"/>
          <p14:tracePt t="13069" x="5846763" y="3717925"/>
          <p14:tracePt t="13103" x="5754688" y="3551238"/>
          <p14:tracePt t="13133" x="5603875" y="3421063"/>
          <p14:tracePt t="13165" x="5480050" y="3324225"/>
          <p14:tracePt t="13199" x="5295900" y="3133725"/>
          <p14:tracePt t="13216" x="5246688" y="3090863"/>
          <p14:tracePt t="13241" x="5014913" y="2886075"/>
          <p14:tracePt t="13273" x="4875213" y="2674938"/>
          <p14:tracePt t="13306" x="4857750" y="2544763"/>
          <p14:tracePt t="13336" x="4826000" y="2443163"/>
          <p14:tracePt t="13370" x="4657725" y="2339975"/>
          <p14:tracePt t="13399" x="4603750" y="2301875"/>
          <p14:tracePt t="13432" x="4583113" y="2286000"/>
          <p14:tracePt t="13466" x="4560888" y="2274888"/>
          <p14:tracePt t="13499" x="4545013" y="2270125"/>
          <p14:tracePt t="13540" x="4529138" y="2259013"/>
          <p14:tracePt t="13586" x="4513263" y="2254250"/>
          <p14:tracePt t="13619" x="4491038" y="2247900"/>
          <p14:tracePt t="13666" x="4484688" y="2247900"/>
          <p14:tracePt t="13949" x="4479925" y="2247900"/>
          <p14:tracePt t="14353" x="4938713" y="2259013"/>
          <p14:tracePt t="14382" x="5873750" y="2286000"/>
          <p14:tracePt t="14415" x="6345238" y="2297113"/>
          <p14:tracePt t="14449" x="6738938" y="2308225"/>
          <p14:tracePt t="14466" x="6950075" y="2308225"/>
          <p14:tracePt t="14499" x="7289800" y="2308225"/>
          <p14:tracePt t="14569" x="7235825" y="2308225"/>
          <p14:tracePt t="14603" x="7181850" y="2297113"/>
          <p14:tracePt t="14632" x="7112000" y="2286000"/>
          <p14:tracePt t="14665" x="6880225" y="2286000"/>
          <p14:tracePt t="14699" x="6635750" y="2274888"/>
          <p14:tracePt t="14732" x="6581775" y="2263775"/>
          <p14:tracePt t="14757" x="6550025" y="2259013"/>
          <p14:tracePt t="14775" x="6527800" y="2254250"/>
          <p14:tracePt t="14804" x="6489700" y="2236788"/>
          <p14:tracePt t="14836" x="6473825" y="2236788"/>
          <p14:tracePt t="14899" x="6469063" y="2236788"/>
          <p14:tracePt t="14933" x="6118225" y="2236788"/>
          <p14:tracePt t="14966" x="5653088" y="2216150"/>
          <p14:tracePt t="14999" x="5446713" y="2182813"/>
          <p14:tracePt t="15039" x="5210175" y="2189163"/>
          <p14:tracePt t="15070" x="4956175" y="2205038"/>
          <p14:tracePt t="15102" x="4810125" y="2220913"/>
          <p14:tracePt t="15132" x="4749800" y="2232025"/>
          <p14:tracePt t="15166" x="4648200" y="2232025"/>
          <p14:tracePt t="15199" x="4437063" y="2205038"/>
          <p14:tracePt t="15232" x="4318000" y="2193925"/>
          <p14:tracePt t="15275" x="4313238" y="2193925"/>
          <p14:tracePt t="15323" x="4279900" y="2205038"/>
          <p14:tracePt t="15353" x="4230688" y="2227263"/>
          <p14:tracePt t="15382" x="4210050" y="2232025"/>
          <p14:tracePt t="15416" x="4149725" y="2236788"/>
          <p14:tracePt t="15450" x="3967163" y="2247900"/>
          <p14:tracePt t="15483" x="3756025" y="2205038"/>
          <p14:tracePt t="15516" x="3598863" y="2108200"/>
          <p14:tracePt t="15548" x="3468688" y="1982788"/>
          <p14:tracePt t="15570" x="3425825" y="1885950"/>
          <p14:tracePt t="15603" x="3425825" y="1800225"/>
          <p14:tracePt t="15632" x="3441700" y="1735138"/>
          <p14:tracePt t="15665" x="3468688" y="1712913"/>
          <p14:tracePt t="15699" x="3621088" y="1728788"/>
          <p14:tracePt t="15733" x="3859213" y="1827213"/>
          <p14:tracePt t="15765" x="3983038" y="1935163"/>
          <p14:tracePt t="15776" x="3998913" y="1962150"/>
          <p14:tracePt t="15803" x="3998913" y="2020888"/>
          <p14:tracePt t="15836" x="3983038" y="2081213"/>
          <p14:tracePt t="15869" x="3929063" y="2189163"/>
          <p14:tracePt t="15899" x="3906838" y="2232025"/>
          <p14:tracePt t="15932" x="3863975" y="2274888"/>
          <p14:tracePt t="15965" x="3848100" y="2274888"/>
          <p14:tracePt t="15991" x="3778250" y="2205038"/>
          <p14:tracePt t="16023" x="3713163" y="2108200"/>
          <p14:tracePt t="16056" x="3706813" y="2027238"/>
          <p14:tracePt t="16086" x="3778250" y="1897063"/>
          <p14:tracePt t="16119" x="3922713" y="1793875"/>
          <p14:tracePt t="16150" x="3944938" y="1789113"/>
          <p14:tracePt t="16182" x="3983038" y="1809750"/>
          <p14:tracePt t="16215" x="4052888" y="1944688"/>
          <p14:tracePt t="16249" x="4079875" y="2108200"/>
          <p14:tracePt t="16259" x="4079875" y="2135188"/>
          <p14:tracePt t="16274" x="4064000" y="2166938"/>
          <p14:tracePt t="16307" x="3998913" y="2198688"/>
          <p14:tracePt t="16335" x="3906838" y="2182813"/>
          <p14:tracePt t="16370" x="3798888" y="2058988"/>
          <p14:tracePt t="16399" x="3933825" y="2032000"/>
          <p14:tracePt t="16415" x="4037013" y="2032000"/>
          <p14:tracePt t="16449" x="4522788" y="2047875"/>
          <p14:tracePt t="16482" x="5365750" y="2205038"/>
          <p14:tracePt t="16508" x="5864225" y="2312988"/>
          <p14:tracePt t="16539" x="6534150" y="2362200"/>
          <p14:tracePt t="16569" x="6765925" y="2371725"/>
          <p14:tracePt t="16602" x="6797675" y="2389188"/>
          <p14:tracePt t="16699" x="6673850" y="2405063"/>
          <p14:tracePt t="16716" x="6550025" y="2405063"/>
          <p14:tracePt t="16749" x="6280150" y="2378075"/>
          <p14:tracePt t="16773" x="6145213" y="2344738"/>
          <p14:tracePt t="16807" x="6138863" y="2339975"/>
          <p14:tracePt t="16836" x="6208713" y="2317750"/>
          <p14:tracePt t="16869" x="6988175" y="2297113"/>
          <p14:tracePt t="16882" x="7204075" y="2286000"/>
          <p14:tracePt t="16916" x="7950200" y="2286000"/>
          <p14:tracePt t="16948" x="8521700" y="2286000"/>
          <p14:tracePt t="16982" x="8609013" y="2286000"/>
          <p14:tracePt t="17040" x="8447088" y="2286000"/>
          <p14:tracePt t="17073" x="7646988" y="2297113"/>
          <p14:tracePt t="17102" x="7204075" y="2297113"/>
          <p14:tracePt t="17132" x="7181850" y="2301875"/>
          <p14:tracePt t="17165" x="7366000" y="2301875"/>
          <p14:tracePt t="17198" x="7743825" y="2301875"/>
          <p14:tracePt t="17232" x="8112125" y="2317750"/>
          <p14:tracePt t="17257" x="8143875" y="2317750"/>
          <p14:tracePt t="17275" x="8154988" y="2324100"/>
          <p14:tracePt t="17306" x="8159750" y="2328863"/>
          <p14:tracePt t="17382" x="8008938" y="2351088"/>
          <p14:tracePt t="17415" x="7512050" y="2378075"/>
          <p14:tracePt t="17449" x="7204075" y="2405063"/>
          <p14:tracePt t="17465" x="7150100" y="2420938"/>
          <p14:tracePt t="17499" x="6880225" y="2486025"/>
          <p14:tracePt t="17523" x="6592888" y="2544763"/>
          <p14:tracePt t="17556" x="6361113" y="2616200"/>
          <p14:tracePt t="17586" x="6134100" y="2670175"/>
          <p14:tracePt t="17620" x="5668963" y="2789238"/>
          <p14:tracePt t="17648" x="5464175" y="2825750"/>
          <p14:tracePt t="17683" x="5084763" y="2901950"/>
          <p14:tracePt t="17715" x="4972050" y="2928938"/>
          <p14:tracePt t="17743" x="4857750" y="2987675"/>
          <p14:tracePt t="17775" x="4641850" y="3079750"/>
          <p14:tracePt t="17804" x="4414838" y="3167063"/>
          <p14:tracePt t="17836" x="4286250" y="3259138"/>
          <p14:tracePt t="17870" x="4156075" y="3382963"/>
          <p14:tracePt t="17899" x="4075113" y="3529013"/>
          <p14:tracePt t="17933" x="4010025" y="3659188"/>
          <p14:tracePt t="17966" x="3949700" y="3717925"/>
          <p14:tracePt t="17999" x="3913188" y="3733800"/>
          <p14:tracePt t="18009" x="3895725" y="3733800"/>
          <p14:tracePt t="18026" x="3879850" y="3733800"/>
          <p14:tracePt t="18057" x="3751263" y="3733800"/>
          <p14:tracePt t="18086" x="3556000" y="3702050"/>
          <p14:tracePt t="18122" x="3387725" y="3668713"/>
          <p14:tracePt t="18153" x="3360738" y="3652838"/>
          <p14:tracePt t="18182" x="3328988" y="3641725"/>
          <p14:tracePt t="18216" x="3248025" y="3632200"/>
          <p14:tracePt t="18249" x="3198813" y="3632200"/>
          <p14:tracePt t="18274" x="3194050" y="3632200"/>
          <p14:tracePt t="18323" x="3194050" y="3625850"/>
          <p14:tracePt t="18370" x="3187700" y="3625850"/>
          <p14:tracePt t="18432" x="3182938" y="3625850"/>
          <p14:tracePt t="18482" x="3144838" y="3625850"/>
          <p14:tracePt t="18515" x="3128963" y="3625850"/>
          <p14:tracePt t="18586" x="3128963" y="3632200"/>
          <p14:tracePt t="18966" x="3128963" y="3652838"/>
          <p14:tracePt t="18993" x="3140075" y="3686175"/>
          <p14:tracePt t="19022" x="3517900" y="3209925"/>
          <p14:tracePt t="19054" x="3659188" y="2998788"/>
          <p14:tracePt t="19087" x="3686175" y="2843213"/>
          <p14:tracePt t="19119" x="3578225" y="2686050"/>
          <p14:tracePt t="19150" x="3333750" y="2582863"/>
          <p14:tracePt t="19182" x="3160713" y="2528888"/>
          <p14:tracePt t="19220" x="2978150" y="2470150"/>
          <p14:tracePt t="19266" x="2825750" y="2425700"/>
          <p14:tracePt t="19274" x="2798763" y="2420938"/>
          <p14:tracePt t="19305" x="2713038" y="2420938"/>
          <p14:tracePt t="19336" x="2616200" y="2420938"/>
          <p14:tracePt t="19367" x="2609850" y="2420938"/>
          <p14:tracePt t="19399" x="2609850" y="2481263"/>
          <p14:tracePt t="19416" x="2609850" y="2508250"/>
          <p14:tracePt t="19449" x="2643188" y="2582863"/>
          <p14:tracePt t="19482" x="2755900" y="2632075"/>
          <p14:tracePt t="19515" x="2832100" y="2647950"/>
          <p14:tracePt t="19540" x="2901950" y="2674938"/>
          <p14:tracePt t="19575" x="2917825" y="2674938"/>
          <p14:tracePt t="19602" x="2933700" y="2674938"/>
          <p14:tracePt t="19636" x="2940050" y="2674938"/>
          <p14:tracePt t="19732" x="2944813" y="2674938"/>
          <p14:tracePt t="19807" x="2955925" y="2679700"/>
          <p14:tracePt t="19835" x="2998788" y="2690813"/>
          <p14:tracePt t="19870" x="3070225" y="2706688"/>
          <p14:tracePt t="19899" x="3128963" y="2724150"/>
          <p14:tracePt t="19921" x="3194050" y="2724150"/>
          <p14:tracePt t="19966" x="3468688" y="2740025"/>
          <p14:tracePt t="19993" x="3787775" y="2740025"/>
          <p14:tracePt t="20027" x="4064000" y="2740025"/>
          <p14:tracePt t="20055" x="4117975" y="2755900"/>
          <p14:tracePt t="20086" x="4129088" y="2762250"/>
          <p14:tracePt t="20119" x="4198938" y="2733675"/>
          <p14:tracePt t="20150" x="4225925" y="2713038"/>
          <p14:tracePt t="20182" x="4237038" y="2706688"/>
          <p14:tracePt t="20215" x="4268788" y="2706688"/>
          <p14:tracePt t="20249" x="4367213" y="2728913"/>
          <p14:tracePt t="20274" x="4383088" y="2733675"/>
          <p14:tracePt t="20306" x="4387850" y="2733675"/>
          <p14:tracePt t="20399" x="4414838" y="2733675"/>
          <p14:tracePt t="20432" x="4495800" y="2728913"/>
          <p14:tracePt t="20465" x="4545013" y="2706688"/>
          <p14:tracePt t="20499" x="4691063" y="2674938"/>
          <p14:tracePt t="20540" x="4933950" y="2659063"/>
          <p14:tracePt t="20573" x="4972050" y="2659063"/>
          <p14:tracePt t="20619" x="4999038" y="2679700"/>
          <p14:tracePt t="20632" x="5019675" y="2679700"/>
          <p14:tracePt t="20666" x="5118100" y="2690813"/>
          <p14:tracePt t="20699" x="5138738" y="2697163"/>
          <p14:tracePt t="20899" x="5133975" y="2697163"/>
          <p14:tracePt t="21040" x="5187950" y="2697163"/>
          <p14:tracePt t="21071" x="5253038" y="2697163"/>
          <p14:tracePt t="21103" x="5268913" y="2697163"/>
          <p14:tracePt t="21182" x="5246688" y="2690813"/>
          <p14:tracePt t="21216" x="5226050" y="2686050"/>
          <p14:tracePt t="21249" x="5214938" y="2679700"/>
          <p14:tracePt t="21274" x="5210175" y="2679700"/>
          <p14:tracePt t="21307" x="5172075" y="2674938"/>
          <p14:tracePt t="21336" x="5165725" y="2674938"/>
          <p14:tracePt t="21515" x="5199063" y="2674938"/>
          <p14:tracePt t="21540" x="5246688" y="2674938"/>
          <p14:tracePt t="21569" x="5311775" y="2674938"/>
          <p14:tracePt t="21603" x="5399088" y="2674938"/>
          <p14:tracePt t="21633" x="5457825" y="2674938"/>
          <p14:tracePt t="21665" x="5500688" y="2674938"/>
          <p14:tracePt t="21699" x="5583238" y="2679700"/>
          <p14:tracePt t="21732" x="5680075" y="2690813"/>
          <p14:tracePt t="21757" x="5772150" y="2690813"/>
          <p14:tracePt t="21775" x="5911850" y="2697163"/>
          <p14:tracePt t="21804" x="6188075" y="2697163"/>
          <p14:tracePt t="21836" x="6507163" y="2697163"/>
          <p14:tracePt t="21870" x="7015163" y="2674938"/>
          <p14:tracePt t="21899" x="7442200" y="2647950"/>
          <p14:tracePt t="21932" x="8294688" y="2636838"/>
          <p14:tracePt t="21965" x="8582025" y="2636838"/>
          <p14:tracePt t="21991" x="8636000" y="2636838"/>
          <p14:tracePt t="22023" x="8647113" y="2636838"/>
          <p14:tracePt t="22066" x="8647113" y="2632075"/>
          <p14:tracePt t="22086" x="8636000" y="2625725"/>
          <p14:tracePt t="22119" x="8440738" y="2625725"/>
          <p14:tracePt t="22132" x="8328025" y="2625725"/>
          <p14:tracePt t="22165" x="8204200" y="2636838"/>
          <p14:tracePt t="22199" x="8197850" y="2643188"/>
          <p14:tracePt t="22249" x="8208963" y="2647950"/>
          <p14:tracePt t="22273" x="8404225" y="2659063"/>
          <p14:tracePt t="22306" x="8658225" y="2674938"/>
          <p14:tracePt t="22336" x="8802688" y="2686050"/>
          <p14:tracePt t="22369" x="8829675" y="2686050"/>
          <p14:tracePt t="22573" x="8824913" y="2690813"/>
          <p14:tracePt t="22682" x="8786813" y="2717800"/>
          <p14:tracePt t="22710" x="8674100" y="2755900"/>
          <p14:tracePt t="22749" x="8332788" y="2879725"/>
          <p14:tracePt t="22759" x="8166100" y="2928938"/>
          <p14:tracePt t="22775" x="8062913" y="2955925"/>
          <p14:tracePt t="22805" x="7696200" y="3070225"/>
          <p14:tracePt t="22836" x="7392988" y="3151188"/>
          <p14:tracePt t="22869" x="7107238" y="3221038"/>
          <p14:tracePt t="22882" x="7051675" y="3225800"/>
          <p14:tracePt t="22915" x="6819900" y="3270250"/>
          <p14:tracePt t="22949" x="6777038" y="3275013"/>
          <p14:tracePt t="23056" x="6770688" y="3275013"/>
          <p14:tracePt t="23133" x="6734175" y="3286125"/>
          <p14:tracePt t="23165" x="6426200" y="3317875"/>
          <p14:tracePt t="23199" x="6035675" y="3317875"/>
          <p14:tracePt t="23232" x="5491163" y="3270250"/>
          <p14:tracePt t="23257" x="5219700" y="3270250"/>
          <p14:tracePt t="23275" x="5010150" y="3270250"/>
          <p14:tracePt t="23306" x="4610100" y="3248025"/>
          <p14:tracePt t="23336" x="4259263" y="3214688"/>
          <p14:tracePt t="23370" x="3940175" y="3194050"/>
          <p14:tracePt t="23399" x="3598863" y="3194050"/>
          <p14:tracePt t="23432" x="3167063" y="3194050"/>
          <p14:tracePt t="23465" x="2897188" y="3167063"/>
          <p14:tracePt t="23498" x="2832100" y="3144838"/>
          <p14:tracePt t="23523" x="2771775" y="3140075"/>
          <p14:tracePt t="23556" x="2625725" y="3133725"/>
          <p14:tracePt t="23586" x="2459038" y="3124200"/>
          <p14:tracePt t="23620" x="2409825" y="3101975"/>
          <p14:tracePt t="23649" x="2398713" y="3090863"/>
          <p14:tracePt t="23666" x="2389188" y="3086100"/>
          <p14:tracePt t="23699" x="2324100" y="3074988"/>
          <p14:tracePt t="23732" x="2312988" y="3070225"/>
          <p14:tracePt t="23932" x="2308225" y="3070225"/>
          <p14:tracePt t="24732" x="2555875" y="3160713"/>
          <p14:tracePt t="24758" x="2643188" y="3178175"/>
          <p14:tracePt t="24775" x="2670175" y="3187700"/>
          <p14:tracePt t="24869" x="2686050" y="3187700"/>
          <p14:tracePt t="24899" x="2697163" y="3187700"/>
          <p14:tracePt t="24932" x="2713038" y="3194050"/>
          <p14:tracePt t="24982" x="2879725" y="3198813"/>
          <p14:tracePt t="25016" x="3086100" y="3209925"/>
          <p14:tracePt t="25040" x="3117850" y="3214688"/>
          <p14:tracePt t="25149" x="3117850" y="3209925"/>
          <p14:tracePt t="25182" x="3117850" y="3198813"/>
          <p14:tracePt t="25274" x="3117850" y="3194050"/>
          <p14:tracePt t="25398" x="3113088" y="3194050"/>
          <p14:tracePt t="26649" x="3124200" y="3205163"/>
          <p14:tracePt t="26668" x="3140075" y="3205163"/>
          <p14:tracePt t="26698" x="3360738" y="3198813"/>
          <p14:tracePt t="26727" x="3690938" y="3205163"/>
          <p14:tracePt t="26765" x="3690938" y="3241675"/>
          <p14:tracePt t="26776" x="3686175" y="3241675"/>
          <p14:tracePt t="26823" x="3690938" y="3248025"/>
          <p14:tracePt t="26852" x="3713163" y="3248025"/>
          <p14:tracePt t="26948" x="3717925" y="3248025"/>
          <p14:tracePt t="28056" x="3722688" y="3248025"/>
          <p14:tracePt t="28119" x="3913188" y="3232150"/>
          <p14:tracePt t="28149" x="4560888" y="3236913"/>
          <p14:tracePt t="28166" x="4637088" y="3236913"/>
          <p14:tracePt t="28198" x="4738688" y="3236913"/>
          <p14:tracePt t="28232" x="4794250" y="3236913"/>
          <p14:tracePt t="28265" x="4864100" y="3236913"/>
          <p14:tracePt t="28275" x="4906963" y="3236913"/>
          <p14:tracePt t="28306" x="5019675" y="3236913"/>
          <p14:tracePt t="28335" x="5030788" y="3236913"/>
          <p14:tracePt t="29274" x="5095875" y="3236913"/>
          <p14:tracePt t="29306" x="5457825" y="3236913"/>
          <p14:tracePt t="29336" x="5700713" y="3232150"/>
          <p14:tracePt t="29369" x="5772150" y="3187700"/>
          <p14:tracePt t="29382" x="5772150" y="3178175"/>
          <p14:tracePt t="29415" x="5761038" y="3144838"/>
          <p14:tracePt t="29869" x="5754688" y="3144838"/>
          <p14:tracePt t="30823" x="5749925" y="3144838"/>
          <p14:tracePt t="30869" x="5745163" y="3144838"/>
          <p14:tracePt t="32573" x="5745163" y="3151188"/>
          <p14:tracePt t="32682" x="5718175" y="3351213"/>
          <p14:tracePt t="32710" x="5700713" y="3529013"/>
          <p14:tracePt t="32748" x="5700713" y="3582988"/>
          <p14:tracePt t="32773" x="5707063" y="3605213"/>
          <p14:tracePt t="32803" x="5700713" y="3625850"/>
          <p14:tracePt t="32835" x="5534025" y="3690938"/>
          <p14:tracePt t="32869" x="5057775" y="3913188"/>
          <p14:tracePt t="32886" x="4987925" y="3944938"/>
          <p14:tracePt t="32915" x="4794250" y="3983038"/>
          <p14:tracePt t="32948" x="4621213" y="3960813"/>
          <p14:tracePt t="32982" x="4286250" y="3767138"/>
          <p14:tracePt t="33015" x="4075113" y="3524250"/>
          <p14:tracePt t="33040" x="3987800" y="3275013"/>
          <p14:tracePt t="33073" x="3987800" y="3160713"/>
          <p14:tracePt t="33103" x="4144963" y="3074988"/>
          <p14:tracePt t="33132" x="4560888" y="3036888"/>
          <p14:tracePt t="33165" x="4729163" y="3117850"/>
          <p14:tracePt t="33198" x="4772025" y="3214688"/>
          <p14:tracePt t="33232" x="4783138" y="3259138"/>
          <p14:tracePt t="33369" x="4772025" y="3259138"/>
          <p14:tracePt t="33398" x="4765675" y="3259138"/>
          <p14:tracePt t="33498" x="4760913" y="3259138"/>
          <p14:tracePt t="33540" x="4756150" y="3259138"/>
          <p14:tracePt t="33569" x="4745038" y="3259138"/>
          <p14:tracePt t="33602" x="4722813" y="3263900"/>
          <p14:tracePt t="33636" x="4637088" y="3290888"/>
          <p14:tracePt t="33665" x="4610100" y="3290888"/>
          <p14:tracePt t="33698" x="4603750" y="3290888"/>
          <p14:tracePt t="33774" x="4603750" y="3297238"/>
          <p14:tracePt t="33869" x="4603750" y="3306763"/>
          <p14:tracePt t="33898" x="4641850" y="3324225"/>
          <p14:tracePt t="33932" x="5307013" y="3194050"/>
          <p14:tracePt t="33965" x="5999163" y="3124200"/>
          <p14:tracePt t="33991" x="6415088" y="3106738"/>
          <p14:tracePt t="34056" x="6403975" y="3113088"/>
          <p14:tracePt t="34086" x="6399213" y="3113088"/>
          <p14:tracePt t="34119" x="6388100" y="3113088"/>
          <p14:tracePt t="34149" x="6372225" y="3113088"/>
          <p14:tracePt t="34199" x="6361113" y="3117850"/>
          <p14:tracePt t="34773" x="6134100" y="3344863"/>
          <p14:tracePt t="34806" x="5507038" y="3794125"/>
          <p14:tracePt t="34836" x="4976813" y="4106863"/>
          <p14:tracePt t="34869" x="4610100" y="4333875"/>
          <p14:tracePt t="34882" x="4594225" y="4340225"/>
          <p14:tracePt t="34915" x="4540250" y="4356100"/>
          <p14:tracePt t="34948" x="4491038" y="4367213"/>
          <p14:tracePt t="34981" x="4457700" y="4371975"/>
          <p14:tracePt t="35015" x="4421188" y="4398963"/>
          <p14:tracePt t="35039" x="4356100" y="4448175"/>
          <p14:tracePt t="35073" x="4268788" y="4479925"/>
          <p14:tracePt t="35102" x="4214813" y="4502150"/>
          <p14:tracePt t="35135" x="4171950" y="4502150"/>
          <p14:tracePt t="35165" x="4064000" y="4502150"/>
          <p14:tracePt t="35198" x="3906838" y="4533900"/>
          <p14:tracePt t="35231" x="3733800" y="4545013"/>
          <p14:tracePt t="35257" x="3659188" y="4545013"/>
          <p14:tracePt t="35273" x="3578225" y="4556125"/>
          <p14:tracePt t="35305" x="3351213" y="4560888"/>
          <p14:tracePt t="35339" x="2978150" y="4614863"/>
          <p14:tracePt t="35369" x="2901950" y="4637088"/>
          <p14:tracePt t="35385" x="2897188" y="4641850"/>
          <p14:tracePt t="35431" x="2879725" y="4648200"/>
          <p14:tracePt t="35465" x="2870200" y="4648200"/>
          <p14:tracePt t="35498" x="2852738" y="4652963"/>
          <p14:tracePt t="35531" x="2782888" y="4668838"/>
          <p14:tracePt t="35555" x="2686050" y="4691063"/>
          <p14:tracePt t="35585" x="2616200" y="4722813"/>
          <p14:tracePt t="35618" x="2598738" y="4729163"/>
          <p14:tracePt t="35648" x="2593975" y="4729163"/>
          <p14:tracePt t="35681" x="2589213" y="4729163"/>
          <p14:tracePt t="35748" x="2582863" y="4729163"/>
          <p14:tracePt t="35886" x="2578100" y="4729163"/>
          <p14:tracePt t="38869" x="2782888" y="4841875"/>
          <p14:tracePt t="38883" x="3117850" y="4875213"/>
          <p14:tracePt t="38915" x="3313113" y="4875213"/>
          <p14:tracePt t="38948" x="3378200" y="4852988"/>
          <p14:tracePt t="38976" x="3387725" y="4848225"/>
          <p14:tracePt t="39015" x="3387725" y="4830763"/>
          <p14:tracePt t="39039" x="3387725" y="4819650"/>
          <p14:tracePt t="39069" x="3378200" y="4814888"/>
          <p14:tracePt t="39102" x="3355975" y="4810125"/>
          <p14:tracePt t="39132" x="3243263" y="4718050"/>
          <p14:tracePt t="39165" x="3090863" y="4587875"/>
          <p14:tracePt t="39199" x="2998788" y="4484688"/>
          <p14:tracePt t="39232" x="2978150" y="4430713"/>
          <p14:tracePt t="39273" x="2978150" y="4421188"/>
          <p14:tracePt t="39306" x="3124200" y="4383088"/>
          <p14:tracePt t="39335" x="3551238" y="4387850"/>
          <p14:tracePt t="39369" x="3836988" y="4448175"/>
          <p14:tracePt t="39415" x="3841750" y="4448175"/>
          <p14:tracePt t="39449" x="3832225" y="4457700"/>
          <p14:tracePt t="39482" x="3729038" y="4583113"/>
          <p14:tracePt t="39515" x="3614738" y="4691063"/>
          <p14:tracePt t="39539" x="3560763" y="4718050"/>
          <p14:tracePt t="39569" x="3556000" y="4718050"/>
          <p14:tracePt t="39835" x="3533775" y="4722813"/>
          <p14:tracePt t="39866" x="3506788" y="4722813"/>
          <p14:tracePt t="39898" x="3497263" y="4729163"/>
          <p14:tracePt t="45273" x="3497263" y="4738688"/>
          <p14:tracePt t="45306" x="3497263" y="4745038"/>
          <p14:tracePt t="45335" x="3497263" y="4756150"/>
          <p14:tracePt t="45449" x="3540125" y="4760913"/>
          <p14:tracePt t="45465" x="3652838" y="4749800"/>
          <p14:tracePt t="45498" x="4167188" y="4749800"/>
          <p14:tracePt t="45523" x="4549775" y="4749800"/>
          <p14:tracePt t="45556" x="4722813" y="4738688"/>
          <p14:tracePt t="45585" x="5138738" y="4641850"/>
          <p14:tracePt t="45619" x="6496050" y="4360863"/>
          <p14:tracePt t="45636" x="6954838" y="4248150"/>
          <p14:tracePt t="45665" x="7469188" y="4106863"/>
          <p14:tracePt t="45698" x="7608888" y="4068763"/>
          <p14:tracePt t="45732" x="7673975" y="4068763"/>
          <p14:tracePt t="45757" x="7689850" y="4068763"/>
          <p14:tracePt t="45775" x="7705725" y="4064000"/>
          <p14:tracePt t="45807" x="7716838" y="4059238"/>
          <p14:tracePt t="45948" x="7620000" y="4079875"/>
          <p14:tracePt t="45982" x="7419975" y="4106863"/>
          <p14:tracePt t="46015" x="7285038" y="4122738"/>
          <p14:tracePt t="46039" x="7154863" y="4122738"/>
          <p14:tracePt t="46073" x="7078663" y="4106863"/>
          <p14:tracePt t="46102" x="7004050" y="4064000"/>
          <p14:tracePt t="46132" x="6853238" y="4014788"/>
          <p14:tracePt t="46165" x="6680200" y="3976688"/>
          <p14:tracePt t="46198" x="6565900" y="3960813"/>
          <p14:tracePt t="46231" x="6527800" y="3944938"/>
          <p14:tracePt t="46265" x="6473825" y="3933825"/>
          <p14:tracePt t="46275" x="6446838" y="3929063"/>
          <p14:tracePt t="46306" x="6327775" y="3917950"/>
          <p14:tracePt t="46336" x="6280150" y="3913188"/>
          <p14:tracePt t="46369" x="6273800" y="3906838"/>
          <p14:tracePt t="46398" x="6257925" y="3890963"/>
          <p14:tracePt t="46432" x="6235700" y="3821113"/>
          <p14:tracePt t="46465" x="6296025" y="3668713"/>
          <p14:tracePt t="46498" x="6516688" y="3513138"/>
          <p14:tracePt t="46523" x="6804025" y="3409950"/>
          <p14:tracePt t="46556" x="7073900" y="3387725"/>
          <p14:tracePt t="46586" x="7269163" y="3432175"/>
          <p14:tracePt t="46619" x="7496175" y="3594100"/>
          <p14:tracePt t="46635" x="7523163" y="3614738"/>
          <p14:tracePt t="46665" x="7570788" y="3675063"/>
          <p14:tracePt t="46698" x="7566025" y="3713163"/>
          <p14:tracePt t="46732" x="7323138" y="3794125"/>
          <p14:tracePt t="46765" x="7058025" y="3810000"/>
          <p14:tracePt t="46776" x="6981825" y="3810000"/>
          <p14:tracePt t="46807" x="6738938" y="3776663"/>
          <p14:tracePt t="46836" x="6684963" y="3760788"/>
          <p14:tracePt t="46898" x="6689725" y="3749675"/>
          <p14:tracePt t="46932" x="6869113" y="3740150"/>
          <p14:tracePt t="46965" x="7138988" y="3733800"/>
          <p14:tracePt t="46999" x="7197725" y="3771900"/>
          <p14:tracePt t="47023" x="7215188" y="3825875"/>
          <p14:tracePt t="47056" x="7219950" y="3863975"/>
          <p14:tracePt t="47085" x="7224713" y="3879850"/>
          <p14:tracePt t="47119" x="7224713" y="3922713"/>
          <p14:tracePt t="47135" x="7231063" y="3944938"/>
          <p14:tracePt t="47165" x="7289800" y="4014788"/>
          <p14:tracePt t="47199" x="7442200" y="4075113"/>
          <p14:tracePt t="47215" x="7496175" y="4095750"/>
          <p14:tracePt t="47248" x="7727950" y="4122738"/>
          <p14:tracePt t="47273" x="7950200" y="4183063"/>
          <p14:tracePt t="47306" x="8197850" y="4230688"/>
          <p14:tracePt t="47335" x="8370888" y="4257675"/>
          <p14:tracePt t="47369" x="8467725" y="4268788"/>
          <p14:tracePt t="47398" x="8478838" y="4268788"/>
          <p14:tracePt t="47433" x="8501063" y="4275138"/>
          <p14:tracePt t="47465" x="8555038" y="4279900"/>
          <p14:tracePt t="47491" x="8613775" y="4291013"/>
          <p14:tracePt t="47523" x="8647113" y="4291013"/>
          <p14:tracePt t="47556" x="8662988" y="4295775"/>
          <p14:tracePt t="47585" x="8721725" y="4306888"/>
          <p14:tracePt t="47619" x="8851900" y="4329113"/>
          <p14:tracePt t="47632" x="8863013" y="4329113"/>
          <p14:tracePt t="47665" x="8883650" y="4340225"/>
          <p14:tracePt t="47981" x="8878888" y="4344988"/>
          <p14:tracePt t="48148" x="8874125" y="4344988"/>
          <p14:tracePt t="48448" x="8867775" y="4344988"/>
          <p14:tracePt t="48481" x="8863013" y="4344988"/>
          <p14:tracePt t="48585" x="8856663" y="4344988"/>
          <p14:tracePt t="48765" x="8847138" y="4344988"/>
          <p14:tracePt t="48806" x="8836025" y="4344988"/>
          <p14:tracePt t="48840" x="8829675" y="4349750"/>
          <p14:tracePt t="49265" x="8782050" y="4367213"/>
          <p14:tracePt t="49275" x="8739188" y="4387850"/>
          <p14:tracePt t="49307" x="8289925" y="4567238"/>
          <p14:tracePt t="49339" x="7435850" y="4760913"/>
          <p14:tracePt t="49369" x="6680200" y="4906963"/>
          <p14:tracePt t="49382" x="6550025" y="4918075"/>
          <p14:tracePt t="49415" x="5846763" y="5026025"/>
          <p14:tracePt t="49449" x="4171950" y="5268913"/>
          <p14:tracePt t="49464" x="4005263" y="5295900"/>
          <p14:tracePt t="49498" x="3598863" y="5365750"/>
          <p14:tracePt t="49522" x="3506788" y="5392738"/>
          <p14:tracePt t="49555" x="3344863" y="5441950"/>
          <p14:tracePt t="49585" x="3144838" y="5495925"/>
          <p14:tracePt t="49619" x="3032125" y="5518150"/>
          <p14:tracePt t="49648" x="2994025" y="5518150"/>
          <p14:tracePt t="49681" x="2771775" y="5534025"/>
          <p14:tracePt t="49714" x="2582863" y="5545138"/>
          <p14:tracePt t="49748" x="2517775" y="5545138"/>
          <p14:tracePt t="49868" x="2513013" y="5545138"/>
          <p14:tracePt t="49898" x="2501900" y="5545138"/>
          <p14:tracePt t="49998" x="2501900" y="5554663"/>
          <p14:tracePt t="50040" x="2528888" y="5565775"/>
          <p14:tracePt t="50073" x="2647950" y="5554663"/>
          <p14:tracePt t="50102" x="2928938" y="5527675"/>
          <p14:tracePt t="50136" x="3117850" y="5527675"/>
          <p14:tracePt t="50164" x="3214688" y="5527675"/>
          <p14:tracePt t="50198" x="3297238" y="5527675"/>
          <p14:tracePt t="50231" x="3540125" y="5534025"/>
          <p14:tracePt t="50265" x="3706813" y="5538788"/>
          <p14:tracePt t="50275" x="3740150" y="5545138"/>
          <p14:tracePt t="50306" x="3859213" y="5545138"/>
          <p14:tracePt t="50335" x="3976688" y="5527675"/>
          <p14:tracePt t="50368" x="4286250" y="5480050"/>
          <p14:tracePt t="50401" x="4529138" y="5446713"/>
          <p14:tracePt t="50431" x="4587875" y="5437188"/>
          <p14:tracePt t="50465" x="4621213" y="5414963"/>
          <p14:tracePt t="50498" x="4722813" y="5392738"/>
          <p14:tracePt t="50523" x="4929188" y="5376863"/>
          <p14:tracePt t="50556" x="4987925" y="5376863"/>
          <p14:tracePt t="50589" x="4999038" y="5383213"/>
          <p14:tracePt t="50619" x="5026025" y="5383213"/>
          <p14:tracePt t="50648" x="5149850" y="5365750"/>
          <p14:tracePt t="50681" x="5392738" y="5356225"/>
          <p14:tracePt t="50715" x="5527675" y="5360988"/>
          <p14:tracePt t="50748" x="5614988" y="5360988"/>
          <p14:tracePt t="50782" x="5830888" y="5360988"/>
          <p14:tracePt t="50805" x="5911850" y="5376863"/>
          <p14:tracePt t="50835" x="5961063" y="5383213"/>
          <p14:tracePt t="50869" x="5972175" y="5387975"/>
          <p14:tracePt t="50898" x="6091238" y="5392738"/>
          <p14:tracePt t="50931" x="6489700" y="5403850"/>
          <p14:tracePt t="50965" x="6669088" y="5419725"/>
          <p14:tracePt t="50998" x="6727825" y="5419725"/>
          <p14:tracePt t="51022" x="6835775" y="5426075"/>
          <p14:tracePt t="51056" x="7015163" y="5426075"/>
          <p14:tracePt t="51085" x="7127875" y="5441950"/>
          <p14:tracePt t="51119" x="7143750" y="5453063"/>
          <p14:tracePt t="51152" x="7143750" y="5464175"/>
          <p14:tracePt t="51181" x="7112000" y="5495925"/>
          <p14:tracePt t="51214" x="7024688" y="5554663"/>
          <p14:tracePt t="51248" x="6862763" y="5610225"/>
          <p14:tracePt t="51282" x="6734175" y="5641975"/>
          <p14:tracePt t="51305" x="6723063" y="5641975"/>
          <p14:tracePt t="51339" x="6680200" y="5641975"/>
          <p14:tracePt t="51368" x="6550025" y="5653088"/>
          <p14:tracePt t="51402" x="6235700" y="5664200"/>
          <p14:tracePt t="51431" x="6154738" y="5664200"/>
          <p14:tracePt t="51515" x="6149975" y="5657850"/>
          <p14:tracePt t="51573" x="6149975" y="5646738"/>
          <p14:tracePt t="51619" x="6145213" y="5641975"/>
          <p14:tracePt t="51648" x="6318250" y="5500688"/>
          <p14:tracePt t="51681" x="6846888" y="5322888"/>
          <p14:tracePt t="51714" x="7058025" y="5291138"/>
          <p14:tracePt t="51748" x="7062788" y="5291138"/>
          <p14:tracePt t="51772" x="7051675" y="5322888"/>
          <p14:tracePt t="51806" x="7035800" y="5345113"/>
          <p14:tracePt t="51835" x="6970713" y="5372100"/>
          <p14:tracePt t="51868" x="6815138" y="5387975"/>
          <p14:tracePt t="51898" x="6711950" y="5399088"/>
          <p14:tracePt t="51931" x="6689725" y="5399088"/>
          <p14:tracePt t="51981" x="6824663" y="5399088"/>
          <p14:tracePt t="52015" x="7231063" y="5399088"/>
          <p14:tracePt t="52039" x="7604125" y="5437188"/>
          <p14:tracePt t="52057" x="7669213" y="5441950"/>
          <p14:tracePt t="52085" x="7732713" y="5441950"/>
          <p14:tracePt t="52135" x="7705725" y="5453063"/>
          <p14:tracePt t="52165" x="7642225" y="5473700"/>
          <p14:tracePt t="52198" x="7620000" y="5484813"/>
          <p14:tracePt t="52231" x="7615238" y="5491163"/>
          <p14:tracePt t="52274" x="7620000" y="5491163"/>
          <p14:tracePt t="52305" x="7642225" y="5491163"/>
          <p14:tracePt t="52335" x="7700963" y="5484813"/>
          <p14:tracePt t="52368" x="7793038" y="5480050"/>
          <p14:tracePt t="52398" x="7885113" y="5468938"/>
          <p14:tracePt t="52431" x="7912100" y="5453063"/>
          <p14:tracePt t="52465" x="7923213" y="5446713"/>
          <p14:tracePt t="52498" x="7927975" y="5446713"/>
          <p14:tracePt t="52589" x="7916863" y="5446713"/>
          <p14:tracePt t="52635" x="7900988" y="5446713"/>
          <p14:tracePt t="52681" x="7878763" y="5453063"/>
          <p14:tracePt t="52715" x="7869238" y="5457825"/>
          <p14:tracePt t="52748" x="7862888" y="5464175"/>
          <p14:tracePt t="52781" x="7858125" y="5468938"/>
          <p14:tracePt t="52823" x="7858125" y="5473700"/>
          <p14:tracePt t="52852" x="7858125" y="5484813"/>
          <p14:tracePt t="52885" x="7858125" y="5495925"/>
          <p14:tracePt t="52915" x="7869238" y="5507038"/>
          <p14:tracePt t="52965" x="7874000" y="5507038"/>
          <p14:tracePt t="53198" x="7885113" y="5511800"/>
          <p14:tracePt t="53248" x="7885113" y="5518150"/>
          <p14:tracePt t="53305" x="7889875" y="5518150"/>
          <p14:tracePt t="53648" x="7889875" y="5511800"/>
          <p14:tracePt t="53681" x="7847013" y="5511800"/>
          <p14:tracePt t="53715" x="7824788" y="5511800"/>
          <p14:tracePt t="53742" x="7808913" y="5511800"/>
          <p14:tracePt t="53772" x="7793038" y="5511800"/>
          <p14:tracePt t="53806" x="7770813" y="5518150"/>
          <p14:tracePt t="53835" x="7754938" y="5527675"/>
          <p14:tracePt t="53869" x="7743825" y="5545138"/>
          <p14:tracePt t="53898" x="7732713" y="5561013"/>
          <p14:tracePt t="53948" x="7727950" y="5565775"/>
          <p14:tracePt t="54023" x="7705725" y="5572125"/>
          <p14:tracePt t="54056" x="7678738" y="5588000"/>
          <p14:tracePt t="54085" x="7673975" y="5592763"/>
          <p14:tracePt t="54148" x="7669213" y="5592763"/>
          <p14:tracePt t="54181" x="7646988" y="5592763"/>
          <p14:tracePt t="54215" x="7635875" y="5592763"/>
          <p14:tracePt t="54248" x="7631113" y="5599113"/>
          <p14:tracePt t="57869" x="7820025" y="5745163"/>
          <p14:tracePt t="57883" x="7840663" y="5745163"/>
          <p14:tracePt t="57914" x="7927975" y="5734050"/>
          <p14:tracePt t="57948" x="7966075" y="5722938"/>
          <p14:tracePt t="57981" x="8085138" y="5695950"/>
          <p14:tracePt t="58008" x="8193088" y="5657850"/>
          <p14:tracePt t="58039" x="8224838" y="5637213"/>
          <p14:tracePt t="58072" x="8213725" y="5630863"/>
          <p14:tracePt t="58102" x="8181975" y="5619750"/>
          <p14:tracePt t="58149" x="8181975" y="5603875"/>
          <p14:tracePt t="58181" x="8208963" y="5576888"/>
          <p14:tracePt t="58215" x="8208963" y="5565775"/>
          <p14:tracePt t="58248" x="8204200" y="5561013"/>
          <p14:tracePt t="58281" x="8132763" y="5588000"/>
          <p14:tracePt t="58306" x="8116888" y="5588000"/>
          <p14:tracePt t="58335" x="8112125" y="5588000"/>
          <p14:tracePt t="58415" x="8105775" y="5588000"/>
          <p14:tracePt t="59089" x="8040688" y="5554663"/>
          <p14:tracePt t="59103" x="8013700" y="5549900"/>
          <p14:tracePt t="59133" x="7685088" y="5518150"/>
          <p14:tracePt t="59165" x="6653213" y="5527675"/>
          <p14:tracePt t="59198" x="5246688" y="5619750"/>
          <p14:tracePt t="59227" x="4394200" y="5610225"/>
          <p14:tracePt t="59265" x="3949700" y="5588000"/>
          <p14:tracePt t="59275" x="3922713" y="5588000"/>
          <p14:tracePt t="59306" x="3859213" y="5588000"/>
          <p14:tracePt t="59335" x="3783013" y="5603875"/>
          <p14:tracePt t="59368" x="3625850" y="5668963"/>
          <p14:tracePt t="59398" x="3587750" y="5668963"/>
          <p14:tracePt t="59431" x="3452813" y="5549900"/>
          <p14:tracePt t="59464" x="3297238" y="5446713"/>
          <p14:tracePt t="59498" x="3117850" y="5372100"/>
          <p14:tracePt t="59522" x="3063875" y="5345113"/>
          <p14:tracePt t="59555" x="2978150" y="5280025"/>
          <p14:tracePt t="59585" x="2782888" y="5165725"/>
          <p14:tracePt t="59618" x="2643188" y="5111750"/>
          <p14:tracePt t="59652" x="2513013" y="5095875"/>
          <p14:tracePt t="59681" x="2436813" y="5095875"/>
          <p14:tracePt t="59714" x="2378075" y="5095875"/>
          <p14:tracePt t="59748" x="2362200" y="5091113"/>
          <p14:tracePt t="59835" x="2863850" y="5064125"/>
          <p14:tracePt t="59868" x="4005263" y="5106988"/>
          <p14:tracePt t="59898" x="4630738" y="5176838"/>
          <p14:tracePt t="59931" x="5019675" y="5257800"/>
          <p14:tracePt t="59964" x="5842000" y="5311775"/>
          <p14:tracePt t="59998" x="6619875" y="5399088"/>
          <p14:tracePt t="60022" x="6750050" y="5430838"/>
          <p14:tracePt t="60056" x="6657975" y="5464175"/>
          <p14:tracePt t="60085" x="6543675" y="5468938"/>
          <p14:tracePt t="60118" x="6538913" y="5473700"/>
          <p14:tracePt t="60148" x="6523038" y="5480050"/>
          <p14:tracePt t="60164" x="6435725" y="5480050"/>
          <p14:tracePt t="60198" x="6289675" y="5480050"/>
          <p14:tracePt t="60231" x="6230938" y="5437188"/>
          <p14:tracePt t="60265" x="6219825" y="5360988"/>
          <p14:tracePt t="60275" x="6219825" y="5338763"/>
          <p14:tracePt t="60306" x="6242050" y="5295900"/>
          <p14:tracePt t="60335" x="6408738" y="5253038"/>
          <p14:tracePt t="60368" x="6599238" y="5253038"/>
          <p14:tracePt t="60398" x="6604000" y="5253038"/>
          <p14:tracePt t="60431" x="6588125" y="5268913"/>
          <p14:tracePt t="60498" x="6711950" y="5291138"/>
          <p14:tracePt t="60531" x="7062788" y="5284788"/>
          <p14:tracePt t="60557" x="7361238" y="5264150"/>
          <p14:tracePt t="60585" x="7858125" y="5214938"/>
          <p14:tracePt t="60618" x="8339138" y="5145088"/>
          <p14:tracePt t="60648" x="8532813" y="5129213"/>
          <p14:tracePt t="60681" x="8548688" y="5129213"/>
          <p14:tracePt t="60714" x="8559800" y="5129213"/>
          <p14:tracePt t="60748" x="8566150" y="5138738"/>
          <p14:tracePt t="60781" x="8458200" y="5226050"/>
          <p14:tracePt t="60805" x="8397875" y="5246688"/>
          <p14:tracePt t="60839" x="8359775" y="52641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41567-114B-4073-911C-139163E9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VOC: </a:t>
            </a:r>
            <a:r>
              <a:rPr kumimoji="1" lang="ja-JP" altLang="en-US" b="1" dirty="0"/>
              <a:t>補語は目的語の説明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051A56-9B94-413A-9D80-35A33A115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The movie made him a star.</a:t>
            </a:r>
            <a:r>
              <a:rPr kumimoji="1" lang="ja-JP" altLang="en-US" dirty="0"/>
              <a:t>　</a:t>
            </a:r>
            <a:r>
              <a:rPr kumimoji="1" lang="en-US" altLang="ja-JP" dirty="0"/>
              <a:t>VOC or VOO?</a:t>
            </a:r>
          </a:p>
          <a:p>
            <a:r>
              <a:rPr lang="en-US" altLang="ja-JP" dirty="0"/>
              <a:t>I made my son a model plane.  VOC or VOO?</a:t>
            </a:r>
          </a:p>
          <a:p>
            <a:r>
              <a:rPr kumimoji="1" lang="en-US" altLang="ja-JP" dirty="0"/>
              <a:t>The news made her happy.</a:t>
            </a:r>
          </a:p>
          <a:p>
            <a:r>
              <a:rPr lang="en-US" altLang="ja-JP" dirty="0"/>
              <a:t>I found the book interesting.</a:t>
            </a:r>
          </a:p>
          <a:p>
            <a:r>
              <a:rPr kumimoji="1" lang="en-US" altLang="ja-JP" dirty="0"/>
              <a:t>I </a:t>
            </a:r>
            <a:r>
              <a:rPr lang="en-US" altLang="ja-JP" dirty="0"/>
              <a:t>found an interesting book.</a:t>
            </a:r>
          </a:p>
          <a:p>
            <a:r>
              <a:rPr lang="en-US" altLang="ja-JP" dirty="0"/>
              <a:t>Leave me alone.</a:t>
            </a:r>
          </a:p>
          <a:p>
            <a:r>
              <a:rPr kumimoji="1" lang="en-US" altLang="ja-JP" dirty="0"/>
              <a:t>Consider this a challenge.</a:t>
            </a:r>
          </a:p>
          <a:p>
            <a:r>
              <a:rPr lang="en-US" altLang="ja-JP" dirty="0"/>
              <a:t>He kicked the door open.</a:t>
            </a:r>
            <a:endParaRPr kumimoji="1" lang="ja-JP" altLang="en-US" dirty="0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8160D165-25CB-4CB6-820C-7F233BBC929A}"/>
              </a:ext>
            </a:extLst>
          </p:cNvPr>
          <p:cNvSpPr/>
          <p:nvPr/>
        </p:nvSpPr>
        <p:spPr>
          <a:xfrm>
            <a:off x="6225795" y="1776208"/>
            <a:ext cx="463923" cy="463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3">
            <a:extLst>
              <a:ext uri="{FF2B5EF4-FFF2-40B4-BE49-F238E27FC236}">
                <a16:creationId xmlns:a16="http://schemas.microsoft.com/office/drawing/2014/main" id="{E749BB23-BF90-4C9C-9A51-7A0CA1DAA5F6}"/>
              </a:ext>
            </a:extLst>
          </p:cNvPr>
          <p:cNvSpPr/>
          <p:nvPr/>
        </p:nvSpPr>
        <p:spPr>
          <a:xfrm>
            <a:off x="7680722" y="2323313"/>
            <a:ext cx="463923" cy="463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76E0D0F6-E785-40F2-ADAB-000B76F5DE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7"/>
    </mc:Choice>
    <mc:Fallback xmlns="">
      <p:transition spd="slow" advTm="1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765" x="8640763" y="3787775"/>
          <p14:tracePt t="1795" x="8485188" y="3378200"/>
          <p14:tracePt t="1828" x="8235950" y="3155950"/>
          <p14:tracePt t="1861" x="7831138" y="2987675"/>
          <p14:tracePt t="1895" x="7527925" y="2890838"/>
          <p14:tracePt t="1919" x="7516813" y="2890838"/>
          <p14:tracePt t="1965" x="7505700" y="2890838"/>
          <p14:tracePt t="1999" x="6938963" y="2874963"/>
          <p14:tracePt t="2028" x="5133975" y="3187700"/>
          <p14:tracePt t="2061" x="3378200" y="3659188"/>
          <p14:tracePt t="2094" x="2513013" y="3776663"/>
          <p14:tracePt t="2120" x="2189163" y="3740150"/>
          <p14:tracePt t="2153" x="1604963" y="3452813"/>
          <p14:tracePt t="2186" x="1312863" y="3270250"/>
          <p14:tracePt t="2215" x="1193800" y="3209925"/>
          <p14:tracePt t="2249" x="1112838" y="3140075"/>
          <p14:tracePt t="2278" x="1042988" y="3063875"/>
          <p14:tracePt t="2312" x="1027113" y="2994025"/>
          <p14:tracePt t="2345" x="1074738" y="2917825"/>
          <p14:tracePt t="2378" x="1227138" y="2847975"/>
          <p14:tracePt t="2389" x="1328738" y="2794000"/>
          <p14:tracePt t="2421" x="1631950" y="2652713"/>
          <p14:tracePt t="2448" x="1908175" y="2497138"/>
          <p14:tracePt t="2482" x="2101850" y="2355850"/>
          <p14:tracePt t="2515" x="2135188" y="2297113"/>
          <p14:tracePt t="2545" x="2117725" y="2227263"/>
          <p14:tracePt t="2578" x="2081213" y="2112963"/>
          <p14:tracePt t="2611" x="2070100" y="2016125"/>
          <p14:tracePt t="2636" x="2070100" y="1912938"/>
          <p14:tracePt t="2669" x="2074863" y="1820863"/>
          <p14:tracePt t="2703" x="2063750" y="1739900"/>
          <p14:tracePt t="2716" x="2058988" y="1728788"/>
          <p14:tracePt t="2749" x="2036763" y="1681163"/>
          <p14:tracePt t="2778" x="2036763" y="1663700"/>
          <p14:tracePt t="2811" x="2036763" y="1658938"/>
          <p14:tracePt t="2845" x="2032000" y="1643063"/>
          <p14:tracePt t="2887" x="2032000" y="1631950"/>
          <p14:tracePt t="2919" x="2032000" y="1616075"/>
          <p14:tracePt t="3278" x="2058988" y="1616075"/>
          <p14:tracePt t="3311" x="2090738" y="1620838"/>
          <p14:tracePt t="3345" x="2139950" y="1620838"/>
          <p14:tracePt t="3372" x="2209800" y="1620838"/>
          <p14:tracePt t="3387" x="2286000" y="1627188"/>
          <p14:tracePt t="3418" x="2335213" y="1636713"/>
          <p14:tracePt t="3452" x="2351088" y="1643063"/>
          <p14:tracePt t="3482" x="2366963" y="1643063"/>
          <p14:tracePt t="3511" x="2409825" y="1643063"/>
          <p14:tracePt t="3544" x="2490788" y="1643063"/>
          <p14:tracePt t="3578" x="2501900" y="1643063"/>
          <p14:tracePt t="3669" x="2517775" y="1643063"/>
          <p14:tracePt t="3699" x="2571750" y="1643063"/>
          <p14:tracePt t="3732" x="2670175" y="1631950"/>
          <p14:tracePt t="3767" x="2820988" y="1589088"/>
          <p14:tracePt t="3795" x="2951163" y="1573213"/>
          <p14:tracePt t="3828" x="3025775" y="1566863"/>
          <p14:tracePt t="3861" x="3113088" y="1566863"/>
          <p14:tracePt t="3895" x="3187700" y="1562100"/>
          <p14:tracePt t="3919" x="3198813" y="1562100"/>
          <p14:tracePt t="3948" x="3198813" y="1555750"/>
          <p14:tracePt t="4015" x="3198813" y="1550988"/>
          <p14:tracePt t="4061" x="3187700" y="1550988"/>
          <p14:tracePt t="4095" x="3171825" y="1550988"/>
          <p14:tracePt t="4128" x="3160713" y="1555750"/>
          <p14:tracePt t="4169" x="3140075" y="1555750"/>
          <p14:tracePt t="4261" x="3140075" y="1562100"/>
          <p14:tracePt t="5095" x="2913063" y="1555750"/>
          <p14:tracePt t="5123" x="2540000" y="1555750"/>
          <p14:tracePt t="5153" x="2301875" y="1546225"/>
          <p14:tracePt t="5186" x="2200275" y="1519238"/>
          <p14:tracePt t="5215" x="2043113" y="1427163"/>
          <p14:tracePt t="5249" x="1762125" y="1366838"/>
          <p14:tracePt t="5278" x="1501775" y="1335088"/>
          <p14:tracePt t="5312" x="1447800" y="1328738"/>
          <p14:tracePt t="5370" x="1470025" y="1335088"/>
          <p14:tracePt t="5388" x="1582738" y="1328738"/>
          <p14:tracePt t="5420" x="1897063" y="1308100"/>
          <p14:tracePt t="5449" x="2043113" y="1296988"/>
          <p14:tracePt t="5482" x="2047875" y="1292225"/>
          <p14:tracePt t="5595" x="2054225" y="1296988"/>
          <p14:tracePt t="5637" x="2151063" y="1296988"/>
          <p14:tracePt t="5669" x="2339975" y="1296988"/>
          <p14:tracePt t="5699" x="2632075" y="1308100"/>
          <p14:tracePt t="5732" x="2924175" y="1339850"/>
          <p14:tracePt t="5762" x="2978150" y="1350963"/>
          <p14:tracePt t="5828" x="2978150" y="1355725"/>
          <p14:tracePt t="5878" x="2917825" y="1355725"/>
          <p14:tracePt t="5888" x="2870200" y="1350963"/>
          <p14:tracePt t="5919" x="2744788" y="1339850"/>
          <p14:tracePt t="5949" x="2513013" y="1328738"/>
          <p14:tracePt t="5982" x="2393950" y="1328738"/>
          <p14:tracePt t="6015" x="2389188" y="1328738"/>
          <p14:tracePt t="6078" x="2566988" y="1339850"/>
          <p14:tracePt t="6112" x="2906713" y="1350963"/>
          <p14:tracePt t="6136" x="3128963" y="1377950"/>
          <p14:tracePt t="6169" x="3160713" y="1393825"/>
          <p14:tracePt t="6203" x="3160713" y="1404938"/>
          <p14:tracePt t="6232" x="3155950" y="1416050"/>
          <p14:tracePt t="6262" x="2978150" y="1438275"/>
          <p14:tracePt t="6295" x="2420938" y="1389063"/>
          <p14:tracePt t="6328" x="2243138" y="1270000"/>
          <p14:tracePt t="6361" x="2209800" y="1123950"/>
          <p14:tracePt t="6395" x="2209800" y="1016000"/>
          <p14:tracePt t="6420" x="2247900" y="950913"/>
          <p14:tracePt t="6449" x="2405063" y="842963"/>
          <p14:tracePt t="6482" x="2751138" y="757238"/>
          <p14:tracePt t="6512" x="3133725" y="757238"/>
          <p14:tracePt t="6545" x="3398838" y="966788"/>
          <p14:tracePt t="6578" x="3405188" y="1101725"/>
          <p14:tracePt t="6611" x="3324225" y="1216025"/>
          <p14:tracePt t="6645" x="3106738" y="1296988"/>
          <p14:tracePt t="6669" x="3059113" y="1296988"/>
          <p14:tracePt t="6699" x="3048000" y="1292225"/>
          <p14:tracePt t="6732" x="3043238" y="1281113"/>
          <p14:tracePt t="6762" x="3063875" y="1243013"/>
          <p14:tracePt t="6778" x="3070225" y="1231900"/>
          <p14:tracePt t="6862" x="2989263" y="1227138"/>
          <p14:tracePt t="6885" x="2501900" y="1227138"/>
          <p14:tracePt t="6919" x="2063750" y="1243013"/>
          <p14:tracePt t="6949" x="2005013" y="1247775"/>
          <p14:tracePt t="6982" x="2000250" y="1254125"/>
          <p14:tracePt t="7015" x="1966913" y="1258888"/>
          <p14:tracePt t="7062" x="1962150" y="1258888"/>
          <p14:tracePt t="7153" x="1973263" y="1265238"/>
          <p14:tracePt t="7170" x="1989138" y="1281113"/>
          <p14:tracePt t="7199" x="2058988" y="1301750"/>
          <p14:tracePt t="7232" x="2063750" y="1308100"/>
          <p14:tracePt t="7261" x="2032000" y="1301750"/>
          <p14:tracePt t="7295" x="1836738" y="1254125"/>
          <p14:tracePt t="7328" x="1827213" y="1254125"/>
          <p14:tracePt t="7387" x="1847850" y="1254125"/>
          <p14:tracePt t="7420" x="1890713" y="1254125"/>
          <p14:tracePt t="7448" x="1897063" y="1254125"/>
          <p14:tracePt t="7828" x="1670050" y="1308100"/>
          <p14:tracePt t="7856" x="1512888" y="1362075"/>
          <p14:tracePt t="7886" x="1470025" y="1377950"/>
          <p14:tracePt t="7919" x="1465263" y="1377950"/>
          <p14:tracePt t="7949" x="1416050" y="1346200"/>
          <p14:tracePt t="7982" x="1350963" y="1312863"/>
          <p14:tracePt t="8011" x="1308100" y="1296988"/>
          <p14:tracePt t="8045" x="1308100" y="1292225"/>
          <p14:tracePt t="8136" x="1328738" y="1292225"/>
          <p14:tracePt t="8169" x="1508125" y="1301750"/>
          <p14:tracePt t="8199" x="1593850" y="1312863"/>
          <p14:tracePt t="8232" x="1600200" y="1312863"/>
          <p14:tracePt t="8278" x="1481138" y="1323975"/>
          <p14:tracePt t="8312" x="1377950" y="1328738"/>
          <p14:tracePt t="8345" x="1373188" y="1328738"/>
          <p14:tracePt t="8386" x="1382713" y="1339850"/>
          <p14:tracePt t="8419" x="1827213" y="1339850"/>
          <p14:tracePt t="8449" x="2928938" y="1339850"/>
          <p14:tracePt t="8482" x="3409950" y="1339850"/>
          <p14:tracePt t="8515" x="3475038" y="1339850"/>
          <p14:tracePt t="8578" x="3243263" y="1362075"/>
          <p14:tracePt t="8604" x="2798763" y="1382713"/>
          <p14:tracePt t="8637" x="2647950" y="1382713"/>
          <p14:tracePt t="8669" x="2697163" y="1389063"/>
          <p14:tracePt t="8699" x="3063875" y="1389063"/>
          <p14:tracePt t="8732" x="3814763" y="1400175"/>
          <p14:tracePt t="8763" x="4291013" y="1400175"/>
          <p14:tracePt t="8778" x="4367213" y="1400175"/>
          <p14:tracePt t="8812" x="4603750" y="1409700"/>
          <p14:tracePt t="8844" x="4745038" y="1431925"/>
          <p14:tracePt t="8887" x="4594225" y="1447800"/>
          <p14:tracePt t="8919" x="4021138" y="1447800"/>
          <p14:tracePt t="8948" x="3421063" y="1447800"/>
          <p14:tracePt t="8982" x="3340100" y="1443038"/>
          <p14:tracePt t="9015" x="3452813" y="1447800"/>
          <p14:tracePt t="9045" x="3929063" y="1470025"/>
          <p14:tracePt t="9078" x="4518025" y="1497013"/>
          <p14:tracePt t="9111" x="4911725" y="1528763"/>
          <p14:tracePt t="9136" x="5026025" y="1539875"/>
          <p14:tracePt t="9169" x="5048250" y="1539875"/>
          <p14:tracePt t="9249" x="4992688" y="1539875"/>
          <p14:tracePt t="9278" x="4895850" y="1535113"/>
          <p14:tracePt t="9312" x="4879975" y="1528763"/>
          <p14:tracePt t="10249" x="4857750" y="1577975"/>
          <p14:tracePt t="10278" x="4738688" y="1728788"/>
          <p14:tracePt t="10312" x="4630738" y="1847850"/>
          <p14:tracePt t="10328" x="4614863" y="1863725"/>
          <p14:tracePt t="10362" x="4610100" y="1874838"/>
          <p14:tracePt t="10386" x="4603750" y="1874838"/>
          <p14:tracePt t="10420" x="4594225" y="1874838"/>
          <p14:tracePt t="10449" x="4576763" y="1874838"/>
          <p14:tracePt t="10482" x="4556125" y="1874838"/>
          <p14:tracePt t="10515" x="4545013" y="1874838"/>
          <p14:tracePt t="10545" x="4540250" y="1874838"/>
          <p14:tracePt t="10578" x="4529138" y="1874838"/>
          <p14:tracePt t="10611" x="4491038" y="1870075"/>
          <p14:tracePt t="10645" x="4425950" y="1847850"/>
          <p14:tracePt t="10669" x="4398963" y="1843088"/>
          <p14:tracePt t="10699" x="4383088" y="1836738"/>
          <p14:tracePt t="10732" x="4371975" y="1827213"/>
          <p14:tracePt t="10749" x="4367213" y="1827213"/>
          <p14:tracePt t="10778" x="4340225" y="1782763"/>
          <p14:tracePt t="10811" x="4221163" y="1670050"/>
          <p14:tracePt t="10845" x="4086225" y="1555750"/>
          <p14:tracePt t="10878" x="4064000" y="1528763"/>
          <p14:tracePt t="10919" x="4048125" y="1519238"/>
          <p14:tracePt t="10949" x="4010025" y="1512888"/>
          <p14:tracePt t="10982" x="3976688" y="1508125"/>
          <p14:tracePt t="11011" x="3967163" y="1508125"/>
          <p14:tracePt t="11044" x="3956050" y="1508125"/>
          <p14:tracePt t="11078" x="3949700" y="1508125"/>
          <p14:tracePt t="12499" x="3944938" y="1508125"/>
          <p14:tracePt t="12528" x="3944938" y="1512888"/>
          <p14:tracePt t="12595" x="3994150" y="1609725"/>
          <p14:tracePt t="12628" x="4064000" y="1685925"/>
          <p14:tracePt t="12653" x="4086225" y="1755775"/>
          <p14:tracePt t="12686" x="4086225" y="1809750"/>
          <p14:tracePt t="12716" x="4075113" y="1820863"/>
          <p14:tracePt t="12762" x="4075113" y="1827213"/>
          <p14:tracePt t="12812" x="4059238" y="1827213"/>
          <p14:tracePt t="12845" x="4021138" y="1827213"/>
          <p14:tracePt t="12878" x="3998913" y="1827213"/>
          <p14:tracePt t="12919" x="3987800" y="1831975"/>
          <p14:tracePt t="12949" x="3976688" y="1836738"/>
          <p14:tracePt t="12982" x="3933825" y="1858963"/>
          <p14:tracePt t="13011" x="3783013" y="1917700"/>
          <p14:tracePt t="13045" x="3540125" y="1993900"/>
          <p14:tracePt t="13078" x="3425825" y="2036763"/>
          <p14:tracePt t="13111" x="3306763" y="2085975"/>
          <p14:tracePt t="13145" x="3086100" y="2178050"/>
          <p14:tracePt t="13170" x="3036888" y="2209800"/>
          <p14:tracePt t="13199" x="2955925" y="2274888"/>
          <p14:tracePt t="13232" x="2886075" y="2378075"/>
          <p14:tracePt t="13265" x="2859088" y="2459038"/>
          <p14:tracePt t="13295" x="2859088" y="2474913"/>
          <p14:tracePt t="13468" x="2870200" y="2474913"/>
          <p14:tracePt t="13499" x="2906713" y="2463800"/>
          <p14:tracePt t="13528" x="2944813" y="2447925"/>
          <p14:tracePt t="13561" x="3036888" y="2436813"/>
          <p14:tracePt t="13589" x="3140075" y="2432050"/>
          <p14:tracePt t="13628" x="3524250" y="2398713"/>
          <p14:tracePt t="13652" x="3825875" y="2382838"/>
          <p14:tracePt t="13670" x="3879850" y="2371725"/>
          <p14:tracePt t="13699" x="3971925" y="2366963"/>
          <p14:tracePt t="13732" x="3998913" y="2351088"/>
          <p14:tracePt t="13762" x="4048125" y="2344738"/>
          <p14:tracePt t="13778" x="4095750" y="2344738"/>
          <p14:tracePt t="13811" x="4160838" y="2344738"/>
          <p14:tracePt t="13845" x="4221163" y="2355850"/>
          <p14:tracePt t="13871" x="4252913" y="2366963"/>
          <p14:tracePt t="13888" x="4279900" y="2389188"/>
          <p14:tracePt t="13919" x="4329113" y="2405063"/>
          <p14:tracePt t="13949" x="4410075" y="2420938"/>
          <p14:tracePt t="13982" x="4484688" y="2432050"/>
          <p14:tracePt t="14011" x="4594225" y="2436813"/>
          <p14:tracePt t="14045" x="4760913" y="2447925"/>
          <p14:tracePt t="14078" x="4852988" y="2447925"/>
          <p14:tracePt t="14112" x="4938713" y="2447925"/>
          <p14:tracePt t="14136" x="4992688" y="2447925"/>
          <p14:tracePt t="14169" x="5037138" y="2447925"/>
          <p14:tracePt t="14199" x="5057775" y="2447925"/>
          <p14:tracePt t="14232" x="5068888" y="2447925"/>
          <p14:tracePt t="14262" x="5106988" y="2447925"/>
          <p14:tracePt t="14295" x="5187950" y="2447925"/>
          <p14:tracePt t="14328" x="5199063" y="2447925"/>
          <p14:tracePt t="14361" x="5203825" y="2447925"/>
          <p14:tracePt t="14388" x="5219700" y="2436813"/>
          <p14:tracePt t="14420" x="5257800" y="2432050"/>
          <p14:tracePt t="14449" x="5284788" y="2432050"/>
          <p14:tracePt t="14482" x="5318125" y="2432050"/>
          <p14:tracePt t="14511" x="5345113" y="2432050"/>
          <p14:tracePt t="14545" x="5376863" y="2432050"/>
          <p14:tracePt t="14578" x="5414963" y="2443163"/>
          <p14:tracePt t="14612" x="5446713" y="2447925"/>
          <p14:tracePt t="14653" x="5473700" y="2463800"/>
          <p14:tracePt t="14686" x="5511800" y="2481263"/>
          <p14:tracePt t="14715" x="5522913" y="2497138"/>
          <p14:tracePt t="14749" x="5527675" y="2508250"/>
          <p14:tracePt t="14778" x="5545138" y="2524125"/>
          <p14:tracePt t="14811" x="5599113" y="2540000"/>
          <p14:tracePt t="14845" x="5664200" y="2582863"/>
          <p14:tracePt t="14870" x="5707063" y="2616200"/>
          <p14:tracePt t="14888" x="5749925" y="2679700"/>
          <p14:tracePt t="14919" x="5837238" y="2825750"/>
          <p14:tracePt t="14949" x="6019800" y="3036888"/>
          <p14:tracePt t="14982" x="6199188" y="3214688"/>
          <p14:tracePt t="15011" x="6219825" y="3324225"/>
          <p14:tracePt t="15045" x="6122988" y="3479800"/>
          <p14:tracePt t="15078" x="5972175" y="3598863"/>
          <p14:tracePt t="15111" x="5938838" y="3614738"/>
          <p14:tracePt t="15186" x="5922963" y="3614738"/>
          <p14:tracePt t="15232" x="5891213" y="3609975"/>
          <p14:tracePt t="15261" x="5884863" y="3605213"/>
          <p14:tracePt t="15311" x="5880100" y="3605213"/>
          <p14:tracePt t="15345" x="5873750" y="3598863"/>
          <p14:tracePt t="15387" x="5873750" y="3594100"/>
          <p14:tracePt t="16120" x="5868988" y="3594100"/>
          <p14:tracePt t="16215" x="5949950" y="3556000"/>
          <p14:tracePt t="16249" x="5961063" y="3540125"/>
          <p14:tracePt t="16278" x="5961063" y="3529013"/>
          <p14:tracePt t="16311" x="5954713" y="3502025"/>
          <p14:tracePt t="16340" x="5954713" y="3490913"/>
          <p14:tracePt t="16374" x="5949950" y="3486150"/>
          <p14:tracePt t="16466" x="5938838" y="3486150"/>
          <p14:tracePt t="16512" x="5934075" y="3486150"/>
          <p14:tracePt t="16545" x="5927725" y="3486150"/>
          <p14:tracePt t="16579" x="5922963" y="3495675"/>
          <p14:tracePt t="16686" x="5922963" y="3506788"/>
          <p14:tracePt t="16762" x="5918200" y="3506788"/>
          <p14:tracePt t="16811" x="5918200" y="3513138"/>
          <p14:tracePt t="17715" x="5891213" y="3459163"/>
          <p14:tracePt t="17749" x="5873750" y="3382963"/>
          <p14:tracePt t="17779" x="5873750" y="3344863"/>
          <p14:tracePt t="17811" x="5868988" y="3313113"/>
          <p14:tracePt t="17845" x="5868988" y="3263900"/>
          <p14:tracePt t="17878" x="5868988" y="3241675"/>
          <p14:tracePt t="17888" x="5868988" y="3236913"/>
          <p14:tracePt t="17919" x="5864225" y="3236913"/>
          <p14:tracePt t="17949" x="5857875" y="3236913"/>
          <p14:tracePt t="18015" x="5853113" y="3236913"/>
          <p14:tracePt t="18062" x="5846763" y="3236913"/>
          <p14:tracePt t="19095" x="5846763" y="3248025"/>
          <p14:tracePt t="19123" x="5846763" y="3252788"/>
          <p14:tracePt t="19186" x="5864225" y="3252788"/>
          <p14:tracePt t="19215" x="5918200" y="3236913"/>
          <p14:tracePt t="19249" x="6064250" y="3209925"/>
          <p14:tracePt t="19278" x="6246813" y="3171825"/>
          <p14:tracePt t="19311" x="6323013" y="3167063"/>
          <p14:tracePt t="19345" x="6381750" y="3140075"/>
          <p14:tracePt t="19370" x="6403975" y="3128963"/>
          <p14:tracePt t="19388" x="6415088" y="3124200"/>
          <p14:tracePt t="19420" x="6415088" y="3117850"/>
          <p14:tracePt t="19511" x="6415088" y="3113088"/>
          <p14:tracePt t="19595" x="6381750" y="3117850"/>
          <p14:tracePt t="19762" x="6415088" y="3113088"/>
          <p14:tracePt t="19795" x="6516688" y="3079750"/>
          <p14:tracePt t="19824" x="6581775" y="3063875"/>
          <p14:tracePt t="19861" x="6657975" y="3052763"/>
          <p14:tracePt t="19886" x="6770688" y="3032125"/>
          <p14:tracePt t="19919" x="6884988" y="2998788"/>
          <p14:tracePt t="19949" x="6981825" y="2978150"/>
          <p14:tracePt t="19982" x="6997700" y="2978150"/>
          <p14:tracePt t="20061" x="7008813" y="2987675"/>
          <p14:tracePt t="20095" x="7008813" y="3005138"/>
          <p14:tracePt t="20120" x="7008813" y="3009900"/>
          <p14:tracePt t="20153" x="7008813" y="3021013"/>
          <p14:tracePt t="20199" x="7008813" y="3032125"/>
          <p14:tracePt t="20232" x="7008813" y="3043238"/>
          <p14:tracePt t="20261" x="7008813" y="3059113"/>
          <p14:tracePt t="20295" x="7015163" y="3070225"/>
          <p14:tracePt t="20595" x="7015163" y="3079750"/>
          <p14:tracePt t="20715" x="7008813" y="3079750"/>
          <p14:tracePt t="21169" x="6988175" y="3086100"/>
          <p14:tracePt t="21200" x="6970713" y="3090863"/>
          <p14:tracePt t="21232" x="6965950" y="3090863"/>
          <p14:tracePt t="22137" x="6961188" y="3090863"/>
          <p14:tracePt t="22387" x="6954838" y="3090863"/>
          <p14:tracePt t="22418" x="6954838" y="3097213"/>
          <p14:tracePt t="23561" x="6950075" y="3101975"/>
          <p14:tracePt t="24231" x="6943725" y="3101975"/>
          <p14:tracePt t="24361" x="6927850" y="3101975"/>
          <p14:tracePt t="24387" x="6781800" y="3086100"/>
          <p14:tracePt t="24419" x="6381750" y="3005138"/>
          <p14:tracePt t="24452" x="6091238" y="2933700"/>
          <p14:tracePt t="24466" x="5976938" y="2890838"/>
          <p14:tracePt t="24498" x="5873750" y="2832100"/>
          <p14:tracePt t="24528" x="5711825" y="2762250"/>
          <p14:tracePt t="24561" x="5446713" y="2670175"/>
          <p14:tracePt t="24594" x="5138738" y="2535238"/>
          <p14:tracePt t="24628" x="5030788" y="2447925"/>
          <p14:tracePt t="24653" x="4945063" y="2389188"/>
          <p14:tracePt t="24685" x="4826000" y="2339975"/>
          <p14:tracePt t="24715" x="4733925" y="2290763"/>
          <p14:tracePt t="24749" x="4614863" y="2243138"/>
          <p14:tracePt t="24778" x="4479925" y="2205038"/>
          <p14:tracePt t="24811" x="4383088" y="2178050"/>
          <p14:tracePt t="24844" x="4371975" y="2166938"/>
          <p14:tracePt t="25044" x="4367213" y="2166938"/>
          <p14:tracePt t="25386" x="4702175" y="2171700"/>
          <p14:tracePt t="25417" x="4918075" y="2171700"/>
          <p14:tracePt t="25453" x="4933950" y="2171700"/>
          <p14:tracePt t="25499" x="4949825" y="2171700"/>
          <p14:tracePt t="25528" x="5080000" y="2162175"/>
          <p14:tracePt t="25561" x="5246688" y="2162175"/>
          <p14:tracePt t="25595" x="5273675" y="2166938"/>
          <p14:tracePt t="25733" x="5264150" y="2166938"/>
          <p14:tracePt t="25795" x="5257800" y="2166938"/>
          <p14:tracePt t="26699" x="5246688" y="2166938"/>
          <p14:tracePt t="26733" x="4992688" y="2166938"/>
          <p14:tracePt t="26766" x="4576763" y="2166938"/>
          <p14:tracePt t="26795" x="4302125" y="2166938"/>
          <p14:tracePt t="26828" x="4171950" y="2166938"/>
          <p14:tracePt t="26861" x="3983038" y="2166938"/>
          <p14:tracePt t="26886" x="3659188" y="2166938"/>
          <p14:tracePt t="26919" x="3475038" y="2166938"/>
          <p14:tracePt t="26949" x="3382963" y="2166938"/>
          <p14:tracePt t="26982" x="3275013" y="2178050"/>
          <p14:tracePt t="27011" x="3021013" y="2198688"/>
          <p14:tracePt t="27045" x="2789238" y="2205038"/>
          <p14:tracePt t="27078" x="2670175" y="2193925"/>
          <p14:tracePt t="27112" x="2562225" y="2178050"/>
          <p14:tracePt t="27145" x="2378075" y="2171700"/>
          <p14:tracePt t="27169" x="2324100" y="2166938"/>
          <p14:tracePt t="27199" x="2308225" y="2166938"/>
          <p14:tracePt t="27249" x="2301875" y="2166938"/>
          <p14:tracePt t="27545" x="2582863" y="2166938"/>
          <p14:tracePt t="27573" x="2762250" y="2166938"/>
          <p14:tracePt t="27611" x="2951163" y="2155825"/>
          <p14:tracePt t="27645" x="3279775" y="2144713"/>
          <p14:tracePt t="27669" x="3448050" y="2151063"/>
          <p14:tracePt t="27703" x="3794125" y="2209800"/>
          <p14:tracePt t="27732" x="3929063" y="2247900"/>
          <p14:tracePt t="27749" x="3987800" y="2259013"/>
          <p14:tracePt t="27778" x="4075113" y="2270125"/>
          <p14:tracePt t="27812" x="4149725" y="2270125"/>
          <p14:tracePt t="27845" x="4198938" y="2270125"/>
          <p14:tracePt t="27870" x="4221163" y="2270125"/>
          <p14:tracePt t="27887" x="4230688" y="2270125"/>
          <p14:tracePt t="27920" x="4237038" y="2270125"/>
          <p14:tracePt t="27948" x="4241800" y="2270125"/>
          <p14:tracePt t="28185" x="4349750" y="2263775"/>
          <p14:tracePt t="28217" x="4556125" y="2259013"/>
          <p14:tracePt t="28249" x="4810125" y="2236788"/>
          <p14:tracePt t="28278" x="4906963" y="2232025"/>
          <p14:tracePt t="28311" x="4976813" y="2220913"/>
          <p14:tracePt t="28345" x="5030788" y="2227263"/>
          <p14:tracePt t="28420" x="5010150" y="2227263"/>
          <p14:tracePt t="28449" x="4965700" y="2236788"/>
          <p14:tracePt t="28482" x="4918075" y="2247900"/>
          <p14:tracePt t="28511" x="4891088" y="2247900"/>
          <p14:tracePt t="28544" x="4879975" y="2254250"/>
          <p14:tracePt t="30545" x="4852988" y="2254250"/>
          <p14:tracePt t="30735" x="2566988" y="2344738"/>
          <p14:tracePt t="30762" x="2540000" y="2362200"/>
          <p14:tracePt t="30795" x="2497138" y="2393950"/>
          <p14:tracePt t="30828" x="2425700" y="2398713"/>
          <p14:tracePt t="30854" x="2393950" y="2405063"/>
          <p14:tracePt t="30887" x="2389188" y="2409825"/>
          <p14:tracePt t="30920" x="2344738" y="2436813"/>
          <p14:tracePt t="30951" x="2259013" y="2452688"/>
          <p14:tracePt t="30982" x="2254250" y="2452688"/>
          <p14:tracePt t="31028" x="2459038" y="2459038"/>
          <p14:tracePt t="31061" x="2701925" y="2459038"/>
          <p14:tracePt t="31095" x="2886075" y="2474913"/>
          <p14:tracePt t="31128" x="3052763" y="2490788"/>
          <p14:tracePt t="31153" x="3367088" y="2501900"/>
          <p14:tracePt t="31186" x="3533775" y="2513013"/>
          <p14:tracePt t="31215" x="3567113" y="2528888"/>
          <p14:tracePt t="31249" x="3582988" y="2544763"/>
          <p14:tracePt t="31278" x="3598863" y="2551113"/>
          <p14:tracePt t="31311" x="3609975" y="2555875"/>
          <p14:tracePt t="31345" x="3659188" y="2571750"/>
          <p14:tracePt t="31370" x="3679825" y="2578100"/>
          <p14:tracePt t="31388" x="3690938" y="2582863"/>
          <p14:tracePt t="31420" x="3702050" y="2593975"/>
          <p14:tracePt t="31449" x="3729038" y="2609850"/>
          <p14:tracePt t="31482" x="3783013" y="2632075"/>
          <p14:tracePt t="31511" x="3805238" y="2643188"/>
          <p14:tracePt t="31545" x="3814763" y="2663825"/>
          <p14:tracePt t="31578" x="3841750" y="2679700"/>
          <p14:tracePt t="31611" x="3890963" y="2697163"/>
          <p14:tracePt t="31645" x="3929063" y="2701925"/>
          <p14:tracePt t="31669" x="3933825" y="2706688"/>
          <p14:tracePt t="31716" x="3944938" y="2713038"/>
          <p14:tracePt t="31749" x="4010025" y="2724150"/>
          <p14:tracePt t="31778" x="4113213" y="2740025"/>
          <p14:tracePt t="31812" x="4225925" y="2751138"/>
          <p14:tracePt t="31845" x="4259263" y="2755900"/>
          <p14:tracePt t="31878" x="4295775" y="2755900"/>
          <p14:tracePt t="31888" x="4322763" y="2755900"/>
          <p14:tracePt t="31919" x="4441825" y="2751138"/>
          <p14:tracePt t="31949" x="4522788" y="2744788"/>
          <p14:tracePt t="31982" x="4533900" y="2740025"/>
          <p14:tracePt t="32015" x="4549775" y="2728913"/>
          <p14:tracePt t="32045" x="4614863" y="2706688"/>
          <p14:tracePt t="32078" x="4760913" y="2679700"/>
          <p14:tracePt t="32111" x="4884738" y="2663825"/>
          <p14:tracePt t="32136" x="4987925" y="2663825"/>
          <p14:tracePt t="32169" x="5160963" y="2697163"/>
          <p14:tracePt t="32199" x="5318125" y="2701925"/>
          <p14:tracePt t="32232" x="5473700" y="2713038"/>
          <p14:tracePt t="32262" x="5583238" y="2728913"/>
          <p14:tracePt t="32295" x="5673725" y="2751138"/>
          <p14:tracePt t="32328" x="5722938" y="2755900"/>
          <p14:tracePt t="32361" x="5754688" y="2755900"/>
          <p14:tracePt t="32386" x="5792788" y="2762250"/>
          <p14:tracePt t="32420" x="5837238" y="2767013"/>
          <p14:tracePt t="32449" x="5857875" y="2778125"/>
          <p14:tracePt t="32499" x="5857875" y="2789238"/>
          <p14:tracePt t="32612" x="5792788" y="2816225"/>
          <p14:tracePt t="32636" x="5749925" y="2832100"/>
          <p14:tracePt t="32669" x="5738813" y="2836863"/>
          <p14:tracePt t="32699" x="5738813" y="2843213"/>
          <p14:tracePt t="32732" x="5707063" y="2863850"/>
          <p14:tracePt t="32762" x="5684838" y="2879725"/>
          <p14:tracePt t="32795" x="5680075" y="2886075"/>
          <p14:tracePt t="32828" x="5630863" y="2863850"/>
          <p14:tracePt t="32861" x="5507038" y="2816225"/>
          <p14:tracePt t="32886" x="5426075" y="2809875"/>
          <p14:tracePt t="32920" x="5419725" y="2809875"/>
          <p14:tracePt t="32949" x="5410200" y="2809875"/>
          <p14:tracePt t="32998" x="5410200" y="2805113"/>
          <p14:tracePt t="33028" x="5392738" y="2805113"/>
          <p14:tracePt t="33062" x="5387975" y="2809875"/>
          <p14:tracePt t="33186" x="5383213" y="2809875"/>
          <p14:tracePt t="33232" x="5372100" y="2805113"/>
          <p14:tracePt t="33261" x="5349875" y="2789238"/>
          <p14:tracePt t="33295" x="5318125" y="2778125"/>
          <p14:tracePt t="33328" x="5311775" y="2778125"/>
          <p14:tracePt t="33362" x="5307013" y="2771775"/>
          <p14:tracePt t="33396" x="5302250" y="2771775"/>
          <p14:tracePt t="33594" x="5295900" y="2771775"/>
          <p14:tracePt t="33715" x="5273675" y="2771775"/>
          <p14:tracePt t="33749" x="5129213" y="2816225"/>
          <p14:tracePt t="33778" x="4983163" y="2843213"/>
          <p14:tracePt t="33812" x="4902200" y="2859088"/>
          <p14:tracePt t="33845" x="4875213" y="2863850"/>
          <p14:tracePt t="33878" x="4852988" y="2870200"/>
          <p14:tracePt t="33889" x="4837113" y="2874963"/>
          <p14:tracePt t="33919" x="4810125" y="2890838"/>
          <p14:tracePt t="33949" x="4794250" y="2897188"/>
          <p14:tracePt t="33982" x="4787900" y="2897188"/>
          <p14:tracePt t="34028" x="4783138" y="2897188"/>
          <p14:tracePt t="34061" x="4783138" y="2901950"/>
          <p14:tracePt t="34095" x="4756150" y="2906713"/>
          <p14:tracePt t="34128" x="4749800" y="2906713"/>
          <p14:tracePt t="34169" x="4722813" y="2906713"/>
          <p14:tracePt t="34199" x="4691063" y="2913063"/>
          <p14:tracePt t="34232" x="4652963" y="2928938"/>
          <p14:tracePt t="34262" x="4603750" y="2933700"/>
          <p14:tracePt t="34295" x="4518025" y="2951163"/>
          <p14:tracePt t="34328" x="4437063" y="2960688"/>
          <p14:tracePt t="34361" x="4398963" y="2971800"/>
          <p14:tracePt t="34395" x="4360863" y="2982913"/>
          <p14:tracePt t="34419" x="4349750" y="2987675"/>
          <p14:tracePt t="34449" x="4329113" y="3005138"/>
          <p14:tracePt t="34482" x="4286250" y="3021013"/>
          <p14:tracePt t="34511" x="4248150" y="3048000"/>
          <p14:tracePt t="34545" x="4210050" y="3063875"/>
          <p14:tracePt t="34595" x="4198938" y="3079750"/>
          <p14:tracePt t="34628" x="4183063" y="3106738"/>
          <p14:tracePt t="34653" x="4167188" y="3128963"/>
          <p14:tracePt t="34686" x="4156075" y="3133725"/>
          <p14:tracePt t="34715" x="4149725" y="3151188"/>
          <p14:tracePt t="34749" x="4122738" y="3171825"/>
          <p14:tracePt t="34778" x="4064000" y="3205163"/>
          <p14:tracePt t="34812" x="4021138" y="3241675"/>
          <p14:tracePt t="34845" x="3976688" y="3252788"/>
          <p14:tracePt t="34878" x="3922713" y="3252788"/>
          <p14:tracePt t="34889" x="3906838" y="3252788"/>
          <p14:tracePt t="34920" x="3821113" y="3252788"/>
          <p14:tracePt t="34948" x="3729038" y="3241675"/>
          <p14:tracePt t="34982" x="3659188" y="3225800"/>
          <p14:tracePt t="35015" x="3621088" y="3209925"/>
          <p14:tracePt t="35045" x="3605213" y="3194050"/>
          <p14:tracePt t="35078" x="3582988" y="3187700"/>
          <p14:tracePt t="35111" x="3571875" y="3182938"/>
          <p14:tracePt t="35153" x="3567113" y="3178175"/>
          <p14:tracePt t="35185" x="3556000" y="3171825"/>
          <p14:tracePt t="35232" x="3551238" y="3167063"/>
          <p14:tracePt t="35261" x="3529013" y="3151188"/>
          <p14:tracePt t="35295" x="3448050" y="3101975"/>
          <p14:tracePt t="35328" x="3398838" y="3052763"/>
          <p14:tracePt t="35361" x="3378200" y="3016250"/>
          <p14:tracePt t="35395" x="3306763" y="2944813"/>
          <p14:tracePt t="35419" x="3270250" y="2906713"/>
          <p14:tracePt t="35453" x="3187700" y="2825750"/>
          <p14:tracePt t="35482" x="3178175" y="2809875"/>
          <p14:tracePt t="35511" x="3178175" y="2778125"/>
          <p14:tracePt t="35545" x="3167063" y="2744788"/>
          <p14:tracePt t="35578" x="3151188" y="2733675"/>
          <p14:tracePt t="35612" x="3140075" y="2733675"/>
          <p14:tracePt t="35653" x="3140075" y="2728913"/>
          <p14:tracePt t="35686" x="3133725" y="2724150"/>
          <p14:tracePt t="35732" x="3128963" y="2717800"/>
          <p14:tracePt t="35795" x="3124200" y="2713038"/>
          <p14:tracePt t="35844" x="3117850" y="2713038"/>
          <p14:tracePt t="35936" x="3113088" y="2713038"/>
          <p14:tracePt t="36511" x="3171825" y="2740025"/>
          <p14:tracePt t="36545" x="3448050" y="2782888"/>
          <p14:tracePt t="36578" x="3582988" y="2794000"/>
          <p14:tracePt t="36611" x="3614738" y="2798763"/>
          <p14:tracePt t="36636" x="3636963" y="2805113"/>
          <p14:tracePt t="36677" x="3783013" y="2816225"/>
          <p14:tracePt t="36700" x="3902075" y="2816225"/>
          <p14:tracePt t="36731" x="3987800" y="2816225"/>
          <p14:tracePt t="36765" x="4032250" y="2816225"/>
          <p14:tracePt t="36795" x="4079875" y="2816225"/>
          <p14:tracePt t="36828" x="4187825" y="2805113"/>
          <p14:tracePt t="36861" x="4302125" y="2805113"/>
          <p14:tracePt t="36894" x="4518025" y="2809875"/>
          <p14:tracePt t="36919" x="4549775" y="2809875"/>
          <p14:tracePt t="36952" x="4556125" y="2816225"/>
          <p14:tracePt t="37261" x="4657725" y="2809875"/>
          <p14:tracePt t="37295" x="5080000" y="2816225"/>
          <p14:tracePt t="37328" x="5334000" y="2816225"/>
          <p14:tracePt t="37354" x="5387975" y="2816225"/>
          <p14:tracePt t="37388" x="5392738" y="2816225"/>
          <p14:tracePt t="37436" x="5453063" y="2816225"/>
          <p14:tracePt t="37465" x="5495925" y="2816225"/>
          <p14:tracePt t="37498" x="5500688" y="2816225"/>
          <p14:tracePt t="37561" x="5549900" y="2816225"/>
          <p14:tracePt t="37595" x="5657850" y="2816225"/>
          <p14:tracePt t="37620" x="5691188" y="2816225"/>
          <p14:tracePt t="37653" x="5700713" y="2816225"/>
          <p14:tracePt t="37699" x="5707063" y="2816225"/>
          <p14:tracePt t="37732" x="5718175" y="2820988"/>
          <p14:tracePt t="37762" x="5722938" y="2836863"/>
          <p14:tracePt t="37794" x="5722938" y="2847975"/>
          <p14:tracePt t="37886" x="5722938" y="2852738"/>
          <p14:tracePt t="37919" x="5707063" y="2870200"/>
          <p14:tracePt t="37953" x="5700713" y="2879725"/>
          <p14:tracePt t="37999" x="5700713" y="2886075"/>
          <p14:tracePt t="38028" x="5695950" y="2890838"/>
          <p14:tracePt t="38094" x="5695950" y="2897188"/>
          <p14:tracePt t="38128" x="5695950" y="2906713"/>
          <p14:tracePt t="38152" x="5691188" y="2917825"/>
          <p14:tracePt t="38262" x="5691188" y="2924175"/>
          <p14:tracePt t="38295" x="5691188" y="2928938"/>
          <p14:tracePt t="38379" x="5691188" y="2933700"/>
          <p14:tracePt t="38436" x="5691188" y="2940050"/>
          <p14:tracePt t="39136" x="5630863" y="2955925"/>
          <p14:tracePt t="39171" x="5484813" y="2971800"/>
          <p14:tracePt t="39203" x="5291138" y="2982913"/>
          <p14:tracePt t="39232" x="5214938" y="2978150"/>
          <p14:tracePt t="39265" x="5053013" y="2971800"/>
          <p14:tracePt t="39294" x="4895850" y="2971800"/>
          <p14:tracePt t="39328" x="4765675" y="2971800"/>
          <p14:tracePt t="39361" x="4648200" y="2971800"/>
          <p14:tracePt t="39395" x="4333875" y="2971800"/>
          <p14:tracePt t="39419" x="4183063" y="2971800"/>
          <p14:tracePt t="39453" x="3841750" y="2960688"/>
          <p14:tracePt t="39466" x="3787775" y="2960688"/>
          <p14:tracePt t="39499" x="3582988" y="2971800"/>
          <p14:tracePt t="39528" x="3452813" y="2994025"/>
          <p14:tracePt t="39561" x="3378200" y="2994025"/>
          <p14:tracePt t="39595" x="3333750" y="2987675"/>
          <p14:tracePt t="39628" x="3209925" y="2987675"/>
          <p14:tracePt t="39653" x="3032125" y="2987675"/>
          <p14:tracePt t="39686" x="2960688" y="2987675"/>
          <p14:tracePt t="39749" x="2944813" y="2982913"/>
          <p14:tracePt t="39778" x="2863850" y="2971800"/>
          <p14:tracePt t="39811" x="2794000" y="2928938"/>
          <p14:tracePt t="39845" x="2744788" y="2879725"/>
          <p14:tracePt t="39878" x="2735263" y="2863850"/>
          <p14:tracePt t="39888" x="2728913" y="2859088"/>
          <p14:tracePt t="39919" x="2724150" y="2843213"/>
          <p14:tracePt t="39949" x="2717800" y="2820988"/>
          <p14:tracePt t="39982" x="2713038" y="2805113"/>
          <p14:tracePt t="40111" x="2713038" y="2798763"/>
          <p14:tracePt t="40345" x="2989263" y="2798763"/>
          <p14:tracePt t="40371" x="3479800" y="2798763"/>
          <p14:tracePt t="40388" x="4095750" y="2798763"/>
          <p14:tracePt t="40421" x="4648200" y="2798763"/>
          <p14:tracePt t="40453" x="5014913" y="2798763"/>
          <p14:tracePt t="40482" x="5203825" y="2798763"/>
          <p14:tracePt t="40512" x="5565775" y="2805113"/>
          <p14:tracePt t="40545" x="5927725" y="2852738"/>
          <p14:tracePt t="40578" x="5934075" y="2852738"/>
          <p14:tracePt t="40636" x="5918200" y="2859088"/>
          <p14:tracePt t="40669" x="5745163" y="2940050"/>
          <p14:tracePt t="40699" x="5695950" y="2955925"/>
          <p14:tracePt t="40732" x="5695950" y="2960688"/>
          <p14:tracePt t="43386" x="6657975" y="3452813"/>
          <p14:tracePt t="44936" x="6700838" y="3452813"/>
          <p14:tracePt t="44967" x="6738938" y="3459163"/>
          <p14:tracePt t="44995" x="6716713" y="3448050"/>
          <p14:tracePt t="45028" x="5884863" y="3086100"/>
          <p14:tracePt t="45062" x="4410075" y="2178050"/>
          <p14:tracePt t="45095" x="3048000" y="1524000"/>
          <p14:tracePt t="45128" x="1096963" y="858838"/>
          <p14:tracePt t="45153" x="0" y="222250"/>
          <p14:tracePt t="45468" x="2232025" y="112713"/>
          <p14:tracePt t="45496" x="3205163" y="373063"/>
          <p14:tracePt t="45528" x="3713163" y="561975"/>
          <p14:tracePt t="45562" x="3733800" y="566738"/>
          <p14:tracePt t="45595" x="3722688" y="573088"/>
          <p14:tracePt t="45628" x="3702050" y="573088"/>
          <p14:tracePt t="45653" x="3609975" y="557213"/>
          <p14:tracePt t="45686" x="3524250" y="534988"/>
          <p14:tracePt t="45715" x="3441700" y="508000"/>
          <p14:tracePt t="45745" x="3387725" y="485775"/>
          <p14:tracePt t="45779" x="3290888" y="485775"/>
          <p14:tracePt t="45811" x="3133725" y="593725"/>
          <p14:tracePt t="45845" x="2805113" y="1081088"/>
          <p14:tracePt t="45878" x="2701925" y="1319213"/>
          <p14:tracePt t="45889" x="2697163" y="1339850"/>
          <p14:tracePt t="45919" x="2659063" y="1362075"/>
          <p14:tracePt t="45949" x="2486025" y="1296988"/>
          <p14:tracePt t="45982" x="2209800" y="1119188"/>
          <p14:tracePt t="45999" x="2162175" y="1065213"/>
          <p14:tracePt t="46028" x="2144713" y="957263"/>
          <p14:tracePt t="46062" x="2243138" y="784225"/>
          <p14:tracePt t="46095" x="2416175" y="631825"/>
          <p14:tracePt t="46120" x="2486025" y="604838"/>
          <p14:tracePt t="46153" x="2708275" y="719138"/>
          <p14:tracePt t="46186" x="2755900" y="946150"/>
          <p14:tracePt t="46215" x="2717800" y="1092200"/>
          <p14:tracePt t="46249" x="2609850" y="1139825"/>
          <p14:tracePt t="46278" x="2474913" y="1112838"/>
          <p14:tracePt t="46312" x="2382838" y="977900"/>
          <p14:tracePt t="46345" x="2366963" y="908050"/>
          <p14:tracePt t="46420" x="2470150" y="939800"/>
          <p14:tracePt t="46449" x="2717800" y="1054100"/>
          <p14:tracePt t="46482" x="2890838" y="1155700"/>
          <p14:tracePt t="46512" x="2955925" y="1200150"/>
          <p14:tracePt t="46545" x="2971800" y="1227138"/>
          <p14:tracePt t="46595" x="3032125" y="1346200"/>
          <p14:tracePt t="46628" x="3387725" y="1550988"/>
          <p14:tracePt t="46653" x="4441825" y="1728788"/>
          <p14:tracePt t="46686" x="5048250" y="1809750"/>
          <p14:tracePt t="46715" x="5080000" y="1827213"/>
          <p14:tracePt t="46762" x="5080000" y="1831975"/>
          <p14:tracePt t="46845" x="5080000" y="1843088"/>
          <p14:tracePt t="46870" x="5064125" y="1858963"/>
          <p14:tracePt t="46888" x="4960938" y="1917700"/>
          <p14:tracePt t="46919" x="4603750" y="2005013"/>
          <p14:tracePt t="46949" x="4291013" y="2070100"/>
          <p14:tracePt t="46982" x="4286250" y="2085975"/>
          <p14:tracePt t="47011" x="4371975" y="2108200"/>
          <p14:tracePt t="47045" x="4533900" y="2135188"/>
          <p14:tracePt t="47078" x="4826000" y="2144713"/>
          <p14:tracePt t="47111" x="5057775" y="2171700"/>
          <p14:tracePt t="47137" x="5064125" y="2178050"/>
          <p14:tracePt t="47169" x="5057775" y="2182813"/>
          <p14:tracePt t="47199" x="4895850" y="2193925"/>
          <p14:tracePt t="47232" x="4684713" y="2151063"/>
          <p14:tracePt t="47261" x="4630738" y="2058988"/>
          <p14:tracePt t="47295" x="4756150" y="1973263"/>
          <p14:tracePt t="47328" x="5048250" y="1973263"/>
          <p14:tracePt t="47361" x="5080000" y="1973263"/>
          <p14:tracePt t="47419" x="5068888" y="1982788"/>
          <p14:tracePt t="47449" x="4983163" y="2054225"/>
          <p14:tracePt t="47482" x="4814888" y="2144713"/>
          <p14:tracePt t="47511" x="4679950" y="2236788"/>
          <p14:tracePt t="47544" x="4675188" y="2247900"/>
          <p14:tracePt t="47578" x="4848225" y="2301875"/>
          <p14:tracePt t="47611" x="5307013" y="2328863"/>
          <p14:tracePt t="47645" x="5387975" y="2339975"/>
          <p14:tracePt t="47687" x="5338763" y="2339975"/>
          <p14:tracePt t="47716" x="5106988" y="2301875"/>
          <p14:tracePt t="47745" x="4891088" y="2281238"/>
          <p14:tracePt t="47778" x="4852988" y="2274888"/>
          <p14:tracePt t="47861" x="5003800" y="2263775"/>
          <p14:tracePt t="47895" x="5322888" y="2263775"/>
          <p14:tracePt t="47919" x="5329238" y="2263775"/>
          <p14:tracePt t="48015" x="5210175" y="2254250"/>
          <p14:tracePt t="48044" x="5003800" y="2243138"/>
          <p14:tracePt t="48078" x="4976813" y="2243138"/>
          <p14:tracePt t="48137" x="5149850" y="2247900"/>
          <p14:tracePt t="48169" x="5426075" y="2254250"/>
          <p14:tracePt t="48202" x="5453063" y="2259013"/>
          <p14:tracePt t="48249" x="5430838" y="2308225"/>
          <p14:tracePt t="48278" x="5345113" y="2382838"/>
          <p14:tracePt t="48311" x="5138738" y="2517775"/>
          <p14:tracePt t="48345" x="4864100" y="2728913"/>
          <p14:tracePt t="48378" x="4864100" y="2778125"/>
          <p14:tracePt t="48389" x="4884738" y="2794000"/>
          <p14:tracePt t="48419" x="5048250" y="2816225"/>
          <p14:tracePt t="48448" x="5322888" y="2816225"/>
          <p14:tracePt t="48482" x="5426075" y="2816225"/>
          <p14:tracePt t="49449" x="5426075" y="2820988"/>
          <p14:tracePt t="49482" x="5430838" y="2809875"/>
          <p14:tracePt t="49527" x="5907088" y="2501900"/>
          <p14:tracePt t="49561" x="6069013" y="2436813"/>
          <p14:tracePt t="49611" x="6064250" y="2436813"/>
          <p14:tracePt t="49685" x="6134100" y="2447925"/>
          <p14:tracePt t="49715" x="6350000" y="2443163"/>
          <p14:tracePt t="49748" x="6588125" y="2382838"/>
          <p14:tracePt t="49777" x="6761163" y="2344738"/>
          <p14:tracePt t="49811" x="7015163" y="2317750"/>
          <p14:tracePt t="49844" x="7323138" y="2297113"/>
          <p14:tracePt t="49878" x="7343775" y="2297113"/>
          <p14:tracePt t="49888" x="7350125" y="2297113"/>
          <p14:tracePt t="49936" x="7354888" y="2290763"/>
          <p14:tracePt t="49981" x="7361238" y="2290763"/>
          <p14:tracePt t="50061" x="7361238" y="2286000"/>
          <p14:tracePt t="50094" x="7343775" y="2286000"/>
          <p14:tracePt t="50128" x="7215188" y="2286000"/>
          <p14:tracePt t="50152" x="7008813" y="2312988"/>
          <p14:tracePt t="50185" x="6653213" y="2344738"/>
          <p14:tracePt t="50215" x="6608763" y="2351088"/>
          <p14:tracePt t="50277" x="6599238" y="2362200"/>
          <p14:tracePt t="50311" x="6599238" y="2366963"/>
          <p14:tracePt t="50345" x="6599238" y="2378075"/>
          <p14:tracePt t="50386" x="6599238" y="2382838"/>
          <p14:tracePt t="50420" x="6626225" y="2393950"/>
          <p14:tracePt t="50448" x="6700838" y="2416175"/>
          <p14:tracePt t="50482" x="6797675" y="2481263"/>
          <p14:tracePt t="50515" x="7024688" y="2605088"/>
          <p14:tracePt t="50544" x="7170738" y="2697163"/>
          <p14:tracePt t="50578" x="7381875" y="2762250"/>
          <p14:tracePt t="50611" x="7496175" y="2789238"/>
          <p14:tracePt t="50636" x="7527925" y="2794000"/>
          <p14:tracePt t="50669" x="7539038" y="2794000"/>
          <p14:tracePt t="50715" x="7543800" y="2794000"/>
          <p14:tracePt t="50861" x="7516813" y="2794000"/>
          <p14:tracePt t="50895" x="7251700" y="2794000"/>
          <p14:tracePt t="50919" x="7004050" y="2820988"/>
          <p14:tracePt t="50948" x="6723063" y="2847975"/>
          <p14:tracePt t="50982" x="6604000" y="2863850"/>
          <p14:tracePt t="51011" x="6577013" y="2863850"/>
          <p14:tracePt t="51045" x="6403975" y="2886075"/>
          <p14:tracePt t="51078" x="6318250" y="2913063"/>
          <p14:tracePt t="51215" x="6318250" y="2924175"/>
          <p14:tracePt t="51248" x="6318250" y="2928938"/>
          <p14:tracePt t="51278" x="6318250" y="2940050"/>
          <p14:tracePt t="51311" x="6365875" y="2967038"/>
          <p14:tracePt t="51345" x="6399213" y="2978150"/>
          <p14:tracePt t="51396" x="6408738" y="2978150"/>
          <p14:tracePt t="51419" x="6419850" y="2978150"/>
          <p14:tracePt t="51449" x="6430963" y="2982913"/>
          <p14:tracePt t="51481" x="6430963" y="2987675"/>
          <p14:tracePt t="53278" x="6426200" y="2987675"/>
          <p14:tracePt t="54199" x="6415088" y="2987675"/>
          <p14:tracePt t="54231" x="6403975" y="2987675"/>
          <p14:tracePt t="54262" x="6311900" y="3016250"/>
          <p14:tracePt t="54295" x="5934075" y="3124200"/>
          <p14:tracePt t="54328" x="5727700" y="3171825"/>
          <p14:tracePt t="54361" x="5592763" y="3187700"/>
          <p14:tracePt t="54395" x="5160963" y="3221038"/>
          <p14:tracePt t="54419" x="4648200" y="3248025"/>
          <p14:tracePt t="54448" x="4064000" y="3275013"/>
          <p14:tracePt t="54482" x="3810000" y="3279775"/>
          <p14:tracePt t="54511" x="3605213" y="3270250"/>
          <p14:tracePt t="54545" x="3182938" y="3236913"/>
          <p14:tracePt t="54578" x="3070225" y="3221038"/>
          <p14:tracePt t="54611" x="3059113" y="3214688"/>
          <p14:tracePt t="54652" x="3052763" y="3214688"/>
          <p14:tracePt t="54715" x="3074988" y="3236913"/>
          <p14:tracePt t="54749" x="3214688" y="3263900"/>
          <p14:tracePt t="54778" x="3290888" y="3263900"/>
          <p14:tracePt t="54811" x="3378200" y="3270250"/>
          <p14:tracePt t="54844" x="3652838" y="3263900"/>
          <p14:tracePt t="54878" x="4079875" y="3263900"/>
          <p14:tracePt t="54889" x="4117975" y="3263900"/>
          <p14:tracePt t="54919" x="4167188" y="3263900"/>
          <p14:tracePt t="55011" x="4176713" y="3263900"/>
          <p14:tracePt t="55045" x="4183063" y="3270250"/>
          <p14:tracePt t="55144" x="4183063" y="3275013"/>
          <p14:tracePt t="55198" x="4187825" y="3279775"/>
          <p14:tracePt t="55449" x="4187825" y="3290888"/>
          <p14:tracePt t="55482" x="4203700" y="3317875"/>
          <p14:tracePt t="55515" x="4322763" y="3367088"/>
          <p14:tracePt t="55544" x="4502150" y="3382963"/>
          <p14:tracePt t="55578" x="4637088" y="3382963"/>
          <p14:tracePt t="55611" x="4702175" y="3382963"/>
          <p14:tracePt t="55644" x="4738688" y="3360738"/>
          <p14:tracePt t="55669" x="4772025" y="3344863"/>
          <p14:tracePt t="55699" x="4841875" y="3324225"/>
          <p14:tracePt t="55732" x="4884738" y="3317875"/>
          <p14:tracePt t="55749" x="4891088" y="3317875"/>
          <p14:tracePt t="55778" x="4891088" y="3313113"/>
          <p14:tracePt t="55894" x="4891088" y="3328988"/>
          <p14:tracePt t="55919" x="4895850" y="3333750"/>
          <p14:tracePt t="55948" x="4895850" y="3340100"/>
          <p14:tracePt t="56011" x="4902200" y="3344863"/>
          <p14:tracePt t="56045" x="4938713" y="3360738"/>
          <p14:tracePt t="56078" x="4992688" y="3367088"/>
          <p14:tracePt t="56111" x="5030788" y="3371850"/>
          <p14:tracePt t="56136" x="5041900" y="3378200"/>
          <p14:tracePt t="56168" x="5048250" y="3378200"/>
          <p14:tracePt t="56202" x="5053013" y="3378200"/>
          <p14:tracePt t="56232" x="5064125" y="3382963"/>
          <p14:tracePt t="56265" x="5084763" y="3387725"/>
          <p14:tracePt t="56295" x="5102225" y="3387725"/>
          <p14:tracePt t="56328" x="5122863" y="3387725"/>
          <p14:tracePt t="56361" x="5156200" y="3394075"/>
          <p14:tracePt t="56386" x="5214938" y="3394075"/>
          <p14:tracePt t="56419" x="5345113" y="3405188"/>
          <p14:tracePt t="56452" x="5457825" y="3405188"/>
          <p14:tracePt t="56482" x="5522913" y="3405188"/>
          <p14:tracePt t="56511" x="5572125" y="3405188"/>
          <p14:tracePt t="56544" x="5691188" y="3394075"/>
          <p14:tracePt t="56578" x="5788025" y="3394075"/>
          <p14:tracePt t="56611" x="5884863" y="3387725"/>
          <p14:tracePt t="56636" x="5918200" y="3371850"/>
          <p14:tracePt t="56749" x="5918200" y="3367088"/>
          <p14:tracePt t="56811" x="5922963" y="3360738"/>
          <p14:tracePt t="56844" x="5938838" y="3351213"/>
          <p14:tracePt t="56878" x="5949950" y="3344863"/>
          <p14:tracePt t="56935" x="5949950" y="3340100"/>
          <p14:tracePt t="56965" x="5954713" y="3333750"/>
          <p14:tracePt t="57015" x="5954713" y="3328988"/>
          <p14:tracePt t="58011" x="5945188" y="3328988"/>
          <p14:tracePt t="58044" x="5922963" y="3328988"/>
          <p14:tracePt t="58078" x="5907088" y="3328988"/>
          <p14:tracePt t="58105" x="5895975" y="3324225"/>
          <p14:tracePt t="58139" x="5891213" y="3324225"/>
          <p14:tracePt t="58198" x="5884863" y="3324225"/>
          <p14:tracePt t="58669" x="5837238" y="3324225"/>
          <p14:tracePt t="58700" x="5583238" y="3340100"/>
          <p14:tracePt t="58732" x="5318125" y="3360738"/>
          <p14:tracePt t="58762" x="4992688" y="3360738"/>
          <p14:tracePt t="58778" x="4826000" y="3371850"/>
          <p14:tracePt t="58811" x="4506913" y="3382963"/>
          <p14:tracePt t="58845" x="4140200" y="3382963"/>
          <p14:tracePt t="58878" x="4095750" y="3387725"/>
          <p14:tracePt t="58889" x="4095750" y="3394075"/>
          <p14:tracePt t="58919" x="4095750" y="3398838"/>
          <p14:tracePt t="58948" x="4095750" y="3405188"/>
          <p14:tracePt t="58982" x="4095750" y="3409950"/>
          <p14:tracePt t="59011" x="4095750" y="3421063"/>
          <p14:tracePt t="59061" x="4102100" y="3421063"/>
          <p14:tracePt t="59111" x="4102100" y="3425825"/>
          <p14:tracePt t="59199" x="4052888" y="3394075"/>
          <p14:tracePt t="59231" x="3906838" y="3360738"/>
          <p14:tracePt t="59265" x="3778250" y="3344863"/>
          <p14:tracePt t="59294" x="3717925" y="3344863"/>
          <p14:tracePt t="59328" x="3663950" y="3351213"/>
          <p14:tracePt t="59361" x="3598863" y="3382963"/>
          <p14:tracePt t="59394" x="3578225" y="3387725"/>
          <p14:tracePt t="59419" x="3571875" y="3387725"/>
          <p14:tracePt t="59453" x="3567113" y="3394075"/>
          <p14:tracePt t="59481" x="3567113" y="3398838"/>
          <p14:tracePt t="59511" x="3567113" y="3405188"/>
          <p14:tracePt t="59561" x="3567113" y="3409950"/>
          <p14:tracePt t="59594" x="3571875" y="3421063"/>
          <p14:tracePt t="59628" x="3582988" y="3448050"/>
          <p14:tracePt t="59653" x="3594100" y="3468688"/>
          <p14:tracePt t="59686" x="3614738" y="3479800"/>
          <p14:tracePt t="59715" x="3636963" y="3486150"/>
          <p14:tracePt t="59745" x="3659188" y="3495675"/>
          <p14:tracePt t="59777" x="3686175" y="3495675"/>
          <p14:tracePt t="59811" x="3713163" y="3495675"/>
          <p14:tracePt t="59845" x="3722688" y="3479800"/>
          <p14:tracePt t="59878" x="3722688" y="3475038"/>
          <p14:tracePt t="59888" x="3722688" y="3468688"/>
          <p14:tracePt t="59919" x="3722688" y="3459163"/>
          <p14:tracePt t="59948" x="3706813" y="3441700"/>
          <p14:tracePt t="59982" x="3690938" y="3432175"/>
          <p14:tracePt t="60015" x="3648075" y="3414713"/>
          <p14:tracePt t="60044" x="3605213" y="3398838"/>
          <p14:tracePt t="60078" x="3529013" y="3360738"/>
          <p14:tracePt t="60111" x="3394075" y="3324225"/>
          <p14:tracePt t="60144" x="3194050" y="3297238"/>
          <p14:tracePt t="60169" x="3117850" y="3290888"/>
          <p14:tracePt t="60199" x="3025775" y="3275013"/>
          <p14:tracePt t="60231" x="2913063" y="3270250"/>
          <p14:tracePt t="60261" x="2744788" y="3270250"/>
          <p14:tracePt t="60295" x="2528888" y="3275013"/>
          <p14:tracePt t="60328" x="2459038" y="3275013"/>
          <p14:tracePt t="60361" x="2409825" y="3259138"/>
          <p14:tracePt t="60394" x="2355850" y="3232150"/>
          <p14:tracePt t="60420" x="2317750" y="3209925"/>
          <p14:tracePt t="60449" x="2281238" y="3178175"/>
          <p14:tracePt t="60482" x="2259013" y="3155950"/>
          <p14:tracePt t="60511" x="2247900" y="3151188"/>
          <p14:tracePt t="60544" x="2243138" y="3140075"/>
          <p14:tracePt t="60594" x="2236788" y="3128963"/>
          <p14:tracePt t="60732" x="2243138" y="3140075"/>
          <p14:tracePt t="60749" x="2286000" y="3151188"/>
          <p14:tracePt t="60778" x="2371725" y="3187700"/>
          <p14:tracePt t="60811" x="2535238" y="3214688"/>
          <p14:tracePt t="60845" x="2708275" y="3241675"/>
          <p14:tracePt t="60878" x="2832100" y="3248025"/>
          <p14:tracePt t="60888" x="2859088" y="3248025"/>
          <p14:tracePt t="60919" x="3070225" y="3248025"/>
          <p14:tracePt t="60948" x="3209925" y="3248025"/>
          <p14:tracePt t="60982" x="3414713" y="3248025"/>
          <p14:tracePt t="61011" x="3621088" y="3259138"/>
          <p14:tracePt t="61045" x="3971925" y="3279775"/>
          <p14:tracePt t="61078" x="4156075" y="3279775"/>
          <p14:tracePt t="61111" x="4187825" y="3279775"/>
          <p14:tracePt t="61170" x="4198938" y="3279775"/>
          <p14:tracePt t="61203" x="4221163" y="3279775"/>
          <p14:tracePt t="61277" x="4241800" y="3279775"/>
          <p14:tracePt t="61311" x="4286250" y="3279775"/>
          <p14:tracePt t="61345" x="4502150" y="3286125"/>
          <p14:tracePt t="61378" x="4718050" y="3286125"/>
          <p14:tracePt t="61389" x="4772025" y="3286125"/>
          <p14:tracePt t="61417" x="4902200" y="3297238"/>
          <p14:tracePt t="61448" x="5145088" y="3302000"/>
          <p14:tracePt t="61484" x="5410200" y="3302000"/>
          <p14:tracePt t="61512" x="5491163" y="3302000"/>
          <p14:tracePt t="61546" x="5561013" y="3302000"/>
          <p14:tracePt t="61575" x="5603875" y="3302000"/>
          <p14:tracePt t="61613" x="5610225" y="3302000"/>
          <p14:tracePt t="61670" x="5614988" y="3302000"/>
          <p14:tracePt t="61703" x="5619750" y="3313113"/>
          <p14:tracePt t="61750" x="5626100" y="3317875"/>
          <p14:tracePt t="61779" x="5626100" y="3328988"/>
          <p14:tracePt t="61811" x="5626100" y="3333750"/>
          <p14:tracePt t="61845" x="5626100" y="3340100"/>
          <p14:tracePt t="61967" x="5626100" y="3344863"/>
          <p14:tracePt t="61999" x="5626100" y="3351213"/>
          <p14:tracePt t="62079" x="5614988" y="3360738"/>
          <p14:tracePt t="62109" x="5610225" y="3371850"/>
          <p14:tracePt t="62138" x="5592763" y="3382963"/>
          <p14:tracePt t="62170" x="5583238" y="3387725"/>
          <p14:tracePt t="62202" x="5565775" y="3394075"/>
          <p14:tracePt t="62233" x="5473700" y="3432175"/>
          <p14:tracePt t="62249" x="5446713" y="3436938"/>
          <p14:tracePt t="62278" x="5345113" y="3463925"/>
          <p14:tracePt t="62311" x="5214938" y="3490913"/>
          <p14:tracePt t="62344" x="4902200" y="3556000"/>
          <p14:tracePt t="62371" x="4594225" y="3641725"/>
          <p14:tracePt t="62388" x="4322763" y="3722688"/>
          <p14:tracePt t="62419" x="4048125" y="3810000"/>
          <p14:tracePt t="62452" x="3895725" y="3863975"/>
          <p14:tracePt t="62481" x="3756025" y="3890963"/>
          <p14:tracePt t="62514" x="3360738" y="3971925"/>
          <p14:tracePt t="62544" x="3113088" y="4021138"/>
          <p14:tracePt t="62577" x="2982913" y="4021138"/>
          <p14:tracePt t="62611" x="2870200" y="4021138"/>
          <p14:tracePt t="62644" x="2679700" y="4021138"/>
          <p14:tracePt t="62668" x="2605088" y="4021138"/>
          <p14:tracePt t="62702" x="2490788" y="4003675"/>
          <p14:tracePt t="62731" x="2409825" y="3987800"/>
          <p14:tracePt t="62761" x="2378075" y="3971925"/>
          <p14:tracePt t="62795" x="2312988" y="3922713"/>
          <p14:tracePt t="62827" x="2236788" y="3868738"/>
          <p14:tracePt t="62861" x="2124075" y="3805238"/>
          <p14:tracePt t="62894" x="2058988" y="3756025"/>
          <p14:tracePt t="62918" x="2032000" y="3729038"/>
          <p14:tracePt t="62952" x="2020888" y="3717925"/>
          <p14:tracePt t="62981" x="2016125" y="3713163"/>
          <p14:tracePt t="63481" x="2227263" y="3713163"/>
          <p14:tracePt t="63514" x="2544763" y="3713163"/>
          <p14:tracePt t="63544" x="2762250" y="3722688"/>
          <p14:tracePt t="63577" x="2852738" y="3733800"/>
          <p14:tracePt t="63611" x="2913063" y="3733800"/>
          <p14:tracePt t="63639" x="3101975" y="3733800"/>
          <p14:tracePt t="63669" x="3270250" y="3744913"/>
          <p14:tracePt t="63702" x="3302000" y="3749675"/>
          <p14:tracePt t="63731" x="3306763" y="3756025"/>
          <p14:tracePt t="63765" x="3382963" y="3767138"/>
          <p14:tracePt t="63794" x="3459163" y="3776663"/>
          <p14:tracePt t="63827" x="3513138" y="3783013"/>
          <p14:tracePt t="63861" x="3567113" y="3794125"/>
          <p14:tracePt t="63895" x="3875088" y="3805238"/>
          <p14:tracePt t="63918" x="4075113" y="3798888"/>
          <p14:tracePt t="63948" x="4367213" y="3798888"/>
          <p14:tracePt t="63982" x="4398963" y="3783013"/>
          <p14:tracePt t="64014" x="4421188" y="3771900"/>
          <p14:tracePt t="64044" x="4513263" y="3771900"/>
          <p14:tracePt t="64077" x="4549775" y="3771900"/>
          <p14:tracePt t="64153" x="4549775" y="3767138"/>
          <p14:tracePt t="64185" x="4560888" y="3767138"/>
          <p14:tracePt t="64311" x="4560888" y="3756025"/>
          <p14:tracePt t="64981" x="4572000" y="3756025"/>
          <p14:tracePt t="65015" x="4765675" y="3722688"/>
          <p14:tracePt t="65045" x="4972050" y="3706813"/>
          <p14:tracePt t="65078" x="5165725" y="3695700"/>
          <p14:tracePt t="65111" x="5345113" y="3679825"/>
          <p14:tracePt t="65136" x="5426075" y="3663950"/>
          <p14:tracePt t="65169" x="5495925" y="3659188"/>
          <p14:tracePt t="65202" x="5588000" y="3641725"/>
          <p14:tracePt t="65232" x="5680075" y="3641725"/>
          <p14:tracePt t="65265" x="5761038" y="3663950"/>
          <p14:tracePt t="65294" x="5853113" y="3695700"/>
          <p14:tracePt t="65327" x="5911850" y="3713163"/>
          <p14:tracePt t="65361" x="5934075" y="3713163"/>
          <p14:tracePt t="65394" x="5954713" y="3713163"/>
          <p14:tracePt t="65419" x="5965825" y="3713163"/>
          <p14:tracePt t="65544" x="5965825" y="3706813"/>
          <p14:tracePt t="65577" x="5965825" y="3702050"/>
          <p14:tracePt t="66202" x="5965825" y="3713163"/>
          <p14:tracePt t="66361" x="5965825" y="3717925"/>
          <p14:tracePt t="66387" x="5972175" y="3717925"/>
          <p14:tracePt t="66421" x="5972175" y="3722688"/>
          <p14:tracePt t="66514" x="5976938" y="3729038"/>
          <p14:tracePt t="66748" x="5981700" y="3733800"/>
          <p14:tracePt t="66794" x="5988050" y="3740150"/>
          <p14:tracePt t="66952" x="5988050" y="3749675"/>
          <p14:tracePt t="67014" x="5992813" y="3749675"/>
          <p14:tracePt t="67202" x="5992813" y="3756025"/>
          <p14:tracePt t="67248" x="5992813" y="3760788"/>
          <p14:tracePt t="67344" x="5992813" y="3771900"/>
          <p14:tracePt t="70344" x="6161088" y="3821113"/>
          <p14:tracePt t="70374" x="6354763" y="3836988"/>
          <p14:tracePt t="70390" x="6381750" y="3836988"/>
          <p14:tracePt t="70420" x="6408738" y="3836988"/>
          <p14:tracePt t="70465" x="6408738" y="3825875"/>
          <p14:tracePt t="70498" x="6408738" y="3821113"/>
          <p14:tracePt t="70527" x="6403975" y="3821113"/>
          <p14:tracePt t="70611" x="6408738" y="3825875"/>
          <p14:tracePt t="70653" x="6415088" y="3821113"/>
          <p14:tracePt t="70811" x="6415088" y="3814763"/>
          <p14:tracePt t="73264" x="6365875" y="3814763"/>
          <p14:tracePt t="73294" x="6350000" y="3821113"/>
          <p14:tracePt t="73894" x="6345238" y="3821113"/>
          <p14:tracePt t="74448" x="6100763" y="3879850"/>
          <p14:tracePt t="74482" x="5360988" y="3987800"/>
          <p14:tracePt t="74495" x="5241925" y="4010025"/>
          <p14:tracePt t="74527" x="4938713" y="4059238"/>
          <p14:tracePt t="74561" x="4911725" y="4068763"/>
          <p14:tracePt t="74594" x="4722813" y="4106863"/>
          <p14:tracePt t="74621" x="4576763" y="4122738"/>
          <p14:tracePt t="74652" x="4403725" y="4149725"/>
          <p14:tracePt t="74668" x="4356100" y="4156075"/>
          <p14:tracePt t="74703" x="4068763" y="4194175"/>
          <p14:tracePt t="74731" x="3722688" y="4230688"/>
          <p14:tracePt t="74765" x="3101975" y="4313238"/>
          <p14:tracePt t="74794" x="2798763" y="4329113"/>
          <p14:tracePt t="74828" x="2643188" y="4329113"/>
          <p14:tracePt t="74861" x="2517775" y="4313238"/>
          <p14:tracePt t="74894" x="2420938" y="4284663"/>
          <p14:tracePt t="74918" x="2405063" y="4275138"/>
          <p14:tracePt t="74953" x="2393950" y="4268788"/>
          <p14:tracePt t="75027" x="2389188" y="4268788"/>
          <p14:tracePt t="75061" x="2378075" y="4268788"/>
          <p14:tracePt t="75111" x="2344738" y="4275138"/>
          <p14:tracePt t="75144" x="2144713" y="4295775"/>
          <p14:tracePt t="75168" x="2005013" y="4306888"/>
          <p14:tracePt t="75211" x="1917700" y="4306888"/>
          <p14:tracePt t="75231" x="1912938" y="4306888"/>
          <p14:tracePt t="75277" x="1912938" y="4295775"/>
          <p14:tracePt t="75311" x="1908175" y="4279900"/>
          <p14:tracePt t="75344" x="1901825" y="4275138"/>
          <p14:tracePt t="75377" x="1901825" y="4268788"/>
          <p14:tracePt t="75981" x="1924050" y="4313238"/>
          <p14:tracePt t="76014" x="1982788" y="4356100"/>
          <p14:tracePt t="76044" x="2016125" y="4383088"/>
          <p14:tracePt t="76078" x="2032000" y="4394200"/>
          <p14:tracePt t="76111" x="2058988" y="4394200"/>
          <p14:tracePt t="76136" x="2097088" y="4394200"/>
          <p14:tracePt t="76168" x="2124075" y="4394200"/>
          <p14:tracePt t="76198" x="2144713" y="4394200"/>
          <p14:tracePt t="76231" x="2171700" y="4394200"/>
          <p14:tracePt t="76265" x="2247900" y="4376738"/>
          <p14:tracePt t="76295" x="2355850" y="4367213"/>
          <p14:tracePt t="76328" x="2432050" y="4367213"/>
          <p14:tracePt t="76361" x="2470150" y="4356100"/>
          <p14:tracePt t="76394" x="2535238" y="4344988"/>
          <p14:tracePt t="76418" x="2605088" y="4333875"/>
          <p14:tracePt t="76452" x="2647950" y="4322763"/>
          <p14:tracePt t="76481" x="2659063" y="4318000"/>
          <p14:tracePt t="76511" x="2679700" y="4313238"/>
          <p14:tracePt t="76544" x="2755900" y="4291013"/>
          <p14:tracePt t="76577" x="2778125" y="4284663"/>
          <p14:tracePt t="76611" x="2789238" y="4284663"/>
          <p14:tracePt t="76644" x="2832100" y="4279900"/>
          <p14:tracePt t="76669" x="2897188" y="4268788"/>
          <p14:tracePt t="76698" x="3016250" y="4264025"/>
          <p14:tracePt t="76731" x="3074988" y="4264025"/>
          <p14:tracePt t="76766" x="3144838" y="4264025"/>
          <p14:tracePt t="76794" x="3297238" y="4252913"/>
          <p14:tracePt t="76827" x="3436938" y="4252913"/>
          <p14:tracePt t="76861" x="3497263" y="4252913"/>
          <p14:tracePt t="76894" x="3556000" y="4252913"/>
          <p14:tracePt t="76918" x="3668713" y="4252913"/>
          <p14:tracePt t="76952" x="3933825" y="4252913"/>
          <p14:tracePt t="76981" x="4059238" y="4241800"/>
          <p14:tracePt t="77014" x="4122738" y="4241800"/>
          <p14:tracePt t="77044" x="4252913" y="4241800"/>
          <p14:tracePt t="77077" x="4479925" y="4237038"/>
          <p14:tracePt t="77111" x="4560888" y="4237038"/>
          <p14:tracePt t="77144" x="4657725" y="4241800"/>
          <p14:tracePt t="77170" x="4738688" y="4241800"/>
          <p14:tracePt t="77198" x="4949825" y="4241800"/>
          <p14:tracePt t="77231" x="5219700" y="4252913"/>
          <p14:tracePt t="77265" x="5426075" y="4252913"/>
          <p14:tracePt t="77294" x="5653088" y="4252913"/>
          <p14:tracePt t="77327" x="5857875" y="4264025"/>
          <p14:tracePt t="77361" x="5938838" y="4264025"/>
          <p14:tracePt t="77386" x="5949950" y="4264025"/>
          <p14:tracePt t="77419" x="5999163" y="4257675"/>
          <p14:tracePt t="77448" x="6046788" y="4257675"/>
          <p14:tracePt t="77499" x="6046788" y="4252913"/>
          <p14:tracePt t="77527" x="6053138" y="4248150"/>
          <p14:tracePt t="78044" x="6057900" y="4248150"/>
          <p14:tracePt t="78201" x="6064250" y="4252913"/>
          <p14:tracePt t="78861" x="6073775" y="4264025"/>
          <p14:tracePt t="78889" x="6107113" y="4275138"/>
          <p14:tracePt t="78920" x="6118225" y="4279900"/>
          <p14:tracePt t="78965" x="6122988" y="4279900"/>
          <p14:tracePt t="79014" x="6122988" y="4284663"/>
          <p14:tracePt t="79361" x="6122988" y="4295775"/>
          <p14:tracePt t="79514" x="6127750" y="4295775"/>
          <p14:tracePt t="79777" x="6057900" y="4295775"/>
          <p14:tracePt t="79811" x="5745163" y="4295775"/>
          <p14:tracePt t="79844" x="5019675" y="4268788"/>
          <p14:tracePt t="79877" x="4641850" y="4225925"/>
          <p14:tracePt t="79888" x="4549775" y="4198938"/>
          <p14:tracePt t="79918" x="4025900" y="4052888"/>
          <p14:tracePt t="79948" x="3556000" y="3971925"/>
          <p14:tracePt t="79981" x="3221038" y="3906838"/>
          <p14:tracePt t="80015" x="2971800" y="3868738"/>
          <p14:tracePt t="80044" x="2809875" y="3863975"/>
          <p14:tracePt t="80077" x="2679700" y="3863975"/>
          <p14:tracePt t="80111" x="2609850" y="3863975"/>
          <p14:tracePt t="80136" x="2566988" y="3868738"/>
          <p14:tracePt t="80169" x="2486025" y="3879850"/>
          <p14:tracePt t="80203" x="2351088" y="3875088"/>
          <p14:tracePt t="80215" x="2335213" y="3875088"/>
          <p14:tracePt t="80248" x="2317750" y="3875088"/>
          <p14:tracePt t="80277" x="2259013" y="3886200"/>
          <p14:tracePt t="80311" x="2189163" y="3886200"/>
          <p14:tracePt t="80344" x="2162175" y="3879850"/>
          <p14:tracePt t="80377" x="2162175" y="3868738"/>
          <p14:tracePt t="80465" x="2209800" y="3886200"/>
          <p14:tracePt t="80499" x="2328863" y="3895725"/>
          <p14:tracePt t="80527" x="2544763" y="3890963"/>
          <p14:tracePt t="80561" x="2652713" y="3841750"/>
          <p14:tracePt t="80594" x="2686050" y="3814763"/>
          <p14:tracePt t="80627" x="2724150" y="3810000"/>
          <p14:tracePt t="80652" x="2789238" y="3810000"/>
          <p14:tracePt t="80669" x="2805113" y="3810000"/>
          <p14:tracePt t="80702" x="2809875" y="3810000"/>
          <p14:tracePt t="80896" x="2805113" y="3810000"/>
          <p14:tracePt t="81515" x="2913063" y="3814763"/>
          <p14:tracePt t="81544" x="2971800" y="3814763"/>
          <p14:tracePt t="81577" x="3052763" y="3821113"/>
          <p14:tracePt t="81610" x="3124200" y="3832225"/>
          <p14:tracePt t="81636" x="3194050" y="3832225"/>
          <p14:tracePt t="81668" x="3286125" y="3825875"/>
          <p14:tracePt t="81698" x="3367088" y="3810000"/>
          <p14:tracePt t="81731" x="3463925" y="3810000"/>
          <p14:tracePt t="81765" x="3598863" y="3810000"/>
          <p14:tracePt t="81794" x="3706813" y="3805238"/>
          <p14:tracePt t="81828" x="3852863" y="3787775"/>
          <p14:tracePt t="81861" x="3960813" y="3776663"/>
          <p14:tracePt t="81894" x="4021138" y="3771900"/>
          <p14:tracePt t="81918" x="4052888" y="3767138"/>
          <p14:tracePt t="81948" x="4167188" y="3740150"/>
          <p14:tracePt t="81981" x="4286250" y="3733800"/>
          <p14:tracePt t="82015" x="4441825" y="3733800"/>
          <p14:tracePt t="82044" x="4518025" y="3733800"/>
          <p14:tracePt t="82077" x="4567238" y="3729038"/>
          <p14:tracePt t="82111" x="4587875" y="3729038"/>
          <p14:tracePt t="82169" x="4587875" y="3722688"/>
          <p14:tracePt t="82248" x="4587875" y="3717925"/>
          <p14:tracePt t="82328" x="4572000" y="3717925"/>
          <p14:tracePt t="82436" x="4567238" y="3717925"/>
          <p14:tracePt t="82465" x="4549775" y="3717925"/>
          <p14:tracePt t="82514" x="4545013" y="3717925"/>
          <p14:tracePt t="82561" x="4540250" y="3722688"/>
          <p14:tracePt t="82594" x="4522788" y="3733800"/>
          <p14:tracePt t="82627" x="4513263" y="3740150"/>
          <p14:tracePt t="82702" x="4513263" y="3744913"/>
          <p14:tracePt t="82748" x="4506913" y="3744913"/>
          <p14:tracePt t="82827" x="4506913" y="3749675"/>
          <p14:tracePt t="82861" x="4495800" y="3760788"/>
          <p14:tracePt t="82886" x="4491038" y="3767138"/>
          <p14:tracePt t="82918" x="4491038" y="3771900"/>
          <p14:tracePt t="82982" x="4484688" y="3776663"/>
          <p14:tracePt t="83027" x="4479925" y="3783013"/>
          <p14:tracePt t="83294" x="4457700" y="3783013"/>
          <p14:tracePt t="83328" x="4387850" y="3776663"/>
          <p14:tracePt t="83361" x="4252913" y="3776663"/>
          <p14:tracePt t="83394" x="4090988" y="3760788"/>
          <p14:tracePt t="83419" x="4032250" y="3756025"/>
          <p14:tracePt t="83448" x="3933825" y="3740150"/>
          <p14:tracePt t="83481" x="3787775" y="3740150"/>
          <p14:tracePt t="83511" x="3544888" y="3740150"/>
          <p14:tracePt t="83544" x="3279775" y="3740150"/>
          <p14:tracePt t="83577" x="3144838" y="3740150"/>
          <p14:tracePt t="83611" x="2879725" y="3744913"/>
          <p14:tracePt t="83636" x="2609850" y="3771900"/>
          <p14:tracePt t="83669" x="2416175" y="3783013"/>
          <p14:tracePt t="83702" x="2178050" y="3805238"/>
          <p14:tracePt t="83716" x="2124075" y="3805238"/>
          <p14:tracePt t="83749" x="1966913" y="3814763"/>
          <p14:tracePt t="83777" x="1908175" y="3814763"/>
          <p14:tracePt t="83811" x="1874838" y="3814763"/>
          <p14:tracePt t="83844" x="1863725" y="3814763"/>
          <p14:tracePt t="85077" x="1858963" y="3814763"/>
          <p14:tracePt t="85168" x="1863725" y="3821113"/>
          <p14:tracePt t="85198" x="1946275" y="3832225"/>
          <p14:tracePt t="85232" x="1973263" y="3841750"/>
          <p14:tracePt t="85265" x="1982788" y="3841750"/>
          <p14:tracePt t="85294" x="2000250" y="3832225"/>
          <p14:tracePt t="85327" x="2058988" y="3798888"/>
          <p14:tracePt t="85360" x="2151063" y="3771900"/>
          <p14:tracePt t="85386" x="2259013" y="3733800"/>
          <p14:tracePt t="85419" x="2481263" y="3722688"/>
          <p14:tracePt t="85452" x="2578100" y="3713163"/>
          <p14:tracePt t="85466" x="2589213" y="3713163"/>
          <p14:tracePt t="85499" x="2643188" y="3729038"/>
          <p14:tracePt t="85527" x="2728913" y="3744913"/>
          <p14:tracePt t="85561" x="2744788" y="3744913"/>
          <p14:tracePt t="85652" x="2744788" y="3740150"/>
          <p14:tracePt t="85685" x="2735263" y="3733800"/>
          <p14:tracePt t="85794" x="2728913" y="3733800"/>
          <p14:tracePt t="85845" x="2728913" y="3749675"/>
          <p14:tracePt t="85878" x="2740025" y="3756025"/>
          <p14:tracePt t="85888" x="2755900" y="3760788"/>
          <p14:tracePt t="85919" x="2809875" y="3771900"/>
          <p14:tracePt t="85952" x="2913063" y="3771900"/>
          <p14:tracePt t="85965" x="2971800" y="3771900"/>
          <p14:tracePt t="85999" x="3101975" y="3760788"/>
          <p14:tracePt t="86028" x="3187700" y="3760788"/>
          <p14:tracePt t="86061" x="3302000" y="3771900"/>
          <p14:tracePt t="86094" x="3529013" y="3771900"/>
          <p14:tracePt t="86128" x="3713163" y="3767138"/>
          <p14:tracePt t="86152" x="3787775" y="3767138"/>
          <p14:tracePt t="86186" x="3886200" y="3771900"/>
          <p14:tracePt t="86215" x="3944938" y="3771900"/>
          <p14:tracePt t="86249" x="4014788" y="3771900"/>
          <p14:tracePt t="86278" x="4113213" y="3771900"/>
          <p14:tracePt t="86311" x="4171950" y="3776663"/>
          <p14:tracePt t="86345" x="4221163" y="3783013"/>
          <p14:tracePt t="86378" x="4268788" y="3783013"/>
          <p14:tracePt t="86389" x="4286250" y="3783013"/>
          <p14:tracePt t="86420" x="4322763" y="3783013"/>
          <p14:tracePt t="86452" x="4360863" y="3794125"/>
          <p14:tracePt t="86482" x="4425950" y="3810000"/>
          <p14:tracePt t="86511" x="4491038" y="3810000"/>
          <p14:tracePt t="86545" x="4610100" y="3814763"/>
          <p14:tracePt t="86578" x="4684713" y="3825875"/>
          <p14:tracePt t="86611" x="4756150" y="3825875"/>
          <p14:tracePt t="86645" x="4864100" y="3825875"/>
          <p14:tracePt t="86669" x="4922838" y="3832225"/>
          <p14:tracePt t="86698" x="4999038" y="3848100"/>
          <p14:tracePt t="86732" x="5080000" y="3852863"/>
          <p14:tracePt t="86762" x="5095875" y="3852863"/>
          <p14:tracePt t="87186" x="5149850" y="3852863"/>
          <p14:tracePt t="87217" x="5372100" y="3875088"/>
          <p14:tracePt t="87249" x="5549900" y="3875088"/>
          <p14:tracePt t="87278" x="5610225" y="3875088"/>
          <p14:tracePt t="87311" x="5614988" y="3875088"/>
          <p14:tracePt t="87345" x="5673725" y="3868738"/>
          <p14:tracePt t="87378" x="5711825" y="3868738"/>
          <p14:tracePt t="87389" x="5718175" y="3868738"/>
          <p14:tracePt t="87420" x="5722938" y="3868738"/>
          <p14:tracePt t="87511" x="5722938" y="3879850"/>
          <p14:tracePt t="87544" x="5734050" y="3886200"/>
          <p14:tracePt t="87578" x="5738813" y="3902075"/>
          <p14:tracePt t="87611" x="5761038" y="3906838"/>
          <p14:tracePt t="87637" x="5826125" y="3917950"/>
          <p14:tracePt t="87669" x="5884863" y="3922713"/>
          <p14:tracePt t="87699" x="5938838" y="3940175"/>
          <p14:tracePt t="87731" x="5954713" y="3944938"/>
          <p14:tracePt t="87795" x="5954713" y="3949700"/>
          <p14:tracePt t="88511" x="5954713" y="3956050"/>
          <p14:tracePt t="88762" x="5938838" y="3960813"/>
          <p14:tracePt t="88886" x="5922963" y="3971925"/>
          <p14:tracePt t="88918" x="5907088" y="3976688"/>
          <p14:tracePt t="88948" x="5884863" y="3987800"/>
          <p14:tracePt t="88982" x="5826125" y="4010025"/>
          <p14:tracePt t="89011" x="5637213" y="4086225"/>
          <p14:tracePt t="89045" x="4868863" y="4371975"/>
          <p14:tracePt t="89078" x="4210050" y="4598988"/>
          <p14:tracePt t="89111" x="3848100" y="4756150"/>
          <p14:tracePt t="89145" x="3605213" y="4848225"/>
          <p14:tracePt t="89168" x="3441700" y="4918075"/>
          <p14:tracePt t="89199" x="3275013" y="5003800"/>
          <p14:tracePt t="89231" x="3252788" y="5014913"/>
          <p14:tracePt t="89295" x="3225800" y="4983163"/>
          <p14:tracePt t="89328" x="3155950" y="4956175"/>
          <p14:tracePt t="89361" x="3090863" y="4938713"/>
          <p14:tracePt t="89395" x="3074988" y="4933950"/>
          <p14:tracePt t="89448" x="3074988" y="4922838"/>
          <p14:tracePt t="89481" x="3074988" y="4911725"/>
          <p14:tracePt t="89511" x="3079750" y="4895850"/>
          <p14:tracePt t="89545" x="3090863" y="4879975"/>
          <p14:tracePt t="89578" x="3106738" y="4864100"/>
          <p14:tracePt t="89636" x="3106738" y="4857750"/>
          <p14:tracePt t="89686" x="3113088" y="4857750"/>
          <p14:tracePt t="89732" x="3128963" y="4857750"/>
          <p14:tracePt t="89762" x="3151188" y="4868863"/>
          <p14:tracePt t="89778" x="3187700" y="4895850"/>
          <p14:tracePt t="89811" x="3275013" y="4965700"/>
          <p14:tracePt t="89844" x="3405188" y="5019675"/>
          <p14:tracePt t="89870" x="3452813" y="5014913"/>
          <p14:tracePt t="89887" x="3490913" y="5003800"/>
          <p14:tracePt t="89919" x="3578225" y="4987925"/>
          <p14:tracePt t="89949" x="3679825" y="4987925"/>
          <p14:tracePt t="89982" x="3760788" y="4965700"/>
          <p14:tracePt t="90011" x="3778250" y="4945063"/>
          <p14:tracePt t="90045" x="3848100" y="4895850"/>
          <p14:tracePt t="90078" x="3859213" y="4884738"/>
          <p14:tracePt t="90111" x="3863975" y="4875213"/>
          <p14:tracePt t="90153" x="3863975" y="4848225"/>
          <p14:tracePt t="90186" x="3863975" y="4814888"/>
          <p14:tracePt t="90215" x="3863975" y="4792663"/>
          <p14:tracePt t="90261" x="3863975" y="4787900"/>
          <p14:tracePt t="90344" x="3859213" y="4792663"/>
          <p14:tracePt t="91095" x="3859213" y="4799013"/>
          <p14:tracePt t="91202" x="3859213" y="4803775"/>
          <p14:tracePt t="91345" x="3929063" y="4803775"/>
          <p14:tracePt t="91371" x="3960813" y="4803775"/>
          <p14:tracePt t="91387" x="3976688" y="4803775"/>
          <p14:tracePt t="91420" x="3983038" y="4803775"/>
          <p14:tracePt t="91448" x="3987800" y="4803775"/>
          <p14:tracePt t="91482" x="4005263" y="4803775"/>
          <p14:tracePt t="91511" x="4048125" y="4799013"/>
          <p14:tracePt t="91544" x="4052888" y="4787900"/>
          <p14:tracePt t="91652" x="4068763" y="4783138"/>
          <p14:tracePt t="91670" x="4075113" y="4776788"/>
          <p14:tracePt t="91698" x="4095750" y="4772025"/>
          <p14:tracePt t="91731" x="4117975" y="4765675"/>
          <p14:tracePt t="91765" x="4167188" y="4760913"/>
          <p14:tracePt t="91794" x="4203700" y="4745038"/>
          <p14:tracePt t="91827" x="4237038" y="4738688"/>
          <p14:tracePt t="91861" x="4248150" y="4729163"/>
          <p14:tracePt t="91895" x="4252913" y="4718050"/>
          <p14:tracePt t="91919" x="4259263" y="4718050"/>
          <p14:tracePt t="91965" x="4264025" y="4711700"/>
          <p14:tracePt t="92094" x="4264025" y="4702175"/>
          <p14:tracePt t="92127" x="4264025" y="4695825"/>
          <p14:tracePt t="95981" x="4264025" y="4691063"/>
          <p14:tracePt t="96027" x="4264025" y="4684713"/>
          <p14:tracePt t="100394" x="4264025" y="4695825"/>
          <p14:tracePt t="100515" x="4344988" y="4684713"/>
          <p14:tracePt t="100544" x="4344988" y="4675188"/>
          <p14:tracePt t="100578" x="4268788" y="4668838"/>
          <p14:tracePt t="100611" x="4187825" y="4668838"/>
          <p14:tracePt t="100636" x="4075113" y="4668838"/>
          <p14:tracePt t="100669" x="3967163" y="4675188"/>
          <p14:tracePt t="100702" x="3783013" y="4711700"/>
          <p14:tracePt t="100731" x="3513138" y="4765675"/>
          <p14:tracePt t="100766" x="3198813" y="4819650"/>
          <p14:tracePt t="100794" x="3140075" y="4819650"/>
          <p14:tracePt t="100827" x="3025775" y="4830763"/>
          <p14:tracePt t="100860" x="2771775" y="4841875"/>
          <p14:tracePt t="100894" x="2436813" y="4891088"/>
          <p14:tracePt t="100918" x="2382838" y="4891088"/>
          <p14:tracePt t="100951" x="2171700" y="4918075"/>
          <p14:tracePt t="100981" x="2009775" y="4918075"/>
          <p14:tracePt t="101015" x="1939925" y="4902200"/>
          <p14:tracePt t="101044" x="1897063" y="4891088"/>
          <p14:tracePt t="101077" x="1858963" y="4868863"/>
          <p14:tracePt t="101110" x="1836738" y="4857750"/>
          <p14:tracePt t="101144" x="1820863" y="4848225"/>
          <p14:tracePt t="101168" x="1782763" y="4837113"/>
          <p14:tracePt t="101202" x="1697038" y="4826000"/>
          <p14:tracePt t="101231" x="1616075" y="4826000"/>
          <p14:tracePt t="101264" x="1550988" y="4814888"/>
          <p14:tracePt t="101294" x="1470025" y="4799013"/>
          <p14:tracePt t="101327" x="1400175" y="4738688"/>
          <p14:tracePt t="101361" x="1366838" y="4668838"/>
          <p14:tracePt t="101394" x="1400175" y="4538663"/>
          <p14:tracePt t="101418" x="1458913" y="4491038"/>
          <p14:tracePt t="101452" x="1582738" y="4457700"/>
          <p14:tracePt t="101481" x="1643063" y="4464050"/>
          <p14:tracePt t="101514" x="1724025" y="4538663"/>
          <p14:tracePt t="101544" x="1778000" y="4625975"/>
          <p14:tracePt t="101577" x="1782763" y="4684713"/>
          <p14:tracePt t="101610" x="1719263" y="4722813"/>
          <p14:tracePt t="101644" x="1539875" y="4738688"/>
          <p14:tracePt t="101668" x="1474788" y="4738688"/>
          <p14:tracePt t="101701" x="1454150" y="4733925"/>
          <p14:tracePt t="101731" x="1458913" y="4691063"/>
          <p14:tracePt t="101761" x="1577975" y="4614863"/>
          <p14:tracePt t="101794" x="2274888" y="4522788"/>
          <p14:tracePt t="101828" x="2474913" y="4538663"/>
          <p14:tracePt t="101861" x="2481263" y="4587875"/>
          <p14:tracePt t="101894" x="2470150" y="4675188"/>
          <p14:tracePt t="101918" x="2463800" y="4684713"/>
          <p14:tracePt t="101952" x="2436813" y="4695825"/>
          <p14:tracePt t="101981" x="2389188" y="4702175"/>
          <p14:tracePt t="102011" x="2382838" y="4702175"/>
          <p14:tracePt t="102044" x="2447925" y="4706938"/>
          <p14:tracePt t="102077" x="2794000" y="4706938"/>
          <p14:tracePt t="102111" x="3632200" y="4637088"/>
          <p14:tracePt t="102136" x="4259263" y="4610100"/>
          <p14:tracePt t="102168" x="4502150" y="4610100"/>
          <p14:tracePt t="102202" x="4529138" y="4610100"/>
          <p14:tracePt t="102231" x="4529138" y="4603750"/>
          <p14:tracePt t="102261" x="4502150" y="4621213"/>
          <p14:tracePt t="102294" x="4425950" y="4657725"/>
          <p14:tracePt t="102327" x="4344988" y="4679950"/>
          <p14:tracePt t="102360" x="4117975" y="4711700"/>
          <p14:tracePt t="102394" x="3394075" y="4803775"/>
          <p14:tracePt t="102418" x="3117850" y="4857750"/>
          <p14:tracePt t="102452" x="2906713" y="4895850"/>
          <p14:tracePt t="102481" x="2771775" y="4922838"/>
          <p14:tracePt t="102514" x="2632075" y="4922838"/>
          <p14:tracePt t="102544" x="2598738" y="4911725"/>
          <p14:tracePt t="102578" x="2593975" y="4895850"/>
          <p14:tracePt t="102611" x="2593975" y="4879975"/>
          <p14:tracePt t="102636" x="2593975" y="4875213"/>
          <p14:tracePt t="102685" x="2593975" y="4864100"/>
          <p14:tracePt t="102731" x="2578100" y="4864100"/>
          <p14:tracePt t="102761" x="2571750" y="4864100"/>
          <p14:tracePt t="102794" x="2566988" y="4864100"/>
          <p14:tracePt t="102952" x="2562225" y="4868863"/>
          <p14:tracePt t="102983" x="2551113" y="4879975"/>
          <p14:tracePt t="103144" x="2762250" y="4868863"/>
          <p14:tracePt t="103170" x="2978150" y="4857750"/>
          <p14:tracePt t="103202" x="3328988" y="4857750"/>
          <p14:tracePt t="103231" x="3475038" y="4868863"/>
          <p14:tracePt t="103265" x="3490913" y="4891088"/>
          <p14:tracePt t="103295" x="3463925" y="4922838"/>
          <p14:tracePt t="103327" x="3409950" y="4945063"/>
          <p14:tracePt t="103361" x="3286125" y="4945063"/>
          <p14:tracePt t="103387" x="3101975" y="4902200"/>
          <p14:tracePt t="103419" x="2978150" y="4803775"/>
          <p14:tracePt t="103452" x="2924175" y="4675188"/>
          <p14:tracePt t="103481" x="2906713" y="4545013"/>
          <p14:tracePt t="103510" x="2960688" y="4425950"/>
          <p14:tracePt t="103544" x="3178175" y="4318000"/>
          <p14:tracePt t="103577" x="3468688" y="4295775"/>
          <p14:tracePt t="103610" x="3729038" y="4340225"/>
          <p14:tracePt t="103645" x="3895725" y="4522788"/>
          <p14:tracePt t="103668" x="3895725" y="4614863"/>
          <p14:tracePt t="103702" x="3859213" y="4706938"/>
          <p14:tracePt t="103731" x="3760788" y="4760913"/>
          <p14:tracePt t="103765" x="3648075" y="4760913"/>
          <p14:tracePt t="103794" x="3614738" y="4733925"/>
          <p14:tracePt t="103828" x="3594100" y="4718050"/>
          <p14:tracePt t="103861" x="3497263" y="4711700"/>
          <p14:tracePt t="103894" x="3279775" y="4711700"/>
          <p14:tracePt t="103919" x="3144838" y="4711700"/>
          <p14:tracePt t="103948" x="2708275" y="4718050"/>
          <p14:tracePt t="103981" x="2117725" y="4729163"/>
          <p14:tracePt t="104015" x="1701800" y="4760913"/>
          <p14:tracePt t="104044" x="1420813" y="4792663"/>
          <p14:tracePt t="104077" x="1231900" y="4792663"/>
          <p14:tracePt t="104111" x="1146175" y="4783138"/>
          <p14:tracePt t="104144" x="1139825" y="4776788"/>
          <p14:tracePt t="104199" x="1189038" y="4776788"/>
          <p14:tracePt t="104231" x="1465263" y="4776788"/>
          <p14:tracePt t="104265" x="1820863" y="4814888"/>
          <p14:tracePt t="104294" x="1924050" y="4814888"/>
          <p14:tracePt t="104327" x="1928813" y="4814888"/>
          <p14:tracePt t="104395" x="1917700" y="4814888"/>
          <p14:tracePt t="104419" x="1836738" y="4814888"/>
          <p14:tracePt t="104452" x="1308100" y="4814888"/>
          <p14:tracePt t="104481" x="1004888" y="4814888"/>
          <p14:tracePt t="104515" x="993775" y="4814888"/>
          <p14:tracePt t="104561" x="1139825" y="4803775"/>
          <p14:tracePt t="104594" x="1609725" y="4792663"/>
          <p14:tracePt t="104627" x="1735138" y="4819650"/>
          <p14:tracePt t="104652" x="1746250" y="4819650"/>
          <p14:tracePt t="104686" x="1746250" y="4826000"/>
          <p14:tracePt t="104811" x="1739900" y="4826000"/>
          <p14:tracePt t="104886" x="1836738" y="4837113"/>
          <p14:tracePt t="104919" x="3333750" y="4783138"/>
          <p14:tracePt t="104952" x="4841875" y="4675188"/>
          <p14:tracePt t="104981" x="5468938" y="4630738"/>
          <p14:tracePt t="105015" x="5583238" y="4614863"/>
          <p14:tracePt t="105044" x="5603875" y="4614863"/>
          <p14:tracePt t="105077" x="5619750" y="4625975"/>
          <p14:tracePt t="105111" x="5626100" y="4630738"/>
          <p14:tracePt t="105249" x="5619750" y="4648200"/>
          <p14:tracePt t="105278" x="5592763" y="4668838"/>
          <p14:tracePt t="105311" x="5545138" y="4702175"/>
          <p14:tracePt t="105344" x="5522913" y="4729163"/>
          <p14:tracePt t="105378" x="5507038" y="4749800"/>
          <p14:tracePt t="105388" x="5500688" y="4756150"/>
          <p14:tracePt t="105544" x="5500688" y="4760913"/>
          <p14:tracePt t="106361" x="5495925" y="4760913"/>
          <p14:tracePt t="106844" x="5106988" y="4891088"/>
          <p14:tracePt t="106873" x="4133850" y="5041900"/>
          <p14:tracePt t="106888" x="3890963" y="5073650"/>
          <p14:tracePt t="106919" x="3140075" y="5165725"/>
          <p14:tracePt t="106952" x="3063875" y="5165725"/>
          <p14:tracePt t="106981" x="2847975" y="5145088"/>
          <p14:tracePt t="107015" x="2481263" y="5145088"/>
          <p14:tracePt t="107044" x="2301875" y="5145088"/>
          <p14:tracePt t="107077" x="2209800" y="5145088"/>
          <p14:tracePt t="107110" x="2112963" y="5145088"/>
          <p14:tracePt t="107136" x="1912938" y="5149850"/>
          <p14:tracePt t="107168" x="1820863" y="5172075"/>
          <p14:tracePt t="107199" x="1800225" y="5176838"/>
          <p14:tracePt t="107231" x="1773238" y="5187950"/>
          <p14:tracePt t="107264" x="1762125" y="5192713"/>
          <p14:tracePt t="107766" x="1762125" y="5203825"/>
          <p14:tracePt t="107844" x="1827213" y="5214938"/>
          <p14:tracePt t="107873" x="1908175" y="5226050"/>
          <p14:tracePt t="107888" x="1946275" y="5226050"/>
          <p14:tracePt t="107919" x="2027238" y="5241925"/>
          <p14:tracePt t="107952" x="2112963" y="5246688"/>
          <p14:tracePt t="107981" x="2209800" y="5273675"/>
          <p14:tracePt t="108014" x="2393950" y="5295900"/>
          <p14:tracePt t="108044" x="2524125" y="5311775"/>
          <p14:tracePt t="108077" x="2625725" y="5311775"/>
          <p14:tracePt t="108111" x="2708275" y="5311775"/>
          <p14:tracePt t="108144" x="2836863" y="5311775"/>
          <p14:tracePt t="108169" x="2994025" y="5311775"/>
          <p14:tracePt t="108202" x="3194050" y="5311775"/>
          <p14:tracePt t="108231" x="3475038" y="5311775"/>
          <p14:tracePt t="108265" x="3890963" y="5300663"/>
          <p14:tracePt t="108294" x="4340225" y="5291138"/>
          <p14:tracePt t="108327" x="4765675" y="5273675"/>
          <p14:tracePt t="108360" x="5057775" y="5268913"/>
          <p14:tracePt t="108394" x="5268913" y="5241925"/>
          <p14:tracePt t="108419" x="5410200" y="5219700"/>
          <p14:tracePt t="108452" x="5549900" y="5199063"/>
          <p14:tracePt t="108481" x="5565775" y="5187950"/>
          <p14:tracePt t="108544" x="5565775" y="5203825"/>
          <p14:tracePt t="108577" x="5572125" y="5203825"/>
          <p14:tracePt t="108644" x="5572125" y="5199063"/>
          <p14:tracePt t="108668" x="5572125" y="5192713"/>
          <p14:tracePt t="108702" x="5572125" y="5187950"/>
          <p14:tracePt t="108844" x="5572125" y="5192713"/>
          <p14:tracePt t="108877" x="5572125" y="5214938"/>
          <p14:tracePt t="108887" x="5572125" y="5226050"/>
          <p14:tracePt t="108919" x="5572125" y="5246688"/>
          <p14:tracePt t="108951" x="5572125" y="5257800"/>
          <p14:tracePt t="109027" x="5576888" y="5257800"/>
          <p14:tracePt t="109094" x="5614988" y="5257800"/>
          <p14:tracePt t="109127" x="5630863" y="5264150"/>
          <p14:tracePt t="109361" x="5630863" y="5257800"/>
          <p14:tracePt t="109594" x="5637213" y="5241925"/>
          <p14:tracePt t="109621" x="5637213" y="5230813"/>
          <p14:tracePt t="109777" x="5653088" y="5241925"/>
          <p14:tracePt t="109812" x="5691188" y="5246688"/>
          <p14:tracePt t="109861" x="5700713" y="5246688"/>
          <p14:tracePt t="109889" x="5718175" y="5237163"/>
          <p14:tracePt t="109919" x="5738813" y="5226050"/>
          <p14:tracePt t="109953" x="5776913" y="5214938"/>
          <p14:tracePt t="109981" x="5799138" y="5192713"/>
          <p14:tracePt t="110010" x="5857875" y="5160963"/>
          <p14:tracePt t="110044" x="5945188" y="5106988"/>
          <p14:tracePt t="110078" x="5981700" y="5102225"/>
          <p14:tracePt t="110111" x="6030913" y="5102225"/>
          <p14:tracePt t="110144" x="6107113" y="5095875"/>
          <p14:tracePt t="110169" x="6138863" y="5084763"/>
          <p14:tracePt t="110202" x="6154738" y="5084763"/>
          <p14:tracePt t="110231" x="6161088" y="5084763"/>
          <p14:tracePt t="110261" x="6172200" y="5084763"/>
          <p14:tracePt t="110561" x="6165850" y="5084763"/>
          <p14:tracePt t="110594" x="6161088" y="5084763"/>
          <p14:tracePt t="120777" x="3571875" y="5264150"/>
          <p14:tracePt t="120811" x="3490913" y="5295900"/>
          <p14:tracePt t="120844" x="3382963" y="5311775"/>
          <p14:tracePt t="120877" x="3236913" y="5311775"/>
          <p14:tracePt t="120888" x="3171825" y="5311775"/>
          <p14:tracePt t="120920" x="3117850" y="5300663"/>
          <p14:tracePt t="120949" x="3079750" y="5300663"/>
          <p14:tracePt t="120981" x="2886075" y="5334000"/>
          <p14:tracePt t="121015" x="2697163" y="5338763"/>
          <p14:tracePt t="121044" x="2767013" y="5268913"/>
          <p14:tracePt t="121077" x="2886075" y="5226050"/>
          <p14:tracePt t="121110" x="2917825" y="5226050"/>
          <p14:tracePt t="121153" x="2978150" y="5226050"/>
          <p14:tracePt t="121185" x="3198813" y="5203825"/>
          <p14:tracePt t="121215" x="3351213" y="5172075"/>
          <p14:tracePt t="121261" x="3306763" y="5172075"/>
          <p14:tracePt t="121294" x="3290888" y="5172075"/>
          <p14:tracePt t="121377" x="3290888" y="5165725"/>
          <p14:tracePt t="121498" x="3378200" y="5149850"/>
          <p14:tracePt t="121528" x="3529013" y="5149850"/>
          <p14:tracePt t="121561" x="3556000" y="5149850"/>
          <p14:tracePt t="121611" x="3594100" y="5149850"/>
          <p14:tracePt t="121636" x="3636963" y="5165725"/>
          <p14:tracePt t="121669" x="3648075" y="5176838"/>
          <p14:tracePt t="121844" x="3641725" y="5176838"/>
          <p14:tracePt t="121952" x="3663950" y="5199063"/>
          <p14:tracePt t="121983" x="3668713" y="5237163"/>
          <p14:tracePt t="122015" x="3668713" y="5268913"/>
          <p14:tracePt t="122044" x="3695700" y="5311775"/>
          <p14:tracePt t="122077" x="3717925" y="5349875"/>
          <p14:tracePt t="122105" x="3717925" y="5372100"/>
          <p14:tracePt t="122137" x="3706813" y="5383213"/>
          <p14:tracePt t="122170" x="3702050" y="5383213"/>
          <p14:tracePt t="122199" x="3695700" y="5387975"/>
          <p14:tracePt t="122232" x="3598863" y="5403850"/>
          <p14:tracePt t="122265" x="3479800" y="5419725"/>
          <p14:tracePt t="122294" x="3459163" y="5419725"/>
          <p14:tracePt t="122361" x="3452813" y="5410200"/>
          <p14:tracePt t="122394" x="3409950" y="5349875"/>
          <p14:tracePt t="122419" x="3360738" y="5284788"/>
          <p14:tracePt t="122452" x="3302000" y="5199063"/>
          <p14:tracePt t="122481" x="3279775" y="5138738"/>
          <p14:tracePt t="122515" x="3279775" y="5057775"/>
          <p14:tracePt t="122544" x="3302000" y="5010150"/>
          <p14:tracePt t="122577" x="3340100" y="4965700"/>
          <p14:tracePt t="122611" x="3398838" y="4933950"/>
          <p14:tracePt t="122644" x="3502025" y="4902200"/>
          <p14:tracePt t="122669" x="3533775" y="4902200"/>
          <p14:tracePt t="122702" x="3614738" y="4895850"/>
          <p14:tracePt t="122715" x="3625850" y="4895850"/>
          <p14:tracePt t="122748" x="3690938" y="4922838"/>
          <p14:tracePt t="122777" x="3733800" y="4999038"/>
          <p14:tracePt t="122811" x="3740150" y="5053013"/>
          <p14:tracePt t="122844" x="3740150" y="5102225"/>
          <p14:tracePt t="122877" x="3740150" y="5145088"/>
          <p14:tracePt t="122888" x="3733800" y="5165725"/>
          <p14:tracePt t="122919" x="3713163" y="5214938"/>
          <p14:tracePt t="122952" x="3675063" y="5264150"/>
          <p14:tracePt t="122965" x="3675063" y="5268913"/>
          <p14:tracePt t="122998" x="3641725" y="5300663"/>
          <p14:tracePt t="123027" x="3609975" y="5334000"/>
          <p14:tracePt t="123061" x="3594100" y="5345113"/>
          <p14:tracePt t="123094" x="3587750" y="5345113"/>
          <p14:tracePt t="124577" x="3587750" y="5349875"/>
          <p14:tracePt t="124777" x="3540125" y="5360988"/>
          <p14:tracePt t="124810" x="3502025" y="5360988"/>
          <p14:tracePt t="124844" x="3452813" y="5360988"/>
          <p14:tracePt t="124877" x="3425825" y="5360988"/>
          <p14:tracePt t="124887" x="3414713" y="5360988"/>
          <p14:tracePt t="124918" x="3367088" y="5360988"/>
          <p14:tracePt t="124952" x="3340100" y="5360988"/>
          <p14:tracePt t="124981" x="3328988" y="5349875"/>
          <p14:tracePt t="125014" x="3317875" y="5345113"/>
          <p14:tracePt t="125044" x="3297238" y="5334000"/>
          <p14:tracePt t="125077" x="3279775" y="5327650"/>
          <p14:tracePt t="125111" x="3270250" y="5322888"/>
          <p14:tracePt t="125202" x="3270250" y="5318125"/>
          <p14:tracePt t="125435" x="3502025" y="5338763"/>
          <p14:tracePt t="125466" x="3679825" y="5356225"/>
          <p14:tracePt t="125498" x="3751263" y="5356225"/>
          <p14:tracePt t="125527" x="3859213" y="5345113"/>
          <p14:tracePt t="125561" x="3971925" y="5345113"/>
          <p14:tracePt t="125594" x="4048125" y="5345113"/>
          <p14:tracePt t="125702" x="4059238" y="5349875"/>
          <p14:tracePt t="125731" x="4064000" y="5356225"/>
          <p14:tracePt t="125777" x="4064000" y="5360988"/>
          <p14:tracePt t="125886" x="4052888" y="5360988"/>
          <p14:tracePt t="125918" x="4010025" y="5360988"/>
          <p14:tracePt t="125951" x="3967163" y="5360988"/>
          <p14:tracePt t="125981" x="3933825" y="5360988"/>
          <p14:tracePt t="126015" x="3906838" y="5360988"/>
          <p14:tracePt t="126044" x="3875088" y="5360988"/>
          <p14:tracePt t="126077" x="3841750" y="5360988"/>
          <p14:tracePt t="126111" x="3832225" y="5365750"/>
          <p14:tracePt t="126153" x="3821113" y="5365750"/>
          <p14:tracePt t="126185" x="3798888" y="5365750"/>
          <p14:tracePt t="126214" x="3783013" y="5365750"/>
          <p14:tracePt t="126261" x="3783013" y="5372100"/>
          <p14:tracePt t="126311" x="3778250" y="5376863"/>
          <p14:tracePt t="126360" x="3771900" y="5383213"/>
          <p14:tracePt t="126386" x="3767138" y="5387975"/>
          <p14:tracePt t="126419" x="3740150" y="5410200"/>
          <p14:tracePt t="126452" x="3668713" y="5426075"/>
          <p14:tracePt t="126494" x="3567113" y="5441950"/>
          <p14:tracePt t="126530" x="3524250" y="5446713"/>
          <p14:tracePt t="126561" x="3436938" y="5446713"/>
          <p14:tracePt t="126594" x="3263900" y="5437188"/>
          <p14:tracePt t="126627" x="3171825" y="5376863"/>
          <p14:tracePt t="126660" x="3151188" y="5349875"/>
          <p14:tracePt t="126685" x="3144838" y="5345113"/>
          <p14:tracePt t="126718" x="3144838" y="5338763"/>
          <p14:tracePt t="126748" x="3133725" y="5338763"/>
          <p14:tracePt t="126777" x="3128963" y="5338763"/>
          <p14:tracePt t="126894" x="3128963" y="5334000"/>
          <p14:tracePt t="127153" x="3236913" y="5327650"/>
          <p14:tracePt t="127185" x="3713163" y="5334000"/>
          <p14:tracePt t="127214" x="4156075" y="5334000"/>
          <p14:tracePt t="127248" x="4383088" y="5334000"/>
          <p14:tracePt t="127280" x="4468813" y="5334000"/>
          <p14:tracePt t="127311" x="4506913" y="5345113"/>
          <p14:tracePt t="127344" x="4518025" y="5365750"/>
          <p14:tracePt t="127377" x="4484688" y="5387975"/>
          <p14:tracePt t="127389" x="4475163" y="5387975"/>
          <p14:tracePt t="127419" x="4398963" y="5392738"/>
          <p14:tracePt t="127451" x="4275138" y="5392738"/>
          <p14:tracePt t="127481" x="4133850" y="5392738"/>
          <p14:tracePt t="127514" x="3994150" y="5318125"/>
          <p14:tracePt t="127544" x="3917950" y="5210175"/>
          <p14:tracePt t="127577" x="3879850" y="5073650"/>
          <p14:tracePt t="127610" x="3890963" y="4960938"/>
          <p14:tracePt t="127644" x="3949700" y="4891088"/>
          <p14:tracePt t="127669" x="3987800" y="4879975"/>
          <p14:tracePt t="127702" x="4086225" y="4879975"/>
          <p14:tracePt t="127731" x="4241800" y="4891088"/>
          <p14:tracePt t="127761" x="4410075" y="4956175"/>
          <p14:tracePt t="127794" x="4522788" y="5037138"/>
          <p14:tracePt t="127827" x="4533900" y="5084763"/>
          <p14:tracePt t="127861" x="4540250" y="5102225"/>
          <p14:tracePt t="127894" x="4540250" y="5106988"/>
          <p14:tracePt t="127981" x="4540250" y="5102225"/>
          <p14:tracePt t="128061" x="4513263" y="5095875"/>
          <p14:tracePt t="128094" x="4259263" y="5084763"/>
          <p14:tracePt t="128127" x="4010025" y="5084763"/>
          <p14:tracePt t="128152" x="3890963" y="5084763"/>
          <p14:tracePt t="128185" x="3587750" y="5095875"/>
          <p14:tracePt t="128214" x="3405188" y="5106988"/>
          <p14:tracePt t="128248" x="3263900" y="5106988"/>
          <p14:tracePt t="128277" x="3106738" y="5118100"/>
          <p14:tracePt t="128311" x="2879725" y="5129213"/>
          <p14:tracePt t="128344" x="2670175" y="5133975"/>
          <p14:tracePt t="128377" x="2605088" y="5145088"/>
          <p14:tracePt t="128388" x="2562225" y="5149850"/>
          <p14:tracePt t="128419" x="2474913" y="5156200"/>
          <p14:tracePt t="128452" x="2416175" y="5156200"/>
          <p14:tracePt t="128481" x="2409825" y="5156200"/>
          <p14:tracePt t="128514" x="2405063" y="5156200"/>
          <p14:tracePt t="128561" x="2398713" y="5156200"/>
          <p14:tracePt t="128594" x="2355850" y="5156200"/>
          <p14:tracePt t="128644" x="2344738" y="5156200"/>
          <p14:tracePt t="129202" x="2409825" y="5165725"/>
          <p14:tracePt t="129233" x="2643188" y="5183188"/>
          <p14:tracePt t="129264" x="2809875" y="5183188"/>
          <p14:tracePt t="129294" x="2978150" y="5183188"/>
          <p14:tracePt t="129327" x="3178175" y="5183188"/>
          <p14:tracePt t="129355" x="3371850" y="5172075"/>
          <p14:tracePt t="129386" x="3587750" y="5172075"/>
          <p14:tracePt t="129419" x="3902075" y="5160963"/>
          <p14:tracePt t="129451" x="4214813" y="5160963"/>
          <p14:tracePt t="129482" x="4394200" y="5160963"/>
          <p14:tracePt t="129511" x="4614863" y="5172075"/>
          <p14:tracePt t="129544" x="4906963" y="5199063"/>
          <p14:tracePt t="129577" x="5226050" y="5210175"/>
          <p14:tracePt t="129610" x="5392738" y="5219700"/>
          <p14:tracePt t="129644" x="5507038" y="5241925"/>
          <p14:tracePt t="129668" x="5565775" y="5246688"/>
          <p14:tracePt t="129698" x="5646738" y="5257800"/>
          <p14:tracePt t="129731" x="5700713" y="5264150"/>
          <p14:tracePt t="129765" x="5718175" y="5268913"/>
          <p14:tracePt t="131027" x="5695950" y="5268913"/>
          <p14:tracePt t="131144" x="5691188" y="5268913"/>
          <p14:tracePt t="132110" x="5668963" y="5268913"/>
          <p14:tracePt t="132144" x="5653088" y="5268913"/>
          <p14:tracePt t="132168" x="5646738" y="5273675"/>
          <p14:tracePt t="132202" x="5626100" y="5295900"/>
          <p14:tracePt t="132215" x="5614988" y="5311775"/>
          <p14:tracePt t="132248" x="5588000" y="5349875"/>
          <p14:tracePt t="132277" x="5561013" y="5392738"/>
          <p14:tracePt t="132311" x="5538788" y="5419725"/>
          <p14:tracePt t="132344" x="5495925" y="5453063"/>
          <p14:tracePt t="132377" x="5426075" y="5500688"/>
          <p14:tracePt t="132389" x="5372100" y="5507038"/>
          <p14:tracePt t="132419" x="5064125" y="5637213"/>
          <p14:tracePt t="132452" x="4848225" y="5727700"/>
          <p14:tracePt t="132481" x="4729163" y="5745163"/>
          <p14:tracePt t="132511" x="4518025" y="5772150"/>
          <p14:tracePt t="132544" x="4171950" y="5819775"/>
          <p14:tracePt t="132577" x="3863975" y="5842000"/>
          <p14:tracePt t="132610" x="3598863" y="5868988"/>
          <p14:tracePt t="132644" x="3302000" y="5891213"/>
          <p14:tracePt t="132669" x="3198813" y="5895975"/>
          <p14:tracePt t="132702" x="3032125" y="5907088"/>
          <p14:tracePt t="132731" x="2886075" y="5918200"/>
          <p14:tracePt t="132765" x="2708275" y="5922963"/>
          <p14:tracePt t="132794" x="2540000" y="5927725"/>
          <p14:tracePt t="132827" x="2432050" y="5938838"/>
          <p14:tracePt t="132860" x="2378075" y="5938838"/>
          <p14:tracePt t="132894" x="2263775" y="5945188"/>
          <p14:tracePt t="132920" x="2193925" y="5954713"/>
          <p14:tracePt t="132952" x="2151063" y="5954713"/>
          <p14:tracePt t="133044" x="2144713" y="5954713"/>
          <p14:tracePt t="133199" x="2139950" y="5954713"/>
          <p14:tracePt t="133418" x="2139950" y="5972175"/>
          <p14:tracePt t="133451" x="2162175" y="6003925"/>
          <p14:tracePt t="133481" x="2312988" y="5954713"/>
          <p14:tracePt t="133515" x="2971800" y="5776913"/>
          <p14:tracePt t="133544" x="3252788" y="5718175"/>
          <p14:tracePt t="133577" x="3398838" y="5700713"/>
          <p14:tracePt t="133610" x="3605213" y="5700713"/>
          <p14:tracePt t="133644" x="3848100" y="5700713"/>
          <p14:tracePt t="133668" x="3949700" y="5700713"/>
          <p14:tracePt t="133698" x="4010025" y="5700713"/>
          <p14:tracePt t="133861" x="4014788" y="5700713"/>
          <p14:tracePt t="133886" x="4052888" y="5718175"/>
          <p14:tracePt t="133918" x="4203700" y="5722938"/>
          <p14:tracePt t="133951" x="4533900" y="5718175"/>
          <p14:tracePt t="133981" x="4992688" y="5673725"/>
          <p14:tracePt t="134015" x="5268913" y="5653088"/>
          <p14:tracePt t="134044" x="5291138" y="5653088"/>
          <p14:tracePt t="134077" x="5329238" y="5664200"/>
          <p14:tracePt t="134110" x="5360988" y="5691188"/>
          <p14:tracePt t="134144" x="5372100" y="5722938"/>
          <p14:tracePt t="134168" x="5372100" y="5727700"/>
          <p14:tracePt t="134264" x="5372100" y="5734050"/>
          <p14:tracePt t="134293" x="5365750" y="5734050"/>
          <p14:tracePt t="135731" x="5365750" y="5738813"/>
          <p14:tracePt t="135894" x="5360988" y="5749925"/>
          <p14:tracePt t="135998" x="5360988" y="5761038"/>
          <p14:tracePt t="136031" x="5334000" y="5781675"/>
          <p14:tracePt t="136061" x="5187950" y="5880100"/>
          <p14:tracePt t="136094" x="4960938" y="6030913"/>
          <p14:tracePt t="136127" x="4875213" y="6096000"/>
          <p14:tracePt t="136152" x="4814888" y="6122988"/>
          <p14:tracePt t="136185" x="4711700" y="6172200"/>
          <p14:tracePt t="136214" x="4621213" y="6192838"/>
          <p14:tracePt t="136248" x="4560888" y="6203950"/>
          <p14:tracePt t="136277" x="4522788" y="6208713"/>
          <p14:tracePt t="136311" x="4441825" y="6242050"/>
          <p14:tracePt t="136344" x="4252913" y="6284913"/>
          <p14:tracePt t="136377" x="4167188" y="6300788"/>
          <p14:tracePt t="136388" x="4149725" y="6307138"/>
          <p14:tracePt t="136419" x="4106863" y="6316663"/>
          <p14:tracePt t="136452" x="4041775" y="6323013"/>
          <p14:tracePt t="136481" x="3917950" y="6323013"/>
          <p14:tracePt t="136514" x="3814763" y="6316663"/>
          <p14:tracePt t="136544" x="3783013" y="6311900"/>
          <p14:tracePt t="136577" x="3733800" y="6296025"/>
          <p14:tracePt t="136612" x="3641725" y="6280150"/>
          <p14:tracePt t="136625" x="3582988" y="6273800"/>
          <p14:tracePt t="136653" x="3529013" y="6246813"/>
          <p14:tracePt t="136669" x="3524250" y="6246813"/>
          <p14:tracePt t="136702" x="3502025" y="6242050"/>
          <p14:tracePt t="136731" x="3452813" y="6215063"/>
          <p14:tracePt t="136761" x="3371850" y="6161088"/>
          <p14:tracePt t="136793" x="3243263" y="6026150"/>
          <p14:tracePt t="136827" x="3205163" y="5945188"/>
          <p14:tracePt t="136861" x="3178175" y="5862638"/>
          <p14:tracePt t="136894" x="3144838" y="5722938"/>
          <p14:tracePt t="136918" x="3144838" y="5668963"/>
          <p14:tracePt t="136948" x="3155950" y="5561013"/>
          <p14:tracePt t="136981" x="3214688" y="5491163"/>
          <p14:tracePt t="137014" x="3290888" y="5441950"/>
          <p14:tracePt t="137044" x="3340100" y="5430838"/>
          <p14:tracePt t="137094" x="3344863" y="5437188"/>
          <p14:tracePt t="137127" x="3351213" y="5441950"/>
          <p14:tracePt t="137152" x="3360738" y="5453063"/>
          <p14:tracePt t="137185" x="3405188" y="5480050"/>
          <p14:tracePt t="137215" x="3513138" y="5491163"/>
          <p14:tracePt t="137248" x="3859213" y="5500688"/>
          <p14:tracePt t="137277" x="4522788" y="5500688"/>
          <p14:tracePt t="137311" x="4906963" y="5527675"/>
          <p14:tracePt t="137344" x="4956175" y="5554663"/>
          <p14:tracePt t="137377" x="4987925" y="5619750"/>
          <p14:tracePt t="137388" x="4999038" y="5641975"/>
          <p14:tracePt t="137419" x="5019675" y="5695950"/>
          <p14:tracePt t="137452" x="5030788" y="5707063"/>
          <p14:tracePt t="137481" x="5030788" y="5711825"/>
          <p14:tracePt t="137731" x="5030788" y="5722938"/>
          <p14:tracePt t="137765" x="5037138" y="5722938"/>
          <p14:tracePt t="138231" x="5037138" y="5727700"/>
          <p14:tracePt t="138264" x="4918075" y="5765800"/>
          <p14:tracePt t="138294" x="4610100" y="5792788"/>
          <p14:tracePt t="138327" x="4156075" y="5835650"/>
          <p14:tracePt t="138355" x="3594100" y="5911850"/>
          <p14:tracePt t="138386" x="3155950" y="5992813"/>
          <p14:tracePt t="138419" x="2852738" y="5992813"/>
          <p14:tracePt t="138451" x="2735263" y="5992813"/>
          <p14:tracePt t="138481" x="2625725" y="5965825"/>
          <p14:tracePt t="138514" x="2436813" y="5938838"/>
          <p14:tracePt t="138544" x="2312988" y="5922963"/>
          <p14:tracePt t="138577" x="2270125" y="5918200"/>
          <p14:tracePt t="138610" x="2232025" y="5918200"/>
          <p14:tracePt t="138644" x="2200275" y="5911850"/>
          <p14:tracePt t="138669" x="2171700" y="5907088"/>
          <p14:tracePt t="138702" x="2112963" y="5907088"/>
          <p14:tracePt t="138731" x="1973263" y="5868988"/>
          <p14:tracePt t="138765" x="1804988" y="5788025"/>
          <p14:tracePt t="138794" x="1782763" y="5765800"/>
          <p14:tracePt t="138843" x="1782763" y="5754688"/>
          <p14:tracePt t="139031" x="1843088" y="5745163"/>
          <p14:tracePt t="139061" x="2117725" y="5745163"/>
          <p14:tracePt t="139094" x="2436813" y="5738813"/>
          <p14:tracePt t="139127" x="2598738" y="5738813"/>
          <p14:tracePt t="139152" x="2740025" y="5738813"/>
          <p14:tracePt t="139185" x="2978150" y="5765800"/>
          <p14:tracePt t="139214" x="3160713" y="5788025"/>
          <p14:tracePt t="139248" x="3290888" y="5799138"/>
          <p14:tracePt t="139277" x="3394075" y="5799138"/>
          <p14:tracePt t="139310" x="3551238" y="5803900"/>
          <p14:tracePt t="139344" x="3663950" y="5819775"/>
          <p14:tracePt t="139377" x="3668713" y="5819775"/>
          <p14:tracePt t="139451" x="3659188" y="5819775"/>
          <p14:tracePt t="139543" x="3652838" y="5819775"/>
          <p14:tracePt t="139593" x="3652838" y="5826125"/>
          <p14:tracePt t="139652" x="3648075" y="5826125"/>
          <p14:tracePt t="139684" x="3636963" y="5842000"/>
          <p14:tracePt t="139765" x="3632200" y="5853113"/>
          <p14:tracePt t="139810" x="3625850" y="5853113"/>
          <p14:tracePt t="140012" x="3659188" y="5873750"/>
          <p14:tracePt t="140044" x="3686175" y="5891213"/>
          <p14:tracePt t="140077" x="3740150" y="5895975"/>
          <p14:tracePt t="140110" x="3810000" y="5907088"/>
          <p14:tracePt t="140139" x="3886200" y="5911850"/>
          <p14:tracePt t="140168" x="3967163" y="5911850"/>
          <p14:tracePt t="140202" x="4041775" y="5911850"/>
          <p14:tracePt t="140231" x="4102100" y="5911850"/>
          <p14:tracePt t="140264" x="4210050" y="5911850"/>
          <p14:tracePt t="140294" x="4306888" y="5911850"/>
          <p14:tracePt t="140327" x="4403725" y="5911850"/>
          <p14:tracePt t="140360" x="4441825" y="5911850"/>
          <p14:tracePt t="140395" x="4448175" y="5911850"/>
          <p14:tracePt t="140435" x="4448175" y="5918200"/>
          <p14:tracePt t="140468" x="4441825" y="5918200"/>
          <p14:tracePt t="140498" x="4437063" y="5918200"/>
          <p14:tracePt t="140527" x="4425950" y="5918200"/>
          <p14:tracePt t="140560" x="4387850" y="5922963"/>
          <p14:tracePt t="140594" x="4268788" y="5927725"/>
          <p14:tracePt t="140627" x="4198938" y="5927725"/>
          <p14:tracePt t="140660" x="4171950" y="5922963"/>
          <p14:tracePt t="140731" x="4176713" y="5911850"/>
          <p14:tracePt t="140765" x="4221163" y="5891213"/>
          <p14:tracePt t="140794" x="4448175" y="5868988"/>
          <p14:tracePt t="140827" x="4679950" y="5868988"/>
          <p14:tracePt t="140861" x="4783138" y="5868988"/>
          <p14:tracePt t="140885" x="4911725" y="5868988"/>
          <p14:tracePt t="140918" x="5053013" y="5862638"/>
          <p14:tracePt t="140951" x="5091113" y="5862638"/>
          <p14:tracePt t="141094" x="5084763" y="5868988"/>
          <p14:tracePt t="141127" x="5080000" y="5868988"/>
          <p14:tracePt t="141311" x="5080000" y="5873750"/>
          <p14:tracePt t="141395" x="5080000" y="5880100"/>
          <p14:tracePt t="141418" x="5075238" y="5880100"/>
          <p14:tracePt t="141451" x="5075238" y="5884863"/>
          <p14:tracePt t="141561" x="5041900" y="5891213"/>
          <p14:tracePt t="141594" x="4864100" y="5900738"/>
          <p14:tracePt t="141627" x="4668838" y="5911850"/>
          <p14:tracePt t="141651" x="4556125" y="5911850"/>
          <p14:tracePt t="141685" x="3998913" y="5922963"/>
          <p14:tracePt t="141715" x="3452813" y="5934075"/>
          <p14:tracePt t="141748" x="3021013" y="5934075"/>
          <p14:tracePt t="141777" x="2728913" y="5911850"/>
          <p14:tracePt t="141811" x="2582863" y="5895975"/>
          <p14:tracePt t="141844" x="2382838" y="5846763"/>
          <p14:tracePt t="141877" x="2290763" y="5835650"/>
          <p14:tracePt t="141888" x="2286000" y="5835650"/>
          <p14:tracePt t="141918" x="2274888" y="5835650"/>
          <p14:tracePt t="142144" x="2398713" y="5846763"/>
          <p14:tracePt t="142168" x="2598738" y="5846763"/>
          <p14:tracePt t="142201" x="2951163" y="5842000"/>
          <p14:tracePt t="142230" x="3106738" y="5842000"/>
          <p14:tracePt t="142260" x="3128963" y="5842000"/>
          <p14:tracePt t="142294" x="3151188" y="5842000"/>
          <p14:tracePt t="142327" x="3155950" y="5853113"/>
          <p14:tracePt t="142360" x="3155950" y="5857875"/>
          <p14:tracePt t="142394" x="3151188" y="5857875"/>
          <p14:tracePt t="142481" x="3160713" y="5857875"/>
          <p14:tracePt t="142514" x="3205163" y="5884863"/>
          <p14:tracePt t="142544" x="3243263" y="5891213"/>
          <p14:tracePt t="142577" x="3436938" y="5891213"/>
          <p14:tracePt t="142610" x="4095750" y="5842000"/>
          <p14:tracePt t="142635" x="4814888" y="5788025"/>
          <p14:tracePt t="142668" x="5133975" y="5788025"/>
          <p14:tracePt t="142701" x="5322888" y="5788025"/>
          <p14:tracePt t="142731" x="5437188" y="5788025"/>
          <p14:tracePt t="142765" x="5495925" y="5772150"/>
          <p14:tracePt t="142811" x="5522913" y="5761038"/>
          <p14:tracePt t="142844" x="5561013" y="5761038"/>
          <p14:tracePt t="142877" x="5565775" y="5761038"/>
          <p14:tracePt t="142919" x="5599113" y="5761038"/>
          <p14:tracePt t="142952" x="5641975" y="5761038"/>
          <p14:tracePt t="142980" x="5664200" y="5761038"/>
          <p14:tracePt t="143027" x="5668963" y="5754688"/>
          <p14:tracePt t="143061" x="5673725" y="5749925"/>
          <p14:tracePt t="143111" x="5673725" y="5738813"/>
          <p14:tracePt t="143144" x="5673725" y="5734050"/>
          <p14:tracePt t="143168" x="5673725" y="5727700"/>
          <p14:tracePt t="143327" x="5673725" y="5722938"/>
          <p14:tracePt t="143395" x="5673725" y="5718175"/>
          <p14:tracePt t="143714" x="5691188" y="5711825"/>
          <p14:tracePt t="143748" x="5765800" y="5673725"/>
          <p14:tracePt t="143777" x="5976938" y="5610225"/>
          <p14:tracePt t="143811" x="6208713" y="5549900"/>
          <p14:tracePt t="143844" x="6426200" y="5500688"/>
          <p14:tracePt t="143871" x="6484938" y="5491163"/>
          <p14:tracePt t="143887" x="6565900" y="5464175"/>
          <p14:tracePt t="143918" x="6646863" y="5437188"/>
          <p14:tracePt t="143951" x="6657975" y="5437188"/>
          <p14:tracePt t="143981" x="6657975" y="5426075"/>
          <p14:tracePt t="144010" x="6657975" y="5419725"/>
          <p14:tracePt t="144060" x="6626225" y="5419725"/>
          <p14:tracePt t="144094" x="6604000" y="5419725"/>
          <p14:tracePt t="144127" x="6599238" y="54197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リーディングの落とし穴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09461"/>
          </a:xfrm>
        </p:spPr>
        <p:txBody>
          <a:bodyPr/>
          <a:lstStyle/>
          <a:p>
            <a:r>
              <a:rPr kumimoji="1" lang="ja-JP" altLang="en-US" dirty="0"/>
              <a:t>名詞が関係詞などで修飾され長くなると、動詞型が見失われる。</a:t>
            </a:r>
            <a:endParaRPr kumimoji="1" lang="en-US" altLang="ja-JP" dirty="0"/>
          </a:p>
          <a:p>
            <a:r>
              <a:rPr kumimoji="1" lang="ja-JP" altLang="en-US" dirty="0"/>
              <a:t>倒置が起きて、動詞型が見失われる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2223950" y="4264026"/>
            <a:ext cx="7038703" cy="75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文の構造を見失い、意味がとれなくなる</a:t>
            </a:r>
          </a:p>
        </p:txBody>
      </p:sp>
      <p:sp>
        <p:nvSpPr>
          <p:cNvPr id="5" name="矢印: 下 4"/>
          <p:cNvSpPr/>
          <p:nvPr/>
        </p:nvSpPr>
        <p:spPr>
          <a:xfrm>
            <a:off x="5146766" y="3030583"/>
            <a:ext cx="496388" cy="862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34F90D30-C07E-486A-9F32-3604811E0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9"/>
    </mc:Choice>
    <mc:Fallback xmlns="">
      <p:transition spd="slow" advTm="2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99" x="7258050" y="2074863"/>
          <p14:tracePt t="2809" x="7332663" y="1820863"/>
          <p14:tracePt t="2842" x="7442200" y="977900"/>
          <p14:tracePt t="2873" x="7296150" y="496888"/>
          <p14:tracePt t="2902" x="6977063" y="215900"/>
          <p14:tracePt t="2936" x="6496050" y="11113"/>
          <p14:tracePt t="3153" x="4772025" y="65088"/>
          <p14:tracePt t="3184" x="4032250" y="496888"/>
          <p14:tracePt t="3201" x="3744913" y="696913"/>
          <p14:tracePt t="3232" x="3355975" y="1020763"/>
          <p14:tracePt t="3266" x="3133725" y="1312863"/>
          <p14:tracePt t="3299" x="2897188" y="1528763"/>
          <p14:tracePt t="3316" x="2647950" y="1654175"/>
          <p14:tracePt t="3340" x="2335213" y="1773238"/>
          <p14:tracePt t="3374" x="2151063" y="1809750"/>
          <p14:tracePt t="3403" x="2117725" y="1809750"/>
          <p14:tracePt t="3436" x="2097088" y="1809750"/>
          <p14:tracePt t="3466" x="2058988" y="1804988"/>
          <p14:tracePt t="3499" x="2032000" y="1800225"/>
          <p14:tracePt t="3532" x="2032000" y="1793875"/>
          <p14:tracePt t="3606" x="2027238" y="1793875"/>
          <p14:tracePt t="4653" x="2027238" y="1800225"/>
          <p14:tracePt t="4683" x="2112963" y="1820863"/>
          <p14:tracePt t="4715" x="2820988" y="1719263"/>
          <p14:tracePt t="4749" x="2971800" y="1719263"/>
          <p14:tracePt t="4782" x="3059113" y="1719263"/>
          <p14:tracePt t="4810" x="3205163" y="1746250"/>
          <p14:tracePt t="4841" x="3387725" y="1762125"/>
          <p14:tracePt t="4873" x="3605213" y="1773238"/>
          <p14:tracePt t="4902" x="3848100" y="1804988"/>
          <p14:tracePt t="4936" x="4129088" y="1809750"/>
          <p14:tracePt t="4966" x="4421188" y="1789113"/>
          <p14:tracePt t="4999" x="4702175" y="1778000"/>
          <p14:tracePt t="5032" x="4879975" y="1778000"/>
          <p14:tracePt t="5065" x="5026025" y="1762125"/>
          <p14:tracePt t="5090" x="5145088" y="1746250"/>
          <p14:tracePt t="5123" x="5322888" y="1724025"/>
          <p14:tracePt t="5153" x="5349875" y="1724025"/>
          <p14:tracePt t="5186" x="5349875" y="1719263"/>
          <p14:tracePt t="5232" x="5349875" y="1712913"/>
          <p14:tracePt t="5299" x="5345113" y="1708150"/>
          <p14:tracePt t="5341" x="5329238" y="1708150"/>
          <p14:tracePt t="5373" x="5318125" y="1708150"/>
          <p14:tracePt t="5403" x="5307013" y="1708150"/>
          <p14:tracePt t="5436" x="5291138" y="1708150"/>
          <p14:tracePt t="5516" x="5284788" y="1708150"/>
          <p14:tracePt t="5566" x="5273675" y="1708150"/>
          <p14:tracePt t="5615" x="5268913" y="1701800"/>
          <p14:tracePt t="5636" x="5273675" y="1681163"/>
          <p14:tracePt t="5669" x="5284788" y="1658938"/>
          <p14:tracePt t="5699" x="5295900" y="1643063"/>
          <p14:tracePt t="5732" x="5307013" y="1627188"/>
          <p14:tracePt t="5765" x="5311775" y="1620838"/>
          <p14:tracePt t="5799" x="5311775" y="1616075"/>
          <p14:tracePt t="5872" x="5311775" y="1609725"/>
          <p14:tracePt t="5919" x="5311775" y="1604963"/>
          <p14:tracePt t="5965" x="5284788" y="1604963"/>
          <p14:tracePt t="5998" x="5264150" y="1604963"/>
          <p14:tracePt t="6032" x="5246688" y="1604963"/>
          <p14:tracePt t="6065" x="5237163" y="1600200"/>
          <p14:tracePt t="6139" x="5226050" y="1600200"/>
          <p14:tracePt t="6169" x="5187950" y="1593850"/>
          <p14:tracePt t="6199" x="5084763" y="1600200"/>
          <p14:tracePt t="6232" x="4902200" y="1616075"/>
          <p14:tracePt t="6265" x="4468813" y="1755775"/>
          <p14:tracePt t="6299" x="3976688" y="1924050"/>
          <p14:tracePt t="6309" x="3614738" y="2027238"/>
          <p14:tracePt t="6340" x="2982913" y="2254250"/>
          <p14:tracePt t="6373" x="2767013" y="2344738"/>
          <p14:tracePt t="6402" x="2679700" y="2378075"/>
          <p14:tracePt t="6436" x="2571750" y="2398713"/>
          <p14:tracePt t="6465" x="2470150" y="2398713"/>
          <p14:tracePt t="6499" x="2432050" y="2398713"/>
          <p14:tracePt t="6607" x="2425700" y="2382838"/>
          <p14:tracePt t="6653" x="2420938" y="2378075"/>
          <p14:tracePt t="6686" x="2420938" y="2366963"/>
          <p14:tracePt t="6798" x="2416175" y="2366963"/>
          <p14:tracePt t="6857" x="2416175" y="2362200"/>
          <p14:tracePt t="6999" x="2409825" y="2351088"/>
          <p14:tracePt t="7032" x="2409825" y="2335213"/>
          <p14:tracePt t="7059" x="2409825" y="2270125"/>
          <p14:tracePt t="7092" x="2443163" y="2144713"/>
          <p14:tracePt t="7123" x="2474913" y="2085975"/>
          <p14:tracePt t="7153" x="2490788" y="2036763"/>
          <p14:tracePt t="7187" x="2540000" y="1966913"/>
          <p14:tracePt t="7216" x="2578100" y="1935163"/>
          <p14:tracePt t="7249" x="2605088" y="1924050"/>
          <p14:tracePt t="7282" x="2632075" y="1917700"/>
          <p14:tracePt t="7316" x="2789238" y="1912938"/>
          <p14:tracePt t="7341" x="2847975" y="1912938"/>
          <p14:tracePt t="7373" x="2944813" y="1912938"/>
          <p14:tracePt t="7403" x="2982913" y="1935163"/>
          <p14:tracePt t="7436" x="3025775" y="1951038"/>
          <p14:tracePt t="7466" x="3106738" y="2005013"/>
          <p14:tracePt t="7499" x="3182938" y="2047875"/>
          <p14:tracePt t="7532" x="3205163" y="2058988"/>
          <p14:tracePt t="7557" x="3252788" y="2063750"/>
          <p14:tracePt t="7590" x="3371850" y="2074863"/>
          <p14:tracePt t="7623" x="3497263" y="2081213"/>
          <p14:tracePt t="7653" x="3517900" y="2081213"/>
          <p14:tracePt t="7686" x="3556000" y="2081213"/>
          <p14:tracePt t="7716" x="3663950" y="2081213"/>
          <p14:tracePt t="7749" x="3771900" y="2074863"/>
          <p14:tracePt t="7783" x="3825875" y="2070100"/>
          <p14:tracePt t="7816" x="3971925" y="2070100"/>
          <p14:tracePt t="7840" x="4095750" y="2070100"/>
          <p14:tracePt t="7873" x="4264025" y="2074863"/>
          <p14:tracePt t="7903" x="4383088" y="2074863"/>
          <p14:tracePt t="7936" x="4479925" y="2081213"/>
          <p14:tracePt t="7966" x="4576763" y="2085975"/>
          <p14:tracePt t="7999" x="4664075" y="2085975"/>
          <p14:tracePt t="8032" x="4722813" y="2085975"/>
          <p14:tracePt t="8066" x="4821238" y="2085975"/>
          <p14:tracePt t="8089" x="4895850" y="2085975"/>
          <p14:tracePt t="8124" x="5026025" y="2085975"/>
          <p14:tracePt t="8153" x="5280025" y="2085975"/>
          <p14:tracePt t="8186" x="5549900" y="2085975"/>
          <p14:tracePt t="8215" x="5711825" y="2085975"/>
          <p14:tracePt t="8249" x="5880100" y="2085975"/>
          <p14:tracePt t="8282" x="6084888" y="2085975"/>
          <p14:tracePt t="8316" x="6269038" y="2085975"/>
          <p14:tracePt t="8340" x="6334125" y="2085975"/>
          <p14:tracePt t="8373" x="6462713" y="2085975"/>
          <p14:tracePt t="8403" x="6599238" y="2074863"/>
          <p14:tracePt t="8437" x="6777038" y="2016125"/>
          <p14:tracePt t="8465" x="6858000" y="1966913"/>
          <p14:tracePt t="8499" x="6907213" y="1924050"/>
          <p14:tracePt t="8532" x="6961188" y="1847850"/>
          <p14:tracePt t="8566" x="6988175" y="1755775"/>
          <p14:tracePt t="8589" x="6992938" y="1724025"/>
          <p14:tracePt t="8623" x="6992938" y="1663700"/>
          <p14:tracePt t="8652" x="6988175" y="1631950"/>
          <p14:tracePt t="8686" x="6954838" y="1609725"/>
          <p14:tracePt t="8715" x="6927850" y="1604963"/>
          <p14:tracePt t="8749" x="6846888" y="1593850"/>
          <p14:tracePt t="8782" x="6754813" y="1593850"/>
          <p14:tracePt t="8815" x="6657975" y="1600200"/>
          <p14:tracePt t="8840" x="6588125" y="1604963"/>
          <p14:tracePt t="8873" x="6392863" y="1643063"/>
          <p14:tracePt t="8903" x="6269038" y="1674813"/>
          <p14:tracePt t="8936" x="6118225" y="1728788"/>
          <p14:tracePt t="8965" x="6064250" y="1773238"/>
          <p14:tracePt t="8999" x="5976938" y="1836738"/>
          <p14:tracePt t="9032" x="5891213" y="1901825"/>
          <p14:tracePt t="9065" x="5884863" y="1935163"/>
          <p14:tracePt t="9089" x="5895975" y="2000250"/>
          <p14:tracePt t="9123" x="5922963" y="2054225"/>
          <p14:tracePt t="9152" x="5999163" y="2097088"/>
          <p14:tracePt t="9187" x="6392863" y="2124075"/>
          <p14:tracePt t="9215" x="6761163" y="2144713"/>
          <p14:tracePt t="9249" x="6842125" y="2144713"/>
          <p14:tracePt t="9282" x="6853238" y="2144713"/>
          <p14:tracePt t="9482" x="6869113" y="2144713"/>
          <p14:tracePt t="9515" x="6950075" y="2144713"/>
          <p14:tracePt t="9549" x="7127875" y="2166938"/>
          <p14:tracePt t="9573" x="7285038" y="2205038"/>
          <p14:tracePt t="9607" x="7550150" y="2290763"/>
          <p14:tracePt t="9636" x="7732713" y="2328863"/>
          <p14:tracePt t="9670" x="7905750" y="2355850"/>
          <p14:tracePt t="9699" x="8040688" y="2371725"/>
          <p14:tracePt t="9732" x="8159750" y="2382838"/>
          <p14:tracePt t="9765" x="8278813" y="2405063"/>
          <p14:tracePt t="9799" x="8348663" y="2420938"/>
          <p14:tracePt t="9809" x="8359775" y="2420938"/>
          <p14:tracePt t="9840" x="8397875" y="2420938"/>
          <p14:tracePt t="9873" x="8413750" y="2420938"/>
          <p14:tracePt t="10074" x="8420100" y="2420938"/>
          <p14:tracePt t="10316" x="8462963" y="2420938"/>
          <p14:tracePt t="10340" x="8474075" y="2425700"/>
          <p14:tracePt t="10373" x="8485188" y="2432050"/>
          <p14:tracePt t="10403" x="8489950" y="2436813"/>
          <p14:tracePt t="10465" x="8494713" y="2436813"/>
          <p14:tracePt t="10499" x="8512175" y="2443163"/>
          <p14:tracePt t="10532" x="8521700" y="2447925"/>
          <p14:tracePt t="10565" x="8528050" y="2447925"/>
          <p14:tracePt t="10607" x="8539163" y="2452688"/>
          <p14:tracePt t="10636" x="8566150" y="2459038"/>
          <p14:tracePt t="10670" x="8609013" y="2470150"/>
          <p14:tracePt t="10699" x="8705850" y="2490788"/>
          <p14:tracePt t="10732" x="8813800" y="2524125"/>
          <p14:tracePt t="10765" x="8932863" y="2544763"/>
          <p14:tracePt t="10799" x="8975725" y="2551113"/>
          <p14:tracePt t="10809" x="8986838" y="2551113"/>
          <p14:tracePt t="10841" x="8997950" y="2562225"/>
          <p14:tracePt t="10873" x="9009063" y="2562225"/>
          <p14:tracePt t="10966" x="9024938" y="2562225"/>
          <p14:tracePt t="11000" x="9036050" y="2562225"/>
          <p14:tracePt t="11033" x="9040813" y="2562225"/>
          <p14:tracePt t="11107" x="9047163" y="2562225"/>
          <p14:tracePt t="11153" x="9056688" y="2562225"/>
          <p14:tracePt t="11199" x="9067800" y="2555875"/>
          <p14:tracePt t="11232" x="9078913" y="2551113"/>
          <p14:tracePt t="11265" x="9090025" y="2551113"/>
          <p14:tracePt t="11299" x="9094788" y="2544763"/>
          <p14:tracePt t="11373" x="9101138" y="2535238"/>
          <p14:tracePt t="11403" x="9105900" y="2524125"/>
          <p14:tracePt t="11436" x="9105900" y="2513013"/>
          <p14:tracePt t="11516" x="9105900" y="2508250"/>
          <p14:tracePt t="11549" x="9110663" y="2501900"/>
          <p14:tracePt t="11573" x="9117013" y="2497138"/>
          <p14:tracePt t="11715" x="9117013" y="2490788"/>
          <p14:tracePt t="12282" x="9110663" y="2486025"/>
          <p14:tracePt t="12310" x="9101138" y="2481263"/>
          <p14:tracePt t="12340" x="9083675" y="2474913"/>
          <p14:tracePt t="12373" x="9063038" y="2470150"/>
          <p14:tracePt t="12403" x="9040813" y="2463800"/>
          <p14:tracePt t="12436" x="9009063" y="2452688"/>
          <p14:tracePt t="12466" x="8982075" y="2447925"/>
          <p14:tracePt t="12499" x="8975725" y="2443163"/>
          <p14:tracePt t="12532" x="8970963" y="2443163"/>
          <p14:tracePt t="12573" x="8966200" y="2443163"/>
          <p14:tracePt t="12640" x="8959850" y="2436813"/>
          <p14:tracePt t="12669" x="8939213" y="2436813"/>
          <p14:tracePt t="12699" x="8840788" y="2436813"/>
          <p14:tracePt t="12732" x="8575675" y="2452688"/>
          <p14:tracePt t="12765" x="8139113" y="2452688"/>
          <p14:tracePt t="12799" x="7932738" y="2452688"/>
          <p14:tracePt t="12817" x="7770813" y="2452688"/>
          <p14:tracePt t="12840" x="7458075" y="2452688"/>
          <p14:tracePt t="12873" x="6754813" y="2470150"/>
          <p14:tracePt t="12903" x="6203950" y="2425700"/>
          <p14:tracePt t="12936" x="5637213" y="2393950"/>
          <p14:tracePt t="12965" x="4895850" y="2378075"/>
          <p14:tracePt t="12999" x="3906838" y="2420938"/>
          <p14:tracePt t="13032" x="3371850" y="2470150"/>
          <p14:tracePt t="13065" x="3171825" y="2571750"/>
          <p14:tracePt t="13090" x="3036888" y="2647950"/>
          <p14:tracePt t="13123" x="2805113" y="2767013"/>
          <p14:tracePt t="13152" x="2697163" y="2836863"/>
          <p14:tracePt t="13187" x="2690813" y="2859088"/>
          <p14:tracePt t="13216" x="2686050" y="2901950"/>
          <p14:tracePt t="13249" x="2659063" y="2951163"/>
          <p14:tracePt t="13282" x="2652713" y="2971800"/>
          <p14:tracePt t="13308" x="2652713" y="2982913"/>
          <p14:tracePt t="13373" x="2647950" y="2982913"/>
          <p14:tracePt t="13590" x="2643188" y="2987675"/>
          <p14:tracePt t="13621" x="2643188" y="2994025"/>
          <p14:tracePt t="13653" x="2643188" y="3009900"/>
          <p14:tracePt t="13686" x="2643188" y="3032125"/>
          <p14:tracePt t="13716" x="2652713" y="3052763"/>
          <p14:tracePt t="13749" x="2679700" y="3063875"/>
          <p14:tracePt t="13782" x="2690813" y="3070225"/>
          <p14:tracePt t="13815" x="2697163" y="3090863"/>
          <p14:tracePt t="13840" x="2713038" y="3101975"/>
          <p14:tracePt t="13873" x="2782888" y="3106738"/>
          <p14:tracePt t="13903" x="2886075" y="3124200"/>
          <p14:tracePt t="13936" x="2967038" y="3140075"/>
          <p14:tracePt t="13965" x="3101975" y="3144838"/>
          <p14:tracePt t="13999" x="3387725" y="3117850"/>
          <p14:tracePt t="14032" x="3722688" y="3063875"/>
          <p14:tracePt t="14065" x="4005263" y="3048000"/>
          <p14:tracePt t="14089" x="4133850" y="3048000"/>
          <p14:tracePt t="14124" x="4371975" y="3048000"/>
          <p14:tracePt t="14153" x="4598988" y="3048000"/>
          <p14:tracePt t="14186" x="4965700" y="3059113"/>
          <p14:tracePt t="14215" x="5219700" y="3079750"/>
          <p14:tracePt t="14249" x="5464175" y="3090863"/>
          <p14:tracePt t="14282" x="5668963" y="3090863"/>
          <p14:tracePt t="14316" x="5873750" y="3090863"/>
          <p14:tracePt t="14340" x="5927725" y="3090863"/>
          <p14:tracePt t="14373" x="5999163" y="3097213"/>
          <p14:tracePt t="14402" x="6091238" y="3117850"/>
          <p14:tracePt t="14436" x="6165850" y="3133725"/>
          <p14:tracePt t="14465" x="6172200" y="3144838"/>
          <p14:tracePt t="14499" x="6161088" y="3155950"/>
          <p14:tracePt t="14532" x="6149975" y="3155950"/>
          <p14:tracePt t="14565" x="6122988" y="3155950"/>
          <p14:tracePt t="14590" x="6111875" y="3151188"/>
          <p14:tracePt t="14623" x="6073775" y="3151188"/>
          <p14:tracePt t="14653" x="5992813" y="3167063"/>
          <p14:tracePt t="14686" x="5884863" y="3182938"/>
          <p14:tracePt t="14715" x="5830888" y="3198813"/>
          <p14:tracePt t="14749" x="5815013" y="3198813"/>
          <p14:tracePt t="14799" x="5799138" y="3198813"/>
          <p14:tracePt t="14810" x="5792788" y="3194050"/>
          <p14:tracePt t="14841" x="5776913" y="3187700"/>
          <p14:tracePt t="14873" x="5754688" y="3182938"/>
          <p14:tracePt t="14902" x="5734050" y="3178175"/>
          <p14:tracePt t="14936" x="5691188" y="3167063"/>
          <p14:tracePt t="14965" x="5684838" y="3155950"/>
          <p14:tracePt t="15217" x="5680075" y="3155950"/>
          <p14:tracePt t="15316" x="5614988" y="3140075"/>
          <p14:tracePt t="15342" x="5491163" y="3140075"/>
          <p14:tracePt t="15371" x="4868863" y="3252788"/>
          <p14:tracePt t="15402" x="4010025" y="3452813"/>
          <p14:tracePt t="15436" x="3605213" y="3605213"/>
          <p14:tracePt t="15465" x="3409950" y="3706813"/>
          <p14:tracePt t="15499" x="3324225" y="3740150"/>
          <p14:tracePt t="15532" x="3317875" y="3740150"/>
          <p14:tracePt t="15558" x="3302000" y="3740150"/>
          <p14:tracePt t="15590" x="3079750" y="3749675"/>
          <p14:tracePt t="15623" x="2847975" y="3798888"/>
          <p14:tracePt t="15653" x="2740025" y="3836988"/>
          <p14:tracePt t="15686" x="2679700" y="3868738"/>
          <p14:tracePt t="15715" x="2598738" y="3922713"/>
          <p14:tracePt t="15749" x="2517775" y="3976688"/>
          <p14:tracePt t="15782" x="2443163" y="4025900"/>
          <p14:tracePt t="15815" x="2382838" y="4106863"/>
          <p14:tracePt t="15840" x="2371725" y="4167188"/>
          <p14:tracePt t="15873" x="2362200" y="4248150"/>
          <p14:tracePt t="15903" x="2362200" y="4333875"/>
          <p14:tracePt t="15936" x="2420938" y="4506913"/>
          <p14:tracePt t="15965" x="2454275" y="4614863"/>
          <p14:tracePt t="15999" x="2459038" y="4702175"/>
          <p14:tracePt t="16032" x="2474913" y="4799013"/>
          <p14:tracePt t="16065" x="2524125" y="4933950"/>
          <p14:tracePt t="16090" x="2605088" y="5014913"/>
          <p14:tracePt t="16124" x="2751138" y="5118100"/>
          <p14:tracePt t="16153" x="2901950" y="5187950"/>
          <p14:tracePt t="16187" x="3144838" y="5253038"/>
          <p14:tracePt t="16215" x="3398838" y="5280025"/>
          <p14:tracePt t="16249" x="3679825" y="5291138"/>
          <p14:tracePt t="16282" x="3868738" y="5291138"/>
          <p14:tracePt t="16308" x="4014788" y="5280025"/>
          <p14:tracePt t="16341" x="4149725" y="5257800"/>
          <p14:tracePt t="16373" x="4410075" y="5199063"/>
          <p14:tracePt t="16403" x="4657725" y="5129213"/>
          <p14:tracePt t="16436" x="4848225" y="5026025"/>
          <p14:tracePt t="16465" x="4929188" y="4938713"/>
          <p14:tracePt t="16499" x="5026025" y="4814888"/>
          <p14:tracePt t="16532" x="5165725" y="4652963"/>
          <p14:tracePt t="16565" x="5268913" y="4502150"/>
          <p14:tracePt t="16590" x="5307013" y="4425950"/>
          <p14:tracePt t="16623" x="5311775" y="4329113"/>
          <p14:tracePt t="16653" x="5302250" y="4230688"/>
          <p14:tracePt t="16686" x="5219700" y="4102100"/>
          <p14:tracePt t="16715" x="5176838" y="4030663"/>
          <p14:tracePt t="16748" x="5122863" y="3971925"/>
          <p14:tracePt t="16782" x="4972050" y="3929063"/>
          <p14:tracePt t="16815" x="4722813" y="3895725"/>
          <p14:tracePt t="16840" x="4594225" y="3875088"/>
          <p14:tracePt t="16873" x="4398963" y="3859213"/>
          <p14:tracePt t="16903" x="4203700" y="3841750"/>
          <p14:tracePt t="16936" x="4037013" y="3832225"/>
          <p14:tracePt t="16965" x="3836988" y="3863975"/>
          <p14:tracePt t="16999" x="3641725" y="3913188"/>
          <p14:tracePt t="17032" x="3502025" y="3967163"/>
          <p14:tracePt t="17065" x="3275013" y="4140200"/>
          <p14:tracePt t="17090" x="3140075" y="4295775"/>
          <p14:tracePt t="17124" x="3063875" y="4448175"/>
          <p14:tracePt t="17152" x="3101975" y="4567238"/>
          <p14:tracePt t="17186" x="3409950" y="4722813"/>
          <p14:tracePt t="17215" x="3733800" y="4765675"/>
          <p14:tracePt t="17249" x="4068763" y="4776788"/>
          <p14:tracePt t="17282" x="4333875" y="4776788"/>
          <p14:tracePt t="17315" x="4702175" y="4799013"/>
          <p14:tracePt t="17339" x="4841875" y="4814888"/>
          <p14:tracePt t="17374" x="5037138" y="4826000"/>
          <p14:tracePt t="17403" x="5273675" y="4837113"/>
          <p14:tracePt t="17436" x="5603875" y="4830763"/>
          <p14:tracePt t="17465" x="5680075" y="4819650"/>
          <p14:tracePt t="17499" x="5691188" y="4819650"/>
          <p14:tracePt t="17574" x="5664200" y="4814888"/>
          <p14:tracePt t="17607" x="5511800" y="4810125"/>
          <p14:tracePt t="17640" x="5318125" y="4841875"/>
          <p14:tracePt t="17669" x="5165725" y="4875213"/>
          <p14:tracePt t="17698" x="5118100" y="4884738"/>
          <p14:tracePt t="17749" x="5145088" y="4884738"/>
          <p14:tracePt t="17782" x="5165725" y="4884738"/>
          <p14:tracePt t="17815" x="5226050" y="4884738"/>
          <p14:tracePt t="17840" x="5280025" y="4884738"/>
          <p14:tracePt t="17873" x="5376863" y="4884738"/>
          <p14:tracePt t="17902" x="5549900" y="4875213"/>
          <p14:tracePt t="17936" x="5781675" y="4864100"/>
          <p14:tracePt t="17965" x="5853113" y="4852988"/>
          <p14:tracePt t="17999" x="5965825" y="4819650"/>
          <p14:tracePt t="18032" x="6100763" y="4783138"/>
          <p14:tracePt t="18065" x="6215063" y="4756150"/>
          <p14:tracePt t="18090" x="6284913" y="4745038"/>
          <p14:tracePt t="18123" x="6399213" y="4745038"/>
          <p14:tracePt t="18153" x="6581775" y="4749800"/>
          <p14:tracePt t="18186" x="6727825" y="4760913"/>
          <p14:tracePt t="18215" x="6853238" y="4760913"/>
          <p14:tracePt t="18249" x="6950075" y="4760913"/>
          <p14:tracePt t="18282" x="7051675" y="4760913"/>
          <p14:tracePt t="18315" x="7219950" y="4760913"/>
          <p14:tracePt t="18339" x="7300913" y="4760913"/>
          <p14:tracePt t="18373" x="7404100" y="4760913"/>
          <p14:tracePt t="18403" x="7523163" y="4776788"/>
          <p14:tracePt t="18448" x="7716838" y="4783138"/>
          <p14:tracePt t="18482" x="7878763" y="4783138"/>
          <p14:tracePt t="18515" x="8101013" y="4792663"/>
          <p14:tracePt t="18549" x="8213725" y="4792663"/>
          <p14:tracePt t="18582" x="8321675" y="4783138"/>
          <p14:tracePt t="18606" x="8431213" y="4765675"/>
          <p14:tracePt t="18639" x="8570913" y="4733925"/>
          <p14:tracePt t="18670" x="8705850" y="4691063"/>
          <p14:tracePt t="18698" x="8829675" y="4657725"/>
          <p14:tracePt t="18732" x="8982075" y="4614863"/>
          <p14:tracePt t="18765" x="9213850" y="4538663"/>
          <p14:tracePt t="18799" x="9348788" y="4495800"/>
          <p14:tracePt t="18809" x="9382125" y="4491038"/>
          <p14:tracePt t="18839" x="9510713" y="4430713"/>
          <p14:tracePt t="18872" x="9667875" y="4344988"/>
          <p14:tracePt t="18902" x="9775825" y="4268788"/>
          <p14:tracePt t="18935" x="9906000" y="4133850"/>
          <p14:tracePt t="18965" x="9998075" y="4021138"/>
          <p14:tracePt t="18999" x="10052050" y="3944938"/>
          <p14:tracePt t="19032" x="10063163" y="3933825"/>
          <p14:tracePt t="19065" x="10063163" y="3922713"/>
          <p14:tracePt t="19107" x="10052050" y="3895725"/>
          <p14:tracePt t="19139" x="10018713" y="3863975"/>
          <p14:tracePt t="19169" x="9982200" y="3841750"/>
          <p14:tracePt t="19199" x="9964738" y="38322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2074" y="1407614"/>
            <a:ext cx="10515600" cy="4351338"/>
          </a:xfrm>
        </p:spPr>
        <p:txBody>
          <a:bodyPr/>
          <a:lstStyle/>
          <a:p>
            <a:r>
              <a:rPr lang="en-US" altLang="ja-JP" dirty="0"/>
              <a:t>The president informed the stock holders who gathered for the general meeting of his decision to close its New York branch.</a:t>
            </a:r>
            <a:endParaRPr kumimoji="1" lang="en-US" altLang="ja-JP" dirty="0"/>
          </a:p>
          <a:p>
            <a:r>
              <a:rPr kumimoji="1" lang="en-US" altLang="ja-JP" dirty="0"/>
              <a:t>Now is the time to make real the promises of democracy.</a:t>
            </a:r>
          </a:p>
          <a:p>
            <a:r>
              <a:rPr lang="en-US" altLang="ja-JP" dirty="0"/>
              <a:t>Attached please find our application form.</a:t>
            </a:r>
            <a:endParaRPr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EFD25E2-B5B8-4D46-AD98-028A01347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8"/>
    </mc:Choice>
    <mc:Fallback xmlns="">
      <p:transition spd="slow" advTm="1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5" x="8890000" y="4448175"/>
          <p14:tracePt t="2292" x="8694738" y="4403725"/>
          <p14:tracePt t="2321" x="8521700" y="4268788"/>
          <p14:tracePt t="2353" x="8251825" y="4041775"/>
          <p14:tracePt t="2387" x="7732713" y="3517900"/>
          <p14:tracePt t="2415" x="7404100" y="2987675"/>
          <p14:tracePt t="2449" x="6734175" y="2371725"/>
          <p14:tracePt t="2482" x="6026150" y="1728788"/>
          <p14:tracePt t="2515" x="4594225" y="784225"/>
          <p14:tracePt t="2540" x="3841750" y="388938"/>
          <p14:tracePt t="3057" x="0" y="134938"/>
          <p14:tracePt t="3075" x="0" y="339725"/>
          <p14:tracePt t="3104" x="0" y="366713"/>
          <p14:tracePt t="3136" x="0" y="404813"/>
          <p14:tracePt t="3266" x="0" y="496888"/>
          <p14:tracePt t="3290" x="0" y="530225"/>
          <p14:tracePt t="3323" x="15875" y="566738"/>
          <p14:tracePt t="3352" x="168275" y="723900"/>
          <p14:tracePt t="3386" x="611188" y="1119188"/>
          <p14:tracePt t="3416" x="885825" y="1243013"/>
          <p14:tracePt t="3449" x="1096963" y="1270000"/>
          <p14:tracePt t="3482" x="1400175" y="1292225"/>
          <p14:tracePt t="3515" x="2027238" y="1292225"/>
          <p14:tracePt t="3540" x="2216150" y="1292225"/>
          <p14:tracePt t="3573" x="2425700" y="1292225"/>
          <p14:tracePt t="3603" x="2517775" y="1308100"/>
          <p14:tracePt t="3636" x="2701925" y="1416050"/>
          <p14:tracePt t="3666" x="2852738" y="1546225"/>
          <p14:tracePt t="3699" x="3117850" y="1843088"/>
          <p14:tracePt t="3732" x="3468688" y="2155825"/>
          <p14:tracePt t="3766" x="3890963" y="2339975"/>
          <p14:tracePt t="3790" x="4010025" y="2351088"/>
          <p14:tracePt t="3823" x="4102100" y="2312988"/>
          <p14:tracePt t="3853" x="4183063" y="2301875"/>
          <p14:tracePt t="3886" x="4221163" y="2290763"/>
          <p14:tracePt t="3915" x="4221163" y="2270125"/>
          <p14:tracePt t="3949" x="4237038" y="2216150"/>
          <p14:tracePt t="3982" x="4241800" y="2182813"/>
          <p14:tracePt t="4017" x="4248150" y="2182813"/>
          <p14:tracePt t="4040" x="4252913" y="2171700"/>
          <p14:tracePt t="4073" x="4268788" y="2155825"/>
          <p14:tracePt t="4103" x="4275138" y="2155825"/>
          <p14:tracePt t="4199" x="4268788" y="2162175"/>
          <p14:tracePt t="4232" x="4268788" y="2166938"/>
          <p14:tracePt t="4266" x="4279900" y="2178050"/>
          <p14:tracePt t="4289" x="4360863" y="2189163"/>
          <p14:tracePt t="4323" x="4529138" y="2189163"/>
          <p14:tracePt t="4353" x="4718050" y="2189163"/>
          <p14:tracePt t="4386" x="4848225" y="2171700"/>
          <p14:tracePt t="4415" x="4911725" y="2166938"/>
          <p14:tracePt t="4449" x="4999038" y="2166938"/>
          <p14:tracePt t="4482" x="5138738" y="2182813"/>
          <p14:tracePt t="4515" x="5241925" y="2193925"/>
          <p14:tracePt t="4540" x="5264150" y="2193925"/>
          <p14:tracePt t="4573" x="5291138" y="2198688"/>
          <p14:tracePt t="4602" x="5345113" y="2198688"/>
          <p14:tracePt t="4636" x="5410200" y="2198688"/>
          <p14:tracePt t="4665" x="5480050" y="2198688"/>
          <p14:tracePt t="4699" x="5565775" y="2205038"/>
          <p14:tracePt t="4732" x="5664200" y="2216150"/>
          <p14:tracePt t="4765" x="5776913" y="2220913"/>
          <p14:tracePt t="4790" x="5826125" y="2220913"/>
          <p14:tracePt t="4823" x="5954713" y="2227263"/>
          <p14:tracePt t="4853" x="6046788" y="2236788"/>
          <p14:tracePt t="4886" x="6192838" y="2236788"/>
          <p14:tracePt t="4915" x="6273800" y="2236788"/>
          <p14:tracePt t="4949" x="6318250" y="2236788"/>
          <p14:tracePt t="4982" x="6361113" y="2236788"/>
          <p14:tracePt t="5015" x="6419850" y="2236788"/>
          <p14:tracePt t="5040" x="6430963" y="2236788"/>
          <p14:tracePt t="5073" x="6469063" y="2236788"/>
          <p14:tracePt t="5102" x="6523038" y="2220913"/>
          <p14:tracePt t="5136" x="6592888" y="2216150"/>
          <p14:tracePt t="5166" x="6635750" y="2216150"/>
          <p14:tracePt t="5199" x="6707188" y="2209800"/>
          <p14:tracePt t="5232" x="6777038" y="2198688"/>
          <p14:tracePt t="5266" x="6880225" y="2189163"/>
          <p14:tracePt t="5290" x="6927850" y="2178050"/>
          <p14:tracePt t="5323" x="7015163" y="2155825"/>
          <p14:tracePt t="5353" x="7112000" y="2139950"/>
          <p14:tracePt t="5387" x="7242175" y="2101850"/>
          <p14:tracePt t="5415" x="7366000" y="2081213"/>
          <p14:tracePt t="5449" x="7442200" y="2058988"/>
          <p14:tracePt t="5482" x="7505700" y="2043113"/>
          <p14:tracePt t="5515" x="7604125" y="2020888"/>
          <p14:tracePt t="5540" x="7631113" y="2016125"/>
          <p14:tracePt t="5573" x="7673975" y="2009775"/>
          <p14:tracePt t="5603" x="7723188" y="2009775"/>
          <p14:tracePt t="5636" x="7766050" y="2009775"/>
          <p14:tracePt t="5665" x="7804150" y="2009775"/>
          <p14:tracePt t="5699" x="7840663" y="2009775"/>
          <p14:tracePt t="5732" x="7889875" y="2009775"/>
          <p14:tracePt t="5765" x="7943850" y="2000250"/>
          <p14:tracePt t="5807" x="7981950" y="1993900"/>
          <p14:tracePt t="5840" x="8024813" y="1993900"/>
          <p14:tracePt t="5869" x="8085138" y="2000250"/>
          <p14:tracePt t="5899" x="8154988" y="2005013"/>
          <p14:tracePt t="5932" x="8235950" y="2005013"/>
          <p14:tracePt t="5965" x="8366125" y="2020888"/>
          <p14:tracePt t="5999" x="8451850" y="2027238"/>
          <p14:tracePt t="6009" x="8474075" y="2027238"/>
          <p14:tracePt t="6040" x="8543925" y="2032000"/>
          <p14:tracePt t="6073" x="8624888" y="2032000"/>
          <p14:tracePt t="6103" x="8674100" y="2043113"/>
          <p14:tracePt t="6136" x="8732838" y="2054225"/>
          <p14:tracePt t="6166" x="8775700" y="2054225"/>
          <p14:tracePt t="6199" x="8847138" y="2054225"/>
          <p14:tracePt t="6232" x="8916988" y="2054225"/>
          <p14:tracePt t="6265" x="9013825" y="2054225"/>
          <p14:tracePt t="6307" x="9121775" y="2036763"/>
          <p14:tracePt t="6336" x="9209088" y="2032000"/>
          <p14:tracePt t="6369" x="9290050" y="2020888"/>
          <p14:tracePt t="6402" x="9359900" y="2016125"/>
          <p14:tracePt t="6432" x="9413875" y="2009775"/>
          <p14:tracePt t="6465" x="9478963" y="2000250"/>
          <p14:tracePt t="6499" x="9521825" y="1993900"/>
          <p14:tracePt t="6509" x="9544050" y="1993900"/>
          <p14:tracePt t="6540" x="9613900" y="1978025"/>
          <p14:tracePt t="6573" x="9667875" y="1973263"/>
          <p14:tracePt t="6602" x="9710738" y="1966913"/>
          <p14:tracePt t="6636" x="9775825" y="1962150"/>
          <p14:tracePt t="6666" x="9802813" y="1955800"/>
          <p14:tracePt t="6699" x="9863138" y="1955800"/>
          <p14:tracePt t="6732" x="9932988" y="1955800"/>
          <p14:tracePt t="6766" x="10025063" y="1962150"/>
          <p14:tracePt t="6790" x="10072688" y="1962150"/>
          <p14:tracePt t="6823" x="10126663" y="1973263"/>
          <p14:tracePt t="6852" x="10180638" y="1978025"/>
          <p14:tracePt t="6886" x="10218738" y="1982788"/>
          <p14:tracePt t="6915" x="10245725" y="1993900"/>
          <p14:tracePt t="6949" x="10263188" y="2009775"/>
          <p14:tracePt t="6982" x="10263188" y="2027238"/>
          <p14:tracePt t="7015" x="10263188" y="2047875"/>
          <p14:tracePt t="7040" x="10256838" y="2063750"/>
          <p14:tracePt t="7073" x="10218738" y="2108200"/>
          <p14:tracePt t="7102" x="10099675" y="2171700"/>
          <p14:tracePt t="7136" x="9732963" y="2297113"/>
          <p14:tracePt t="7165" x="9398000" y="2344738"/>
          <p14:tracePt t="7199" x="9094788" y="2366963"/>
          <p14:tracePt t="7232" x="8782050" y="2389188"/>
          <p14:tracePt t="7265" x="8231188" y="2420938"/>
          <p14:tracePt t="7290" x="7959725" y="2452688"/>
          <p14:tracePt t="7323" x="7215188" y="2524125"/>
          <p14:tracePt t="7352" x="6716713" y="2566988"/>
          <p14:tracePt t="7387" x="6246813" y="2589213"/>
          <p14:tracePt t="7416" x="5945188" y="2620963"/>
          <p14:tracePt t="7449" x="5527675" y="2697163"/>
          <p14:tracePt t="7482" x="5210175" y="2762250"/>
          <p14:tracePt t="7515" x="4911725" y="2798763"/>
          <p14:tracePt t="7540" x="4733925" y="2809875"/>
          <p14:tracePt t="7573" x="4522788" y="2809875"/>
          <p14:tracePt t="7603" x="4376738" y="2816225"/>
          <p14:tracePt t="7636" x="4194175" y="2816225"/>
          <p14:tracePt t="7665" x="4059238" y="2816225"/>
          <p14:tracePt t="7699" x="3971925" y="2816225"/>
          <p14:tracePt t="7732" x="3929063" y="2798763"/>
          <p14:tracePt t="7758" x="3890963" y="2767013"/>
          <p14:tracePt t="7790" x="3868738" y="2744788"/>
          <p14:tracePt t="7823" x="3836988" y="2706688"/>
          <p14:tracePt t="7852" x="3821113" y="2670175"/>
          <p14:tracePt t="7886" x="3814763" y="2605088"/>
          <p14:tracePt t="7915" x="3814763" y="2562225"/>
          <p14:tracePt t="7949" x="3814763" y="2540000"/>
          <p14:tracePt t="7982" x="3825875" y="2508250"/>
          <p14:tracePt t="8015" x="3875088" y="2463800"/>
          <p14:tracePt t="8040" x="3902075" y="2452688"/>
          <p14:tracePt t="8073" x="3940175" y="2447925"/>
          <p14:tracePt t="8103" x="3967163" y="2443163"/>
          <p14:tracePt t="8136" x="4059238" y="2416175"/>
          <p14:tracePt t="8165" x="4194175" y="2405063"/>
          <p14:tracePt t="8199" x="4275138" y="2398713"/>
          <p14:tracePt t="8232" x="4295775" y="2398713"/>
          <p14:tracePt t="8258" x="4333875" y="2398713"/>
          <p14:tracePt t="8290" x="4425950" y="2378075"/>
          <p14:tracePt t="8323" x="4522788" y="2366963"/>
          <p14:tracePt t="8353" x="4567238" y="2366963"/>
          <p14:tracePt t="8415" x="4598988" y="2366963"/>
          <p14:tracePt t="8449" x="4668838" y="2362200"/>
          <p14:tracePt t="8482" x="4738688" y="2362200"/>
          <p14:tracePt t="8515" x="4794250" y="2362200"/>
          <p14:tracePt t="8540" x="4810125" y="2362200"/>
          <p14:tracePt t="8572" x="4864100" y="2355850"/>
          <p14:tracePt t="8602" x="4929188" y="2344738"/>
          <p14:tracePt t="8637" x="5037138" y="2344738"/>
          <p14:tracePt t="8665" x="5053013" y="2344738"/>
          <p14:tracePt t="8698" x="5091113" y="2344738"/>
          <p14:tracePt t="8732" x="5149850" y="2339975"/>
          <p14:tracePt t="8765" x="5214938" y="2339975"/>
          <p14:tracePt t="8806" x="5241925" y="2339975"/>
          <p14:tracePt t="8836" x="5295900" y="2339975"/>
          <p14:tracePt t="8869" x="5383213" y="2339975"/>
          <p14:tracePt t="8902" x="5430838" y="2328863"/>
          <p14:tracePt t="9015" x="5426075" y="2324100"/>
          <p14:tracePt t="9057" x="5372100" y="2324100"/>
          <p14:tracePt t="9090" x="5257800" y="2328863"/>
          <p14:tracePt t="9119" x="5187950" y="2328863"/>
          <p14:tracePt t="9152" x="5129213" y="2328863"/>
          <p14:tracePt t="9182" x="5030788" y="2328863"/>
          <p14:tracePt t="9215" x="4810125" y="2328863"/>
          <p14:tracePt t="9248" x="4630738" y="2317750"/>
          <p14:tracePt t="9273" x="4567238" y="2297113"/>
          <p14:tracePt t="9306" x="4522788" y="2270125"/>
          <p14:tracePt t="9339" x="4452938" y="2259013"/>
          <p14:tracePt t="9369" x="4367213" y="2259013"/>
          <p14:tracePt t="9399" x="4322763" y="2259013"/>
          <p14:tracePt t="9432" x="4291013" y="2259013"/>
          <p14:tracePt t="9465" x="4252913" y="2259013"/>
          <p14:tracePt t="9499" x="4122738" y="2247900"/>
          <p14:tracePt t="9516" x="4048125" y="2247900"/>
          <p14:tracePt t="9540" x="4010025" y="2254250"/>
          <p14:tracePt t="9573" x="3971925" y="2254250"/>
          <p14:tracePt t="9603" x="3895725" y="2247900"/>
          <p14:tracePt t="9636" x="3733800" y="2232025"/>
          <p14:tracePt t="9665" x="3706813" y="2232025"/>
          <p14:tracePt t="9699" x="3686175" y="2232025"/>
          <p14:tracePt t="9733" x="3679825" y="2232025"/>
          <p14:tracePt t="9765" x="3675063" y="2232025"/>
          <p14:tracePt t="10573" x="3652838" y="2232025"/>
          <p14:tracePt t="10605" x="3636963" y="2232025"/>
          <p14:tracePt t="10636" x="3632200" y="2232025"/>
          <p14:tracePt t="11057" x="3722688" y="2232025"/>
          <p14:tracePt t="11088" x="3976688" y="2232025"/>
          <p14:tracePt t="11121" x="4059238" y="2227263"/>
          <p14:tracePt t="11149" x="4090988" y="2220913"/>
          <p14:tracePt t="11182" x="4171950" y="2220913"/>
          <p14:tracePt t="11216" x="4268788" y="2220913"/>
          <p14:tracePt t="11249" x="4302125" y="2220913"/>
          <p14:tracePt t="11282" x="4318000" y="2220913"/>
          <p14:tracePt t="11307" x="4333875" y="2220913"/>
          <p14:tracePt t="11386" x="4340225" y="2220913"/>
          <p14:tracePt t="11415" x="4356100" y="2220913"/>
          <p14:tracePt t="11449" x="4360863" y="2220913"/>
          <p14:tracePt t="11774" x="4367213" y="2216150"/>
          <p14:tracePt t="11916" x="4522788" y="2216150"/>
          <p14:tracePt t="11948" x="4576763" y="2236788"/>
          <p14:tracePt t="11982" x="4587875" y="2274888"/>
          <p14:tracePt t="12015" x="4587875" y="2308225"/>
          <p14:tracePt t="12040" x="4587875" y="2312988"/>
          <p14:tracePt t="12136" x="4657725" y="2312988"/>
          <p14:tracePt t="12165" x="4756150" y="2317750"/>
          <p14:tracePt t="12199" x="4852988" y="2317750"/>
          <p14:tracePt t="12232" x="4938713" y="2317750"/>
          <p14:tracePt t="12266" x="5129213" y="2317750"/>
          <p14:tracePt t="12290" x="5230813" y="2339975"/>
          <p14:tracePt t="12324" x="5419725" y="2416175"/>
          <p14:tracePt t="12352" x="5522913" y="2436813"/>
          <p14:tracePt t="12386" x="5619750" y="2443163"/>
          <p14:tracePt t="12415" x="5691188" y="2425700"/>
          <p14:tracePt t="12449" x="5842000" y="2409825"/>
          <p14:tracePt t="12482" x="5949950" y="2409825"/>
          <p14:tracePt t="12515" x="6069013" y="2393950"/>
          <p14:tracePt t="12540" x="6145213" y="2378075"/>
          <p14:tracePt t="12573" x="6246813" y="2371725"/>
          <p14:tracePt t="12602" x="6323013" y="2366963"/>
          <p14:tracePt t="12636" x="6408738" y="2366963"/>
          <p14:tracePt t="12666" x="6496050" y="2355850"/>
          <p14:tracePt t="12698" x="6604000" y="2335213"/>
          <p14:tracePt t="12732" x="6700838" y="2324100"/>
          <p14:tracePt t="12766" x="6824663" y="2317750"/>
          <p14:tracePt t="12789" x="6873875" y="2317750"/>
          <p14:tracePt t="12823" x="6970713" y="2312988"/>
          <p14:tracePt t="12853" x="7069138" y="2301875"/>
          <p14:tracePt t="12886" x="7188200" y="2301875"/>
          <p14:tracePt t="12915" x="7273925" y="2301875"/>
          <p14:tracePt t="12932" x="7366000" y="2301875"/>
          <p14:tracePt t="12965" x="7516813" y="2297113"/>
          <p14:tracePt t="12999" x="7635875" y="2297113"/>
          <p14:tracePt t="13010" x="7662863" y="2297113"/>
          <p14:tracePt t="13042" x="7781925" y="2297113"/>
          <p14:tracePt t="13073" x="7858125" y="2297113"/>
          <p14:tracePt t="13102" x="7939088" y="2297113"/>
          <p14:tracePt t="13136" x="8024813" y="2297113"/>
          <p14:tracePt t="13165" x="8085138" y="2297113"/>
          <p14:tracePt t="13199" x="8150225" y="2281238"/>
          <p14:tracePt t="13232" x="8208963" y="2274888"/>
          <p14:tracePt t="13266" x="8285163" y="2259013"/>
          <p14:tracePt t="13290" x="8316913" y="2254250"/>
          <p14:tracePt t="13323" x="8355013" y="2247900"/>
          <p14:tracePt t="13352" x="8397875" y="2247900"/>
          <p14:tracePt t="13387" x="8440738" y="2243138"/>
          <p14:tracePt t="13415" x="8474075" y="2236788"/>
          <p14:tracePt t="13449" x="8521700" y="2232025"/>
          <p14:tracePt t="13482" x="8593138" y="2220913"/>
          <p14:tracePt t="13516" x="8721725" y="2209800"/>
          <p14:tracePt t="13540" x="8755063" y="2209800"/>
          <p14:tracePt t="13573" x="8824913" y="2193925"/>
          <p14:tracePt t="13602" x="8878888" y="2189163"/>
          <p14:tracePt t="13636" x="8948738" y="2171700"/>
          <p14:tracePt t="13666" x="9013825" y="2166938"/>
          <p14:tracePt t="13699" x="9074150" y="2162175"/>
          <p14:tracePt t="13732" x="9128125" y="2144713"/>
          <p14:tracePt t="13765" x="9224963" y="2135188"/>
          <p14:tracePt t="13789" x="9274175" y="2135188"/>
          <p14:tracePt t="13824" x="9344025" y="2135188"/>
          <p14:tracePt t="13853" x="9440863" y="2124075"/>
          <p14:tracePt t="13886" x="9548813" y="2124075"/>
          <p14:tracePt t="13916" x="9625013" y="2117725"/>
          <p14:tracePt t="13949" x="9690100" y="2108200"/>
          <p14:tracePt t="13982" x="9728200" y="2108200"/>
          <p14:tracePt t="14015" x="9755188" y="2108200"/>
          <p14:tracePt t="14040" x="9759950" y="2108200"/>
          <p14:tracePt t="14136" x="9737725" y="2108200"/>
          <p14:tracePt t="14165" x="9517063" y="2151063"/>
          <p14:tracePt t="14199" x="9209088" y="2216150"/>
          <p14:tracePt t="14232" x="8955088" y="2254250"/>
          <p14:tracePt t="14266" x="8467725" y="2317750"/>
          <p14:tracePt t="14289" x="8105775" y="2371725"/>
          <p14:tracePt t="14323" x="7615238" y="2420938"/>
          <p14:tracePt t="14352" x="6615113" y="2486025"/>
          <p14:tracePt t="14387" x="5819775" y="2589213"/>
          <p14:tracePt t="14415" x="5592763" y="2609850"/>
          <p14:tracePt t="14448" x="5329238" y="2620963"/>
          <p14:tracePt t="14482" x="4702175" y="2697163"/>
          <p14:tracePt t="14515" x="4259263" y="2771775"/>
          <p14:tracePt t="14540" x="4194175" y="2778125"/>
          <p14:tracePt t="14574" x="4140200" y="2778125"/>
          <p14:tracePt t="14602" x="4059238" y="2778125"/>
          <p14:tracePt t="14636" x="3976688" y="2751138"/>
          <p14:tracePt t="14665" x="3971925" y="2751138"/>
          <p14:tracePt t="14732" x="3960813" y="2744788"/>
          <p14:tracePt t="14765" x="3949700" y="2733675"/>
          <p14:tracePt t="14823" x="3944938" y="2733675"/>
          <p14:tracePt t="14902" x="3944938" y="2724150"/>
          <p14:tracePt t="14932" x="3944938" y="2697163"/>
          <p14:tracePt t="14965" x="3960813" y="2663825"/>
          <p14:tracePt t="14999" x="3998913" y="2625725"/>
          <p14:tracePt t="15016" x="4025900" y="2582863"/>
          <p14:tracePt t="15040" x="4064000" y="2555875"/>
          <p14:tracePt t="15073" x="4102100" y="2513013"/>
          <p14:tracePt t="15102" x="4160838" y="2459038"/>
          <p14:tracePt t="15136" x="4171950" y="24368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2074" y="1407614"/>
            <a:ext cx="10515600" cy="4351338"/>
          </a:xfrm>
        </p:spPr>
        <p:txBody>
          <a:bodyPr/>
          <a:lstStyle/>
          <a:p>
            <a:r>
              <a:rPr lang="en-US" altLang="ja-JP" dirty="0"/>
              <a:t>The president informed </a:t>
            </a:r>
            <a:r>
              <a:rPr lang="en-US" altLang="ja-JP" b="1" dirty="0">
                <a:solidFill>
                  <a:srgbClr val="FF0000"/>
                </a:solidFill>
              </a:rPr>
              <a:t>the stock holders who gathered for the general meeting</a:t>
            </a:r>
            <a:r>
              <a:rPr lang="en-US" altLang="ja-JP" dirty="0"/>
              <a:t> of </a:t>
            </a:r>
            <a:r>
              <a:rPr lang="en-US" altLang="ja-JP" b="1" dirty="0">
                <a:solidFill>
                  <a:srgbClr val="0070C0"/>
                </a:solidFill>
              </a:rPr>
              <a:t>his decision to close its New York branch. 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A</a:t>
            </a:r>
            <a:r>
              <a:rPr lang="ja-JP" altLang="en-US" dirty="0"/>
              <a:t>に</a:t>
            </a:r>
            <a:r>
              <a:rPr lang="ja-JP" altLang="en-US" b="1" dirty="0">
                <a:solidFill>
                  <a:srgbClr val="0070C0"/>
                </a:solidFill>
              </a:rPr>
              <a:t>Ｂ</a:t>
            </a:r>
            <a:r>
              <a:rPr lang="ja-JP" altLang="en-US" dirty="0"/>
              <a:t>を知らせた</a:t>
            </a:r>
            <a:endParaRPr kumimoji="1" lang="en-US" altLang="ja-JP" dirty="0"/>
          </a:p>
          <a:p>
            <a:r>
              <a:rPr kumimoji="1" lang="en-US" altLang="ja-JP" dirty="0"/>
              <a:t>Now is the time to make real the promises of democracy.</a:t>
            </a:r>
          </a:p>
          <a:p>
            <a:r>
              <a:rPr lang="en-US" altLang="ja-JP" dirty="0"/>
              <a:t>Attached please find our application form.</a:t>
            </a:r>
            <a:endParaRPr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9C4BA41-8588-430C-BB5C-ADAAB21A4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0"/>
    </mc:Choice>
    <mc:Fallback xmlns="">
      <p:transition spd="slow" advTm="5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4" x="4837113" y="2236788"/>
          <p14:tracePt t="1328" x="4799013" y="2227263"/>
          <p14:tracePt t="1357" x="4826000" y="2097088"/>
          <p14:tracePt t="1390" x="4864100" y="2036763"/>
          <p14:tracePt t="1423" x="4879975" y="2036763"/>
          <p14:tracePt t="1457" x="4929188" y="2016125"/>
          <p14:tracePt t="1481" x="4945063" y="1982788"/>
          <p14:tracePt t="1515" x="4992688" y="1924050"/>
          <p14:tracePt t="1544" x="5041900" y="1890713"/>
          <p14:tracePt t="1577" x="5165725" y="1843088"/>
          <p14:tracePt t="1607" x="5295900" y="1789113"/>
          <p14:tracePt t="1640" x="5322888" y="1778000"/>
          <p14:tracePt t="1707" x="5383213" y="1778000"/>
          <p14:tracePt t="1731" x="5534025" y="1789113"/>
          <p14:tracePt t="1765" x="5765800" y="1800225"/>
          <p14:tracePt t="1794" x="5922963" y="1804988"/>
          <p14:tracePt t="1827" x="6242050" y="1809750"/>
          <p14:tracePt t="1857" x="6496050" y="1782763"/>
          <p14:tracePt t="1890" x="6689725" y="1762125"/>
          <p14:tracePt t="1923" x="6943725" y="1762125"/>
          <p14:tracePt t="1957" x="7305675" y="1762125"/>
          <p14:tracePt t="1981" x="7473950" y="1762125"/>
          <p14:tracePt t="2013" x="7642225" y="1755775"/>
          <p14:tracePt t="2044" x="7759700" y="1739900"/>
          <p14:tracePt t="2077" x="7932738" y="1701800"/>
          <p14:tracePt t="2107" x="8105775" y="1685925"/>
          <p14:tracePt t="2140" x="8262938" y="1670050"/>
          <p14:tracePt t="2173" x="8447088" y="1654175"/>
          <p14:tracePt t="2199" x="8593138" y="1631950"/>
          <p14:tracePt t="2231" x="8705850" y="1627188"/>
          <p14:tracePt t="2265" x="8809038" y="1627188"/>
          <p14:tracePt t="2294" x="8905875" y="1620838"/>
          <p14:tracePt t="2328" x="9063038" y="1620838"/>
          <p14:tracePt t="2357" x="9193213" y="1620838"/>
          <p14:tracePt t="2390" x="9267825" y="1627188"/>
          <p14:tracePt t="2423" x="9301163" y="1627188"/>
          <p14:tracePt t="2457" x="9375775" y="1620838"/>
          <p14:tracePt t="2481" x="9424988" y="1616075"/>
          <p14:tracePt t="2515" x="9467850" y="1604963"/>
          <p14:tracePt t="2544" x="9490075" y="1604963"/>
          <p14:tracePt t="2577" x="9505950" y="1600200"/>
          <p14:tracePt t="2747" x="9382125" y="1604963"/>
          <p14:tracePt t="2777" x="9182100" y="1616075"/>
          <p14:tracePt t="2810" x="8912225" y="1643063"/>
          <p14:tracePt t="2840" x="8620125" y="1685925"/>
          <p14:tracePt t="2873" x="8386763" y="1724025"/>
          <p14:tracePt t="2907" x="7804150" y="1827213"/>
          <p14:tracePt t="2940" x="6889750" y="2047875"/>
          <p14:tracePt t="2950" x="6635750" y="2108200"/>
          <p14:tracePt t="2981" x="6354763" y="2162175"/>
          <p14:tracePt t="3015" x="6073775" y="2171700"/>
          <p14:tracePt t="3043" x="5484813" y="2232025"/>
          <p14:tracePt t="3077" x="4837113" y="2301875"/>
          <p14:tracePt t="3106" x="4657725" y="2301875"/>
          <p14:tracePt t="3140" x="4421188" y="2301875"/>
          <p14:tracePt t="3173" x="4052888" y="2335213"/>
          <p14:tracePt t="3206" x="3587750" y="2355850"/>
          <p14:tracePt t="3231" x="3486150" y="2355850"/>
          <p14:tracePt t="3265" x="3378200" y="2366963"/>
          <p14:tracePt t="3294" x="3236913" y="2371725"/>
          <p14:tracePt t="3324" x="3079750" y="2382838"/>
          <p14:tracePt t="3356" x="2982913" y="2382838"/>
          <p14:tracePt t="3389" x="2978150" y="2382838"/>
          <p14:tracePt t="3423" x="2978150" y="2389188"/>
          <p14:tracePt t="3457" x="2971800" y="2389188"/>
          <p14:tracePt t="3547" x="2951163" y="2393950"/>
          <p14:tracePt t="3576" x="2901950" y="2405063"/>
          <p14:tracePt t="3606" x="2794000" y="2416175"/>
          <p14:tracePt t="3639" x="2701925" y="2416175"/>
          <p14:tracePt t="3673" x="2670175" y="2389188"/>
          <p14:tracePt t="3706" x="2620963" y="2324100"/>
          <p14:tracePt t="3731" x="2609850" y="2270125"/>
          <p14:tracePt t="3764" x="2609850" y="2182813"/>
          <p14:tracePt t="3793" x="2670175" y="2101850"/>
          <p14:tracePt t="3827" x="2994025" y="1962150"/>
          <p14:tracePt t="3856" x="3398838" y="1928813"/>
          <p14:tracePt t="3889" x="3944938" y="1928813"/>
          <p14:tracePt t="3923" x="4322763" y="1944688"/>
          <p14:tracePt t="3956" x="4567238" y="2027238"/>
          <p14:tracePt t="3981" x="4587875" y="2054225"/>
          <p14:tracePt t="4014" x="4587875" y="2097088"/>
          <p14:tracePt t="4043" x="4533900" y="2144713"/>
          <p14:tracePt t="4076" x="4452938" y="2182813"/>
          <p14:tracePt t="4106" x="4410075" y="2189163"/>
          <p14:tracePt t="5190" x="4410075" y="2135188"/>
          <p14:tracePt t="5216" x="4421188" y="2081213"/>
          <p14:tracePt t="5248" x="4475163" y="2009775"/>
          <p14:tracePt t="5277" x="4522788" y="1944688"/>
          <p14:tracePt t="5311" x="4576763" y="1885950"/>
          <p14:tracePt t="5344" x="4679950" y="1843088"/>
          <p14:tracePt t="5373" x="4868863" y="1793875"/>
          <p14:tracePt t="5406" x="5226050" y="1746250"/>
          <p14:tracePt t="5440" x="5365750" y="1746250"/>
          <p14:tracePt t="5458" x="5410200" y="1751013"/>
          <p14:tracePt t="5498" x="5419725" y="1762125"/>
          <p14:tracePt t="5527" x="5441950" y="1778000"/>
          <p14:tracePt t="5561" x="5457825" y="1789113"/>
          <p14:tracePt t="5624" x="5446713" y="1800225"/>
          <p14:tracePt t="5657" x="5430838" y="1800225"/>
          <p14:tracePt t="5690" x="5419725" y="1804988"/>
          <p14:tracePt t="5732" x="5410200" y="1804988"/>
          <p14:tracePt t="5765" x="5318125" y="1755775"/>
          <p14:tracePt t="5794" x="5226050" y="1685925"/>
          <p14:tracePt t="5827" x="5187950" y="1593850"/>
          <p14:tracePt t="5857" x="5187950" y="1546225"/>
          <p14:tracePt t="5890" x="5214938" y="1481138"/>
          <p14:tracePt t="5923" x="5268913" y="1427163"/>
          <p14:tracePt t="5956" x="5419725" y="1346200"/>
          <p14:tracePt t="5981" x="5518150" y="1308100"/>
          <p14:tracePt t="6014" x="5695950" y="1254125"/>
          <p14:tracePt t="6044" x="5868988" y="1216025"/>
          <p14:tracePt t="6077" x="6096000" y="1204913"/>
          <p14:tracePt t="6107" x="6350000" y="1211263"/>
          <p14:tracePt t="6140" x="6480175" y="1211263"/>
          <p14:tracePt t="6173" x="6608763" y="1220788"/>
          <p14:tracePt t="6207" x="6846888" y="1238250"/>
          <p14:tracePt t="6231" x="7046913" y="1258888"/>
          <p14:tracePt t="6264" x="7278688" y="1296988"/>
          <p14:tracePt t="6294" x="7354888" y="1319213"/>
          <p14:tracePt t="6328" x="7366000" y="1339850"/>
          <p14:tracePt t="6361" x="7366000" y="1373188"/>
          <p14:tracePt t="6390" x="7343775" y="1400175"/>
          <p14:tracePt t="6423" x="7285038" y="1427163"/>
          <p14:tracePt t="6457" x="7204075" y="1454150"/>
          <p14:tracePt t="6481" x="7170738" y="1465263"/>
          <p14:tracePt t="6514" x="7150100" y="1470025"/>
          <p14:tracePt t="6543" x="7143750" y="1470025"/>
          <p14:tracePt t="6958" x="7138988" y="1470025"/>
          <p14:tracePt t="7457" x="6977063" y="1593850"/>
          <p14:tracePt t="7483" x="6858000" y="1685925"/>
          <p14:tracePt t="7514" x="6653213" y="1847850"/>
          <p14:tracePt t="7544" x="6484938" y="1939925"/>
          <p14:tracePt t="7577" x="6127750" y="2032000"/>
          <p14:tracePt t="7606" x="5792788" y="2090738"/>
          <p14:tracePt t="7640" x="5534025" y="2135188"/>
          <p14:tracePt t="7673" x="5426075" y="2139950"/>
          <p14:tracePt t="7707" x="5376863" y="2139950"/>
          <p14:tracePt t="7731" x="5356225" y="2128838"/>
          <p14:tracePt t="7765" x="5338763" y="2128838"/>
          <p14:tracePt t="7923" x="5338763" y="2139950"/>
          <p14:tracePt t="7956" x="5383213" y="2151063"/>
          <p14:tracePt t="7981" x="5403850" y="2162175"/>
          <p14:tracePt t="8014" x="5414963" y="2182813"/>
          <p14:tracePt t="8044" x="5419725" y="2193925"/>
          <p14:tracePt t="8373" x="5430838" y="2198688"/>
          <p14:tracePt t="8406" x="5464175" y="2205038"/>
          <p14:tracePt t="8434" x="5480050" y="2205038"/>
          <p14:tracePt t="8458" x="5522913" y="2205038"/>
          <p14:tracePt t="8481" x="5588000" y="2205038"/>
          <p14:tracePt t="8515" x="5695950" y="2193925"/>
          <p14:tracePt t="8543" x="5853113" y="2178050"/>
          <p14:tracePt t="8577" x="6111875" y="2139950"/>
          <p14:tracePt t="8607" x="6208713" y="2128838"/>
          <p14:tracePt t="8640" x="6262688" y="2124075"/>
          <p14:tracePt t="8673" x="6334125" y="2117725"/>
          <p14:tracePt t="8706" x="6469063" y="2108200"/>
          <p14:tracePt t="8731" x="6523038" y="2108200"/>
          <p14:tracePt t="8764" x="6604000" y="2108200"/>
          <p14:tracePt t="8793" x="6723063" y="2101850"/>
          <p14:tracePt t="8827" x="6954838" y="2101850"/>
          <p14:tracePt t="8856" x="7154863" y="2090738"/>
          <p14:tracePt t="8889" x="7251700" y="2090738"/>
          <p14:tracePt t="8923" x="7354888" y="2090738"/>
          <p14:tracePt t="8956" x="7539038" y="2074863"/>
          <p14:tracePt t="8981" x="7631113" y="2074863"/>
          <p14:tracePt t="9014" x="7727950" y="2074863"/>
          <p14:tracePt t="9044" x="7824788" y="2074863"/>
          <p14:tracePt t="9077" x="8047038" y="2074863"/>
          <p14:tracePt t="9106" x="8204200" y="2074863"/>
          <p14:tracePt t="9139" x="8339138" y="2074863"/>
          <p14:tracePt t="9173" x="8435975" y="2074863"/>
          <p14:tracePt t="9207" x="8609013" y="2085975"/>
          <p14:tracePt t="9231" x="8674100" y="2090738"/>
          <p14:tracePt t="9265" x="8770938" y="2101850"/>
          <p14:tracePt t="9293" x="8829675" y="2101850"/>
          <p14:tracePt t="9328" x="8948738" y="2108200"/>
          <p14:tracePt t="9356" x="9051925" y="2112963"/>
          <p14:tracePt t="9389" x="9121775" y="2112963"/>
          <p14:tracePt t="9423" x="9137650" y="2112963"/>
          <p14:tracePt t="9456" x="9170988" y="2112963"/>
          <p14:tracePt t="9481" x="9193213" y="2112963"/>
          <p14:tracePt t="9514" x="9236075" y="2108200"/>
          <p14:tracePt t="9544" x="9278938" y="2108200"/>
          <p14:tracePt t="9577" x="9317038" y="2108200"/>
          <p14:tracePt t="9607" x="9337675" y="2108200"/>
          <p14:tracePt t="9639" x="9386888" y="2101850"/>
          <p14:tracePt t="9673" x="9447213" y="2101850"/>
          <p14:tracePt t="9706" x="9521825" y="2101850"/>
          <p14:tracePt t="9757" x="9591675" y="2101850"/>
          <p14:tracePt t="9793" x="9640888" y="2101850"/>
          <p14:tracePt t="9827" x="9705975" y="2101850"/>
          <p14:tracePt t="9857" x="9721850" y="2101850"/>
          <p14:tracePt t="9998" x="9656763" y="2101850"/>
          <p14:tracePt t="10031" x="9510713" y="2117725"/>
          <p14:tracePt t="10060" x="9224963" y="2139950"/>
          <p14:tracePt t="10090" x="9009063" y="2151063"/>
          <p14:tracePt t="10123" x="8775700" y="2162175"/>
          <p14:tracePt t="10157" x="8312150" y="2205038"/>
          <p14:tracePt t="10190" x="7858125" y="2236788"/>
          <p14:tracePt t="10223" x="7446963" y="2236788"/>
          <p14:tracePt t="10247" x="7042150" y="2247900"/>
          <p14:tracePt t="10281" x="6696075" y="2270125"/>
          <p14:tracePt t="10311" x="6323013" y="2324100"/>
          <p14:tracePt t="10340" x="5999163" y="2366963"/>
          <p14:tracePt t="10373" x="5754688" y="2405063"/>
          <p14:tracePt t="10406" x="5518150" y="2443163"/>
          <p14:tracePt t="10440" x="5165725" y="2490788"/>
          <p14:tracePt t="10450" x="4949825" y="2517775"/>
          <p14:tracePt t="10481" x="4540250" y="2551113"/>
          <p14:tracePt t="10514" x="4225925" y="2571750"/>
          <p14:tracePt t="10543" x="3917950" y="2582863"/>
          <p14:tracePt t="10577" x="3302000" y="2625725"/>
          <p14:tracePt t="10606" x="2924175" y="2625725"/>
          <p14:tracePt t="10640" x="2632075" y="2636838"/>
          <p14:tracePt t="10673" x="2366963" y="2636838"/>
          <p14:tracePt t="10707" x="2151063" y="2632075"/>
          <p14:tracePt t="10731" x="2124075" y="2632075"/>
          <p14:tracePt t="10764" x="2097088" y="2632075"/>
          <p14:tracePt t="10856" x="2124075" y="2616200"/>
          <p14:tracePt t="10890" x="2470150" y="2562225"/>
          <p14:tracePt t="10923" x="3151188" y="2490788"/>
          <p14:tracePt t="10957" x="4259263" y="2339975"/>
          <p14:tracePt t="10981" x="4922838" y="2259013"/>
          <p14:tracePt t="11013" x="5761038" y="2151063"/>
          <p14:tracePt t="11044" x="6457950" y="2090738"/>
          <p14:tracePt t="11077" x="7015163" y="2081213"/>
          <p14:tracePt t="11107" x="7192963" y="2081213"/>
          <p14:tracePt t="11140" x="7327900" y="2074863"/>
          <p14:tracePt t="11173" x="7458075" y="2074863"/>
          <p14:tracePt t="11207" x="7651750" y="2085975"/>
          <p14:tracePt t="11248" x="7705725" y="2097088"/>
          <p14:tracePt t="11577" x="7689850" y="2101850"/>
          <p14:tracePt t="11606" x="7685088" y="2101850"/>
          <p14:tracePt t="11640" x="7673975" y="2108200"/>
          <p14:tracePt t="11673" x="7662863" y="2108200"/>
          <p14:tracePt t="11700" x="7658100" y="2108200"/>
          <p14:tracePt t="11731" x="7651750" y="2112963"/>
          <p14:tracePt t="11840" x="7651750" y="2117725"/>
          <p14:tracePt t="11874" x="7642225" y="2139950"/>
          <p14:tracePt t="11906" x="7631113" y="2155825"/>
          <p14:tracePt t="11940" x="7615238" y="2162175"/>
          <p14:tracePt t="11982" x="7577138" y="2189163"/>
          <p14:tracePt t="12014" x="7566025" y="2193925"/>
          <p14:tracePt t="12094" x="7559675" y="2198688"/>
          <p14:tracePt t="12123" x="7550150" y="2205038"/>
          <p14:tracePt t="13657" x="7512050" y="2189163"/>
          <p14:tracePt t="13685" x="7496175" y="2189163"/>
          <p14:tracePt t="13715" x="7478713" y="2182813"/>
          <p14:tracePt t="13747" x="7462838" y="2182813"/>
          <p14:tracePt t="13777" x="7442200" y="2178050"/>
          <p14:tracePt t="13811" x="7366000" y="2182813"/>
          <p14:tracePt t="13843" x="7269163" y="2189163"/>
          <p14:tracePt t="13873" x="7192963" y="2189163"/>
          <p14:tracePt t="13907" x="7096125" y="2189163"/>
          <p14:tracePt t="13940" x="7078663" y="2189163"/>
          <p14:tracePt t="13950" x="7073900" y="2189163"/>
          <p14:tracePt t="13981" x="7073900" y="2182813"/>
          <p14:tracePt t="14043" x="7062788" y="2182813"/>
          <p14:tracePt t="14077" x="7058025" y="2182813"/>
          <p14:tracePt t="14514" x="7096125" y="2216150"/>
          <p14:tracePt t="14548" x="7112000" y="2236788"/>
          <p14:tracePt t="14577" x="7116763" y="2236788"/>
          <p14:tracePt t="14607" x="7096125" y="2274888"/>
          <p14:tracePt t="14639" x="7042150" y="2301875"/>
          <p14:tracePt t="14673" x="6977063" y="2317750"/>
          <p14:tracePt t="14707" x="6750050" y="2382838"/>
          <p14:tracePt t="14731" x="6581775" y="2405063"/>
          <p14:tracePt t="14765" x="6426200" y="2420938"/>
          <p14:tracePt t="14793" x="6300788" y="2420938"/>
          <p14:tracePt t="14827" x="6073775" y="2355850"/>
          <p14:tracePt t="14857" x="5927725" y="2263775"/>
          <p14:tracePt t="14889" x="5853113" y="2166938"/>
          <p14:tracePt t="14923" x="5853113" y="2097088"/>
          <p14:tracePt t="14956" x="5826125" y="2020888"/>
          <p14:tracePt t="14981" x="5799138" y="1993900"/>
          <p14:tracePt t="15014" x="5765800" y="1944688"/>
          <p14:tracePt t="15043" x="5745163" y="1881188"/>
          <p14:tracePt t="15077" x="5745163" y="1816100"/>
          <p14:tracePt t="15107" x="5749925" y="1755775"/>
          <p14:tracePt t="15140" x="5749925" y="1719263"/>
          <p14:tracePt t="15173" x="5734050" y="1681163"/>
          <p14:tracePt t="15206" x="5695950" y="1636713"/>
          <p14:tracePt t="15231" x="5668963" y="1627188"/>
          <p14:tracePt t="15264" x="5599113" y="1604963"/>
          <p14:tracePt t="15293" x="5484813" y="1589088"/>
          <p14:tracePt t="15328" x="5192713" y="1582738"/>
          <p14:tracePt t="15357" x="5026025" y="1582738"/>
          <p14:tracePt t="15389" x="4837113" y="1582738"/>
          <p14:tracePt t="15423" x="4522788" y="1582738"/>
          <p14:tracePt t="15457" x="4318000" y="1600200"/>
          <p14:tracePt t="15481" x="4279900" y="1604963"/>
          <p14:tracePt t="15514" x="4275138" y="1616075"/>
          <p14:tracePt t="15561" x="4275138" y="1620838"/>
          <p14:tracePt t="15624" x="4268788" y="1620838"/>
          <p14:tracePt t="15982" x="4306888" y="1631950"/>
          <p14:tracePt t="16012" x="4360863" y="1643063"/>
          <p14:tracePt t="16044" x="4425950" y="1647825"/>
          <p14:tracePt t="16077" x="4549775" y="1658938"/>
          <p14:tracePt t="16106" x="4718050" y="1658938"/>
          <p14:tracePt t="16140" x="4884738" y="1654175"/>
          <p14:tracePt t="16173" x="5102225" y="1643063"/>
          <p14:tracePt t="16206" x="5345113" y="1627188"/>
          <p14:tracePt t="16239" x="5522913" y="1627188"/>
          <p14:tracePt t="16264" x="5603875" y="1631950"/>
          <p14:tracePt t="16292" x="5749925" y="1643063"/>
          <p14:tracePt t="16327" x="5799138" y="1663700"/>
          <p14:tracePt t="16356" x="5810250" y="1674813"/>
          <p14:tracePt t="16390" x="5810250" y="1685925"/>
          <p14:tracePt t="16423" x="5792788" y="1701800"/>
          <p14:tracePt t="16456" x="5646738" y="1739900"/>
          <p14:tracePt t="16480" x="5534025" y="1739900"/>
          <p14:tracePt t="16514" x="5446713" y="1735138"/>
          <p14:tracePt t="16546" x="5419725" y="1708150"/>
          <p14:tracePt t="16576" x="5414963" y="1697038"/>
          <p14:tracePt t="16607" x="5414963" y="1685925"/>
          <p14:tracePt t="16656" x="5437188" y="1663700"/>
          <p14:tracePt t="16689" x="5545138" y="1620838"/>
          <p14:tracePt t="16715" x="5614988" y="1600200"/>
          <p14:tracePt t="16747" x="5680075" y="1600200"/>
          <p14:tracePt t="16780" x="5727700" y="1604963"/>
          <p14:tracePt t="16810" x="5826125" y="1631950"/>
          <p14:tracePt t="16843" x="5934075" y="1647825"/>
          <p14:tracePt t="16873" x="5954713" y="1663700"/>
          <p14:tracePt t="16906" x="5954713" y="1685925"/>
          <p14:tracePt t="16939" x="5934075" y="1719263"/>
          <p14:tracePt t="16957" x="5891213" y="1728788"/>
          <p14:tracePt t="16981" x="5819775" y="1755775"/>
          <p14:tracePt t="17014" x="5749925" y="1766888"/>
          <p14:tracePt t="17043" x="5734050" y="1766888"/>
          <p14:tracePt t="17077" x="5668963" y="1735138"/>
          <p14:tracePt t="17106" x="5610225" y="1674813"/>
          <p14:tracePt t="17140" x="5588000" y="1636713"/>
          <p14:tracePt t="17173" x="5588000" y="1604963"/>
          <p14:tracePt t="17206" x="5588000" y="1593850"/>
          <p14:tracePt t="17264" x="5588000" y="1589088"/>
          <p14:tracePt t="17311" x="5534025" y="1593850"/>
          <p14:tracePt t="17344" x="5437188" y="1604963"/>
          <p14:tracePt t="17373" x="5302250" y="1620838"/>
          <p14:tracePt t="17406" x="5291138" y="1620838"/>
          <p14:tracePt t="17577" x="5291138" y="1627188"/>
          <p14:tracePt t="17623" x="5284788" y="1631950"/>
          <p14:tracePt t="18014" x="5280025" y="1643063"/>
          <p14:tracePt t="18045" x="5257800" y="1697038"/>
          <p14:tracePt t="18077" x="5230813" y="1847850"/>
          <p14:tracePt t="18107" x="5219700" y="1944688"/>
          <p14:tracePt t="18140" x="5199063" y="2016125"/>
          <p14:tracePt t="18173" x="5183188" y="2047875"/>
          <p14:tracePt t="18199" x="5172075" y="2058988"/>
          <p14:tracePt t="18233" x="5172075" y="2074863"/>
          <p14:tracePt t="18265" x="5172075" y="2090738"/>
          <p14:tracePt t="18294" x="5172075" y="2101850"/>
          <p14:tracePt t="18328" x="5172075" y="2124075"/>
          <p14:tracePt t="18357" x="5187950" y="2128838"/>
          <p14:tracePt t="18390" x="5241925" y="2128838"/>
          <p14:tracePt t="18423" x="5273675" y="2135188"/>
          <p14:tracePt t="18456" x="5284788" y="2144713"/>
          <p14:tracePt t="18480" x="5291138" y="2151063"/>
          <p14:tracePt t="18577" x="5284788" y="2139950"/>
          <p14:tracePt t="18607" x="5268913" y="2097088"/>
          <p14:tracePt t="18640" x="5268913" y="2058988"/>
          <p14:tracePt t="18673" x="5284788" y="2009775"/>
          <p14:tracePt t="18706" x="5349875" y="1951038"/>
          <p14:tracePt t="18731" x="5437188" y="1908175"/>
          <p14:tracePt t="18764" x="5734050" y="1843088"/>
          <p14:tracePt t="18794" x="6165850" y="1782763"/>
          <p14:tracePt t="18827" x="6253163" y="1789113"/>
          <p14:tracePt t="18856" x="6226175" y="1816100"/>
          <p14:tracePt t="18889" x="6199188" y="1831975"/>
          <p14:tracePt t="18923" x="6181725" y="1836738"/>
          <p14:tracePt t="18956" x="6127750" y="1843088"/>
          <p14:tracePt t="18981" x="6080125" y="1843088"/>
          <p14:tracePt t="19014" x="6035675" y="1854200"/>
          <p14:tracePt t="19044" x="6026150" y="1863725"/>
          <p14:tracePt t="19077" x="5999163" y="1881188"/>
          <p14:tracePt t="19106" x="5961063" y="1897063"/>
          <p14:tracePt t="19140" x="5949950" y="1901825"/>
          <p14:tracePt t="19215" x="5945188" y="1908175"/>
          <p14:tracePt t="19293" x="5918200" y="1912938"/>
          <p14:tracePt t="19328" x="5810250" y="1944688"/>
          <p14:tracePt t="19357" x="5657850" y="1973263"/>
          <p14:tracePt t="19389" x="5446713" y="2027238"/>
          <p14:tracePt t="19423" x="5291138" y="2101850"/>
          <p14:tracePt t="19456" x="4983163" y="2247900"/>
          <p14:tracePt t="19481" x="4675188" y="2378075"/>
          <p14:tracePt t="19515" x="4268788" y="2528888"/>
          <p14:tracePt t="19543" x="3879850" y="2605088"/>
          <p14:tracePt t="19577" x="3517900" y="2659063"/>
          <p14:tracePt t="19606" x="3236913" y="2686050"/>
          <p14:tracePt t="19639" x="2994025" y="2717800"/>
          <p14:tracePt t="19673" x="2847975" y="2733675"/>
          <p14:tracePt t="19707" x="2670175" y="2751138"/>
          <p14:tracePt t="19747" x="2616200" y="2755900"/>
          <p14:tracePt t="19794" x="2620963" y="2744788"/>
          <p14:tracePt t="19827" x="2636838" y="2724150"/>
          <p14:tracePt t="19857" x="2690813" y="2679700"/>
          <p14:tracePt t="19889" x="2798763" y="2605088"/>
          <p14:tracePt t="19923" x="2944813" y="2535238"/>
          <p14:tracePt t="19957" x="3324225" y="2409825"/>
          <p14:tracePt t="19981" x="3625850" y="2317750"/>
          <p14:tracePt t="20014" x="3890963" y="2263775"/>
          <p14:tracePt t="20043" x="3983038" y="2247900"/>
          <p14:tracePt t="20078" x="4090988" y="2232025"/>
          <p14:tracePt t="20106" x="4160838" y="2216150"/>
          <p14:tracePt t="20140" x="4286250" y="2182813"/>
          <p14:tracePt t="20173" x="4448175" y="2108200"/>
          <p14:tracePt t="20206" x="4598988" y="1935163"/>
          <p14:tracePt t="20248" x="4598988" y="1908175"/>
          <p14:tracePt t="20277" x="4614863" y="1881188"/>
          <p14:tracePt t="20311" x="4679950" y="1831975"/>
          <p14:tracePt t="20340" x="4702175" y="1816100"/>
          <p14:tracePt t="20373" x="4702175" y="1804988"/>
          <p14:tracePt t="20406" x="4706938" y="1804988"/>
          <p14:tracePt t="20543" x="4718050" y="1793875"/>
          <p14:tracePt t="20577" x="4803775" y="1766888"/>
          <p14:tracePt t="20606" x="5068888" y="1755775"/>
          <p14:tracePt t="20639" x="5561013" y="1746250"/>
          <p14:tracePt t="20673" x="5945188" y="1746250"/>
          <p14:tracePt t="20707" x="5981700" y="1751013"/>
          <p14:tracePt t="20731" x="5961063" y="1755775"/>
          <p14:tracePt t="20765" x="5911850" y="1755775"/>
          <p14:tracePt t="20793" x="5873750" y="1755775"/>
          <p14:tracePt t="20828" x="5873750" y="1735138"/>
          <p14:tracePt t="20873" x="5880100" y="1724025"/>
          <p14:tracePt t="20906" x="5891213" y="1701800"/>
          <p14:tracePt t="20956" x="5891213" y="1697038"/>
          <p14:tracePt t="21027" x="5868988" y="1712913"/>
          <p14:tracePt t="21061" x="5781675" y="1766888"/>
          <p14:tracePt t="21093" x="5511800" y="1897063"/>
          <p14:tracePt t="21123" x="5253038" y="2032000"/>
          <p14:tracePt t="21157" x="5183188" y="2074863"/>
          <p14:tracePt t="21190" x="5156200" y="2074863"/>
          <p14:tracePt t="21216" x="5075238" y="2090738"/>
          <p14:tracePt t="21247" x="4987925" y="2112963"/>
          <p14:tracePt t="21281" x="4965700" y="2117725"/>
          <p14:tracePt t="21343" x="4949825" y="2128838"/>
          <p14:tracePt t="21373" x="4945063" y="2128838"/>
          <p14:tracePt t="21577" x="4949825" y="2124075"/>
          <p14:tracePt t="21623" x="5138738" y="2124075"/>
          <p14:tracePt t="21657" x="5414963" y="2124075"/>
          <p14:tracePt t="21685" x="5534025" y="2124075"/>
          <p14:tracePt t="21723" x="5749925" y="2124075"/>
          <p14:tracePt t="21748" x="5819775" y="2124075"/>
          <p14:tracePt t="21777" x="5830888" y="2124075"/>
          <p14:tracePt t="21889" x="5830888" y="2117725"/>
          <p14:tracePt t="22123" x="5826125" y="2166938"/>
          <p14:tracePt t="22157" x="5826125" y="2301875"/>
          <p14:tracePt t="22185" x="5810250" y="2393950"/>
          <p14:tracePt t="22223" x="5788025" y="2463800"/>
          <p14:tracePt t="22247" x="5781675" y="2474913"/>
          <p14:tracePt t="23123" x="5776913" y="2474913"/>
          <p14:tracePt t="23390" x="5776913" y="2481263"/>
          <p14:tracePt t="24156" x="5599113" y="2459038"/>
          <p14:tracePt t="24183" x="5311775" y="2393950"/>
          <p14:tracePt t="24217" x="4583113" y="2162175"/>
          <p14:tracePt t="24249" x="4225925" y="2009775"/>
          <p14:tracePt t="24280" x="3994150" y="1890713"/>
          <p14:tracePt t="24310" x="3805238" y="1816100"/>
          <p14:tracePt t="24343" x="3625850" y="1751013"/>
          <p14:tracePt t="24373" x="3524250" y="1708150"/>
          <p14:tracePt t="24406" x="3421063" y="1647825"/>
          <p14:tracePt t="24439" x="3290888" y="1609725"/>
          <p14:tracePt t="24450" x="3248025" y="1589088"/>
          <p14:tracePt t="24481" x="3086100" y="1546225"/>
          <p14:tracePt t="24515" x="3005138" y="1519238"/>
          <p14:tracePt t="24543" x="2982913" y="1501775"/>
          <p14:tracePt t="24577" x="2978150" y="1501775"/>
          <p14:tracePt t="24706" x="2971800" y="1501775"/>
          <p14:tracePt t="24777" x="2967038" y="1501775"/>
          <p14:tracePt t="24958" x="2960688" y="1501775"/>
          <p14:tracePt t="24983" x="2951163" y="1501775"/>
          <p14:tracePt t="25011" x="2944813" y="1501775"/>
          <p14:tracePt t="25958" x="2951163" y="1501775"/>
          <p14:tracePt t="26031" x="2955925" y="1501775"/>
          <p14:tracePt t="26077" x="2967038" y="1512888"/>
          <p14:tracePt t="26106" x="2982913" y="1535113"/>
          <p14:tracePt t="26139" x="3016250" y="1573213"/>
          <p14:tracePt t="26173" x="3101975" y="1658938"/>
          <p14:tracePt t="26207" x="3167063" y="1724025"/>
          <p14:tracePt t="26231" x="3182938" y="1746250"/>
          <p14:tracePt t="26264" x="3243263" y="1782763"/>
          <p14:tracePt t="26293" x="3317875" y="1836738"/>
          <p14:tracePt t="26327" x="3371850" y="1870075"/>
          <p14:tracePt t="26373" x="3382963" y="1874838"/>
          <p14:tracePt t="26406" x="3394075" y="1881188"/>
          <p14:tracePt t="26439" x="3405188" y="1901825"/>
          <p14:tracePt t="26450" x="3409950" y="1908175"/>
          <p14:tracePt t="26481" x="3425825" y="1944688"/>
          <p14:tracePt t="26514" x="3475038" y="1993900"/>
          <p14:tracePt t="26543" x="3502025" y="2016125"/>
          <p14:tracePt t="26577" x="3506788" y="2020888"/>
          <p14:tracePt t="26827" x="3540125" y="2027238"/>
          <p14:tracePt t="26856" x="3641725" y="2032000"/>
          <p14:tracePt t="26889" x="3983038" y="2032000"/>
          <p14:tracePt t="26923" x="4756150" y="1935163"/>
          <p14:tracePt t="26956" x="5765800" y="1697038"/>
          <p14:tracePt t="26981" x="6064250" y="1636713"/>
          <p14:tracePt t="27014" x="6927850" y="1497013"/>
          <p14:tracePt t="27043" x="7381875" y="1485900"/>
          <p14:tracePt t="27077" x="7723188" y="1485900"/>
          <p14:tracePt t="27106" x="7889875" y="1485900"/>
          <p14:tracePt t="27140" x="8105775" y="1481138"/>
          <p14:tracePt t="27173" x="8224838" y="1481138"/>
          <p14:tracePt t="27206" x="8278813" y="1485900"/>
          <p14:tracePt t="27230" x="8289925" y="1485900"/>
          <p14:tracePt t="27264" x="8316913" y="1485900"/>
          <p14:tracePt t="27293" x="8355013" y="1485900"/>
          <p14:tracePt t="27328" x="8420100" y="1501775"/>
          <p14:tracePt t="27356" x="8447088" y="1508125"/>
          <p14:tracePt t="27406" x="8458200" y="1508125"/>
          <p14:tracePt t="27857" x="8413750" y="1539875"/>
          <p14:tracePt t="27889" x="8278813" y="1604963"/>
          <p14:tracePt t="27918" x="8150225" y="1658938"/>
          <p14:tracePt t="27956" x="7927975" y="1751013"/>
          <p14:tracePt t="27981" x="7808913" y="1778000"/>
          <p14:tracePt t="28015" x="7500938" y="1827213"/>
          <p14:tracePt t="28043" x="7269163" y="1858963"/>
          <p14:tracePt t="28077" x="7154863" y="1858963"/>
          <p14:tracePt t="28106" x="7096125" y="1858963"/>
          <p14:tracePt t="28140" x="6923088" y="1854200"/>
          <p14:tracePt t="28173" x="6657975" y="1831975"/>
          <p14:tracePt t="28207" x="6496050" y="1773238"/>
          <p14:tracePt t="28231" x="6484938" y="1746250"/>
          <p14:tracePt t="28264" x="6457950" y="1697038"/>
          <p14:tracePt t="28293" x="6419850" y="1643063"/>
          <p14:tracePt t="28327" x="6408738" y="1550988"/>
          <p14:tracePt t="28356" x="6408738" y="1512888"/>
          <p14:tracePt t="28389" x="6419850" y="1497013"/>
          <p14:tracePt t="28423" x="6442075" y="1481138"/>
          <p14:tracePt t="28457" x="6565900" y="1443038"/>
          <p14:tracePt t="28480" x="6626225" y="1427163"/>
          <p14:tracePt t="28514" x="6680200" y="1427163"/>
          <p14:tracePt t="28543" x="6723063" y="1427163"/>
          <p14:tracePt t="28577" x="6765925" y="1438275"/>
          <p14:tracePt t="28606" x="6781800" y="1447800"/>
          <p14:tracePt t="28640" x="6788150" y="1454150"/>
          <p14:tracePt t="28673" x="6792913" y="1458913"/>
          <p14:tracePt t="28707" x="6797675" y="1458913"/>
          <p14:tracePt t="29873" x="6831013" y="1470025"/>
          <p14:tracePt t="29906" x="7019925" y="1589088"/>
          <p14:tracePt t="29935" x="7143750" y="1674813"/>
          <p14:tracePt t="29950" x="7343775" y="1766888"/>
          <p14:tracePt t="29982" x="7651750" y="1917700"/>
          <p14:tracePt t="30014" x="7878763" y="2000250"/>
          <p14:tracePt t="30047" x="8013700" y="2043113"/>
          <p14:tracePt t="30076" x="8123238" y="2054225"/>
          <p14:tracePt t="30106" x="8197850" y="2054225"/>
          <p14:tracePt t="30139" x="8235950" y="2054225"/>
          <p14:tracePt t="30173" x="8267700" y="2054225"/>
          <p14:tracePt t="30206" x="8467725" y="2097088"/>
          <p14:tracePt t="30247" x="8802688" y="2155825"/>
          <p14:tracePt t="30280" x="9024938" y="2205038"/>
          <p14:tracePt t="30310" x="9240838" y="2220913"/>
          <p14:tracePt t="30343" x="9420225" y="2232025"/>
          <p14:tracePt t="30373" x="9505950" y="2232025"/>
          <p14:tracePt t="30406" x="9548813" y="2232025"/>
          <p14:tracePt t="30439" x="9559925" y="2232025"/>
          <p14:tracePt t="30457" x="9564688" y="2232025"/>
          <p14:tracePt t="30489" x="9598025" y="2216150"/>
          <p14:tracePt t="30514" x="9609138" y="2209800"/>
          <p14:tracePt t="30560" x="9609138" y="2205038"/>
          <p14:tracePt t="30623" x="9613900" y="2205038"/>
          <p14:tracePt t="30706" x="9613900" y="2198688"/>
          <p14:tracePt t="30856" x="9575800" y="2209800"/>
          <p14:tracePt t="30891" x="9571038" y="2209800"/>
          <p14:tracePt t="30957" x="9555163" y="2216150"/>
          <p14:tracePt t="30982" x="9528175" y="2227263"/>
          <p14:tracePt t="31015" x="9483725" y="2236788"/>
          <p14:tracePt t="31044" x="9467850" y="2243138"/>
          <p14:tracePt t="31077" x="9447213" y="2274888"/>
          <p14:tracePt t="31106" x="9371013" y="2290763"/>
          <p14:tracePt t="31140" x="9328150" y="2312988"/>
          <p14:tracePt t="31173" x="9283700" y="2324100"/>
          <p14:tracePt t="31206" x="9170988" y="2339975"/>
          <p14:tracePt t="31240" x="8993188" y="2362200"/>
          <p14:tracePt t="31264" x="8883650" y="2378075"/>
          <p14:tracePt t="31293" x="8705850" y="2389188"/>
          <p14:tracePt t="31327" x="8582025" y="2389188"/>
          <p14:tracePt t="31357" x="8424863" y="2366963"/>
          <p14:tracePt t="31389" x="8251825" y="2312988"/>
          <p14:tracePt t="31423" x="8089900" y="2209800"/>
          <p14:tracePt t="31456" x="8051800" y="2144713"/>
          <p14:tracePt t="31480" x="8051800" y="2124075"/>
          <p14:tracePt t="31514" x="8089900" y="2108200"/>
          <p14:tracePt t="31543" x="8186738" y="2090738"/>
          <p14:tracePt t="31576" x="8332788" y="2074863"/>
          <p14:tracePt t="31793" x="8332788" y="2081213"/>
          <p14:tracePt t="31923" x="8332788" y="2085975"/>
          <p14:tracePt t="31951" x="8328025" y="2085975"/>
          <p14:tracePt t="32014" x="8328025" y="2090738"/>
          <p14:tracePt t="32123" x="8267700" y="2097088"/>
          <p14:tracePt t="32156" x="8186738" y="2117725"/>
          <p14:tracePt t="32189" x="8051800" y="2124075"/>
          <p14:tracePt t="32223" x="7858125" y="2135188"/>
          <p14:tracePt t="32247" x="7631113" y="2151063"/>
          <p14:tracePt t="32277" x="7485063" y="2171700"/>
          <p14:tracePt t="32311" x="7300913" y="2189163"/>
          <p14:tracePt t="32343" x="7062788" y="2189163"/>
          <p14:tracePt t="32373" x="6743700" y="2198688"/>
          <p14:tracePt t="32406" x="6469063" y="2198688"/>
          <p14:tracePt t="32440" x="6300788" y="2205038"/>
          <p14:tracePt t="32457" x="6172200" y="2205038"/>
          <p14:tracePt t="32480" x="6096000" y="2205038"/>
          <p14:tracePt t="32515" x="6035675" y="2205038"/>
          <p14:tracePt t="32547" x="5938838" y="2205038"/>
          <p14:tracePt t="32577" x="5788025" y="2205038"/>
          <p14:tracePt t="32606" x="5722938" y="2198688"/>
          <p14:tracePt t="32640" x="5718175" y="2193925"/>
          <p14:tracePt t="32673" x="5691188" y="2178050"/>
          <p14:tracePt t="32707" x="5619750" y="2171700"/>
          <p14:tracePt t="32739" x="5588000" y="2166938"/>
          <p14:tracePt t="32764" x="5588000" y="2162175"/>
          <p14:tracePt t="32856" x="5576888" y="2162175"/>
          <p14:tracePt t="33093" x="5583238" y="2162175"/>
          <p14:tracePt t="33215" x="5603875" y="2162175"/>
          <p14:tracePt t="33250" x="5668963" y="2166938"/>
          <p14:tracePt t="33280" x="5734050" y="2166938"/>
          <p14:tracePt t="33310" x="5815013" y="2166938"/>
          <p14:tracePt t="33343" x="5918200" y="2166938"/>
          <p14:tracePt t="33373" x="6003925" y="2166938"/>
          <p14:tracePt t="33406" x="6042025" y="2166938"/>
          <p14:tracePt t="33439" x="6064250" y="2166938"/>
          <p14:tracePt t="33457" x="6096000" y="2166938"/>
          <p14:tracePt t="33489" x="6181725" y="2166938"/>
          <p14:tracePt t="33514" x="6235700" y="2166938"/>
          <p14:tracePt t="33543" x="6253163" y="2166938"/>
          <p14:tracePt t="33577" x="6262688" y="2166938"/>
          <p14:tracePt t="33623" x="6269038" y="2162175"/>
          <p14:tracePt t="34223" x="6253163" y="2162175"/>
          <p14:tracePt t="34293" x="6246813" y="2162175"/>
          <p14:tracePt t="34423" x="6230938" y="2162175"/>
          <p14:tracePt t="34458" x="6161088" y="2162175"/>
          <p14:tracePt t="34482" x="6145213" y="2162175"/>
          <p14:tracePt t="40016" x="5322888" y="2425700"/>
          <p14:tracePt t="40123" x="5322888" y="2416175"/>
          <p14:tracePt t="40156" x="5322888" y="2409825"/>
          <p14:tracePt t="40543" x="5360988" y="2452688"/>
          <p14:tracePt t="40576" x="5387975" y="2481263"/>
          <p14:tracePt t="40606" x="5437188" y="2524125"/>
          <p14:tracePt t="40639" x="5500688" y="2562225"/>
          <p14:tracePt t="40673" x="5588000" y="2620963"/>
          <p14:tracePt t="40707" x="5700713" y="2778125"/>
          <p14:tracePt t="40730" x="5734050" y="2859088"/>
          <p14:tracePt t="40764" x="5765800" y="2940050"/>
          <p14:tracePt t="40793" x="5799138" y="2982913"/>
          <p14:tracePt t="40827" x="6015038" y="3025775"/>
          <p14:tracePt t="40857" x="6289675" y="3059113"/>
          <p14:tracePt t="40889" x="6469063" y="3059113"/>
          <p14:tracePt t="40923" x="6565900" y="3059113"/>
          <p14:tracePt t="40956" x="6662738" y="2978150"/>
          <p14:tracePt t="40981" x="6711950" y="2928938"/>
          <p14:tracePt t="41014" x="6743700" y="2897188"/>
          <p14:tracePt t="41043" x="6743700" y="2890838"/>
          <p14:tracePt t="41077" x="6754813" y="2843213"/>
          <p14:tracePt t="41106" x="6754813" y="2789238"/>
          <p14:tracePt t="41139" x="6765925" y="2751138"/>
          <p14:tracePt t="41173" x="6765925" y="2733675"/>
          <p14:tracePt t="41389" x="6750050" y="2755900"/>
          <p14:tracePt t="41456" x="6689725" y="2728913"/>
          <p14:tracePt t="41481" x="6673850" y="2728913"/>
          <p14:tracePt t="41514" x="6657975" y="2728913"/>
          <p14:tracePt t="41543" x="6646863" y="2733675"/>
          <p14:tracePt t="41576" x="6615113" y="2724150"/>
          <p14:tracePt t="41606" x="6599238" y="2717800"/>
          <p14:tracePt t="41640" x="6592888" y="2713038"/>
          <p14:tracePt t="41715" x="6615113" y="2717800"/>
          <p14:tracePt t="41747" x="6723063" y="2740025"/>
          <p14:tracePt t="41780" x="6792913" y="2778125"/>
          <p14:tracePt t="41823" x="6880225" y="2825750"/>
          <p14:tracePt t="41843" x="6923088" y="2836863"/>
          <p14:tracePt t="41872" x="6954838" y="2836863"/>
          <p14:tracePt t="41906" x="6970713" y="2820988"/>
          <p14:tracePt t="41939" x="6981825" y="2805113"/>
          <p14:tracePt t="41957" x="6988175" y="2798763"/>
          <p14:tracePt t="41998" x="6997700" y="2778125"/>
          <p14:tracePt t="42030" x="6997700" y="2744788"/>
          <p14:tracePt t="42060" x="7004050" y="2724150"/>
          <p14:tracePt t="42093" x="7004050" y="2706688"/>
          <p14:tracePt t="42123" x="7008813" y="2701925"/>
          <p14:tracePt t="42156" x="7024688" y="2690813"/>
          <p14:tracePt t="42206" x="7035800" y="2679700"/>
          <p14:tracePt t="42263" x="7046913" y="2670175"/>
          <p14:tracePt t="42293" x="7051675" y="2663825"/>
          <p14:tracePt t="42576" x="7112000" y="2674938"/>
          <p14:tracePt t="42607" x="7143750" y="2686050"/>
          <p14:tracePt t="42639" x="7154863" y="2697163"/>
          <p14:tracePt t="42673" x="7161213" y="2701925"/>
          <p14:tracePt t="42747" x="7165975" y="2706688"/>
          <p14:tracePt t="42778" x="7204075" y="2713038"/>
          <p14:tracePt t="42811" x="7296150" y="2717800"/>
          <p14:tracePt t="42839" x="7366000" y="2728913"/>
          <p14:tracePt t="42873" x="7415213" y="2733675"/>
          <p14:tracePt t="42906" x="7496175" y="2755900"/>
          <p14:tracePt t="42939" x="7624763" y="2789238"/>
          <p14:tracePt t="42958" x="7678738" y="2794000"/>
          <p14:tracePt t="42981" x="7712075" y="2794000"/>
          <p14:tracePt t="43013" x="7770813" y="2798763"/>
          <p14:tracePt t="43043" x="7813675" y="2798763"/>
          <p14:tracePt t="43077" x="7878763" y="2798763"/>
          <p14:tracePt t="43106" x="7943850" y="2778125"/>
          <p14:tracePt t="43140" x="8013700" y="2717800"/>
          <p14:tracePt t="43173" x="8105775" y="2652713"/>
          <p14:tracePt t="43207" x="8235950" y="2589213"/>
          <p14:tracePt t="43230" x="8278813" y="2566988"/>
          <p14:tracePt t="43264" x="8343900" y="2540000"/>
          <p14:tracePt t="43293" x="8413750" y="2513013"/>
          <p14:tracePt t="43328" x="8462963" y="2486025"/>
          <p14:tracePt t="43373" x="8467725" y="2486025"/>
          <p14:tracePt t="43543" x="8467725" y="2481263"/>
          <p14:tracePt t="44061" x="8451850" y="2481263"/>
          <p14:tracePt t="45043" x="8431213" y="2459038"/>
          <p14:tracePt t="45077" x="8408988" y="2432050"/>
          <p14:tracePt t="45106" x="8397875" y="2420938"/>
          <p14:tracePt t="45139" x="8393113" y="2409825"/>
          <p14:tracePt t="45173" x="8386763" y="2405063"/>
          <p14:tracePt t="45202" x="8375650" y="2398713"/>
          <p14:tracePt t="45231" x="8375650" y="2393950"/>
          <p14:tracePt t="45407" x="8543925" y="2490788"/>
          <p14:tracePt t="45440" x="8613775" y="2517775"/>
          <p14:tracePt t="45459" x="8651875" y="2535238"/>
          <p14:tracePt t="45483" x="8674100" y="2535238"/>
          <p14:tracePt t="45512" x="8705850" y="2535238"/>
          <p14:tracePt t="45543" x="8743950" y="2535238"/>
          <p14:tracePt t="45577" x="8759825" y="2535238"/>
          <p14:tracePt t="45706" x="8766175" y="2535238"/>
          <p14:tracePt t="45748" x="8766175" y="2528888"/>
          <p14:tracePt t="46606" x="8766175" y="2524125"/>
          <p14:tracePt t="46843" x="8759825" y="2524125"/>
          <p14:tracePt t="46999" x="8759825" y="2517775"/>
          <p14:tracePt t="47656" x="8728075" y="2517775"/>
          <p14:tracePt t="47684" x="8613775" y="2540000"/>
          <p14:tracePt t="47715" x="8485188" y="2562225"/>
          <p14:tracePt t="47747" x="8397875" y="2578100"/>
          <p14:tracePt t="47780" x="8235950" y="2593975"/>
          <p14:tracePt t="47811" x="7981950" y="2609850"/>
          <p14:tracePt t="47843" x="7732713" y="2609850"/>
          <p14:tracePt t="47873" x="7651750" y="2609850"/>
          <p14:tracePt t="47906" x="7608888" y="2593975"/>
          <p14:tracePt t="47939" x="7581900" y="2582863"/>
          <p14:tracePt t="47957" x="7570788" y="2578100"/>
          <p14:tracePt t="48014" x="7566025" y="25717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2074" y="1407614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dirty="0"/>
              <a:t>The president informed </a:t>
            </a:r>
            <a:r>
              <a:rPr lang="en-US" altLang="ja-JP" dirty="0">
                <a:solidFill>
                  <a:srgbClr val="FF0000"/>
                </a:solidFill>
              </a:rPr>
              <a:t>the stock holders who gathered for the general meeting</a:t>
            </a:r>
            <a:r>
              <a:rPr lang="en-US" altLang="ja-JP" dirty="0"/>
              <a:t> of </a:t>
            </a:r>
            <a:r>
              <a:rPr lang="en-US" altLang="ja-JP" dirty="0">
                <a:solidFill>
                  <a:srgbClr val="0070C0"/>
                </a:solidFill>
              </a:rPr>
              <a:t>his decision to close its New York branch. 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A</a:t>
            </a:r>
            <a:r>
              <a:rPr lang="ja-JP" altLang="en-US" dirty="0"/>
              <a:t>に</a:t>
            </a:r>
            <a:r>
              <a:rPr lang="ja-JP" altLang="en-US" dirty="0">
                <a:solidFill>
                  <a:srgbClr val="0070C0"/>
                </a:solidFill>
              </a:rPr>
              <a:t>Ｂ</a:t>
            </a:r>
            <a:r>
              <a:rPr lang="ja-JP" altLang="en-US" dirty="0"/>
              <a:t>を知らせた</a:t>
            </a:r>
            <a:endParaRPr kumimoji="1" lang="en-US" altLang="ja-JP" dirty="0"/>
          </a:p>
          <a:p>
            <a:r>
              <a:rPr kumimoji="1" lang="en-US" altLang="ja-JP" dirty="0"/>
              <a:t>Now is the time to make </a:t>
            </a:r>
            <a:r>
              <a:rPr kumimoji="1" lang="en-US" altLang="ja-JP" b="1" dirty="0">
                <a:solidFill>
                  <a:srgbClr val="FF0000"/>
                </a:solidFill>
              </a:rPr>
              <a:t>real</a:t>
            </a:r>
            <a:r>
              <a:rPr kumimoji="1" lang="en-US" altLang="ja-JP" dirty="0"/>
              <a:t> </a:t>
            </a:r>
            <a:r>
              <a:rPr kumimoji="1" lang="en-US" altLang="ja-JP" b="1" dirty="0">
                <a:solidFill>
                  <a:srgbClr val="0070C0"/>
                </a:solidFill>
              </a:rPr>
              <a:t>the promises of democracy</a:t>
            </a:r>
            <a:r>
              <a:rPr kumimoji="1" lang="en-US" altLang="ja-JP" dirty="0"/>
              <a:t>.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>
                <a:solidFill>
                  <a:srgbClr val="0070C0"/>
                </a:solidFill>
              </a:rPr>
              <a:t>Ｏ</a:t>
            </a:r>
            <a:r>
              <a:rPr lang="ja-JP" altLang="en-US" dirty="0"/>
              <a:t>を</a:t>
            </a:r>
            <a:r>
              <a:rPr lang="ja-JP" altLang="en-US" b="1" dirty="0">
                <a:solidFill>
                  <a:srgbClr val="FF0000"/>
                </a:solidFill>
              </a:rPr>
              <a:t>Ｃ</a:t>
            </a:r>
            <a:r>
              <a:rPr lang="ja-JP" altLang="en-US" dirty="0"/>
              <a:t>にする時だ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本当の民主主義をつくる時だ。</a:t>
            </a:r>
            <a:endParaRPr kumimoji="1" lang="en-US" altLang="ja-JP" dirty="0"/>
          </a:p>
          <a:p>
            <a:r>
              <a:rPr lang="en-US" altLang="ja-JP" dirty="0"/>
              <a:t>Attached please find our application form.</a:t>
            </a:r>
            <a:endParaRPr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AA94A3D-6157-45C3-86AA-7E10D6A2F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4"/>
    </mc:Choice>
    <mc:Fallback xmlns="">
      <p:transition spd="slow" advTm="5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2" x="7143750" y="2951163"/>
          <p14:tracePt t="1685" x="7251700" y="2951163"/>
          <p14:tracePt t="1873" x="7208838" y="2879725"/>
          <p14:tracePt t="1904" x="7204075" y="2701925"/>
          <p14:tracePt t="2048" x="7204075" y="2697163"/>
          <p14:tracePt t="2219" x="7107238" y="2670175"/>
          <p14:tracePt t="2248" x="6884988" y="2636838"/>
          <p14:tracePt t="2282" x="6707188" y="2717800"/>
          <p14:tracePt t="2315" x="6289675" y="2960688"/>
          <p14:tracePt t="2340" x="6096000" y="3043238"/>
          <p14:tracePt t="2373" x="5819775" y="3113088"/>
          <p14:tracePt t="2402" x="5507038" y="3155950"/>
          <p14:tracePt t="2436" x="5399088" y="3155950"/>
          <p14:tracePt t="2653" x="5437188" y="3140075"/>
          <p14:tracePt t="2686" x="5441950" y="3140075"/>
          <p14:tracePt t="2749" x="5491163" y="3182938"/>
          <p14:tracePt t="2782" x="5592763" y="3344863"/>
          <p14:tracePt t="2815" x="5700713" y="3675063"/>
          <p14:tracePt t="2840" x="5722938" y="3814763"/>
          <p14:tracePt t="2873" x="5722938" y="3917950"/>
          <p14:tracePt t="2902" x="5711825" y="3944938"/>
          <p14:tracePt t="2936" x="5707063" y="3944938"/>
          <p14:tracePt t="3049" x="5700713" y="3917950"/>
          <p14:tracePt t="3074" x="5700713" y="3913188"/>
          <p14:tracePt t="3107" x="5700713" y="3906838"/>
          <p14:tracePt t="3170" x="5700713" y="3902075"/>
          <p14:tracePt t="3248" x="5711825" y="3895725"/>
          <p14:tracePt t="3282" x="5734050" y="3875088"/>
          <p14:tracePt t="3315" x="5738813" y="3863975"/>
          <p14:tracePt t="3357" x="5738813" y="3841750"/>
          <p14:tracePt t="3403" x="5700713" y="3810000"/>
          <p14:tracePt t="3436" x="5610225" y="3783013"/>
          <p14:tracePt t="3465" x="5549900" y="3776663"/>
          <p14:tracePt t="3499" x="5491163" y="3760788"/>
          <p14:tracePt t="3532" x="5414963" y="3740150"/>
          <p14:tracePt t="3565" x="5183188" y="3652838"/>
          <p14:tracePt t="3590" x="5048250" y="3598863"/>
          <p14:tracePt t="3623" x="4891088" y="3524250"/>
          <p14:tracePt t="3652" x="4787900" y="3486150"/>
          <p14:tracePt t="3686" x="4576763" y="3452813"/>
          <p14:tracePt t="3715" x="4421188" y="3432175"/>
          <p14:tracePt t="3749" x="4268788" y="3387725"/>
          <p14:tracePt t="3782" x="4156075" y="3344863"/>
          <p14:tracePt t="3815" x="3890963" y="3275013"/>
          <p14:tracePt t="3839" x="3760788" y="3236913"/>
          <p14:tracePt t="3873" x="3641725" y="3198813"/>
          <p14:tracePt t="3903" x="3540125" y="3155950"/>
          <p14:tracePt t="3936" x="3340100" y="3124200"/>
          <p14:tracePt t="3965" x="3259138" y="3117850"/>
          <p14:tracePt t="3998" x="3243263" y="3117850"/>
          <p14:tracePt t="4032" x="3214688" y="3117850"/>
          <p14:tracePt t="4065" x="3182938" y="3101975"/>
          <p14:tracePt t="4265" x="3236913" y="3101975"/>
          <p14:tracePt t="4298" x="3297238" y="3101975"/>
          <p14:tracePt t="4316" x="3324225" y="3101975"/>
          <p14:tracePt t="4340" x="3382963" y="3113088"/>
          <p14:tracePt t="4373" x="3486150" y="3128963"/>
          <p14:tracePt t="4402" x="3571875" y="3140075"/>
          <p14:tracePt t="4436" x="3621088" y="3151188"/>
          <p14:tracePt t="4465" x="3679825" y="3151188"/>
          <p14:tracePt t="4499" x="3783013" y="3151188"/>
          <p14:tracePt t="4531" x="3875088" y="3171825"/>
          <p14:tracePt t="4565" x="4005263" y="3194050"/>
          <p14:tracePt t="4607" x="4129088" y="3187700"/>
          <p14:tracePt t="4640" x="4259263" y="3187700"/>
          <p14:tracePt t="4669" x="4329113" y="3187700"/>
          <p14:tracePt t="4703" x="4371975" y="3187700"/>
          <p14:tracePt t="4732" x="4452938" y="3171825"/>
          <p14:tracePt t="4765" x="4630738" y="3151188"/>
          <p14:tracePt t="4798" x="4637088" y="3151188"/>
          <p14:tracePt t="4873" x="4630738" y="3144838"/>
          <p14:tracePt t="4903" x="4630738" y="3140075"/>
          <p14:tracePt t="4965" x="4625975" y="3140075"/>
          <p14:tracePt t="5082" x="4614863" y="3140075"/>
          <p14:tracePt t="5123" x="4610100" y="3140075"/>
          <p14:tracePt t="5356" x="4603750" y="3140075"/>
          <p14:tracePt t="5686" x="4657725" y="3144838"/>
          <p14:tracePt t="5716" x="4695825" y="3144838"/>
          <p14:tracePt t="5748" x="4749800" y="3128963"/>
          <p14:tracePt t="5782" x="4794250" y="3124200"/>
          <p14:tracePt t="5815" x="4852988" y="3124200"/>
          <p14:tracePt t="5839" x="4902200" y="3117850"/>
          <p14:tracePt t="5873" x="4945063" y="3101975"/>
          <p14:tracePt t="5903" x="4976813" y="3079750"/>
          <p14:tracePt t="5936" x="5019675" y="3052763"/>
          <p14:tracePt t="5965" x="5080000" y="3043238"/>
          <p14:tracePt t="5999" x="5091113" y="3032125"/>
          <p14:tracePt t="6065" x="5149850" y="3025775"/>
          <p14:tracePt t="6107" x="5214938" y="3005138"/>
          <p14:tracePt t="6139" x="5230813" y="2998788"/>
          <p14:tracePt t="6169" x="5241925" y="2998788"/>
          <p14:tracePt t="6202" x="5253038" y="2994025"/>
          <p14:tracePt t="6232" x="5291138" y="2987675"/>
          <p14:tracePt t="6265" x="5307013" y="2987675"/>
          <p14:tracePt t="6341" x="5311775" y="2987675"/>
          <p14:tracePt t="6373" x="5338763" y="2994025"/>
          <p14:tracePt t="6402" x="5403850" y="3016250"/>
          <p14:tracePt t="6436" x="5522913" y="3025775"/>
          <p14:tracePt t="6465" x="5610225" y="3036888"/>
          <p14:tracePt t="6499" x="5727700" y="3036888"/>
          <p14:tracePt t="6532" x="5792788" y="3036888"/>
          <p14:tracePt t="6565" x="5799138" y="3043238"/>
          <p14:tracePt t="6652" x="5803900" y="3043238"/>
          <p14:tracePt t="6732" x="5810250" y="3048000"/>
          <p14:tracePt t="6765" x="5819775" y="3052763"/>
          <p14:tracePt t="6798" x="5830888" y="3059113"/>
          <p14:tracePt t="6817" x="5837238" y="3063875"/>
          <p14:tracePt t="6849" x="5853113" y="3063875"/>
          <p14:tracePt t="6873" x="5864225" y="3063875"/>
          <p14:tracePt t="6902" x="5895975" y="3074988"/>
          <p14:tracePt t="6936" x="5911850" y="3074988"/>
          <p14:tracePt t="6982" x="5922963" y="3074988"/>
          <p14:tracePt t="7015" x="5972175" y="3052763"/>
          <p14:tracePt t="7049" x="5999163" y="3052763"/>
          <p14:tracePt t="7082" x="6003925" y="3052763"/>
          <p14:tracePt t="7107" x="6026150" y="3052763"/>
          <p14:tracePt t="7140" x="6073775" y="3052763"/>
          <p14:tracePt t="7169" x="6161088" y="3052763"/>
          <p14:tracePt t="7199" x="6188075" y="3052763"/>
          <p14:tracePt t="7265" x="6242050" y="3048000"/>
          <p14:tracePt t="7298" x="6311900" y="3048000"/>
          <p14:tracePt t="7316" x="6354763" y="3043238"/>
          <p14:tracePt t="7340" x="6399213" y="3043238"/>
          <p14:tracePt t="7373" x="6543675" y="3021013"/>
          <p14:tracePt t="7402" x="6770688" y="3005138"/>
          <p14:tracePt t="7436" x="6900863" y="2994025"/>
          <p14:tracePt t="7465" x="7024688" y="2994025"/>
          <p14:tracePt t="7499" x="7107238" y="2994025"/>
          <p14:tracePt t="7532" x="7116763" y="2994025"/>
          <p14:tracePt t="7903" x="7127875" y="2987675"/>
          <p14:tracePt t="7936" x="7150100" y="2987675"/>
          <p14:tracePt t="7965" x="7165975" y="2987675"/>
          <p14:tracePt t="7999" x="7192963" y="2987675"/>
          <p14:tracePt t="8032" x="7246938" y="2987675"/>
          <p14:tracePt t="8066" x="7327900" y="2982913"/>
          <p14:tracePt t="8089" x="7370763" y="2978150"/>
          <p14:tracePt t="8123" x="7415213" y="2971800"/>
          <p14:tracePt t="8152" x="7496175" y="2960688"/>
          <p14:tracePt t="8186" x="7705725" y="2960688"/>
          <p14:tracePt t="8215" x="7835900" y="2960688"/>
          <p14:tracePt t="8248" x="7943850" y="2967038"/>
          <p14:tracePt t="8282" x="8051800" y="2967038"/>
          <p14:tracePt t="8315" x="8316913" y="2971800"/>
          <p14:tracePt t="8340" x="8478838" y="2982913"/>
          <p14:tracePt t="8372" x="8636000" y="2998788"/>
          <p14:tracePt t="8402" x="8732838" y="3009900"/>
          <p14:tracePt t="8436" x="8851900" y="3016250"/>
          <p14:tracePt t="8465" x="8890000" y="3016250"/>
          <p14:tracePt t="8499" x="8901113" y="3021013"/>
          <p14:tracePt t="8565" x="8901113" y="3036888"/>
          <p14:tracePt t="8606" x="8901113" y="3052763"/>
          <p14:tracePt t="8640" x="8901113" y="3059113"/>
          <p14:tracePt t="8702" x="8901113" y="3063875"/>
          <p14:tracePt t="8766" x="8912225" y="3048000"/>
          <p14:tracePt t="8799" x="8912225" y="3036888"/>
          <p14:tracePt t="8906" x="8912225" y="3032125"/>
          <p14:tracePt t="8952" x="8912225" y="3025775"/>
          <p14:tracePt t="8982" x="8901113" y="3016250"/>
          <p14:tracePt t="9015" x="8894763" y="3016250"/>
          <p14:tracePt t="9202" x="8863013" y="3021013"/>
          <p14:tracePt t="9232" x="8809038" y="3043238"/>
          <p14:tracePt t="9261" x="8770938" y="3052763"/>
          <p14:tracePt t="9299" x="8662988" y="3070225"/>
          <p14:tracePt t="9316" x="8624888" y="3086100"/>
          <p14:tracePt t="9340" x="8512175" y="3101975"/>
          <p14:tracePt t="9381" x="8047038" y="3133725"/>
          <p14:tracePt t="9402" x="7793038" y="3144838"/>
          <p14:tracePt t="9435" x="7134225" y="3198813"/>
          <p14:tracePt t="9465" x="6819900" y="3263900"/>
          <p14:tracePt t="9498" x="6696075" y="3290888"/>
          <p14:tracePt t="9532" x="6626225" y="3297238"/>
          <p14:tracePt t="9565" x="6453188" y="3275013"/>
          <p14:tracePt t="9598" x="6372225" y="3225800"/>
          <p14:tracePt t="9623" x="6372225" y="3194050"/>
          <p14:tracePt t="9652" x="6372225" y="3160713"/>
          <p14:tracePt t="9685" x="6372225" y="3124200"/>
          <p14:tracePt t="9715" x="6372225" y="3052763"/>
          <p14:tracePt t="9731" x="6365875" y="3036888"/>
          <p14:tracePt t="9766" x="6345238" y="2987675"/>
          <p14:tracePt t="9832" x="6361113" y="3097213"/>
          <p14:tracePt t="9857" x="6361113" y="3182938"/>
          <p14:tracePt t="9889" x="6365875" y="3205163"/>
          <p14:tracePt t="9969" x="6345238" y="3140075"/>
          <p14:tracePt t="9998" x="6338888" y="3090863"/>
          <p14:tracePt t="10048" x="6338888" y="3086100"/>
          <p14:tracePt t="10090" x="6361113" y="3140075"/>
          <p14:tracePt t="10122" x="6388100" y="3205163"/>
          <p14:tracePt t="10156" x="6399213" y="3241675"/>
          <p14:tracePt t="10232" x="6392863" y="3128963"/>
          <p14:tracePt t="10265" x="6376988" y="3021013"/>
          <p14:tracePt t="10315" x="6376988" y="3016250"/>
          <p14:tracePt t="10357" x="6376988" y="3032125"/>
          <p14:tracePt t="10390" x="6376988" y="3052763"/>
          <p14:tracePt t="10419" x="6376988" y="3059113"/>
          <p14:tracePt t="14565" x="6318250" y="3079750"/>
          <p14:tracePt t="14607" x="6284913" y="3021013"/>
          <p14:tracePt t="14638" x="6284913" y="3005138"/>
          <p14:tracePt t="14669" x="6284913" y="2967038"/>
          <p14:tracePt t="14703" x="6284913" y="2906713"/>
          <p14:tracePt t="14732" x="6273800" y="2836863"/>
          <p14:tracePt t="14765" x="6246813" y="2778125"/>
          <p14:tracePt t="14799" x="6246813" y="2767013"/>
          <p14:tracePt t="14889" x="6334125" y="2767013"/>
          <p14:tracePt t="14919" x="6507163" y="2767013"/>
          <p14:tracePt t="14949" x="6723063" y="2767013"/>
          <p14:tracePt t="14982" x="6880225" y="2751138"/>
          <p14:tracePt t="15015" x="7150100" y="2713038"/>
          <p14:tracePt t="15049" x="7478713" y="2679700"/>
          <p14:tracePt t="15082" x="7739063" y="2652713"/>
          <p14:tracePt t="15106" x="8024813" y="2643188"/>
          <p14:tracePt t="15139" x="8431213" y="2643188"/>
          <p14:tracePt t="15170" x="8782050" y="2643188"/>
          <p14:tracePt t="15203" x="8993188" y="2647950"/>
          <p14:tracePt t="15232" x="9067800" y="2647950"/>
          <p14:tracePt t="15265" x="9148763" y="2647950"/>
          <p14:tracePt t="15299" x="9175750" y="2647950"/>
          <p14:tracePt t="15403" x="9175750" y="2778125"/>
          <p14:tracePt t="15436" x="9197975" y="3021013"/>
          <p14:tracePt t="15466" x="9213850" y="3171825"/>
          <p14:tracePt t="15498" x="9213850" y="3214688"/>
          <p14:tracePt t="15532" x="9209088" y="3221038"/>
          <p14:tracePt t="15574" x="9202738" y="3221038"/>
          <p14:tracePt t="15607" x="8901113" y="3214688"/>
          <p14:tracePt t="15640" x="7662863" y="3248025"/>
          <p14:tracePt t="15669" x="6057900" y="3360738"/>
          <p14:tracePt t="15703" x="5561013" y="3360738"/>
          <p14:tracePt t="15732" x="5549900" y="3351213"/>
          <p14:tracePt t="15765" x="5419725" y="3333750"/>
          <p14:tracePt t="15799" x="5329238" y="3333750"/>
          <p14:tracePt t="15817" x="5318125" y="3328988"/>
          <p14:tracePt t="15952" x="5376863" y="3252788"/>
          <p14:tracePt t="15982" x="5484813" y="3178175"/>
          <p14:tracePt t="16015" x="5527675" y="3113088"/>
          <p14:tracePt t="16049" x="5534025" y="3106738"/>
          <p14:tracePt t="16074" x="5534025" y="3101975"/>
          <p14:tracePt t="16436" x="5776913" y="3074988"/>
          <p14:tracePt t="16466" x="6019800" y="3052763"/>
          <p14:tracePt t="16498" x="6127750" y="3052763"/>
          <p14:tracePt t="16532" x="6181725" y="3052763"/>
          <p14:tracePt t="16565" x="6403975" y="3063875"/>
          <p14:tracePt t="16606" x="6473825" y="3074988"/>
          <p14:tracePt t="16765" x="6604000" y="3025775"/>
          <p14:tracePt t="16799" x="6873875" y="2967038"/>
          <p14:tracePt t="16817" x="7015163" y="2944813"/>
          <p14:tracePt t="16840" x="7042150" y="2944813"/>
          <p14:tracePt t="16890" x="7058025" y="2951163"/>
          <p14:tracePt t="16919" x="7078663" y="2967038"/>
          <p14:tracePt t="16982" x="6988175" y="2967038"/>
          <p14:tracePt t="17015" x="6862763" y="2928938"/>
          <p14:tracePt t="17048" x="6862763" y="2879725"/>
          <p14:tracePt t="17074" x="6950075" y="2832100"/>
          <p14:tracePt t="17107" x="7188200" y="2782888"/>
          <p14:tracePt t="17140" x="7312025" y="2782888"/>
          <p14:tracePt t="17169" x="7415213" y="2809875"/>
          <p14:tracePt t="17202" x="7489825" y="2870200"/>
          <p14:tracePt t="17232" x="7516813" y="2951163"/>
          <p14:tracePt t="17265" x="7388225" y="3074988"/>
          <p14:tracePt t="17299" x="7165975" y="3113088"/>
          <p14:tracePt t="17316" x="7100888" y="3101975"/>
          <p14:tracePt t="17340" x="7078663" y="3079750"/>
          <p14:tracePt t="17374" x="7073900" y="3016250"/>
          <p14:tracePt t="17402" x="7154863" y="2955925"/>
          <p14:tracePt t="17436" x="7469188" y="2897188"/>
          <p14:tracePt t="17469" x="7712075" y="2886075"/>
          <p14:tracePt t="17499" x="7770813" y="2901950"/>
          <p14:tracePt t="17532" x="7770813" y="2944813"/>
          <p14:tracePt t="17565" x="7635875" y="3070225"/>
          <p14:tracePt t="17607" x="7246938" y="3151188"/>
          <p14:tracePt t="17639" x="7197725" y="3128963"/>
          <p14:tracePt t="17669" x="7192963" y="3032125"/>
          <p14:tracePt t="17703" x="7242175" y="2924175"/>
          <p14:tracePt t="17732" x="7381875" y="2859088"/>
          <p14:tracePt t="17765" x="7604125" y="2843213"/>
          <p14:tracePt t="17799" x="7689850" y="2874963"/>
          <p14:tracePt t="17809" x="7723188" y="2917825"/>
          <p14:tracePt t="17840" x="7732713" y="3005138"/>
          <p14:tracePt t="17872" x="7658100" y="3124200"/>
          <p14:tracePt t="17903" x="7442200" y="3205163"/>
          <p14:tracePt t="17936" x="7224713" y="3140075"/>
          <p14:tracePt t="17965" x="7197725" y="2951163"/>
          <p14:tracePt t="17998" x="7269163" y="2798763"/>
          <p14:tracePt t="18032" x="7424738" y="2717800"/>
          <p14:tracePt t="18065" x="7678738" y="2724150"/>
          <p14:tracePt t="18099" x="7750175" y="2809875"/>
          <p14:tracePt t="18123" x="7759700" y="2863850"/>
          <p14:tracePt t="18152" x="7750175" y="2944813"/>
          <p14:tracePt t="18187" x="7559675" y="3036888"/>
          <p14:tracePt t="18215" x="7419975" y="3036888"/>
          <p14:tracePt t="18249" x="7366000" y="2994025"/>
          <p14:tracePt t="18282" x="7366000" y="2928938"/>
          <p14:tracePt t="18315" x="7458075" y="2870200"/>
          <p14:tracePt t="18339" x="7566025" y="2847975"/>
          <p14:tracePt t="18373" x="7635875" y="2852738"/>
          <p14:tracePt t="18403" x="7642225" y="2874963"/>
          <p14:tracePt t="18436" x="7620000" y="2933700"/>
          <p14:tracePt t="18465" x="7527925" y="2967038"/>
          <p14:tracePt t="18499" x="7478713" y="2967038"/>
          <p14:tracePt t="18549" x="7473950" y="2967038"/>
          <p14:tracePt t="18857" x="7127875" y="2994025"/>
          <p14:tracePt t="18889" x="6911975" y="3016250"/>
          <p14:tracePt t="18920" x="6797675" y="3021013"/>
          <p14:tracePt t="18952" x="6723063" y="3036888"/>
          <p14:tracePt t="18982" x="6615113" y="3059113"/>
          <p14:tracePt t="19015" x="6527800" y="3074988"/>
          <p14:tracePt t="19049" x="6523038" y="3074988"/>
          <p14:tracePt t="19249" x="6511925" y="3079750"/>
          <p14:tracePt t="19282" x="6500813" y="3079750"/>
          <p14:tracePt t="19315" x="6496050" y="3086100"/>
          <p14:tracePt t="19341" x="6484938" y="3086100"/>
          <p14:tracePt t="19371" x="6480175" y="3086100"/>
          <p14:tracePt t="19419" x="6473825" y="3090863"/>
          <p14:tracePt t="20565" x="6619875" y="3106738"/>
          <p14:tracePt t="20607" x="6754813" y="3151188"/>
          <p14:tracePt t="20640" x="6869113" y="3182938"/>
          <p14:tracePt t="20669" x="6923088" y="3198813"/>
          <p14:tracePt t="20702" x="7008813" y="3214688"/>
          <p14:tracePt t="20732" x="7078663" y="3214688"/>
          <p14:tracePt t="20765" x="7107238" y="3221038"/>
          <p14:tracePt t="21065" x="7062788" y="3221038"/>
          <p14:tracePt t="21107" x="7058025" y="3221038"/>
          <p14:tracePt t="21265" x="7051675" y="3221038"/>
          <p14:tracePt t="21315" x="7031038" y="3221038"/>
          <p14:tracePt t="21341" x="7008813" y="3221038"/>
          <p14:tracePt t="21375" x="6988175" y="3221038"/>
          <p14:tracePt t="21419" x="6943725" y="3221038"/>
          <p14:tracePt t="21449" x="6884988" y="3221038"/>
          <p14:tracePt t="21482" x="6858000" y="3221038"/>
          <p14:tracePt t="21515" x="6835775" y="3225800"/>
          <p14:tracePt t="21549" x="6788150" y="3225800"/>
          <p14:tracePt t="21574" x="6754813" y="3225800"/>
          <p14:tracePt t="21607" x="6743700" y="3225800"/>
          <p14:tracePt t="21702" x="6723063" y="3221038"/>
          <p14:tracePt t="21732" x="6684963" y="3205163"/>
          <p14:tracePt t="21765" x="6662738" y="3194050"/>
          <p14:tracePt t="21799" x="6635750" y="3194050"/>
          <p14:tracePt t="21816" x="6615113" y="3187700"/>
          <p14:tracePt t="21840" x="6538913" y="3178175"/>
          <p14:tracePt t="21872" x="6426200" y="3140075"/>
          <p14:tracePt t="21902" x="6361113" y="3074988"/>
          <p14:tracePt t="21936" x="6354763" y="2982913"/>
          <p14:tracePt t="21965" x="6354763" y="2960688"/>
          <p14:tracePt t="22059" x="6345238" y="2967038"/>
          <p14:tracePt t="22090" x="6338888" y="2994025"/>
          <p14:tracePt t="22123" x="6338888" y="3036888"/>
          <p14:tracePt t="22152" x="6345238" y="3074988"/>
          <p14:tracePt t="22198" x="6345238" y="3086100"/>
          <p14:tracePt t="22715" x="6338888" y="3086100"/>
          <p14:tracePt t="22748" x="6300788" y="3086100"/>
          <p14:tracePt t="22781" x="6269038" y="3086100"/>
          <p14:tracePt t="22815" x="6208713" y="3086100"/>
          <p14:tracePt t="22842" x="6192838" y="3086100"/>
          <p14:tracePt t="22870" x="6188075" y="3086100"/>
          <p14:tracePt t="22906" x="6181725" y="3086100"/>
          <p14:tracePt t="24249" x="6181725" y="3140075"/>
          <p14:tracePt t="24281" x="6208713" y="3236913"/>
          <p14:tracePt t="24310" x="6215063" y="3263900"/>
          <p14:tracePt t="24373" x="6192838" y="3259138"/>
          <p14:tracePt t="24403" x="6181725" y="3248025"/>
          <p14:tracePt t="24436" x="6176963" y="3241675"/>
          <p14:tracePt t="24465" x="6154738" y="3214688"/>
          <p14:tracePt t="24498" x="6118225" y="3205163"/>
          <p14:tracePt t="24532" x="6026150" y="3214688"/>
          <p14:tracePt t="24565" x="5646738" y="3340100"/>
          <p14:tracePt t="24607" x="4540250" y="3436938"/>
          <p14:tracePt t="24639" x="3960813" y="3387725"/>
          <p14:tracePt t="24670" x="3940175" y="3355975"/>
          <p14:tracePt t="24702" x="4495800" y="3290888"/>
          <p14:tracePt t="24732" x="5329238" y="3198813"/>
          <p14:tracePt t="24765" x="5799138" y="3117850"/>
          <p14:tracePt t="24799" x="6064250" y="3097213"/>
          <p14:tracePt t="24816" x="6296025" y="3086100"/>
          <p14:tracePt t="24841" x="6372225" y="3086100"/>
          <p14:tracePt t="24906" x="6230938" y="3140075"/>
          <p14:tracePt t="24935" x="6219825" y="3155950"/>
          <p14:tracePt t="25058" x="6203950" y="3101975"/>
          <p14:tracePt t="25099" x="6192838" y="2955925"/>
          <p14:tracePt t="25124" x="6181725" y="2897188"/>
          <p14:tracePt t="25153" x="6176963" y="2798763"/>
          <p14:tracePt t="25186" x="6172200" y="2762250"/>
          <p14:tracePt t="25316" x="6226175" y="2740025"/>
          <p14:tracePt t="25348" x="6318250" y="2724150"/>
          <p14:tracePt t="25373" x="6403975" y="2724150"/>
          <p14:tracePt t="25403" x="6626225" y="2706688"/>
          <p14:tracePt t="25436" x="6916738" y="2679700"/>
          <p14:tracePt t="25465" x="7073900" y="2670175"/>
          <p14:tracePt t="25498" x="7278688" y="2659063"/>
          <p14:tracePt t="25532" x="7581900" y="2647950"/>
          <p14:tracePt t="25565" x="7959725" y="2616200"/>
          <p14:tracePt t="25608" x="8316913" y="2589213"/>
          <p14:tracePt t="25639" x="8712200" y="2555875"/>
          <p14:tracePt t="25669" x="9013825" y="2535238"/>
          <p14:tracePt t="25699" x="9182100" y="2528888"/>
          <p14:tracePt t="25732" x="9420225" y="2517775"/>
          <p14:tracePt t="25766" x="9759950" y="2517775"/>
          <p14:tracePt t="25798" x="10002838" y="2528888"/>
          <p14:tracePt t="25810" x="10045700" y="2528888"/>
          <p14:tracePt t="25841" x="10175875" y="2544763"/>
          <p14:tracePt t="25873" x="10279063" y="2555875"/>
          <p14:tracePt t="25902" x="10333038" y="2566988"/>
          <p14:tracePt t="25936" x="10353675" y="2571750"/>
          <p14:tracePt t="25982" x="10364788" y="2571750"/>
          <p14:tracePt t="26065" x="10364788" y="2578100"/>
          <p14:tracePt t="26107" x="10380663" y="2697163"/>
          <p14:tracePt t="26140" x="10429875" y="2928938"/>
          <p14:tracePt t="26170" x="10490200" y="3187700"/>
          <p14:tracePt t="26203" x="10526713" y="3340100"/>
          <p14:tracePt t="26232" x="10533063" y="3344863"/>
          <p14:tracePt t="26315" x="10517188" y="3344863"/>
          <p14:tracePt t="26356" x="10418763" y="3333750"/>
          <p14:tracePt t="26389" x="10079038" y="3333750"/>
          <p14:tracePt t="26419" x="9402763" y="3340100"/>
          <p14:tracePt t="26452" x="8782050" y="3367088"/>
          <p14:tracePt t="26482" x="8505825" y="3378200"/>
          <p14:tracePt t="26515" x="7939088" y="3409950"/>
          <p14:tracePt t="26532" x="7685088" y="3436938"/>
          <p14:tracePt t="26565" x="7165975" y="3459163"/>
          <p14:tracePt t="26607" x="6835775" y="3479800"/>
          <p14:tracePt t="26640" x="6642100" y="3490913"/>
          <p14:tracePt t="26669" x="6604000" y="3490913"/>
          <p14:tracePt t="26702" x="6599238" y="3490913"/>
          <p14:tracePt t="26732" x="6592888" y="3490913"/>
          <p14:tracePt t="26936" x="6684963" y="3328988"/>
          <p14:tracePt t="26965" x="6750050" y="3221038"/>
          <p14:tracePt t="26999" x="6770688" y="3160713"/>
          <p14:tracePt t="27032" x="6777038" y="3128963"/>
          <p14:tracePt t="27065" x="6777038" y="3124200"/>
          <p14:tracePt t="27702" x="6626225" y="3140075"/>
          <p14:tracePt t="27732" x="6296025" y="3198813"/>
          <p14:tracePt t="27765" x="5988050" y="3232150"/>
          <p14:tracePt t="27799" x="5637213" y="3263900"/>
          <p14:tracePt t="27810" x="5437188" y="3302000"/>
          <p14:tracePt t="27841" x="4999038" y="3344863"/>
          <p14:tracePt t="27873" x="4803775" y="3355975"/>
          <p14:tracePt t="27902" x="4794250" y="3355975"/>
          <p14:tracePt t="27969" x="4891088" y="3340100"/>
          <p14:tracePt t="27998" x="4956175" y="3324225"/>
          <p14:tracePt t="28032" x="4965700" y="3317875"/>
          <p14:tracePt t="28065" x="5019675" y="3306763"/>
          <p14:tracePt t="28106" x="5037138" y="3306763"/>
          <p14:tracePt t="28202" x="5010150" y="3306763"/>
          <p14:tracePt t="28232" x="4972050" y="3259138"/>
          <p14:tracePt t="28265" x="4938713" y="3070225"/>
          <p14:tracePt t="28298" x="4938713" y="2924175"/>
          <p14:tracePt t="28316" x="4983163" y="2836863"/>
          <p14:tracePt t="28349" x="5118100" y="2728913"/>
          <p14:tracePt t="28373" x="5253038" y="2690813"/>
          <p14:tracePt t="28403" x="5410200" y="2679700"/>
          <p14:tracePt t="28436" x="5610225" y="2744788"/>
          <p14:tracePt t="28465" x="5765800" y="2836863"/>
          <p14:tracePt t="28499" x="5846763" y="2917825"/>
          <p14:tracePt t="28532" x="5864225" y="2967038"/>
          <p14:tracePt t="28565" x="5837238" y="2978150"/>
          <p14:tracePt t="28590" x="5761038" y="2982913"/>
          <p14:tracePt t="28623" x="5345113" y="2994025"/>
          <p14:tracePt t="28652" x="4529138" y="3052763"/>
          <p14:tracePt t="28686" x="3663950" y="3133725"/>
          <p14:tracePt t="28719" x="3198813" y="3205163"/>
          <p14:tracePt t="28748" x="2906713" y="3263900"/>
          <p14:tracePt t="28782" x="2670175" y="3344863"/>
          <p14:tracePt t="28815" x="2517775" y="3409950"/>
          <p14:tracePt t="28849" x="2416175" y="3441700"/>
          <p14:tracePt t="28873" x="2366963" y="3459163"/>
          <p14:tracePt t="28902" x="2286000" y="3459163"/>
          <p14:tracePt t="28935" x="2274888" y="3459163"/>
          <p14:tracePt t="29075" x="2263775" y="3459163"/>
          <p14:tracePt t="29123" x="2263775" y="3463925"/>
          <p14:tracePt t="29232" x="2243138" y="3463925"/>
          <p14:tracePt t="29265" x="2232025" y="3463925"/>
          <p14:tracePt t="29316" x="2227263" y="3463925"/>
          <p14:tracePt t="29357" x="2209800" y="3475038"/>
          <p14:tracePt t="29390" x="2189163" y="3495675"/>
          <p14:tracePt t="29419" x="2182813" y="3513138"/>
          <p14:tracePt t="29565" x="2189163" y="3513138"/>
          <p14:tracePt t="29607" x="2209800" y="3513138"/>
          <p14:tracePt t="29639" x="2416175" y="3506788"/>
          <p14:tracePt t="29669" x="2632075" y="3506788"/>
          <p14:tracePt t="29702" x="2701925" y="3517900"/>
          <p14:tracePt t="29732" x="2771775" y="3517900"/>
          <p14:tracePt t="29765" x="2794000" y="3517900"/>
          <p14:tracePt t="29798" x="2809875" y="3517900"/>
          <p14:tracePt t="29816" x="2847975" y="3517900"/>
          <p14:tracePt t="29839" x="2886075" y="3517900"/>
          <p14:tracePt t="29873" x="2901950" y="3517900"/>
          <p14:tracePt t="30215" x="2913063" y="3517900"/>
          <p14:tracePt t="30373" x="2967038" y="3517900"/>
          <p14:tracePt t="30404" x="3198813" y="3506788"/>
          <p14:tracePt t="30436" x="3983038" y="3432175"/>
          <p14:tracePt t="30469" x="4513263" y="3344863"/>
          <p14:tracePt t="30499" x="4884738" y="3252788"/>
          <p14:tracePt t="30532" x="5253038" y="3187700"/>
          <p14:tracePt t="30565" x="5711825" y="3167063"/>
          <p14:tracePt t="30607" x="6149975" y="3171825"/>
          <p14:tracePt t="30639" x="6507163" y="3167063"/>
          <p14:tracePt t="30669" x="6696075" y="3167063"/>
          <p14:tracePt t="30702" x="6808788" y="3171825"/>
          <p14:tracePt t="30732" x="6815138" y="3171825"/>
          <p14:tracePt t="30782" x="6815138" y="3160713"/>
          <p14:tracePt t="30815" x="6808788" y="3151188"/>
          <p14:tracePt t="30890" x="6804025" y="3144838"/>
          <p14:tracePt t="31873" x="6835775" y="3144838"/>
          <p14:tracePt t="31904" x="6853238" y="3144838"/>
          <p14:tracePt t="31936" x="7031038" y="3144838"/>
          <p14:tracePt t="31966" x="7446963" y="3113088"/>
          <p14:tracePt t="31999" x="7532688" y="3101975"/>
          <p14:tracePt t="32065" x="7469188" y="3097213"/>
          <p14:tracePt t="32075" x="7446963" y="3097213"/>
          <p14:tracePt t="32107" x="7424738" y="3097213"/>
          <p14:tracePt t="32156" x="7419975" y="3097213"/>
          <p14:tracePt t="32419" x="7489825" y="3097213"/>
          <p14:tracePt t="32452" x="7543800" y="3101975"/>
          <p14:tracePt t="32482" x="7559675" y="3106738"/>
          <p14:tracePt t="32622" x="7516813" y="3117850"/>
          <p14:tracePt t="32656" x="7435850" y="3106738"/>
          <p14:tracePt t="32688" x="7327900" y="3059113"/>
          <p14:tracePt t="32719" x="7278688" y="3016250"/>
          <p14:tracePt t="32748" x="7246938" y="2955925"/>
          <p14:tracePt t="32782" x="7219950" y="2906713"/>
          <p14:tracePt t="32816" x="7208838" y="2886075"/>
          <p14:tracePt t="32935" x="7415213" y="2843213"/>
          <p14:tracePt t="32965" x="7496175" y="2836863"/>
          <p14:tracePt t="32998" x="7523163" y="2832100"/>
          <p14:tracePt t="33032" x="7597775" y="2820988"/>
          <p14:tracePt t="33065" x="7743825" y="2816225"/>
          <p14:tracePt t="33107" x="7835900" y="2843213"/>
          <p14:tracePt t="33140" x="7885113" y="2870200"/>
          <p14:tracePt t="33169" x="7896225" y="2886075"/>
          <p14:tracePt t="33202" x="7885113" y="2917825"/>
          <p14:tracePt t="33232" x="7835900" y="2951163"/>
          <p14:tracePt t="33265" x="7781925" y="2960688"/>
          <p14:tracePt t="33298" x="7716838" y="2960688"/>
          <p14:tracePt t="33316" x="7685088" y="2960688"/>
          <p14:tracePt t="33349" x="7662863" y="2960688"/>
          <p14:tracePt t="33402" x="7658100" y="2960688"/>
          <p14:tracePt t="33965" x="7559675" y="2960688"/>
          <p14:tracePt t="33998" x="7008813" y="2998788"/>
          <p14:tracePt t="34032" x="6365875" y="3048000"/>
          <p14:tracePt t="34065" x="6057900" y="3070225"/>
          <p14:tracePt t="34107" x="5911850" y="3086100"/>
          <p14:tracePt t="34139" x="5799138" y="3097213"/>
          <p14:tracePt t="34169" x="5776913" y="3097213"/>
          <p14:tracePt t="34202" x="5765800" y="3097213"/>
          <p14:tracePt t="34232" x="5738813" y="3101975"/>
          <p14:tracePt t="34265" x="5691188" y="3101975"/>
          <p14:tracePt t="34298" x="5680075" y="3101975"/>
          <p14:tracePt t="34357" x="5637213" y="3106738"/>
          <p14:tracePt t="34389" x="5495925" y="3106738"/>
          <p14:tracePt t="34419" x="5419725" y="3106738"/>
          <p14:tracePt t="34482" x="5410200" y="3101975"/>
          <p14:tracePt t="34515" x="5365750" y="3070225"/>
          <p14:tracePt t="34548" x="5360988" y="3070225"/>
          <p14:tracePt t="34639" x="5360988" y="3086100"/>
          <p14:tracePt t="34670" x="5365750" y="3113088"/>
          <p14:tracePt t="34702" x="5365750" y="3117850"/>
          <p14:tracePt t="34782" x="5360988" y="3117850"/>
          <p14:tracePt t="34815" x="5356225" y="3117850"/>
          <p14:tracePt t="36565" x="5118100" y="3090863"/>
          <p14:tracePt t="36606" x="4972050" y="3074988"/>
          <p14:tracePt t="36638" x="4652963" y="3063875"/>
          <p14:tracePt t="36669" x="4156075" y="3063875"/>
          <p14:tracePt t="36699" x="3686175" y="3043238"/>
          <p14:tracePt t="36732" x="3432175" y="3021013"/>
          <p14:tracePt t="36765" x="3133725" y="2982913"/>
          <p14:tracePt t="36799" x="2778125" y="2960688"/>
          <p14:tracePt t="36817" x="2578100" y="2955925"/>
          <p14:tracePt t="36850" x="2459038" y="2944813"/>
          <p14:tracePt t="36982" x="2454275" y="2944813"/>
          <p14:tracePt t="37282" x="2544763" y="2944813"/>
          <p14:tracePt t="37310" x="2874963" y="2951163"/>
          <p14:tracePt t="37339" x="3367088" y="2960688"/>
          <p14:tracePt t="37373" x="3906838" y="2955925"/>
          <p14:tracePt t="37403" x="4760913" y="2940050"/>
          <p14:tracePt t="37436" x="5426075" y="2944813"/>
          <p14:tracePt t="37466" x="5765800" y="2971800"/>
          <p14:tracePt t="37498" x="6080125" y="3016250"/>
          <p14:tracePt t="37532" x="6457950" y="3070225"/>
          <p14:tracePt t="37566" x="6765925" y="3106738"/>
          <p14:tracePt t="37607" x="7042150" y="3155950"/>
          <p14:tracePt t="37640" x="7285038" y="3205163"/>
          <p14:tracePt t="37670" x="7527925" y="3225800"/>
          <p14:tracePt t="37699" x="7620000" y="3225800"/>
          <p14:tracePt t="37732" x="7673975" y="3225800"/>
          <p14:tracePt t="37766" x="7716838" y="3225800"/>
          <p14:tracePt t="37799" x="7723188" y="3225800"/>
          <p14:tracePt t="38015" x="7716838" y="3225800"/>
          <p14:tracePt t="38066" x="7705725" y="3225800"/>
          <p14:tracePt t="38106" x="7615238" y="3214688"/>
          <p14:tracePt t="38138" x="7469188" y="3209925"/>
          <p14:tracePt t="38170" x="7312025" y="3187700"/>
          <p14:tracePt t="38203" x="7242175" y="3167063"/>
          <p14:tracePt t="38232" x="7181850" y="3124200"/>
          <p14:tracePt t="38266" x="7096125" y="3036888"/>
          <p14:tracePt t="38299" x="7058025" y="2955925"/>
          <p14:tracePt t="38309" x="7058025" y="2944813"/>
          <p14:tracePt t="38349" x="7062788" y="2890838"/>
          <p14:tracePt t="38373" x="7116763" y="2847975"/>
          <p14:tracePt t="38402" x="7262813" y="2778125"/>
          <p14:tracePt t="38436" x="7462838" y="2733675"/>
          <p14:tracePt t="38465" x="7593013" y="2724150"/>
          <p14:tracePt t="38499" x="7797800" y="2724150"/>
          <p14:tracePt t="38532" x="7966075" y="2733675"/>
          <p14:tracePt t="38565" x="8123238" y="2767013"/>
          <p14:tracePt t="38606" x="8235950" y="2820988"/>
          <p14:tracePt t="38640" x="8274050" y="2852738"/>
          <p14:tracePt t="38669" x="8278813" y="2906713"/>
          <p14:tracePt t="38699" x="8267700" y="2951163"/>
          <p14:tracePt t="38732" x="8224838" y="2987675"/>
          <p14:tracePt t="38765" x="8123238" y="3032125"/>
          <p14:tracePt t="38799" x="8008938" y="3063875"/>
          <p14:tracePt t="38817" x="7954963" y="3070225"/>
          <p14:tracePt t="38839" x="7912100" y="3079750"/>
          <p14:tracePt t="38873" x="7889875" y="3086100"/>
          <p14:tracePt t="38902" x="7878763" y="3086100"/>
          <p14:tracePt t="38936" x="7874000" y="3086100"/>
          <p14:tracePt t="38982" x="7869238" y="3086100"/>
          <p14:tracePt t="39065" x="7869238" y="3090863"/>
          <p14:tracePt t="39653" x="7862888" y="3090863"/>
          <p14:tracePt t="39687" x="7804150" y="3090863"/>
          <p14:tracePt t="39716" x="7754938" y="3090863"/>
          <p14:tracePt t="39748" x="7642225" y="3086100"/>
          <p14:tracePt t="39782" x="7388225" y="3074988"/>
          <p14:tracePt t="39808" x="7170738" y="3074988"/>
          <p14:tracePt t="39841" x="7062788" y="3074988"/>
          <p14:tracePt t="39873" x="6977063" y="3074988"/>
          <p14:tracePt t="39902" x="6819900" y="3059113"/>
          <p14:tracePt t="39936" x="6527800" y="3059113"/>
          <p14:tracePt t="39965" x="6296025" y="3074988"/>
          <p14:tracePt t="39999" x="6107113" y="3074988"/>
          <p14:tracePt t="40032" x="5965825" y="3074988"/>
          <p14:tracePt t="40065" x="5803900" y="3074988"/>
          <p14:tracePt t="40107" x="5603875" y="3070225"/>
          <p14:tracePt t="40140" x="5518150" y="3063875"/>
          <p14:tracePt t="40170" x="5446713" y="3052763"/>
          <p14:tracePt t="40202" x="5399088" y="3052763"/>
          <p14:tracePt t="40232" x="5387975" y="3052763"/>
          <p14:tracePt t="40315" x="5383213" y="3052763"/>
          <p14:tracePt t="40902" x="5360988" y="3052763"/>
          <p14:tracePt t="40936" x="5284788" y="3052763"/>
          <p14:tracePt t="40965" x="5230813" y="3052763"/>
          <p14:tracePt t="40999" x="5199063" y="3052763"/>
          <p14:tracePt t="41082" x="5199063" y="3059113"/>
          <p14:tracePt t="41652" x="5187950" y="3059113"/>
          <p14:tracePt t="41919" x="5192713" y="3090863"/>
          <p14:tracePt t="41952" x="5230813" y="3140075"/>
          <p14:tracePt t="41982" x="5264150" y="3178175"/>
          <p14:tracePt t="42015" x="5284788" y="3205163"/>
          <p14:tracePt t="42065" x="5307013" y="3225800"/>
          <p14:tracePt t="42107" x="5329238" y="3259138"/>
          <p14:tracePt t="42156" x="5334000" y="3263900"/>
          <p14:tracePt t="47248" x="5075238" y="3825875"/>
          <p14:tracePt t="47281" x="4918075" y="3967163"/>
          <p14:tracePt t="47308" x="4760913" y="4102100"/>
          <p14:tracePt t="47342" x="4572000" y="4257675"/>
          <p14:tracePt t="47373" x="4518025" y="4295775"/>
          <p14:tracePt t="47402" x="4513263" y="4302125"/>
          <p14:tracePt t="47998" x="5003800" y="4614863"/>
          <p14:tracePt t="48031" x="5387975" y="4783138"/>
          <p14:tracePt t="48065" x="5668963" y="4891088"/>
          <p14:tracePt t="48105" x="6057900" y="4938713"/>
          <p14:tracePt t="48139" x="6462713" y="4949825"/>
          <p14:tracePt t="48168" x="6700838" y="4960938"/>
          <p14:tracePt t="48202" x="6835775" y="4972050"/>
          <p14:tracePt t="48231" x="6981825" y="4972050"/>
          <p14:tracePt t="48265" x="7377113" y="4933950"/>
          <p14:tracePt t="48282" x="7458075" y="4929188"/>
          <p14:tracePt t="48315" x="7766050" y="4879975"/>
          <p14:tracePt t="48348" x="7950200" y="4852988"/>
          <p14:tracePt t="48372" x="8132763" y="4799013"/>
          <p14:tracePt t="48406" x="8505825" y="4695825"/>
          <p14:tracePt t="48435" x="8770938" y="4625975"/>
          <p14:tracePt t="48452" x="8863013" y="4598988"/>
          <p14:tracePt t="48481" x="9063038" y="4538663"/>
          <p14:tracePt t="48514" x="9251950" y="4495800"/>
          <p14:tracePt t="48548" x="9332913" y="4464050"/>
          <p14:tracePt t="48607" x="9310688" y="4464050"/>
          <p14:tracePt t="48638" x="9283700" y="44640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r>
              <a:rPr lang="ja-JP" altLang="en-US" dirty="0"/>
              <a:t>文型＝動詞型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3907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I	SV			Birds fly.		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II	SVC			I am a teacher.		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III	SVO			I caught birds.		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IV	SVOO			I gave my son a guitar.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V	SVOC			I named my son Yusuke.	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主語</a:t>
            </a:r>
            <a:r>
              <a:rPr lang="en-US" altLang="ja-JP" dirty="0"/>
              <a:t>: S (Subject)    </a:t>
            </a:r>
            <a:r>
              <a:rPr lang="ja-JP" altLang="en-US" dirty="0"/>
              <a:t>動詞：</a:t>
            </a:r>
            <a:r>
              <a:rPr lang="en-US" altLang="ja-JP" dirty="0"/>
              <a:t>V (Verb)    </a:t>
            </a:r>
            <a:r>
              <a:rPr lang="ja-JP" altLang="en-US" dirty="0"/>
              <a:t>目的語</a:t>
            </a:r>
            <a:r>
              <a:rPr lang="en-US" altLang="ja-JP" dirty="0"/>
              <a:t>: O (Object)</a:t>
            </a:r>
          </a:p>
          <a:p>
            <a:pPr marL="0" indent="0">
              <a:buNone/>
            </a:pPr>
            <a:r>
              <a:rPr lang="ja-JP" altLang="en-US" dirty="0"/>
              <a:t>補語：</a:t>
            </a:r>
            <a:r>
              <a:rPr lang="en-US" altLang="ja-JP" dirty="0"/>
              <a:t>C (Complement)</a:t>
            </a:r>
            <a:r>
              <a:rPr lang="ja-JP" altLang="en-US" dirty="0"/>
              <a:t>　　自動詞 </a:t>
            </a:r>
            <a:r>
              <a:rPr lang="en-US" altLang="ja-JP" dirty="0"/>
              <a:t>= </a:t>
            </a:r>
            <a:r>
              <a:rPr lang="ja-JP" altLang="en-US" dirty="0"/>
              <a:t>目的語なし　　他動詞 </a:t>
            </a:r>
            <a:r>
              <a:rPr lang="en-US" altLang="ja-JP" dirty="0"/>
              <a:t>= </a:t>
            </a:r>
            <a:r>
              <a:rPr lang="ja-JP" altLang="en-US" dirty="0"/>
              <a:t>目的語あり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6D2AC4E-624A-446C-BC80-5D9742135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21"/>
    </mc:Choice>
    <mc:Fallback xmlns="">
      <p:transition spd="slow" advTm="15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23" x="5484813" y="5219700"/>
          <p14:tracePt t="2550" x="5484813" y="5210175"/>
          <p14:tracePt t="2561" x="5484813" y="5149850"/>
          <p14:tracePt t="2571" x="5484813" y="5122863"/>
          <p14:tracePt t="2585" x="5484813" y="5046663"/>
          <p14:tracePt t="2601" x="5464175" y="4918075"/>
          <p14:tracePt t="2618" x="5441950" y="4803775"/>
          <p14:tracePt t="2651" x="5318125" y="4518025"/>
          <p14:tracePt t="2685" x="5095875" y="4367213"/>
          <p14:tracePt t="2718" x="4848225" y="4264025"/>
          <p14:tracePt t="2734" x="4711700" y="4221163"/>
          <p14:tracePt t="2751" x="4641850" y="4176713"/>
          <p14:tracePt t="2768" x="4630738" y="4167188"/>
          <p14:tracePt t="2784" x="4610100" y="4149725"/>
          <p14:tracePt t="2801" x="4598988" y="4149725"/>
          <p14:tracePt t="2818" x="4594225" y="4149725"/>
          <p14:tracePt t="2834" x="4587875" y="4149725"/>
          <p14:tracePt t="2871" x="4583113" y="4149725"/>
          <p14:tracePt t="2911" x="4576763" y="4149725"/>
          <p14:tracePt t="2930" x="4572000" y="4149725"/>
          <p14:tracePt t="3481" x="4567238" y="4149725"/>
          <p14:tracePt t="3491" x="4549775" y="4156075"/>
          <p14:tracePt t="3502" x="4533900" y="4160838"/>
          <p14:tracePt t="3518" x="4533900" y="4167188"/>
          <p14:tracePt t="3534" x="4529138" y="4176713"/>
          <p14:tracePt t="3551" x="4518025" y="4203700"/>
          <p14:tracePt t="3568" x="4513263" y="4214813"/>
          <p14:tracePt t="3570" x="4506913" y="4230688"/>
          <p14:tracePt t="3601" x="4457700" y="4322763"/>
          <p14:tracePt t="3634" x="4376738" y="4383088"/>
          <p14:tracePt t="3667" x="4329113" y="4403725"/>
          <p14:tracePt t="3685" x="4295775" y="4425950"/>
          <p14:tracePt t="3701" x="4237038" y="4448175"/>
          <p14:tracePt t="3719" x="4194175" y="4452938"/>
          <p14:tracePt t="3734" x="4117975" y="4452938"/>
          <p14:tracePt t="3751" x="4025900" y="4468813"/>
          <p14:tracePt t="3768" x="4005263" y="4468813"/>
          <p14:tracePt t="3785" x="3956050" y="4479925"/>
          <p14:tracePt t="3801" x="3940175" y="4479925"/>
          <p14:tracePt t="3818" x="3933825" y="4479925"/>
          <p14:tracePt t="3834" x="3906838" y="4479925"/>
          <p14:tracePt t="3851" x="3848100" y="4484688"/>
          <p14:tracePt t="3868" x="3832225" y="4484688"/>
          <p14:tracePt t="3884" x="3771900" y="4484688"/>
          <p14:tracePt t="3901" x="3760788" y="4484688"/>
          <p14:tracePt t="3935" x="3756025" y="4484688"/>
          <p14:tracePt t="3951" x="3756025" y="4491038"/>
          <p14:tracePt t="3970" x="3751263" y="4502150"/>
          <p14:tracePt t="3984" x="3740150" y="4518025"/>
          <p14:tracePt t="4001" x="3717925" y="4533900"/>
          <p14:tracePt t="4018" x="3717925" y="4538663"/>
          <p14:tracePt t="4034" x="3713163" y="4545013"/>
          <p14:tracePt t="4051" x="3713163" y="4549775"/>
          <p14:tracePt t="4070" x="3706813" y="4549775"/>
          <p14:tracePt t="4084" x="3706813" y="4556125"/>
          <p14:tracePt t="4101" x="3702050" y="4560888"/>
          <p14:tracePt t="4118" x="3695700" y="4560888"/>
          <p14:tracePt t="4134" x="3690938" y="4567238"/>
          <p14:tracePt t="4151" x="3679825" y="4567238"/>
          <p14:tracePt t="4168" x="3675063" y="4567238"/>
          <p14:tracePt t="4185" x="3668713" y="4572000"/>
          <p14:tracePt t="4201" x="3663950" y="4572000"/>
          <p14:tracePt t="4218" x="3659188" y="4572000"/>
          <p14:tracePt t="4300" x="3659188" y="4576763"/>
          <p14:tracePt t="4431" x="3652838" y="4576763"/>
          <p14:tracePt t="4450" x="3652838" y="4572000"/>
          <p14:tracePt t="8233" x="3663950" y="4468813"/>
          <p14:tracePt t="8240" x="3663950" y="4457700"/>
          <p14:tracePt t="8251" x="3663950" y="4452938"/>
          <p14:tracePt t="8268" x="3663950" y="4448175"/>
          <p14:tracePt t="8284" x="3663950" y="4437063"/>
          <p14:tracePt t="8301" x="3668713" y="4430713"/>
          <p14:tracePt t="8318" x="3668713" y="4425950"/>
          <p14:tracePt t="8334" x="3668713" y="4414838"/>
          <p14:tracePt t="8368" x="3668713" y="4403725"/>
          <p14:tracePt t="8401" x="3668713" y="4398963"/>
          <p14:tracePt t="8434" x="3668713" y="4394200"/>
          <p14:tracePt t="8451" x="3663950" y="4387850"/>
          <p14:tracePt t="8468" x="3659188" y="4383088"/>
          <p14:tracePt t="8484" x="3652838" y="4376738"/>
          <p14:tracePt t="8501" x="3648075" y="4371975"/>
          <p14:tracePt t="8518" x="3641725" y="4360863"/>
          <p14:tracePt t="8534" x="3636963" y="4356100"/>
          <p14:tracePt t="8551" x="3632200" y="4349750"/>
          <p14:tracePt t="8584" x="3625850" y="4344988"/>
          <p14:tracePt t="8631" x="3621088" y="4333875"/>
          <p14:tracePt t="8640" x="3598863" y="4313238"/>
          <p14:tracePt t="8651" x="3578225" y="4295775"/>
          <p14:tracePt t="8668" x="3544888" y="4279900"/>
          <p14:tracePt t="8685" x="3497263" y="4252913"/>
          <p14:tracePt t="8701" x="3436938" y="4230688"/>
          <p14:tracePt t="8718" x="3414713" y="4221163"/>
          <p14:tracePt t="8734" x="3367088" y="4214813"/>
          <p14:tracePt t="8751" x="3333750" y="4214813"/>
          <p14:tracePt t="8768" x="3324225" y="4214813"/>
          <p14:tracePt t="8784" x="3279775" y="4210050"/>
          <p14:tracePt t="8801" x="3270250" y="4203700"/>
          <p14:tracePt t="8834" x="3259138" y="4198938"/>
          <p14:tracePt t="8851" x="3248025" y="4198938"/>
          <p14:tracePt t="8868" x="3236913" y="4194175"/>
          <p14:tracePt t="8884" x="3221038" y="4183063"/>
          <p14:tracePt t="8901" x="3209925" y="4171950"/>
          <p14:tracePt t="8918" x="3205163" y="4167188"/>
          <p14:tracePt t="8935" x="3198813" y="4160838"/>
          <p14:tracePt t="8951" x="3194050" y="4149725"/>
          <p14:tracePt t="8968" x="3194050" y="4144963"/>
          <p14:tracePt t="9001" x="3194050" y="4140200"/>
          <p14:tracePt t="9530" x="3187700" y="4140200"/>
          <p14:tracePt t="9540" x="3182938" y="4149725"/>
          <p14:tracePt t="9550" x="3182938" y="4171950"/>
          <p14:tracePt t="9560" x="3182938" y="4183063"/>
          <p14:tracePt t="9570" x="3182938" y="4194175"/>
          <p14:tracePt t="9584" x="3182938" y="4203700"/>
          <p14:tracePt t="9601" x="3178175" y="4210050"/>
          <p14:tracePt t="9634" x="3171825" y="4237038"/>
          <p14:tracePt t="9668" x="3151188" y="4275138"/>
          <p14:tracePt t="9701" x="3133725" y="4306888"/>
          <p14:tracePt t="9718" x="3128963" y="4313238"/>
          <p14:tracePt t="9734" x="3113088" y="4340225"/>
          <p14:tracePt t="9751" x="3086100" y="4383088"/>
          <p14:tracePt t="9768" x="3074988" y="4398963"/>
          <p14:tracePt t="9784" x="3025775" y="4441825"/>
          <p14:tracePt t="9801" x="2994025" y="4484688"/>
          <p14:tracePt t="9818" x="2978150" y="4506913"/>
          <p14:tracePt t="9835" x="2913063" y="4572000"/>
          <p14:tracePt t="9851" x="2847975" y="4621213"/>
          <p14:tracePt t="9868" x="2825750" y="4641850"/>
          <p14:tracePt t="9884" x="2762250" y="4691063"/>
          <p14:tracePt t="9901" x="2686050" y="4745038"/>
          <p14:tracePt t="9918" x="2663825" y="4756150"/>
          <p14:tracePt t="9934" x="2555875" y="4810125"/>
          <p14:tracePt t="9951" x="2432050" y="4868863"/>
          <p14:tracePt t="9968" x="2351088" y="4906963"/>
          <p14:tracePt t="9984" x="2243138" y="4956175"/>
          <p14:tracePt t="10001" x="2155825" y="4987925"/>
          <p14:tracePt t="10018" x="2085975" y="5014913"/>
          <p14:tracePt t="10034" x="1978025" y="5073650"/>
          <p14:tracePt t="10051" x="1854200" y="5118100"/>
          <p14:tracePt t="10067" x="1782763" y="5149850"/>
          <p14:tracePt t="10069" x="1746250" y="5156200"/>
          <p14:tracePt t="10084" x="1701800" y="5172075"/>
          <p14:tracePt t="10101" x="1627188" y="5203825"/>
          <p14:tracePt t="10118" x="1589088" y="5219700"/>
          <p14:tracePt t="10134" x="1535113" y="5241925"/>
          <p14:tracePt t="10151" x="1474788" y="5268913"/>
          <p14:tracePt t="10168" x="1454150" y="5273675"/>
          <p14:tracePt t="10184" x="1420813" y="5284788"/>
          <p14:tracePt t="10201" x="1400175" y="5300663"/>
          <p14:tracePt t="10862" x="1427163" y="5322888"/>
          <p14:tracePt t="10872" x="1465263" y="5327650"/>
          <p14:tracePt t="10880" x="1519238" y="5338763"/>
          <p14:tracePt t="10892" x="1620838" y="5360988"/>
          <p14:tracePt t="10901" x="1663700" y="5376863"/>
          <p14:tracePt t="10917" x="1719263" y="5387975"/>
          <p14:tracePt t="10934" x="1870075" y="5399088"/>
          <p14:tracePt t="10951" x="2020888" y="5403850"/>
          <p14:tracePt t="10984" x="2193925" y="5383213"/>
          <p14:tracePt t="11018" x="2281238" y="5383213"/>
          <p14:tracePt t="11051" x="2398713" y="5410200"/>
          <p14:tracePt t="11068" x="2420938" y="5414963"/>
          <p14:tracePt t="11071" x="2436813" y="5419725"/>
          <p14:tracePt t="11084" x="2454275" y="5430838"/>
          <p14:tracePt t="11101" x="2470150" y="5437188"/>
          <p14:tracePt t="11118" x="2474913" y="5437188"/>
          <p14:tracePt t="11134" x="2490788" y="5437188"/>
          <p14:tracePt t="11151" x="2501900" y="5437188"/>
          <p14:tracePt t="11168" x="2508250" y="5441950"/>
          <p14:tracePt t="11185" x="2540000" y="5441950"/>
          <p14:tracePt t="11201" x="2582863" y="5441950"/>
          <p14:tracePt t="11218" x="2620963" y="5441950"/>
          <p14:tracePt t="11234" x="2659063" y="5441950"/>
          <p14:tracePt t="11251" x="2708275" y="5430838"/>
          <p14:tracePt t="11268" x="2744788" y="5426075"/>
          <p14:tracePt t="11284" x="2789238" y="5426075"/>
          <p14:tracePt t="11301" x="2843213" y="5410200"/>
          <p14:tracePt t="11318" x="2852738" y="5410200"/>
          <p14:tracePt t="11334" x="2870200" y="5403850"/>
          <p14:tracePt t="11351" x="2874963" y="5399088"/>
          <p14:tracePt t="11368" x="2879725" y="5399088"/>
          <p14:tracePt t="11401" x="2879725" y="5392738"/>
          <p14:tracePt t="11470" x="2879725" y="5387975"/>
          <p14:tracePt t="12161" x="2879725" y="5383213"/>
          <p14:tracePt t="12175" x="2874963" y="5383213"/>
          <p14:tracePt t="12181" x="2874963" y="5376863"/>
          <p14:tracePt t="12190" x="2870200" y="5376863"/>
          <p14:tracePt t="12371" x="2870200" y="5372100"/>
          <p14:tracePt t="12640" x="2863850" y="5372100"/>
          <p14:tracePt t="12650" x="2859088" y="5372100"/>
          <p14:tracePt t="12660" x="2847975" y="5376863"/>
          <p14:tracePt t="12670" x="2843213" y="5376863"/>
          <p14:tracePt t="12684" x="2832100" y="5383213"/>
          <p14:tracePt t="12701" x="2809875" y="5387975"/>
          <p14:tracePt t="12718" x="2798763" y="5392738"/>
          <p14:tracePt t="12751" x="2794000" y="5399088"/>
          <p14:tracePt t="13581" x="2789238" y="5399088"/>
          <p14:tracePt t="13592" x="2778125" y="5399088"/>
          <p14:tracePt t="13602" x="2771775" y="5392738"/>
          <p14:tracePt t="13618" x="2767013" y="5392738"/>
          <p14:tracePt t="13634" x="2762250" y="5392738"/>
          <p14:tracePt t="13651" x="2755900" y="5387975"/>
          <p14:tracePt t="13668" x="2751138" y="5387975"/>
          <p14:tracePt t="13684" x="2728913" y="5392738"/>
          <p14:tracePt t="13718" x="2616200" y="5437188"/>
          <p14:tracePt t="13751" x="2508250" y="5473700"/>
          <p14:tracePt t="13784" x="2425700" y="5480050"/>
          <p14:tracePt t="13801" x="2378075" y="5480050"/>
          <p14:tracePt t="13818" x="2355850" y="5480050"/>
          <p14:tracePt t="13834" x="2274888" y="5464175"/>
          <p14:tracePt t="13851" x="2227263" y="5464175"/>
          <p14:tracePt t="13868" x="2178050" y="5457825"/>
          <p14:tracePt t="13884" x="2124075" y="5441950"/>
          <p14:tracePt t="13901" x="2090738" y="5426075"/>
          <p14:tracePt t="13918" x="2070100" y="5419725"/>
          <p14:tracePt t="13935" x="2047875" y="5414963"/>
          <p14:tracePt t="13951" x="2020888" y="5414963"/>
          <p14:tracePt t="13968" x="2016125" y="5414963"/>
          <p14:tracePt t="14001" x="2009775" y="5414963"/>
          <p14:tracePt t="14141" x="2009775" y="5419725"/>
          <p14:tracePt t="14181" x="2009775" y="5426075"/>
          <p14:tracePt t="14191" x="2009775" y="5430838"/>
          <p14:tracePt t="14311" x="2000250" y="5430838"/>
          <p14:tracePt t="14321" x="1993900" y="5430838"/>
          <p14:tracePt t="14331" x="1982788" y="5430838"/>
          <p14:tracePt t="14341" x="1962150" y="5426075"/>
          <p14:tracePt t="14351" x="1939925" y="5426075"/>
          <p14:tracePt t="14368" x="1912938" y="5410200"/>
          <p14:tracePt t="14385" x="1881188" y="5392738"/>
          <p14:tracePt t="14402" x="1836738" y="5372100"/>
          <p14:tracePt t="14418" x="1820863" y="5365750"/>
          <p14:tracePt t="14435" x="1793875" y="5338763"/>
          <p14:tracePt t="14451" x="1778000" y="5322888"/>
          <p14:tracePt t="14468" x="1773238" y="5311775"/>
          <p14:tracePt t="14484" x="1746250" y="5273675"/>
          <p14:tracePt t="14501" x="1724025" y="5230813"/>
          <p14:tracePt t="14518" x="1719263" y="5214938"/>
          <p14:tracePt t="14534" x="1701800" y="5172075"/>
          <p14:tracePt t="14551" x="1697038" y="5138738"/>
          <p14:tracePt t="14568" x="1697038" y="5122863"/>
          <p14:tracePt t="14570" x="1697038" y="5118100"/>
          <p14:tracePt t="14584" x="1697038" y="5106988"/>
          <p14:tracePt t="14601" x="1692275" y="5091113"/>
          <p14:tracePt t="14618" x="1692275" y="5084763"/>
          <p14:tracePt t="14634" x="1685925" y="5053013"/>
          <p14:tracePt t="14651" x="1685925" y="5019675"/>
          <p14:tracePt t="14668" x="1701800" y="4992688"/>
          <p14:tracePt t="14684" x="1755775" y="4929188"/>
          <p14:tracePt t="14701" x="1809750" y="4879975"/>
          <p14:tracePt t="14718" x="1831975" y="4868863"/>
          <p14:tracePt t="14735" x="1858963" y="4848225"/>
          <p14:tracePt t="14751" x="1874838" y="4848225"/>
          <p14:tracePt t="14785" x="1890713" y="4848225"/>
          <p14:tracePt t="14801" x="1917700" y="4879975"/>
          <p14:tracePt t="14817" x="1935163" y="4902200"/>
          <p14:tracePt t="14834" x="1973263" y="4976813"/>
          <p14:tracePt t="14851" x="2016125" y="5041900"/>
          <p14:tracePt t="14868" x="2036763" y="5053013"/>
          <p14:tracePt t="14884" x="2081213" y="5091113"/>
          <p14:tracePt t="14901" x="2097088" y="5111750"/>
          <p14:tracePt t="14918" x="2097088" y="5118100"/>
          <p14:tracePt t="14934" x="2101850" y="5122863"/>
          <p14:tracePt t="14951" x="2101850" y="5129213"/>
          <p14:tracePt t="14968" x="2101850" y="5133975"/>
          <p14:tracePt t="14984" x="2097088" y="5149850"/>
          <p14:tracePt t="15001" x="2085975" y="5183188"/>
          <p14:tracePt t="15017" x="2070100" y="5203825"/>
          <p14:tracePt t="15034" x="2043113" y="5246688"/>
          <p14:tracePt t="15051" x="2027238" y="5280025"/>
          <p14:tracePt t="15068" x="2016125" y="5295900"/>
          <p14:tracePt t="15070" x="2009775" y="5300663"/>
          <p14:tracePt t="15084" x="2000250" y="5307013"/>
          <p14:tracePt t="15101" x="1989138" y="5318125"/>
          <p14:tracePt t="15118" x="1982788" y="5318125"/>
          <p14:tracePt t="15134" x="1973263" y="5318125"/>
          <p14:tracePt t="15151" x="1962150" y="5318125"/>
          <p14:tracePt t="15168" x="1951038" y="5318125"/>
          <p14:tracePt t="15184" x="1935163" y="5318125"/>
          <p14:tracePt t="15201" x="1890713" y="5318125"/>
          <p14:tracePt t="15218" x="1881188" y="5318125"/>
          <p14:tracePt t="15234" x="1847850" y="5318125"/>
          <p14:tracePt t="15251" x="1793875" y="5284788"/>
          <p14:tracePt t="15268" x="1782763" y="5273675"/>
          <p14:tracePt t="15284" x="1739900" y="5210175"/>
          <p14:tracePt t="15301" x="1728788" y="5138738"/>
          <p14:tracePt t="15318" x="1719263" y="5118100"/>
          <p14:tracePt t="15334" x="1719263" y="5068888"/>
          <p14:tracePt t="15351" x="1724025" y="5019675"/>
          <p14:tracePt t="15368" x="1728788" y="4999038"/>
          <p14:tracePt t="15384" x="1766888" y="4949825"/>
          <p14:tracePt t="15401" x="1831975" y="4902200"/>
          <p14:tracePt t="15418" x="1890713" y="4864100"/>
          <p14:tracePt t="15435" x="1993900" y="4837113"/>
          <p14:tracePt t="15451" x="2047875" y="4810125"/>
          <p14:tracePt t="15468" x="2085975" y="4803775"/>
          <p14:tracePt t="15484" x="2117725" y="4799013"/>
          <p14:tracePt t="15501" x="2144713" y="4799013"/>
          <p14:tracePt t="15517" x="2166938" y="4803775"/>
          <p14:tracePt t="15534" x="2189163" y="4857750"/>
          <p14:tracePt t="15551" x="2227263" y="4976813"/>
          <p14:tracePt t="15568" x="2243138" y="5053013"/>
          <p14:tracePt t="15570" x="2254250" y="5156200"/>
          <p14:tracePt t="15584" x="2254250" y="5210175"/>
          <p14:tracePt t="15601" x="2254250" y="5349875"/>
          <p14:tracePt t="15618" x="2232025" y="5392738"/>
          <p14:tracePt t="15634" x="2200275" y="5468938"/>
          <p14:tracePt t="15651" x="2182813" y="5480050"/>
          <p14:tracePt t="15668" x="2171700" y="5480050"/>
          <p14:tracePt t="15684" x="2108200" y="5480050"/>
          <p14:tracePt t="15701" x="2027238" y="5468938"/>
          <p14:tracePt t="15718" x="1993900" y="5457825"/>
          <p14:tracePt t="15734" x="1924050" y="5446713"/>
          <p14:tracePt t="15751" x="1885950" y="5437188"/>
          <p14:tracePt t="15768" x="1870075" y="5437188"/>
          <p14:tracePt t="15784" x="1854200" y="5426075"/>
          <p14:tracePt t="15801" x="1854200" y="5410200"/>
          <p14:tracePt t="15817" x="1847850" y="5399088"/>
          <p14:tracePt t="15834" x="1843088" y="5372100"/>
          <p14:tracePt t="15851" x="1843088" y="5360988"/>
          <p14:tracePt t="15868" x="1836738" y="5356225"/>
          <p14:tracePt t="15884" x="1836738" y="5345113"/>
          <p14:tracePt t="15901" x="1836738" y="5338763"/>
          <p14:tracePt t="15934" x="1836738" y="5334000"/>
          <p14:tracePt t="15971" x="1836738" y="5338763"/>
          <p14:tracePt t="15981" x="1843088" y="5345113"/>
          <p14:tracePt t="15991" x="1847850" y="5365750"/>
          <p14:tracePt t="16001" x="1847850" y="5376863"/>
          <p14:tracePt t="16018" x="1858963" y="5392738"/>
          <p14:tracePt t="16034" x="1858963" y="5399088"/>
          <p14:tracePt t="16081" x="1836738" y="5399088"/>
          <p14:tracePt t="16091" x="1809750" y="5387975"/>
          <p14:tracePt t="16101" x="1728788" y="5345113"/>
          <p14:tracePt t="16111" x="1685925" y="5322888"/>
          <p14:tracePt t="16121" x="1647825" y="5284788"/>
          <p14:tracePt t="16134" x="1616075" y="5241925"/>
          <p14:tracePt t="16151" x="1589088" y="5183188"/>
          <p14:tracePt t="16168" x="1589088" y="5160963"/>
          <p14:tracePt t="16184" x="1589088" y="5111750"/>
          <p14:tracePt t="16201" x="1600200" y="5064125"/>
          <p14:tracePt t="16218" x="1627188" y="5014913"/>
          <p14:tracePt t="16234" x="1719263" y="4945063"/>
          <p14:tracePt t="16251" x="1804988" y="4902200"/>
          <p14:tracePt t="16268" x="1897063" y="4891088"/>
          <p14:tracePt t="16284" x="1982788" y="4891088"/>
          <p14:tracePt t="16301" x="2074863" y="4895850"/>
          <p14:tracePt t="16318" x="2112963" y="4918075"/>
          <p14:tracePt t="16334" x="2135188" y="4972050"/>
          <p14:tracePt t="16351" x="2151063" y="5064125"/>
          <p14:tracePt t="16368" x="2155825" y="5106988"/>
          <p14:tracePt t="16384" x="2155825" y="5199063"/>
          <p14:tracePt t="16401" x="2155825" y="5264150"/>
          <p14:tracePt t="16418" x="2155825" y="5284788"/>
          <p14:tracePt t="16435" x="2155825" y="5307013"/>
          <p14:tracePt t="16451" x="2151063" y="5322888"/>
          <p14:tracePt t="16484" x="2135188" y="5334000"/>
          <p14:tracePt t="16501" x="2112963" y="5334000"/>
          <p14:tracePt t="16518" x="2097088" y="5334000"/>
          <p14:tracePt t="16534" x="2081213" y="5338763"/>
          <p14:tracePt t="16551" x="2074863" y="5338763"/>
          <p14:tracePt t="17481" x="2074863" y="5349875"/>
          <p14:tracePt t="17491" x="2074863" y="5360988"/>
          <p14:tracePt t="17502" x="2101850" y="5414963"/>
          <p14:tracePt t="17518" x="2247900" y="5522913"/>
          <p14:tracePt t="17534" x="2562225" y="5545138"/>
          <p14:tracePt t="17551" x="2778125" y="5545138"/>
          <p14:tracePt t="17568" x="3005138" y="5545138"/>
          <p14:tracePt t="17569" x="3059113" y="5545138"/>
          <p14:tracePt t="17601" x="3259138" y="5545138"/>
          <p14:tracePt t="17634" x="3425825" y="5545138"/>
          <p14:tracePt t="17667" x="3529013" y="5561013"/>
          <p14:tracePt t="17684" x="3582988" y="5581650"/>
          <p14:tracePt t="17701" x="3625850" y="5588000"/>
          <p14:tracePt t="17718" x="3636963" y="5588000"/>
          <p14:tracePt t="17734" x="3641725" y="5588000"/>
          <p14:tracePt t="17761" x="3641725" y="5581650"/>
          <p14:tracePt t="17770" x="3641725" y="5576888"/>
          <p14:tracePt t="17784" x="3641725" y="5572125"/>
          <p14:tracePt t="17810" x="3641725" y="5565775"/>
          <p14:tracePt t="17851" x="3648075" y="5565775"/>
          <p14:tracePt t="17861" x="3659188" y="5561013"/>
          <p14:tracePt t="17871" x="3702050" y="5538788"/>
          <p14:tracePt t="17884" x="3783013" y="5507038"/>
          <p14:tracePt t="17901" x="3929063" y="5457825"/>
          <p14:tracePt t="17918" x="4113213" y="5410200"/>
          <p14:tracePt t="17935" x="4437063" y="5327650"/>
          <p14:tracePt t="17951" x="4641850" y="5273675"/>
          <p14:tracePt t="17968" x="4756150" y="5253038"/>
          <p14:tracePt t="17985" x="4841875" y="5230813"/>
          <p14:tracePt t="18001" x="4864100" y="5230813"/>
          <p14:tracePt t="18034" x="4864100" y="5226050"/>
          <p14:tracePt t="18071" x="4868863" y="5226050"/>
          <p14:tracePt t="18081" x="4868863" y="5219700"/>
          <p14:tracePt t="18091" x="4875213" y="5219700"/>
          <p14:tracePt t="18101" x="4879975" y="5219700"/>
          <p14:tracePt t="18118" x="4884738" y="5214938"/>
          <p14:tracePt t="18134" x="4895850" y="5214938"/>
          <p14:tracePt t="18168" x="4902200" y="5214938"/>
          <p14:tracePt t="18211" x="4906963" y="5214938"/>
          <p14:tracePt t="18221" x="4933950" y="5214938"/>
          <p14:tracePt t="18231" x="4992688" y="5214938"/>
          <p14:tracePt t="18241" x="5030788" y="5214938"/>
          <p14:tracePt t="18251" x="5106988" y="5214938"/>
          <p14:tracePt t="18268" x="5133975" y="5214938"/>
          <p14:tracePt t="18284" x="5187950" y="5226050"/>
          <p14:tracePt t="18301" x="5203825" y="5230813"/>
          <p14:tracePt t="18881" x="5219700" y="5230813"/>
          <p14:tracePt t="18893" x="5253038" y="5230813"/>
          <p14:tracePt t="18901" x="5338763" y="5241925"/>
          <p14:tracePt t="18918" x="5360988" y="5246688"/>
          <p14:tracePt t="18935" x="5473700" y="5273675"/>
          <p14:tracePt t="18951" x="5545138" y="5300663"/>
          <p14:tracePt t="18968" x="5565775" y="5307013"/>
          <p14:tracePt t="19001" x="5572125" y="5307013"/>
          <p14:tracePt t="19153" x="5572125" y="5300663"/>
          <p14:tracePt t="20052" x="5565775" y="5300663"/>
          <p14:tracePt t="20223" x="5561013" y="5300663"/>
          <p14:tracePt t="20231" x="5556250" y="5300663"/>
          <p14:tracePt t="20240" x="5549900" y="5300663"/>
          <p14:tracePt t="20251" x="5545138" y="5300663"/>
          <p14:tracePt t="20267" x="5538788" y="5300663"/>
          <p14:tracePt t="20284" x="5527675" y="5300663"/>
          <p14:tracePt t="20301" x="5500688" y="5311775"/>
          <p14:tracePt t="20334" x="5430838" y="5334000"/>
          <p14:tracePt t="20368" x="5360988" y="5338763"/>
          <p14:tracePt t="20401" x="5268913" y="5349875"/>
          <p14:tracePt t="20418" x="5264150" y="5349875"/>
          <p14:tracePt t="20434" x="5246688" y="5349875"/>
          <p14:tracePt t="20451" x="5230813" y="5349875"/>
          <p14:tracePt t="20468" x="5210175" y="5338763"/>
          <p14:tracePt t="20484" x="5122863" y="5295900"/>
          <p14:tracePt t="20501" x="5053013" y="5264150"/>
          <p14:tracePt t="20518" x="5019675" y="5246688"/>
          <p14:tracePt t="20534" x="4992688" y="5230813"/>
          <p14:tracePt t="20551" x="4987925" y="5219700"/>
          <p14:tracePt t="20568" x="4983163" y="5214938"/>
          <p14:tracePt t="20570" x="4983163" y="5210175"/>
          <p14:tracePt t="20584" x="4983163" y="5203825"/>
          <p14:tracePt t="20601" x="4976813" y="5203825"/>
          <p14:tracePt t="20617" x="4972050" y="5203825"/>
          <p14:tracePt t="20712" x="4976813" y="5219700"/>
          <p14:tracePt t="20722" x="4992688" y="5241925"/>
          <p14:tracePt t="20731" x="5003800" y="5257800"/>
          <p14:tracePt t="20741" x="5026025" y="5280025"/>
          <p14:tracePt t="20751" x="5041900" y="5291138"/>
          <p14:tracePt t="20768" x="5053013" y="5307013"/>
          <p14:tracePt t="20784" x="5080000" y="5322888"/>
          <p14:tracePt t="20801" x="5084763" y="5327650"/>
          <p14:tracePt t="20818" x="5091113" y="5334000"/>
          <p14:tracePt t="20881" x="5084763" y="5334000"/>
          <p14:tracePt t="20893" x="5075238" y="5334000"/>
          <p14:tracePt t="20901" x="5064125" y="5334000"/>
          <p14:tracePt t="20910" x="5048250" y="5334000"/>
          <p14:tracePt t="20920" x="5026025" y="5327650"/>
          <p14:tracePt t="20935" x="4983163" y="5327650"/>
          <p14:tracePt t="20951" x="4945063" y="5300663"/>
          <p14:tracePt t="20968" x="4918075" y="5284788"/>
          <p14:tracePt t="20985" x="4891088" y="5257800"/>
          <p14:tracePt t="21001" x="4864100" y="5219700"/>
          <p14:tracePt t="21018" x="4848225" y="5192713"/>
          <p14:tracePt t="21034" x="4830763" y="5145088"/>
          <p14:tracePt t="21051" x="4814888" y="5037138"/>
          <p14:tracePt t="21068" x="4814888" y="4983163"/>
          <p14:tracePt t="21071" x="4814888" y="4956175"/>
          <p14:tracePt t="21084" x="4814888" y="4929188"/>
          <p14:tracePt t="21101" x="4837113" y="4884738"/>
          <p14:tracePt t="21118" x="4852988" y="4868863"/>
          <p14:tracePt t="21134" x="4902200" y="4848225"/>
          <p14:tracePt t="21151" x="4976813" y="4848225"/>
          <p14:tracePt t="21168" x="5003800" y="4848225"/>
          <p14:tracePt t="21184" x="5084763" y="4884738"/>
          <p14:tracePt t="21201" x="5129213" y="4960938"/>
          <p14:tracePt t="21218" x="5145088" y="4983163"/>
          <p14:tracePt t="21234" x="5165725" y="5041900"/>
          <p14:tracePt t="21251" x="5187950" y="5084763"/>
          <p14:tracePt t="21267" x="5192713" y="5095875"/>
          <p14:tracePt t="21284" x="5192713" y="5122863"/>
          <p14:tracePt t="21301" x="5187950" y="5138738"/>
          <p14:tracePt t="21317" x="5183188" y="5149850"/>
          <p14:tracePt t="21334" x="5138738" y="5183188"/>
          <p14:tracePt t="21351" x="5106988" y="5187950"/>
          <p14:tracePt t="21367" x="5091113" y="5187950"/>
          <p14:tracePt t="21384" x="5084763" y="5187950"/>
          <p14:tracePt t="21763" x="5084763" y="5192713"/>
          <p14:tracePt t="21772" x="5084763" y="5203825"/>
          <p14:tracePt t="21782" x="5084763" y="5214938"/>
          <p14:tracePt t="21790" x="5080000" y="5219700"/>
          <p14:tracePt t="21801" x="5080000" y="5226050"/>
          <p14:tracePt t="21834" x="5080000" y="5230813"/>
          <p14:tracePt t="21881" x="5075238" y="5230813"/>
          <p14:tracePt t="21901" x="5057775" y="5237163"/>
          <p14:tracePt t="21918" x="5048250" y="5253038"/>
          <p14:tracePt t="21934" x="4976813" y="5284788"/>
          <p14:tracePt t="21951" x="4864100" y="5327650"/>
          <p14:tracePt t="21968" x="4837113" y="5338763"/>
          <p14:tracePt t="21984" x="4765675" y="5356225"/>
          <p14:tracePt t="22001" x="4738688" y="5360988"/>
          <p14:tracePt t="22018" x="4733925" y="5360988"/>
          <p14:tracePt t="22034" x="4729163" y="5360988"/>
          <p14:tracePt t="22068" x="4718050" y="5360988"/>
          <p14:tracePt t="22084" x="4691063" y="5365750"/>
          <p14:tracePt t="22101" x="4657725" y="5365750"/>
          <p14:tracePt t="22117" x="4641850" y="5372100"/>
          <p14:tracePt t="22180" x="4637088" y="5372100"/>
          <p14:tracePt t="22211" x="4630738" y="5372100"/>
          <p14:tracePt t="22241" x="4625975" y="5372100"/>
          <p14:tracePt t="22251" x="4621213" y="5372100"/>
          <p14:tracePt t="22261" x="4614863" y="5372100"/>
          <p14:tracePt t="22271" x="4603750" y="5372100"/>
          <p14:tracePt t="22284" x="4598988" y="5372100"/>
          <p14:tracePt t="22301" x="4583113" y="5372100"/>
          <p14:tracePt t="22334" x="4576763" y="5372100"/>
          <p14:tracePt t="22454" x="4583113" y="5372100"/>
          <p14:tracePt t="22472" x="4587875" y="5372100"/>
          <p14:tracePt t="22481" x="4594225" y="5372100"/>
          <p14:tracePt t="22501" x="4598988" y="5372100"/>
          <p14:tracePt t="22521" x="4603750" y="5372100"/>
          <p14:tracePt t="22531" x="4603750" y="5365750"/>
          <p14:tracePt t="22950" x="4610100" y="5365750"/>
          <p14:tracePt t="25092" x="4610100" y="5372100"/>
          <p14:tracePt t="25112" x="4610100" y="5376863"/>
          <p14:tracePt t="25122" x="4610100" y="5383213"/>
          <p14:tracePt t="25130" x="4614863" y="5392738"/>
          <p14:tracePt t="25140" x="4648200" y="5419725"/>
          <p14:tracePt t="25151" x="4821238" y="5419725"/>
          <p14:tracePt t="25168" x="4999038" y="5419725"/>
          <p14:tracePt t="25201" x="5653088" y="5430838"/>
          <p14:tracePt t="25234" x="5803900" y="5430838"/>
          <p14:tracePt t="25268" x="5976938" y="5419725"/>
          <p14:tracePt t="25285" x="6145213" y="5376863"/>
          <p14:tracePt t="25301" x="6262688" y="5360988"/>
          <p14:tracePt t="25318" x="6350000" y="5349875"/>
          <p14:tracePt t="25334" x="6442075" y="5349875"/>
          <p14:tracePt t="25351" x="6496050" y="5360988"/>
          <p14:tracePt t="25368" x="6523038" y="5376863"/>
          <p14:tracePt t="25384" x="6565900" y="5387975"/>
          <p14:tracePt t="25401" x="6635750" y="5399088"/>
          <p14:tracePt t="25418" x="6689725" y="5399088"/>
          <p14:tracePt t="25434" x="6770688" y="5399088"/>
          <p14:tracePt t="25451" x="6819900" y="5399088"/>
          <p14:tracePt t="25468" x="6824663" y="5399088"/>
          <p14:tracePt t="25485" x="6831013" y="5399088"/>
          <p14:tracePt t="25571" x="6819900" y="5399088"/>
          <p14:tracePt t="25581" x="6777038" y="5387975"/>
          <p14:tracePt t="25591" x="6750050" y="5387975"/>
          <p14:tracePt t="25601" x="6689725" y="5383213"/>
          <p14:tracePt t="25618" x="6653213" y="5383213"/>
          <p14:tracePt t="25634" x="6523038" y="5372100"/>
          <p14:tracePt t="25651" x="6345238" y="5360988"/>
          <p14:tracePt t="25668" x="6230938" y="5360988"/>
          <p14:tracePt t="25684" x="6057900" y="5349875"/>
          <p14:tracePt t="25701" x="5949950" y="5345113"/>
          <p14:tracePt t="25718" x="5895975" y="5322888"/>
          <p14:tracePt t="25734" x="5830888" y="5273675"/>
          <p14:tracePt t="25751" x="5799138" y="5219700"/>
          <p14:tracePt t="25767" x="5792788" y="5172075"/>
          <p14:tracePt t="25784" x="5781675" y="5102225"/>
          <p14:tracePt t="25801" x="5803900" y="5019675"/>
          <p14:tracePt t="25817" x="5837238" y="4983163"/>
          <p14:tracePt t="25834" x="5911850" y="4929188"/>
          <p14:tracePt t="25851" x="6080125" y="4895850"/>
          <p14:tracePt t="25868" x="6176963" y="4895850"/>
          <p14:tracePt t="25884" x="6457950" y="4875213"/>
          <p14:tracePt t="25902" x="6680200" y="4875213"/>
          <p14:tracePt t="25918" x="6761163" y="4868863"/>
          <p14:tracePt t="25934" x="6900863" y="4868863"/>
          <p14:tracePt t="25951" x="6977063" y="4884738"/>
          <p14:tracePt t="25968" x="6997700" y="4902200"/>
          <p14:tracePt t="25984" x="7042150" y="4987925"/>
          <p14:tracePt t="26001" x="7046913" y="5046663"/>
          <p14:tracePt t="26018" x="7046913" y="5064125"/>
          <p14:tracePt t="26034" x="7031038" y="5118100"/>
          <p14:tracePt t="26051" x="6997700" y="5138738"/>
          <p14:tracePt t="26067" x="6988175" y="5149850"/>
          <p14:tracePt t="26071" x="6977063" y="5156200"/>
          <p14:tracePt t="26085" x="6965950" y="5160963"/>
          <p14:tracePt t="26101" x="6954838" y="5160963"/>
          <p14:tracePt t="26118" x="6943725" y="5160963"/>
          <p14:tracePt t="26134" x="6938963" y="5160963"/>
          <p14:tracePt t="26333" x="6943725" y="5160963"/>
          <p14:tracePt t="26342" x="6970713" y="5160963"/>
          <p14:tracePt t="26351" x="7019925" y="5160963"/>
          <p14:tracePt t="26367" x="7035800" y="5160963"/>
          <p14:tracePt t="26384" x="7165975" y="5160963"/>
          <p14:tracePt t="26401" x="7354888" y="5172075"/>
          <p14:tracePt t="26418" x="7446963" y="5183188"/>
          <p14:tracePt t="26434" x="7646988" y="5214938"/>
          <p14:tracePt t="26451" x="7766050" y="5230813"/>
          <p14:tracePt t="26468" x="7820025" y="5241925"/>
          <p14:tracePt t="26484" x="7900988" y="5264150"/>
          <p14:tracePt t="26501" x="7970838" y="5280025"/>
          <p14:tracePt t="26517" x="8035925" y="5291138"/>
          <p14:tracePt t="26534" x="8094663" y="5295900"/>
          <p14:tracePt t="26551" x="8123238" y="5300663"/>
          <p14:tracePt t="26753" x="8123238" y="5307013"/>
          <p14:tracePt t="29315" x="7824788" y="5457825"/>
          <p14:tracePt t="29321" x="7813675" y="5457825"/>
          <p14:tracePt t="29335" x="7804150" y="5457825"/>
          <p14:tracePt t="29351" x="7716838" y="5399088"/>
          <p14:tracePt t="29368" x="7597775" y="5327650"/>
          <p14:tracePt t="29384" x="7458075" y="5253038"/>
          <p14:tracePt t="29401" x="7305675" y="5160963"/>
          <p14:tracePt t="29418" x="7273925" y="5138738"/>
          <p14:tracePt t="29451" x="7170738" y="5003800"/>
          <p14:tracePt t="29484" x="7154863" y="4949825"/>
          <p14:tracePt t="29517" x="7165975" y="4895850"/>
          <p14:tracePt t="29534" x="7208838" y="4868863"/>
          <p14:tracePt t="29551" x="7278688" y="4848225"/>
          <p14:tracePt t="29568" x="7305675" y="4841875"/>
          <p14:tracePt t="29570" x="7343775" y="4841875"/>
          <p14:tracePt t="29584" x="7408863" y="4841875"/>
          <p14:tracePt t="29601" x="7512050" y="4841875"/>
          <p14:tracePt t="29618" x="7543800" y="4852988"/>
          <p14:tracePt t="29634" x="7615238" y="4884738"/>
          <p14:tracePt t="29651" x="7662863" y="4929188"/>
          <p14:tracePt t="29668" x="7696200" y="4983163"/>
          <p14:tracePt t="29684" x="7743825" y="5080000"/>
          <p14:tracePt t="29701" x="7766050" y="5165725"/>
          <p14:tracePt t="29718" x="7786688" y="5219700"/>
          <p14:tracePt t="29734" x="7793038" y="5268913"/>
          <p14:tracePt t="29751" x="7793038" y="5307013"/>
          <p14:tracePt t="29767" x="7793038" y="5311775"/>
          <p14:tracePt t="29784" x="7781925" y="5327650"/>
          <p14:tracePt t="29801" x="7777163" y="5327650"/>
          <p14:tracePt t="29882" x="7781925" y="5311775"/>
          <p14:tracePt t="29894" x="7804150" y="5307013"/>
          <p14:tracePt t="29903" x="7831138" y="5300663"/>
          <p14:tracePt t="29918" x="7840663" y="5291138"/>
          <p14:tracePt t="29934" x="7874000" y="5291138"/>
          <p14:tracePt t="29951" x="7896225" y="5291138"/>
          <p14:tracePt t="29968" x="7905750" y="5291138"/>
          <p14:tracePt t="29984" x="7923213" y="5295900"/>
          <p14:tracePt t="30001" x="7927975" y="5295900"/>
          <p14:tracePt t="30161" x="7923213" y="5295900"/>
          <p14:tracePt t="30171" x="7874000" y="5300663"/>
          <p14:tracePt t="30181" x="7820025" y="5311775"/>
          <p14:tracePt t="30191" x="7732713" y="5311775"/>
          <p14:tracePt t="30202" x="7678738" y="5311775"/>
          <p14:tracePt t="30218" x="7642225" y="5311775"/>
          <p14:tracePt t="30234" x="7500938" y="5311775"/>
          <p14:tracePt t="30251" x="7397750" y="5311775"/>
          <p14:tracePt t="30268" x="7377113" y="5311775"/>
          <p14:tracePt t="30284" x="7339013" y="5300663"/>
          <p14:tracePt t="30301" x="7332663" y="5291138"/>
          <p14:tracePt t="30391" x="7332663" y="5284788"/>
          <p14:tracePt t="30411" x="7339013" y="5280025"/>
          <p14:tracePt t="31191" x="7188200" y="5345113"/>
          <p14:tracePt t="31203" x="7073900" y="5376863"/>
          <p14:tracePt t="31211" x="6907213" y="5410200"/>
          <p14:tracePt t="31220" x="6653213" y="5468938"/>
          <p14:tracePt t="31234" x="6408738" y="5500688"/>
          <p14:tracePt t="31251" x="5441950" y="5630863"/>
          <p14:tracePt t="31267" x="5219700" y="5657850"/>
          <p14:tracePt t="31284" x="4464050" y="5707063"/>
          <p14:tracePt t="31317" x="3609975" y="5745163"/>
          <p14:tracePt t="31351" x="2470150" y="5738813"/>
          <p14:tracePt t="31384" x="1793875" y="5727700"/>
          <p14:tracePt t="31401" x="1685925" y="5707063"/>
          <p14:tracePt t="31418" x="1658938" y="5700713"/>
          <p14:tracePt t="31434" x="1627188" y="5695950"/>
          <p14:tracePt t="31451" x="1609725" y="5691188"/>
          <p14:tracePt t="31484" x="1604963" y="5691188"/>
          <p14:tracePt t="31521" x="1593850" y="5691188"/>
          <p14:tracePt t="31530" x="1573213" y="5691188"/>
          <p14:tracePt t="31540" x="1550988" y="5691188"/>
          <p14:tracePt t="31551" x="1528763" y="5695950"/>
          <p14:tracePt t="31567" x="1492250" y="5707063"/>
          <p14:tracePt t="31584" x="1443038" y="5718175"/>
          <p14:tracePt t="31601" x="1416050" y="5727700"/>
          <p14:tracePt t="31617" x="1404938" y="5727700"/>
          <p14:tracePt t="31634" x="1393825" y="5727700"/>
          <p14:tracePt t="31651" x="1393825" y="5734050"/>
          <p14:tracePt t="31668" x="1389063" y="5734050"/>
          <p14:tracePt t="31684" x="1373188" y="5749925"/>
          <p14:tracePt t="31701" x="1296988" y="5781675"/>
          <p14:tracePt t="31717" x="1270000" y="5788025"/>
          <p14:tracePt t="31734" x="1211263" y="5799138"/>
          <p14:tracePt t="31751" x="1162050" y="5799138"/>
          <p14:tracePt t="31767" x="1139825" y="5799138"/>
          <p14:tracePt t="31784" x="1092200" y="5781675"/>
          <p14:tracePt t="31801" x="1054100" y="5727700"/>
          <p14:tracePt t="31817" x="1042988" y="5707063"/>
          <p14:tracePt t="31834" x="1027113" y="5637213"/>
          <p14:tracePt t="31851" x="1031875" y="5588000"/>
          <p14:tracePt t="31867" x="1031875" y="5576888"/>
          <p14:tracePt t="31884" x="1074738" y="5549900"/>
          <p14:tracePt t="31901" x="1177925" y="5518150"/>
          <p14:tracePt t="31918" x="1227138" y="5507038"/>
          <p14:tracePt t="31934" x="1366838" y="5495925"/>
          <p14:tracePt t="31951" x="1409700" y="5495925"/>
          <p14:tracePt t="31968" x="1431925" y="5495925"/>
          <p14:tracePt t="31984" x="1501775" y="5518150"/>
          <p14:tracePt t="32001" x="1573213" y="5549900"/>
          <p14:tracePt t="32017" x="1663700" y="5576888"/>
          <p14:tracePt t="32034" x="1766888" y="5626100"/>
          <p14:tracePt t="32051" x="1908175" y="5664200"/>
          <p14:tracePt t="32067" x="2027238" y="5684838"/>
          <p14:tracePt t="32070" x="2101850" y="5700713"/>
          <p14:tracePt t="32084" x="2205038" y="5711825"/>
          <p14:tracePt t="32101" x="2486025" y="5745163"/>
          <p14:tracePt t="32117" x="2562225" y="5754688"/>
          <p14:tracePt t="32134" x="2659063" y="5765800"/>
          <p14:tracePt t="32151" x="2679700" y="5776913"/>
          <p14:tracePt t="32168" x="2686050" y="5781675"/>
          <p14:tracePt t="32184" x="2701925" y="5799138"/>
          <p14:tracePt t="32201" x="2717800" y="5803900"/>
          <p14:tracePt t="32218" x="2724150" y="5808663"/>
          <p14:tracePt t="32234" x="2735263" y="5808663"/>
          <p14:tracePt t="32251" x="2740025" y="5808663"/>
          <p14:tracePt t="32321" x="2735263" y="5808663"/>
          <p14:tracePt t="32341" x="2728913" y="5808663"/>
          <p14:tracePt t="32361" x="2708275" y="5808663"/>
          <p14:tracePt t="32371" x="2679700" y="5799138"/>
          <p14:tracePt t="32381" x="2625725" y="5772150"/>
          <p14:tracePt t="32391" x="2593975" y="5761038"/>
          <p14:tracePt t="32401" x="2555875" y="5754688"/>
          <p14:tracePt t="32418" x="2513013" y="5754688"/>
          <p14:tracePt t="32434" x="2459038" y="5754688"/>
          <p14:tracePt t="32450" x="2371725" y="5754688"/>
          <p14:tracePt t="32468" x="2344738" y="5754688"/>
          <p14:tracePt t="32484" x="2335213" y="5754688"/>
          <p14:tracePt t="32752" x="2339975" y="5754688"/>
          <p14:tracePt t="32763" x="2344738" y="5761038"/>
          <p14:tracePt t="32772" x="2366963" y="5761038"/>
          <p14:tracePt t="32784" x="2447925" y="5765800"/>
          <p14:tracePt t="32801" x="2663825" y="5765800"/>
          <p14:tracePt t="32817" x="2778125" y="5765800"/>
          <p14:tracePt t="32834" x="3290888" y="5765800"/>
          <p14:tracePt t="32851" x="3729038" y="5765800"/>
          <p14:tracePt t="32867" x="3863975" y="5776913"/>
          <p14:tracePt t="32884" x="3922713" y="5788025"/>
          <p14:tracePt t="32901" x="3922713" y="5792788"/>
          <p14:tracePt t="35080" x="3502025" y="5895975"/>
          <p14:tracePt t="35084" x="3497263" y="5880100"/>
          <p14:tracePt t="35092" x="3459163" y="5862638"/>
          <p14:tracePt t="35101" x="3398838" y="5846763"/>
          <p14:tracePt t="35118" x="3360738" y="5846763"/>
          <p14:tracePt t="35134" x="3270250" y="5835650"/>
          <p14:tracePt t="35151" x="3243263" y="5835650"/>
          <p14:tracePt t="35184" x="3236913" y="5835650"/>
          <p14:tracePt t="35218" x="3232150" y="5835650"/>
          <p14:tracePt t="35251" x="3167063" y="5842000"/>
          <p14:tracePt t="35267" x="3128963" y="5853113"/>
          <p14:tracePt t="35284" x="3079750" y="5853113"/>
          <p14:tracePt t="35301" x="3063875" y="5853113"/>
          <p14:tracePt t="35318" x="3043238" y="5853113"/>
          <p14:tracePt t="35334" x="2982913" y="5857875"/>
          <p14:tracePt t="35351" x="2809875" y="5857875"/>
          <p14:tracePt t="35367" x="2652713" y="5857875"/>
          <p14:tracePt t="35384" x="2481263" y="5868988"/>
          <p14:tracePt t="35401" x="2301875" y="5862638"/>
          <p14:tracePt t="35418" x="2247900" y="5857875"/>
          <p14:tracePt t="35434" x="2135188" y="5792788"/>
          <p14:tracePt t="35451" x="2032000" y="5707063"/>
          <p14:tracePt t="35468" x="2005013" y="5673725"/>
          <p14:tracePt t="35484" x="1935163" y="5581650"/>
          <p14:tracePt t="35501" x="1908175" y="5500688"/>
          <p14:tracePt t="35518" x="1901825" y="5468938"/>
          <p14:tracePt t="35534" x="1901825" y="5403850"/>
          <p14:tracePt t="35551" x="1912938" y="5322888"/>
          <p14:tracePt t="35568" x="1912938" y="5291138"/>
          <p14:tracePt t="35569" x="1917700" y="5264150"/>
          <p14:tracePt t="35584" x="1955800" y="5230813"/>
          <p14:tracePt t="35601" x="2032000" y="5183188"/>
          <p14:tracePt t="35617" x="2074863" y="5172075"/>
          <p14:tracePt t="35634" x="2236788" y="5160963"/>
          <p14:tracePt t="35651" x="2371725" y="5192713"/>
          <p14:tracePt t="35668" x="2463800" y="5246688"/>
          <p14:tracePt t="35684" x="2578100" y="5334000"/>
          <p14:tracePt t="35701" x="2616200" y="5387975"/>
          <p14:tracePt t="35718" x="2632075" y="5437188"/>
          <p14:tracePt t="35734" x="2632075" y="5484813"/>
          <p14:tracePt t="35751" x="2625725" y="5554663"/>
          <p14:tracePt t="35767" x="2598738" y="5599113"/>
          <p14:tracePt t="35784" x="2540000" y="5668963"/>
          <p14:tracePt t="35801" x="2447925" y="5727700"/>
          <p14:tracePt t="35818" x="2436813" y="5745163"/>
          <p14:tracePt t="35834" x="2409825" y="5754688"/>
          <p14:tracePt t="35851" x="2409825" y="5761038"/>
          <p14:tracePt t="35951" x="2416175" y="5761038"/>
          <p14:tracePt t="35960" x="2420938" y="5761038"/>
          <p14:tracePt t="35970" x="2420938" y="5765800"/>
          <p14:tracePt t="35984" x="2432050" y="5765800"/>
          <p14:tracePt t="36001" x="2447925" y="5772150"/>
          <p14:tracePt t="36017" x="2459038" y="5772150"/>
          <p14:tracePt t="36034" x="2501900" y="5781675"/>
          <p14:tracePt t="36051" x="2535238" y="5792788"/>
          <p14:tracePt t="36068" x="2551113" y="5808663"/>
          <p14:tracePt t="36071" x="2555875" y="5808663"/>
          <p14:tracePt t="36131" x="2555875" y="5815013"/>
          <p14:tracePt t="36141" x="2540000" y="5815013"/>
          <p14:tracePt t="36151" x="2524125" y="5815013"/>
          <p14:tracePt t="36168" x="2443163" y="5815013"/>
          <p14:tracePt t="36184" x="2301875" y="5808663"/>
          <p14:tracePt t="36201" x="2081213" y="5765800"/>
          <p14:tracePt t="36218" x="2027238" y="5754688"/>
          <p14:tracePt t="36234" x="1939925" y="5745163"/>
          <p14:tracePt t="36251" x="1901825" y="5738813"/>
          <p14:tracePt t="36268" x="1897063" y="5738813"/>
          <p14:tracePt t="36284" x="1885950" y="5734050"/>
          <p14:tracePt t="36472" x="1885950" y="5727700"/>
          <p14:tracePt t="39195" x="2182813" y="4495800"/>
          <p14:tracePt t="39203" x="2227263" y="4225925"/>
          <p14:tracePt t="39211" x="2270125" y="3998913"/>
          <p14:tracePt t="39221" x="2366963" y="3448050"/>
          <p14:tracePt t="39234" x="2389188" y="3302000"/>
          <p14:tracePt t="39251" x="2447925" y="2913063"/>
          <p14:tracePt t="39267" x="2470150" y="2825750"/>
          <p14:tracePt t="39284" x="2517775" y="2544763"/>
          <p14:tracePt t="39318" x="2535238" y="2328863"/>
          <p14:tracePt t="39351" x="2528888" y="2281238"/>
          <p14:tracePt t="39385" x="2513013" y="2281238"/>
          <p14:tracePt t="39401" x="2508250" y="2281238"/>
          <p14:tracePt t="39418" x="2501900" y="2281238"/>
          <p14:tracePt t="39434" x="2497138" y="2290763"/>
          <p14:tracePt t="39451" x="2486025" y="2301875"/>
          <p14:tracePt t="39468" x="2481263" y="2308225"/>
          <p14:tracePt t="39484" x="2463800" y="2317750"/>
          <p14:tracePt t="39501" x="2454275" y="2328863"/>
          <p14:tracePt t="39517" x="2447925" y="2335213"/>
          <p14:tracePt t="39534" x="2436813" y="2351088"/>
          <p14:tracePt t="39551" x="2420938" y="2382838"/>
          <p14:tracePt t="39567" x="2398713" y="2425700"/>
          <p14:tracePt t="39570" x="2382838" y="2459038"/>
          <p14:tracePt t="39584" x="2351088" y="2524125"/>
          <p14:tracePt t="39601" x="2324100" y="2589213"/>
          <p14:tracePt t="39618" x="2312988" y="2643188"/>
          <p14:tracePt t="39634" x="2312988" y="2670175"/>
          <p14:tracePt t="39651" x="2308225" y="2679700"/>
          <p14:tracePt t="39684" x="2297113" y="2690813"/>
          <p14:tracePt t="39701" x="2270125" y="2706688"/>
          <p14:tracePt t="39718" x="2254250" y="2713038"/>
          <p14:tracePt t="39734" x="2193925" y="2728913"/>
          <p14:tracePt t="39751" x="2124075" y="2728913"/>
          <p14:tracePt t="39767" x="2101850" y="2728913"/>
          <p14:tracePt t="39784" x="2070100" y="2717800"/>
          <p14:tracePt t="39801" x="2058988" y="2713038"/>
          <p14:tracePt t="39834" x="2054225" y="2706688"/>
          <p14:tracePt t="39851" x="2047875" y="2706688"/>
          <p14:tracePt t="39867" x="2047875" y="2701925"/>
          <p14:tracePt t="39884" x="2043113" y="2701925"/>
          <p14:tracePt t="39901" x="2036763" y="2697163"/>
          <p14:tracePt t="39931" x="2036763" y="2690813"/>
          <p14:tracePt t="39941" x="2036763" y="2686050"/>
          <p14:tracePt t="39952" x="2036763" y="2679700"/>
          <p14:tracePt t="39968" x="2043113" y="2663825"/>
          <p14:tracePt t="39984" x="2054225" y="2636838"/>
          <p14:tracePt t="40001" x="2081213" y="2609850"/>
          <p14:tracePt t="40017" x="2097088" y="2589213"/>
          <p14:tracePt t="40034" x="2117725" y="2555875"/>
          <p14:tracePt t="40051" x="2171700" y="2490788"/>
          <p14:tracePt t="40067" x="2200275" y="2459038"/>
          <p14:tracePt t="40070" x="2216150" y="2425700"/>
          <p14:tracePt t="40084" x="2220913" y="2405063"/>
          <p14:tracePt t="40101" x="2220913" y="2366963"/>
          <p14:tracePt t="40118" x="2220913" y="2355850"/>
          <p14:tracePt t="40134" x="2205038" y="2317750"/>
          <p14:tracePt t="40151" x="2193925" y="2286000"/>
          <p14:tracePt t="40168" x="2189163" y="2274888"/>
          <p14:tracePt t="40184" x="2171700" y="2236788"/>
          <p14:tracePt t="40201" x="2155825" y="2216150"/>
          <p14:tracePt t="40218" x="2151063" y="2209800"/>
          <p14:tracePt t="40234" x="2139950" y="2182813"/>
          <p14:tracePt t="40251" x="2128838" y="2162175"/>
          <p14:tracePt t="40267" x="2124075" y="2155825"/>
          <p14:tracePt t="40284" x="2112963" y="2139950"/>
          <p14:tracePt t="40301" x="2085975" y="2117725"/>
          <p14:tracePt t="40317" x="2063750" y="2117725"/>
          <p14:tracePt t="40334" x="2032000" y="2101850"/>
          <p14:tracePt t="40351" x="2020888" y="2101850"/>
          <p14:tracePt t="40367" x="2016125" y="2101850"/>
          <p14:tracePt t="40384" x="2009775" y="2101850"/>
          <p14:tracePt t="40420" x="2009775" y="2097088"/>
          <p14:tracePt t="40440" x="2005013" y="2097088"/>
          <p14:tracePt t="40450" x="2000250" y="2090738"/>
          <p14:tracePt t="40470" x="1993900" y="2090738"/>
          <p14:tracePt t="40552" x="1989138" y="2090738"/>
          <p14:tracePt t="40651" x="1982788" y="2090738"/>
          <p14:tracePt t="40672" x="1982788" y="2097088"/>
          <p14:tracePt t="40691" x="1982788" y="2101850"/>
          <p14:tracePt t="40702" x="1982788" y="2108200"/>
          <p14:tracePt t="40711" x="1989138" y="2112963"/>
          <p14:tracePt t="40721" x="2020888" y="2124075"/>
          <p14:tracePt t="40734" x="2171700" y="2139950"/>
          <p14:tracePt t="40751" x="2216150" y="2139950"/>
          <p14:tracePt t="40767" x="2263775" y="2151063"/>
          <p14:tracePt t="40784" x="2281238" y="2151063"/>
          <p14:tracePt t="40881" x="2270125" y="2151063"/>
          <p14:tracePt t="40891" x="2254250" y="2151063"/>
          <p14:tracePt t="40901" x="2243138" y="2155825"/>
          <p14:tracePt t="40912" x="2232025" y="2155825"/>
          <p14:tracePt t="40931" x="2227263" y="2155825"/>
          <p14:tracePt t="40971" x="2227263" y="2162175"/>
          <p14:tracePt t="41453" x="2227263" y="2166938"/>
          <p14:tracePt t="41462" x="2220913" y="2171700"/>
          <p14:tracePt t="41473" x="2216150" y="2178050"/>
          <p14:tracePt t="41484" x="2209800" y="2182813"/>
          <p14:tracePt t="41501" x="2209800" y="2189163"/>
          <p14:tracePt t="41517" x="2209800" y="2193925"/>
          <p14:tracePt t="41570" x="2209800" y="2198688"/>
          <p14:tracePt t="41610" x="2209800" y="2205038"/>
          <p14:tracePt t="41640" x="2216150" y="2205038"/>
          <p14:tracePt t="41661" x="2220913" y="2205038"/>
          <p14:tracePt t="41670" x="2232025" y="2205038"/>
          <p14:tracePt t="41680" x="2243138" y="2205038"/>
          <p14:tracePt t="41690" x="2270125" y="2205038"/>
          <p14:tracePt t="41701" x="2328863" y="2205038"/>
          <p14:tracePt t="41718" x="2454275" y="2205038"/>
          <p14:tracePt t="41734" x="2643188" y="2205038"/>
          <p14:tracePt t="41751" x="2913063" y="2205038"/>
          <p14:tracePt t="41767" x="3086100" y="2205038"/>
          <p14:tracePt t="41784" x="3367088" y="2205038"/>
          <p14:tracePt t="41801" x="3659188" y="2216150"/>
          <p14:tracePt t="41817" x="3771900" y="2216150"/>
          <p14:tracePt t="41834" x="4048125" y="2227263"/>
          <p14:tracePt t="41851" x="4464050" y="2281238"/>
          <p14:tracePt t="41867" x="4576763" y="2290763"/>
          <p14:tracePt t="41884" x="4810125" y="2301875"/>
          <p14:tracePt t="41901" x="4902200" y="2301875"/>
          <p14:tracePt t="41918" x="4911725" y="2301875"/>
          <p14:tracePt t="41934" x="4918075" y="2308225"/>
          <p14:tracePt t="42602" x="4949825" y="2301875"/>
          <p14:tracePt t="42611" x="5053013" y="2281238"/>
          <p14:tracePt t="42622" x="5129213" y="2281238"/>
          <p14:tracePt t="42634" x="5192713" y="2281238"/>
          <p14:tracePt t="42651" x="5372100" y="2281238"/>
          <p14:tracePt t="42667" x="5446713" y="2281238"/>
          <p14:tracePt t="42684" x="5500688" y="2281238"/>
          <p14:tracePt t="42700" x="5534025" y="2281238"/>
          <p14:tracePt t="42734" x="5538788" y="2281238"/>
          <p14:tracePt t="42768" x="5561013" y="2281238"/>
          <p14:tracePt t="42801" x="5707063" y="2274888"/>
          <p14:tracePt t="42818" x="5718175" y="2274888"/>
          <p14:tracePt t="42834" x="5722938" y="2274888"/>
          <p14:tracePt t="43092" x="5727700" y="2274888"/>
          <p14:tracePt t="45826" x="4113213" y="2393950"/>
          <p14:tracePt t="45832" x="3929063" y="2393950"/>
          <p14:tracePt t="45841" x="3641725" y="2405063"/>
          <p14:tracePt t="45851" x="3578225" y="2416175"/>
          <p14:tracePt t="45868" x="3540125" y="2416175"/>
          <p14:tracePt t="45884" x="3513138" y="2409825"/>
          <p14:tracePt t="45901" x="3344863" y="2409825"/>
          <p14:tracePt t="45934" x="2740025" y="2409825"/>
          <p14:tracePt t="45968" x="2227263" y="2416175"/>
          <p14:tracePt t="46001" x="2135188" y="2416175"/>
          <p14:tracePt t="46017" x="2124075" y="2416175"/>
          <p14:tracePt t="46034" x="2063750" y="2416175"/>
          <p14:tracePt t="46051" x="1962150" y="2420938"/>
          <p14:tracePt t="46067" x="1917700" y="2432050"/>
          <p14:tracePt t="46071" x="1897063" y="2432050"/>
          <p14:tracePt t="46084" x="1874838" y="2432050"/>
          <p14:tracePt t="46101" x="1843088" y="2432050"/>
          <p14:tracePt t="46117" x="1836738" y="2425700"/>
          <p14:tracePt t="46134" x="1800225" y="2409825"/>
          <p14:tracePt t="46151" x="1751013" y="2405063"/>
          <p14:tracePt t="46168" x="1685925" y="2393950"/>
          <p14:tracePt t="46184" x="1508125" y="2393950"/>
          <p14:tracePt t="46201" x="1393825" y="2393950"/>
          <p14:tracePt t="46218" x="1366838" y="2393950"/>
          <p14:tracePt t="46251" x="1400175" y="2371725"/>
          <p14:tracePt t="46267" x="1420813" y="2366963"/>
          <p14:tracePt t="46285" x="1431925" y="2366963"/>
          <p14:tracePt t="46361" x="1443038" y="2366963"/>
          <p14:tracePt t="46371" x="1470025" y="2366963"/>
          <p14:tracePt t="46381" x="1492250" y="2366963"/>
          <p14:tracePt t="46391" x="1519238" y="2366963"/>
          <p14:tracePt t="46401" x="1577975" y="2366963"/>
          <p14:tracePt t="46418" x="1616075" y="2366963"/>
          <p14:tracePt t="46434" x="1809750" y="2362200"/>
          <p14:tracePt t="46451" x="1982788" y="2351088"/>
          <p14:tracePt t="46468" x="2047875" y="2351088"/>
          <p14:tracePt t="46484" x="2263775" y="2339975"/>
          <p14:tracePt t="46501" x="2416175" y="2335213"/>
          <p14:tracePt t="46518" x="2528888" y="2335213"/>
          <p14:tracePt t="46534" x="2659063" y="2335213"/>
          <p14:tracePt t="46551" x="2679700" y="2335213"/>
          <p14:tracePt t="46763" x="2674938" y="2335213"/>
          <p14:tracePt t="46783" x="2670175" y="2335213"/>
          <p14:tracePt t="46821" x="2663825" y="2335213"/>
          <p14:tracePt t="46982" x="2647950" y="2335213"/>
          <p14:tracePt t="46991" x="2578100" y="2335213"/>
          <p14:tracePt t="47002" x="2501900" y="2339975"/>
          <p14:tracePt t="47022" x="2263775" y="2351088"/>
          <p14:tracePt t="47034" x="2070100" y="2366963"/>
          <p14:tracePt t="47051" x="1782763" y="2378075"/>
          <p14:tracePt t="47068" x="1654175" y="2378075"/>
          <p14:tracePt t="47071" x="1528763" y="2378075"/>
          <p14:tracePt t="47084" x="1454150" y="2371725"/>
          <p14:tracePt t="47101" x="1265238" y="2371725"/>
          <p14:tracePt t="47118" x="1189038" y="2371725"/>
          <p14:tracePt t="47134" x="977900" y="2371725"/>
          <p14:tracePt t="47151" x="838200" y="2371725"/>
          <p14:tracePt t="47168" x="831850" y="2371725"/>
          <p14:tracePt t="47211" x="838200" y="2371725"/>
          <p14:tracePt t="47220" x="842963" y="2378075"/>
          <p14:tracePt t="47234" x="865188" y="2409825"/>
          <p14:tracePt t="47251" x="912813" y="2463800"/>
          <p14:tracePt t="47284" x="923925" y="2497138"/>
          <p14:tracePt t="47301" x="919163" y="2524125"/>
          <p14:tracePt t="47318" x="896938" y="2528888"/>
          <p14:tracePt t="47334" x="793750" y="2528888"/>
          <p14:tracePt t="47351" x="627063" y="2528888"/>
          <p14:tracePt t="47367" x="492125" y="2524125"/>
          <p14:tracePt t="47384" x="280988" y="2463800"/>
          <p14:tracePt t="47401" x="134938" y="2393950"/>
          <p14:tracePt t="47418" x="42863" y="2351088"/>
          <p14:tracePt t="47435" x="0" y="2324100"/>
          <p14:tracePt t="47451" x="0" y="2270125"/>
          <p14:tracePt t="47467" x="0" y="2247900"/>
          <p14:tracePt t="47484" x="0" y="2189163"/>
          <p14:tracePt t="47501" x="4763" y="2112963"/>
          <p14:tracePt t="47517" x="22225" y="2070100"/>
          <p14:tracePt t="47534" x="107950" y="1978025"/>
          <p14:tracePt t="47551" x="204788" y="1912938"/>
          <p14:tracePt t="47567" x="238125" y="1890713"/>
          <p14:tracePt t="47570" x="319088" y="1847850"/>
          <p14:tracePt t="47584" x="377825" y="1820863"/>
          <p14:tracePt t="47601" x="519113" y="1782763"/>
          <p14:tracePt t="47617" x="577850" y="1766888"/>
          <p14:tracePt t="47634" x="730250" y="1755775"/>
          <p14:tracePt t="47651" x="869950" y="1755775"/>
          <p14:tracePt t="47668" x="896938" y="1755775"/>
          <p14:tracePt t="47684" x="1000125" y="1778000"/>
          <p14:tracePt t="47701" x="1054100" y="1804988"/>
          <p14:tracePt t="47718" x="1096963" y="1843088"/>
          <p14:tracePt t="47734" x="1177925" y="1912938"/>
          <p14:tracePt t="47751" x="1238250" y="1982788"/>
          <p14:tracePt t="47768" x="1285875" y="2036763"/>
          <p14:tracePt t="47785" x="1346200" y="2117725"/>
          <p14:tracePt t="47801" x="1400175" y="2193925"/>
          <p14:tracePt t="47817" x="1400175" y="2216150"/>
          <p14:tracePt t="47834" x="1400175" y="2227263"/>
          <p14:tracePt t="47851" x="1400175" y="2232025"/>
          <p14:tracePt t="48022" x="1447800" y="2232025"/>
          <p14:tracePt t="48032" x="1550988" y="2232025"/>
          <p14:tracePt t="48043" x="1647825" y="2232025"/>
          <p14:tracePt t="48051" x="1858963" y="2232025"/>
          <p14:tracePt t="48068" x="1973263" y="2227263"/>
          <p14:tracePt t="48084" x="2274888" y="2227263"/>
          <p14:tracePt t="48101" x="2443163" y="2227263"/>
          <p14:tracePt t="48117" x="2566988" y="2227263"/>
          <p14:tracePt t="48134" x="2679700" y="2220913"/>
          <p14:tracePt t="48151" x="2717800" y="2220913"/>
          <p14:tracePt t="48168" x="2724150" y="2220913"/>
          <p14:tracePt t="48282" x="2724150" y="2216150"/>
          <p14:tracePt t="49813" x="2717800" y="2220913"/>
          <p14:tracePt t="49822" x="2697163" y="2236788"/>
          <p14:tracePt t="49834" x="2674938" y="2254250"/>
          <p14:tracePt t="49851" x="2632075" y="2297113"/>
          <p14:tracePt t="49867" x="2598738" y="2317750"/>
          <p14:tracePt t="49884" x="2535238" y="2362200"/>
          <p14:tracePt t="49901" x="2501900" y="2389188"/>
          <p14:tracePt t="49934" x="2409825" y="2436813"/>
          <p14:tracePt t="49967" x="2281238" y="2501900"/>
          <p14:tracePt t="50001" x="2135188" y="2582863"/>
          <p14:tracePt t="50017" x="2063750" y="2616200"/>
          <p14:tracePt t="50034" x="1901825" y="2706688"/>
          <p14:tracePt t="50051" x="1789113" y="2771775"/>
          <p14:tracePt t="50067" x="1778000" y="2771775"/>
          <p14:tracePt t="50070" x="1778000" y="2778125"/>
          <p14:tracePt t="50302" x="1820863" y="2778125"/>
          <p14:tracePt t="50312" x="2054225" y="2767013"/>
          <p14:tracePt t="50321" x="2236788" y="2767013"/>
          <p14:tracePt t="50334" x="2497138" y="2751138"/>
          <p14:tracePt t="50351" x="3198813" y="2724150"/>
          <p14:tracePt t="50384" x="3648075" y="2713038"/>
          <p14:tracePt t="50417" x="3949700" y="2717800"/>
          <p14:tracePt t="50451" x="4484688" y="2740025"/>
          <p14:tracePt t="50467" x="4587875" y="2751138"/>
          <p14:tracePt t="50484" x="4810125" y="2771775"/>
          <p14:tracePt t="50501" x="4852988" y="2771775"/>
          <p14:tracePt t="50911" x="4864100" y="2771775"/>
          <p14:tracePt t="50925" x="5068888" y="2782888"/>
          <p14:tracePt t="50932" x="5383213" y="2798763"/>
          <p14:tracePt t="50940" x="5518150" y="2798763"/>
          <p14:tracePt t="50967" x="5895975" y="2809875"/>
          <p14:tracePt t="51000" x="6127750" y="2820988"/>
          <p14:tracePt t="51017" x="6149975" y="2820988"/>
          <p14:tracePt t="51034" x="6199188" y="2820988"/>
          <p14:tracePt t="51050" x="6262688" y="2820988"/>
          <p14:tracePt t="51067" x="6338888" y="2820988"/>
          <p14:tracePt t="51070" x="6392863" y="2820988"/>
          <p14:tracePt t="51084" x="6489700" y="2832100"/>
          <p14:tracePt t="51101" x="6630988" y="2832100"/>
          <p14:tracePt t="51117" x="6669088" y="2832100"/>
          <p14:tracePt t="51134" x="6696075" y="2832100"/>
          <p14:tracePt t="51151" x="6734175" y="2832100"/>
          <p14:tracePt t="51167" x="6792913" y="2832100"/>
          <p14:tracePt t="51184" x="6896100" y="2825750"/>
          <p14:tracePt t="51201" x="6988175" y="2825750"/>
          <p14:tracePt t="51217" x="7008813" y="2825750"/>
          <p14:tracePt t="51234" x="7015163" y="2825750"/>
          <p14:tracePt t="52542" x="7008813" y="2825750"/>
          <p14:tracePt t="52563" x="7004050" y="2825750"/>
          <p14:tracePt t="52572" x="6997700" y="2825750"/>
          <p14:tracePt t="52580" x="6988175" y="2825750"/>
          <p14:tracePt t="52591" x="6943725" y="2843213"/>
          <p14:tracePt t="52600" x="6880225" y="2852738"/>
          <p14:tracePt t="52617" x="6804025" y="2863850"/>
          <p14:tracePt t="52634" x="6743700" y="2870200"/>
          <p14:tracePt t="52667" x="6689725" y="2874963"/>
          <p14:tracePt t="52701" x="6496050" y="2890838"/>
          <p14:tracePt t="52734" x="5992813" y="2890838"/>
          <p14:tracePt t="52751" x="5302250" y="2890838"/>
          <p14:tracePt t="52767" x="5068888" y="2890838"/>
          <p14:tracePt t="52784" x="4502150" y="2879725"/>
          <p14:tracePt t="52801" x="4064000" y="2879725"/>
          <p14:tracePt t="52817" x="3929063" y="2879725"/>
          <p14:tracePt t="52834" x="3578225" y="2879725"/>
          <p14:tracePt t="52851" x="3270250" y="2879725"/>
          <p14:tracePt t="52867" x="3171825" y="2879725"/>
          <p14:tracePt t="52884" x="2897188" y="2879725"/>
          <p14:tracePt t="52900" x="2717800" y="2879725"/>
          <p14:tracePt t="52918" x="2670175" y="2870200"/>
          <p14:tracePt t="52934" x="2513013" y="2870200"/>
          <p14:tracePt t="52951" x="2389188" y="2870200"/>
          <p14:tracePt t="52967" x="2335213" y="2870200"/>
          <p14:tracePt t="52984" x="2247900" y="2863850"/>
          <p14:tracePt t="53001" x="2200275" y="2847975"/>
          <p14:tracePt t="53017" x="2162175" y="2836863"/>
          <p14:tracePt t="53034" x="2112963" y="2832100"/>
          <p14:tracePt t="53051" x="2081213" y="2820988"/>
          <p14:tracePt t="53067" x="2036763" y="2805113"/>
          <p14:tracePt t="53070" x="2016125" y="2794000"/>
          <p14:tracePt t="53084" x="1993900" y="2789238"/>
          <p14:tracePt t="53101" x="1973263" y="2778125"/>
          <p14:tracePt t="53134" x="1973263" y="2767013"/>
          <p14:tracePt t="53151" x="1982788" y="2767013"/>
          <p14:tracePt t="53167" x="1993900" y="2767013"/>
          <p14:tracePt t="53184" x="2009775" y="2762250"/>
          <p14:tracePt t="53283" x="2016125" y="2762250"/>
          <p14:tracePt t="53372" x="2020888" y="2762250"/>
          <p14:tracePt t="53402" x="2032000" y="2762250"/>
          <p14:tracePt t="53411" x="2047875" y="2762250"/>
          <p14:tracePt t="53421" x="2058988" y="2762250"/>
          <p14:tracePt t="53434" x="2085975" y="2762250"/>
          <p14:tracePt t="53451" x="2171700" y="2762250"/>
          <p14:tracePt t="53467" x="2259013" y="2762250"/>
          <p14:tracePt t="53484" x="2366963" y="2762250"/>
          <p14:tracePt t="53501" x="2447925" y="2762250"/>
          <p14:tracePt t="53540" x="2443163" y="2762250"/>
          <p14:tracePt t="53551" x="2432050" y="2762250"/>
          <p14:tracePt t="53567" x="2425700" y="2762250"/>
          <p14:tracePt t="53584" x="2420938" y="2762250"/>
          <p14:tracePt t="53601" x="2416175" y="2762250"/>
          <p14:tracePt t="53660" x="2420938" y="2762250"/>
          <p14:tracePt t="53670" x="2481263" y="2771775"/>
          <p14:tracePt t="53701" x="2717800" y="2782888"/>
          <p14:tracePt t="53703" x="3209925" y="2794000"/>
          <p14:tracePt t="53734" x="3886200" y="2816225"/>
          <p14:tracePt t="53751" x="4367213" y="2852738"/>
          <p14:tracePt t="53767" x="4760913" y="2890838"/>
          <p14:tracePt t="53784" x="5302250" y="2967038"/>
          <p14:tracePt t="53801" x="5695950" y="3032125"/>
          <p14:tracePt t="53817" x="6064250" y="3079750"/>
          <p14:tracePt t="53834" x="6442075" y="3160713"/>
          <p14:tracePt t="53851" x="6911975" y="3263900"/>
          <p14:tracePt t="53867" x="7051675" y="3286125"/>
          <p14:tracePt t="53884" x="7100888" y="3297238"/>
          <p14:tracePt t="53920" x="7089775" y="3297238"/>
          <p14:tracePt t="53935" x="7085013" y="3297238"/>
          <p14:tracePt t="53951" x="7062788" y="3297238"/>
          <p14:tracePt t="53967" x="7042150" y="3297238"/>
          <p14:tracePt t="53984" x="6965950" y="3297238"/>
          <p14:tracePt t="54000" x="6862763" y="3290888"/>
          <p14:tracePt t="54017" x="6835775" y="3290888"/>
          <p14:tracePt t="54034" x="6788150" y="3290888"/>
          <p14:tracePt t="54050" x="6734175" y="3275013"/>
          <p14:tracePt t="54067" x="6716713" y="3270250"/>
          <p14:tracePt t="54070" x="6684963" y="3270250"/>
          <p14:tracePt t="54084" x="6626225" y="3263900"/>
          <p14:tracePt t="54100" x="6484938" y="3241675"/>
          <p14:tracePt t="54117" x="6430963" y="3232150"/>
          <p14:tracePt t="54134" x="6230938" y="3214688"/>
          <p14:tracePt t="54151" x="6073775" y="3205163"/>
          <p14:tracePt t="54167" x="5949950" y="3194050"/>
          <p14:tracePt t="54184" x="5792788" y="3155950"/>
          <p14:tracePt t="54201" x="5761038" y="3140075"/>
          <p14:tracePt t="54217" x="5637213" y="3079750"/>
          <p14:tracePt t="54234" x="5527675" y="3043238"/>
          <p14:tracePt t="54251" x="5383213" y="2987675"/>
          <p14:tracePt t="54267" x="5302250" y="2944813"/>
          <p14:tracePt t="54284" x="5203825" y="2890838"/>
          <p14:tracePt t="54301" x="5156200" y="2836863"/>
          <p14:tracePt t="54317" x="5145088" y="2809875"/>
          <p14:tracePt t="54334" x="5145088" y="2778125"/>
          <p14:tracePt t="54350" x="5214938" y="2663825"/>
          <p14:tracePt t="54367" x="5237163" y="2643188"/>
          <p14:tracePt t="54384" x="5349875" y="2562225"/>
          <p14:tracePt t="54400" x="5446713" y="2508250"/>
          <p14:tracePt t="54417" x="5491163" y="2490788"/>
          <p14:tracePt t="54434" x="5637213" y="2443163"/>
          <p14:tracePt t="54451" x="5815013" y="2425700"/>
          <p14:tracePt t="54467" x="5918200" y="2416175"/>
          <p14:tracePt t="54484" x="6219825" y="2405063"/>
          <p14:tracePt t="54500" x="6534150" y="2443163"/>
          <p14:tracePt t="54517" x="6662738" y="2474913"/>
          <p14:tracePt t="54534" x="6819900" y="2555875"/>
          <p14:tracePt t="54550" x="6880225" y="2605088"/>
          <p14:tracePt t="54567" x="6884988" y="2625725"/>
          <p14:tracePt t="54584" x="6884988" y="2643188"/>
          <p14:tracePt t="54601" x="6873875" y="2659063"/>
          <p14:tracePt t="54617" x="6862763" y="2659063"/>
          <p14:tracePt t="54634" x="6846888" y="2663825"/>
          <p14:tracePt t="54651" x="6842125" y="2663825"/>
          <p14:tracePt t="54667" x="6835775" y="2663825"/>
          <p14:tracePt t="54684" x="6808788" y="2663825"/>
          <p14:tracePt t="54701" x="6781800" y="2643188"/>
          <p14:tracePt t="54717" x="6770688" y="2636838"/>
          <p14:tracePt t="54734" x="6696075" y="2632075"/>
          <p14:tracePt t="54751" x="6516688" y="2632075"/>
          <p14:tracePt t="54767" x="6430963" y="2632075"/>
          <p14:tracePt t="54784" x="6145213" y="2636838"/>
          <p14:tracePt t="54800" x="5819775" y="2647950"/>
          <p14:tracePt t="54817" x="5718175" y="2647950"/>
          <p14:tracePt t="54834" x="5538788" y="2659063"/>
          <p14:tracePt t="54851" x="5473700" y="2659063"/>
          <p14:tracePt t="54867" x="5457825" y="2663825"/>
          <p14:tracePt t="54884" x="5453063" y="2670175"/>
          <p14:tracePt t="54901" x="5446713" y="2679700"/>
          <p14:tracePt t="54917" x="5437188" y="2690813"/>
          <p14:tracePt t="54934" x="5426075" y="2706688"/>
          <p14:tracePt t="54952" x="5426075" y="2728913"/>
          <p14:tracePt t="54967" x="5419725" y="2740025"/>
          <p14:tracePt t="54984" x="5414963" y="2751138"/>
          <p14:tracePt t="55000" x="5414963" y="2762250"/>
          <p14:tracePt t="55017" x="5403850" y="2778125"/>
          <p14:tracePt t="55034" x="5387975" y="2789238"/>
          <p14:tracePt t="55050" x="5329238" y="2805113"/>
          <p14:tracePt t="55067" x="5295900" y="2805113"/>
          <p14:tracePt t="55069" x="5257800" y="2820988"/>
          <p14:tracePt t="55084" x="5230813" y="2825750"/>
          <p14:tracePt t="55101" x="5165725" y="2836863"/>
          <p14:tracePt t="55117" x="5145088" y="2836863"/>
          <p14:tracePt t="55134" x="5048250" y="2836863"/>
          <p14:tracePt t="55151" x="4857750" y="2832100"/>
          <p14:tracePt t="55167" x="4756150" y="2832100"/>
          <p14:tracePt t="55184" x="4475163" y="2771775"/>
          <p14:tracePt t="55200" x="4252913" y="2724150"/>
          <p14:tracePt t="55234" x="4064000" y="2647950"/>
          <p14:tracePt t="55250" x="3998913" y="2593975"/>
          <p14:tracePt t="55267" x="3987800" y="2582863"/>
          <p14:tracePt t="55284" x="3971925" y="2535238"/>
          <p14:tracePt t="55301" x="3971925" y="2508250"/>
          <p14:tracePt t="55317" x="3976688" y="2470150"/>
          <p14:tracePt t="55334" x="3983038" y="2409825"/>
          <p14:tracePt t="55351" x="3987800" y="2366963"/>
          <p14:tracePt t="55367" x="4005263" y="2351088"/>
          <p14:tracePt t="55384" x="4025900" y="2312988"/>
          <p14:tracePt t="55401" x="4048125" y="2301875"/>
          <p14:tracePt t="55417" x="4106863" y="2286000"/>
          <p14:tracePt t="55434" x="4198938" y="2270125"/>
          <p14:tracePt t="55450" x="4367213" y="2259013"/>
          <p14:tracePt t="55467" x="4430713" y="2259013"/>
          <p14:tracePt t="55484" x="4594225" y="2247900"/>
          <p14:tracePt t="55500" x="4664075" y="2247900"/>
          <p14:tracePt t="55517" x="4668838" y="2254250"/>
          <p14:tracePt t="55534" x="4684713" y="2270125"/>
          <p14:tracePt t="55550" x="4711700" y="2312988"/>
          <p14:tracePt t="55567" x="4718050" y="2324100"/>
          <p14:tracePt t="55584" x="4776788" y="2398713"/>
          <p14:tracePt t="55600" x="4803775" y="2452688"/>
          <p14:tracePt t="55617" x="4821238" y="2474913"/>
          <p14:tracePt t="55634" x="4830763" y="2535238"/>
          <p14:tracePt t="55650" x="4830763" y="2582863"/>
          <p14:tracePt t="55667" x="4830763" y="2620963"/>
          <p14:tracePt t="55684" x="4830763" y="2663825"/>
          <p14:tracePt t="55700" x="4830763" y="2686050"/>
          <p14:tracePt t="55717" x="4826000" y="2697163"/>
          <p14:tracePt t="55734" x="4821238" y="2706688"/>
          <p14:tracePt t="55750" x="4799013" y="2733675"/>
          <p14:tracePt t="55784" x="4765675" y="2782888"/>
          <p14:tracePt t="55800" x="4749800" y="2809875"/>
          <p14:tracePt t="55817" x="4749800" y="2816225"/>
          <p14:tracePt t="55834" x="4745038" y="2816225"/>
          <p14:tracePt t="55890" x="4729163" y="2809875"/>
          <p14:tracePt t="56019" x="4722813" y="2809875"/>
          <p14:tracePt t="56030" x="4675188" y="2825750"/>
          <p14:tracePt t="56040" x="4621213" y="2825750"/>
          <p14:tracePt t="56060" x="4567238" y="2832100"/>
          <p14:tracePt t="56067" x="4468813" y="2832100"/>
          <p14:tracePt t="56084" x="4329113" y="2825750"/>
          <p14:tracePt t="56100" x="4275138" y="2789238"/>
          <p14:tracePt t="56117" x="4248150" y="2744788"/>
          <p14:tracePt t="56134" x="4225925" y="2686050"/>
          <p14:tracePt t="56151" x="4214813" y="2593975"/>
          <p14:tracePt t="56167" x="4214813" y="2535238"/>
          <p14:tracePt t="56184" x="4214813" y="2508250"/>
          <p14:tracePt t="56201" x="4248150" y="2405063"/>
          <p14:tracePt t="56217" x="4252913" y="2371725"/>
          <p14:tracePt t="56234" x="4286250" y="2328863"/>
          <p14:tracePt t="56250" x="4329113" y="2301875"/>
          <p14:tracePt t="56267" x="4367213" y="2286000"/>
          <p14:tracePt t="56284" x="4522788" y="2243138"/>
          <p14:tracePt t="56300" x="4679950" y="2227263"/>
          <p14:tracePt t="56317" x="4718050" y="2227263"/>
          <p14:tracePt t="56334" x="4765675" y="2227263"/>
          <p14:tracePt t="56351" x="4787900" y="2270125"/>
          <p14:tracePt t="56367" x="4799013" y="2290763"/>
          <p14:tracePt t="56384" x="4830763" y="2371725"/>
          <p14:tracePt t="56401" x="4848225" y="2481263"/>
          <p14:tracePt t="56417" x="4848225" y="2508250"/>
          <p14:tracePt t="56434" x="4826000" y="2593975"/>
          <p14:tracePt t="56450" x="4799013" y="2647950"/>
          <p14:tracePt t="56467" x="4794250" y="2659063"/>
          <p14:tracePt t="56484" x="4787900" y="2670175"/>
          <p14:tracePt t="56517" x="4783138" y="2670175"/>
          <p14:tracePt t="56562" x="4799013" y="2670175"/>
          <p14:tracePt t="56570" x="4810125" y="2670175"/>
          <p14:tracePt t="56580" x="4814888" y="2670175"/>
          <p14:tracePt t="56610" x="4826000" y="2670175"/>
          <p14:tracePt t="56621" x="4875213" y="2670175"/>
          <p14:tracePt t="56631" x="4960938" y="2670175"/>
          <p14:tracePt t="56641" x="5210175" y="2670175"/>
          <p14:tracePt t="56651" x="5399088" y="2663825"/>
          <p14:tracePt t="56667" x="5610225" y="2647950"/>
          <p14:tracePt t="56684" x="6122988" y="2647950"/>
          <p14:tracePt t="56701" x="6338888" y="2663825"/>
          <p14:tracePt t="56718" x="6376988" y="2674938"/>
          <p14:tracePt t="56734" x="6480175" y="2724150"/>
          <p14:tracePt t="56750" x="6523038" y="2755900"/>
          <p14:tracePt t="56767" x="6527800" y="2762250"/>
          <p14:tracePt t="56784" x="6534150" y="2767013"/>
          <p14:tracePt t="56821" x="6516688" y="2771775"/>
          <p14:tracePt t="56834" x="6430963" y="2782888"/>
          <p14:tracePt t="56851" x="6203950" y="2782888"/>
          <p14:tracePt t="56884" x="5792788" y="2767013"/>
          <p14:tracePt t="56901" x="5761038" y="2755900"/>
          <p14:tracePt t="56971" x="5765800" y="2755900"/>
          <p14:tracePt t="56982" x="5846763" y="2755900"/>
          <p14:tracePt t="56990" x="6073775" y="2755900"/>
          <p14:tracePt t="57001" x="6230938" y="2755900"/>
          <p14:tracePt t="57017" x="6388100" y="2755900"/>
          <p14:tracePt t="57034" x="6696075" y="2755900"/>
          <p14:tracePt t="57051" x="6716713" y="2762250"/>
          <p14:tracePt t="57110" x="6716713" y="2767013"/>
          <p14:tracePt t="57112" x="6707188" y="2771775"/>
          <p14:tracePt t="57120" x="6653213" y="2789238"/>
          <p14:tracePt t="57134" x="6565900" y="2809875"/>
          <p14:tracePt t="57151" x="6280150" y="2832100"/>
          <p14:tracePt t="57167" x="6122988" y="2832100"/>
          <p14:tracePt t="57184" x="5626100" y="2843213"/>
          <p14:tracePt t="57201" x="5419725" y="2794000"/>
          <p14:tracePt t="57217" x="5318125" y="2733675"/>
          <p14:tracePt t="57234" x="5219700" y="2616200"/>
          <p14:tracePt t="57251" x="5187950" y="2540000"/>
          <p14:tracePt t="57267" x="5165725" y="2486025"/>
          <p14:tracePt t="57284" x="5160963" y="2436813"/>
          <p14:tracePt t="57301" x="5203825" y="2371725"/>
          <p14:tracePt t="57317" x="5273675" y="2324100"/>
          <p14:tracePt t="57334" x="5419725" y="2263775"/>
          <p14:tracePt t="57351" x="5727700" y="2205038"/>
          <p14:tracePt t="57367" x="5857875" y="2193925"/>
          <p14:tracePt t="57384" x="6064250" y="2193925"/>
          <p14:tracePt t="57401" x="6430963" y="2209800"/>
          <p14:tracePt t="57417" x="6496050" y="2243138"/>
          <p14:tracePt t="57434" x="6599238" y="2308225"/>
          <p14:tracePt t="57451" x="6653213" y="2393950"/>
          <p14:tracePt t="57467" x="6657975" y="2420938"/>
          <p14:tracePt t="57484" x="6680200" y="2474913"/>
          <p14:tracePt t="57500" x="6684963" y="2582863"/>
          <p14:tracePt t="57517" x="6684963" y="2609850"/>
          <p14:tracePt t="57534" x="6608763" y="2713038"/>
          <p14:tracePt t="57550" x="6500813" y="2809875"/>
          <p14:tracePt t="57567" x="6446838" y="2847975"/>
          <p14:tracePt t="57569" x="6392863" y="2874963"/>
          <p14:tracePt t="57584" x="6289675" y="2897188"/>
          <p14:tracePt t="57601" x="6226175" y="2901950"/>
          <p14:tracePt t="57617" x="6008688" y="2901950"/>
          <p14:tracePt t="57634" x="5745163" y="2874963"/>
          <p14:tracePt t="57651" x="5572125" y="2805113"/>
          <p14:tracePt t="57667" x="5453063" y="2740025"/>
          <p14:tracePt t="57684" x="5338763" y="2643188"/>
          <p14:tracePt t="57701" x="5268913" y="2582863"/>
          <p14:tracePt t="57718" x="5187950" y="2501900"/>
          <p14:tracePt t="57734" x="5183188" y="2470150"/>
          <p14:tracePt t="57751" x="5172075" y="2409825"/>
          <p14:tracePt t="57767" x="5172075" y="2389188"/>
          <p14:tracePt t="57784" x="5237163" y="2328863"/>
          <p14:tracePt t="57801" x="5446713" y="2247900"/>
          <p14:tracePt t="57817" x="5603875" y="2236788"/>
          <p14:tracePt t="57834" x="6246813" y="2236788"/>
          <p14:tracePt t="57851" x="6880225" y="2281238"/>
          <p14:tracePt t="57867" x="7019925" y="2301875"/>
          <p14:tracePt t="57884" x="7219950" y="2389188"/>
          <p14:tracePt t="57900" x="7224713" y="2409825"/>
          <p14:tracePt t="57917" x="7242175" y="2486025"/>
          <p14:tracePt t="57934" x="7242175" y="2589213"/>
          <p14:tracePt t="57952" x="7231063" y="2670175"/>
          <p14:tracePt t="57967" x="7215188" y="2701925"/>
          <p14:tracePt t="57984" x="7138988" y="2805113"/>
          <p14:tracePt t="58001" x="6997700" y="2901950"/>
          <p14:tracePt t="58017" x="6896100" y="2955925"/>
          <p14:tracePt t="58034" x="6657975" y="2998788"/>
          <p14:tracePt t="58051" x="6469063" y="2998788"/>
          <p14:tracePt t="58067" x="6311900" y="2998788"/>
          <p14:tracePt t="58070" x="6246813" y="2994025"/>
          <p14:tracePt t="58084" x="6219825" y="2987675"/>
          <p14:tracePt t="58101" x="6192838" y="2978150"/>
          <p14:tracePt t="58134" x="6188075" y="2978150"/>
          <p14:tracePt t="58181" x="6188075" y="2971800"/>
          <p14:tracePt t="58881" x="6181725" y="2971800"/>
          <p14:tracePt t="58891" x="6003925" y="2971800"/>
          <p14:tracePt t="58902" x="5695950" y="2971800"/>
          <p14:tracePt t="58918" x="5387975" y="2971800"/>
          <p14:tracePt t="58935" x="4787900" y="2998788"/>
          <p14:tracePt t="58951" x="4603750" y="2998788"/>
          <p14:tracePt t="58967" x="4598988" y="2998788"/>
          <p14:tracePt t="59001" x="4425950" y="2971800"/>
          <p14:tracePt t="59034" x="3756025" y="2951163"/>
          <p14:tracePt t="59067" x="2951163" y="2960688"/>
          <p14:tracePt t="59069" x="2886075" y="2960688"/>
          <p14:tracePt t="59084" x="2836863" y="2960688"/>
          <p14:tracePt t="59101" x="2832100" y="2960688"/>
          <p14:tracePt t="59117" x="2825750" y="2960688"/>
          <p14:tracePt t="59134" x="2789238" y="2933700"/>
          <p14:tracePt t="59151" x="2670175" y="2917825"/>
          <p14:tracePt t="59167" x="2571750" y="2917825"/>
          <p14:tracePt t="59184" x="2481263" y="2906713"/>
          <p14:tracePt t="59200" x="2416175" y="2901950"/>
          <p14:tracePt t="59217" x="2405063" y="2886075"/>
          <p14:tracePt t="59234" x="2393950" y="2886075"/>
          <p14:tracePt t="59251" x="2366963" y="2879725"/>
          <p14:tracePt t="59267" x="2339975" y="2879725"/>
          <p14:tracePt t="59284" x="2232025" y="2879725"/>
          <p14:tracePt t="59300" x="2043113" y="2879725"/>
          <p14:tracePt t="59317" x="2000250" y="2886075"/>
          <p14:tracePt t="59334" x="1962150" y="2886075"/>
          <p14:tracePt t="59602" x="1966913" y="2886075"/>
          <p14:tracePt t="59611" x="1973263" y="2886075"/>
          <p14:tracePt t="59623" x="1978025" y="2886075"/>
          <p14:tracePt t="59634" x="2000250" y="2886075"/>
          <p14:tracePt t="59651" x="2009775" y="2874963"/>
          <p14:tracePt t="59667" x="2101850" y="2859088"/>
          <p14:tracePt t="59684" x="2151063" y="2852738"/>
          <p14:tracePt t="59700" x="2171700" y="2852738"/>
          <p14:tracePt t="59718" x="2178050" y="2852738"/>
          <p14:tracePt t="59734" x="2193925" y="2852738"/>
          <p14:tracePt t="59751" x="2205038" y="2852738"/>
          <p14:tracePt t="59767" x="2209800" y="2852738"/>
          <p14:tracePt t="59784" x="2216150" y="2852738"/>
          <p14:tracePt t="59970" x="2232025" y="2852738"/>
          <p14:tracePt t="59980" x="2270125" y="2852738"/>
          <p14:tracePt t="59990" x="2297113" y="2852738"/>
          <p14:tracePt t="60000" x="2371725" y="2852738"/>
          <p14:tracePt t="60017" x="2436813" y="2843213"/>
          <p14:tracePt t="60034" x="2643188" y="2843213"/>
          <p14:tracePt t="60050" x="2782888" y="2832100"/>
          <p14:tracePt t="60067" x="2809875" y="2832100"/>
          <p14:tracePt t="60069" x="2820988" y="2832100"/>
          <p14:tracePt t="60084" x="2825750" y="2832100"/>
          <p14:tracePt t="60100" x="2836863" y="2832100"/>
          <p14:tracePt t="60117" x="2847975" y="2832100"/>
          <p14:tracePt t="60134" x="2874963" y="2832100"/>
          <p14:tracePt t="60151" x="2901950" y="2832100"/>
          <p14:tracePt t="60231" x="2901950" y="2825750"/>
          <p14:tracePt t="60301" x="2897188" y="2825750"/>
          <p14:tracePt t="61442" x="2897188" y="2832100"/>
          <p14:tracePt t="61453" x="2897188" y="2836863"/>
          <p14:tracePt t="61571" x="2886075" y="2859088"/>
          <p14:tracePt t="61581" x="2879725" y="2879725"/>
          <p14:tracePt t="61591" x="2874963" y="2890838"/>
          <p14:tracePt t="61601" x="2870200" y="2901950"/>
          <p14:tracePt t="61622" x="2870200" y="2906713"/>
          <p14:tracePt t="61634" x="2863850" y="2906713"/>
          <p14:tracePt t="61651" x="2836863" y="2906713"/>
          <p14:tracePt t="61667" x="2809875" y="2906713"/>
          <p14:tracePt t="61702" x="2571750" y="2906713"/>
          <p14:tracePt t="61734" x="2281238" y="2928938"/>
          <p14:tracePt t="61767" x="2144713" y="2940050"/>
          <p14:tracePt t="61784" x="2097088" y="2940050"/>
          <p14:tracePt t="61800" x="2009775" y="2928938"/>
          <p14:tracePt t="61817" x="1928813" y="2906713"/>
          <p14:tracePt t="61834" x="1804988" y="2897188"/>
          <p14:tracePt t="61850" x="1708150" y="2890838"/>
          <p14:tracePt t="61867" x="1681163" y="2879725"/>
          <p14:tracePt t="61884" x="1631950" y="2879725"/>
          <p14:tracePt t="61900" x="1582738" y="2879725"/>
          <p14:tracePt t="61917" x="1562100" y="2879725"/>
          <p14:tracePt t="61934" x="1485900" y="2879725"/>
          <p14:tracePt t="61950" x="1409700" y="2879725"/>
          <p14:tracePt t="61967" x="1382713" y="2879725"/>
          <p14:tracePt t="61985" x="1312863" y="2879725"/>
          <p14:tracePt t="62001" x="1274763" y="2874963"/>
          <p14:tracePt t="62018" x="1254125" y="2870200"/>
          <p14:tracePt t="62035" x="1227138" y="2870200"/>
          <p14:tracePt t="62051" x="1065213" y="2852738"/>
          <p14:tracePt t="62068" x="1000125" y="2852738"/>
          <p14:tracePt t="62085" x="939800" y="2836863"/>
          <p14:tracePt t="62101" x="908050" y="2820988"/>
          <p14:tracePt t="62118" x="869950" y="2794000"/>
          <p14:tracePt t="62135" x="838200" y="2762250"/>
          <p14:tracePt t="62152" x="773113" y="2713038"/>
          <p14:tracePt t="62170" x="730250" y="2679700"/>
          <p14:tracePt t="62185" x="692150" y="2643188"/>
          <p14:tracePt t="62201" x="620713" y="2566988"/>
          <p14:tracePt t="62218" x="611188" y="2540000"/>
          <p14:tracePt t="62234" x="534988" y="2447925"/>
          <p14:tracePt t="62251" x="485775" y="2382838"/>
          <p14:tracePt t="62268" x="465138" y="2362200"/>
          <p14:tracePt t="62284" x="442913" y="2308225"/>
          <p14:tracePt t="62301" x="431800" y="2259013"/>
          <p14:tracePt t="62317" x="431800" y="2232025"/>
          <p14:tracePt t="62334" x="442913" y="2171700"/>
          <p14:tracePt t="62351" x="449263" y="2151063"/>
          <p14:tracePt t="62368" x="469900" y="2081213"/>
          <p14:tracePt t="62385" x="534988" y="1978025"/>
          <p14:tracePt t="62401" x="611188" y="1890713"/>
          <p14:tracePt t="62418" x="631825" y="1870075"/>
          <p14:tracePt t="62435" x="712788" y="1800225"/>
          <p14:tracePt t="62451" x="746125" y="1766888"/>
          <p14:tracePt t="62468" x="777875" y="1746250"/>
          <p14:tracePt t="62484" x="838200" y="1712913"/>
          <p14:tracePt t="62501" x="903288" y="1685925"/>
          <p14:tracePt t="62518" x="977900" y="1663700"/>
          <p14:tracePt t="62534" x="1096963" y="1636713"/>
          <p14:tracePt t="62551" x="1231900" y="1616075"/>
          <p14:tracePt t="62568" x="1319213" y="1609725"/>
          <p14:tracePt t="62584" x="1409700" y="1589088"/>
          <p14:tracePt t="62601" x="1550988" y="1589088"/>
          <p14:tracePt t="62617" x="1604963" y="1582738"/>
          <p14:tracePt t="62634" x="1762125" y="1562100"/>
          <p14:tracePt t="62651" x="1962150" y="1535113"/>
          <p14:tracePt t="62668" x="2063750" y="1535113"/>
          <p14:tracePt t="62684" x="2297113" y="1512888"/>
          <p14:tracePt t="62701" x="2463800" y="1501775"/>
          <p14:tracePt t="62718" x="2513013" y="1501775"/>
          <p14:tracePt t="62734" x="2647950" y="1481138"/>
          <p14:tracePt t="62751" x="2782888" y="1481138"/>
          <p14:tracePt t="62767" x="2825750" y="1481138"/>
          <p14:tracePt t="62785" x="2978150" y="1474788"/>
          <p14:tracePt t="62801" x="3167063" y="1465263"/>
          <p14:tracePt t="62818" x="3243263" y="1465263"/>
          <p14:tracePt t="62834" x="3432175" y="1454150"/>
          <p14:tracePt t="62851" x="3533775" y="1443038"/>
          <p14:tracePt t="62868" x="3636963" y="1443038"/>
          <p14:tracePt t="62884" x="3859213" y="1447800"/>
          <p14:tracePt t="62901" x="4095750" y="1458913"/>
          <p14:tracePt t="62918" x="4306888" y="1458913"/>
          <p14:tracePt t="62935" x="4506913" y="1458913"/>
          <p14:tracePt t="62952" x="4706938" y="1470025"/>
          <p14:tracePt t="62968" x="4810125" y="1481138"/>
          <p14:tracePt t="62984" x="4922838" y="1481138"/>
          <p14:tracePt t="63001" x="5091113" y="1501775"/>
          <p14:tracePt t="63018" x="5165725" y="1512888"/>
          <p14:tracePt t="63034" x="5410200" y="1546225"/>
          <p14:tracePt t="63051" x="5837238" y="1609725"/>
          <p14:tracePt t="63067" x="5949950" y="1620838"/>
          <p14:tracePt t="63072" x="6172200" y="1658938"/>
          <p14:tracePt t="63084" x="6273800" y="1670050"/>
          <p14:tracePt t="63101" x="6462713" y="1712913"/>
          <p14:tracePt t="63117" x="6516688" y="1719263"/>
          <p14:tracePt t="63134" x="6653213" y="1766888"/>
          <p14:tracePt t="63152" x="6707188" y="1782763"/>
          <p14:tracePt t="63168" x="6916738" y="1858963"/>
          <p14:tracePt t="63184" x="7316788" y="1993900"/>
          <p14:tracePt t="63201" x="7527925" y="2097088"/>
          <p14:tracePt t="63218" x="7620000" y="2151063"/>
          <p14:tracePt t="63234" x="7689850" y="2220913"/>
          <p14:tracePt t="63251" x="7716838" y="2263775"/>
          <p14:tracePt t="63267" x="7732713" y="2301875"/>
          <p14:tracePt t="63285" x="7743825" y="2362200"/>
          <p14:tracePt t="63301" x="7743825" y="2416175"/>
          <p14:tracePt t="63317" x="7743825" y="2452688"/>
          <p14:tracePt t="63334" x="7739063" y="2490788"/>
          <p14:tracePt t="63351" x="7700963" y="2571750"/>
          <p14:tracePt t="63367" x="7685088" y="2605088"/>
          <p14:tracePt t="63384" x="7642225" y="2670175"/>
          <p14:tracePt t="63401" x="7608888" y="2706688"/>
          <p14:tracePt t="63418" x="7604125" y="2713038"/>
          <p14:tracePt t="63434" x="7581900" y="2724150"/>
          <p14:tracePt t="63451" x="7532688" y="2755900"/>
          <p14:tracePt t="63468" x="7496175" y="2762250"/>
          <p14:tracePt t="63484" x="7339013" y="2798763"/>
          <p14:tracePt t="63501" x="7116763" y="2832100"/>
          <p14:tracePt t="63517" x="7042150" y="2843213"/>
          <p14:tracePt t="63534" x="6923088" y="2852738"/>
          <p14:tracePt t="63551" x="6907213" y="2852738"/>
          <p14:tracePt t="63568" x="6846888" y="2859088"/>
          <p14:tracePt t="63571" x="6824663" y="2859088"/>
          <p14:tracePt t="63584" x="6777038" y="2863850"/>
          <p14:tracePt t="63601" x="6657975" y="2886075"/>
          <p14:tracePt t="63617" x="6543675" y="2897188"/>
          <p14:tracePt t="63634" x="6345238" y="2906713"/>
          <p14:tracePt t="63651" x="6176963" y="2913063"/>
          <p14:tracePt t="63668" x="6035675" y="2924175"/>
          <p14:tracePt t="63685" x="5873750" y="2933700"/>
          <p14:tracePt t="63702" x="5673725" y="2933700"/>
          <p14:tracePt t="63718" x="5561013" y="2933700"/>
          <p14:tracePt t="63734" x="5484813" y="2933700"/>
          <p14:tracePt t="63751" x="5192713" y="2944813"/>
          <p14:tracePt t="63767" x="5068888" y="2944813"/>
          <p14:tracePt t="63785" x="4879975" y="2944813"/>
          <p14:tracePt t="63801" x="4679950" y="2944813"/>
          <p14:tracePt t="63817" x="4587875" y="2955925"/>
          <p14:tracePt t="63834" x="4367213" y="2955925"/>
          <p14:tracePt t="63851" x="4037013" y="2982913"/>
          <p14:tracePt t="63867" x="3922713" y="2982913"/>
          <p14:tracePt t="63884" x="3609975" y="3016250"/>
          <p14:tracePt t="63901" x="3360738" y="3036888"/>
          <p14:tracePt t="63918" x="3286125" y="3036888"/>
          <p14:tracePt t="63935" x="3090863" y="3059113"/>
          <p14:tracePt t="63952" x="2890838" y="3070225"/>
          <p14:tracePt t="63968" x="2816225" y="3070225"/>
          <p14:tracePt t="63984" x="2571750" y="3079750"/>
          <p14:tracePt t="64001" x="2366963" y="3079750"/>
          <p14:tracePt t="64017" x="2200275" y="3079750"/>
          <p14:tracePt t="64034" x="1924050" y="3074988"/>
          <p14:tracePt t="64051" x="1746250" y="3074988"/>
          <p14:tracePt t="64067" x="1609725" y="3063875"/>
          <p14:tracePt t="64070" x="1535113" y="3063875"/>
          <p14:tracePt t="64084" x="1470025" y="3063875"/>
          <p14:tracePt t="64101" x="1292225" y="3032125"/>
          <p14:tracePt t="64117" x="1150938" y="3009900"/>
          <p14:tracePt t="64134" x="865188" y="2978150"/>
          <p14:tracePt t="64151" x="530225" y="2951163"/>
          <p14:tracePt t="64167" x="411163" y="2944813"/>
          <p14:tracePt t="64184" x="123825" y="2897188"/>
          <p14:tracePt t="64201" x="0" y="2816225"/>
          <p14:tracePt t="64217" x="0" y="2789238"/>
          <p14:tracePt t="64234" x="0" y="2663825"/>
          <p14:tracePt t="64251" x="0" y="2535238"/>
          <p14:tracePt t="64267" x="0" y="2470150"/>
          <p14:tracePt t="64284" x="0" y="2317750"/>
          <p14:tracePt t="64301" x="0" y="2254250"/>
          <p14:tracePt t="64317" x="4763" y="2232025"/>
          <p14:tracePt t="64334" x="58738" y="2162175"/>
          <p14:tracePt t="64351" x="188913" y="2043113"/>
          <p14:tracePt t="64367" x="361950" y="1939925"/>
          <p14:tracePt t="64384" x="847725" y="1719263"/>
          <p14:tracePt t="64401" x="1308100" y="1589088"/>
          <p14:tracePt t="64417" x="1609725" y="1524000"/>
          <p14:tracePt t="64434" x="1854200" y="1474788"/>
          <p14:tracePt t="64451" x="2193925" y="1427163"/>
          <p14:tracePt t="64467" x="2447925" y="1400175"/>
          <p14:tracePt t="64484" x="2789238" y="1400175"/>
          <p14:tracePt t="64501" x="3506788" y="1400175"/>
          <p14:tracePt t="64517" x="3686175" y="1400175"/>
          <p14:tracePt t="64534" x="4095750" y="1416050"/>
          <p14:tracePt t="64551" x="4360863" y="1447800"/>
          <p14:tracePt t="64567" x="4452938" y="1458913"/>
          <p14:tracePt t="64570" x="4614863" y="1492250"/>
          <p14:tracePt t="64584" x="4718050" y="1512888"/>
          <p14:tracePt t="64601" x="5068888" y="1573213"/>
          <p14:tracePt t="64617" x="5237163" y="1600200"/>
          <p14:tracePt t="64634" x="5907088" y="1697038"/>
          <p14:tracePt t="64651" x="6457950" y="1804988"/>
          <p14:tracePt t="64684" x="6723063" y="1890713"/>
          <p14:tracePt t="64701" x="6835775" y="1982788"/>
          <p14:tracePt t="64718" x="6869113" y="2005013"/>
          <p14:tracePt t="64734" x="6981825" y="2101850"/>
          <p14:tracePt t="64751" x="7100888" y="2209800"/>
          <p14:tracePt t="64767" x="7197725" y="2317750"/>
          <p14:tracePt t="64784" x="7278688" y="2490788"/>
          <p14:tracePt t="64800" x="7278688" y="2582863"/>
          <p14:tracePt t="64817" x="7258050" y="2636838"/>
          <p14:tracePt t="64834" x="7231063" y="2690813"/>
          <p14:tracePt t="64851" x="7165975" y="2740025"/>
          <p14:tracePt t="64867" x="7107238" y="2755900"/>
          <p14:tracePt t="64884" x="6950075" y="2778125"/>
          <p14:tracePt t="64901" x="6626225" y="2805113"/>
          <p14:tracePt t="64917" x="6500813" y="2805113"/>
          <p14:tracePt t="64934" x="6219825" y="2825750"/>
          <p14:tracePt t="64951" x="6100763" y="2825750"/>
          <p14:tracePt t="64967" x="6091238" y="2825750"/>
          <p14:tracePt t="64984" x="6084888" y="2825750"/>
          <p14:tracePt t="65381" x="6096000" y="2874963"/>
          <p14:tracePt t="65391" x="6111875" y="2917825"/>
          <p14:tracePt t="65401" x="6138863" y="2960688"/>
          <p14:tracePt t="65417" x="6176963" y="3032125"/>
          <p14:tracePt t="65434" x="6365875" y="3328988"/>
          <p14:tracePt t="65451" x="6415088" y="3398838"/>
          <p14:tracePt t="65468" x="6554788" y="3675063"/>
          <p14:tracePt t="65484" x="6604000" y="3810000"/>
          <p14:tracePt t="65517" x="6642100" y="3956050"/>
          <p14:tracePt t="65551" x="6646863" y="3971925"/>
          <p14:tracePt t="65641" x="6646863" y="3976688"/>
          <p14:tracePt t="65702" x="6642100" y="3976688"/>
          <p14:tracePt t="65722" x="6635750" y="3976688"/>
          <p14:tracePt t="65731" x="6608763" y="3944938"/>
          <p14:tracePt t="65741" x="6570663" y="3863975"/>
          <p14:tracePt t="65751" x="6550025" y="3798888"/>
          <p14:tracePt t="65767" x="6511925" y="3717925"/>
          <p14:tracePt t="65784" x="6442075" y="3556000"/>
          <p14:tracePt t="65800" x="6392863" y="3398838"/>
          <p14:tracePt t="65817" x="6372225" y="3324225"/>
          <p14:tracePt t="65834" x="6350000" y="3263900"/>
          <p14:tracePt t="65851" x="6307138" y="3194050"/>
          <p14:tracePt t="65867" x="6296025" y="3187700"/>
          <p14:tracePt t="65884" x="6262688" y="3178175"/>
          <p14:tracePt t="65901" x="6242050" y="3178175"/>
          <p14:tracePt t="66123" x="6242050" y="3182938"/>
          <p14:tracePt t="66132" x="6242050" y="3214688"/>
          <p14:tracePt t="66141" x="6269038" y="3270250"/>
          <p14:tracePt t="66151" x="6307138" y="3351213"/>
          <p14:tracePt t="66167" x="6415088" y="3495675"/>
          <p14:tracePt t="66184" x="6700838" y="3783013"/>
          <p14:tracePt t="66201" x="7073900" y="4075113"/>
          <p14:tracePt t="66217" x="7262813" y="4230688"/>
          <p14:tracePt t="66234" x="7388225" y="4333875"/>
          <p14:tracePt t="66251" x="7478713" y="4383088"/>
          <p14:tracePt t="66267" x="7523163" y="4421188"/>
          <p14:tracePt t="66284" x="7646988" y="4491038"/>
          <p14:tracePt t="66300" x="7813675" y="4538663"/>
          <p14:tracePt t="66317" x="7869238" y="4538663"/>
          <p14:tracePt t="66334" x="7939088" y="4549775"/>
          <p14:tracePt t="66351" x="7981950" y="4560888"/>
          <p14:tracePt t="66367" x="8004175" y="4567238"/>
          <p14:tracePt t="66384" x="8067675" y="4576763"/>
          <p14:tracePt t="66401" x="8154988" y="4594225"/>
          <p14:tracePt t="66417" x="8181975" y="4594225"/>
          <p14:tracePt t="66434" x="8197850" y="4598988"/>
          <p14:tracePt t="66640" x="8193088" y="4598988"/>
          <p14:tracePt t="66690" x="8186738" y="4598988"/>
          <p14:tracePt t="66701" x="8170863" y="4598988"/>
          <p14:tracePt t="66710" x="8101013" y="4556125"/>
          <p14:tracePt t="66720" x="8004175" y="4502150"/>
          <p14:tracePt t="66734" x="7959725" y="4484688"/>
          <p14:tracePt t="66750" x="7851775" y="4430713"/>
          <p14:tracePt t="66767" x="7786688" y="4421188"/>
          <p14:tracePt t="66784" x="7631113" y="4398963"/>
          <p14:tracePt t="66800" x="7478713" y="4387850"/>
          <p14:tracePt t="66817" x="7451725" y="4387850"/>
          <p14:tracePt t="66834" x="7377113" y="4387850"/>
          <p14:tracePt t="66850" x="7327900" y="4387850"/>
          <p14:tracePt t="66867" x="7312025" y="4387850"/>
          <p14:tracePt t="66884" x="7296150" y="4394200"/>
          <p14:tracePt t="67013" x="7289800" y="4394200"/>
          <p14:tracePt t="67050" x="7285038" y="4394200"/>
          <p14:tracePt t="67062" x="7278688" y="4394200"/>
          <p14:tracePt t="67081" x="7273925" y="4394200"/>
          <p14:tracePt t="67121" x="7269163" y="4394200"/>
          <p14:tracePt t="67130" x="7269163" y="4398963"/>
          <p14:tracePt t="67141" x="7262813" y="4398963"/>
          <p14:tracePt t="67152" x="7258050" y="4398963"/>
          <p14:tracePt t="67181" x="7258050" y="4403725"/>
          <p14:tracePt t="67211" x="7258050" y="4410075"/>
          <p14:tracePt t="67231" x="7300913" y="4594225"/>
          <p14:tracePt t="67240" x="7316788" y="4675188"/>
          <p14:tracePt t="67251" x="7327900" y="4738688"/>
          <p14:tracePt t="67267" x="7350125" y="4814888"/>
          <p14:tracePt t="67284" x="7388225" y="4999038"/>
          <p14:tracePt t="67301" x="7392988" y="5080000"/>
          <p14:tracePt t="67317" x="7392988" y="5091113"/>
          <p14:tracePt t="67334" x="7381875" y="5118100"/>
          <p14:tracePt t="67350" x="7361238" y="5145088"/>
          <p14:tracePt t="67367" x="7339013" y="5156200"/>
          <p14:tracePt t="67384" x="7316788" y="5172075"/>
          <p14:tracePt t="67400" x="7208838" y="5199063"/>
          <p14:tracePt t="67417" x="7165975" y="5199063"/>
          <p14:tracePt t="67434" x="7116763" y="5199063"/>
          <p14:tracePt t="67450" x="7100888" y="5199063"/>
          <p14:tracePt t="67467" x="7096125" y="5199063"/>
          <p14:tracePt t="67552" x="7096125" y="5210175"/>
          <p14:tracePt t="67564" x="7112000" y="5219700"/>
          <p14:tracePt t="67571" x="7127875" y="5241925"/>
          <p14:tracePt t="67584" x="7138988" y="5257800"/>
          <p14:tracePt t="67601" x="7204075" y="5356225"/>
          <p14:tracePt t="67617" x="7215188" y="5376863"/>
          <p14:tracePt t="67634" x="7258050" y="5457825"/>
          <p14:tracePt t="67651" x="7300913" y="5545138"/>
          <p14:tracePt t="67667" x="7305675" y="5565775"/>
          <p14:tracePt t="67684" x="7312025" y="5614988"/>
          <p14:tracePt t="67700" x="7312025" y="5664200"/>
          <p14:tracePt t="67718" x="7312025" y="5673725"/>
          <p14:tracePt t="67734" x="7305675" y="5711825"/>
          <p14:tracePt t="67751" x="7300913" y="5722938"/>
          <p14:tracePt t="67767" x="7278688" y="5722938"/>
          <p14:tracePt t="67784" x="7246938" y="5727700"/>
          <p14:tracePt t="67800" x="7219950" y="5727700"/>
          <p14:tracePt t="67817" x="7134225" y="5727700"/>
          <p14:tracePt t="67834" x="7051675" y="5734050"/>
          <p14:tracePt t="67850" x="6934200" y="5745163"/>
          <p14:tracePt t="67867" x="6880225" y="5754688"/>
          <p14:tracePt t="67884" x="6835775" y="5754688"/>
          <p14:tracePt t="67901" x="6792913" y="5761038"/>
          <p14:tracePt t="67917" x="6781800" y="5765800"/>
          <p14:tracePt t="67934" x="6750050" y="5772150"/>
          <p14:tracePt t="67951" x="6696075" y="5781675"/>
          <p14:tracePt t="67967" x="6662738" y="5781675"/>
          <p14:tracePt t="67984" x="6588125" y="5781675"/>
          <p14:tracePt t="68001" x="6489700" y="5776913"/>
          <p14:tracePt t="68017" x="6457950" y="5776913"/>
          <p14:tracePt t="68034" x="6381750" y="5754688"/>
          <p14:tracePt t="68050" x="6350000" y="5738813"/>
          <p14:tracePt t="68067" x="6253163" y="5691188"/>
          <p14:tracePt t="68069" x="6172200" y="5653088"/>
          <p14:tracePt t="68084" x="6100763" y="5614988"/>
          <p14:tracePt t="68100" x="5976938" y="5554663"/>
          <p14:tracePt t="68117" x="5945188" y="5534025"/>
          <p14:tracePt t="68134" x="5868988" y="5480050"/>
          <p14:tracePt t="68150" x="5830888" y="5437188"/>
          <p14:tracePt t="68167" x="5819775" y="5399088"/>
          <p14:tracePt t="68184" x="5803900" y="5327650"/>
          <p14:tracePt t="68201" x="5803900" y="5257800"/>
          <p14:tracePt t="68217" x="5815013" y="5192713"/>
          <p14:tracePt t="68234" x="5864225" y="5129213"/>
          <p14:tracePt t="68251" x="5976938" y="5053013"/>
          <p14:tracePt t="68267" x="6069013" y="5010150"/>
          <p14:tracePt t="68284" x="6176963" y="4992688"/>
          <p14:tracePt t="68300" x="6318250" y="4983163"/>
          <p14:tracePt t="68317" x="6381750" y="4983163"/>
          <p14:tracePt t="68334" x="6561138" y="4983163"/>
          <p14:tracePt t="68350" x="6723063" y="4999038"/>
          <p14:tracePt t="68367" x="6777038" y="5014913"/>
          <p14:tracePt t="68384" x="6934200" y="5053013"/>
          <p14:tracePt t="68401" x="7096125" y="5111750"/>
          <p14:tracePt t="68417" x="7161213" y="5145088"/>
          <p14:tracePt t="68434" x="7370763" y="5246688"/>
          <p14:tracePt t="68450" x="7523163" y="5349875"/>
          <p14:tracePt t="68484" x="7705725" y="5473700"/>
          <p14:tracePt t="68500" x="7797800" y="5554663"/>
          <p14:tracePt t="68517" x="7835900" y="5614988"/>
          <p14:tracePt t="68534" x="7851775" y="5646738"/>
          <p14:tracePt t="68550" x="7874000" y="5745163"/>
          <p14:tracePt t="68567" x="7874000" y="5788025"/>
          <p14:tracePt t="68584" x="7840663" y="5835650"/>
          <p14:tracePt t="68601" x="7813675" y="5862638"/>
          <p14:tracePt t="68617" x="7804150" y="5873750"/>
          <p14:tracePt t="68634" x="7797800" y="5873750"/>
          <p14:tracePt t="68650" x="7786688" y="5873750"/>
          <p14:tracePt t="68667" x="7786688" y="5880100"/>
          <p14:tracePt t="68684" x="7781925" y="5880100"/>
          <p14:tracePt t="68730" x="7777163" y="5880100"/>
          <p14:tracePt t="68740" x="7777163" y="5884863"/>
          <p14:tracePt t="68761" x="7754938" y="5862638"/>
          <p14:tracePt t="68770" x="7739063" y="5826125"/>
          <p14:tracePt t="68784" x="7732713" y="5808663"/>
          <p14:tracePt t="68800" x="7712075" y="5776913"/>
          <p14:tracePt t="68817" x="7700963" y="5772150"/>
          <p14:tracePt t="68834" x="7635875" y="5722938"/>
          <p14:tracePt t="68850" x="7543800" y="5711825"/>
          <p14:tracePt t="68867" x="7500938" y="5711825"/>
          <p14:tracePt t="68884" x="7435850" y="5711825"/>
          <p14:tracePt t="68900" x="7377113" y="5700713"/>
          <p14:tracePt t="68917" x="7323138" y="5664200"/>
          <p14:tracePt t="68934" x="7181850" y="5581650"/>
          <p14:tracePt t="68951" x="7058025" y="5495925"/>
          <p14:tracePt t="68984" x="6673850" y="5199063"/>
          <p14:tracePt t="69001" x="6296025" y="4960938"/>
          <p14:tracePt t="69017" x="5988050" y="4772025"/>
          <p14:tracePt t="69034" x="5657850" y="4576763"/>
          <p14:tracePt t="69050" x="5080000" y="4248150"/>
          <p14:tracePt t="69067" x="4949825" y="4149725"/>
          <p14:tracePt t="69084" x="4594225" y="3832225"/>
          <p14:tracePt t="69100" x="4329113" y="3598863"/>
          <p14:tracePt t="69117" x="4248150" y="3529013"/>
          <p14:tracePt t="69134" x="4068763" y="3414713"/>
          <p14:tracePt t="69151" x="3733800" y="3187700"/>
          <p14:tracePt t="69184" x="3517900" y="2960688"/>
          <p14:tracePt t="69201" x="3398838" y="2852738"/>
          <p14:tracePt t="69217" x="3378200" y="2832100"/>
          <p14:tracePt t="69234" x="3313113" y="2798763"/>
          <p14:tracePt t="69250" x="3263900" y="2782888"/>
          <p14:tracePt t="69267" x="3243263" y="2782888"/>
          <p14:tracePt t="69284" x="3205163" y="2778125"/>
          <p14:tracePt t="69300" x="3187700" y="2767013"/>
          <p14:tracePt t="69317" x="3182938" y="2767013"/>
          <p14:tracePt t="69334" x="3178175" y="2762250"/>
          <p14:tracePt t="69350" x="3178175" y="2755900"/>
          <p14:tracePt t="69367" x="3178175" y="2751138"/>
          <p14:tracePt t="69384" x="3155950" y="2744788"/>
          <p14:tracePt t="69401" x="3113088" y="2728913"/>
          <p14:tracePt t="69417" x="3063875" y="2728913"/>
          <p14:tracePt t="69434" x="3021013" y="2728913"/>
          <p14:tracePt t="69451" x="3005138" y="2724150"/>
          <p14:tracePt t="69484" x="3005138" y="2717800"/>
          <p14:tracePt t="69511" x="2998788" y="2717800"/>
          <p14:tracePt t="69520" x="2998788" y="2713038"/>
          <p14:tracePt t="69534" x="2994025" y="2713038"/>
          <p14:tracePt t="69550" x="2971800" y="2713038"/>
          <p14:tracePt t="69567" x="2951163" y="2713038"/>
          <p14:tracePt t="69569" x="2913063" y="2717800"/>
          <p14:tracePt t="69584" x="2886075" y="2717800"/>
          <p14:tracePt t="69600" x="2735263" y="2717800"/>
          <p14:tracePt t="69617" x="2686050" y="2717800"/>
          <p14:tracePt t="69634" x="2544763" y="2724150"/>
          <p14:tracePt t="69650" x="2416175" y="2733675"/>
          <p14:tracePt t="69667" x="2389188" y="2733675"/>
          <p14:tracePt t="69684" x="2317750" y="2733675"/>
          <p14:tracePt t="69700" x="2216150" y="2733675"/>
          <p14:tracePt t="69717" x="2124075" y="2733675"/>
          <p14:tracePt t="69734" x="1982788" y="2733675"/>
          <p14:tracePt t="69751" x="1885950" y="2706688"/>
          <p14:tracePt t="69767" x="1820863" y="2686050"/>
          <p14:tracePt t="69784" x="1755775" y="2647950"/>
          <p14:tracePt t="69801" x="1701800" y="2598738"/>
          <p14:tracePt t="69817" x="1670050" y="2566988"/>
          <p14:tracePt t="69834" x="1627188" y="2540000"/>
          <p14:tracePt t="69851" x="1566863" y="2474913"/>
          <p14:tracePt t="69867" x="1562100" y="2452688"/>
          <p14:tracePt t="69884" x="1528763" y="2393950"/>
          <p14:tracePt t="69901" x="1519238" y="2312988"/>
          <p14:tracePt t="69917" x="1508125" y="2286000"/>
          <p14:tracePt t="69934" x="1485900" y="2198688"/>
          <p14:tracePt t="69951" x="1458913" y="2108200"/>
          <p14:tracePt t="69967" x="1447800" y="2074863"/>
          <p14:tracePt t="69984" x="1443038" y="2016125"/>
          <p14:tracePt t="70000" x="1443038" y="1982788"/>
          <p14:tracePt t="70017" x="1458913" y="1966913"/>
          <p14:tracePt t="70034" x="1470025" y="1955800"/>
          <p14:tracePt t="70050" x="1627188" y="1874838"/>
          <p14:tracePt t="70067" x="1681163" y="1858963"/>
          <p14:tracePt t="70070" x="1735138" y="1843088"/>
          <p14:tracePt t="70084" x="1809750" y="1809750"/>
          <p14:tracePt t="70100" x="1885950" y="1789113"/>
          <p14:tracePt t="70117" x="1962150" y="1766888"/>
          <p14:tracePt t="70134" x="2097088" y="1719263"/>
          <p14:tracePt t="70150" x="2232025" y="1681163"/>
          <p14:tracePt t="70168" x="2378075" y="1647825"/>
          <p14:tracePt t="70184" x="2605088" y="1616075"/>
          <p14:tracePt t="70200" x="2951163" y="1555750"/>
          <p14:tracePt t="70217" x="3144838" y="1535113"/>
          <p14:tracePt t="70234" x="3286125" y="1524000"/>
          <p14:tracePt t="70250" x="3475038" y="1512888"/>
          <p14:tracePt t="70267" x="3551238" y="1512888"/>
          <p14:tracePt t="70284" x="3690938" y="1501775"/>
          <p14:tracePt t="70300" x="3971925" y="1501775"/>
          <p14:tracePt t="70317" x="4068763" y="1501775"/>
          <p14:tracePt t="70334" x="4356100" y="1501775"/>
          <p14:tracePt t="70350" x="4664075" y="1501775"/>
          <p14:tracePt t="70367" x="4776788" y="1508125"/>
          <p14:tracePt t="70384" x="5360988" y="1600200"/>
          <p14:tracePt t="70401" x="5507038" y="1620838"/>
          <p14:tracePt t="70417" x="5776913" y="1670050"/>
          <p14:tracePt t="70434" x="6080125" y="1724025"/>
          <p14:tracePt t="70450" x="6496050" y="1804988"/>
          <p14:tracePt t="70467" x="6608763" y="1836738"/>
          <p14:tracePt t="70484" x="6792913" y="1908175"/>
          <p14:tracePt t="70501" x="6927850" y="1955800"/>
          <p14:tracePt t="70517" x="7042150" y="2000250"/>
          <p14:tracePt t="70534" x="7215188" y="2047875"/>
          <p14:tracePt t="70550" x="7350125" y="2101850"/>
          <p14:tracePt t="70567" x="7404100" y="2135188"/>
          <p14:tracePt t="70570" x="7435850" y="2151063"/>
          <p14:tracePt t="70584" x="7458075" y="2162175"/>
          <p14:tracePt t="70601" x="7512050" y="2198688"/>
          <p14:tracePt t="70617" x="7543800" y="2232025"/>
          <p14:tracePt t="70634" x="7581900" y="2297113"/>
          <p14:tracePt t="70650" x="7631113" y="2362200"/>
          <p14:tracePt t="70667" x="7646988" y="2382838"/>
          <p14:tracePt t="70684" x="7669213" y="2443163"/>
          <p14:tracePt t="70701" x="7673975" y="2501900"/>
          <p14:tracePt t="70717" x="7673975" y="2517775"/>
          <p14:tracePt t="70734" x="7673975" y="2551113"/>
          <p14:tracePt t="70751" x="7669213" y="2593975"/>
          <p14:tracePt t="70767" x="7662863" y="2609850"/>
          <p14:tracePt t="70784" x="7624763" y="2652713"/>
          <p14:tracePt t="70800" x="7559675" y="2697163"/>
          <p14:tracePt t="70817" x="7527925" y="2724150"/>
          <p14:tracePt t="70834" x="7415213" y="2762250"/>
          <p14:tracePt t="70850" x="7316788" y="2794000"/>
          <p14:tracePt t="70867" x="7231063" y="2816225"/>
          <p14:tracePt t="70884" x="7035800" y="2843213"/>
          <p14:tracePt t="70900" x="6950075" y="2852738"/>
          <p14:tracePt t="70917" x="6689725" y="2901950"/>
          <p14:tracePt t="70934" x="6388100" y="2944813"/>
          <p14:tracePt t="70950" x="6096000" y="2982913"/>
          <p14:tracePt t="70967" x="5918200" y="2994025"/>
          <p14:tracePt t="70984" x="5727700" y="3016250"/>
          <p14:tracePt t="71001" x="5495925" y="3025775"/>
          <p14:tracePt t="71017" x="5414963" y="3036888"/>
          <p14:tracePt t="71034" x="5241925" y="3043238"/>
          <p14:tracePt t="71050" x="4987925" y="3043238"/>
          <p14:tracePt t="71067" x="4911725" y="3043238"/>
          <p14:tracePt t="71084" x="4691063" y="3043238"/>
          <p14:tracePt t="71100" x="4425950" y="3036888"/>
          <p14:tracePt t="71117" x="4340225" y="3036888"/>
          <p14:tracePt t="71134" x="4102100" y="3025775"/>
          <p14:tracePt t="71151" x="3949700" y="3009900"/>
          <p14:tracePt t="71167" x="3886200" y="2998788"/>
          <p14:tracePt t="71184" x="3717925" y="2978150"/>
          <p14:tracePt t="71201" x="3540125" y="2967038"/>
          <p14:tracePt t="71217" x="3475038" y="2967038"/>
          <p14:tracePt t="71234" x="3302000" y="2960688"/>
          <p14:tracePt t="71251" x="3232150" y="2951163"/>
          <p14:tracePt t="71267" x="3090863" y="2940050"/>
          <p14:tracePt t="71284" x="2998788" y="2924175"/>
          <p14:tracePt t="71300" x="2940050" y="2906713"/>
          <p14:tracePt t="71317" x="2874963" y="2906713"/>
          <p14:tracePt t="71334" x="2789238" y="2906713"/>
          <p14:tracePt t="71350" x="2659063" y="2901950"/>
          <p14:tracePt t="71367" x="2571750" y="2901950"/>
          <p14:tracePt t="71384" x="2454275" y="2879725"/>
          <p14:tracePt t="71400" x="2308225" y="2863850"/>
          <p14:tracePt t="71417" x="2281238" y="2859088"/>
          <p14:tracePt t="71434" x="2182813" y="2832100"/>
          <p14:tracePt t="71451" x="2112963" y="2816225"/>
          <p14:tracePt t="71467" x="2090738" y="2809875"/>
          <p14:tracePt t="71484" x="2016125" y="2794000"/>
          <p14:tracePt t="71500" x="1928813" y="2778125"/>
          <p14:tracePt t="71517" x="1901825" y="2767013"/>
          <p14:tracePt t="71534" x="1831975" y="2751138"/>
          <p14:tracePt t="71550" x="1789113" y="2733675"/>
          <p14:tracePt t="71567" x="1782763" y="2733675"/>
          <p14:tracePt t="71570" x="1778000" y="2733675"/>
          <p14:tracePt t="71584" x="1773238" y="2728913"/>
          <p14:tracePt t="71600" x="1762125" y="2724150"/>
          <p14:tracePt t="71617" x="1755775" y="2717800"/>
          <p14:tracePt t="71824" x="1755775" y="2724150"/>
          <p14:tracePt t="71842" x="1755775" y="2728913"/>
          <p14:tracePt t="71911" x="1755775" y="2724150"/>
          <p14:tracePt t="72101" x="1755775" y="2717800"/>
          <p14:tracePt t="73660" x="1755775" y="2713038"/>
          <p14:tracePt t="74362" x="1751013" y="2728913"/>
          <p14:tracePt t="74383" x="1701800" y="2798763"/>
          <p14:tracePt t="74392" x="1681163" y="2825750"/>
          <p14:tracePt t="74401" x="1663700" y="2843213"/>
          <p14:tracePt t="74417" x="1643063" y="2886075"/>
          <p14:tracePt t="74434" x="1566863" y="2978150"/>
          <p14:tracePt t="74450" x="1458913" y="3043238"/>
          <p14:tracePt t="74484" x="1409700" y="3063875"/>
          <p14:tracePt t="74517" x="1404938" y="3070225"/>
          <p14:tracePt t="74550" x="1389063" y="3070225"/>
          <p14:tracePt t="74681" x="1377950" y="3117850"/>
          <p14:tracePt t="74691" x="1377950" y="3124200"/>
          <p14:tracePt t="74702" x="1373188" y="3128963"/>
          <p14:tracePt t="74718" x="1373188" y="3133725"/>
          <p14:tracePt t="74734" x="1366838" y="3155950"/>
          <p14:tracePt t="74751" x="1339850" y="3214688"/>
          <p14:tracePt t="74767" x="1312863" y="3297238"/>
          <p14:tracePt t="74784" x="1296988" y="3387725"/>
          <p14:tracePt t="74801" x="1285875" y="3414713"/>
          <p14:tracePt t="74817" x="1285875" y="3421063"/>
          <p14:tracePt t="74861" x="1285875" y="3425825"/>
          <p14:tracePt t="74982" x="1285875" y="3421063"/>
          <p14:tracePt t="75021" x="1285875" y="3414713"/>
          <p14:tracePt t="75232" x="1285875" y="3421063"/>
          <p14:tracePt t="75241" x="1285875" y="3459163"/>
          <p14:tracePt t="75252" x="1285875" y="3513138"/>
          <p14:tracePt t="75267" x="1285875" y="3540125"/>
          <p14:tracePt t="75284" x="1285875" y="3625850"/>
          <p14:tracePt t="75300" x="1285875" y="3702050"/>
          <p14:tracePt t="75334" x="1281113" y="3740150"/>
          <p14:tracePt t="75367" x="1281113" y="3744913"/>
          <p14:tracePt t="75401" x="1254125" y="3805238"/>
          <p14:tracePt t="75417" x="1238250" y="3836988"/>
          <p14:tracePt t="75434" x="1231900" y="3868738"/>
          <p14:tracePt t="75450" x="1231900" y="3875088"/>
          <p14:tracePt t="75541" x="1231900" y="3879850"/>
          <p14:tracePt t="75551" x="1220788" y="3890963"/>
          <p14:tracePt t="75562" x="1216025" y="3895725"/>
          <p14:tracePt t="75631" x="1220788" y="3890963"/>
          <p14:tracePt t="75681" x="1220788" y="3886200"/>
          <p14:tracePt t="75902" x="1227138" y="3879850"/>
          <p14:tracePt t="75912" x="1227138" y="3875088"/>
          <p14:tracePt t="75922" x="1238250" y="3859213"/>
          <p14:tracePt t="75934" x="1247775" y="3825875"/>
          <p14:tracePt t="75951" x="1281113" y="3783013"/>
          <p14:tracePt t="75984" x="1296988" y="3722688"/>
          <p14:tracePt t="76017" x="1319213" y="3659188"/>
          <p14:tracePt t="76050" x="1346200" y="3614738"/>
          <p14:tracePt t="76067" x="1350963" y="3605213"/>
          <p14:tracePt t="76069" x="1366838" y="3587750"/>
          <p14:tracePt t="76084" x="1377950" y="3582988"/>
          <p14:tracePt t="76100" x="1382713" y="3567113"/>
          <p14:tracePt t="76117" x="1400175" y="3551238"/>
          <p14:tracePt t="76134" x="1409700" y="3533775"/>
          <p14:tracePt t="76150" x="1420813" y="3517900"/>
          <p14:tracePt t="76167" x="1420813" y="3513138"/>
          <p14:tracePt t="76184" x="1431925" y="3486150"/>
          <p14:tracePt t="76200" x="1438275" y="3475038"/>
          <p14:tracePt t="76217" x="1438275" y="3452813"/>
          <p14:tracePt t="76234" x="1438275" y="3436938"/>
          <p14:tracePt t="76251" x="1438275" y="3421063"/>
          <p14:tracePt t="76267" x="1438275" y="3414713"/>
          <p14:tracePt t="76284" x="1438275" y="3405188"/>
          <p14:tracePt t="76300" x="1431925" y="3405188"/>
          <p14:tracePt t="76317" x="1431925" y="3398838"/>
          <p14:tracePt t="76422" x="1431925" y="3394075"/>
          <p14:tracePt t="76602" x="1465263" y="3394075"/>
          <p14:tracePt t="76611" x="1528763" y="3394075"/>
          <p14:tracePt t="76624" x="1746250" y="3421063"/>
          <p14:tracePt t="76640" x="1924050" y="3432175"/>
          <p14:tracePt t="76651" x="2009775" y="3432175"/>
          <p14:tracePt t="76667" x="2085975" y="3441700"/>
          <p14:tracePt t="76684" x="2232025" y="3459163"/>
          <p14:tracePt t="76718" x="2301875" y="3475038"/>
          <p14:tracePt t="76750" x="2355850" y="3432175"/>
          <p14:tracePt t="76784" x="2382838" y="3409950"/>
          <p14:tracePt t="76800" x="2389188" y="3387725"/>
          <p14:tracePt t="76817" x="2389188" y="3382963"/>
          <p14:tracePt t="76834" x="2389188" y="3367088"/>
          <p14:tracePt t="76850" x="2389188" y="3351213"/>
          <p14:tracePt t="76867" x="2389188" y="3324225"/>
          <p14:tracePt t="76884" x="2389188" y="3279775"/>
          <p14:tracePt t="76900" x="2393950" y="3241675"/>
          <p14:tracePt t="76918" x="2405063" y="3209925"/>
          <p14:tracePt t="76934" x="2416175" y="3194050"/>
          <p14:tracePt t="76951" x="2436813" y="3160713"/>
          <p14:tracePt t="76967" x="2443163" y="3144838"/>
          <p14:tracePt t="76984" x="2459038" y="3128963"/>
          <p14:tracePt t="77001" x="2474913" y="3101975"/>
          <p14:tracePt t="77017" x="2474913" y="3097213"/>
          <p14:tracePt t="77034" x="2481263" y="3090863"/>
          <p14:tracePt t="77050" x="2481263" y="3086100"/>
          <p14:tracePt t="77084" x="2481263" y="3079750"/>
          <p14:tracePt t="77150" x="2459038" y="3117850"/>
          <p14:tracePt t="77161" x="2443163" y="3151188"/>
          <p14:tracePt t="77170" x="2425700" y="3178175"/>
          <p14:tracePt t="77184" x="2398713" y="3236913"/>
          <p14:tracePt t="77200" x="2382838" y="3328988"/>
          <p14:tracePt t="77217" x="2378075" y="3371850"/>
          <p14:tracePt t="77234" x="2378075" y="3486150"/>
          <p14:tracePt t="77250" x="2378075" y="3587750"/>
          <p14:tracePt t="77267" x="2378075" y="3702050"/>
          <p14:tracePt t="77284" x="2378075" y="3863975"/>
          <p14:tracePt t="77300" x="2378075" y="4003675"/>
          <p14:tracePt t="77317" x="2389188" y="4095750"/>
          <p14:tracePt t="77334" x="2398713" y="4187825"/>
          <p14:tracePt t="77351" x="2416175" y="4264025"/>
          <p14:tracePt t="77367" x="2432050" y="4291013"/>
          <p14:tracePt t="77384" x="2443163" y="4318000"/>
          <p14:tracePt t="77401" x="2454275" y="4333875"/>
          <p14:tracePt t="77417" x="2454275" y="4340225"/>
          <p14:tracePt t="77434" x="2459038" y="4344988"/>
          <p14:tracePt t="77553" x="2481263" y="4313238"/>
          <p14:tracePt t="77564" x="2497138" y="4291013"/>
          <p14:tracePt t="77572" x="2508250" y="4275138"/>
          <p14:tracePt t="77584" x="2528888" y="4264025"/>
          <p14:tracePt t="77600" x="2582863" y="4241800"/>
          <p14:tracePt t="77617" x="2605088" y="4230688"/>
          <p14:tracePt t="77634" x="2713038" y="4203700"/>
          <p14:tracePt t="77650" x="2809875" y="4203700"/>
          <p14:tracePt t="77667" x="2901950" y="4198938"/>
          <p14:tracePt t="77684" x="2994025" y="4198938"/>
          <p14:tracePt t="77700" x="3043238" y="4214813"/>
          <p14:tracePt t="77717" x="3074988" y="4230688"/>
          <p14:tracePt t="77734" x="3101975" y="4241800"/>
          <p14:tracePt t="77750" x="3106738" y="4248150"/>
          <p14:tracePt t="77812" x="3113088" y="4248150"/>
          <p14:tracePt t="78013" x="3113088" y="4241800"/>
          <p14:tracePt t="78021" x="3106738" y="4230688"/>
          <p14:tracePt t="78031" x="3106738" y="4225925"/>
          <p14:tracePt t="78052" x="3106738" y="4214813"/>
          <p14:tracePt t="78071" x="3101975" y="4210050"/>
          <p14:tracePt t="78081" x="3101975" y="4198938"/>
          <p14:tracePt t="78091" x="3097213" y="4198938"/>
          <p14:tracePt t="78101" x="3097213" y="4187825"/>
          <p14:tracePt t="78117" x="3090863" y="4183063"/>
          <p14:tracePt t="78134" x="3074988" y="4149725"/>
          <p14:tracePt t="78150" x="3059113" y="4122738"/>
          <p14:tracePt t="78167" x="3043238" y="4090988"/>
          <p14:tracePt t="78184" x="3021013" y="4037013"/>
          <p14:tracePt t="78201" x="3005138" y="4014788"/>
          <p14:tracePt t="78217" x="2994025" y="3994150"/>
          <p14:tracePt t="78234" x="2994025" y="3971925"/>
          <p14:tracePt t="78251" x="2994025" y="3960813"/>
          <p14:tracePt t="78267" x="2989263" y="3960813"/>
          <p14:tracePt t="78284" x="2989263" y="3956050"/>
          <p14:tracePt t="78361" x="2989263" y="3949700"/>
          <p14:tracePt t="78471" x="2989263" y="3944938"/>
          <p14:tracePt t="78602" x="2982913" y="3940175"/>
          <p14:tracePt t="78612" x="2967038" y="3940175"/>
          <p14:tracePt t="78621" x="2960688" y="3933825"/>
          <p14:tracePt t="78634" x="2951163" y="3933825"/>
          <p14:tracePt t="78650" x="2940050" y="3929063"/>
          <p14:tracePt t="78684" x="2940050" y="3922713"/>
          <p14:tracePt t="79022" x="2951163" y="3922713"/>
          <p14:tracePt t="79032" x="2960688" y="3917950"/>
          <p14:tracePt t="79041" x="2971800" y="3917950"/>
          <p14:tracePt t="79052" x="2994025" y="3902075"/>
          <p14:tracePt t="79067" x="3009900" y="3895725"/>
          <p14:tracePt t="79084" x="3059113" y="3868738"/>
          <p14:tracePt t="79100" x="3090863" y="3848100"/>
          <p14:tracePt t="79134" x="3144838" y="3836988"/>
          <p14:tracePt t="79167" x="3144838" y="3832225"/>
          <p14:tracePt t="79272" x="3144838" y="3825875"/>
          <p14:tracePt t="79392" x="3144838" y="3821113"/>
          <p14:tracePt t="79402" x="3144838" y="3814763"/>
          <p14:tracePt t="79412" x="3140075" y="3810000"/>
          <p14:tracePt t="79421" x="3140075" y="3805238"/>
          <p14:tracePt t="80381" x="3133725" y="3805238"/>
          <p14:tracePt t="80431" x="3133725" y="3810000"/>
          <p14:tracePt t="80441" x="3151188" y="3810000"/>
          <p14:tracePt t="80452" x="3187700" y="3805238"/>
          <p14:tracePt t="80468" x="3198813" y="3805238"/>
          <p14:tracePt t="80484" x="3205163" y="3798888"/>
          <p14:tracePt t="80517" x="3205163" y="3776663"/>
          <p14:tracePt t="80550" x="3205163" y="3713163"/>
          <p14:tracePt t="80584" x="3167063" y="3648075"/>
          <p14:tracePt t="80601" x="3133725" y="3621088"/>
          <p14:tracePt t="80617" x="3113088" y="3609975"/>
          <p14:tracePt t="80634" x="3070225" y="3578225"/>
          <p14:tracePt t="80651" x="3048000" y="3544888"/>
          <p14:tracePt t="80667" x="3043238" y="3533775"/>
          <p14:tracePt t="80684" x="3043238" y="3529013"/>
          <p14:tracePt t="80701" x="3043238" y="3524250"/>
          <p14:tracePt t="80751" x="3043238" y="3517900"/>
          <p14:tracePt t="80913" x="3043238" y="3524250"/>
          <p14:tracePt t="81001" x="3036888" y="3524250"/>
          <p14:tracePt t="81011" x="3025775" y="3513138"/>
          <p14:tracePt t="81020" x="2994025" y="3502025"/>
          <p14:tracePt t="81034" x="2978150" y="3490913"/>
          <p14:tracePt t="81051" x="2913063" y="3463925"/>
          <p14:tracePt t="81067" x="2886075" y="3459163"/>
          <p14:tracePt t="81070" x="2832100" y="3448050"/>
          <p14:tracePt t="81084" x="2778125" y="3441700"/>
          <p14:tracePt t="81100" x="2713038" y="3432175"/>
          <p14:tracePt t="81117" x="2686050" y="3432175"/>
          <p14:tracePt t="81134" x="2632075" y="3425825"/>
          <p14:tracePt t="81150" x="2605088" y="3425825"/>
          <p14:tracePt t="81167" x="2589213" y="3425825"/>
          <p14:tracePt t="81184" x="2571750" y="3425825"/>
          <p14:tracePt t="81200" x="2551113" y="3425825"/>
          <p14:tracePt t="81217" x="2535238" y="3425825"/>
          <p14:tracePt t="81234" x="2497138" y="3425825"/>
          <p14:tracePt t="81250" x="2447925" y="3425825"/>
          <p14:tracePt t="81267" x="2409825" y="3425825"/>
          <p14:tracePt t="81284" x="2371725" y="3425825"/>
          <p14:tracePt t="81300" x="2312988" y="3425825"/>
          <p14:tracePt t="81317" x="2281238" y="3421063"/>
          <p14:tracePt t="81334" x="2189163" y="3409950"/>
          <p14:tracePt t="81350" x="2117725" y="3405188"/>
          <p14:tracePt t="81367" x="2108200" y="3405188"/>
          <p14:tracePt t="81384" x="2090738" y="3387725"/>
          <p14:tracePt t="81401" x="2085975" y="3378200"/>
          <p14:tracePt t="81417" x="2081213" y="3371850"/>
          <p14:tracePt t="81434" x="2074863" y="3367088"/>
          <p14:tracePt t="81450" x="2063750" y="3355975"/>
          <p14:tracePt t="81467" x="2063750" y="3351213"/>
          <p14:tracePt t="81484" x="2058988" y="3351213"/>
          <p14:tracePt t="81751" x="2063750" y="3351213"/>
          <p14:tracePt t="81762" x="2081213" y="3351213"/>
          <p14:tracePt t="81771" x="2101850" y="3351213"/>
          <p14:tracePt t="81784" x="2189163" y="3351213"/>
          <p14:tracePt t="81801" x="2281238" y="3351213"/>
          <p14:tracePt t="81817" x="2301875" y="3351213"/>
          <p14:tracePt t="81834" x="2339975" y="3355975"/>
          <p14:tracePt t="82142" x="2355850" y="3360738"/>
          <p14:tracePt t="82151" x="2362200" y="3360738"/>
          <p14:tracePt t="82173" x="2366963" y="3360738"/>
          <p14:tracePt t="82180" x="2371725" y="3360738"/>
          <p14:tracePt t="82331" x="2371725" y="3355975"/>
          <p14:tracePt t="84002" x="2371725" y="3360738"/>
          <p14:tracePt t="84012" x="2378075" y="3367088"/>
          <p14:tracePt t="84022" x="2382838" y="3378200"/>
          <p14:tracePt t="84034" x="2497138" y="3425825"/>
          <p14:tracePt t="84050" x="3252788" y="3479800"/>
          <p14:tracePt t="84067" x="3722688" y="3513138"/>
          <p14:tracePt t="84070" x="3913188" y="3529013"/>
          <p14:tracePt t="84084" x="4322763" y="3529013"/>
          <p14:tracePt t="84117" x="4733925" y="3506788"/>
          <p14:tracePt t="84150" x="4895850" y="3495675"/>
          <p14:tracePt t="84184" x="4906963" y="3479800"/>
          <p14:tracePt t="84231" x="4906963" y="3475038"/>
          <p14:tracePt t="84291" x="4911725" y="3468688"/>
          <p14:tracePt t="84301" x="4918075" y="3468688"/>
          <p14:tracePt t="84321" x="4922838" y="3468688"/>
          <p14:tracePt t="84331" x="4929188" y="3468688"/>
          <p14:tracePt t="84341" x="4933950" y="3463925"/>
          <p14:tracePt t="84351" x="4945063" y="3459163"/>
          <p14:tracePt t="84367" x="4949825" y="3459163"/>
          <p14:tracePt t="84384" x="4956175" y="3452813"/>
          <p14:tracePt t="84400" x="4960938" y="3452813"/>
          <p14:tracePt t="84434" x="4960938" y="3448050"/>
          <p14:tracePt t="84451" x="4972050" y="3441700"/>
          <p14:tracePt t="84484" x="4983163" y="3436938"/>
          <p14:tracePt t="84500" x="5010150" y="3436938"/>
          <p14:tracePt t="84517" x="5030788" y="3436938"/>
          <p14:tracePt t="84534" x="5064125" y="3436938"/>
          <p14:tracePt t="84550" x="5149850" y="3425825"/>
          <p14:tracePt t="84567" x="5226050" y="3414713"/>
          <p14:tracePt t="84570" x="5291138" y="3414713"/>
          <p14:tracePt t="84584" x="5356225" y="3414713"/>
          <p14:tracePt t="84600" x="5527675" y="3414713"/>
          <p14:tracePt t="84617" x="5583238" y="3414713"/>
          <p14:tracePt t="84634" x="5673725" y="3409950"/>
          <p14:tracePt t="84650" x="5754688" y="3409950"/>
          <p14:tracePt t="84667" x="5792788" y="3409950"/>
          <p14:tracePt t="84684" x="5880100" y="3409950"/>
          <p14:tracePt t="84701" x="5954713" y="3409950"/>
          <p14:tracePt t="84717" x="5972175" y="3409950"/>
          <p14:tracePt t="84734" x="6003925" y="3409950"/>
          <p14:tracePt t="84751" x="6019800" y="3409950"/>
          <p14:tracePt t="84785" x="6026150" y="3409950"/>
          <p14:tracePt t="84800" x="6046788" y="3409950"/>
          <p14:tracePt t="84817" x="6057900" y="3409950"/>
          <p14:tracePt t="84834" x="6118225" y="3409950"/>
          <p14:tracePt t="84850" x="6161088" y="3409950"/>
          <p14:tracePt t="84867" x="6199188" y="3409950"/>
          <p14:tracePt t="84884" x="6235700" y="3409950"/>
          <p14:tracePt t="84900" x="6280150" y="3409950"/>
          <p14:tracePt t="84917" x="6307138" y="3409950"/>
          <p14:tracePt t="84934" x="6345238" y="3409950"/>
          <p14:tracePt t="84951" x="6372225" y="3409950"/>
          <p14:tracePt t="84967" x="6388100" y="3405188"/>
          <p14:tracePt t="84984" x="6426200" y="3398838"/>
          <p14:tracePt t="85001" x="6453188" y="3398838"/>
          <p14:tracePt t="85017" x="6469063" y="3398838"/>
          <p14:tracePt t="85034" x="6480175" y="3394075"/>
          <p14:tracePt t="85050" x="6484938" y="3394075"/>
          <p14:tracePt t="85067" x="6496050" y="3387725"/>
          <p14:tracePt t="85070" x="6507163" y="3387725"/>
          <p14:tracePt t="85084" x="6516688" y="3387725"/>
          <p14:tracePt t="85100" x="6527800" y="3387725"/>
          <p14:tracePt t="85151" x="6527800" y="3382963"/>
          <p14:tracePt t="85381" x="6523038" y="3382963"/>
          <p14:tracePt t="85391" x="6507163" y="3371850"/>
          <p14:tracePt t="85402" x="6496050" y="3371850"/>
          <p14:tracePt t="85418" x="6489700" y="3371850"/>
          <p14:tracePt t="85452" x="6484938" y="3371850"/>
          <p14:tracePt t="85492" x="6480175" y="3371850"/>
          <p14:tracePt t="85521" x="6473825" y="3371850"/>
          <p14:tracePt t="85532" x="6462713" y="3371850"/>
          <p14:tracePt t="85542" x="6446838" y="3371850"/>
          <p14:tracePt t="85551" x="6442075" y="3367088"/>
          <p14:tracePt t="85567" x="6426200" y="3367088"/>
          <p14:tracePt t="85584" x="6415088" y="3367088"/>
          <p14:tracePt t="85601" x="6392863" y="3367088"/>
          <p14:tracePt t="85617" x="6361113" y="3367088"/>
          <p14:tracePt t="85634" x="6311900" y="3367088"/>
          <p14:tracePt t="85650" x="6246813" y="3367088"/>
          <p14:tracePt t="85667" x="6226175" y="3367088"/>
          <p14:tracePt t="85684" x="6188075" y="3367088"/>
          <p14:tracePt t="85700" x="6161088" y="3367088"/>
          <p14:tracePt t="85717" x="6145213" y="3367088"/>
          <p14:tracePt t="85734" x="6100763" y="3371850"/>
          <p14:tracePt t="85750" x="6046788" y="3371850"/>
          <p14:tracePt t="85767" x="6026150" y="3371850"/>
          <p14:tracePt t="85784" x="5988050" y="3371850"/>
          <p14:tracePt t="85800" x="5976938" y="3371850"/>
          <p14:tracePt t="85817" x="5972175" y="3371850"/>
          <p14:tracePt t="85834" x="5949950" y="3371850"/>
          <p14:tracePt t="85850" x="5945188" y="3371850"/>
          <p14:tracePt t="85867" x="5938838" y="3371850"/>
          <p14:tracePt t="85884" x="5934075" y="3371850"/>
          <p14:tracePt t="85900" x="5927725" y="3371850"/>
          <p14:tracePt t="86002" x="5927725" y="3378200"/>
          <p14:tracePt t="86033" x="5938838" y="3378200"/>
          <p14:tracePt t="86053" x="5976938" y="3378200"/>
          <p14:tracePt t="86062" x="6015038" y="3387725"/>
          <p14:tracePt t="86071" x="6053138" y="3387725"/>
          <p14:tracePt t="86084" x="6073775" y="3387725"/>
          <p14:tracePt t="86100" x="6118225" y="3387725"/>
          <p14:tracePt t="86117" x="6127750" y="3382963"/>
          <p14:tracePt t="86134" x="6192838" y="3382963"/>
          <p14:tracePt t="86150" x="6253163" y="3378200"/>
          <p14:tracePt t="86167" x="6262688" y="3378200"/>
          <p14:tracePt t="86184" x="6284913" y="3378200"/>
          <p14:tracePt t="86217" x="6289675" y="3378200"/>
          <p14:tracePt t="86234" x="6307138" y="3378200"/>
          <p14:tracePt t="86251" x="6318250" y="3378200"/>
          <p14:tracePt t="86284" x="6323013" y="3371850"/>
          <p14:tracePt t="90764" x="4976813" y="3479800"/>
          <p14:tracePt t="90772" x="4929188" y="3436938"/>
          <p14:tracePt t="90784" x="4826000" y="3394075"/>
          <p14:tracePt t="90800" x="4637088" y="3360738"/>
          <p14:tracePt t="90817" x="4344988" y="3333750"/>
          <p14:tracePt t="90834" x="3771900" y="3317875"/>
          <p14:tracePt t="90850" x="3263900" y="3279775"/>
          <p14:tracePt t="90884" x="2897188" y="3248025"/>
          <p14:tracePt t="90917" x="2809875" y="3236913"/>
          <p14:tracePt t="90950" x="2643188" y="3232150"/>
          <p14:tracePt t="90967" x="2562225" y="3221038"/>
          <p14:tracePt t="90984" x="2382838" y="3205163"/>
          <p14:tracePt t="91000" x="2281238" y="3194050"/>
          <p14:tracePt t="91017" x="2270125" y="3194050"/>
          <p14:tracePt t="91034" x="2263775" y="3194050"/>
          <p14:tracePt t="91050" x="2263775" y="3187700"/>
          <p14:tracePt t="91067" x="2236788" y="3187700"/>
          <p14:tracePt t="91070" x="2200275" y="3187700"/>
          <p14:tracePt t="91084" x="2151063" y="3187700"/>
          <p14:tracePt t="91100" x="2074863" y="3182938"/>
          <p14:tracePt t="91117" x="2058988" y="3182938"/>
          <p14:tracePt t="91134" x="2054225" y="3182938"/>
          <p14:tracePt t="91284" x="2074863" y="3182938"/>
          <p14:tracePt t="91291" x="2139950" y="3182938"/>
          <p14:tracePt t="91301" x="2205038" y="3182938"/>
          <p14:tracePt t="91317" x="2270125" y="3182938"/>
          <p14:tracePt t="91334" x="2459038" y="3182938"/>
          <p14:tracePt t="91350" x="2609850" y="3182938"/>
          <p14:tracePt t="91367" x="2647950" y="3182938"/>
          <p14:tracePt t="91384" x="2708275" y="3187700"/>
          <p14:tracePt t="91400" x="2713038" y="3187700"/>
          <p14:tracePt t="91581" x="2717800" y="3187700"/>
          <p14:tracePt t="91592" x="2724150" y="3187700"/>
          <p14:tracePt t="91602" x="2744788" y="3187700"/>
          <p14:tracePt t="91617" x="2879725" y="3187700"/>
          <p14:tracePt t="91634" x="3194050" y="3187700"/>
          <p14:tracePt t="91650" x="3940175" y="3187700"/>
          <p14:tracePt t="91667" x="4275138" y="3187700"/>
          <p14:tracePt t="91684" x="4475163" y="3187700"/>
          <p14:tracePt t="91700" x="4540250" y="3198813"/>
          <p14:tracePt t="91762" x="4545013" y="3198813"/>
          <p14:tracePt t="91782" x="4549775" y="3198813"/>
          <p14:tracePt t="91801" x="4556125" y="3198813"/>
          <p14:tracePt t="92801" x="4549775" y="3198813"/>
          <p14:tracePt t="92812" x="4513263" y="3198813"/>
          <p14:tracePt t="92822" x="4376738" y="3209925"/>
          <p14:tracePt t="92834" x="4264025" y="3221038"/>
          <p14:tracePt t="92850" x="3821113" y="3290888"/>
          <p14:tracePt t="92867" x="3706813" y="3313113"/>
          <p14:tracePt t="92884" x="3409950" y="3378200"/>
          <p14:tracePt t="92900" x="3328988" y="3394075"/>
          <p14:tracePt t="92934" x="3236913" y="3414713"/>
          <p14:tracePt t="92967" x="2994025" y="3436938"/>
          <p14:tracePt t="93000" x="2740025" y="3452813"/>
          <p14:tracePt t="93017" x="2674938" y="3463925"/>
          <p14:tracePt t="93034" x="2605088" y="3475038"/>
          <p14:tracePt t="93050" x="2544763" y="3486150"/>
          <p14:tracePt t="93067" x="2501900" y="3495675"/>
          <p14:tracePt t="93069" x="2486025" y="3495675"/>
          <p14:tracePt t="93084" x="2463800" y="3502025"/>
          <p14:tracePt t="93100" x="2378075" y="3506788"/>
          <p14:tracePt t="93117" x="2286000" y="3517900"/>
          <p14:tracePt t="93134" x="2155825" y="3529013"/>
          <p14:tracePt t="93150" x="2085975" y="3529013"/>
          <p14:tracePt t="93167" x="2074863" y="3529013"/>
          <p14:tracePt t="93184" x="2043113" y="3529013"/>
          <p14:tracePt t="93200" x="1982788" y="3540125"/>
          <p14:tracePt t="93217" x="1955800" y="3540125"/>
          <p14:tracePt t="93234" x="1870075" y="3556000"/>
          <p14:tracePt t="93250" x="1816100" y="3560763"/>
          <p14:tracePt t="93267" x="1809750" y="3560763"/>
          <p14:tracePt t="93572" x="1843088" y="3567113"/>
          <p14:tracePt t="93582" x="1881188" y="3578225"/>
          <p14:tracePt t="93601" x="1939925" y="3582988"/>
          <p14:tracePt t="93611" x="1962150" y="3582988"/>
          <p14:tracePt t="93621" x="1989138" y="3582988"/>
          <p14:tracePt t="93634" x="2070100" y="3582988"/>
          <p14:tracePt t="93650" x="2171700" y="3582988"/>
          <p14:tracePt t="93667" x="2270125" y="3582988"/>
          <p14:tracePt t="93684" x="2389188" y="3582988"/>
          <p14:tracePt t="93700" x="2443163" y="3582988"/>
          <p14:tracePt t="93717" x="2470150" y="3587750"/>
          <p14:tracePt t="93734" x="2490788" y="3594100"/>
          <p14:tracePt t="93750" x="2497138" y="3594100"/>
          <p14:tracePt t="93932" x="2501900" y="3594100"/>
          <p14:tracePt t="93942" x="2524125" y="3605213"/>
          <p14:tracePt t="93955" x="2578100" y="3605213"/>
          <p14:tracePt t="93967" x="2616200" y="3609975"/>
          <p14:tracePt t="93984" x="2782888" y="3609975"/>
          <p14:tracePt t="94000" x="3021013" y="3609975"/>
          <p14:tracePt t="94034" x="3275013" y="3609975"/>
          <p14:tracePt t="94067" x="3324225" y="3609975"/>
          <p14:tracePt t="94101" x="3317875" y="3609975"/>
          <p14:tracePt t="94117" x="3306763" y="3609975"/>
          <p14:tracePt t="94134" x="3286125" y="3609975"/>
          <p14:tracePt t="94151" x="3259138" y="3609975"/>
          <p14:tracePt t="94167" x="3243263" y="3609975"/>
          <p14:tracePt t="94184" x="3236913" y="3609975"/>
          <p14:tracePt t="94770" x="3236913" y="3614738"/>
          <p14:tracePt t="94821" x="3236913" y="3625850"/>
          <p14:tracePt t="94830" x="3290888" y="3668713"/>
          <p14:tracePt t="94841" x="3560763" y="3695700"/>
          <p14:tracePt t="94851" x="3794125" y="3695700"/>
          <p14:tracePt t="94884" x="4414838" y="3740150"/>
          <p14:tracePt t="94917" x="4664075" y="3756025"/>
          <p14:tracePt t="94951" x="4702175" y="3760788"/>
          <p14:tracePt t="94967" x="4718050" y="3760788"/>
          <p14:tracePt t="94984" x="4794250" y="3760788"/>
          <p14:tracePt t="95001" x="4895850" y="3760788"/>
          <p14:tracePt t="95017" x="4922838" y="3760788"/>
          <p14:tracePt t="95033" x="4972050" y="3760788"/>
          <p14:tracePt t="95050" x="4983163" y="3767138"/>
          <p14:tracePt t="95111" x="4987925" y="3767138"/>
          <p14:tracePt t="95121" x="4992688" y="3767138"/>
          <p14:tracePt t="95131" x="4999038" y="3767138"/>
          <p14:tracePt t="95241" x="4992688" y="3767138"/>
          <p14:tracePt t="95251" x="4983163" y="3767138"/>
          <p14:tracePt t="95262" x="4976813" y="3767138"/>
          <p14:tracePt t="95331" x="4972050" y="3767138"/>
          <p14:tracePt t="95411" x="4965700" y="3767138"/>
          <p14:tracePt t="95571" x="4987925" y="3767138"/>
          <p14:tracePt t="95581" x="5037138" y="3771900"/>
          <p14:tracePt t="95591" x="5064125" y="3771900"/>
          <p14:tracePt t="95601" x="5111750" y="3783013"/>
          <p14:tracePt t="95617" x="5145088" y="3787775"/>
          <p14:tracePt t="95634" x="5192713" y="3798888"/>
          <p14:tracePt t="95650" x="5214938" y="3805238"/>
          <p14:tracePt t="95684" x="5230813" y="3805238"/>
          <p14:tracePt t="95717" x="5268913" y="3805238"/>
          <p14:tracePt t="95751" x="5284788" y="3805238"/>
          <p14:tracePt t="95767" x="5291138" y="3805238"/>
          <p14:tracePt t="95871" x="5295900" y="3805238"/>
          <p14:tracePt t="95881" x="5302250" y="3805238"/>
          <p14:tracePt t="95891" x="5318125" y="3805238"/>
          <p14:tracePt t="95901" x="5365750" y="3805238"/>
          <p14:tracePt t="95917" x="5392738" y="3805238"/>
          <p14:tracePt t="95934" x="5518150" y="3805238"/>
          <p14:tracePt t="95951" x="5619750" y="3805238"/>
          <p14:tracePt t="95968" x="5641975" y="3805238"/>
          <p14:tracePt t="95984" x="5691188" y="3805238"/>
          <p14:tracePt t="96000" x="5722938" y="3805238"/>
          <p14:tracePt t="96017" x="5745163" y="3805238"/>
          <p14:tracePt t="96034" x="5781675" y="3805238"/>
          <p14:tracePt t="96050" x="5799138" y="3805238"/>
          <p14:tracePt t="96321" x="5830888" y="3805238"/>
          <p14:tracePt t="96331" x="5884863" y="3805238"/>
          <p14:tracePt t="96342" x="5972175" y="3810000"/>
          <p14:tracePt t="96351" x="6026150" y="3814763"/>
          <p14:tracePt t="96367" x="6080125" y="3814763"/>
          <p14:tracePt t="96384" x="6149975" y="3814763"/>
          <p14:tracePt t="96401" x="6161088" y="3814763"/>
          <p14:tracePt t="96740" x="6257925" y="3814763"/>
          <p14:tracePt t="96750" x="6323013" y="3814763"/>
          <p14:tracePt t="96760" x="6415088" y="3814763"/>
          <p14:tracePt t="96771" x="6581775" y="3814763"/>
          <p14:tracePt t="96784" x="6734175" y="3814763"/>
          <p14:tracePt t="96800" x="6797675" y="3814763"/>
          <p14:tracePt t="96850" x="6873875" y="3810000"/>
          <p14:tracePt t="96884" x="6992938" y="3810000"/>
          <p14:tracePt t="96917" x="7258050" y="3810000"/>
          <p14:tracePt t="96934" x="7377113" y="3810000"/>
          <p14:tracePt t="96951" x="7404100" y="3810000"/>
          <p14:tracePt t="96984" x="7415213" y="3810000"/>
          <p14:tracePt t="97001" x="7478713" y="3810000"/>
          <p14:tracePt t="97017" x="7566025" y="3810000"/>
          <p14:tracePt t="97034" x="7705725" y="3810000"/>
          <p14:tracePt t="97050" x="7808913" y="3810000"/>
          <p14:tracePt t="97067" x="7912100" y="3810000"/>
          <p14:tracePt t="97069" x="7932738" y="3798888"/>
          <p14:tracePt t="97084" x="7939088" y="3798888"/>
          <p14:tracePt t="97100" x="7954963" y="3794125"/>
          <p14:tracePt t="97117" x="7966075" y="3794125"/>
          <p14:tracePt t="97134" x="8008938" y="3787775"/>
          <p14:tracePt t="97150" x="8067675" y="3787775"/>
          <p14:tracePt t="97167" x="8078788" y="3787775"/>
          <p14:tracePt t="97184" x="8089900" y="3787775"/>
          <p14:tracePt t="97202" x="8094663" y="3787775"/>
          <p14:tracePt t="97361" x="8094663" y="3783013"/>
          <p14:tracePt t="97372" x="8089900" y="3783013"/>
          <p14:tracePt t="97402" x="8085138" y="3783013"/>
          <p14:tracePt t="97513" x="8078788" y="3783013"/>
          <p14:tracePt t="97571" x="8062913" y="3783013"/>
          <p14:tracePt t="97581" x="8058150" y="3783013"/>
          <p14:tracePt t="97592" x="8047038" y="3783013"/>
          <p14:tracePt t="97601" x="8040688" y="3783013"/>
          <p14:tracePt t="97631" x="8035925" y="3783013"/>
          <p14:tracePt t="97680" x="8031163" y="3783013"/>
          <p14:tracePt t="97741" x="8024813" y="3783013"/>
          <p14:tracePt t="97821" x="8020050" y="3783013"/>
          <p14:tracePt t="97841" x="8013700" y="3783013"/>
          <p14:tracePt t="97851" x="8008938" y="3783013"/>
          <p14:tracePt t="97861" x="8004175" y="3783013"/>
          <p14:tracePt t="97871" x="7986713" y="3783013"/>
          <p14:tracePt t="97884" x="7981950" y="3783013"/>
          <p14:tracePt t="97900" x="7966075" y="3783013"/>
          <p14:tracePt t="97917" x="7954963" y="3783013"/>
          <p14:tracePt t="97934" x="7932738" y="3783013"/>
          <p14:tracePt t="97951" x="7896225" y="3798888"/>
          <p14:tracePt t="97968" x="7878763" y="3805238"/>
          <p14:tracePt t="97984" x="7808913" y="3810000"/>
          <p14:tracePt t="98000" x="7750175" y="3821113"/>
          <p14:tracePt t="98017" x="7727950" y="3821113"/>
          <p14:tracePt t="98034" x="7620000" y="3821113"/>
          <p14:tracePt t="98050" x="7431088" y="3832225"/>
          <p14:tracePt t="98067" x="7332663" y="3832225"/>
          <p14:tracePt t="98070" x="7138988" y="3841750"/>
          <p14:tracePt t="98084" x="6927850" y="3841750"/>
          <p14:tracePt t="98100" x="6673850" y="3841750"/>
          <p14:tracePt t="98134" x="6496050" y="3841750"/>
          <p14:tracePt t="98150" x="6480175" y="3841750"/>
          <p14:tracePt t="98167" x="6462713" y="3841750"/>
          <p14:tracePt t="98184" x="6442075" y="3841750"/>
          <p14:tracePt t="98200" x="6399213" y="3841750"/>
          <p14:tracePt t="98217" x="6361113" y="3841750"/>
          <p14:tracePt t="98234" x="6296025" y="3841750"/>
          <p14:tracePt t="98250" x="6246813" y="3848100"/>
          <p14:tracePt t="98267" x="6219825" y="3848100"/>
          <p14:tracePt t="98284" x="6208713" y="3848100"/>
          <p14:tracePt t="98300" x="6192838" y="3848100"/>
          <p14:tracePt t="98317" x="6176963" y="3859213"/>
          <p14:tracePt t="98334" x="6154738" y="3863975"/>
          <p14:tracePt t="98350" x="6134100" y="3863975"/>
          <p14:tracePt t="98384" x="6127750" y="3863975"/>
          <p14:tracePt t="98400" x="6111875" y="3868738"/>
          <p14:tracePt t="98418" x="6100763" y="3868738"/>
          <p14:tracePt t="98434" x="6057900" y="3875088"/>
          <p14:tracePt t="98451" x="6019800" y="3875088"/>
          <p14:tracePt t="98467" x="5999163" y="3875088"/>
          <p14:tracePt t="98484" x="5922963" y="3868738"/>
          <p14:tracePt t="98501" x="5815013" y="3863975"/>
          <p14:tracePt t="98517" x="5772150" y="3852863"/>
          <p14:tracePt t="98534" x="5653088" y="3825875"/>
          <p14:tracePt t="98550" x="5583238" y="3805238"/>
          <p14:tracePt t="98567" x="5538788" y="3776663"/>
          <p14:tracePt t="98570" x="5507038" y="3760788"/>
          <p14:tracePt t="98584" x="5464175" y="3733800"/>
          <p14:tracePt t="98600" x="5410200" y="3695700"/>
          <p14:tracePt t="98617" x="5365750" y="3663950"/>
          <p14:tracePt t="98634" x="5302250" y="3614738"/>
          <p14:tracePt t="98650" x="5257800" y="3544888"/>
          <p14:tracePt t="98667" x="5237163" y="3506788"/>
          <p14:tracePt t="98684" x="5210175" y="3436938"/>
          <p14:tracePt t="98700" x="5192713" y="3360738"/>
          <p14:tracePt t="98717" x="5192713" y="3313113"/>
          <p14:tracePt t="98734" x="5192713" y="3279775"/>
          <p14:tracePt t="98750" x="5203825" y="3252788"/>
          <p14:tracePt t="98767" x="5210175" y="3248025"/>
          <p14:tracePt t="98784" x="5230813" y="3221038"/>
          <p14:tracePt t="98801" x="5253038" y="3214688"/>
          <p14:tracePt t="98817" x="5334000" y="3194050"/>
          <p14:tracePt t="98833" x="5473700" y="3171825"/>
          <p14:tracePt t="98850" x="5630863" y="3167063"/>
          <p14:tracePt t="98867" x="5680075" y="3167063"/>
          <p14:tracePt t="98884" x="5788025" y="3155950"/>
          <p14:tracePt t="98900" x="5864225" y="3155950"/>
          <p14:tracePt t="98917" x="5891213" y="3155950"/>
          <p14:tracePt t="98934" x="5965825" y="3155950"/>
          <p14:tracePt t="98951" x="6019800" y="3155950"/>
          <p14:tracePt t="98967" x="6080125" y="3160713"/>
          <p14:tracePt t="98984" x="6165850" y="3178175"/>
          <p14:tracePt t="99001" x="6219825" y="3187700"/>
          <p14:tracePt t="99017" x="6253163" y="3205163"/>
          <p14:tracePt t="99034" x="6296025" y="3225800"/>
          <p14:tracePt t="99050" x="6338888" y="3259138"/>
          <p14:tracePt t="99067" x="6361113" y="3286125"/>
          <p14:tracePt t="99070" x="6365875" y="3290888"/>
          <p14:tracePt t="99084" x="6372225" y="3306763"/>
          <p14:tracePt t="99100" x="6388100" y="3344863"/>
          <p14:tracePt t="99117" x="6388100" y="3360738"/>
          <p14:tracePt t="99134" x="6392863" y="3398838"/>
          <p14:tracePt t="99150" x="6392863" y="3459163"/>
          <p14:tracePt t="99167" x="6392863" y="3486150"/>
          <p14:tracePt t="99184" x="6403975" y="3556000"/>
          <p14:tracePt t="99200" x="6403975" y="3594100"/>
          <p14:tracePt t="99217" x="6403975" y="3614738"/>
          <p14:tracePt t="99233" x="6388100" y="3641725"/>
          <p14:tracePt t="99250" x="6372225" y="3663950"/>
          <p14:tracePt t="99267" x="6354763" y="3679825"/>
          <p14:tracePt t="99284" x="6327775" y="3695700"/>
          <p14:tracePt t="99300" x="6296025" y="3713163"/>
          <p14:tracePt t="99317" x="6284913" y="3717925"/>
          <p14:tracePt t="99334" x="6226175" y="3733800"/>
          <p14:tracePt t="99350" x="6203950" y="3740150"/>
          <p14:tracePt t="99367" x="6154738" y="3744913"/>
          <p14:tracePt t="99384" x="6145213" y="3744913"/>
          <p14:tracePt t="99400" x="6046788" y="3756025"/>
          <p14:tracePt t="99435" x="5873750" y="3760788"/>
          <p14:tracePt t="99450" x="5754688" y="3771900"/>
          <p14:tracePt t="99467" x="5695950" y="3771900"/>
          <p14:tracePt t="99484" x="5641975" y="3771900"/>
          <p14:tracePt t="99500" x="5572125" y="3740150"/>
          <p14:tracePt t="99517" x="5549900" y="3722688"/>
          <p14:tracePt t="99533" x="5507038" y="3702050"/>
          <p14:tracePt t="99550" x="5473700" y="3668713"/>
          <p14:tracePt t="99567" x="5457825" y="3652838"/>
          <p14:tracePt t="99584" x="5430838" y="3621088"/>
          <p14:tracePt t="99600" x="5410200" y="3578225"/>
          <p14:tracePt t="99617" x="5403850" y="3544888"/>
          <p14:tracePt t="99633" x="5399088" y="3506788"/>
          <p14:tracePt t="99650" x="5399088" y="3463925"/>
          <p14:tracePt t="99667" x="5399088" y="3448050"/>
          <p14:tracePt t="99683" x="5399088" y="3414713"/>
          <p14:tracePt t="99701" x="5419725" y="3378200"/>
          <p14:tracePt t="99717" x="5426075" y="3367088"/>
          <p14:tracePt t="99734" x="5453063" y="3344863"/>
          <p14:tracePt t="99751" x="5468938" y="3340100"/>
          <p14:tracePt t="99767" x="5500688" y="3324225"/>
          <p14:tracePt t="99784" x="5583238" y="3306763"/>
          <p14:tracePt t="99800" x="5653088" y="3302000"/>
          <p14:tracePt t="99817" x="5695950" y="3302000"/>
          <p14:tracePt t="99833" x="5738813" y="3302000"/>
          <p14:tracePt t="99850" x="5788025" y="3302000"/>
          <p14:tracePt t="99867" x="5826125" y="3302000"/>
          <p14:tracePt t="99884" x="5868988" y="3306763"/>
          <p14:tracePt t="99900" x="5918200" y="3317875"/>
          <p14:tracePt t="99918" x="5938838" y="3324225"/>
          <p14:tracePt t="99934" x="6008688" y="3355975"/>
          <p14:tracePt t="99950" x="6073775" y="3378200"/>
          <p14:tracePt t="99967" x="6096000" y="3382963"/>
          <p14:tracePt t="99984" x="6127750" y="3398838"/>
          <p14:tracePt t="100000" x="6149975" y="3409950"/>
          <p14:tracePt t="100017" x="6154738" y="3409950"/>
          <p14:tracePt t="100034" x="6165850" y="3421063"/>
          <p14:tracePt t="100050" x="6176963" y="3436938"/>
          <p14:tracePt t="100067" x="6181725" y="3452813"/>
          <p14:tracePt t="100070" x="6192838" y="3463925"/>
          <p14:tracePt t="100084" x="6203950" y="3479800"/>
          <p14:tracePt t="100100" x="6226175" y="3513138"/>
          <p14:tracePt t="100117" x="6230938" y="3524250"/>
          <p14:tracePt t="100134" x="6253163" y="3560763"/>
          <p14:tracePt t="100150" x="6273800" y="3587750"/>
          <p14:tracePt t="100167" x="6280150" y="3605213"/>
          <p14:tracePt t="100184" x="6284913" y="3632200"/>
          <p14:tracePt t="100201" x="6284913" y="3652838"/>
          <p14:tracePt t="100217" x="6284913" y="3659188"/>
          <p14:tracePt t="100234" x="6284913" y="3679825"/>
          <p14:tracePt t="100250" x="6280150" y="3702050"/>
          <p14:tracePt t="100267" x="6273800" y="3717925"/>
          <p14:tracePt t="100284" x="6262688" y="3722688"/>
          <p14:tracePt t="100300" x="6235700" y="3733800"/>
          <p14:tracePt t="100317" x="6226175" y="3733800"/>
          <p14:tracePt t="100334" x="6176963" y="3749675"/>
          <p14:tracePt t="100350" x="6127750" y="3749675"/>
          <p14:tracePt t="100367" x="6107113" y="3749675"/>
          <p14:tracePt t="100384" x="6080125" y="3756025"/>
          <p14:tracePt t="100400" x="6026150" y="3760788"/>
          <p14:tracePt t="100417" x="6015038" y="3760788"/>
          <p14:tracePt t="100434" x="5992813" y="3760788"/>
          <p14:tracePt t="100450" x="5976938" y="3760788"/>
          <p14:tracePt t="100467" x="5972175" y="3760788"/>
          <p14:tracePt t="100484" x="5949950" y="3767138"/>
          <p14:tracePt t="100501" x="5938838" y="3767138"/>
          <p14:tracePt t="100517" x="5934075" y="3767138"/>
          <p14:tracePt t="100534" x="5934075" y="3771900"/>
          <p14:tracePt t="102894" x="5934075" y="3783013"/>
          <p14:tracePt t="102921" x="5927725" y="3783013"/>
          <p14:tracePt t="102982" x="5927725" y="3787775"/>
          <p14:tracePt t="102991" x="5922963" y="3787775"/>
          <p14:tracePt t="103101" x="5918200" y="3787775"/>
          <p14:tracePt t="103121" x="5911850" y="3787775"/>
          <p14:tracePt t="103402" x="5907088" y="3787775"/>
          <p14:tracePt t="103442" x="5900738" y="3787775"/>
          <p14:tracePt t="103491" x="5895975" y="3787775"/>
          <p14:tracePt t="103521" x="5891213" y="3787775"/>
          <p14:tracePt t="103731" x="5895975" y="3787775"/>
          <p14:tracePt t="103771" x="5900738" y="3787775"/>
          <p14:tracePt t="103791" x="5911850" y="3787775"/>
          <p14:tracePt t="103801" x="5918200" y="3787775"/>
          <p14:tracePt t="103811" x="5927725" y="3787775"/>
          <p14:tracePt t="103834" x="6172200" y="3787775"/>
          <p14:tracePt t="103867" x="6484938" y="3810000"/>
          <p14:tracePt t="103884" x="6561138" y="3810000"/>
          <p14:tracePt t="103931" x="6565900" y="3810000"/>
          <p14:tracePt t="103941" x="6588125" y="3810000"/>
          <p14:tracePt t="103951" x="6642100" y="3810000"/>
          <p14:tracePt t="103967" x="6707188" y="3810000"/>
          <p14:tracePt t="103984" x="6804025" y="3821113"/>
          <p14:tracePt t="104001" x="6842125" y="3832225"/>
          <p14:tracePt t="104017" x="6842125" y="3836988"/>
          <p14:tracePt t="104050" x="6792913" y="3821113"/>
          <p14:tracePt t="104067" x="6765925" y="3794125"/>
          <p14:tracePt t="104070" x="6750050" y="3783013"/>
          <p14:tracePt t="104084" x="6743700" y="3776663"/>
          <p14:tracePt t="104100" x="6743700" y="3760788"/>
          <p14:tracePt t="104134" x="6824663" y="3706813"/>
          <p14:tracePt t="104150" x="6869113" y="3690938"/>
          <p14:tracePt t="104167" x="6907213" y="3679825"/>
          <p14:tracePt t="104184" x="6923088" y="3679825"/>
          <p14:tracePt t="104201" x="6970713" y="3679825"/>
          <p14:tracePt t="104217" x="6988175" y="3679825"/>
          <p14:tracePt t="104234" x="7015163" y="3679825"/>
          <p14:tracePt t="104250" x="7024688" y="3679825"/>
          <p14:tracePt t="104267" x="7031038" y="3679825"/>
          <p14:tracePt t="104331" x="7019925" y="3679825"/>
          <p14:tracePt t="104341" x="7015163" y="3679825"/>
          <p14:tracePt t="104351" x="6997700" y="3675063"/>
          <p14:tracePt t="104367" x="6965950" y="3668713"/>
          <p14:tracePt t="104384" x="6950075" y="3668713"/>
          <p14:tracePt t="104400" x="6943725" y="3668713"/>
          <p14:tracePt t="107351" x="6943725" y="3675063"/>
          <p14:tracePt t="107361" x="6943725" y="3679825"/>
          <p14:tracePt t="107381" x="6943725" y="3686175"/>
          <p14:tracePt t="107461" x="6950075" y="3686175"/>
          <p14:tracePt t="107472" x="6970713" y="3686175"/>
          <p14:tracePt t="107571" x="6970713" y="3679825"/>
          <p14:tracePt t="107581" x="6970713" y="3675063"/>
          <p14:tracePt t="107592" x="6965950" y="3675063"/>
          <p14:tracePt t="107617" x="6961188" y="3668713"/>
          <p14:tracePt t="107650" x="6961188" y="3663950"/>
          <p14:tracePt t="107667" x="6954838" y="3659188"/>
          <p14:tracePt t="107684" x="6954838" y="3652838"/>
          <p14:tracePt t="107702" x="6950075" y="3652838"/>
          <p14:tracePt t="107741" x="6950075" y="3648075"/>
          <p14:tracePt t="107782" x="6943725" y="3648075"/>
          <p14:tracePt t="108992" x="6943725" y="3652838"/>
          <p14:tracePt t="109011" x="6943725" y="3663950"/>
          <p14:tracePt t="109021" x="6943725" y="3668713"/>
          <p14:tracePt t="109030" x="6943725" y="3675063"/>
          <p14:tracePt t="109040" x="6943725" y="3679825"/>
          <p14:tracePt t="109061" x="6943725" y="3686175"/>
          <p14:tracePt t="109070" x="6943725" y="3690938"/>
          <p14:tracePt t="109100" x="6938963" y="3695700"/>
          <p14:tracePt t="109133" x="6808788" y="3722688"/>
          <p14:tracePt t="109167" x="6630988" y="3794125"/>
          <p14:tracePt t="109184" x="6599238" y="3810000"/>
          <p14:tracePt t="109200" x="6604000" y="3810000"/>
          <p14:tracePt t="109251" x="6599238" y="3805238"/>
          <p14:tracePt t="109271" x="6469063" y="3776663"/>
          <p14:tracePt t="109283" x="6426200" y="3767138"/>
          <p14:tracePt t="109300" x="6284913" y="3740150"/>
          <p14:tracePt t="109317" x="6262688" y="3733800"/>
          <p14:tracePt t="109334" x="6242050" y="3717925"/>
          <p14:tracePt t="109350" x="6242050" y="3713163"/>
          <p14:tracePt t="109384" x="6253163" y="3706813"/>
          <p14:tracePt t="109400" x="6246813" y="3706813"/>
          <p14:tracePt t="109417" x="6226175" y="3713163"/>
          <p14:tracePt t="109434" x="6111875" y="3733800"/>
          <p14:tracePt t="109450" x="6091238" y="3740150"/>
          <p14:tracePt t="109484" x="6084888" y="3740150"/>
          <p14:tracePt t="110072" x="6084888" y="3744913"/>
          <p14:tracePt t="110242" x="6080125" y="3744913"/>
          <p14:tracePt t="110272" x="6073775" y="3749675"/>
          <p14:tracePt t="110281" x="6053138" y="3787775"/>
          <p14:tracePt t="110290" x="6035675" y="3794125"/>
          <p14:tracePt t="110300" x="6019800" y="3798888"/>
          <p14:tracePt t="110317" x="5999163" y="3798888"/>
          <p14:tracePt t="110350" x="5945188" y="3798888"/>
          <p14:tracePt t="110384" x="5853113" y="3760788"/>
          <p14:tracePt t="110417" x="5700713" y="3717925"/>
          <p14:tracePt t="110433" x="5603875" y="3675063"/>
          <p14:tracePt t="110450" x="5518150" y="3636963"/>
          <p14:tracePt t="110467" x="5495925" y="3614738"/>
          <p14:tracePt t="110484" x="5453063" y="3587750"/>
          <p14:tracePt t="110500" x="5430838" y="3551238"/>
          <p14:tracePt t="110517" x="5426075" y="3544888"/>
          <p14:tracePt t="110533" x="5419725" y="3506788"/>
          <p14:tracePt t="110550" x="5410200" y="3468688"/>
          <p14:tracePt t="110567" x="5403850" y="3463925"/>
          <p14:tracePt t="110583" x="5392738" y="3414713"/>
          <p14:tracePt t="110600" x="5387975" y="3371850"/>
          <p14:tracePt t="110617" x="5387975" y="3367088"/>
          <p14:tracePt t="110633" x="5387975" y="3344863"/>
          <p14:tracePt t="110650" x="5399088" y="3313113"/>
          <p14:tracePt t="110667" x="5430838" y="3286125"/>
          <p14:tracePt t="110684" x="5500688" y="3259138"/>
          <p14:tracePt t="110700" x="5599113" y="3232150"/>
          <p14:tracePt t="110734" x="5803900" y="3221038"/>
          <p14:tracePt t="110750" x="5873750" y="3221038"/>
          <p14:tracePt t="110767" x="5911850" y="3221038"/>
          <p14:tracePt t="110783" x="5938838" y="3236913"/>
          <p14:tracePt t="110800" x="5949950" y="3248025"/>
          <p14:tracePt t="110817" x="5961063" y="3259138"/>
          <p14:tracePt t="110833" x="5988050" y="3279775"/>
          <p14:tracePt t="110850" x="6026150" y="3306763"/>
          <p14:tracePt t="110867" x="6046788" y="3324225"/>
          <p14:tracePt t="110883" x="6127750" y="3371850"/>
          <p14:tracePt t="110900" x="6246813" y="3490913"/>
          <p14:tracePt t="110917" x="6269038" y="3524250"/>
          <p14:tracePt t="110934" x="6345238" y="3625850"/>
          <p14:tracePt t="110950" x="6376988" y="3695700"/>
          <p14:tracePt t="110967" x="6381750" y="3717925"/>
          <p14:tracePt t="110984" x="6381750" y="3760788"/>
          <p14:tracePt t="111000" x="6381750" y="3771900"/>
          <p14:tracePt t="111017" x="6376988" y="3771900"/>
          <p14:tracePt t="111033" x="6354763" y="3776663"/>
          <p14:tracePt t="111050" x="6311900" y="3787775"/>
          <p14:tracePt t="111067" x="6284913" y="3798888"/>
          <p14:tracePt t="111083" x="6242050" y="3810000"/>
          <p14:tracePt t="111100" x="6219825" y="3810000"/>
          <p14:tracePt t="111117" x="6188075" y="3810000"/>
          <p14:tracePt t="111133" x="6165850" y="3810000"/>
          <p14:tracePt t="111151" x="6154738" y="3810000"/>
          <p14:tracePt t="111167" x="6149975" y="3810000"/>
          <p14:tracePt t="111184" x="6145213" y="3810000"/>
          <p14:tracePt t="111200" x="6138863" y="3810000"/>
          <p14:tracePt t="112433" x="6138863" y="3814763"/>
          <p14:tracePt t="112472" x="6138863" y="3821113"/>
          <p14:tracePt t="112481" x="6145213" y="3832225"/>
          <p14:tracePt t="112491" x="6145213" y="3836988"/>
          <p14:tracePt t="112571" x="6138863" y="3836988"/>
          <p14:tracePt t="112581" x="6118225" y="3836988"/>
          <p14:tracePt t="112591" x="6096000" y="3836988"/>
          <p14:tracePt t="112617" x="6003925" y="3852863"/>
          <p14:tracePt t="112650" x="5718175" y="3852863"/>
          <p14:tracePt t="112684" x="5637213" y="3848100"/>
          <p14:tracePt t="112701" x="5610225" y="3821113"/>
          <p14:tracePt t="112717" x="5592763" y="3814763"/>
          <p14:tracePt t="112734" x="5561013" y="3783013"/>
          <p14:tracePt t="112750" x="5522913" y="3756025"/>
          <p14:tracePt t="112767" x="5500688" y="3733800"/>
          <p14:tracePt t="112783" x="5473700" y="3706813"/>
          <p14:tracePt t="112800" x="5457825" y="3690938"/>
          <p14:tracePt t="112817" x="5437188" y="3663950"/>
          <p14:tracePt t="112834" x="5414963" y="3632200"/>
          <p14:tracePt t="112850" x="5410200" y="3598863"/>
          <p14:tracePt t="112883" x="5410200" y="3540125"/>
          <p14:tracePt t="112900" x="5414963" y="3506788"/>
          <p14:tracePt t="112917" x="5419725" y="3490913"/>
          <p14:tracePt t="112934" x="5446713" y="3475038"/>
          <p14:tracePt t="112950" x="5500688" y="3448050"/>
          <p14:tracePt t="112967" x="5538788" y="3448050"/>
          <p14:tracePt t="112984" x="5653088" y="3432175"/>
          <p14:tracePt t="113001" x="5830888" y="3421063"/>
          <p14:tracePt t="113017" x="5884863" y="3421063"/>
          <p14:tracePt t="113034" x="6008688" y="3421063"/>
          <p14:tracePt t="113050" x="6080125" y="3421063"/>
          <p14:tracePt t="113067" x="6096000" y="3421063"/>
          <p14:tracePt t="113070" x="6111875" y="3421063"/>
          <p14:tracePt t="113083" x="6122988" y="3421063"/>
          <p14:tracePt t="113100" x="6134100" y="3421063"/>
          <p14:tracePt t="113134" x="6149975" y="3425825"/>
          <p14:tracePt t="113150" x="6176963" y="3448050"/>
          <p14:tracePt t="113167" x="6215063" y="3463925"/>
          <p14:tracePt t="113184" x="6289675" y="3517900"/>
          <p14:tracePt t="113200" x="6354763" y="3560763"/>
          <p14:tracePt t="113217" x="6388100" y="3582988"/>
          <p14:tracePt t="113233" x="6415088" y="3625850"/>
          <p14:tracePt t="113251" x="6435725" y="3679825"/>
          <p14:tracePt t="113267" x="6446838" y="3706813"/>
          <p14:tracePt t="113284" x="6446838" y="3722688"/>
          <p14:tracePt t="113300" x="6442075" y="3740150"/>
          <p14:tracePt t="113317" x="6426200" y="3756025"/>
          <p14:tracePt t="113334" x="6408738" y="3767138"/>
          <p14:tracePt t="113350" x="6381750" y="3776663"/>
          <p14:tracePt t="113367" x="6361113" y="3787775"/>
          <p14:tracePt t="113383" x="6323013" y="3810000"/>
          <p14:tracePt t="113400" x="6269038" y="3821113"/>
          <p14:tracePt t="113417" x="6253163" y="3825875"/>
          <p14:tracePt t="113434" x="6203950" y="3836988"/>
          <p14:tracePt t="113450" x="6073775" y="3852863"/>
          <p14:tracePt t="113467" x="6008688" y="3852863"/>
          <p14:tracePt t="113484" x="5734050" y="3875088"/>
          <p14:tracePt t="113500" x="5583238" y="3868738"/>
          <p14:tracePt t="113517" x="5538788" y="3868738"/>
          <p14:tracePt t="113534" x="5495925" y="3841750"/>
          <p14:tracePt t="113550" x="5468938" y="3810000"/>
          <p14:tracePt t="113567" x="5446713" y="3776663"/>
          <p14:tracePt t="113570" x="5430838" y="3756025"/>
          <p14:tracePt t="113583" x="5419725" y="3722688"/>
          <p14:tracePt t="113600" x="5403850" y="3686175"/>
          <p14:tracePt t="113617" x="5403850" y="3648075"/>
          <p14:tracePt t="113633" x="5403850" y="3605213"/>
          <p14:tracePt t="113650" x="5403850" y="3556000"/>
          <p14:tracePt t="113667" x="5414963" y="3529013"/>
          <p14:tracePt t="113684" x="5441950" y="3475038"/>
          <p14:tracePt t="113700" x="5491163" y="3432175"/>
          <p14:tracePt t="113717" x="5588000" y="3394075"/>
          <p14:tracePt t="113734" x="5727700" y="3367088"/>
          <p14:tracePt t="113750" x="5884863" y="3355975"/>
          <p14:tracePt t="113767" x="5922963" y="3355975"/>
          <p14:tracePt t="113783" x="6003925" y="3355975"/>
          <p14:tracePt t="113800" x="6035675" y="3378200"/>
          <p14:tracePt t="113817" x="6046788" y="3378200"/>
          <p14:tracePt t="113834" x="6064250" y="3405188"/>
          <p14:tracePt t="113850" x="6073775" y="3421063"/>
          <p14:tracePt t="113867" x="6080125" y="3425825"/>
          <p14:tracePt t="113883" x="6118225" y="3468688"/>
          <p14:tracePt t="113900" x="6188075" y="3529013"/>
          <p14:tracePt t="113917" x="6208713" y="3551238"/>
          <p14:tracePt t="113934" x="6226175" y="3582988"/>
          <p14:tracePt t="113950" x="6226175" y="3587750"/>
          <p14:tracePt t="114813" x="6235700" y="3587750"/>
          <p14:tracePt t="114822" x="6280150" y="3605213"/>
          <p14:tracePt t="114834" x="6338888" y="3652838"/>
          <p14:tracePt t="114851" x="6534150" y="3729038"/>
          <p14:tracePt t="114867" x="6599238" y="3756025"/>
          <p14:tracePt t="114883" x="6770688" y="3836988"/>
          <p14:tracePt t="114900" x="6819900" y="3852863"/>
          <p14:tracePt t="114933" x="6835775" y="3859213"/>
          <p14:tracePt t="114967" x="6869113" y="3859213"/>
          <p14:tracePt t="115000" x="7035800" y="3859213"/>
          <p14:tracePt t="115017" x="7062788" y="3859213"/>
          <p14:tracePt t="115034" x="7078663" y="3863975"/>
          <p14:tracePt t="115050" x="7085013" y="3868738"/>
          <p14:tracePt t="115131" x="7085013" y="3875088"/>
          <p14:tracePt t="115231" x="7078663" y="3875088"/>
          <p14:tracePt t="115271" x="7073900" y="3875088"/>
          <p14:tracePt t="115331" x="7031038" y="3875088"/>
          <p14:tracePt t="115341" x="6965950" y="3852863"/>
          <p14:tracePt t="115351" x="6934200" y="3848100"/>
          <p14:tracePt t="115367" x="6896100" y="3836988"/>
          <p14:tracePt t="115384" x="6808788" y="3814763"/>
          <p14:tracePt t="115400" x="6750050" y="3783013"/>
          <p14:tracePt t="115417" x="6734175" y="3776663"/>
          <p14:tracePt t="115434" x="6700838" y="3740150"/>
          <p14:tracePt t="115451" x="6669088" y="3686175"/>
          <p14:tracePt t="115467" x="6657975" y="3675063"/>
          <p14:tracePt t="115484" x="6642100" y="3605213"/>
          <p14:tracePt t="115500" x="6635750" y="3582988"/>
          <p14:tracePt t="115534" x="6599238" y="3495675"/>
          <p14:tracePt t="115551" x="6599238" y="3463925"/>
          <p14:tracePt t="115567" x="6599238" y="3436938"/>
          <p14:tracePt t="115570" x="6615113" y="3414713"/>
          <p14:tracePt t="115584" x="6646863" y="3394075"/>
          <p14:tracePt t="115600" x="6669088" y="3371850"/>
          <p14:tracePt t="115617" x="6765925" y="3317875"/>
          <p14:tracePt t="115633" x="6889750" y="3290888"/>
          <p14:tracePt t="115650" x="7031038" y="3279775"/>
          <p14:tracePt t="115667" x="7116763" y="3270250"/>
          <p14:tracePt t="115684" x="7208838" y="3270250"/>
          <p14:tracePt t="115700" x="7312025" y="3270250"/>
          <p14:tracePt t="115717" x="7350125" y="3270250"/>
          <p14:tracePt t="115734" x="7478713" y="3270250"/>
          <p14:tracePt t="115750" x="7593013" y="3275013"/>
          <p14:tracePt t="115767" x="7615238" y="3279775"/>
          <p14:tracePt t="115784" x="7673975" y="3297238"/>
          <p14:tracePt t="115800" x="7712075" y="3317875"/>
          <p14:tracePt t="115817" x="7716838" y="3324225"/>
          <p14:tracePt t="115834" x="7754938" y="3360738"/>
          <p14:tracePt t="115850" x="7804150" y="3425825"/>
          <p14:tracePt t="115867" x="7820025" y="3459163"/>
          <p14:tracePt t="115883" x="7851775" y="3540125"/>
          <p14:tracePt t="115900" x="7869238" y="3609975"/>
          <p14:tracePt t="115917" x="7869238" y="3625850"/>
          <p14:tracePt t="115934" x="7869238" y="3648075"/>
          <p14:tracePt t="115950" x="7862888" y="3663950"/>
          <p14:tracePt t="115967" x="7824788" y="3706813"/>
          <p14:tracePt t="115984" x="7770813" y="3744913"/>
          <p14:tracePt t="116000" x="7700963" y="3767138"/>
          <p14:tracePt t="116017" x="7608888" y="3787775"/>
          <p14:tracePt t="116034" x="7532688" y="3787775"/>
          <p14:tracePt t="116050" x="7462838" y="3787775"/>
          <p14:tracePt t="116067" x="7442200" y="3787775"/>
          <p14:tracePt t="116070" x="7435850" y="3787775"/>
          <p14:tracePt t="116083" x="7431088" y="3787775"/>
          <p14:tracePt t="116192" x="7424738" y="3787775"/>
          <p14:tracePt t="116462" x="7419975" y="3787775"/>
          <p14:tracePt t="116491" x="7419975" y="3794125"/>
          <p14:tracePt t="116612" x="7415213" y="3794125"/>
          <p14:tracePt t="116631" x="7408863" y="3798888"/>
          <p14:tracePt t="116640" x="7404100" y="3798888"/>
          <p14:tracePt t="116690" x="7392988" y="3810000"/>
          <p14:tracePt t="116701" x="7361238" y="3841750"/>
          <p14:tracePt t="116710" x="7343775" y="3848100"/>
          <p14:tracePt t="116720" x="7332663" y="3852863"/>
          <p14:tracePt t="116750" x="7312025" y="3868738"/>
          <p14:tracePt t="117581" x="7305675" y="3868738"/>
          <p14:tracePt t="117631" x="7289800" y="3875088"/>
          <p14:tracePt t="117641" x="7242175" y="3875088"/>
          <p14:tracePt t="117650" x="7192963" y="3875088"/>
          <p14:tracePt t="117661" x="7170738" y="3875088"/>
          <p14:tracePt t="117684" x="7116763" y="3841750"/>
          <p14:tracePt t="117717" x="7051675" y="3767138"/>
          <p14:tracePt t="117734" x="6954838" y="3663950"/>
          <p14:tracePt t="117750" x="6869113" y="3598863"/>
          <p14:tracePt t="117767" x="6835775" y="3571875"/>
          <p14:tracePt t="117784" x="6770688" y="3533775"/>
          <p14:tracePt t="117800" x="6716713" y="3495675"/>
          <p14:tracePt t="117817" x="6696075" y="3475038"/>
          <p14:tracePt t="117833" x="6669088" y="3441700"/>
          <p14:tracePt t="117850" x="6646863" y="3414713"/>
          <p14:tracePt t="117867" x="6626225" y="3394075"/>
          <p14:tracePt t="117883" x="6615113" y="3351213"/>
          <p14:tracePt t="117900" x="6604000" y="3324225"/>
          <p14:tracePt t="117917" x="6604000" y="3306763"/>
          <p14:tracePt t="117934" x="6615113" y="3279775"/>
          <p14:tracePt t="117950" x="6696075" y="3232150"/>
          <p14:tracePt t="117967" x="6750050" y="3221038"/>
          <p14:tracePt t="117984" x="6965950" y="3198813"/>
          <p14:tracePt t="118000" x="7181850" y="3198813"/>
          <p14:tracePt t="118017" x="7242175" y="3198813"/>
          <p14:tracePt t="118033" x="7419975" y="3205163"/>
          <p14:tracePt t="118050" x="7586663" y="3236913"/>
          <p14:tracePt t="118067" x="7642225" y="3252788"/>
          <p14:tracePt t="118069" x="7723188" y="3279775"/>
          <p14:tracePt t="118084" x="7743825" y="3297238"/>
          <p14:tracePt t="118100" x="7793038" y="3351213"/>
          <p14:tracePt t="118117" x="7804150" y="3371850"/>
          <p14:tracePt t="118133" x="7835900" y="3432175"/>
          <p14:tracePt t="118150" x="7862888" y="3502025"/>
          <p14:tracePt t="118167" x="7874000" y="3524250"/>
          <p14:tracePt t="118184" x="7889875" y="3614738"/>
          <p14:tracePt t="118200" x="7889875" y="3652838"/>
          <p14:tracePt t="118217" x="7889875" y="3668713"/>
          <p14:tracePt t="118234" x="7878763" y="3695700"/>
          <p14:tracePt t="118250" x="7874000" y="3702050"/>
          <p14:tracePt t="118267" x="7862888" y="3706813"/>
          <p14:tracePt t="118283" x="7831138" y="3722688"/>
          <p14:tracePt t="118300" x="7786688" y="3744913"/>
          <p14:tracePt t="118317" x="7777163" y="3744913"/>
          <p14:tracePt t="118333" x="7770813" y="3744913"/>
          <p14:tracePt t="118350" x="7770813" y="3749675"/>
          <p14:tracePt t="120192" x="7770813" y="3756025"/>
          <p14:tracePt t="120212" x="7766050" y="3756025"/>
          <p14:tracePt t="120222" x="7739063" y="3760788"/>
          <p14:tracePt t="120232" x="7727950" y="3767138"/>
          <p14:tracePt t="120251" x="7723188" y="3767138"/>
          <p14:tracePt t="120271" x="7642225" y="3783013"/>
          <p14:tracePt t="120282" x="7593013" y="3783013"/>
          <p14:tracePt t="120291" x="7377113" y="3794125"/>
          <p14:tracePt t="120317" x="7215188" y="3794125"/>
          <p14:tracePt t="120350" x="6934200" y="3794125"/>
          <p14:tracePt t="120367" x="6923088" y="3794125"/>
          <p14:tracePt t="120383" x="6792913" y="3794125"/>
          <p14:tracePt t="120400" x="6511925" y="3794125"/>
          <p14:tracePt t="120417" x="6376988" y="3798888"/>
          <p14:tracePt t="120434" x="6122988" y="3810000"/>
          <p14:tracePt t="120450" x="6073775" y="3810000"/>
          <p14:tracePt t="120553" x="6069013" y="3810000"/>
          <p14:tracePt t="120564" x="6069013" y="3814763"/>
          <p14:tracePt t="120571" x="6069013" y="3821113"/>
          <p14:tracePt t="120591" x="6096000" y="3825875"/>
          <p14:tracePt t="120601" x="6107113" y="3832225"/>
          <p14:tracePt t="120617" x="6118225" y="3841750"/>
          <p14:tracePt t="120633" x="6127750" y="3852863"/>
          <p14:tracePt t="120650" x="6127750" y="3859213"/>
          <p14:tracePt t="120667" x="6127750" y="3863975"/>
          <p14:tracePt t="120710" x="6122988" y="3868738"/>
          <p14:tracePt t="120722" x="6118225" y="3868738"/>
          <p14:tracePt t="120731" x="6111875" y="3875088"/>
          <p14:tracePt t="120740" x="6107113" y="3875088"/>
          <p14:tracePt t="120751" x="6107113" y="3879850"/>
          <p14:tracePt t="120767" x="6100763" y="3879850"/>
          <p14:tracePt t="120783" x="6073775" y="3886200"/>
          <p14:tracePt t="120800" x="6035675" y="3886200"/>
          <p14:tracePt t="120817" x="6026150" y="3886200"/>
          <p14:tracePt t="120833" x="5999163" y="3886200"/>
          <p14:tracePt t="120850" x="5992813" y="3886200"/>
          <p14:tracePt t="120883" x="5981700" y="3886200"/>
          <p14:tracePt t="120900" x="5972175" y="3890963"/>
          <p14:tracePt t="120917" x="5949950" y="3890963"/>
          <p14:tracePt t="120934" x="5918200" y="3890963"/>
          <p14:tracePt t="120950" x="5837238" y="3875088"/>
          <p14:tracePt t="120967" x="5788025" y="3859213"/>
          <p14:tracePt t="120983" x="5734050" y="3825875"/>
          <p14:tracePt t="121000" x="5691188" y="3783013"/>
          <p14:tracePt t="121017" x="5657850" y="3706813"/>
          <p14:tracePt t="121033" x="5653088" y="3686175"/>
          <p14:tracePt t="121050" x="5626100" y="3609975"/>
          <p14:tracePt t="121067" x="5619750" y="3556000"/>
          <p14:tracePt t="121069" x="5588000" y="3490913"/>
          <p14:tracePt t="121084" x="5572125" y="3459163"/>
          <p14:tracePt t="121100" x="5565775" y="3367088"/>
          <p14:tracePt t="121117" x="5565775" y="3344863"/>
          <p14:tracePt t="121133" x="5572125" y="3302000"/>
          <p14:tracePt t="121150" x="5610225" y="3275013"/>
          <p14:tracePt t="121167" x="5630863" y="3270250"/>
          <p14:tracePt t="121184" x="5745163" y="3241675"/>
          <p14:tracePt t="121200" x="5891213" y="3232150"/>
          <p14:tracePt t="121217" x="5938838" y="3232150"/>
          <p14:tracePt t="121234" x="6003925" y="3232150"/>
          <p14:tracePt t="121250" x="6042025" y="3263900"/>
          <p14:tracePt t="121267" x="6064250" y="3286125"/>
          <p14:tracePt t="121284" x="6122988" y="3360738"/>
          <p14:tracePt t="121300" x="6192838" y="3432175"/>
          <p14:tracePt t="121316" x="6253163" y="3486150"/>
          <p14:tracePt t="121333" x="6307138" y="3544888"/>
          <p14:tracePt t="121350" x="6323013" y="3571875"/>
          <p14:tracePt t="121367" x="6323013" y="3582988"/>
          <p14:tracePt t="121383" x="6323013" y="3594100"/>
          <p14:tracePt t="121400" x="6318250" y="3598863"/>
          <p14:tracePt t="121417" x="6311900" y="3598863"/>
          <p14:tracePt t="121434" x="6300788" y="3598863"/>
          <p14:tracePt t="122032" x="6354763" y="3605213"/>
          <p14:tracePt t="122042" x="6550025" y="3632200"/>
          <p14:tracePt t="122052" x="6716713" y="3652838"/>
          <p14:tracePt t="122067" x="6797675" y="3675063"/>
          <p14:tracePt t="122083" x="6954838" y="3713163"/>
          <p14:tracePt t="122100" x="7062788" y="3760788"/>
          <p14:tracePt t="122117" x="7096125" y="3776663"/>
          <p14:tracePt t="122150" x="7258050" y="3821113"/>
          <p14:tracePt t="122183" x="7442200" y="3832225"/>
          <p14:tracePt t="122217" x="7543800" y="3868738"/>
          <p14:tracePt t="122234" x="7543800" y="3879850"/>
          <p14:tracePt t="122250" x="7516813" y="3890963"/>
          <p14:tracePt t="122267" x="7485063" y="3902075"/>
          <p14:tracePt t="122283" x="7419975" y="3902075"/>
          <p14:tracePt t="122300" x="7327900" y="3902075"/>
          <p14:tracePt t="122317" x="7251700" y="3895725"/>
          <p14:tracePt t="122333" x="7123113" y="3879850"/>
          <p14:tracePt t="122350" x="6954838" y="3859213"/>
          <p14:tracePt t="122367" x="6853238" y="3848100"/>
          <p14:tracePt t="122383" x="6743700" y="3821113"/>
          <p14:tracePt t="122400" x="6700838" y="3783013"/>
          <p14:tracePt t="122417" x="6684963" y="3760788"/>
          <p14:tracePt t="122434" x="6669088" y="3690938"/>
          <p14:tracePt t="122450" x="6662738" y="3594100"/>
          <p14:tracePt t="122467" x="6662738" y="3560763"/>
          <p14:tracePt t="122484" x="6680200" y="3495675"/>
          <p14:tracePt t="122500" x="6700838" y="3432175"/>
          <p14:tracePt t="122517" x="6707188" y="3421063"/>
          <p14:tracePt t="122533" x="6738938" y="3378200"/>
          <p14:tracePt t="122550" x="6804025" y="3328988"/>
          <p14:tracePt t="122567" x="6846888" y="3302000"/>
          <p14:tracePt t="122583" x="7042150" y="3263900"/>
          <p14:tracePt t="122600" x="7242175" y="3241675"/>
          <p14:tracePt t="122617" x="7354888" y="3241675"/>
          <p14:tracePt t="122633" x="7485063" y="3241675"/>
          <p14:tracePt t="122650" x="7577138" y="3241675"/>
          <p14:tracePt t="122667" x="7624763" y="3252788"/>
          <p14:tracePt t="122684" x="7723188" y="3290888"/>
          <p14:tracePt t="122700" x="7766050" y="3306763"/>
          <p14:tracePt t="122717" x="7923213" y="3409950"/>
          <p14:tracePt t="122733" x="7981950" y="3459163"/>
          <p14:tracePt t="122750" x="8031163" y="3533775"/>
          <p14:tracePt t="122767" x="8051800" y="3578225"/>
          <p14:tracePt t="122783" x="8062913" y="3614738"/>
          <p14:tracePt t="122800" x="8062913" y="3663950"/>
          <p14:tracePt t="122817" x="8062913" y="3679825"/>
          <p14:tracePt t="122833" x="8047038" y="3713163"/>
          <p14:tracePt t="122850" x="8020050" y="3740150"/>
          <p14:tracePt t="122867" x="7997825" y="3756025"/>
          <p14:tracePt t="122883" x="7932738" y="3767138"/>
          <p14:tracePt t="122900" x="7835900" y="3787775"/>
          <p14:tracePt t="122917" x="7797800" y="3794125"/>
          <p14:tracePt t="122934" x="7723188" y="3810000"/>
          <p14:tracePt t="122950" x="7712075" y="3810000"/>
          <p14:tracePt t="122984" x="7705725" y="3814763"/>
          <p14:tracePt t="123352" x="7700963" y="3814763"/>
          <p14:tracePt t="123361" x="7696200" y="3814763"/>
          <p14:tracePt t="123381" x="7689850" y="3821113"/>
          <p14:tracePt t="123393" x="7678738" y="3821113"/>
          <p14:tracePt t="123410" x="7635875" y="3825875"/>
          <p14:tracePt t="123421" x="7370763" y="3825875"/>
          <p14:tracePt t="123434" x="7161213" y="3841750"/>
          <p14:tracePt t="123450" x="6588125" y="3852863"/>
          <p14:tracePt t="123483" x="5772150" y="3902075"/>
          <p14:tracePt t="123517" x="5095875" y="3902075"/>
          <p14:tracePt t="123550" x="4398963" y="3836988"/>
          <p14:tracePt t="123567" x="4302125" y="3825875"/>
          <p14:tracePt t="123583" x="4037013" y="3814763"/>
          <p14:tracePt t="123600" x="3875088" y="3814763"/>
          <p14:tracePt t="123617" x="3821113" y="3814763"/>
          <p14:tracePt t="123633" x="3625850" y="3832225"/>
          <p14:tracePt t="123650" x="3540125" y="3832225"/>
          <p14:tracePt t="123667" x="3486150" y="3832225"/>
          <p14:tracePt t="123684" x="3398838" y="3832225"/>
          <p14:tracePt t="123700" x="3355975" y="3832225"/>
          <p14:tracePt t="123717" x="3328988" y="3836988"/>
          <p14:tracePt t="123733" x="3243263" y="3852863"/>
          <p14:tracePt t="123750" x="3144838" y="3863975"/>
          <p14:tracePt t="123767" x="3048000" y="3879850"/>
          <p14:tracePt t="123783" x="2928938" y="3902075"/>
          <p14:tracePt t="123800" x="2798763" y="3917950"/>
          <p14:tracePt t="123817" x="2728913" y="3929063"/>
          <p14:tracePt t="123833" x="2679700" y="3929063"/>
          <p14:tracePt t="123850" x="2551113" y="3917950"/>
          <p14:tracePt t="123867" x="2486025" y="3895725"/>
          <p14:tracePt t="123883" x="2317750" y="3868738"/>
          <p14:tracePt t="123900" x="2151063" y="3836988"/>
          <p14:tracePt t="123917" x="2108200" y="3836988"/>
          <p14:tracePt t="123934" x="2101850" y="3836988"/>
          <p14:tracePt t="123950" x="2063750" y="3852863"/>
          <p14:tracePt t="123984" x="2058988" y="3859213"/>
          <p14:tracePt t="124000" x="2036763" y="3859213"/>
          <p14:tracePt t="124017" x="2000250" y="3859213"/>
          <p14:tracePt t="124033" x="1955800" y="3859213"/>
          <p14:tracePt t="124081" x="1955800" y="3852863"/>
          <p14:tracePt t="124090" x="1951038" y="3852863"/>
          <p14:tracePt t="124111" x="1946275" y="3852863"/>
          <p14:tracePt t="124122" x="1912938" y="3859213"/>
          <p14:tracePt t="124150" x="1881188" y="3879850"/>
          <p14:tracePt t="124167" x="1874838" y="3886200"/>
          <p14:tracePt t="124183" x="1863725" y="3895725"/>
          <p14:tracePt t="124200" x="1843088" y="3902075"/>
          <p14:tracePt t="124217" x="1836738" y="3902075"/>
          <p14:tracePt t="124234" x="1804988" y="3902075"/>
          <p14:tracePt t="124250" x="1755775" y="3902075"/>
          <p14:tracePt t="124267" x="1746250" y="3902075"/>
          <p14:tracePt t="124283" x="1573213" y="3832225"/>
          <p14:tracePt t="124300" x="1438275" y="3756025"/>
          <p14:tracePt t="124317" x="1366838" y="3722688"/>
          <p14:tracePt t="124333" x="1258888" y="3668713"/>
          <p14:tracePt t="124350" x="1177925" y="3609975"/>
          <p14:tracePt t="124367" x="1150938" y="3578225"/>
          <p14:tracePt t="124383" x="1119188" y="3513138"/>
          <p14:tracePt t="124400" x="1119188" y="3459163"/>
          <p14:tracePt t="124417" x="1123950" y="3441700"/>
          <p14:tracePt t="124434" x="1128713" y="3405188"/>
          <p14:tracePt t="124450" x="1135063" y="3398838"/>
          <p14:tracePt t="124467" x="1139825" y="3387725"/>
          <p14:tracePt t="124483" x="1184275" y="3351213"/>
          <p14:tracePt t="124500" x="1220788" y="3344863"/>
          <p14:tracePt t="124517" x="1243013" y="3340100"/>
          <p14:tracePt t="124534" x="1319213" y="3340100"/>
          <p14:tracePt t="124550" x="1323975" y="3340100"/>
          <p14:tracePt t="124583" x="1323975" y="3351213"/>
          <p14:tracePt t="124600" x="1323975" y="3355975"/>
          <p14:tracePt t="124752" x="1323975" y="3360738"/>
          <p14:tracePt t="124763" x="1323975" y="3367088"/>
          <p14:tracePt t="124772" x="1335088" y="3367088"/>
          <p14:tracePt t="124784" x="1339850" y="3367088"/>
          <p14:tracePt t="124800" x="1404938" y="3387725"/>
          <p14:tracePt t="124817" x="1465263" y="3414713"/>
          <p14:tracePt t="124833" x="1577975" y="3479800"/>
          <p14:tracePt t="124850" x="1627188" y="3517900"/>
          <p14:tracePt t="124867" x="1643063" y="3560763"/>
          <p14:tracePt t="124883" x="1643063" y="3594100"/>
          <p14:tracePt t="124900" x="1663700" y="3641725"/>
          <p14:tracePt t="124917" x="1697038" y="3663950"/>
          <p14:tracePt t="124934" x="1755775" y="3679825"/>
          <p14:tracePt t="124950" x="1782763" y="3690938"/>
          <p14:tracePt t="125063" x="1789113" y="3690938"/>
          <p14:tracePt t="125081" x="1793875" y="3690938"/>
          <p14:tracePt t="125111" x="1804988" y="3690938"/>
          <p14:tracePt t="125122" x="1863725" y="3690938"/>
          <p14:tracePt t="125131" x="1928813" y="3690938"/>
          <p14:tracePt t="125141" x="1966913" y="3690938"/>
          <p14:tracePt t="125151" x="2070100" y="3679825"/>
          <p14:tracePt t="125167" x="2166938" y="3675063"/>
          <p14:tracePt t="125183" x="2308225" y="3675063"/>
          <p14:tracePt t="125200" x="2378075" y="3675063"/>
          <p14:tracePt t="125217" x="2405063" y="3675063"/>
          <p14:tracePt t="125234" x="2409825" y="3675063"/>
          <p14:tracePt t="125313" x="2409825" y="3668713"/>
          <p14:tracePt t="125503" x="2454275" y="3675063"/>
          <p14:tracePt t="125514" x="2555875" y="3706813"/>
          <p14:tracePt t="125522" x="2609850" y="3713163"/>
          <p14:tracePt t="125533" x="2647950" y="3722688"/>
          <p14:tracePt t="125550" x="2735263" y="3740150"/>
          <p14:tracePt t="125567" x="2740025" y="3744913"/>
          <p14:tracePt t="125611" x="2735263" y="3740150"/>
          <p14:tracePt t="125620" x="2728913" y="3729038"/>
          <p14:tracePt t="125650" x="2701925" y="3706813"/>
          <p14:tracePt t="125722" x="2701925" y="3717925"/>
          <p14:tracePt t="125741" x="2701925" y="3729038"/>
          <p14:tracePt t="125762" x="2701925" y="3733800"/>
          <p14:tracePt t="125771" x="2708275" y="3740150"/>
          <p14:tracePt t="125783" x="2724150" y="3740150"/>
          <p14:tracePt t="125791" x="2724150" y="3744913"/>
          <p14:tracePt t="125801" x="2735263" y="3744913"/>
          <p14:tracePt t="125817" x="2735263" y="3749675"/>
          <p14:tracePt t="125925" x="2740025" y="3749675"/>
          <p14:tracePt t="125934" x="2767013" y="3760788"/>
          <p14:tracePt t="125941" x="2843213" y="3760788"/>
          <p14:tracePt t="125952" x="3113088" y="3776663"/>
          <p14:tracePt t="125983" x="3706813" y="3787775"/>
          <p14:tracePt t="126000" x="4502150" y="3787775"/>
          <p14:tracePt t="126017" x="4787900" y="3787775"/>
          <p14:tracePt t="126033" x="5468938" y="3744913"/>
          <p14:tracePt t="126050" x="5891213" y="3744913"/>
          <p14:tracePt t="126067" x="6003925" y="3744913"/>
          <p14:tracePt t="126069" x="6269038" y="3744913"/>
          <p14:tracePt t="126083" x="6426200" y="3744913"/>
          <p14:tracePt t="126100" x="7019925" y="3749675"/>
          <p14:tracePt t="126117" x="7231063" y="3749675"/>
          <p14:tracePt t="126133" x="7689850" y="3749675"/>
          <p14:tracePt t="126150" x="7840663" y="3760788"/>
          <p14:tracePt t="126167" x="7869238" y="3760788"/>
          <p14:tracePt t="126183" x="7916863" y="3767138"/>
          <p14:tracePt t="126201" x="7986713" y="3776663"/>
          <p14:tracePt t="126217" x="8031163" y="3783013"/>
          <p14:tracePt t="126233" x="8170863" y="3810000"/>
          <p14:tracePt t="126250" x="8262938" y="3810000"/>
          <p14:tracePt t="126267" x="8316913" y="3821113"/>
          <p14:tracePt t="126284" x="8339138" y="3821113"/>
          <p14:tracePt t="126300" x="8343900" y="3821113"/>
          <p14:tracePt t="126382" x="8339138" y="3821113"/>
          <p14:tracePt t="126392" x="8339138" y="3814763"/>
          <p14:tracePt t="128703" x="7316788" y="4052888"/>
          <p14:tracePt t="128711" x="6642100" y="4156075"/>
          <p14:tracePt t="128722" x="6372225" y="4183063"/>
          <p14:tracePt t="128734" x="6030913" y="4198938"/>
          <p14:tracePt t="128750" x="5322888" y="4264025"/>
          <p14:tracePt t="128767" x="5210175" y="4264025"/>
          <p14:tracePt t="128784" x="4987925" y="4275138"/>
          <p14:tracePt t="128817" x="4722813" y="4284663"/>
          <p14:tracePt t="128850" x="4176713" y="4284663"/>
          <p14:tracePt t="128883" x="3949700" y="4284663"/>
          <p14:tracePt t="128900" x="3917950" y="4284663"/>
          <p14:tracePt t="128961" x="3906838" y="4284663"/>
          <p14:tracePt t="128971" x="3863975" y="4295775"/>
          <p14:tracePt t="128981" x="3821113" y="4313238"/>
          <p14:tracePt t="128991" x="3794125" y="4318000"/>
          <p14:tracePt t="129001" x="3771900" y="4322763"/>
          <p14:tracePt t="129017" x="3729038" y="4333875"/>
          <p14:tracePt t="129033" x="3713163" y="4333875"/>
          <p14:tracePt t="129050" x="3636963" y="4333875"/>
          <p14:tracePt t="129067" x="3506788" y="4333875"/>
          <p14:tracePt t="129083" x="3317875" y="4349750"/>
          <p14:tracePt t="129100" x="3043238" y="4383088"/>
          <p14:tracePt t="129116" x="2897188" y="4403725"/>
          <p14:tracePt t="129133" x="2778125" y="4430713"/>
          <p14:tracePt t="129150" x="2735263" y="4430713"/>
          <p14:tracePt t="129167" x="2728913" y="4430713"/>
          <p14:tracePt t="129264" x="2728913" y="4425950"/>
          <p14:tracePt t="129293" x="2728913" y="4421188"/>
          <p14:tracePt t="129303" x="2724150" y="4421188"/>
          <p14:tracePt t="129321" x="2724150" y="4414838"/>
          <p14:tracePt t="129361" x="2724150" y="4410075"/>
          <p14:tracePt t="129441" x="2724150" y="4414838"/>
          <p14:tracePt t="129451" x="2724150" y="4421188"/>
          <p14:tracePt t="131402" x="2735263" y="4421188"/>
          <p14:tracePt t="131411" x="2794000" y="4421188"/>
          <p14:tracePt t="131422" x="2859088" y="4421188"/>
          <p14:tracePt t="131434" x="3016250" y="4425950"/>
          <p14:tracePt t="131450" x="3117850" y="4425950"/>
          <p14:tracePt t="131467" x="3194050" y="4437063"/>
          <p14:tracePt t="131483" x="3225800" y="4437063"/>
          <p14:tracePt t="131517" x="3243263" y="4441825"/>
          <p14:tracePt t="131550" x="3378200" y="4491038"/>
          <p14:tracePt t="131583" x="3571875" y="4529138"/>
          <p14:tracePt t="131600" x="3690938" y="4538663"/>
          <p14:tracePt t="131617" x="3729038" y="4538663"/>
          <p14:tracePt t="131633" x="3825875" y="4518025"/>
          <p14:tracePt t="131650" x="3922713" y="4479925"/>
          <p14:tracePt t="131667" x="3976688" y="4464050"/>
          <p14:tracePt t="131684" x="4133850" y="4425950"/>
          <p14:tracePt t="131700" x="4313238" y="4394200"/>
          <p14:tracePt t="131717" x="4367213" y="4394200"/>
          <p14:tracePt t="131734" x="4491038" y="4383088"/>
          <p14:tracePt t="131750" x="4560888" y="4383088"/>
          <p14:tracePt t="131767" x="4572000" y="4383088"/>
          <p14:tracePt t="131783" x="4614863" y="4371975"/>
          <p14:tracePt t="131800" x="4664075" y="4367213"/>
          <p14:tracePt t="131817" x="4684713" y="4356100"/>
          <p14:tracePt t="131833" x="4749800" y="4349750"/>
          <p14:tracePt t="131850" x="4783138" y="4349750"/>
          <p14:tracePt t="131867" x="4803775" y="4349750"/>
          <p14:tracePt t="131883" x="4810125" y="4344988"/>
          <p14:tracePt t="131952" x="4814888" y="4344988"/>
          <p14:tracePt t="131961" x="4821238" y="4344988"/>
          <p14:tracePt t="131971" x="4821238" y="4349750"/>
          <p14:tracePt t="131991" x="4826000" y="4356100"/>
          <p14:tracePt t="132001" x="4826000" y="4360863"/>
          <p14:tracePt t="132017" x="4826000" y="4367213"/>
          <p14:tracePt t="132034" x="4826000" y="4376738"/>
          <p14:tracePt t="132050" x="4821238" y="4376738"/>
          <p14:tracePt t="132083" x="4810125" y="4376738"/>
          <p14:tracePt t="132100" x="4799013" y="4376738"/>
          <p14:tracePt t="132134" x="4794250" y="4371975"/>
          <p14:tracePt t="132264" x="4803775" y="4371975"/>
          <p14:tracePt t="132272" x="4810125" y="4376738"/>
          <p14:tracePt t="132284" x="4821238" y="4383088"/>
          <p14:tracePt t="132300" x="4837113" y="4387850"/>
          <p14:tracePt t="132317" x="4852988" y="4394200"/>
          <p14:tracePt t="132333" x="4884738" y="4394200"/>
          <p14:tracePt t="132350" x="4960938" y="4394200"/>
          <p14:tracePt t="132367" x="5037138" y="4394200"/>
          <p14:tracePt t="132383" x="5129213" y="4394200"/>
          <p14:tracePt t="132400" x="5230813" y="4394200"/>
          <p14:tracePt t="132417" x="5253038" y="4394200"/>
          <p14:tracePt t="132433" x="5291138" y="4394200"/>
          <p14:tracePt t="132450" x="5318125" y="4394200"/>
          <p14:tracePt t="132467" x="5329238" y="4394200"/>
          <p14:tracePt t="132483" x="5360988" y="4394200"/>
          <p14:tracePt t="132500" x="5403850" y="4394200"/>
          <p14:tracePt t="132517" x="5419725" y="4394200"/>
          <p14:tracePt t="132533" x="5473700" y="4398963"/>
          <p14:tracePt t="132550" x="5495925" y="4398963"/>
          <p14:tracePt t="132566" x="5500688" y="4398963"/>
          <p14:tracePt t="132583" x="5507038" y="4398963"/>
          <p14:tracePt t="132600" x="5518150" y="4398963"/>
          <p14:tracePt t="132617" x="5522913" y="4398963"/>
          <p14:tracePt t="132633" x="5556250" y="4394200"/>
          <p14:tracePt t="132650" x="5588000" y="4394200"/>
          <p14:tracePt t="132667" x="5626100" y="4394200"/>
          <p14:tracePt t="132683" x="5657850" y="4394200"/>
          <p14:tracePt t="132700" x="5673725" y="4394200"/>
          <p14:tracePt t="132717" x="5684838" y="4394200"/>
          <p14:tracePt t="132733" x="5707063" y="4394200"/>
          <p14:tracePt t="132750" x="5734050" y="4394200"/>
          <p14:tracePt t="132766" x="5761038" y="4387850"/>
          <p14:tracePt t="132783" x="5803900" y="4387850"/>
          <p14:tracePt t="132800" x="5864225" y="4383088"/>
          <p14:tracePt t="132817" x="5873750" y="4383088"/>
          <p14:tracePt t="132833" x="5884863" y="4383088"/>
          <p14:tracePt t="132850" x="5895975" y="4376738"/>
          <p14:tracePt t="132883" x="5907088" y="4376738"/>
          <p14:tracePt t="132900" x="5922963" y="4376738"/>
          <p14:tracePt t="132917" x="5927725" y="4371975"/>
          <p14:tracePt t="132934" x="5938838" y="4371975"/>
          <p14:tracePt t="132950" x="5945188" y="4371975"/>
          <p14:tracePt t="132983" x="5954713" y="4371975"/>
          <p14:tracePt t="133000" x="5961063" y="4371975"/>
          <p14:tracePt t="133033" x="5992813" y="4371975"/>
          <p14:tracePt t="133050" x="6026150" y="4371975"/>
          <p14:tracePt t="133067" x="6057900" y="4371975"/>
          <p14:tracePt t="133083" x="6107113" y="4371975"/>
          <p14:tracePt t="133100" x="6145213" y="4376738"/>
          <p14:tracePt t="133117" x="6176963" y="4387850"/>
          <p14:tracePt t="133133" x="6208713" y="4387850"/>
          <p14:tracePt t="133150" x="6262688" y="4387850"/>
          <p14:tracePt t="133167" x="6289675" y="4387850"/>
          <p14:tracePt t="133183" x="6300788" y="4387850"/>
          <p14:tracePt t="133200" x="6307138" y="4387850"/>
          <p14:tracePt t="133241" x="6300788" y="4387850"/>
          <p14:tracePt t="133262" x="6296025" y="4387850"/>
          <p14:tracePt t="133271" x="6289675" y="4387850"/>
          <p14:tracePt t="133291" x="6284913" y="4387850"/>
          <p14:tracePt t="133301" x="6280150" y="4387850"/>
          <p14:tracePt t="133331" x="6280150" y="4394200"/>
          <p14:tracePt t="133351" x="6280150" y="4398963"/>
          <p14:tracePt t="133371" x="6284913" y="4398963"/>
          <p14:tracePt t="133392" x="6289675" y="4398963"/>
          <p14:tracePt t="133412" x="6307138" y="4398963"/>
          <p14:tracePt t="133431" x="6327775" y="4398963"/>
          <p14:tracePt t="133441" x="6338888" y="4398963"/>
          <p14:tracePt t="133451" x="6365875" y="4398963"/>
          <p14:tracePt t="133467" x="6415088" y="4398963"/>
          <p14:tracePt t="133484" x="6523038" y="4394200"/>
          <p14:tracePt t="133500" x="6599238" y="4394200"/>
          <p14:tracePt t="133517" x="6689725" y="4383088"/>
          <p14:tracePt t="133533" x="6815138" y="4383088"/>
          <p14:tracePt t="133550" x="7051675" y="4383088"/>
          <p14:tracePt t="133567" x="7204075" y="4383088"/>
          <p14:tracePt t="133583" x="7343775" y="4371975"/>
          <p14:tracePt t="133600" x="7500938" y="4371975"/>
          <p14:tracePt t="133617" x="7527925" y="4371975"/>
          <p14:tracePt t="133633" x="7566025" y="4371975"/>
          <p14:tracePt t="133650" x="7566025" y="4367213"/>
          <p14:tracePt t="133684" x="7570788" y="4367213"/>
          <p14:tracePt t="133731" x="7570788" y="4360863"/>
          <p14:tracePt t="133751" x="7566025" y="4360863"/>
          <p14:tracePt t="133762" x="7554913" y="4356100"/>
          <p14:tracePt t="133771" x="7550150" y="4356100"/>
          <p14:tracePt t="133783" x="7543800" y="4349750"/>
          <p14:tracePt t="133800" x="7539038" y="4349750"/>
          <p14:tracePt t="133934" x="7543800" y="4356100"/>
          <p14:tracePt t="133942" x="7577138" y="4367213"/>
          <p14:tracePt t="133952" x="7615238" y="4367213"/>
          <p14:tracePt t="133967" x="7689850" y="4376738"/>
          <p14:tracePt t="133984" x="7793038" y="4376738"/>
          <p14:tracePt t="134000" x="7932738" y="4383088"/>
          <p14:tracePt t="134017" x="7977188" y="4383088"/>
          <p14:tracePt t="134033" x="8035925" y="4383088"/>
          <p14:tracePt t="134050" x="8040688" y="4376738"/>
          <p14:tracePt t="134067" x="8040688" y="4367213"/>
          <p14:tracePt t="134083" x="8035925" y="4360863"/>
          <p14:tracePt t="134100" x="8031163" y="4349750"/>
          <p14:tracePt t="134133" x="8031163" y="4344988"/>
          <p14:tracePt t="134171" x="8031163" y="4340225"/>
          <p14:tracePt t="134221" x="8024813" y="4340225"/>
          <p14:tracePt t="134352" x="8020050" y="4340225"/>
          <p14:tracePt t="134472" x="8013700" y="4340225"/>
          <p14:tracePt t="134491" x="8008938" y="4340225"/>
          <p14:tracePt t="134512" x="7927975" y="4344988"/>
          <p14:tracePt t="134521" x="7651750" y="4387850"/>
          <p14:tracePt t="134531" x="7516813" y="4398963"/>
          <p14:tracePt t="134540" x="7208838" y="4425950"/>
          <p14:tracePt t="134551" x="7015163" y="4452938"/>
          <p14:tracePt t="134567" x="6853238" y="4464050"/>
          <p14:tracePt t="134600" x="6376988" y="4502150"/>
          <p14:tracePt t="134633" x="6318250" y="4495800"/>
          <p14:tracePt t="134667" x="6311900" y="4502150"/>
          <p14:tracePt t="134683" x="6345238" y="4533900"/>
          <p14:tracePt t="134700" x="6365875" y="4549775"/>
          <p14:tracePt t="134717" x="6457950" y="4583113"/>
          <p14:tracePt t="134733" x="6615113" y="4630738"/>
          <p14:tracePt t="134750" x="6734175" y="4652963"/>
          <p14:tracePt t="134767" x="6788150" y="4657725"/>
          <p14:tracePt t="134783" x="6804025" y="4657725"/>
          <p14:tracePt t="134800" x="6804025" y="4664075"/>
          <p14:tracePt t="134817" x="6792913" y="4668838"/>
          <p14:tracePt t="134833" x="6761163" y="4668838"/>
          <p14:tracePt t="134850" x="6689725" y="4668838"/>
          <p14:tracePt t="134867" x="6615113" y="4657725"/>
          <p14:tracePt t="134883" x="6480175" y="4630738"/>
          <p14:tracePt t="134900" x="6323013" y="4549775"/>
          <p14:tracePt t="134917" x="6296025" y="4506913"/>
          <p14:tracePt t="134934" x="6246813" y="4371975"/>
          <p14:tracePt t="134950" x="6235700" y="4295775"/>
          <p14:tracePt t="134967" x="6226175" y="4237038"/>
          <p14:tracePt t="134984" x="6230938" y="4176713"/>
          <p14:tracePt t="135000" x="6235700" y="4140200"/>
          <p14:tracePt t="135017" x="6269038" y="4086225"/>
          <p14:tracePt t="135033" x="6334125" y="4010025"/>
          <p14:tracePt t="135050" x="6376988" y="3987800"/>
          <p14:tracePt t="135067" x="6550025" y="3922713"/>
          <p14:tracePt t="135070" x="6653213" y="3895725"/>
          <p14:tracePt t="135083" x="6765925" y="3875088"/>
          <p14:tracePt t="135100" x="6934200" y="3863975"/>
          <p14:tracePt t="135117" x="6997700" y="3852863"/>
          <p14:tracePt t="135133" x="7138988" y="3859213"/>
          <p14:tracePt t="135150" x="7305675" y="3879850"/>
          <p14:tracePt t="135167" x="7397750" y="3906838"/>
          <p14:tracePt t="135184" x="7543800" y="3967163"/>
          <p14:tracePt t="135200" x="7662863" y="4014788"/>
          <p14:tracePt t="135216" x="7759700" y="4059238"/>
          <p14:tracePt t="135233" x="7916863" y="4117975"/>
          <p14:tracePt t="135250" x="8024813" y="4160838"/>
          <p14:tracePt t="135267" x="8067675" y="4176713"/>
          <p14:tracePt t="135283" x="8089900" y="4203700"/>
          <p14:tracePt t="135300" x="8085138" y="4225925"/>
          <p14:tracePt t="135317" x="8074025" y="4241800"/>
          <p14:tracePt t="135333" x="8035925" y="4252913"/>
          <p14:tracePt t="135350" x="8031163" y="4252913"/>
          <p14:tracePt t="135367" x="8024813" y="4252913"/>
          <p14:tracePt t="135383" x="8020050" y="4257675"/>
          <p14:tracePt t="135400" x="8013700" y="4257675"/>
          <p14:tracePt t="135434" x="8008938" y="4257675"/>
          <p14:tracePt t="135451" x="8008938" y="4264025"/>
          <p14:tracePt t="135467" x="8004175" y="4264025"/>
          <p14:tracePt t="135585" x="7997825" y="4264025"/>
          <p14:tracePt t="135611" x="7993063" y="4264025"/>
          <p14:tracePt t="135631" x="7959725" y="4264025"/>
          <p14:tracePt t="135641" x="7824788" y="4275138"/>
          <p14:tracePt t="135652" x="7723188" y="4284663"/>
          <p14:tracePt t="135667" x="7543800" y="4295775"/>
          <p14:tracePt t="135684" x="7354888" y="4329113"/>
          <p14:tracePt t="135700" x="7188200" y="4360863"/>
          <p14:tracePt t="135717" x="7134225" y="4360863"/>
          <p14:tracePt t="135734" x="7085013" y="4367213"/>
          <p14:tracePt t="135750" x="7019925" y="4371975"/>
          <p14:tracePt t="135767" x="6862763" y="4394200"/>
          <p14:tracePt t="135783" x="6797675" y="4394200"/>
          <p14:tracePt t="135800" x="6673850" y="4414838"/>
          <p14:tracePt t="135817" x="6534150" y="4430713"/>
          <p14:tracePt t="135833" x="6469063" y="4430713"/>
          <p14:tracePt t="135850" x="6446838" y="4430713"/>
          <p14:tracePt t="135867" x="6426200" y="4430713"/>
          <p14:tracePt t="135883" x="6327775" y="4430713"/>
          <p14:tracePt t="135900" x="6226175" y="4430713"/>
          <p14:tracePt t="135917" x="6181725" y="4430713"/>
          <p14:tracePt t="135934" x="6118225" y="4430713"/>
          <p14:tracePt t="135950" x="6084888" y="4425950"/>
          <p14:tracePt t="135967" x="6073775" y="4410075"/>
          <p14:tracePt t="135983" x="6057900" y="4403725"/>
          <p14:tracePt t="136000" x="6042025" y="4398963"/>
          <p14:tracePt t="136017" x="6030913" y="4398963"/>
          <p14:tracePt t="136033" x="6026150" y="4398963"/>
          <p14:tracePt t="136062" x="6042025" y="4398963"/>
          <p14:tracePt t="136071" x="6053138" y="4398963"/>
          <p14:tracePt t="136083" x="6064250" y="4398963"/>
          <p14:tracePt t="136100" x="6091238" y="4398963"/>
          <p14:tracePt t="136117" x="6100763" y="4398963"/>
          <p14:tracePt t="136151" x="6091238" y="4398963"/>
          <p14:tracePt t="136167" x="6080125" y="4394200"/>
          <p14:tracePt t="136183" x="5992813" y="4302125"/>
          <p14:tracePt t="136200" x="5972175" y="4279900"/>
          <p14:tracePt t="136217" x="5954713" y="4252913"/>
          <p14:tracePt t="136233" x="5934075" y="4156075"/>
          <p14:tracePt t="136250" x="5934075" y="4090988"/>
          <p14:tracePt t="136267" x="5934075" y="4068763"/>
          <p14:tracePt t="136284" x="5965825" y="3998913"/>
          <p14:tracePt t="136300" x="5981700" y="3983038"/>
          <p14:tracePt t="136317" x="6015038" y="3956050"/>
          <p14:tracePt t="136333" x="6118225" y="3933825"/>
          <p14:tracePt t="136350" x="6219825" y="3933825"/>
          <p14:tracePt t="136367" x="6284913" y="3933825"/>
          <p14:tracePt t="136383" x="6372225" y="3949700"/>
          <p14:tracePt t="136400" x="6408738" y="3971925"/>
          <p14:tracePt t="136417" x="6442075" y="3994150"/>
          <p14:tracePt t="136434" x="6484938" y="4030663"/>
          <p14:tracePt t="136450" x="6489700" y="4059238"/>
          <p14:tracePt t="136467" x="6489700" y="4086225"/>
          <p14:tracePt t="136483" x="6462713" y="4113213"/>
          <p14:tracePt t="136500" x="6430963" y="4129088"/>
          <p14:tracePt t="136517" x="6419850" y="4133850"/>
          <p14:tracePt t="136533" x="6415088" y="4133850"/>
          <p14:tracePt t="136571" x="6408738" y="4133850"/>
          <p14:tracePt t="136651" x="6415088" y="4140200"/>
          <p14:tracePt t="136661" x="6430963" y="4140200"/>
          <p14:tracePt t="136671" x="6489700" y="4140200"/>
          <p14:tracePt t="136683" x="6581775" y="4149725"/>
          <p14:tracePt t="136700" x="6738938" y="4176713"/>
          <p14:tracePt t="136717" x="6788150" y="4187825"/>
          <p14:tracePt t="136733" x="6923088" y="4237038"/>
          <p14:tracePt t="136750" x="7096125" y="4295775"/>
          <p14:tracePt t="136767" x="7197725" y="4322763"/>
          <p14:tracePt t="136783" x="7381875" y="4398963"/>
          <p14:tracePt t="136800" x="7496175" y="4452938"/>
          <p14:tracePt t="136816" x="7550150" y="4479925"/>
          <p14:tracePt t="136833" x="7570788" y="4502150"/>
          <p14:tracePt t="136850" x="7559675" y="4511675"/>
          <p14:tracePt t="136867" x="7532688" y="4511675"/>
          <p14:tracePt t="136883" x="7469188" y="4511675"/>
          <p14:tracePt t="136900" x="7339013" y="4495800"/>
          <p14:tracePt t="136916" x="7246938" y="4468813"/>
          <p14:tracePt t="136933" x="7134225" y="4403725"/>
          <p14:tracePt t="136950" x="7112000" y="4376738"/>
          <p14:tracePt t="136983" x="7112000" y="4356100"/>
          <p14:tracePt t="137000" x="7116763" y="4340225"/>
          <p14:tracePt t="137017" x="7123113" y="4329113"/>
          <p14:tracePt t="137034" x="7177088" y="4279900"/>
          <p14:tracePt t="137050" x="7354888" y="4264025"/>
          <p14:tracePt t="137067" x="7458075" y="4264025"/>
          <p14:tracePt t="137083" x="7685088" y="4252913"/>
          <p14:tracePt t="137100" x="7824788" y="4252913"/>
          <p14:tracePt t="137117" x="7851775" y="4252913"/>
          <p14:tracePt t="137133" x="7874000" y="4264025"/>
          <p14:tracePt t="137167" x="7874000" y="4268788"/>
          <p14:tracePt t="137203" x="7874000" y="4275138"/>
          <p14:tracePt t="137210" x="7869238" y="4279900"/>
          <p14:tracePt t="137221" x="7862888" y="4279900"/>
          <p14:tracePt t="137233" x="7858125" y="4284663"/>
          <p14:tracePt t="137251" x="7851775" y="4284663"/>
          <p14:tracePt t="137454" x="7847013" y="4284663"/>
          <p14:tracePt t="137472" x="7847013" y="4291013"/>
          <p14:tracePt t="137531" x="7840663" y="4291013"/>
          <p14:tracePt t="137724" x="7835900" y="4291013"/>
          <p14:tracePt t="137992" x="7831138" y="4291013"/>
          <p14:tracePt t="138412" x="7813675" y="4295775"/>
          <p14:tracePt t="138423" x="7723188" y="4313238"/>
          <p14:tracePt t="138435" x="7327900" y="4441825"/>
          <p14:tracePt t="138451" x="7177088" y="4475163"/>
          <p14:tracePt t="138460" x="6815138" y="4594225"/>
          <p14:tracePt t="138471" x="6608763" y="4652963"/>
          <p14:tracePt t="138483" x="6381750" y="4691063"/>
          <p14:tracePt t="138517" x="5387975" y="4756150"/>
          <p14:tracePt t="138550" x="4356100" y="4722813"/>
          <p14:tracePt t="138583" x="3155950" y="4679950"/>
          <p14:tracePt t="138600" x="2843213" y="4668838"/>
          <p14:tracePt t="138617" x="2778125" y="4657725"/>
          <p14:tracePt t="138633" x="2690813" y="4630738"/>
          <p14:tracePt t="138650" x="2674938" y="4625975"/>
          <p14:tracePt t="138667" x="2674938" y="4621213"/>
          <p14:tracePt t="138683" x="2697163" y="4610100"/>
          <p14:tracePt t="138700" x="3021013" y="4587875"/>
          <p14:tracePt t="138717" x="3317875" y="4556125"/>
          <p14:tracePt t="138733" x="4203700" y="4484688"/>
          <p14:tracePt t="138750" x="5057775" y="4452938"/>
          <p14:tracePt t="138766" x="5291138" y="4452938"/>
          <p14:tracePt t="138783" x="5653088" y="4452938"/>
          <p14:tracePt t="138800" x="5772150" y="4484688"/>
          <p14:tracePt t="138816" x="5891213" y="4522788"/>
          <p14:tracePt t="138833" x="6149975" y="4614863"/>
          <p14:tracePt t="138850" x="6296025" y="4664075"/>
          <p14:tracePt t="138867" x="6318250" y="4675188"/>
          <p14:tracePt t="138900" x="6253163" y="4675188"/>
          <p14:tracePt t="138917" x="6154738" y="4675188"/>
          <p14:tracePt t="138934" x="6035675" y="4668838"/>
          <p14:tracePt t="138950" x="5868988" y="4657725"/>
          <p14:tracePt t="138967" x="5853113" y="4652963"/>
          <p14:tracePt t="138983" x="5810250" y="4641850"/>
          <p14:tracePt t="139000" x="5776913" y="4621213"/>
          <p14:tracePt t="139016" x="5761038" y="4603750"/>
          <p14:tracePt t="139033" x="5695950" y="4549775"/>
          <p14:tracePt t="139050" x="5641975" y="4484688"/>
          <p14:tracePt t="139067" x="5630863" y="4464050"/>
          <p14:tracePt t="139069" x="5626100" y="4441825"/>
          <p14:tracePt t="139083" x="5626100" y="4430713"/>
          <p14:tracePt t="139100" x="5626100" y="4403725"/>
          <p14:tracePt t="139116" x="5626100" y="4394200"/>
          <p14:tracePt t="139133" x="5626100" y="4367213"/>
          <p14:tracePt t="139150" x="5641975" y="4329113"/>
          <p14:tracePt t="139166" x="5673725" y="4302125"/>
          <p14:tracePt t="139183" x="5810250" y="4225925"/>
          <p14:tracePt t="139201" x="5918200" y="4198938"/>
          <p14:tracePt t="139217" x="6008688" y="4187825"/>
          <p14:tracePt t="139233" x="6176963" y="4176713"/>
          <p14:tracePt t="139250" x="6327775" y="4183063"/>
          <p14:tracePt t="139267" x="6453188" y="4194175"/>
          <p14:tracePt t="139283" x="6635750" y="4221163"/>
          <p14:tracePt t="139300" x="6662738" y="4225925"/>
          <p14:tracePt t="139317" x="6700838" y="4252913"/>
          <p14:tracePt t="139333" x="6723063" y="4264025"/>
          <p14:tracePt t="139350" x="6727825" y="4284663"/>
          <p14:tracePt t="139367" x="6727825" y="4291013"/>
          <p14:tracePt t="139383" x="6727825" y="4295775"/>
          <p14:tracePt t="139464" x="6723063" y="4295775"/>
          <p14:tracePt t="139492" x="6716713" y="4295775"/>
          <p14:tracePt t="139521" x="6711950" y="4295775"/>
          <p14:tracePt t="139562" x="6707188" y="4295775"/>
          <p14:tracePt t="139571" x="6700838" y="4295775"/>
          <p14:tracePt t="139581" x="6684963" y="4295775"/>
          <p14:tracePt t="139592" x="6680200" y="4295775"/>
          <p14:tracePt t="139602" x="6673850" y="4295775"/>
          <p14:tracePt t="139617" x="6662738" y="4291013"/>
          <p14:tracePt t="139633" x="6646863" y="4291013"/>
          <p14:tracePt t="139650" x="6642100" y="4291013"/>
          <p14:tracePt t="139683" x="6635750" y="4291013"/>
          <p14:tracePt t="139794" x="6630988" y="4291013"/>
          <p14:tracePt t="139972" x="6619875" y="4291013"/>
          <p14:tracePt t="139983" x="6561138" y="4291013"/>
          <p14:tracePt t="139992" x="6484938" y="4291013"/>
          <p14:tracePt t="140001" x="6381750" y="4279900"/>
          <p14:tracePt t="140017" x="6122988" y="4210050"/>
          <p14:tracePt t="140033" x="5334000" y="4021138"/>
          <p14:tracePt t="140050" x="4572000" y="3825875"/>
          <p14:tracePt t="140083" x="3005138" y="3463925"/>
          <p14:tracePt t="140116" x="1573213" y="3225800"/>
          <p14:tracePt t="140150" x="1074738" y="3133725"/>
          <p14:tracePt t="140167" x="1069975" y="3133725"/>
          <p14:tracePt t="140183" x="1065213" y="3133725"/>
          <p14:tracePt t="140892" x="1081088" y="3133725"/>
          <p14:tracePt t="140905" x="1177925" y="3171825"/>
          <p14:tracePt t="140911" x="1546225" y="3198813"/>
          <p14:tracePt t="140921" x="1701800" y="3198813"/>
          <p14:tracePt t="140933" x="1955800" y="3198813"/>
          <p14:tracePt t="140950" x="2135188" y="3198813"/>
          <p14:tracePt t="140967" x="2209800" y="3198813"/>
          <p14:tracePt t="140983" x="2216150" y="3198813"/>
          <p14:tracePt t="141016" x="2171700" y="3182938"/>
          <p14:tracePt t="141050" x="2166938" y="3167063"/>
          <p14:tracePt t="141083" x="2162175" y="3155950"/>
          <p14:tracePt t="141100" x="2162175" y="3151188"/>
          <p14:tracePt t="141141" x="2155825" y="3144838"/>
          <p14:tracePt t="141161" x="2155825" y="3133725"/>
          <p14:tracePt t="141171" x="2155825" y="3124200"/>
          <p14:tracePt t="141181" x="2151063" y="3106738"/>
          <p14:tracePt t="141191" x="2151063" y="3097213"/>
          <p14:tracePt t="141202" x="2151063" y="3086100"/>
          <p14:tracePt t="141217" x="2151063" y="3070225"/>
          <p14:tracePt t="141233" x="2151063" y="3021013"/>
          <p14:tracePt t="141250" x="2155825" y="2971800"/>
          <p14:tracePt t="141267" x="2155825" y="2960688"/>
          <p14:tracePt t="141283" x="2155825" y="2951163"/>
          <p14:tracePt t="141380" x="2155825" y="2944813"/>
          <p14:tracePt t="141390" x="2155825" y="2933700"/>
          <p14:tracePt t="141401" x="2162175" y="2924175"/>
          <p14:tracePt t="141410" x="2162175" y="2906713"/>
          <p14:tracePt t="141420" x="2162175" y="2897188"/>
          <p14:tracePt t="141433" x="2128838" y="2863850"/>
          <p14:tracePt t="141450" x="2112963" y="2847975"/>
          <p14:tracePt t="141467" x="2081213" y="2832100"/>
          <p14:tracePt t="141484" x="2054225" y="2798763"/>
          <p14:tracePt t="141500" x="2032000" y="2762250"/>
          <p14:tracePt t="141517" x="2027238" y="2755900"/>
          <p14:tracePt t="141533" x="2016125" y="2740025"/>
          <p14:tracePt t="141550" x="2009775" y="2724150"/>
          <p14:tracePt t="141567" x="2005013" y="2717800"/>
          <p14:tracePt t="141583" x="1989138" y="2713038"/>
          <p14:tracePt t="141600" x="1962150" y="2713038"/>
          <p14:tracePt t="141617" x="1955800" y="2713038"/>
          <p14:tracePt t="141633" x="1946275" y="2713038"/>
          <p14:tracePt t="141722" x="1939925" y="2717800"/>
          <p14:tracePt t="141731" x="1935163" y="2717800"/>
          <p14:tracePt t="141762" x="1935163" y="2724150"/>
          <p14:tracePt t="142071" x="1973263" y="2724150"/>
          <p14:tracePt t="142081" x="2097088" y="2724150"/>
          <p14:tracePt t="142092" x="2182813" y="2728913"/>
          <p14:tracePt t="142101" x="2247900" y="2728913"/>
          <p14:tracePt t="142117" x="2324100" y="2740025"/>
          <p14:tracePt t="142133" x="2351088" y="2744788"/>
          <p14:tracePt t="142190" x="2355850" y="2744788"/>
          <p14:tracePt t="142217" x="2371725" y="2744788"/>
          <p14:tracePt t="142250" x="2409825" y="2751138"/>
          <p14:tracePt t="142266" x="2416175" y="2755900"/>
          <p14:tracePt t="142602" x="2405063" y="2755900"/>
          <p14:tracePt t="142622" x="2398713" y="2755900"/>
          <p14:tracePt t="142650" x="2393950" y="2755900"/>
          <p14:tracePt t="142671" x="2382838" y="2755900"/>
          <p14:tracePt t="142680" x="2351088" y="2767013"/>
          <p14:tracePt t="142690" x="2324100" y="2767013"/>
          <p14:tracePt t="142700" x="2254250" y="2767013"/>
          <p14:tracePt t="142734" x="1935163" y="2798763"/>
          <p14:tracePt t="142766" x="1550988" y="2798763"/>
          <p14:tracePt t="142800" x="1323975" y="2751138"/>
          <p14:tracePt t="142816" x="1281113" y="2728913"/>
          <p14:tracePt t="142833" x="1135063" y="2663825"/>
          <p14:tracePt t="142850" x="973138" y="2598738"/>
          <p14:tracePt t="142867" x="919163" y="2582863"/>
          <p14:tracePt t="142883" x="847725" y="2535238"/>
          <p14:tracePt t="142900" x="847725" y="2513013"/>
          <p14:tracePt t="142916" x="854075" y="2470150"/>
          <p14:tracePt t="142933" x="869950" y="2443163"/>
          <p14:tracePt t="142950" x="935038" y="2416175"/>
          <p14:tracePt t="142967" x="984250" y="2405063"/>
          <p14:tracePt t="142983" x="1231900" y="2362200"/>
          <p14:tracePt t="143000" x="1528763" y="2351088"/>
          <p14:tracePt t="143017" x="1627188" y="2351088"/>
          <p14:tracePt t="143033" x="2005013" y="2398713"/>
          <p14:tracePt t="143050" x="2227263" y="2470150"/>
          <p14:tracePt t="143067" x="2328863" y="2524125"/>
          <p14:tracePt t="143083" x="2393950" y="2582863"/>
          <p14:tracePt t="143100" x="2409825" y="2593975"/>
          <p14:tracePt t="143116" x="2432050" y="2632075"/>
          <p14:tracePt t="143133" x="2443163" y="2659063"/>
          <p14:tracePt t="143150" x="2443163" y="2679700"/>
          <p14:tracePt t="143167" x="2443163" y="2706688"/>
          <p14:tracePt t="143183" x="2443163" y="2717800"/>
          <p14:tracePt t="143200" x="2432050" y="2744788"/>
          <p14:tracePt t="143217" x="2425700" y="2751138"/>
          <p14:tracePt t="143233" x="2420938" y="2762250"/>
          <p14:tracePt t="143250" x="2416175" y="2767013"/>
          <p14:tracePt t="143283" x="2409825" y="2771775"/>
          <p14:tracePt t="145121" x="2409825" y="2778125"/>
          <p14:tracePt t="145131" x="2409825" y="2782888"/>
          <p14:tracePt t="145142" x="2420938" y="2782888"/>
          <p14:tracePt t="145153" x="2544763" y="2778125"/>
          <p14:tracePt t="145167" x="2679700" y="2782888"/>
          <p14:tracePt t="145200" x="3998913" y="2809875"/>
          <p14:tracePt t="145233" x="5084763" y="2917825"/>
          <p14:tracePt t="145267" x="5441950" y="2971800"/>
          <p14:tracePt t="145283" x="5619750" y="2982913"/>
          <p14:tracePt t="145300" x="5727700" y="2994025"/>
          <p14:tracePt t="145317" x="5745163" y="2994025"/>
          <p14:tracePt t="145333" x="5749925" y="2994025"/>
          <p14:tracePt t="145350" x="5745163" y="2987675"/>
          <p14:tracePt t="145366" x="5738813" y="2982913"/>
          <p14:tracePt t="145383" x="5722938" y="2971800"/>
          <p14:tracePt t="145400" x="5718175" y="2967038"/>
          <p14:tracePt t="145441" x="5722938" y="2971800"/>
          <p14:tracePt t="145451" x="5772150" y="2971800"/>
          <p14:tracePt t="145467" x="5799138" y="2971800"/>
          <p14:tracePt t="145483" x="5857875" y="2971800"/>
          <p14:tracePt t="145500" x="5868988" y="2971800"/>
          <p14:tracePt t="145571" x="5864225" y="2967038"/>
          <p14:tracePt t="145581" x="5864225" y="2960688"/>
          <p14:tracePt t="145591" x="5857875" y="2960688"/>
          <p14:tracePt t="145601" x="5853113" y="2955925"/>
          <p14:tracePt t="145616" x="5842000" y="2944813"/>
          <p14:tracePt t="145633" x="5826125" y="2933700"/>
          <p14:tracePt t="145650" x="5745163" y="2928938"/>
          <p14:tracePt t="145667" x="5680075" y="2928938"/>
          <p14:tracePt t="145683" x="5356225" y="2928938"/>
          <p14:tracePt t="145700" x="4711700" y="2928938"/>
          <p14:tracePt t="145716" x="4475163" y="2940050"/>
          <p14:tracePt t="145733" x="3987800" y="2940050"/>
          <p14:tracePt t="145750" x="3760788" y="2944813"/>
          <p14:tracePt t="145766" x="3702050" y="2944813"/>
          <p14:tracePt t="145783" x="3560763" y="2944813"/>
          <p14:tracePt t="145800" x="3344863" y="2944813"/>
          <p14:tracePt t="145817" x="3232150" y="2944813"/>
          <p14:tracePt t="145833" x="2762250" y="2971800"/>
          <p14:tracePt t="145850" x="2659063" y="2971800"/>
          <p14:tracePt t="145866" x="2486025" y="2971800"/>
          <p14:tracePt t="145883" x="2425700" y="2971800"/>
          <p14:tracePt t="145900" x="2416175" y="2971800"/>
          <p14:tracePt t="145917" x="2335213" y="2971800"/>
          <p14:tracePt t="145934" x="2135188" y="2960688"/>
          <p14:tracePt t="145950" x="2032000" y="2960688"/>
          <p14:tracePt t="145967" x="1854200" y="2924175"/>
          <p14:tracePt t="145983" x="1789113" y="2890838"/>
          <p14:tracePt t="146000" x="1735138" y="2852738"/>
          <p14:tracePt t="146017" x="1692275" y="2820988"/>
          <p14:tracePt t="146033" x="1604963" y="2778125"/>
          <p14:tracePt t="146050" x="1481138" y="2706688"/>
          <p14:tracePt t="146067" x="1458913" y="2686050"/>
          <p14:tracePt t="146070" x="1443038" y="2659063"/>
          <p14:tracePt t="146083" x="1443038" y="2625725"/>
          <p14:tracePt t="146100" x="1470025" y="2535238"/>
          <p14:tracePt t="146116" x="1497013" y="2490788"/>
          <p14:tracePt t="146133" x="1582738" y="2378075"/>
          <p14:tracePt t="146150" x="1616075" y="2362200"/>
          <p14:tracePt t="146167" x="1692275" y="2317750"/>
          <p14:tracePt t="146183" x="1766888" y="2290763"/>
          <p14:tracePt t="146200" x="1843088" y="2286000"/>
          <p14:tracePt t="146217" x="1885950" y="2286000"/>
          <p14:tracePt t="146233" x="1982788" y="2324100"/>
          <p14:tracePt t="146250" x="2085975" y="2409825"/>
          <p14:tracePt t="146267" x="2155825" y="2474913"/>
          <p14:tracePt t="146283" x="2209800" y="2535238"/>
          <p14:tracePt t="146300" x="2243138" y="2571750"/>
          <p14:tracePt t="146317" x="2243138" y="2593975"/>
          <p14:tracePt t="146333" x="2243138" y="2625725"/>
          <p14:tracePt t="146350" x="2236788" y="2663825"/>
          <p14:tracePt t="146366" x="2232025" y="2690813"/>
          <p14:tracePt t="146383" x="2216150" y="2751138"/>
          <p14:tracePt t="146400" x="2189163" y="2794000"/>
          <p14:tracePt t="146417" x="2151063" y="2847975"/>
          <p14:tracePt t="146434" x="2101850" y="2870200"/>
          <p14:tracePt t="146450" x="2043113" y="2879725"/>
          <p14:tracePt t="146467" x="2027238" y="2879725"/>
          <p14:tracePt t="146483" x="1993900" y="2847975"/>
          <p14:tracePt t="146500" x="1973263" y="2805113"/>
          <p14:tracePt t="146517" x="1973263" y="2798763"/>
          <p14:tracePt t="146533" x="1966913" y="2789238"/>
          <p14:tracePt t="146671" x="1966913" y="2794000"/>
          <p14:tracePt t="146732" x="1966913" y="2798763"/>
          <p14:tracePt t="146771" x="1973263" y="2798763"/>
          <p14:tracePt t="146975" x="1989138" y="2798763"/>
          <p14:tracePt t="146992" x="2009775" y="2798763"/>
          <p14:tracePt t="147005" x="2070100" y="2809875"/>
          <p14:tracePt t="147014" x="2155825" y="2809875"/>
          <p14:tracePt t="147021" x="2297113" y="2820988"/>
          <p14:tracePt t="147033" x="2659063" y="2832100"/>
          <p14:tracePt t="147050" x="2940050" y="2832100"/>
          <p14:tracePt t="147083" x="4756150" y="2940050"/>
          <p14:tracePt t="147116" x="5253038" y="2967038"/>
          <p14:tracePt t="147150" x="5556250" y="2987675"/>
          <p14:tracePt t="147167" x="5810250" y="3009900"/>
          <p14:tracePt t="147183" x="6008688" y="3009900"/>
          <p14:tracePt t="147200" x="6100763" y="3016250"/>
          <p14:tracePt t="147217" x="6154738" y="3025775"/>
          <p14:tracePt t="147233" x="6161088" y="3032125"/>
          <p14:tracePt t="147271" x="6172200" y="3036888"/>
          <p14:tracePt t="147283" x="6176963" y="3036888"/>
          <p14:tracePt t="147300" x="6226175" y="3043238"/>
          <p14:tracePt t="147316" x="6235700" y="3043238"/>
          <p14:tracePt t="147333" x="6242050" y="3043238"/>
          <p14:tracePt t="147366" x="6235700" y="3036888"/>
          <p14:tracePt t="147383" x="6188075" y="3016250"/>
          <p14:tracePt t="147400" x="6145213" y="3005138"/>
          <p14:tracePt t="147417" x="6134100" y="3005138"/>
          <p14:tracePt t="147433" x="6111875" y="3005138"/>
          <p14:tracePt t="147450" x="6091238" y="3005138"/>
          <p14:tracePt t="147466" x="6064250" y="3005138"/>
          <p14:tracePt t="147483" x="5976938" y="3005138"/>
          <p14:tracePt t="147500" x="5864225" y="3005138"/>
          <p14:tracePt t="147516" x="5749925" y="2994025"/>
          <p14:tracePt t="147533" x="5592763" y="2982913"/>
          <p14:tracePt t="147550" x="5511800" y="2967038"/>
          <p14:tracePt t="147566" x="5468938" y="2951163"/>
          <p14:tracePt t="147583" x="5437188" y="2917825"/>
          <p14:tracePt t="147600" x="5419725" y="2906713"/>
          <p14:tracePt t="147616" x="5387975" y="2879725"/>
          <p14:tracePt t="147633" x="5356225" y="2836863"/>
          <p14:tracePt t="147650" x="5334000" y="2794000"/>
          <p14:tracePt t="147667" x="5302250" y="2744788"/>
          <p14:tracePt t="147683" x="5280025" y="2701925"/>
          <p14:tracePt t="147700" x="5268913" y="2659063"/>
          <p14:tracePt t="147717" x="5268913" y="2647950"/>
          <p14:tracePt t="147733" x="5268913" y="2616200"/>
          <p14:tracePt t="147750" x="5273675" y="2571750"/>
          <p14:tracePt t="147766" x="5291138" y="2555875"/>
          <p14:tracePt t="147783" x="5356225" y="2501900"/>
          <p14:tracePt t="147800" x="5376863" y="2486025"/>
          <p14:tracePt t="147816" x="5453063" y="2447925"/>
          <p14:tracePt t="147833" x="5583238" y="2416175"/>
          <p14:tracePt t="147850" x="5761038" y="2398713"/>
          <p14:tracePt t="147866" x="5873750" y="2389188"/>
          <p14:tracePt t="147883" x="6026150" y="2378075"/>
          <p14:tracePt t="147900" x="6096000" y="2378075"/>
          <p14:tracePt t="147917" x="6172200" y="2378075"/>
          <p14:tracePt t="147933" x="6307138" y="2378075"/>
          <p14:tracePt t="147950" x="6489700" y="2393950"/>
          <p14:tracePt t="147967" x="6604000" y="2409825"/>
          <p14:tracePt t="147983" x="6711950" y="2459038"/>
          <p14:tracePt t="148000" x="6792913" y="2513013"/>
          <p14:tracePt t="148016" x="6815138" y="2535238"/>
          <p14:tracePt t="148033" x="6824663" y="2555875"/>
          <p14:tracePt t="148050" x="6831013" y="2589213"/>
          <p14:tracePt t="148066" x="6831013" y="2609850"/>
          <p14:tracePt t="148083" x="6831013" y="2652713"/>
          <p14:tracePt t="148100" x="6831013" y="2674938"/>
          <p14:tracePt t="148117" x="6788150" y="2717800"/>
          <p14:tracePt t="148133" x="6734175" y="2755900"/>
          <p14:tracePt t="148150" x="6711950" y="2762250"/>
          <p14:tracePt t="148167" x="6689725" y="2767013"/>
          <p14:tracePt t="148283" x="6689725" y="2771775"/>
          <p14:tracePt t="148391" x="6684963" y="27717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2074" y="1407614"/>
            <a:ext cx="10515600" cy="4836432"/>
          </a:xfrm>
        </p:spPr>
        <p:txBody>
          <a:bodyPr>
            <a:normAutofit/>
          </a:bodyPr>
          <a:lstStyle/>
          <a:p>
            <a:r>
              <a:rPr lang="en-US" altLang="ja-JP" dirty="0"/>
              <a:t>The president informed </a:t>
            </a:r>
            <a:r>
              <a:rPr lang="en-US" altLang="ja-JP" dirty="0">
                <a:solidFill>
                  <a:srgbClr val="FF0000"/>
                </a:solidFill>
              </a:rPr>
              <a:t>the stock holders who gathered for the general meeting</a:t>
            </a:r>
            <a:r>
              <a:rPr lang="en-US" altLang="ja-JP" dirty="0"/>
              <a:t> of </a:t>
            </a:r>
            <a:r>
              <a:rPr lang="en-US" altLang="ja-JP" dirty="0">
                <a:solidFill>
                  <a:srgbClr val="0070C0"/>
                </a:solidFill>
              </a:rPr>
              <a:t>his decision to close its New York branch. 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A</a:t>
            </a:r>
            <a:r>
              <a:rPr lang="ja-JP" altLang="en-US" dirty="0"/>
              <a:t>に</a:t>
            </a:r>
            <a:r>
              <a:rPr lang="ja-JP" altLang="en-US" dirty="0">
                <a:solidFill>
                  <a:srgbClr val="0070C0"/>
                </a:solidFill>
              </a:rPr>
              <a:t>Ｂ</a:t>
            </a:r>
            <a:r>
              <a:rPr lang="ja-JP" altLang="en-US" dirty="0"/>
              <a:t>を知らせた</a:t>
            </a:r>
            <a:endParaRPr kumimoji="1" lang="en-US" altLang="ja-JP" dirty="0"/>
          </a:p>
          <a:p>
            <a:r>
              <a:rPr kumimoji="1" lang="en-US" altLang="ja-JP" dirty="0"/>
              <a:t>Now is the time to make </a:t>
            </a:r>
            <a:r>
              <a:rPr kumimoji="1" lang="en-US" altLang="ja-JP" b="1" dirty="0">
                <a:solidFill>
                  <a:srgbClr val="FF0000"/>
                </a:solidFill>
              </a:rPr>
              <a:t>real</a:t>
            </a:r>
            <a:r>
              <a:rPr kumimoji="1" lang="en-US" altLang="ja-JP" dirty="0"/>
              <a:t> </a:t>
            </a:r>
            <a:r>
              <a:rPr kumimoji="1" lang="en-US" altLang="ja-JP" b="1" dirty="0">
                <a:solidFill>
                  <a:srgbClr val="0070C0"/>
                </a:solidFill>
              </a:rPr>
              <a:t>the promises of democracy</a:t>
            </a:r>
            <a:r>
              <a:rPr kumimoji="1" lang="en-US" altLang="ja-JP" dirty="0"/>
              <a:t>.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Attached</a:t>
            </a:r>
            <a:r>
              <a:rPr kumimoji="1" lang="en-US" altLang="ja-JP" dirty="0"/>
              <a:t> please find </a:t>
            </a:r>
            <a:r>
              <a:rPr kumimoji="1" lang="en-US" altLang="ja-JP" b="1" dirty="0">
                <a:solidFill>
                  <a:srgbClr val="0070C0"/>
                </a:solidFill>
              </a:rPr>
              <a:t> </a:t>
            </a:r>
            <a:r>
              <a:rPr lang="en-US" altLang="ja-JP" b="1" dirty="0">
                <a:solidFill>
                  <a:srgbClr val="0070C0"/>
                </a:solidFill>
              </a:rPr>
              <a:t>our application form</a:t>
            </a:r>
            <a:r>
              <a:rPr kumimoji="1" lang="en-US" altLang="ja-JP" dirty="0"/>
              <a:t>.</a:t>
            </a:r>
          </a:p>
          <a:p>
            <a:pPr marL="0" indent="0">
              <a:buNone/>
            </a:pPr>
            <a:r>
              <a:rPr lang="ja-JP" altLang="en-US" dirty="0"/>
              <a:t>  </a:t>
            </a:r>
            <a:r>
              <a:rPr lang="ja-JP" altLang="en-US" b="1" dirty="0">
                <a:solidFill>
                  <a:srgbClr val="0070C0"/>
                </a:solidFill>
              </a:rPr>
              <a:t> Ｏ</a:t>
            </a:r>
            <a:r>
              <a:rPr lang="ja-JP" altLang="en-US" dirty="0"/>
              <a:t>が</a:t>
            </a:r>
            <a:r>
              <a:rPr lang="ja-JP" altLang="en-US" b="1" dirty="0">
                <a:solidFill>
                  <a:srgbClr val="FF0000"/>
                </a:solidFill>
              </a:rPr>
              <a:t>Ｃ</a:t>
            </a:r>
            <a:r>
              <a:rPr lang="ja-JP" altLang="en-US" dirty="0"/>
              <a:t>であるのを見つけてください。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直訳は</a:t>
            </a:r>
            <a:r>
              <a:rPr lang="ja-JP" altLang="en-US" dirty="0"/>
              <a:t>申請書が添付されているのを見つけてください。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/>
              <a:t>Enclosed please find X.  </a:t>
            </a:r>
            <a:r>
              <a:rPr kumimoji="1" lang="ja-JP" altLang="en-US" dirty="0"/>
              <a:t>は </a:t>
            </a:r>
            <a:r>
              <a:rPr kumimoji="1" lang="en-US" altLang="ja-JP" dirty="0"/>
              <a:t>TOEIC</a:t>
            </a:r>
            <a:r>
              <a:rPr kumimoji="1" lang="ja-JP" altLang="en-US" dirty="0"/>
              <a:t>頻出。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E08E372-7CE6-423A-9FDB-AA94ED27D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7"/>
    </mc:Choice>
    <mc:Fallback xmlns="">
      <p:transition spd="slow" advTm="3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2" x="8393113" y="4306888"/>
          <p14:tracePt t="1581" x="8393113" y="4295775"/>
          <p14:tracePt t="1615" x="8393113" y="4291013"/>
          <p14:tracePt t="1907" x="8312150" y="4291013"/>
          <p14:tracePt t="1940" x="8040688" y="4291013"/>
          <p14:tracePt t="1973" x="7874000" y="4279900"/>
          <p14:tracePt t="1992" x="7750175" y="4225925"/>
          <p14:tracePt t="2017" x="7696200" y="4176713"/>
          <p14:tracePt t="2047" x="7620000" y="4144963"/>
          <p14:tracePt t="2081" x="7554913" y="4117975"/>
          <p14:tracePt t="2111" x="7489825" y="4106863"/>
          <p14:tracePt t="2140" x="7431088" y="4095750"/>
          <p14:tracePt t="2173" x="7392988" y="4090988"/>
          <p14:tracePt t="2206" x="7361238" y="4075113"/>
          <p14:tracePt t="2240" x="7258050" y="4037013"/>
          <p14:tracePt t="2282" x="7188200" y="4003675"/>
          <p14:tracePt t="2315" x="7143750" y="3976688"/>
          <p14:tracePt t="2344" x="7107238" y="3944938"/>
          <p14:tracePt t="2377" x="7024688" y="3940175"/>
          <p14:tracePt t="2407" x="6911975" y="3929063"/>
          <p14:tracePt t="2440" x="6808788" y="3895725"/>
          <p14:tracePt t="2457" x="6788150" y="3890963"/>
          <p14:tracePt t="2490" x="6700838" y="3875088"/>
          <p14:tracePt t="2532" x="6577013" y="3875088"/>
          <p14:tracePt t="2564" x="6469063" y="3859213"/>
          <p14:tracePt t="2594" x="6388100" y="3852863"/>
          <p14:tracePt t="2627" x="6311900" y="3841750"/>
          <p14:tracePt t="2657" x="6161088" y="3841750"/>
          <p14:tracePt t="2690" x="6042025" y="3848100"/>
          <p14:tracePt t="2723" x="6008688" y="3848100"/>
          <p14:tracePt t="2757" x="5961063" y="3836988"/>
          <p14:tracePt t="2781" x="5846763" y="3836988"/>
          <p14:tracePt t="2814" x="5776913" y="3836988"/>
          <p14:tracePt t="2844" x="5734050" y="3836988"/>
          <p14:tracePt t="2877" x="5695950" y="3836988"/>
          <p14:tracePt t="2907" x="5637213" y="3836988"/>
          <p14:tracePt t="2940" x="5545138" y="3836988"/>
          <p14:tracePt t="2957" x="5534025" y="3836988"/>
          <p14:tracePt t="2990" x="5457825" y="3821113"/>
          <p14:tracePt t="3015" x="5403850" y="3810000"/>
          <p14:tracePt t="3048" x="5241925" y="3776663"/>
          <p14:tracePt t="3077" x="5172075" y="3749675"/>
          <p14:tracePt t="3111" x="4987925" y="3668713"/>
          <p14:tracePt t="3140" x="4799013" y="3614738"/>
          <p14:tracePt t="3157" x="4718050" y="3594100"/>
          <p14:tracePt t="3190" x="4502150" y="3529013"/>
          <p14:tracePt t="3223" x="4376738" y="3495675"/>
          <p14:tracePt t="3256" x="4291013" y="3475038"/>
          <p14:tracePt t="3281" x="4264025" y="3463925"/>
          <p14:tracePt t="3314" x="4259263" y="3463925"/>
          <p14:tracePt t="3377" x="4252913" y="3463925"/>
          <p14:tracePt t="3407" x="4237038" y="3463925"/>
          <p14:tracePt t="3741" x="4518025" y="3468688"/>
          <p14:tracePt t="3768" x="4675188" y="3468688"/>
          <p14:tracePt t="3798" x="5037138" y="3468688"/>
          <p14:tracePt t="3827" x="5468938" y="3502025"/>
          <p14:tracePt t="3861" x="5837238" y="3551238"/>
          <p14:tracePt t="3894" x="5837238" y="3578225"/>
          <p14:tracePt t="3923" x="5810250" y="3605213"/>
          <p14:tracePt t="3957" x="5738813" y="3621088"/>
          <p14:tracePt t="3990" x="5641975" y="3621088"/>
          <p14:tracePt t="4014" x="5592763" y="3621088"/>
          <p14:tracePt t="4047" x="5556250" y="3621088"/>
          <p14:tracePt t="4081" x="5399088" y="3594100"/>
          <p14:tracePt t="4110" x="5264150" y="3513138"/>
          <p14:tracePt t="4144" x="5230813" y="3441700"/>
          <p14:tracePt t="4173" x="5219700" y="3394075"/>
          <p14:tracePt t="4206" x="5226050" y="3355975"/>
          <p14:tracePt t="4240" x="5230813" y="3340100"/>
          <p14:tracePt t="4273" x="5307013" y="3317875"/>
          <p14:tracePt t="4297" x="5387975" y="3302000"/>
          <p14:tracePt t="4331" x="5673725" y="3252788"/>
          <p14:tracePt t="4360" x="5819775" y="3236913"/>
          <p14:tracePt t="4394" x="5965825" y="3221038"/>
          <p14:tracePt t="4423" x="6269038" y="3187700"/>
          <p14:tracePt t="4456" x="6630988" y="3178175"/>
          <p14:tracePt t="4490" x="6911975" y="3178175"/>
          <p14:tracePt t="4515" x="7004050" y="3182938"/>
          <p14:tracePt t="4547" x="7296150" y="3205163"/>
          <p14:tracePt t="4581" x="7615238" y="3241675"/>
          <p14:tracePt t="4610" x="7793038" y="3286125"/>
          <p14:tracePt t="4643" x="7874000" y="3324225"/>
          <p14:tracePt t="4673" x="7939088" y="3360738"/>
          <p14:tracePt t="4706" x="7950200" y="3398838"/>
          <p14:tracePt t="4739" x="7959725" y="3475038"/>
          <p14:tracePt t="4773" x="7943850" y="3567113"/>
          <p14:tracePt t="4798" x="7923213" y="3605213"/>
          <p14:tracePt t="4831" x="7869238" y="3641725"/>
          <p14:tracePt t="4861" x="7813675" y="3652838"/>
          <p14:tracePt t="4889" x="7797800" y="3652838"/>
          <p14:tracePt t="4923" x="7786688" y="3652838"/>
          <p14:tracePt t="4956" x="7781925" y="3652838"/>
          <p14:tracePt t="4990" x="7777163" y="3652838"/>
          <p14:tracePt t="5861" x="7770813" y="3652838"/>
          <p14:tracePt t="5893" x="7766050" y="3652838"/>
          <p14:tracePt t="5940" x="7739063" y="3652838"/>
          <p14:tracePt t="5956" x="7727950" y="3652838"/>
          <p14:tracePt t="5990" x="7651750" y="3652838"/>
          <p14:tracePt t="6014" x="7577138" y="3636963"/>
          <p14:tracePt t="6047" x="7381875" y="3636963"/>
          <p14:tracePt t="6081" x="6927850" y="3641725"/>
          <p14:tracePt t="6110" x="6516688" y="3675063"/>
          <p14:tracePt t="6144" x="6057900" y="3706813"/>
          <p14:tracePt t="6173" x="5626100" y="3733800"/>
          <p14:tracePt t="6206" x="5295900" y="3733800"/>
          <p14:tracePt t="6239" x="4911725" y="3729038"/>
          <p14:tracePt t="6273" x="4387850" y="3679825"/>
          <p14:tracePt t="6297" x="3902075" y="3625850"/>
          <p14:tracePt t="6330" x="3360738" y="3567113"/>
          <p14:tracePt t="6360" x="2960688" y="3533775"/>
          <p14:tracePt t="6390" x="2670175" y="3524250"/>
          <p14:tracePt t="6423" x="2378075" y="3524250"/>
          <p14:tracePt t="6456" x="2270125" y="3517900"/>
          <p14:tracePt t="6490" x="2178050" y="3517900"/>
          <p14:tracePt t="6491" x="2117725" y="3517900"/>
          <p14:tracePt t="6523" x="1939925" y="3517900"/>
          <p14:tracePt t="6548" x="1870075" y="3517900"/>
          <p14:tracePt t="6577" x="1778000" y="3517900"/>
          <p14:tracePt t="6610" x="1685925" y="3517900"/>
          <p14:tracePt t="6643" x="1582738" y="3517900"/>
          <p14:tracePt t="6673" x="1474788" y="3517900"/>
          <p14:tracePt t="6706" x="1420813" y="3529013"/>
          <p14:tracePt t="6740" x="1393825" y="3529013"/>
          <p14:tracePt t="6750" x="1382713" y="3529013"/>
          <p14:tracePt t="6765" x="1377950" y="3529013"/>
          <p14:tracePt t="6798" x="1373188" y="3529013"/>
          <p14:tracePt t="6877" x="1373188" y="3524250"/>
          <p14:tracePt t="6906" x="1400175" y="3479800"/>
          <p14:tracePt t="6940" x="1535113" y="3432175"/>
          <p14:tracePt t="6973" x="1670050" y="3414713"/>
          <p14:tracePt t="6991" x="1681163" y="3414713"/>
          <p14:tracePt t="7023" x="1708150" y="3414713"/>
          <p14:tracePt t="7047" x="1782763" y="3414713"/>
          <p14:tracePt t="7077" x="1939925" y="3421063"/>
          <p14:tracePt t="7110" x="2027238" y="3436938"/>
          <p14:tracePt t="7143" x="2032000" y="3441700"/>
          <p14:tracePt t="7281" x="1993900" y="3441700"/>
          <p14:tracePt t="7313" x="1982788" y="3441700"/>
          <p14:tracePt t="7343" x="1982788" y="3448050"/>
          <p14:tracePt t="7377" x="1962150" y="3448050"/>
          <p14:tracePt t="7407" x="1924050" y="3459163"/>
          <p14:tracePt t="7439" x="1897063" y="3463925"/>
          <p14:tracePt t="7473" x="1890713" y="3468688"/>
          <p14:tracePt t="7547" x="1885950" y="3468688"/>
          <p14:tracePt t="8939" x="1939925" y="3556000"/>
          <p14:tracePt t="8973" x="2544763" y="3902075"/>
          <p14:tracePt t="8993" x="2670175" y="3967163"/>
          <p14:tracePt t="9017" x="2755900" y="4003675"/>
          <p14:tracePt t="9047" x="2767013" y="4010025"/>
          <p14:tracePt t="9094" x="2782888" y="3998913"/>
          <p14:tracePt t="9127" x="2820988" y="3949700"/>
          <p14:tracePt t="9156" x="2825750" y="3944938"/>
          <p14:tracePt t="9223" x="2874963" y="3940175"/>
          <p14:tracePt t="9256" x="2913063" y="3940175"/>
          <p14:tracePt t="9281" x="2917825" y="3940175"/>
          <p14:tracePt t="9314" x="2928938" y="3940175"/>
          <p14:tracePt t="9360" x="2967038" y="3940175"/>
          <p14:tracePt t="9377" x="3005138" y="3933825"/>
          <p14:tracePt t="9406" x="3144838" y="3922713"/>
          <p14:tracePt t="9440" x="3533775" y="3895725"/>
          <p14:tracePt t="9456" x="3632200" y="3895725"/>
          <p14:tracePt t="9489" x="4106863" y="3836988"/>
          <p14:tracePt t="9500" x="4452938" y="3787775"/>
          <p14:tracePt t="9532" x="4765675" y="3756025"/>
          <p14:tracePt t="9564" x="4960938" y="3749675"/>
          <p14:tracePt t="9594" x="5106988" y="3740150"/>
          <p14:tracePt t="9627" x="5226050" y="3740150"/>
          <p14:tracePt t="9656" x="5322888" y="3771900"/>
          <p14:tracePt t="9690" x="5365750" y="3783013"/>
          <p14:tracePt t="9706" x="5376863" y="3783013"/>
          <p14:tracePt t="9740" x="5414963" y="3744913"/>
          <p14:tracePt t="9765" x="5426075" y="3717925"/>
          <p14:tracePt t="9798" x="5430838" y="3695700"/>
          <p14:tracePt t="9831" x="5430838" y="3686175"/>
          <p14:tracePt t="9861" x="5410200" y="3663950"/>
          <p14:tracePt t="9889" x="5387975" y="3659188"/>
          <p14:tracePt t="9923" x="5376863" y="3659188"/>
          <p14:tracePt t="9973" x="5365750" y="3659188"/>
          <p14:tracePt t="9990" x="5360988" y="3659188"/>
          <p14:tracePt t="10031" x="5356225" y="3659188"/>
          <p14:tracePt t="10077" x="5383213" y="3652838"/>
          <p14:tracePt t="10110" x="5392738" y="3652838"/>
          <p14:tracePt t="10143" x="5399088" y="3652838"/>
          <p14:tracePt t="10173" x="5403850" y="3652838"/>
          <p14:tracePt t="10331" x="5410200" y="3648075"/>
          <p14:tracePt t="10610" x="5426075" y="3636963"/>
          <p14:tracePt t="10689" x="5426075" y="3632200"/>
          <p14:tracePt t="10843" x="5419725" y="3632200"/>
          <p14:tracePt t="10875" x="5410200" y="3625850"/>
          <p14:tracePt t="10906" x="5403850" y="3625850"/>
          <p14:tracePt t="10939" x="5399088" y="3625850"/>
          <p14:tracePt t="10973" x="5392738" y="3625850"/>
          <p14:tracePt t="11023" x="5387975" y="3625850"/>
          <p14:tracePt t="11080" x="5376863" y="3625850"/>
          <p14:tracePt t="11127" x="5372100" y="3625850"/>
          <p14:tracePt t="11173" x="5360988" y="3625850"/>
          <p14:tracePt t="11206" x="5349875" y="3625850"/>
          <p14:tracePt t="11240" x="5302250" y="3625850"/>
          <p14:tracePt t="11282" x="5165725" y="3625850"/>
          <p14:tracePt t="11314" x="5057775" y="3632200"/>
          <p14:tracePt t="11344" x="4895850" y="3675063"/>
          <p14:tracePt t="11377" x="4695825" y="3749675"/>
          <p14:tracePt t="11407" x="4448175" y="3852863"/>
          <p14:tracePt t="11440" x="4167188" y="3949700"/>
          <p14:tracePt t="11457" x="4122738" y="3967163"/>
          <p14:tracePt t="11490" x="4117975" y="3967163"/>
          <p14:tracePt t="11707" x="4068763" y="3976688"/>
          <p14:tracePt t="11734" x="3868738" y="4048125"/>
          <p14:tracePt t="11765" x="3529013" y="4156075"/>
          <p14:tracePt t="11798" x="3225800" y="4268788"/>
          <p14:tracePt t="11827" x="3194050" y="4284663"/>
          <p14:tracePt t="11877" x="3194050" y="4295775"/>
          <p14:tracePt t="11923" x="3194050" y="4322763"/>
          <p14:tracePt t="11957" x="3194050" y="4329113"/>
          <p14:tracePt t="11990" x="3187700" y="4333875"/>
          <p14:tracePt t="12032" x="3140075" y="4340225"/>
          <p14:tracePt t="12065" x="3052763" y="4340225"/>
          <p14:tracePt t="12094" x="3016250" y="4322763"/>
          <p14:tracePt t="12144" x="3016250" y="4318000"/>
          <p14:tracePt t="12173" x="3009900" y="4318000"/>
          <p14:tracePt t="12207" x="3009900" y="4284663"/>
          <p14:tracePt t="12240" x="3160713" y="4268788"/>
          <p14:tracePt t="12281" x="3324225" y="4318000"/>
          <p14:tracePt t="12314" x="3333750" y="4387850"/>
          <p14:tracePt t="12345" x="3306763" y="4441825"/>
          <p14:tracePt t="12377" x="3252788" y="4475163"/>
          <p14:tracePt t="12407" x="3133725" y="4502150"/>
          <p14:tracePt t="12440" x="2955925" y="4502150"/>
          <p14:tracePt t="12473" x="2798763" y="4403725"/>
          <p14:tracePt t="12491" x="2767013" y="4318000"/>
          <p14:tracePt t="12514" x="2767013" y="4257675"/>
          <p14:tracePt t="12548" x="2863850" y="4160838"/>
          <p14:tracePt t="12577" x="3252788" y="4086225"/>
          <p14:tracePt t="12610" x="3486150" y="4102100"/>
          <p14:tracePt t="12644" x="3529013" y="4203700"/>
          <p14:tracePt t="12673" x="3540125" y="4360863"/>
          <p14:tracePt t="12707" x="3513138" y="4468813"/>
          <p14:tracePt t="12740" x="3324225" y="4567238"/>
          <p14:tracePt t="12781" x="3090863" y="4511675"/>
          <p14:tracePt t="12814" x="3063875" y="4421188"/>
          <p14:tracePt t="12844" x="3106738" y="4360863"/>
          <p14:tracePt t="12877" x="3205163" y="4344988"/>
          <p14:tracePt t="12906" x="3243263" y="4349750"/>
          <p14:tracePt t="12940" x="3270250" y="4398963"/>
          <p14:tracePt t="12974" x="3290888" y="4430713"/>
          <p14:tracePt t="12991" x="3297238" y="4441825"/>
          <p14:tracePt t="13023" x="3302000" y="4448175"/>
          <p14:tracePt t="13223" x="3302000" y="4452938"/>
          <p14:tracePt t="13361" x="3302000" y="4464050"/>
          <p14:tracePt t="13691" x="2913063" y="4090988"/>
          <p14:tracePt t="13720" x="2762250" y="3976688"/>
          <p14:tracePt t="13751" x="2501900" y="3771900"/>
          <p14:tracePt t="13783" x="2470150" y="3744913"/>
          <p14:tracePt t="13831" x="2459038" y="3733800"/>
          <p14:tracePt t="13893" x="2454275" y="3733800"/>
          <p14:tracePt t="13923" x="2425700" y="3729038"/>
          <p14:tracePt t="13956" x="2166938" y="3733800"/>
          <p14:tracePt t="13984" x="1820863" y="3679825"/>
          <p14:tracePt t="14017" x="1362075" y="3513138"/>
          <p14:tracePt t="14047" x="1112838" y="3387725"/>
          <p14:tracePt t="14081" x="1016000" y="3313113"/>
          <p14:tracePt t="14127" x="1016000" y="3306763"/>
          <p14:tracePt t="14156" x="1292225" y="3214688"/>
          <p14:tracePt t="14189" x="1643063" y="3194050"/>
          <p14:tracePt t="14223" x="1890713" y="3194050"/>
          <p14:tracePt t="14250" x="1951038" y="3252788"/>
          <p14:tracePt t="14275" x="2000250" y="3333750"/>
          <p14:tracePt t="14298" x="2036763" y="3421063"/>
          <p14:tracePt t="14331" x="2043113" y="3517900"/>
          <p14:tracePt t="14360" x="1939925" y="3560763"/>
          <p14:tracePt t="14393" x="1670050" y="3513138"/>
          <p14:tracePt t="14423" x="1328738" y="3306763"/>
          <p14:tracePt t="14456" x="1265238" y="3241675"/>
          <p14:tracePt t="14489" x="1270000" y="3225800"/>
          <p14:tracePt t="14500" x="1400175" y="3194050"/>
          <p14:tracePt t="14532" x="1663700" y="3171825"/>
          <p14:tracePt t="14564" x="1966913" y="3171825"/>
          <p14:tracePt t="14594" x="2227263" y="3214688"/>
          <p14:tracePt t="14626" x="2317750" y="3279775"/>
          <p14:tracePt t="14656" x="2317750" y="3351213"/>
          <p14:tracePt t="14690" x="2193925" y="3486150"/>
          <p14:tracePt t="14723" x="1881188" y="3560763"/>
          <p14:tracePt t="14749" x="1712913" y="3560763"/>
          <p14:tracePt t="14781" x="1501775" y="3436938"/>
          <p14:tracePt t="14814" x="1438275" y="3306763"/>
          <p14:tracePt t="14844" x="1501775" y="3232150"/>
          <p14:tracePt t="14877" x="2016125" y="3178175"/>
          <p14:tracePt t="14906" x="2263775" y="3232150"/>
          <p14:tracePt t="14940" x="2371725" y="3367088"/>
          <p14:tracePt t="14973" x="2443163" y="3495675"/>
          <p14:tracePt t="14991" x="2443163" y="3524250"/>
          <p14:tracePt t="15023" x="2286000" y="3560763"/>
          <p14:tracePt t="15047" x="2112963" y="3571875"/>
          <p14:tracePt t="15077" x="1697038" y="3513138"/>
          <p14:tracePt t="15110" x="1562100" y="3421063"/>
          <p14:tracePt t="15143" x="1582738" y="3387725"/>
          <p14:tracePt t="15173" x="1854200" y="3351213"/>
          <p14:tracePt t="15206" x="2101850" y="3405188"/>
          <p14:tracePt t="15240" x="2232025" y="3506788"/>
          <p14:tracePt t="15250" x="2243138" y="3517900"/>
          <p14:tracePt t="15281" x="2281238" y="3567113"/>
          <p14:tracePt t="15314" x="2263775" y="3582988"/>
          <p14:tracePt t="15344" x="2047875" y="3594100"/>
          <p14:tracePt t="15376" x="1735138" y="3513138"/>
          <p14:tracePt t="15406" x="1654175" y="3459163"/>
          <p14:tracePt t="15440" x="1674813" y="3432175"/>
          <p14:tracePt t="15473" x="1935163" y="3409950"/>
          <p14:tracePt t="15491" x="2027238" y="3414713"/>
          <p14:tracePt t="15524" x="2162175" y="3441700"/>
          <p14:tracePt t="15547" x="2281238" y="3468688"/>
          <p14:tracePt t="15580" x="2463800" y="3529013"/>
          <p14:tracePt t="15610" x="2490788" y="3551238"/>
          <p14:tracePt t="15643" x="2490788" y="3567113"/>
          <p14:tracePt t="15690" x="2490788" y="3571875"/>
          <p14:tracePt t="15723" x="2474913" y="3571875"/>
          <p14:tracePt t="15765" x="2432050" y="3571875"/>
          <p14:tracePt t="15797" x="2416175" y="3582988"/>
          <p14:tracePt t="15939" x="2416175" y="3587750"/>
          <p14:tracePt t="17407" x="2659063" y="3609975"/>
          <p14:tracePt t="17439" x="2998788" y="3652838"/>
          <p14:tracePt t="17468" x="3194050" y="3668713"/>
          <p14:tracePt t="17492" x="3448050" y="3679825"/>
          <p14:tracePt t="17515" x="3814763" y="3675063"/>
          <p14:tracePt t="17547" x="4306888" y="3625850"/>
          <p14:tracePt t="17581" x="4648200" y="3625850"/>
          <p14:tracePt t="17611" x="4733925" y="3625850"/>
          <p14:tracePt t="17644" x="5014913" y="3636963"/>
          <p14:tracePt t="17673" x="5473700" y="3636963"/>
          <p14:tracePt t="17706" x="5846763" y="3636963"/>
          <p14:tracePt t="17740" x="6215063" y="3625850"/>
          <p14:tracePt t="17781" x="6777038" y="3594100"/>
          <p14:tracePt t="17815" x="7258050" y="3578225"/>
          <p14:tracePt t="17844" x="7597775" y="3578225"/>
          <p14:tracePt t="17877" x="7754938" y="3582988"/>
          <p14:tracePt t="17907" x="7896225" y="3582988"/>
          <p14:tracePt t="17940" x="8166100" y="3594100"/>
          <p14:tracePt t="17956" x="8251825" y="3605213"/>
          <p14:tracePt t="17990" x="8458200" y="3609975"/>
          <p14:tracePt t="18000" x="8532813" y="3621088"/>
          <p14:tracePt t="18016" x="8555038" y="3621088"/>
          <p14:tracePt t="18047" x="8575675" y="3621088"/>
          <p14:tracePt t="18077" x="8613775" y="3621088"/>
          <p14:tracePt t="18110" x="8685213" y="3598863"/>
          <p14:tracePt t="18144" x="8712200" y="3594100"/>
          <p14:tracePt t="18173" x="8721725" y="3587750"/>
          <p14:tracePt t="18207" x="8732838" y="3582988"/>
          <p14:tracePt t="18240" x="8743950" y="3567113"/>
          <p14:tracePt t="18265" x="8759825" y="3544888"/>
          <p14:tracePt t="18297" x="8766175" y="3529013"/>
          <p14:tracePt t="18331" x="8766175" y="3517900"/>
          <p14:tracePt t="18781" x="8759825" y="3517900"/>
          <p14:tracePt t="18907" x="8759825" y="3524250"/>
          <p14:tracePt t="19157" x="8732838" y="3533775"/>
          <p14:tracePt t="19189" x="8716963" y="3551238"/>
          <p14:tracePt t="19223" x="8667750" y="3594100"/>
          <p14:tracePt t="19249" x="8566150" y="3659188"/>
          <p14:tracePt t="19281" x="8031163" y="3886200"/>
          <p14:tracePt t="19314" x="7793038" y="3967163"/>
          <p14:tracePt t="19343" x="7696200" y="3994150"/>
          <p14:tracePt t="19377" x="7597775" y="4021138"/>
          <p14:tracePt t="19407" x="7300913" y="4079875"/>
          <p14:tracePt t="19440" x="7031038" y="4167188"/>
          <p14:tracePt t="19456" x="7004050" y="4176713"/>
          <p14:tracePt t="19490" x="6950075" y="4210050"/>
          <p14:tracePt t="19524" x="6842125" y="4230688"/>
          <p14:tracePt t="19547" x="6700838" y="4252913"/>
          <p14:tracePt t="19581" x="6376988" y="4318000"/>
          <p14:tracePt t="19611" x="6219825" y="4403725"/>
          <p14:tracePt t="19643" x="6096000" y="4502150"/>
          <p14:tracePt t="19673" x="5891213" y="4610100"/>
          <p14:tracePt t="19706" x="5630863" y="4706938"/>
          <p14:tracePt t="19739" x="5322888" y="4792663"/>
          <p14:tracePt t="19765" x="5010150" y="4868863"/>
          <p14:tracePt t="19797" x="4518025" y="4933950"/>
          <p14:tracePt t="19827" x="4052888" y="4945063"/>
          <p14:tracePt t="19861" x="3479800" y="4945063"/>
          <p14:tracePt t="19877" x="3263900" y="4938713"/>
          <p14:tracePt t="19907" x="2951163" y="4929188"/>
          <p14:tracePt t="19940" x="2805113" y="4929188"/>
          <p14:tracePt t="19957" x="2762250" y="4929188"/>
          <p14:tracePt t="19990" x="2708275" y="4956175"/>
          <p14:tracePt t="20015" x="2663825" y="4965700"/>
          <p14:tracePt t="20047" x="2578100" y="4976813"/>
          <p14:tracePt t="20081" x="2513013" y="4983163"/>
          <p14:tracePt t="20111" x="2508250" y="4983163"/>
          <p14:tracePt t="20143" x="2470150" y="4992688"/>
          <p14:tracePt t="20173" x="2344738" y="5010150"/>
          <p14:tracePt t="20206" x="2236788" y="5019675"/>
          <p14:tracePt t="20240" x="2178050" y="5030788"/>
          <p14:tracePt t="20282" x="2151063" y="5053013"/>
          <p14:tracePt t="20314" x="2124075" y="5064125"/>
          <p14:tracePt t="20344" x="2097088" y="5064125"/>
          <p14:tracePt t="20377" x="2090738" y="5064125"/>
          <p14:tracePt t="20844" x="2090738" y="5068888"/>
          <p14:tracePt t="20877" x="2128838" y="5091113"/>
          <p14:tracePt t="20907" x="2227263" y="5111750"/>
          <p14:tracePt t="20939" x="2344738" y="5122863"/>
          <p14:tracePt t="20973" x="2481263" y="5138738"/>
          <p14:tracePt t="20991" x="2555875" y="5138738"/>
          <p14:tracePt t="21023" x="2663825" y="5145088"/>
          <p14:tracePt t="21047" x="2762250" y="5156200"/>
          <p14:tracePt t="21077" x="2940050" y="5160963"/>
          <p14:tracePt t="21110" x="3171825" y="5183188"/>
          <p14:tracePt t="21144" x="3236913" y="5187950"/>
          <p14:tracePt t="21173" x="3306763" y="5187950"/>
          <p14:tracePt t="21206" x="3497263" y="5187950"/>
          <p14:tracePt t="21240" x="3722688" y="5187950"/>
          <p14:tracePt t="21282" x="3733800" y="5187950"/>
          <p14:tracePt t="21343" x="3821113" y="5187950"/>
          <p14:tracePt t="21377" x="3848100" y="5187950"/>
          <p14:tracePt t="21473" x="4090988" y="5187950"/>
          <p14:tracePt t="21491" x="4275138" y="5165725"/>
          <p14:tracePt t="21515" x="4533900" y="5156200"/>
          <p14:tracePt t="21548" x="4598988" y="5149850"/>
          <p14:tracePt t="21594" x="4560888" y="5156200"/>
          <p14:tracePt t="21627" x="4556125" y="5156200"/>
          <p14:tracePt t="21723" x="4545013" y="5156200"/>
          <p14:tracePt t="21782" x="4675188" y="5187950"/>
          <p14:tracePt t="21814" x="5091113" y="5257800"/>
          <p14:tracePt t="21844" x="5291138" y="5322888"/>
          <p14:tracePt t="21877" x="5318125" y="5360988"/>
          <p14:tracePt t="21906" x="5295900" y="5383213"/>
          <p14:tracePt t="21939" x="5230813" y="5392738"/>
          <p14:tracePt t="21973" x="4949825" y="5403850"/>
          <p14:tracePt t="21991" x="4614863" y="5360988"/>
          <p14:tracePt t="22015" x="4340225" y="5307013"/>
          <p14:tracePt t="22047" x="4102100" y="5176838"/>
          <p14:tracePt t="22077" x="4144963" y="5003800"/>
          <p14:tracePt t="22111" x="4367213" y="4819650"/>
          <p14:tracePt t="22140" x="4522788" y="4749800"/>
          <p14:tracePt t="22173" x="4841875" y="4711700"/>
          <p14:tracePt t="22206" x="5122863" y="4729163"/>
          <p14:tracePt t="22240" x="5365750" y="4902200"/>
          <p14:tracePt t="22282" x="5556250" y="5192713"/>
          <p14:tracePt t="22315" x="5549900" y="5300663"/>
          <p14:tracePt t="22344" x="5491163" y="5356225"/>
          <p14:tracePt t="22377" x="5457825" y="5356225"/>
          <p14:tracePt t="22407" x="5453063" y="5356225"/>
          <p14:tracePt t="22440" x="5446713" y="5356225"/>
          <p14:tracePt t="22999" x="5446713" y="5349875"/>
          <p14:tracePt t="23033" x="5441950" y="5345113"/>
          <p14:tracePt t="23094" x="5419725" y="5345113"/>
          <p14:tracePt t="23127" x="5387975" y="5345113"/>
          <p14:tracePt t="23157" x="5356225" y="5345113"/>
          <p14:tracePt t="23189" x="5338763" y="5338763"/>
          <p14:tracePt t="23223" x="5264150" y="5300663"/>
          <p14:tracePt t="23256" x="5145088" y="5241925"/>
          <p14:tracePt t="23281" x="5080000" y="5199063"/>
          <p14:tracePt t="23330" x="5068888" y="5172075"/>
          <p14:tracePt t="23360" x="5068888" y="5160963"/>
          <p14:tracePt t="23393" x="5068888" y="5149850"/>
          <p14:tracePt t="23423" x="5064125" y="5145088"/>
          <p14:tracePt t="23489" x="5057775" y="5138738"/>
          <p14:tracePt t="23533" x="5048250" y="5138738"/>
          <p14:tracePt t="23593" x="5041900" y="5138738"/>
          <p14:tracePt t="23626" x="5037138" y="5138738"/>
          <p14:tracePt t="23656" x="5030788" y="5133975"/>
          <p14:tracePt t="23690" x="5019675" y="5129213"/>
          <p14:tracePt t="23723" x="5014913" y="5129213"/>
          <p14:tracePt t="24266" x="4992688" y="5122863"/>
          <p14:tracePt t="24296" x="4857750" y="5129213"/>
          <p14:tracePt t="24331" x="4502150" y="5138738"/>
          <p14:tracePt t="24362" x="4102100" y="5138738"/>
          <p14:tracePt t="24390" x="3713163" y="5122863"/>
          <p14:tracePt t="24408" x="3625850" y="5122863"/>
          <p14:tracePt t="24440" x="3194050" y="5095875"/>
          <p14:tracePt t="24458" x="3128963" y="5084763"/>
          <p14:tracePt t="24490" x="2870200" y="5064125"/>
          <p14:tracePt t="24516" x="2744788" y="5064125"/>
          <p14:tracePt t="24546" x="2616200" y="5064125"/>
          <p14:tracePt t="24580" x="2398713" y="5068888"/>
          <p14:tracePt t="24611" x="2308225" y="5068888"/>
          <p14:tracePt t="24640" x="2182813" y="5068888"/>
          <p14:tracePt t="24657" x="2090738" y="5068888"/>
          <p14:tracePt t="24690" x="1858963" y="5046663"/>
          <p14:tracePt t="24707" x="1708150" y="5014913"/>
          <p14:tracePt t="24740" x="1589088" y="4972050"/>
          <p14:tracePt t="24750" x="1582738" y="4965700"/>
          <p14:tracePt t="24765" x="1566863" y="4945063"/>
          <p14:tracePt t="24797" x="1519238" y="4891088"/>
          <p14:tracePt t="24828" x="1492250" y="4841875"/>
          <p14:tracePt t="24861" x="1582738" y="4760913"/>
          <p14:tracePt t="24894" x="1820863" y="4718050"/>
          <p14:tracePt t="24923" x="1989138" y="4718050"/>
          <p14:tracePt t="24957" x="2032000" y="4729163"/>
          <p14:tracePt t="24990" x="2058988" y="4783138"/>
          <p14:tracePt t="25032" x="1993900" y="4864100"/>
          <p14:tracePt t="25064" x="1924050" y="4906963"/>
          <p14:tracePt t="25094" x="1912938" y="4918075"/>
          <p14:tracePt t="25140" x="1935163" y="4922838"/>
          <p14:tracePt t="25173" x="1946275" y="4933950"/>
          <p14:tracePt t="25206" x="1951038" y="4933950"/>
          <p14:tracePt t="25257" x="1966913" y="4938713"/>
          <p14:tracePt t="25281" x="1993900" y="4938713"/>
          <p14:tracePt t="25315" x="2058988" y="4949825"/>
          <p14:tracePt t="25344" x="2162175" y="4965700"/>
          <p14:tracePt t="25377" x="2274888" y="4999038"/>
          <p14:tracePt t="25407" x="2436813" y="5030788"/>
          <p14:tracePt t="25440" x="2805113" y="5064125"/>
          <p14:tracePt t="25456" x="2843213" y="5064125"/>
          <p14:tracePt t="25490" x="3070225" y="5102225"/>
          <p14:tracePt t="25524" x="3297238" y="5106988"/>
          <p14:tracePt t="25547" x="3513138" y="5106988"/>
          <p14:tracePt t="25581" x="3805238" y="5106988"/>
          <p14:tracePt t="25610" x="3913188" y="5106988"/>
          <p14:tracePt t="25644" x="4102100" y="5133975"/>
          <p14:tracePt t="25673" x="4230688" y="5145088"/>
          <p14:tracePt t="25706" x="4286250" y="5149850"/>
          <p14:tracePt t="25740" x="4302125" y="5149850"/>
          <p14:tracePt t="25860" x="4291013" y="5149850"/>
          <p14:tracePt t="25907" x="4286250" y="5149850"/>
          <p14:tracePt t="25956" x="4279900" y="5149850"/>
          <p14:tracePt t="25990" x="4279900" y="5156200"/>
          <p14:tracePt t="26031" x="4279900" y="5160963"/>
          <p14:tracePt t="26127" x="4275138" y="5160963"/>
          <p14:tracePt t="26174" x="4259263" y="5160963"/>
          <p14:tracePt t="26223" x="4241800" y="5160963"/>
          <p14:tracePt t="26256" x="4214813" y="5176838"/>
          <p14:tracePt t="26281" x="4171950" y="5214938"/>
          <p14:tracePt t="26314" x="4149725" y="5226050"/>
          <p14:tracePt t="26360" x="4144963" y="5230813"/>
          <p14:tracePt t="26394" x="4140200" y="5230813"/>
          <p14:tracePt t="28861" x="5561013" y="5356225"/>
          <p14:tracePt t="28890" x="6242050" y="5349875"/>
          <p14:tracePt t="28908" x="6327775" y="5338763"/>
          <p14:tracePt t="28940" x="6689725" y="5268913"/>
          <p14:tracePt t="28956" x="6754813" y="5257800"/>
          <p14:tracePt t="28990" x="7231063" y="5246688"/>
          <p14:tracePt t="29023" x="7597775" y="5264150"/>
          <p14:tracePt t="29047" x="7900988" y="5273675"/>
          <p14:tracePt t="29077" x="8285163" y="5226050"/>
          <p14:tracePt t="29111" x="8458200" y="5176838"/>
          <p14:tracePt t="29143" x="8467725" y="5172075"/>
          <p14:tracePt t="29173" x="8478838" y="5149850"/>
          <p14:tracePt t="29206" x="8489950" y="5133975"/>
          <p14:tracePt t="29256" x="8489950" y="5122863"/>
          <p14:tracePt t="29423" x="8467725" y="5122863"/>
          <p14:tracePt t="29456" x="8451850" y="5122863"/>
          <p14:tracePt t="29490" x="8447088" y="512286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7A0361-137F-4045-8990-DF51F412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557"/>
            <a:ext cx="10515600" cy="1009107"/>
          </a:xfrm>
        </p:spPr>
        <p:txBody>
          <a:bodyPr/>
          <a:lstStyle/>
          <a:p>
            <a:r>
              <a:rPr kumimoji="1" lang="ja-JP" altLang="en-US" dirty="0"/>
              <a:t>動詞型の見極め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A3850E-8EC1-4969-9D14-B7E1D63F1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83" y="1572518"/>
            <a:ext cx="10515600" cy="647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　動詞に目的語（＝前置詞のない名詞）があるか？</a:t>
            </a:r>
            <a:endParaRPr kumimoji="1" lang="en-US" altLang="ja-JP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AE0FDEAE-56C2-49C6-B14B-93E662B19EF9}"/>
              </a:ext>
            </a:extLst>
          </p:cNvPr>
          <p:cNvSpPr txBox="1">
            <a:spLocks/>
          </p:cNvSpPr>
          <p:nvPr/>
        </p:nvSpPr>
        <p:spPr>
          <a:xfrm>
            <a:off x="2128665" y="2786572"/>
            <a:ext cx="1949954" cy="4593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Yes: </a:t>
            </a:r>
            <a:r>
              <a:rPr lang="ja-JP" altLang="en-US" dirty="0"/>
              <a:t>他動詞</a:t>
            </a:r>
            <a:endParaRPr lang="en-US" altLang="ja-JP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1CC81873-6FED-468D-AA30-F24178E62AE9}"/>
              </a:ext>
            </a:extLst>
          </p:cNvPr>
          <p:cNvSpPr txBox="1">
            <a:spLocks/>
          </p:cNvSpPr>
          <p:nvPr/>
        </p:nvSpPr>
        <p:spPr>
          <a:xfrm>
            <a:off x="7248595" y="2745631"/>
            <a:ext cx="1864432" cy="4593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No: </a:t>
            </a:r>
            <a:r>
              <a:rPr lang="ja-JP" altLang="en-US" dirty="0"/>
              <a:t>自動詞</a:t>
            </a:r>
            <a:endParaRPr lang="en-US" altLang="ja-JP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B8D81F-C947-470A-9A3E-4ABD19ADEA89}"/>
              </a:ext>
            </a:extLst>
          </p:cNvPr>
          <p:cNvSpPr txBox="1">
            <a:spLocks/>
          </p:cNvSpPr>
          <p:nvPr/>
        </p:nvSpPr>
        <p:spPr>
          <a:xfrm>
            <a:off x="7265318" y="3517702"/>
            <a:ext cx="2888474" cy="4593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補語があるか？</a:t>
            </a:r>
            <a:endParaRPr lang="en-US" altLang="ja-JP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E7484A71-3D2B-4F6A-BF69-55F44FA41881}"/>
              </a:ext>
            </a:extLst>
          </p:cNvPr>
          <p:cNvSpPr txBox="1">
            <a:spLocks/>
          </p:cNvSpPr>
          <p:nvPr/>
        </p:nvSpPr>
        <p:spPr>
          <a:xfrm>
            <a:off x="6907610" y="4289774"/>
            <a:ext cx="1949954" cy="4593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Yes: VC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D69CB10-9A2D-4A77-8473-B3F15A89C4BA}"/>
              </a:ext>
            </a:extLst>
          </p:cNvPr>
          <p:cNvSpPr txBox="1">
            <a:spLocks/>
          </p:cNvSpPr>
          <p:nvPr/>
        </p:nvSpPr>
        <p:spPr>
          <a:xfrm>
            <a:off x="8959246" y="4254652"/>
            <a:ext cx="1949954" cy="4593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No: V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3A7586D1-133F-4586-8683-D0F551B3A03D}"/>
              </a:ext>
            </a:extLst>
          </p:cNvPr>
          <p:cNvSpPr txBox="1">
            <a:spLocks/>
          </p:cNvSpPr>
          <p:nvPr/>
        </p:nvSpPr>
        <p:spPr>
          <a:xfrm>
            <a:off x="1041583" y="3612072"/>
            <a:ext cx="2956452" cy="4593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2D32202D-95DB-4B86-871F-938435F354CF}"/>
              </a:ext>
            </a:extLst>
          </p:cNvPr>
          <p:cNvSpPr txBox="1">
            <a:spLocks/>
          </p:cNvSpPr>
          <p:nvPr/>
        </p:nvSpPr>
        <p:spPr>
          <a:xfrm>
            <a:off x="2234881" y="3508391"/>
            <a:ext cx="1949954" cy="4593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後に何？</a:t>
            </a:r>
            <a:endParaRPr lang="en-US" altLang="ja-JP" dirty="0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03B42B11-B6FB-447C-92E3-91517784AEFA}"/>
              </a:ext>
            </a:extLst>
          </p:cNvPr>
          <p:cNvSpPr txBox="1">
            <a:spLocks/>
          </p:cNvSpPr>
          <p:nvPr/>
        </p:nvSpPr>
        <p:spPr>
          <a:xfrm>
            <a:off x="534220" y="4615190"/>
            <a:ext cx="1380099" cy="1259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目的語</a:t>
            </a:r>
            <a:r>
              <a:rPr lang="en-US" altLang="ja-JP" dirty="0"/>
              <a:t>VOO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DE8D99C2-0F21-494D-9CDA-3FBA781EA0FA}"/>
              </a:ext>
            </a:extLst>
          </p:cNvPr>
          <p:cNvSpPr txBox="1">
            <a:spLocks/>
          </p:cNvSpPr>
          <p:nvPr/>
        </p:nvSpPr>
        <p:spPr>
          <a:xfrm>
            <a:off x="2519809" y="4549409"/>
            <a:ext cx="1380099" cy="1035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補語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VOC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456A4F3C-A5D3-4C36-87D8-E417918F2F54}"/>
              </a:ext>
            </a:extLst>
          </p:cNvPr>
          <p:cNvSpPr txBox="1">
            <a:spLocks/>
          </p:cNvSpPr>
          <p:nvPr/>
        </p:nvSpPr>
        <p:spPr>
          <a:xfrm>
            <a:off x="4173600" y="4490207"/>
            <a:ext cx="1380099" cy="1035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なし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VO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4C92713-9605-4D94-A821-CF6C48D03D10}"/>
              </a:ext>
            </a:extLst>
          </p:cNvPr>
          <p:cNvCxnSpPr/>
          <p:nvPr/>
        </p:nvCxnSpPr>
        <p:spPr>
          <a:xfrm flipH="1">
            <a:off x="3998035" y="2184035"/>
            <a:ext cx="935778" cy="5526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947D689-95D5-415C-9CAA-C393F591BC3B}"/>
              </a:ext>
            </a:extLst>
          </p:cNvPr>
          <p:cNvCxnSpPr>
            <a:cxnSpLocks/>
          </p:cNvCxnSpPr>
          <p:nvPr/>
        </p:nvCxnSpPr>
        <p:spPr>
          <a:xfrm>
            <a:off x="6062943" y="2184035"/>
            <a:ext cx="896093" cy="6126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矢印: 下 23">
            <a:extLst>
              <a:ext uri="{FF2B5EF4-FFF2-40B4-BE49-F238E27FC236}">
                <a16:creationId xmlns:a16="http://schemas.microsoft.com/office/drawing/2014/main" id="{CA559532-1B18-43F3-8DB0-6E2096BB8D9A}"/>
              </a:ext>
            </a:extLst>
          </p:cNvPr>
          <p:cNvSpPr/>
          <p:nvPr/>
        </p:nvSpPr>
        <p:spPr>
          <a:xfrm>
            <a:off x="2958921" y="3200230"/>
            <a:ext cx="144725" cy="2671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3B4E702F-A8E8-4820-932B-5B045F57757D}"/>
              </a:ext>
            </a:extLst>
          </p:cNvPr>
          <p:cNvSpPr/>
          <p:nvPr/>
        </p:nvSpPr>
        <p:spPr>
          <a:xfrm>
            <a:off x="8036086" y="3153109"/>
            <a:ext cx="144725" cy="2671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97DF771-5A75-4E2B-ACEC-C1207DEE2C6F}"/>
              </a:ext>
            </a:extLst>
          </p:cNvPr>
          <p:cNvCxnSpPr/>
          <p:nvPr/>
        </p:nvCxnSpPr>
        <p:spPr>
          <a:xfrm flipH="1">
            <a:off x="1539350" y="3977059"/>
            <a:ext cx="874929" cy="507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F9A6A86-60C9-41DF-8B7D-06764E3C192B}"/>
              </a:ext>
            </a:extLst>
          </p:cNvPr>
          <p:cNvCxnSpPr/>
          <p:nvPr/>
        </p:nvCxnSpPr>
        <p:spPr>
          <a:xfrm>
            <a:off x="3031279" y="4010237"/>
            <a:ext cx="0" cy="4740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B59CD6B-E7A2-41BC-B017-6693BF972E3C}"/>
              </a:ext>
            </a:extLst>
          </p:cNvPr>
          <p:cNvCxnSpPr/>
          <p:nvPr/>
        </p:nvCxnSpPr>
        <p:spPr>
          <a:xfrm>
            <a:off x="3610844" y="3980210"/>
            <a:ext cx="619785" cy="454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E73DB7C-BF44-4A40-9C64-046EAD08C356}"/>
              </a:ext>
            </a:extLst>
          </p:cNvPr>
          <p:cNvCxnSpPr/>
          <p:nvPr/>
        </p:nvCxnSpPr>
        <p:spPr>
          <a:xfrm flipH="1">
            <a:off x="7587109" y="3923801"/>
            <a:ext cx="448977" cy="419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CB00A527-F71D-49F8-B7DB-19EB4CCEA767}"/>
              </a:ext>
            </a:extLst>
          </p:cNvPr>
          <p:cNvCxnSpPr>
            <a:cxnSpLocks/>
          </p:cNvCxnSpPr>
          <p:nvPr/>
        </p:nvCxnSpPr>
        <p:spPr>
          <a:xfrm>
            <a:off x="8516149" y="3904989"/>
            <a:ext cx="536972" cy="4070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FA8CEDDB-E5D4-498C-8B51-111427370BEF}"/>
              </a:ext>
            </a:extLst>
          </p:cNvPr>
          <p:cNvSpPr txBox="1">
            <a:spLocks/>
          </p:cNvSpPr>
          <p:nvPr/>
        </p:nvSpPr>
        <p:spPr>
          <a:xfrm>
            <a:off x="5324337" y="5239262"/>
            <a:ext cx="5701090" cy="1035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副詞や副詞的に働く前置詞句は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solidFill>
                  <a:srgbClr val="FF0000"/>
                </a:solidFill>
              </a:rPr>
              <a:t>目的語にも補語にもならない！</a:t>
            </a:r>
          </a:p>
        </p:txBody>
      </p:sp>
      <p:pic>
        <p:nvPicPr>
          <p:cNvPr id="37" name="オーディオ 36">
            <a:hlinkClick r:id="" action="ppaction://media"/>
            <a:extLst>
              <a:ext uri="{FF2B5EF4-FFF2-40B4-BE49-F238E27FC236}">
                <a16:creationId xmlns:a16="http://schemas.microsoft.com/office/drawing/2014/main" id="{F00ECD89-2A63-475D-9F30-893DD670C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5"/>
    </mc:Choice>
    <mc:Fallback xmlns="">
      <p:transition spd="slow" advTm="7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65" x="7381875" y="5041900"/>
          <p14:tracePt t="22292" x="7377113" y="5041900"/>
          <p14:tracePt t="22565" x="7204075" y="5019675"/>
          <p14:tracePt t="22592" x="6734175" y="4875213"/>
          <p14:tracePt t="22607" x="6626225" y="4810125"/>
          <p14:tracePt t="22637" x="5895975" y="4241800"/>
          <p14:tracePt t="22670" x="5095875" y="3567113"/>
          <p14:tracePt t="22699" x="4691063" y="3063875"/>
          <p14:tracePt t="22732" x="4549775" y="2832100"/>
          <p14:tracePt t="22766" x="4502150" y="2755900"/>
          <p14:tracePt t="22807" x="4502150" y="2713038"/>
          <p14:tracePt t="22839" x="4502150" y="2674938"/>
          <p14:tracePt t="22870" x="4502150" y="2663825"/>
          <p14:tracePt t="22903" x="4545013" y="2593975"/>
          <p14:tracePt t="22935" x="4637088" y="2535238"/>
          <p14:tracePt t="22965" x="4652963" y="2535238"/>
          <p14:tracePt t="23075" x="4664075" y="2535238"/>
          <p14:tracePt t="23123" x="4760913" y="2589213"/>
          <p14:tracePt t="23153" x="4895850" y="2659063"/>
          <p14:tracePt t="23186" x="5003800" y="2724150"/>
          <p14:tracePt t="23215" x="5041900" y="2744788"/>
          <p14:tracePt t="24153" x="5084763" y="2809875"/>
          <p14:tracePt t="24186" x="5410200" y="3032125"/>
          <p14:tracePt t="24216" x="5507038" y="3117850"/>
          <p14:tracePt t="24249" x="5538788" y="3155950"/>
          <p14:tracePt t="24282" x="5545138" y="3167063"/>
          <p14:tracePt t="24386" x="5549900" y="3171825"/>
          <p14:tracePt t="24419" x="5556250" y="3171825"/>
          <p14:tracePt t="24870" x="5538788" y="3171825"/>
          <p14:tracePt t="24903" x="5446713" y="3140075"/>
          <p14:tracePt t="24936" x="5273675" y="3090863"/>
          <p14:tracePt t="24965" x="5084763" y="3036888"/>
          <p14:tracePt t="24999" x="4938713" y="3009900"/>
          <p14:tracePt t="25032" x="4864100" y="2982913"/>
          <p14:tracePt t="25043" x="4810125" y="2967038"/>
          <p14:tracePt t="25074" x="4621213" y="2906713"/>
          <p14:tracePt t="25107" x="4495800" y="2886075"/>
          <p14:tracePt t="25136" x="4425950" y="2863850"/>
          <p14:tracePt t="25170" x="4344988" y="2832100"/>
          <p14:tracePt t="25199" x="4210050" y="2809875"/>
          <p14:tracePt t="25232" x="4102100" y="2805113"/>
          <p14:tracePt t="25265" x="3895725" y="2782888"/>
          <p14:tracePt t="25299" x="3729038" y="2778125"/>
          <p14:tracePt t="25324" x="3502025" y="2755900"/>
          <p14:tracePt t="25357" x="3270250" y="2728913"/>
          <p14:tracePt t="25386" x="3124200" y="2713038"/>
          <p14:tracePt t="25419" x="2989263" y="2686050"/>
          <p14:tracePt t="25449" x="2805113" y="2659063"/>
          <p14:tracePt t="25482" x="2582863" y="2620963"/>
          <p14:tracePt t="25516" x="2335213" y="2582863"/>
          <p14:tracePt t="25533" x="2247900" y="2562225"/>
          <p14:tracePt t="25566" x="2108200" y="2497138"/>
          <p14:tracePt t="25590" x="2000250" y="2443163"/>
          <p14:tracePt t="25620" x="1816100" y="2324100"/>
          <p14:tracePt t="25653" x="1697038" y="2216150"/>
          <p14:tracePt t="25669" x="1692275" y="2193925"/>
          <p14:tracePt t="25699" x="1663700" y="2128838"/>
          <p14:tracePt t="25732" x="1647825" y="2036763"/>
          <p14:tracePt t="25748" x="1647825" y="2020888"/>
          <p14:tracePt t="25782" x="1643063" y="1966913"/>
          <p14:tracePt t="25815" x="1643063" y="1854200"/>
          <p14:tracePt t="25840" x="1654175" y="1773238"/>
          <p14:tracePt t="25873" x="1735138" y="1631950"/>
          <p14:tracePt t="25903" x="1858963" y="1524000"/>
          <p14:tracePt t="25936" x="2058988" y="1389063"/>
          <p14:tracePt t="25965" x="2274888" y="1281113"/>
          <p14:tracePt t="25998" x="2425700" y="1216025"/>
          <p14:tracePt t="26032" x="2605088" y="1166813"/>
          <p14:tracePt t="26057" x="2782888" y="1155700"/>
          <p14:tracePt t="26089" x="3160713" y="1112838"/>
          <p14:tracePt t="26123" x="3702050" y="1081088"/>
          <p14:tracePt t="26152" x="3917950" y="1069975"/>
          <p14:tracePt t="26170" x="3960813" y="1069975"/>
          <p14:tracePt t="26199" x="4198938" y="1069975"/>
          <p14:tracePt t="26232" x="4464050" y="1065213"/>
          <p14:tracePt t="26265" x="4891088" y="1065213"/>
          <p14:tracePt t="26299" x="5165725" y="1065213"/>
          <p14:tracePt t="26323" x="5446713" y="1074738"/>
          <p14:tracePt t="26356" x="5700713" y="1108075"/>
          <p14:tracePt t="26387" x="5976938" y="1166813"/>
          <p14:tracePt t="26419" x="6226175" y="1247775"/>
          <p14:tracePt t="26449" x="6496050" y="1328738"/>
          <p14:tracePt t="26482" x="6711950" y="1427163"/>
          <p14:tracePt t="26515" x="6804025" y="1508125"/>
          <p14:tracePt t="26533" x="6815138" y="1550988"/>
          <p14:tracePt t="26566" x="6815138" y="1609725"/>
          <p14:tracePt t="26590" x="6815138" y="1647825"/>
          <p14:tracePt t="26623" x="6808788" y="1746250"/>
          <p14:tracePt t="26653" x="6754813" y="1854200"/>
          <p14:tracePt t="26686" x="6646863" y="1966913"/>
          <p14:tracePt t="26716" x="6392863" y="2101850"/>
          <p14:tracePt t="26749" x="6003925" y="2155825"/>
          <p14:tracePt t="26782" x="5583238" y="2178050"/>
          <p14:tracePt t="26815" x="5199063" y="2144713"/>
          <p14:tracePt t="26840" x="5030788" y="2090738"/>
          <p14:tracePt t="26873" x="4733925" y="1978025"/>
          <p14:tracePt t="26903" x="4706938" y="1955800"/>
          <p14:tracePt t="26949" x="4706938" y="1951038"/>
          <p14:tracePt t="26982" x="5230813" y="1890713"/>
          <p14:tracePt t="27016" x="6516688" y="1890713"/>
          <p14:tracePt t="27033" x="7031038" y="1955800"/>
          <p14:tracePt t="27066" x="7235825" y="2005013"/>
          <p14:tracePt t="27090" x="7251700" y="2016125"/>
          <p14:tracePt t="27123" x="7258050" y="2016125"/>
          <p14:tracePt t="27249" x="7262813" y="2016125"/>
          <p14:tracePt t="27733" x="7219950" y="2005013"/>
          <p14:tracePt t="27765" x="7197725" y="2000250"/>
          <p14:tracePt t="27793" x="7165975" y="2000250"/>
          <p14:tracePt t="27832" x="7078663" y="2000250"/>
          <p14:tracePt t="27857" x="6873875" y="2000250"/>
          <p14:tracePt t="27886" x="6507163" y="2016125"/>
          <p14:tracePt t="27919" x="6080125" y="2036763"/>
          <p14:tracePt t="27949" x="5583238" y="2047875"/>
          <p14:tracePt t="27982" x="5172075" y="2063750"/>
          <p14:tracePt t="28016" x="4518025" y="2097088"/>
          <p14:tracePt t="28042" x="4430713" y="2097088"/>
          <p14:tracePt t="28074" x="4079875" y="2097088"/>
          <p14:tracePt t="28108" x="3922713" y="2097088"/>
          <p14:tracePt t="28136" x="3814763" y="2101850"/>
          <p14:tracePt t="28169" x="3794125" y="2108200"/>
          <p14:tracePt t="28449" x="3879850" y="2108200"/>
          <p14:tracePt t="28482" x="4286250" y="2090738"/>
          <p14:tracePt t="28515" x="4594225" y="2070100"/>
          <p14:tracePt t="28965" x="4738688" y="2081213"/>
          <p14:tracePt t="28998" x="4960938" y="2101850"/>
          <p14:tracePt t="29032" x="5102225" y="2108200"/>
          <p14:tracePt t="29043" x="5111750" y="2108200"/>
          <p14:tracePt t="29122" x="5118100" y="2108200"/>
          <p14:tracePt t="29182" x="5106988" y="2112963"/>
          <p14:tracePt t="29216" x="4987925" y="2128838"/>
          <p14:tracePt t="29249" x="4933950" y="2128838"/>
          <p14:tracePt t="29282" x="4918075" y="2128838"/>
          <p14:tracePt t="29316" x="4841875" y="2047875"/>
          <p14:tracePt t="29340" x="4772025" y="1978025"/>
          <p14:tracePt t="29373" x="4706938" y="1890713"/>
          <p14:tracePt t="29403" x="4695825" y="1836738"/>
          <p14:tracePt t="29436" x="4695825" y="1762125"/>
          <p14:tracePt t="29465" x="4718050" y="1690688"/>
          <p14:tracePt t="29499" x="4799013" y="1609725"/>
          <p14:tracePt t="29532" x="4956175" y="1535113"/>
          <p14:tracePt t="29543" x="5084763" y="1501775"/>
          <p14:tracePt t="29573" x="5322888" y="1465263"/>
          <p14:tracePt t="29607" x="5657850" y="1431925"/>
          <p14:tracePt t="29636" x="5945188" y="1420813"/>
          <p14:tracePt t="29669" x="6235700" y="1438275"/>
          <p14:tracePt t="29699" x="6534150" y="1474788"/>
          <p14:tracePt t="29732" x="6743700" y="1593850"/>
          <p14:tracePt t="29749" x="6765925" y="1616075"/>
          <p14:tracePt t="29782" x="6831013" y="1739900"/>
          <p14:tracePt t="29793" x="6835775" y="1762125"/>
          <p14:tracePt t="29823" x="6835775" y="1870075"/>
          <p14:tracePt t="29857" x="6788150" y="1982788"/>
          <p14:tracePt t="29886" x="6635750" y="2070100"/>
          <p14:tracePt t="29919" x="6296025" y="2135188"/>
          <p14:tracePt t="29949" x="5884863" y="2151063"/>
          <p14:tracePt t="29982" x="5619750" y="2135188"/>
          <p14:tracePt t="30016" x="5441950" y="2101850"/>
          <p14:tracePt t="30027" x="5430838" y="2097088"/>
          <p14:tracePt t="30066" x="5387975" y="2090738"/>
          <p14:tracePt t="30089" x="5387975" y="2085975"/>
          <p14:tracePt t="30449" x="5383213" y="2085975"/>
          <p14:tracePt t="30573" x="5376863" y="2085975"/>
          <p14:tracePt t="30607" x="5372100" y="2085975"/>
          <p14:tracePt t="30715" x="5360988" y="2085975"/>
          <p14:tracePt t="30749" x="5356225" y="2085975"/>
          <p14:tracePt t="30799" x="5334000" y="2085975"/>
          <p14:tracePt t="30840" x="5329238" y="2085975"/>
          <p14:tracePt t="30949" x="5322888" y="2085975"/>
          <p14:tracePt t="32232" x="5619750" y="2085975"/>
          <p14:tracePt t="32266" x="6630988" y="2074863"/>
          <p14:tracePt t="32292" x="6781800" y="2074863"/>
          <p14:tracePt t="32325" x="6804025" y="2074863"/>
          <p14:tracePt t="32374" x="6808788" y="2074863"/>
          <p14:tracePt t="32532" x="6797675" y="2070100"/>
          <p14:tracePt t="32543" x="6788150" y="2058988"/>
          <p14:tracePt t="32573" x="6781800" y="2054225"/>
          <p14:tracePt t="32686" x="6777038" y="2054225"/>
          <p14:tracePt t="32749" x="6711950" y="2063750"/>
          <p14:tracePt t="32782" x="6500813" y="2108200"/>
          <p14:tracePt t="32815" x="6122988" y="2232025"/>
          <p14:tracePt t="32840" x="5972175" y="2259013"/>
          <p14:tracePt t="32873" x="5754688" y="2297113"/>
          <p14:tracePt t="32903" x="5360988" y="2339975"/>
          <p14:tracePt t="32936" x="4848225" y="2351088"/>
          <p14:tracePt t="32965" x="4652963" y="2339975"/>
          <p14:tracePt t="32999" x="4594225" y="2312988"/>
          <p14:tracePt t="33032" x="4576763" y="2270125"/>
          <p14:tracePt t="33044" x="4572000" y="2220913"/>
          <p14:tracePt t="33074" x="4572000" y="2155825"/>
          <p14:tracePt t="33106" x="4598988" y="2090738"/>
          <p14:tracePt t="33136" x="4603750" y="2047875"/>
          <p14:tracePt t="33186" x="4603750" y="2036763"/>
          <p14:tracePt t="33799" x="4302125" y="2328863"/>
          <p14:tracePt t="33826" x="3886200" y="2598738"/>
          <p14:tracePt t="33856" x="3621088" y="2794000"/>
          <p14:tracePt t="33885" x="3448050" y="2928938"/>
          <p14:tracePt t="33919" x="3178175" y="3086100"/>
          <p14:tracePt t="33949" x="2906713" y="3279775"/>
          <p14:tracePt t="33982" x="2744788" y="3398838"/>
          <p14:tracePt t="34016" x="2625725" y="3479800"/>
          <p14:tracePt t="34027" x="2620963" y="3486150"/>
          <p14:tracePt t="34074" x="2616200" y="3486150"/>
          <p14:tracePt t="34106" x="2609850" y="3486150"/>
          <p14:tracePt t="34199" x="2605088" y="3486150"/>
          <p14:tracePt t="34386" x="2605088" y="3495675"/>
          <p14:tracePt t="34420" x="2901950" y="3398838"/>
          <p14:tracePt t="34449" x="3940175" y="3167063"/>
          <p14:tracePt t="34482" x="5160963" y="2843213"/>
          <p14:tracePt t="34515" x="6626225" y="2540000"/>
          <p14:tracePt t="34533" x="6815138" y="2459038"/>
          <p14:tracePt t="34566" x="6938963" y="2351088"/>
          <p14:tracePt t="34590" x="6988175" y="2324100"/>
          <p14:tracePt t="34623" x="7015163" y="2317750"/>
          <p14:tracePt t="34653" x="7015163" y="2312988"/>
          <p14:tracePt t="34699" x="7015163" y="2301875"/>
          <p14:tracePt t="34732" x="7015163" y="2297113"/>
          <p14:tracePt t="34765" x="6965950" y="2297113"/>
          <p14:tracePt t="34799" x="6927850" y="2301875"/>
          <p14:tracePt t="35232" x="6934200" y="2328863"/>
          <p14:tracePt t="35265" x="7085013" y="2528888"/>
          <p14:tracePt t="35293" x="7204075" y="2832100"/>
          <p14:tracePt t="35323" x="7215188" y="3209925"/>
          <p14:tracePt t="35357" x="7296150" y="3486150"/>
          <p14:tracePt t="35386" x="7512050" y="3551238"/>
          <p14:tracePt t="35419" x="7750175" y="3560763"/>
          <p14:tracePt t="35449" x="7831138" y="3560763"/>
          <p14:tracePt t="35483" x="7966075" y="3632200"/>
          <p14:tracePt t="35498" x="8067675" y="3652838"/>
          <p14:tracePt t="35532" x="8678863" y="3717925"/>
          <p14:tracePt t="35543" x="8905875" y="3717925"/>
          <p14:tracePt t="35558" x="9040813" y="3722688"/>
          <p14:tracePt t="35589" x="9110663" y="3722688"/>
          <p14:tracePt t="35652" x="9110663" y="3679825"/>
          <p14:tracePt t="35669" x="9110663" y="3668713"/>
          <p14:tracePt t="35699" x="9137650" y="3614738"/>
          <p14:tracePt t="35732" x="9294813" y="3409950"/>
          <p14:tracePt t="35749" x="9332913" y="3351213"/>
          <p14:tracePt t="35782" x="9429750" y="3063875"/>
          <p14:tracePt t="35792" x="9456738" y="2971800"/>
          <p14:tracePt t="35823" x="9474200" y="2798763"/>
          <p14:tracePt t="35857" x="9474200" y="2717800"/>
          <p14:tracePt t="35890" x="9420225" y="2663825"/>
          <p14:tracePt t="35920" x="9267825" y="2571750"/>
          <p14:tracePt t="35949" x="9002713" y="2497138"/>
          <p14:tracePt t="35982" x="8721725" y="2443163"/>
          <p14:tracePt t="35999" x="8516938" y="2425700"/>
          <p14:tracePt t="36032" x="8251825" y="2425700"/>
          <p14:tracePt t="36034" x="8186738" y="2425700"/>
          <p14:tracePt t="36057" x="7966075" y="2470150"/>
          <p14:tracePt t="36090" x="7593013" y="2566988"/>
          <p14:tracePt t="36123" x="7192963" y="2679700"/>
          <p14:tracePt t="36153" x="6954838" y="2805113"/>
          <p14:tracePt t="36169" x="6896100" y="2843213"/>
          <p14:tracePt t="36199" x="6804025" y="2933700"/>
          <p14:tracePt t="36233" x="6750050" y="3032125"/>
          <p14:tracePt t="36249" x="6750050" y="3043238"/>
          <p14:tracePt t="36282" x="6743700" y="3140075"/>
          <p14:tracePt t="36315" x="6842125" y="3302000"/>
          <p14:tracePt t="36340" x="6907213" y="3367088"/>
          <p14:tracePt t="36374" x="7161213" y="3421063"/>
          <p14:tracePt t="36403" x="7559675" y="3425825"/>
          <p14:tracePt t="36419" x="7770813" y="3414713"/>
          <p14:tracePt t="36449" x="8262938" y="3344863"/>
          <p14:tracePt t="36482" x="8701088" y="3214688"/>
          <p14:tracePt t="36515" x="8975725" y="3048000"/>
          <p14:tracePt t="36533" x="8986838" y="3043238"/>
          <p14:tracePt t="36715" x="8982075" y="3043238"/>
          <p14:tracePt t="36749" x="8970963" y="3043238"/>
          <p14:tracePt t="36999" x="8766175" y="3198813"/>
          <p14:tracePt t="37032" x="7927975" y="3490913"/>
          <p14:tracePt t="37058" x="7424738" y="3517900"/>
          <p14:tracePt t="37091" x="6911975" y="3459163"/>
          <p14:tracePt t="37121" x="6462713" y="3252788"/>
          <p14:tracePt t="37152" x="6199188" y="3021013"/>
          <p14:tracePt t="37171" x="6149975" y="2940050"/>
          <p14:tracePt t="37199" x="6111875" y="2805113"/>
          <p14:tracePt t="37232" x="6219825" y="2679700"/>
          <p14:tracePt t="37266" x="6970713" y="2432050"/>
          <p14:tracePt t="37298" x="7658100" y="2351088"/>
          <p14:tracePt t="37324" x="8312150" y="2324100"/>
          <p14:tracePt t="37357" x="8993188" y="2389188"/>
          <p14:tracePt t="37390" x="9355138" y="2524125"/>
          <p14:tracePt t="37419" x="9451975" y="2620963"/>
          <p14:tracePt t="37449" x="9409113" y="2740025"/>
          <p14:tracePt t="37482" x="9290050" y="2816225"/>
          <p14:tracePt t="37515" x="9263063" y="2820988"/>
          <p14:tracePt t="37732" x="9256713" y="2820988"/>
          <p14:tracePt t="37841" x="9148763" y="2901950"/>
          <p14:tracePt t="37871" x="8797925" y="3124200"/>
          <p14:tracePt t="37903" x="8555038" y="3360738"/>
          <p14:tracePt t="37921" x="8478838" y="3441700"/>
          <p14:tracePt t="37949" x="8375650" y="3544888"/>
          <p14:tracePt t="37982" x="8339138" y="3594100"/>
          <p14:tracePt t="38016" x="8278813" y="3663950"/>
          <p14:tracePt t="38035" x="8240713" y="3690938"/>
          <p14:tracePt t="38061" x="8224838" y="3717925"/>
          <p14:tracePt t="38091" x="8213725" y="3749675"/>
          <p14:tracePt t="38121" x="8193088" y="3783013"/>
          <p14:tracePt t="38153" x="8186738" y="3783013"/>
          <p14:tracePt t="38267" x="8170863" y="3783013"/>
          <p14:tracePt t="38299" x="8031163" y="3848100"/>
          <p14:tracePt t="38332" x="7786688" y="3956050"/>
          <p14:tracePt t="38356" x="7597775" y="3987800"/>
          <p14:tracePt t="38386" x="7516813" y="3971925"/>
          <p14:tracePt t="38419" x="7458075" y="3929063"/>
          <p14:tracePt t="38449" x="7451725" y="3917950"/>
          <p14:tracePt t="38499" x="7451725" y="3913188"/>
          <p14:tracePt t="38566" x="7489825" y="3929063"/>
          <p14:tracePt t="38590" x="7527925" y="3940175"/>
          <p14:tracePt t="38619" x="7727950" y="3940175"/>
          <p14:tracePt t="38653" x="8759825" y="3740150"/>
          <p14:tracePt t="38669" x="8840788" y="3706813"/>
          <p14:tracePt t="38699" x="8894763" y="3648075"/>
          <p14:tracePt t="38734" x="8840788" y="3641725"/>
          <p14:tracePt t="38749" x="8824913" y="3641725"/>
          <p14:tracePt t="38782" x="8813800" y="3659188"/>
          <p14:tracePt t="38807" x="8802688" y="3686175"/>
          <p14:tracePt t="38841" x="8793163" y="3690938"/>
          <p14:tracePt t="38873" x="8770938" y="3702050"/>
          <p14:tracePt t="38903" x="8689975" y="3713163"/>
          <p14:tracePt t="38919" x="8662988" y="3722688"/>
          <p14:tracePt t="38949" x="8602663" y="3740150"/>
          <p14:tracePt t="38982" x="8489950" y="3771900"/>
          <p14:tracePt t="39015" x="8431213" y="3783013"/>
          <p14:tracePt t="39034" x="8420100" y="3783013"/>
          <p14:tracePt t="39066" x="8408988" y="3783013"/>
          <p14:tracePt t="39090" x="8386763" y="3783013"/>
          <p14:tracePt t="39123" x="8128000" y="3825875"/>
          <p14:tracePt t="39152" x="7977188" y="3906838"/>
          <p14:tracePt t="39169" x="7959725" y="3922713"/>
          <p14:tracePt t="39199" x="7954963" y="3933825"/>
          <p14:tracePt t="39732" x="7878763" y="3933825"/>
          <p14:tracePt t="39765" x="7496175" y="3841750"/>
          <p14:tracePt t="39792" x="7370763" y="3695700"/>
          <p14:tracePt t="39808" x="7370763" y="3641725"/>
          <p14:tracePt t="39839" x="7404100" y="3486150"/>
          <p14:tracePt t="39873" x="7532688" y="3248025"/>
          <p14:tracePt t="39903" x="7786688" y="3160713"/>
          <p14:tracePt t="39932" x="8181975" y="3151188"/>
          <p14:tracePt t="39949" x="8274050" y="3160713"/>
          <p14:tracePt t="39982" x="8474075" y="3340100"/>
          <p14:tracePt t="39999" x="8485188" y="3371850"/>
          <p14:tracePt t="40032" x="8489950" y="3490913"/>
          <p14:tracePt t="40066" x="8489950" y="3524250"/>
          <p14:tracePt t="40090" x="8478838" y="3529013"/>
          <p14:tracePt t="40124" x="8467725" y="3529013"/>
          <p14:tracePt t="40152" x="8462963" y="3529013"/>
          <p14:tracePt t="40266" x="8489950" y="3506788"/>
          <p14:tracePt t="40299" x="8501063" y="3502025"/>
          <p14:tracePt t="40340" x="8501063" y="3486150"/>
          <p14:tracePt t="40370" x="8501063" y="3468688"/>
          <p14:tracePt t="40403" x="8501063" y="3463925"/>
          <p14:tracePt t="40435" x="8501063" y="3459163"/>
          <p14:tracePt t="40465" x="8494713" y="3459163"/>
          <p14:tracePt t="40499" x="8478838" y="3475038"/>
          <p14:tracePt t="40532" x="8447088" y="3533775"/>
          <p14:tracePt t="40543" x="8435975" y="3544888"/>
          <p14:tracePt t="40582" x="8435975" y="3594100"/>
          <p14:tracePt t="40592" x="8435975" y="3614738"/>
          <p14:tracePt t="40623" x="8382000" y="3729038"/>
          <p14:tracePt t="40652" x="8278813" y="3875088"/>
          <p14:tracePt t="40669" x="8258175" y="3906838"/>
          <p14:tracePt t="40699" x="8208963" y="4003675"/>
          <p14:tracePt t="40732" x="8204200" y="4059238"/>
          <p14:tracePt t="40765" x="8170863" y="4140200"/>
          <p14:tracePt t="40798" x="8139113" y="4198938"/>
          <p14:tracePt t="40823" x="8105775" y="4237038"/>
          <p14:tracePt t="40856" x="8067675" y="4268788"/>
          <p14:tracePt t="40886" x="8047038" y="4284663"/>
          <p14:tracePt t="40919" x="7997825" y="4313238"/>
          <p14:tracePt t="40948" x="7905750" y="4360863"/>
          <p14:tracePt t="40982" x="7804150" y="4398963"/>
          <p14:tracePt t="41015" x="7700963" y="4437063"/>
          <p14:tracePt t="41033" x="7658100" y="4448175"/>
          <p14:tracePt t="41057" x="7624763" y="4464050"/>
          <p14:tracePt t="41090" x="7620000" y="4464050"/>
          <p14:tracePt t="41152" x="7620000" y="4468813"/>
          <p14:tracePt t="41185" x="7700963" y="4502150"/>
          <p14:tracePt t="41215" x="7862888" y="4529138"/>
          <p14:tracePt t="41248" x="7977188" y="4556125"/>
          <p14:tracePt t="41281" x="8035925" y="4576763"/>
          <p14:tracePt t="41315" x="8067675" y="4598988"/>
          <p14:tracePt t="41356" x="8074025" y="4598988"/>
          <p14:tracePt t="41386" x="8074025" y="4603750"/>
          <p14:tracePt t="41418" x="8078788" y="4603750"/>
          <p14:tracePt t="42815" x="8085138" y="4614863"/>
          <p14:tracePt t="42856" x="8105775" y="4621213"/>
          <p14:tracePt t="42885" x="8235950" y="4457700"/>
          <p14:tracePt t="42919" x="8328025" y="4313238"/>
          <p14:tracePt t="42949" x="8370888" y="4183063"/>
          <p14:tracePt t="42982" x="8375650" y="4140200"/>
          <p14:tracePt t="43016" x="8366125" y="4090988"/>
          <p14:tracePt t="43027" x="8355013" y="4059238"/>
          <p14:tracePt t="43058" x="8321675" y="3994150"/>
          <p14:tracePt t="43089" x="8312150" y="3967163"/>
          <p14:tracePt t="43122" x="8312150" y="3960813"/>
          <p14:tracePt t="43185" x="8328025" y="3960813"/>
          <p14:tracePt t="43232" x="8339138" y="3960813"/>
          <p14:tracePt t="43265" x="8382000" y="3960813"/>
          <p14:tracePt t="43298" x="8462963" y="3967163"/>
          <p14:tracePt t="43323" x="8566150" y="3967163"/>
          <p14:tracePt t="43356" x="8809038" y="3998913"/>
          <p14:tracePt t="43386" x="9247188" y="4122738"/>
          <p14:tracePt t="43419" x="9521825" y="4284663"/>
          <p14:tracePt t="43449" x="9559925" y="4367213"/>
          <p14:tracePt t="43482" x="9609138" y="4421188"/>
          <p14:tracePt t="43515" x="9652000" y="4452938"/>
          <p14:tracePt t="43533" x="9656763" y="4464050"/>
          <p14:tracePt t="43573" x="9656763" y="4479925"/>
          <p14:tracePt t="43606" x="9652000" y="4502150"/>
          <p14:tracePt t="43635" x="9636125" y="4518025"/>
          <p14:tracePt t="43669" x="9598025" y="4567238"/>
          <p14:tracePt t="43699" x="9537700" y="4625975"/>
          <p14:tracePt t="43732" x="9521825" y="4641850"/>
          <p14:tracePt t="43782" x="9510713" y="4648200"/>
          <p14:tracePt t="43815" x="9375775" y="4657725"/>
          <p14:tracePt t="43839" x="9337675" y="4657725"/>
          <p14:tracePt t="43872" x="9236075" y="4664075"/>
          <p14:tracePt t="43887" x="9224963" y="4664075"/>
          <p14:tracePt t="43919" x="9213850" y="4664075"/>
          <p14:tracePt t="44032" x="9240838" y="4675188"/>
          <p14:tracePt t="44043" x="9467850" y="4684713"/>
          <p14:tracePt t="44074" x="10099675" y="4695825"/>
          <p14:tracePt t="44106" x="10371138" y="4679950"/>
          <p14:tracePt t="44185" x="10360025" y="4679950"/>
          <p14:tracePt t="44215" x="10353675" y="4679950"/>
          <p14:tracePt t="44248" x="10348913" y="4679950"/>
          <p14:tracePt t="44281" x="10344150" y="4679950"/>
          <p14:tracePt t="44798" x="10202863" y="4625975"/>
          <p14:tracePt t="44825" x="8890000" y="4376738"/>
          <p14:tracePt t="44856" x="7705725" y="4140200"/>
          <p14:tracePt t="44885" x="6889750" y="3940175"/>
          <p14:tracePt t="44919" x="5837238" y="3821113"/>
          <p14:tracePt t="44948" x="4772025" y="3787775"/>
          <p14:tracePt t="44981" x="4448175" y="3760788"/>
          <p14:tracePt t="45015" x="4448175" y="3744913"/>
          <p14:tracePt t="45066" x="3917950" y="3733800"/>
          <p14:tracePt t="45089" x="3463925" y="3690938"/>
          <p14:tracePt t="45123" x="2798763" y="3540125"/>
          <p14:tracePt t="45152" x="2551113" y="3425825"/>
          <p14:tracePt t="45185" x="2232025" y="3252788"/>
          <p14:tracePt t="45215" x="2193925" y="3151188"/>
          <p14:tracePt t="45248" x="2193925" y="3090863"/>
          <p14:tracePt t="45282" x="2308225" y="2978150"/>
          <p14:tracePt t="45315" x="3194050" y="2906713"/>
          <p14:tracePt t="45339" x="4171950" y="2944813"/>
          <p14:tracePt t="45373" x="4884738" y="3160713"/>
          <p14:tracePt t="45403" x="4929188" y="3214688"/>
          <p14:tracePt t="45952" x="4918075" y="3214688"/>
          <p14:tracePt t="45998" x="4891088" y="3225800"/>
          <p14:tracePt t="46031" x="4603750" y="3409950"/>
          <p14:tracePt t="46059" x="4090988" y="3668713"/>
          <p14:tracePt t="46092" x="3544888" y="3929063"/>
          <p14:tracePt t="46124" x="3324225" y="4025900"/>
          <p14:tracePt t="46153" x="3178175" y="4106863"/>
          <p14:tracePt t="46185" x="2933700" y="4221163"/>
          <p14:tracePt t="46215" x="2794000" y="4279900"/>
          <p14:tracePt t="46248" x="2724150" y="4322763"/>
          <p14:tracePt t="46282" x="2625725" y="4414838"/>
          <p14:tracePt t="46315" x="2524125" y="4576763"/>
          <p14:tracePt t="46339" x="2470150" y="4648200"/>
          <p14:tracePt t="46373" x="2328863" y="4826000"/>
          <p14:tracePt t="46403" x="2193925" y="4929188"/>
          <p14:tracePt t="46419" x="2144713" y="4956175"/>
          <p14:tracePt t="46448" x="1881188" y="5118100"/>
          <p14:tracePt t="46482" x="1708150" y="5241925"/>
          <p14:tracePt t="46515" x="1535113" y="5327650"/>
          <p14:tracePt t="46526" x="1458913" y="5338763"/>
          <p14:tracePt t="46565" x="1211263" y="5356225"/>
          <p14:tracePt t="46589" x="1047750" y="5365750"/>
          <p14:tracePt t="46619" x="935038" y="5376863"/>
          <p14:tracePt t="46652" x="881063" y="5376863"/>
          <p14:tracePt t="46685" x="815975" y="5360988"/>
          <p14:tracePt t="46715" x="762000" y="5295900"/>
          <p14:tracePt t="46748" x="676275" y="5149850"/>
          <p14:tracePt t="46782" x="631825" y="5053013"/>
          <p14:tracePt t="46807" x="615950" y="4983163"/>
          <p14:tracePt t="46839" x="719138" y="4891088"/>
          <p14:tracePt t="46873" x="912813" y="4906963"/>
          <p14:tracePt t="46902" x="1011238" y="4929188"/>
          <p14:tracePt t="46935" x="1184275" y="5026025"/>
          <p14:tracePt t="46965" x="1308100" y="5106988"/>
          <p14:tracePt t="46998" x="1323975" y="5160963"/>
          <p14:tracePt t="47032" x="1308100" y="5230813"/>
          <p14:tracePt t="47043" x="1254125" y="5280025"/>
          <p14:tracePt t="47074" x="1204913" y="5307013"/>
          <p14:tracePt t="47106" x="1162050" y="5311775"/>
          <p14:tracePt t="47135" x="1081088" y="5300663"/>
          <p14:tracePt t="47169" x="966788" y="5253038"/>
          <p14:tracePt t="47198" x="896938" y="5176838"/>
          <p14:tracePt t="47232" x="885825" y="5133975"/>
          <p14:tracePt t="47265" x="1020763" y="5053013"/>
          <p14:tracePt t="47298" x="1238250" y="5041900"/>
          <p14:tracePt t="47323" x="1389063" y="5053013"/>
          <p14:tracePt t="47356" x="1485900" y="5122863"/>
          <p14:tracePt t="47386" x="1485900" y="5199063"/>
          <p14:tracePt t="47419" x="1470025" y="5273675"/>
          <p14:tracePt t="47452" x="1427163" y="5311775"/>
          <p14:tracePt t="47481" x="1366838" y="5318125"/>
          <p14:tracePt t="47515" x="1243013" y="5253038"/>
          <p14:tracePt t="47533" x="1231900" y="5219700"/>
          <p14:tracePt t="47543" x="1231900" y="5214938"/>
          <p14:tracePt t="47582" x="1231900" y="5203825"/>
          <p14:tracePt t="47606" x="1265238" y="5203825"/>
          <p14:tracePt t="47635" x="1362075" y="5226050"/>
          <p14:tracePt t="47669" x="1566863" y="5311775"/>
          <p14:tracePt t="47698" x="1582738" y="5383213"/>
          <p14:tracePt t="47732" x="1566863" y="5441950"/>
          <p14:tracePt t="47765" x="1438275" y="5511800"/>
          <p14:tracePt t="47798" x="1243013" y="5549900"/>
          <p14:tracePt t="47823" x="1101725" y="5549900"/>
          <p14:tracePt t="47856" x="973138" y="5507038"/>
          <p14:tracePt t="47885" x="923925" y="5453063"/>
          <p14:tracePt t="47919" x="912813" y="5414963"/>
          <p14:tracePt t="47952" x="896938" y="5403850"/>
          <p14:tracePt t="47982" x="892175" y="5403850"/>
          <p14:tracePt t="48015" x="885825" y="5403850"/>
          <p14:tracePt t="48057" x="892175" y="5414963"/>
          <p14:tracePt t="48089" x="912813" y="5430838"/>
          <p14:tracePt t="48124" x="930275" y="5441950"/>
          <p14:tracePt t="48185" x="935038" y="5441950"/>
          <p14:tracePt t="48315" x="930275" y="5441950"/>
          <p14:tracePt t="48339" x="923925" y="5437188"/>
          <p14:tracePt t="48515" x="1227138" y="5468938"/>
          <p14:tracePt t="48535" x="1373188" y="5507038"/>
          <p14:tracePt t="48558" x="1431925" y="5538788"/>
          <p14:tracePt t="48591" x="1447800" y="5545138"/>
          <p14:tracePt t="48621" x="1454150" y="5549900"/>
          <p14:tracePt t="48653" x="1458913" y="5554663"/>
          <p14:tracePt t="48715" x="1373188" y="5527675"/>
          <p14:tracePt t="48749" x="1243013" y="5453063"/>
          <p14:tracePt t="48777" x="1139825" y="5365750"/>
          <p14:tracePt t="48808" x="1096963" y="5300663"/>
          <p14:tracePt t="48840" x="1139825" y="5257800"/>
          <p14:tracePt t="48873" x="1258888" y="5253038"/>
          <p14:tracePt t="48887" x="1265238" y="5253038"/>
          <p14:tracePt t="48919" x="1265238" y="5280025"/>
          <p14:tracePt t="48949" x="1265238" y="5291138"/>
          <p14:tracePt t="49015" x="1258888" y="5291138"/>
          <p14:tracePt t="49106" x="1254125" y="5291138"/>
          <p14:tracePt t="49153" x="1243013" y="5291138"/>
          <p14:tracePt t="49185" x="1231900" y="5291138"/>
          <p14:tracePt t="49232" x="1220788" y="5291138"/>
          <p14:tracePt t="49282" x="1211263" y="5291138"/>
          <p14:tracePt t="49356" x="1204913" y="5291138"/>
          <p14:tracePt t="49403" x="1200150" y="5291138"/>
          <p14:tracePt t="49623" x="1193800" y="5291138"/>
          <p14:tracePt t="50153" x="1211263" y="5295900"/>
          <p14:tracePt t="50171" x="1231900" y="5295900"/>
          <p14:tracePt t="50199" x="1827213" y="5295900"/>
          <p14:tracePt t="50232" x="2247900" y="5273675"/>
          <p14:tracePt t="50265" x="2625725" y="5230813"/>
          <p14:tracePt t="50299" x="2686050" y="5199063"/>
          <p14:tracePt t="50323" x="2816225" y="5133975"/>
          <p14:tracePt t="50356" x="2859088" y="5111750"/>
          <p14:tracePt t="50386" x="2863850" y="5102225"/>
          <p14:tracePt t="50436" x="2863850" y="5064125"/>
          <p14:tracePt t="50482" x="2863850" y="5046663"/>
          <p14:tracePt t="50516" x="2859088" y="5041900"/>
          <p14:tracePt t="50574" x="2852738" y="5041900"/>
          <p14:tracePt t="50669" x="2874963" y="5106988"/>
          <p14:tracePt t="50698" x="2901950" y="5210175"/>
          <p14:tracePt t="50732" x="2951163" y="5322888"/>
          <p14:tracePt t="50765" x="2978150" y="5392738"/>
          <p14:tracePt t="50799" x="2982913" y="5414963"/>
          <p14:tracePt t="50840" x="2982913" y="5419725"/>
          <p14:tracePt t="50873" x="2978150" y="5419725"/>
          <p14:tracePt t="50935" x="2971800" y="5419725"/>
          <p14:tracePt t="50999" x="2967038" y="5419725"/>
          <p14:tracePt t="51123" x="2960688" y="5419725"/>
          <p14:tracePt t="51186" x="2944813" y="5414963"/>
          <p14:tracePt t="51215" x="2989263" y="5030788"/>
          <p14:tracePt t="51248" x="2982913" y="4637088"/>
          <p14:tracePt t="51282" x="2982913" y="4291013"/>
          <p14:tracePt t="51307" x="2982913" y="4194175"/>
          <p14:tracePt t="51339" x="2982913" y="4187825"/>
          <p14:tracePt t="51435" x="3036888" y="4203700"/>
          <p14:tracePt t="51465" x="3074988" y="4230688"/>
          <p14:tracePt t="51499" x="3074988" y="4275138"/>
          <p14:tracePt t="51532" x="3048000" y="4340225"/>
          <p14:tracePt t="51565" x="3048000" y="4387850"/>
          <p14:tracePt t="51589" x="3052763" y="4403725"/>
          <p14:tracePt t="51623" x="3059113" y="4414838"/>
          <p14:tracePt t="51669" x="3079750" y="4318000"/>
          <p14:tracePt t="51699" x="3079750" y="4140200"/>
          <p14:tracePt t="51732" x="3059113" y="3967163"/>
          <p14:tracePt t="51765" x="3043238" y="3733800"/>
          <p14:tracePt t="51799" x="3052763" y="3567113"/>
          <p14:tracePt t="51832" x="3059113" y="3479800"/>
          <p14:tracePt t="51856" x="3052763" y="3459163"/>
          <p14:tracePt t="51886" x="3048000" y="3459163"/>
          <p14:tracePt t="52032" x="3043238" y="3463925"/>
          <p14:tracePt t="52066" x="3032125" y="3556000"/>
          <p14:tracePt t="52089" x="2989263" y="3713163"/>
          <p14:tracePt t="52123" x="2771775" y="4122738"/>
          <p14:tracePt t="52152" x="2767013" y="4167188"/>
          <p14:tracePt t="52185" x="2778125" y="4198938"/>
          <p14:tracePt t="52215" x="2794000" y="4295775"/>
          <p14:tracePt t="52248" x="2771775" y="4479925"/>
          <p14:tracePt t="52282" x="2762250" y="4718050"/>
          <p14:tracePt t="52315" x="2744788" y="4922838"/>
          <p14:tracePt t="52339" x="2744788" y="4960938"/>
          <p14:tracePt t="52373" x="2744788" y="5010150"/>
          <p14:tracePt t="52403" x="2744788" y="5064125"/>
          <p14:tracePt t="52419" x="2744788" y="5111750"/>
          <p14:tracePt t="52449" x="2744788" y="5199063"/>
          <p14:tracePt t="52482" x="2771775" y="5322888"/>
          <p14:tracePt t="52515" x="2843213" y="5426075"/>
          <p14:tracePt t="52533" x="2847975" y="5426075"/>
          <p14:tracePt t="52574" x="2847975" y="5430838"/>
          <p14:tracePt t="52623" x="2847975" y="5365750"/>
          <p14:tracePt t="52652" x="2852738" y="5334000"/>
          <p14:tracePt t="52685" x="2852738" y="5311775"/>
          <p14:tracePt t="52749" x="2852738" y="5307013"/>
          <p14:tracePt t="52885" x="2913063" y="5349875"/>
          <p14:tracePt t="52919" x="3074988" y="5464175"/>
          <p14:tracePt t="52949" x="3243263" y="5534025"/>
          <p14:tracePt t="52982" x="3297238" y="5549900"/>
          <p14:tracePt t="53015" x="3351213" y="5565775"/>
          <p14:tracePt t="53033" x="3394075" y="5581650"/>
          <p14:tracePt t="53066" x="3425825" y="5610225"/>
          <p14:tracePt t="53136" x="3425825" y="5614988"/>
          <p14:tracePt t="53199" x="3414713" y="5614988"/>
          <p14:tracePt t="53232" x="3344863" y="5576888"/>
          <p14:tracePt t="53248" x="3297238" y="5554663"/>
          <p14:tracePt t="53282" x="3232150" y="5495925"/>
          <p14:tracePt t="53315" x="3182938" y="5426075"/>
          <p14:tracePt t="53339" x="3160713" y="5383213"/>
          <p14:tracePt t="53373" x="3117850" y="5273675"/>
          <p14:tracePt t="53403" x="3101975" y="5172075"/>
          <p14:tracePt t="53419" x="3101975" y="5133975"/>
          <p14:tracePt t="53449" x="3187700" y="4965700"/>
          <p14:tracePt t="53482" x="3333750" y="4864100"/>
          <p14:tracePt t="53515" x="3448050" y="4864100"/>
          <p14:tracePt t="53533" x="3490913" y="4902200"/>
          <p14:tracePt t="53573" x="3551238" y="4965700"/>
          <p14:tracePt t="53606" x="3587750" y="5014913"/>
          <p14:tracePt t="53636" x="3609975" y="5073650"/>
          <p14:tracePt t="53669" x="3609975" y="5187950"/>
          <p14:tracePt t="53699" x="3556000" y="5300663"/>
          <p14:tracePt t="53733" x="3502025" y="5383213"/>
          <p14:tracePt t="53749" x="3486150" y="5387975"/>
          <p14:tracePt t="53782" x="3441700" y="5403850"/>
          <p14:tracePt t="53808" x="3360738" y="5414963"/>
          <p14:tracePt t="53839" x="3263900" y="5414963"/>
          <p14:tracePt t="53873" x="3209925" y="5387975"/>
          <p14:tracePt t="53903" x="3198813" y="5365750"/>
          <p14:tracePt t="53948" x="3198813" y="5345113"/>
          <p14:tracePt t="54015" x="3198813" y="5338763"/>
          <p14:tracePt t="54122" x="3198813" y="5360988"/>
          <p14:tracePt t="54152" x="3221038" y="5403850"/>
          <p14:tracePt t="54185" x="3248025" y="5457825"/>
          <p14:tracePt t="54215" x="3252788" y="5473700"/>
          <p14:tracePt t="54265" x="3252788" y="5484813"/>
          <p14:tracePt t="54298" x="3252788" y="5491163"/>
          <p14:tracePt t="54385" x="3221038" y="5464175"/>
          <p14:tracePt t="54418" x="3198813" y="5372100"/>
          <p14:tracePt t="54449" x="3182938" y="5241925"/>
          <p14:tracePt t="54481" x="3182938" y="5133975"/>
          <p14:tracePt t="54515" x="3297238" y="4999038"/>
          <p14:tracePt t="54533" x="3382963" y="4976813"/>
          <p14:tracePt t="54573" x="3486150" y="5053013"/>
          <p14:tracePt t="54605" x="3571875" y="5246688"/>
          <p14:tracePt t="54639" x="3598863" y="5376863"/>
          <p14:tracePt t="54668" x="3609975" y="5419725"/>
          <p14:tracePt t="54702" x="3578225" y="5430838"/>
          <p14:tracePt t="54732" x="3448050" y="5430838"/>
          <p14:tracePt t="54765" x="3270250" y="5414963"/>
          <p14:tracePt t="54798" x="3252788" y="5410200"/>
          <p14:tracePt t="54840" x="3259138" y="5403850"/>
          <p14:tracePt t="54872" x="3270250" y="5392738"/>
          <p14:tracePt t="54903" x="3270250" y="5387975"/>
          <p14:tracePt t="54982" x="3275013" y="5387975"/>
          <p14:tracePt t="55032" x="3275013" y="5383213"/>
          <p14:tracePt t="55436" x="3214688" y="5599113"/>
          <p14:tracePt t="55465" x="3117850" y="5711825"/>
          <p14:tracePt t="55499" x="3052763" y="5738813"/>
          <p14:tracePt t="55532" x="2989263" y="5738813"/>
          <p14:tracePt t="55543" x="2944813" y="5738813"/>
          <p14:tracePt t="55582" x="2836863" y="5711825"/>
          <p14:tracePt t="55606" x="2735263" y="5668963"/>
          <p14:tracePt t="55636" x="2625725" y="5599113"/>
          <p14:tracePt t="55669" x="2540000" y="5522913"/>
          <p14:tracePt t="55698" x="2486025" y="5441950"/>
          <p14:tracePt t="55732" x="2425700" y="5338763"/>
          <p14:tracePt t="55765" x="2398713" y="4992688"/>
          <p14:tracePt t="55798" x="2578100" y="4776788"/>
          <p14:tracePt t="55823" x="3324225" y="4652963"/>
          <p14:tracePt t="55856" x="3722688" y="4729163"/>
          <p14:tracePt t="55886" x="3740150" y="4868863"/>
          <p14:tracePt t="55919" x="3659188" y="4972050"/>
          <p14:tracePt t="55949" x="3533775" y="5057775"/>
          <p14:tracePt t="55982" x="3459163" y="5084763"/>
          <p14:tracePt t="56015" x="3436938" y="5084763"/>
          <p14:tracePt t="56033" x="3432175" y="5084763"/>
          <p14:tracePt t="56123" x="3448050" y="5084763"/>
          <p14:tracePt t="56152" x="3452813" y="5080000"/>
          <p14:tracePt t="56185" x="3459163" y="5080000"/>
          <p14:tracePt t="56232" x="3463925" y="5073650"/>
          <p14:tracePt t="56265" x="3479800" y="5068888"/>
          <p14:tracePt t="56315" x="3479800" y="5057775"/>
          <p14:tracePt t="56373" x="3463925" y="5041900"/>
          <p14:tracePt t="56403" x="3398838" y="4852988"/>
          <p14:tracePt t="56432" x="3324225" y="4630738"/>
          <p14:tracePt t="56465" x="3209925" y="4383088"/>
          <p14:tracePt t="56498" x="3151188" y="4133850"/>
          <p14:tracePt t="56532" x="3128963" y="3841750"/>
          <p14:tracePt t="56543" x="3128963" y="3717925"/>
          <p14:tracePt t="56565" x="3151188" y="3632200"/>
          <p14:tracePt t="56589" x="3160713" y="3614738"/>
          <p14:tracePt t="56619" x="3171825" y="3582988"/>
          <p14:tracePt t="56653" x="3236913" y="3571875"/>
          <p14:tracePt t="56669" x="3286125" y="3560763"/>
          <p14:tracePt t="56698" x="3690938" y="3556000"/>
          <p14:tracePt t="56732" x="3886200" y="3567113"/>
          <p14:tracePt t="56765" x="3913188" y="3621088"/>
          <p14:tracePt t="56799" x="3940175" y="3663950"/>
          <p14:tracePt t="56823" x="4133850" y="3717925"/>
          <p14:tracePt t="56856" x="4576763" y="3821113"/>
          <p14:tracePt t="56889" x="4906963" y="3913188"/>
          <p14:tracePt t="56918" x="4965700" y="3956050"/>
          <p14:tracePt t="56948" x="4972050" y="3976688"/>
          <p14:tracePt t="56982" x="4987925" y="3998913"/>
          <p14:tracePt t="57015" x="5026025" y="4052888"/>
          <p14:tracePt t="57034" x="5030788" y="4064000"/>
          <p14:tracePt t="57066" x="5041900" y="4075113"/>
          <p14:tracePt t="57089" x="5053013" y="4095750"/>
          <p14:tracePt t="57123" x="5064125" y="4144963"/>
          <p14:tracePt t="57152" x="5064125" y="4198938"/>
          <p14:tracePt t="57169" x="5064125" y="4237038"/>
          <p14:tracePt t="57199" x="5041900" y="4349750"/>
          <p14:tracePt t="57232" x="5003800" y="4475163"/>
          <p14:tracePt t="57266" x="4945063" y="4657725"/>
          <p14:tracePt t="57299" x="4884738" y="4868863"/>
          <p14:tracePt t="57323" x="4857750" y="5026025"/>
          <p14:tracePt t="57356" x="4852988" y="5138738"/>
          <p14:tracePt t="57387" x="4852988" y="5214938"/>
          <p14:tracePt t="57419" x="4821238" y="5327650"/>
          <p14:tracePt t="57448" x="4738688" y="5419725"/>
          <p14:tracePt t="57482" x="4637088" y="5468938"/>
          <p14:tracePt t="57515" x="4441825" y="5437188"/>
          <p14:tracePt t="57533" x="4264025" y="5345113"/>
          <p14:tracePt t="57565" x="4010025" y="5133975"/>
          <p14:tracePt t="57589" x="3895725" y="4972050"/>
          <p14:tracePt t="57623" x="3821113" y="4657725"/>
          <p14:tracePt t="57653" x="3859213" y="4457700"/>
          <p14:tracePt t="57686" x="3998913" y="4252913"/>
          <p14:tracePt t="57715" x="4133850" y="4133850"/>
          <p14:tracePt t="57748" x="4275138" y="4090988"/>
          <p14:tracePt t="57782" x="4457700" y="4113213"/>
          <p14:tracePt t="57815" x="4718050" y="4333875"/>
          <p14:tracePt t="57839" x="4799013" y="4437063"/>
          <p14:tracePt t="57873" x="4848225" y="4722813"/>
          <p14:tracePt t="57902" x="4848225" y="4814888"/>
          <p14:tracePt t="57936" x="4803775" y="4918075"/>
          <p14:tracePt t="57965" x="4776788" y="4938713"/>
          <p14:tracePt t="58065" x="4772025" y="4938713"/>
          <p14:tracePt t="58199" x="4772025" y="4933950"/>
          <p14:tracePt t="58232" x="4810125" y="4799013"/>
          <p14:tracePt t="58265" x="4960938" y="4425950"/>
          <p14:tracePt t="58298" x="5037138" y="4230688"/>
          <p14:tracePt t="58323" x="5080000" y="4129088"/>
          <p14:tracePt t="58356" x="5129213" y="4052888"/>
          <p14:tracePt t="58386" x="5138738" y="4021138"/>
          <p14:tracePt t="58419" x="5138738" y="3998913"/>
          <p14:tracePt t="58449" x="5138738" y="3987800"/>
          <p14:tracePt t="58574" x="5129213" y="3994150"/>
          <p14:tracePt t="58606" x="5118100" y="3998913"/>
          <p14:tracePt t="62952" x="5318125" y="4214813"/>
          <p14:tracePt t="62981" x="5329238" y="4225925"/>
          <p14:tracePt t="63010" x="5383213" y="4176713"/>
          <p14:tracePt t="63034" x="5603875" y="4014788"/>
          <p14:tracePt t="63059" x="5637213" y="3987800"/>
          <p14:tracePt t="63089" x="5653088" y="3967163"/>
          <p14:tracePt t="63185" x="5668963" y="3967163"/>
          <p14:tracePt t="63232" x="5668963" y="3956050"/>
          <p14:tracePt t="63265" x="5610225" y="3929063"/>
          <p14:tracePt t="63298" x="5538788" y="3902075"/>
          <p14:tracePt t="63332" x="5511800" y="3890963"/>
          <p14:tracePt t="63373" x="5500688" y="3879850"/>
          <p14:tracePt t="63655" x="5349875" y="3859213"/>
          <p14:tracePt t="63685" x="4652963" y="3794125"/>
          <p14:tracePt t="63715" x="2967038" y="3106738"/>
          <p14:tracePt t="63749" x="1674813" y="2312988"/>
          <p14:tracePt t="63781" x="788988" y="1631950"/>
          <p14:tracePt t="63808" x="481013" y="1328738"/>
          <p14:tracePt t="63840" x="242888" y="993775"/>
          <p14:tracePt t="63874" x="4763" y="476250"/>
          <p14:tracePt t="63903" x="15875" y="80963"/>
          <p14:tracePt t="64082" x="2679700" y="4763"/>
          <p14:tracePt t="64106" x="3090863" y="238125"/>
          <p14:tracePt t="64136" x="3194050" y="312738"/>
          <p14:tracePt t="64199" x="3167063" y="323850"/>
          <p14:tracePt t="64232" x="3097213" y="323850"/>
          <p14:tracePt t="64265" x="3079750" y="330200"/>
          <p14:tracePt t="64298" x="3167063" y="615950"/>
          <p14:tracePt t="64323" x="3452813" y="1474788"/>
          <p14:tracePt t="64356" x="3567113" y="2355850"/>
          <p14:tracePt t="64385" x="3578225" y="2971800"/>
          <p14:tracePt t="64419" x="3668713" y="3463925"/>
          <p14:tracePt t="64452" x="4068763" y="4414838"/>
          <p14:tracePt t="64482" x="4275138" y="5046663"/>
          <p14:tracePt t="64515" x="4329113" y="5614988"/>
          <p14:tracePt t="64533" x="4356100" y="5799138"/>
          <p14:tracePt t="64543" x="4376738" y="5853113"/>
          <p14:tracePt t="64574" x="4479925" y="6019800"/>
          <p14:tracePt t="64607" x="4587875" y="6154738"/>
          <p14:tracePt t="64640" x="4684713" y="6289675"/>
          <p14:tracePt t="64669" x="4803775" y="6419850"/>
          <p14:tracePt t="64698" x="4987925" y="6534150"/>
          <p14:tracePt t="64731" x="5149850" y="6597650"/>
          <p14:tracePt t="64765" x="5237163" y="6630988"/>
          <p14:tracePt t="64798" x="5246688" y="6630988"/>
          <p14:tracePt t="64832" x="5311775" y="6581775"/>
          <p14:tracePt t="64856" x="5403850" y="6554788"/>
          <p14:tracePt t="64886" x="5446713" y="6543675"/>
          <p14:tracePt t="64936" x="5480050" y="6534150"/>
          <p14:tracePt t="64965" x="5507038" y="6496050"/>
          <p14:tracePt t="64998" x="5507038" y="6484938"/>
          <p14:tracePt t="65032" x="5500688" y="6473825"/>
          <p14:tracePt t="65065" x="5495925" y="6462713"/>
          <p14:tracePt t="65089" x="5495925" y="6453188"/>
          <p14:tracePt t="65122" x="5491163" y="6442075"/>
          <p14:tracePt t="65137" x="5484813" y="6430963"/>
          <p14:tracePt t="65169" x="5468938" y="6354763"/>
          <p14:tracePt t="65198" x="5468938" y="6257925"/>
          <p14:tracePt t="65232" x="5457825" y="6161088"/>
          <p14:tracePt t="65265" x="5419725" y="6046788"/>
          <p14:tracePt t="65298" x="5392738" y="6015038"/>
          <p14:tracePt t="65341" x="5383213" y="6003925"/>
          <p14:tracePt t="65373" x="5356225" y="5976938"/>
          <p14:tracePt t="65403" x="5307013" y="5954713"/>
          <p14:tracePt t="65435" x="5284788" y="5938838"/>
          <p14:tracePt t="65482" x="5280025" y="5934075"/>
          <p14:tracePt t="65532" x="5273675" y="5900738"/>
          <p14:tracePt t="65565" x="5268913" y="5830888"/>
          <p14:tracePt t="65589" x="5268913" y="5815013"/>
          <p14:tracePt t="65623" x="5302250" y="5788025"/>
          <p14:tracePt t="65652" x="5329238" y="5776913"/>
          <p14:tracePt t="65685" x="5372100" y="5772150"/>
          <p14:tracePt t="65715" x="5430838" y="5772150"/>
          <p14:tracePt t="65749" x="5534025" y="5772150"/>
          <p14:tracePt t="65781" x="5680075" y="5754688"/>
          <p14:tracePt t="65815" x="5810250" y="5749925"/>
          <p14:tracePt t="65839" x="5911850" y="5765800"/>
          <p14:tracePt t="65873" x="6100763" y="5792788"/>
          <p14:tracePt t="65902" x="6134100" y="5792788"/>
          <p14:tracePt t="65965" x="6138863" y="5792788"/>
          <p14:tracePt t="69685" x="6192838" y="5727700"/>
          <p14:tracePt t="69715" x="6208713" y="5722938"/>
          <p14:tracePt t="69749" x="6203950" y="5738813"/>
          <p14:tracePt t="69781" x="6203950" y="5745163"/>
          <p14:tracePt t="69840" x="6203950" y="5707063"/>
          <p14:tracePt t="69873" x="6246813" y="5673725"/>
          <p14:tracePt t="69902" x="6262688" y="5668963"/>
          <p14:tracePt t="69949" x="6262688" y="5657850"/>
          <p14:tracePt t="69982" x="6262688" y="5653088"/>
          <p14:tracePt t="70032" x="6262688" y="5646738"/>
          <p14:tracePt t="70074" x="6289675" y="5641975"/>
          <p14:tracePt t="70106" x="6419850" y="5641975"/>
          <p14:tracePt t="70136" x="6684963" y="5664200"/>
          <p14:tracePt t="70169" x="6846888" y="5691188"/>
          <p14:tracePt t="70199" x="6889750" y="5711825"/>
          <p14:tracePt t="70232" x="6896100" y="5718175"/>
          <p14:tracePt t="70265" x="6896100" y="5722938"/>
          <p14:tracePt t="70298" x="6900863" y="5734050"/>
          <p14:tracePt t="70323" x="6900863" y="5738813"/>
          <p14:tracePt t="70403" x="6858000" y="5738813"/>
          <p14:tracePt t="70419" x="6808788" y="5711825"/>
          <p14:tracePt t="70448" x="6669088" y="5657850"/>
          <p14:tracePt t="70482" x="6581775" y="5610225"/>
          <p14:tracePt t="70515" x="6534150" y="5554663"/>
          <p14:tracePt t="70533" x="6516688" y="5522913"/>
          <p14:tracePt t="70565" x="6507163" y="5457825"/>
          <p14:tracePt t="70589" x="6507163" y="5426075"/>
          <p14:tracePt t="70623" x="6570663" y="5322888"/>
          <p14:tracePt t="70653" x="6680200" y="5246688"/>
          <p14:tracePt t="70669" x="6700838" y="5237163"/>
          <p14:tracePt t="70702" x="6808788" y="5187950"/>
          <p14:tracePt t="70732" x="6977063" y="5129213"/>
          <p14:tracePt t="70765" x="7235825" y="5095875"/>
          <p14:tracePt t="70798" x="7458075" y="5053013"/>
          <p14:tracePt t="70832" x="7673975" y="5046663"/>
          <p14:tracePt t="70856" x="7824788" y="5046663"/>
          <p14:tracePt t="70890" x="8089900" y="5046663"/>
          <p14:tracePt t="70919" x="8355013" y="5046663"/>
          <p14:tracePt t="70949" x="8512175" y="5046663"/>
          <p14:tracePt t="70982" x="8609013" y="5046663"/>
          <p14:tracePt t="71015" x="8786813" y="5046663"/>
          <p14:tracePt t="71033" x="8851900" y="5057775"/>
          <p14:tracePt t="71066" x="9020175" y="5095875"/>
          <p14:tracePt t="71090" x="9101138" y="5111750"/>
          <p14:tracePt t="71123" x="9247188" y="5160963"/>
          <p14:tracePt t="71152" x="9301163" y="5187950"/>
          <p14:tracePt t="71169" x="9328150" y="5210175"/>
          <p14:tracePt t="71198" x="9391650" y="5264150"/>
          <p14:tracePt t="71232" x="9451975" y="5318125"/>
          <p14:tracePt t="71265" x="9490075" y="5360988"/>
          <p14:tracePt t="71299" x="9494838" y="5399088"/>
          <p14:tracePt t="71323" x="9463088" y="5437188"/>
          <p14:tracePt t="71356" x="9440863" y="5468938"/>
          <p14:tracePt t="71386" x="9344025" y="5500688"/>
          <p14:tracePt t="71419" x="9132888" y="5545138"/>
          <p14:tracePt t="71448" x="8890000" y="5576888"/>
          <p14:tracePt t="71482" x="8647113" y="5592763"/>
          <p14:tracePt t="71515" x="8240713" y="5603875"/>
          <p14:tracePt t="71533" x="7943850" y="5619750"/>
          <p14:tracePt t="71543" x="7820025" y="5619750"/>
          <p14:tracePt t="71573" x="7343775" y="5619750"/>
          <p14:tracePt t="71606" x="6950075" y="5614988"/>
          <p14:tracePt t="71640" x="6716713" y="5576888"/>
          <p14:tracePt t="71669" x="6642100" y="5538788"/>
          <p14:tracePt t="71698" x="6642100" y="5511800"/>
          <p14:tracePt t="71732" x="6657975" y="5453063"/>
          <p14:tracePt t="71765" x="6792913" y="5349875"/>
          <p14:tracePt t="71798" x="7019925" y="5241925"/>
          <p14:tracePt t="71832" x="7343775" y="5133975"/>
          <p14:tracePt t="71856" x="7777163" y="5080000"/>
          <p14:tracePt t="71886" x="8170863" y="5057775"/>
          <p14:tracePt t="71919" x="8375650" y="5046663"/>
          <p14:tracePt t="71949" x="8624888" y="5046663"/>
          <p14:tracePt t="71982" x="8878888" y="5053013"/>
          <p14:tracePt t="72015" x="9128125" y="5068888"/>
          <p14:tracePt t="72033" x="9256713" y="5080000"/>
          <p14:tracePt t="72065" x="9355138" y="5095875"/>
          <p14:tracePt t="72089" x="9386888" y="5106988"/>
          <p14:tracePt t="72123" x="9501188" y="5149850"/>
          <p14:tracePt t="72152" x="9591675" y="5192713"/>
          <p14:tracePt t="72169" x="9613900" y="5210175"/>
          <p14:tracePt t="72199" x="9645650" y="5226050"/>
          <p14:tracePt t="72232" x="9663113" y="5241925"/>
          <p14:tracePt t="72265" x="9674225" y="5264150"/>
          <p14:tracePt t="72298" x="9674225" y="5284788"/>
          <p14:tracePt t="72323" x="9674225" y="5318125"/>
          <p14:tracePt t="72356" x="9656763" y="5345113"/>
          <p14:tracePt t="72390" x="9645650" y="5356225"/>
          <p14:tracePt t="72419" x="9640888" y="5365750"/>
          <p14:tracePt t="72448" x="9625013" y="5376863"/>
          <p14:tracePt t="72482" x="9613900" y="5387975"/>
          <p14:tracePt t="72515" x="9602788" y="5392738"/>
          <p14:tracePt t="72533" x="9564688" y="5414963"/>
          <p14:tracePt t="72557" x="9440863" y="5453063"/>
          <p14:tracePt t="72589" x="9159875" y="5491163"/>
          <p14:tracePt t="72623" x="8912225" y="5527675"/>
          <p14:tracePt t="72652" x="8782050" y="5534025"/>
          <p14:tracePt t="72669" x="8678863" y="5534025"/>
          <p14:tracePt t="72698" x="8424863" y="5534025"/>
          <p14:tracePt t="72732" x="8139113" y="5534025"/>
          <p14:tracePt t="72766" x="7754938" y="5480050"/>
          <p14:tracePt t="72798" x="7604125" y="5437188"/>
          <p14:tracePt t="72823" x="7539038" y="5392738"/>
          <p14:tracePt t="72857" x="7516813" y="5345113"/>
          <p14:tracePt t="72885" x="7527925" y="5284788"/>
          <p14:tracePt t="72919" x="7604125" y="5230813"/>
          <p14:tracePt t="72948" x="7939088" y="5160963"/>
          <p14:tracePt t="72982" x="8278813" y="5129213"/>
          <p14:tracePt t="73015" x="8667750" y="5129213"/>
          <p14:tracePt t="73033" x="9009063" y="5138738"/>
          <p14:tracePt t="73065" x="9364663" y="5183188"/>
          <p14:tracePt t="73089" x="9532938" y="5219700"/>
          <p14:tracePt t="73123" x="9602788" y="5253038"/>
          <p14:tracePt t="73152" x="9609138" y="5257800"/>
          <p14:tracePt t="73186" x="9609138" y="5268913"/>
          <p14:tracePt t="73215" x="9598025" y="5284788"/>
          <p14:tracePt t="73248" x="9555163" y="5300663"/>
          <p14:tracePt t="73281" x="9510713" y="5307013"/>
          <p14:tracePt t="73315" x="9398000" y="5318125"/>
          <p14:tracePt t="73339" x="9229725" y="5349875"/>
          <p14:tracePt t="73373" x="8462963" y="5410200"/>
          <p14:tracePt t="73403" x="8170863" y="5403850"/>
          <p14:tracePt t="73419" x="8154988" y="5392738"/>
          <p14:tracePt t="73448" x="8150225" y="5383213"/>
          <p14:tracePt t="73482" x="8150225" y="5349875"/>
          <p14:tracePt t="73515" x="8186738" y="5273675"/>
          <p14:tracePt t="73534" x="8359775" y="5226050"/>
          <p14:tracePt t="73574" x="9305925" y="5187950"/>
          <p14:tracePt t="73606" x="9645650" y="5246688"/>
          <p14:tracePt t="73635" x="9705975" y="5280025"/>
          <p14:tracePt t="73685" x="9701213" y="5300663"/>
          <p14:tracePt t="73715" x="9517063" y="5356225"/>
          <p14:tracePt t="73748" x="8982075" y="5392738"/>
          <p14:tracePt t="73782" x="8721725" y="5392738"/>
          <p14:tracePt t="73807" x="8759825" y="5356225"/>
          <p14:tracePt t="73839" x="8851900" y="5338763"/>
          <p14:tracePt t="73873" x="8916988" y="5338763"/>
          <p14:tracePt t="73949" x="8901113" y="5338763"/>
          <p14:tracePt t="73982" x="8829675" y="5334000"/>
          <p14:tracePt t="74015" x="8629650" y="5300663"/>
          <p14:tracePt t="74033" x="8539163" y="5300663"/>
          <p14:tracePt t="74065" x="8305800" y="5311775"/>
          <p14:tracePt t="74089" x="8193088" y="5322888"/>
          <p14:tracePt t="74123" x="8031163" y="5338763"/>
          <p14:tracePt t="74153" x="7804150" y="5349875"/>
          <p14:tracePt t="74185" x="7478713" y="5360988"/>
          <p14:tracePt t="74215" x="7231063" y="5372100"/>
          <p14:tracePt t="74248" x="7154863" y="5372100"/>
          <p14:tracePt t="74282" x="7058025" y="5365750"/>
          <p14:tracePt t="74315" x="6750050" y="5338763"/>
          <p14:tracePt t="74339" x="6599238" y="5327650"/>
          <p14:tracePt t="74373" x="6484938" y="5322888"/>
          <p14:tracePt t="74403" x="6473825" y="5322888"/>
          <p14:tracePt t="74435" x="6462713" y="5322888"/>
          <p14:tracePt t="74465" x="6430963" y="5322888"/>
          <p14:tracePt t="74498" x="6361113" y="5327650"/>
          <p14:tracePt t="74532" x="6262688" y="5349875"/>
          <p14:tracePt t="74565" x="6149975" y="5372100"/>
          <p14:tracePt t="74590" x="6138863" y="5383213"/>
          <p14:tracePt t="74623" x="6096000" y="5491163"/>
          <p14:tracePt t="74652" x="6096000" y="5565775"/>
          <p14:tracePt t="74686" x="6215063" y="5776913"/>
          <p14:tracePt t="74715" x="6318250" y="5884863"/>
          <p14:tracePt t="74748" x="6354763" y="5945188"/>
          <p14:tracePt t="74781" x="6372225" y="5965825"/>
          <p14:tracePt t="74815" x="6381750" y="5992813"/>
          <p14:tracePt t="74839" x="6392863" y="6003925"/>
          <p14:tracePt t="74873" x="6457950" y="6030913"/>
          <p14:tracePt t="74902" x="6484938" y="6030913"/>
          <p14:tracePt t="74935" x="6534150" y="6057900"/>
          <p14:tracePt t="74965" x="6554788" y="6069013"/>
          <p14:tracePt t="74998" x="6577013" y="6084888"/>
          <p14:tracePt t="75032" x="6588125" y="6116638"/>
          <p14:tracePt t="75043" x="6599238" y="6138863"/>
          <p14:tracePt t="75073" x="6630988" y="6176963"/>
          <p14:tracePt t="75106" x="6662738" y="6203950"/>
          <p14:tracePt t="75136" x="6684963" y="6208713"/>
          <p14:tracePt t="75232" x="6689725" y="6208713"/>
          <p14:tracePt t="75324" x="6689725" y="6203950"/>
          <p14:tracePt t="75356" x="6689725" y="6199188"/>
          <p14:tracePt t="75782" x="6662738" y="6165850"/>
          <p14:tracePt t="75810" x="6646863" y="6107113"/>
          <p14:tracePt t="75839" x="6646863" y="6019800"/>
          <p14:tracePt t="75873" x="6646863" y="5895975"/>
          <p14:tracePt t="75903" x="6673850" y="5788025"/>
          <p14:tracePt t="75935" x="6673850" y="5700713"/>
          <p14:tracePt t="75965" x="6657975" y="5641975"/>
          <p14:tracePt t="75998" x="6619875" y="5561013"/>
          <p14:tracePt t="76032" x="6534150" y="5356225"/>
          <p14:tracePt t="76043" x="6496050" y="5246688"/>
          <p14:tracePt t="76074" x="6430963" y="5057775"/>
          <p14:tracePt t="76106" x="6388100" y="4906963"/>
          <p14:tracePt t="76139" x="6323013" y="4814888"/>
          <p14:tracePt t="76169" x="6284913" y="4772025"/>
          <p14:tracePt t="76198" x="6273800" y="4756150"/>
          <p14:tracePt t="76282" x="6273800" y="4749800"/>
          <p14:tracePt t="76316" x="6257925" y="4729163"/>
          <p14:tracePt t="76339" x="6253163" y="47180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7-5</a:t>
            </a:r>
            <a:r>
              <a:rPr lang="ja-JP" altLang="en-US" dirty="0"/>
              <a:t>　動詞型を見極め、</a:t>
            </a:r>
            <a:br>
              <a:rPr lang="en-US" altLang="ja-JP" dirty="0"/>
            </a:br>
            <a:r>
              <a:rPr lang="ja-JP" altLang="en-US" dirty="0"/>
              <a:t>　　  正しい意味にたどり着こう。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70212" y="1845796"/>
            <a:ext cx="8749553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1. He </a:t>
            </a:r>
            <a:r>
              <a:rPr lang="en-US" altLang="ja-JP" sz="3200" u="sng" dirty="0"/>
              <a:t>left</a:t>
            </a:r>
            <a:r>
              <a:rPr lang="en-US" altLang="ja-JP" sz="3200" dirty="0"/>
              <a:t> me alone.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2. He </a:t>
            </a:r>
            <a:r>
              <a:rPr lang="en-US" altLang="ja-JP" sz="3200" u="sng" dirty="0"/>
              <a:t>left</a:t>
            </a:r>
            <a:r>
              <a:rPr lang="en-US" altLang="ja-JP" sz="3200" dirty="0"/>
              <a:t> the house early in the morning.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3. He </a:t>
            </a:r>
            <a:r>
              <a:rPr lang="en-US" altLang="ja-JP" sz="3200" u="sng" dirty="0"/>
              <a:t>showed</a:t>
            </a:r>
            <a:r>
              <a:rPr lang="en-US" altLang="ja-JP" sz="3200" dirty="0"/>
              <a:t> me the way to the station.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Your sorrow </a:t>
            </a:r>
            <a:r>
              <a:rPr lang="en-US" altLang="ja-JP" sz="3200" u="sng" dirty="0"/>
              <a:t>shows</a:t>
            </a:r>
            <a:r>
              <a:rPr lang="en-US" altLang="ja-JP" sz="3200" dirty="0"/>
              <a:t> in your eyes.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5. Everybody </a:t>
            </a:r>
            <a:r>
              <a:rPr lang="en-US" altLang="ja-JP" sz="3200" u="sng" dirty="0"/>
              <a:t>remained</a:t>
            </a:r>
            <a:r>
              <a:rPr lang="en-US" altLang="ja-JP" sz="3200" dirty="0"/>
              <a:t> silent.</a:t>
            </a:r>
          </a:p>
          <a:p>
            <a:pPr marL="0" indent="0">
              <a:buNone/>
            </a:pPr>
            <a:r>
              <a:rPr lang="en-US" altLang="ja-JP" sz="3200" dirty="0"/>
              <a:t>6. Nothing </a:t>
            </a:r>
            <a:r>
              <a:rPr lang="en-US" altLang="ja-JP" sz="3200" u="sng" dirty="0"/>
              <a:t>remained</a:t>
            </a:r>
            <a:r>
              <a:rPr lang="en-US" altLang="ja-JP" sz="3200" dirty="0"/>
              <a:t> after the storm.</a:t>
            </a:r>
          </a:p>
          <a:p>
            <a:pPr marL="0" indent="0">
              <a:buNone/>
            </a:pPr>
            <a:r>
              <a:rPr lang="en-US" altLang="ja-JP" sz="3200" dirty="0"/>
              <a:t>7. His dream never </a:t>
            </a:r>
            <a:r>
              <a:rPr lang="en-US" altLang="ja-JP" sz="3200" u="sng" dirty="0"/>
              <a:t>came</a:t>
            </a:r>
            <a:r>
              <a:rPr lang="en-US" altLang="ja-JP" sz="3200" dirty="0"/>
              <a:t> true.</a:t>
            </a:r>
            <a:endParaRPr lang="ja-JP" altLang="ja-JP" sz="3200" dirty="0"/>
          </a:p>
          <a:p>
            <a:pPr marL="0" indent="0">
              <a:buNone/>
            </a:pPr>
            <a:endParaRPr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59224" y="1845796"/>
            <a:ext cx="51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V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2328" y="2382464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2244" y="2946028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VI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5510" y="3504969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17493" y="4075257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9997" y="4667818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17493" y="5226759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2617690-E8FE-43C0-AF80-07685D843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4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7"/>
    </mc:Choice>
    <mc:Fallback xmlns="">
      <p:transition spd="slow" advTm="10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732" x="6516688" y="3913188"/>
          <p14:tracePt t="1766" x="6804025" y="2598738"/>
          <p14:tracePt t="1777" x="6927850" y="1674813"/>
          <p14:tracePt t="1809" x="6889750" y="1027113"/>
          <p14:tracePt t="1840" x="6770688" y="800100"/>
          <p14:tracePt t="1870" x="6662738" y="746125"/>
          <p14:tracePt t="1902" x="6581775" y="750888"/>
          <p14:tracePt t="1932" x="6543675" y="762000"/>
          <p14:tracePt t="1966" x="6523038" y="762000"/>
          <p14:tracePt t="1999" x="6511925" y="762000"/>
          <p14:tracePt t="2032" x="6500813" y="766763"/>
          <p14:tracePt t="2066" x="6496050" y="766763"/>
          <p14:tracePt t="2169" x="6496050" y="773113"/>
          <p14:tracePt t="2324" x="6496050" y="784225"/>
          <p14:tracePt t="2355" x="6642100" y="881063"/>
          <p14:tracePt t="2387" x="6938963" y="908050"/>
          <p14:tracePt t="2419" x="7089775" y="962025"/>
          <p14:tracePt t="2449" x="7100888" y="993775"/>
          <p14:tracePt t="2483" x="7100888" y="1004888"/>
          <p14:tracePt t="2516" x="7100888" y="1020763"/>
          <p14:tracePt t="2541" x="7100888" y="1027113"/>
          <p14:tracePt t="2573" x="7100888" y="1038225"/>
          <p14:tracePt t="2653" x="7085013" y="1047750"/>
          <p14:tracePt t="2682" x="7062788" y="1058863"/>
          <p14:tracePt t="2749" x="7051675" y="1065213"/>
          <p14:tracePt t="2767" x="7042150" y="1065213"/>
          <p14:tracePt t="2800" x="6988175" y="1069975"/>
          <p14:tracePt t="2823" x="6981825" y="1074738"/>
          <p14:tracePt t="2857" x="6977063" y="1074738"/>
          <p14:tracePt t="2933" x="6961188" y="1074738"/>
          <p14:tracePt t="2966" x="6954838" y="1074738"/>
          <p14:tracePt t="3120" x="6954838" y="1081088"/>
          <p14:tracePt t="3153" x="6954838" y="1200150"/>
          <p14:tracePt t="3186" x="7004050" y="1319213"/>
          <p14:tracePt t="3216" x="7073900" y="1404938"/>
          <p14:tracePt t="3249" x="7161213" y="1485900"/>
          <p14:tracePt t="3267" x="7215188" y="1524000"/>
          <p14:tracePt t="3308" x="7269163" y="1546225"/>
          <p14:tracePt t="3370" x="7269163" y="1550988"/>
          <p14:tracePt t="3419" x="7269163" y="1566863"/>
          <p14:tracePt t="3449" x="7269163" y="1573213"/>
          <p14:tracePt t="3638" x="7289800" y="1604963"/>
          <p14:tracePt t="3670" x="7388225" y="1670050"/>
          <p14:tracePt t="3699" x="7485063" y="1739900"/>
          <p14:tracePt t="3732" x="7532688" y="1800225"/>
          <p14:tracePt t="3761" x="7543800" y="1809750"/>
          <p14:tracePt t="3795" x="7559675" y="1809750"/>
          <p14:tracePt t="3823" x="7593013" y="1827213"/>
          <p14:tracePt t="3857" x="7608888" y="1843088"/>
          <p14:tracePt t="3886" x="7615238" y="1847850"/>
          <p14:tracePt t="3932" x="7620000" y="1847850"/>
          <p14:tracePt t="4653" x="7615238" y="1847850"/>
          <p14:tracePt t="4870" x="7608888" y="1854200"/>
          <p14:tracePt t="5934" x="7577138" y="1854200"/>
          <p14:tracePt t="5966" x="7505700" y="1854200"/>
          <p14:tracePt t="5999" x="7415213" y="1858963"/>
          <p14:tracePt t="6026" x="7354888" y="1836738"/>
          <p14:tracePt t="6058" x="6896100" y="1836738"/>
          <p14:tracePt t="6088" x="6069013" y="1912938"/>
          <p14:tracePt t="6123" x="5280025" y="2027238"/>
          <p14:tracePt t="6155" x="4614863" y="2166938"/>
          <p14:tracePt t="6182" x="4122738" y="2263775"/>
          <p14:tracePt t="6216" x="3744913" y="2328863"/>
          <p14:tracePt t="6249" x="3344863" y="2389188"/>
          <p14:tracePt t="6267" x="3225800" y="2409825"/>
          <p14:tracePt t="6299" x="3144838" y="2432050"/>
          <p14:tracePt t="6323" x="3090863" y="2459038"/>
          <p14:tracePt t="6357" x="3016250" y="2497138"/>
          <p14:tracePt t="6386" x="3009900" y="2497138"/>
          <p14:tracePt t="6432" x="3009900" y="2501900"/>
          <p14:tracePt t="6466" x="3016250" y="2501900"/>
          <p14:tracePt t="6499" x="3021013" y="2501900"/>
          <p14:tracePt t="6549" x="3043238" y="2501900"/>
          <p14:tracePt t="6573" x="3124200" y="2524125"/>
          <p14:tracePt t="6607" x="3436938" y="2598738"/>
          <p14:tracePt t="6636" x="3598863" y="2690813"/>
          <p14:tracePt t="6653" x="3621088" y="2706688"/>
          <p14:tracePt t="6687" x="3625850" y="2713038"/>
          <p14:tracePt t="6749" x="3605213" y="2686050"/>
          <p14:tracePt t="6767" x="3567113" y="2674938"/>
          <p14:tracePt t="6791" x="3506788" y="2659063"/>
          <p14:tracePt t="6823" x="3459163" y="2647950"/>
          <p14:tracePt t="6857" x="3409950" y="2616200"/>
          <p14:tracePt t="6887" x="3313113" y="2582863"/>
          <p14:tracePt t="6903" x="3270250" y="2571750"/>
          <p14:tracePt t="6933" x="3133725" y="2540000"/>
          <p14:tracePt t="6966" x="3036888" y="2490788"/>
          <p14:tracePt t="6999" x="2944813" y="2443163"/>
          <p14:tracePt t="7032" x="2805113" y="2398713"/>
          <p14:tracePt t="7065" x="2636838" y="2382838"/>
          <p14:tracePt t="7090" x="2589213" y="2362200"/>
          <p14:tracePt t="7120" x="2582863" y="2362200"/>
          <p14:tracePt t="7216" x="2593975" y="2362200"/>
          <p14:tracePt t="7249" x="2679700" y="2362200"/>
          <p14:tracePt t="7266" x="2724150" y="2362200"/>
          <p14:tracePt t="7308" x="2870200" y="2382838"/>
          <p14:tracePt t="7340" x="3070225" y="2436813"/>
          <p14:tracePt t="7369" x="3252788" y="2474913"/>
          <p14:tracePt t="7403" x="3425825" y="2490788"/>
          <p14:tracePt t="7437" x="3441700" y="2490788"/>
          <p14:tracePt t="7515" x="3448050" y="2490788"/>
          <p14:tracePt t="7624" x="3452813" y="2490788"/>
          <p14:tracePt t="7655" x="3463925" y="2490788"/>
          <p14:tracePt t="7682" x="3468688" y="2486025"/>
          <p14:tracePt t="7716" x="3497263" y="2474913"/>
          <p14:tracePt t="7749" x="3740150" y="2382838"/>
          <p14:tracePt t="7767" x="3783013" y="2378075"/>
          <p14:tracePt t="7777" x="3787775" y="2378075"/>
          <p14:tracePt t="7809" x="3794125" y="2378075"/>
          <p14:tracePt t="7857" x="3794125" y="2371725"/>
          <p14:tracePt t="8266" x="3787775" y="2371725"/>
          <p14:tracePt t="8340" x="3771900" y="2378075"/>
          <p14:tracePt t="8371" x="3767138" y="2382838"/>
          <p14:tracePt t="8402" x="3760788" y="2382838"/>
          <p14:tracePt t="8436" x="3756025" y="2382838"/>
          <p14:tracePt t="8466" x="3578225" y="2236788"/>
          <p14:tracePt t="8499" x="3378200" y="2081213"/>
          <p14:tracePt t="8532" x="3324225" y="1989138"/>
          <p14:tracePt t="8557" x="3324225" y="1962150"/>
          <p14:tracePt t="8590" x="3360738" y="1912938"/>
          <p14:tracePt t="8623" x="3475038" y="1881188"/>
          <p14:tracePt t="8653" x="3587750" y="1870075"/>
          <p14:tracePt t="8687" x="3713163" y="1912938"/>
          <p14:tracePt t="8699" x="3717925" y="1924050"/>
          <p14:tracePt t="8732" x="3756025" y="2005013"/>
          <p14:tracePt t="8766" x="3805238" y="2101850"/>
          <p14:tracePt t="8768" x="3821113" y="2151063"/>
          <p14:tracePt t="8793" x="3825875" y="2209800"/>
          <p14:tracePt t="8823" x="3814763" y="2312988"/>
          <p14:tracePt t="8857" x="3778250" y="2362200"/>
          <p14:tracePt t="8886" x="3756025" y="2371725"/>
          <p14:tracePt t="8919" x="3663950" y="2378075"/>
          <p14:tracePt t="8949" x="3506788" y="2339975"/>
          <p14:tracePt t="8983" x="3414713" y="2236788"/>
          <p14:tracePt t="9015" x="3398838" y="2144713"/>
          <p14:tracePt t="9041" x="3398838" y="2054225"/>
          <p14:tracePt t="9073" x="3459163" y="1982788"/>
          <p14:tracePt t="9107" x="3652838" y="1912938"/>
          <p14:tracePt t="9137" x="3778250" y="1908175"/>
          <p14:tracePt t="9169" x="3841750" y="1912938"/>
          <p14:tracePt t="9199" x="3868738" y="1989138"/>
          <p14:tracePt t="9232" x="3886200" y="2097088"/>
          <p14:tracePt t="9266" x="3886200" y="2193925"/>
          <p14:tracePt t="9277" x="3886200" y="2236788"/>
          <p14:tracePt t="9307" x="3875088" y="2247900"/>
          <p14:tracePt t="9340" x="3832225" y="2247900"/>
          <p14:tracePt t="9373" x="3625850" y="2220913"/>
          <p14:tracePt t="9403" x="3448050" y="2139950"/>
          <p14:tracePt t="9437" x="3371850" y="2036763"/>
          <p14:tracePt t="9466" x="3371850" y="1966913"/>
          <p14:tracePt t="9499" x="3497263" y="1847850"/>
          <p14:tracePt t="9532" x="3614738" y="1847850"/>
          <p14:tracePt t="9565" x="3652838" y="1870075"/>
          <p14:tracePt t="9589" x="3663950" y="1912938"/>
          <p14:tracePt t="9623" x="3663950" y="1978025"/>
          <p14:tracePt t="9653" x="3652838" y="2032000"/>
          <p14:tracePt t="9683" x="3625850" y="2047875"/>
          <p14:tracePt t="9716" x="3621088" y="2047875"/>
          <p14:tracePt t="10549" x="3621088" y="2063750"/>
          <p14:tracePt t="10575" x="3706813" y="2090738"/>
          <p14:tracePt t="10607" x="4171950" y="2171700"/>
          <p14:tracePt t="10637" x="4452938" y="2198688"/>
          <p14:tracePt t="10669" x="4495800" y="2236788"/>
          <p14:tracePt t="10699" x="4583113" y="2263775"/>
          <p14:tracePt t="10732" x="4664075" y="2281238"/>
          <p14:tracePt t="10766" x="4675188" y="2290763"/>
          <p14:tracePt t="10777" x="4675188" y="2312988"/>
          <p14:tracePt t="10808" x="4679950" y="2351088"/>
          <p14:tracePt t="10840" x="4684713" y="2389188"/>
          <p14:tracePt t="10873" x="4684713" y="2420938"/>
          <p14:tracePt t="10903" x="4657725" y="2463800"/>
          <p14:tracePt t="10933" x="4614863" y="2490788"/>
          <p14:tracePt t="10965" x="4540250" y="2497138"/>
          <p14:tracePt t="10999" x="4398963" y="2463800"/>
          <p14:tracePt t="11032" x="4264025" y="2382838"/>
          <p14:tracePt t="11066" x="4167188" y="2281238"/>
          <p14:tracePt t="11090" x="4090988" y="2162175"/>
          <p14:tracePt t="11123" x="4059238" y="2063750"/>
          <p14:tracePt t="11153" x="4064000" y="1982788"/>
          <p14:tracePt t="11182" x="4140200" y="1890713"/>
          <p14:tracePt t="11216" x="4275138" y="1800225"/>
          <p14:tracePt t="11249" x="4529138" y="1735138"/>
          <p14:tracePt t="11266" x="4668838" y="1728788"/>
          <p14:tracePt t="11277" x="4783138" y="1728788"/>
          <p14:tracePt t="11299" x="4972050" y="1751013"/>
          <p14:tracePt t="11323" x="5075238" y="1793875"/>
          <p14:tracePt t="11357" x="5122863" y="1908175"/>
          <p14:tracePt t="11387" x="5122863" y="1978025"/>
          <p14:tracePt t="11419" x="5102225" y="2043113"/>
          <p14:tracePt t="11449" x="5030788" y="2144713"/>
          <p14:tracePt t="11482" x="4787900" y="2290763"/>
          <p14:tracePt t="11516" x="4567238" y="2335213"/>
          <p14:tracePt t="11549" x="4410075" y="2328863"/>
          <p14:tracePt t="11573" x="4295775" y="2270125"/>
          <p14:tracePt t="11607" x="4133850" y="2097088"/>
          <p14:tracePt t="11636" x="4102100" y="2020888"/>
          <p14:tracePt t="11669" x="4102100" y="1885950"/>
          <p14:tracePt t="11699" x="4117975" y="1827213"/>
          <p14:tracePt t="11732" x="4230688" y="1782763"/>
          <p14:tracePt t="11765" x="4518025" y="1782763"/>
          <p14:tracePt t="11777" x="4760913" y="1820863"/>
          <p14:tracePt t="11808" x="4895850" y="1901825"/>
          <p14:tracePt t="11840" x="4918075" y="1973263"/>
          <p14:tracePt t="11874" x="4918075" y="2063750"/>
          <p14:tracePt t="11903" x="4857750" y="2216150"/>
          <p14:tracePt t="11932" x="4722813" y="2312988"/>
          <p14:tracePt t="11965" x="4583113" y="2328863"/>
          <p14:tracePt t="11999" x="4371975" y="2254250"/>
          <p14:tracePt t="12032" x="4221163" y="2124075"/>
          <p14:tracePt t="12066" x="4176713" y="2058988"/>
          <p14:tracePt t="12089" x="4176713" y="2005013"/>
          <p14:tracePt t="12119" x="4252913" y="1939925"/>
          <p14:tracePt t="12153" x="4529138" y="1908175"/>
          <p14:tracePt t="12182" x="4857750" y="1912938"/>
          <p14:tracePt t="12215" x="4945063" y="1966913"/>
          <p14:tracePt t="12249" x="4922838" y="2043113"/>
          <p14:tracePt t="12266" x="4918075" y="2063750"/>
          <p14:tracePt t="12299" x="4803775" y="2171700"/>
          <p14:tracePt t="12324" x="4657725" y="2209800"/>
          <p14:tracePt t="12357" x="4425950" y="2209800"/>
          <p14:tracePt t="12386" x="4344988" y="2178050"/>
          <p14:tracePt t="12419" x="4259263" y="2027238"/>
          <p14:tracePt t="12449" x="4241800" y="1939925"/>
          <p14:tracePt t="12482" x="4248150" y="1901825"/>
          <p14:tracePt t="12516" x="4491038" y="1874838"/>
          <p14:tracePt t="12532" x="4848225" y="1885950"/>
          <p14:tracePt t="12566" x="5053013" y="1966913"/>
          <p14:tracePt t="12590" x="5064125" y="2047875"/>
          <p14:tracePt t="12624" x="5048250" y="2128838"/>
          <p14:tracePt t="12653" x="4999038" y="2216150"/>
          <p14:tracePt t="12682" x="4803775" y="2328863"/>
          <p14:tracePt t="12716" x="4652963" y="2371725"/>
          <p14:tracePt t="12749" x="4567238" y="2362200"/>
          <p14:tracePt t="12768" x="4545013" y="2335213"/>
          <p14:tracePt t="12800" x="4533900" y="2308225"/>
          <p14:tracePt t="12841" x="4533900" y="2301875"/>
          <p14:tracePt t="16437" x="4102100" y="2771775"/>
          <p14:tracePt t="16450" x="4021138" y="2778125"/>
          <p14:tracePt t="16483" x="3632200" y="2798763"/>
          <p14:tracePt t="16510" x="3275013" y="2809875"/>
          <p14:tracePt t="16541" x="3133725" y="2809875"/>
          <p14:tracePt t="16573" x="3070225" y="2820988"/>
          <p14:tracePt t="16607" x="3016250" y="2820988"/>
          <p14:tracePt t="16636" x="3009900" y="2825750"/>
          <p14:tracePt t="16683" x="3005138" y="2832100"/>
          <p14:tracePt t="16949" x="3144838" y="2832100"/>
          <p14:tracePt t="16982" x="3448050" y="2816225"/>
          <p14:tracePt t="17016" x="3783013" y="2805113"/>
          <p14:tracePt t="17049" x="3798888" y="2798763"/>
          <p14:tracePt t="17107" x="3929063" y="2809875"/>
          <p14:tracePt t="17137" x="4090988" y="2836863"/>
          <p14:tracePt t="17265" x="4090988" y="2843213"/>
          <p14:tracePt t="17308" x="4079875" y="2859088"/>
          <p14:tracePt t="17339" x="3906838" y="2901950"/>
          <p14:tracePt t="17374" x="3713163" y="2940050"/>
          <p14:tracePt t="17403" x="3625850" y="2951163"/>
          <p14:tracePt t="17432" x="3614738" y="2951163"/>
          <p14:tracePt t="17466" x="3582988" y="2913063"/>
          <p14:tracePt t="17499" x="3544888" y="2859088"/>
          <p14:tracePt t="17532" x="3524250" y="2832100"/>
          <p14:tracePt t="17565" x="3517900" y="2805113"/>
          <p14:tracePt t="17590" x="3517900" y="2798763"/>
          <p14:tracePt t="17699" x="3513138" y="2798763"/>
          <p14:tracePt t="17749" x="3506788" y="2809875"/>
          <p14:tracePt t="17767" x="3497263" y="2816225"/>
          <p14:tracePt t="17799" x="3490913" y="2820988"/>
          <p14:tracePt t="17823" x="3486150" y="2820988"/>
          <p14:tracePt t="17857" x="3463925" y="2717800"/>
          <p14:tracePt t="17886" x="3448050" y="2636838"/>
          <p14:tracePt t="17919" x="3448050" y="2528888"/>
          <p14:tracePt t="17949" x="3463925" y="2481263"/>
          <p14:tracePt t="17999" x="3468688" y="2474913"/>
          <p14:tracePt t="18041" x="3479800" y="2474913"/>
          <p14:tracePt t="18074" x="3625850" y="2443163"/>
          <p14:tracePt t="18107" x="4194175" y="2393950"/>
          <p14:tracePt t="18137" x="4475163" y="2389188"/>
          <p14:tracePt t="18153" x="4513263" y="2389188"/>
          <p14:tracePt t="18182" x="4630738" y="2389188"/>
          <p14:tracePt t="18216" x="4794250" y="2409825"/>
          <p14:tracePt t="18249" x="4868863" y="2432050"/>
          <p14:tracePt t="18267" x="4879975" y="2443163"/>
          <p14:tracePt t="18299" x="4895850" y="2470150"/>
          <p14:tracePt t="18323" x="4902200" y="2474913"/>
          <p14:tracePt t="18357" x="4906963" y="2490788"/>
          <p14:tracePt t="18386" x="4911725" y="2501900"/>
          <p14:tracePt t="18420" x="4933950" y="2589213"/>
          <p14:tracePt t="18449" x="4933950" y="2674938"/>
          <p14:tracePt t="18482" x="4918075" y="2744788"/>
          <p14:tracePt t="18516" x="4891088" y="2809875"/>
          <p14:tracePt t="18549" x="4864100" y="2843213"/>
          <p14:tracePt t="18590" x="4814888" y="2859088"/>
          <p14:tracePt t="18624" x="4545013" y="2870200"/>
          <p14:tracePt t="18652" x="4113213" y="2879725"/>
          <p14:tracePt t="18683" x="3944938" y="2879725"/>
          <p14:tracePt t="18715" x="3929063" y="2879725"/>
          <p14:tracePt t="18749" x="3868738" y="2859088"/>
          <p14:tracePt t="18767" x="3625850" y="2767013"/>
          <p14:tracePt t="18791" x="3367088" y="2670175"/>
          <p14:tracePt t="18823" x="3232150" y="2589213"/>
          <p14:tracePt t="18857" x="3225800" y="2582863"/>
          <p14:tracePt t="18966" x="3425825" y="2425700"/>
          <p14:tracePt t="18999" x="4025900" y="2247900"/>
          <p14:tracePt t="19032" x="4183063" y="2227263"/>
          <p14:tracePt t="19065" x="4275138" y="2324100"/>
          <p14:tracePt t="19090" x="4468813" y="2459038"/>
          <p14:tracePt t="19119" x="4695825" y="2578100"/>
          <p14:tracePt t="19153" x="4803775" y="2674938"/>
          <p14:tracePt t="19182" x="4814888" y="2686050"/>
          <p14:tracePt t="19215" x="4814888" y="2697163"/>
          <p14:tracePt t="19249" x="4799013" y="2713038"/>
          <p14:tracePt t="19267" x="4745038" y="2733675"/>
          <p14:tracePt t="19299" x="4691063" y="2744788"/>
          <p14:tracePt t="19403" x="4684713" y="2744788"/>
          <p14:tracePt t="19449" x="4679950" y="2751138"/>
          <p14:tracePt t="20107" x="4756150" y="2755900"/>
          <p14:tracePt t="20121" x="4830763" y="2755900"/>
          <p14:tracePt t="20154" x="5403850" y="2767013"/>
          <p14:tracePt t="20186" x="5664200" y="2789238"/>
          <p14:tracePt t="20199" x="5673725" y="2789238"/>
          <p14:tracePt t="20232" x="5707063" y="2789238"/>
          <p14:tracePt t="20266" x="5722938" y="2789238"/>
          <p14:tracePt t="20373" x="5700713" y="2782888"/>
          <p14:tracePt t="20403" x="5673725" y="2782888"/>
          <p14:tracePt t="20716" x="5691188" y="2782888"/>
          <p14:tracePt t="20749" x="5711825" y="2778125"/>
          <p14:tracePt t="20768" x="5718175" y="2778125"/>
          <p14:tracePt t="20792" x="5727700" y="2778125"/>
          <p14:tracePt t="20825" x="5761038" y="2771775"/>
          <p14:tracePt t="20857" x="5880100" y="2762250"/>
          <p14:tracePt t="20873" x="5907088" y="2762250"/>
          <p14:tracePt t="20903" x="6042025" y="2762250"/>
          <p14:tracePt t="20932" x="6235700" y="2762250"/>
          <p14:tracePt t="20966" x="6435725" y="2762250"/>
          <p14:tracePt t="20999" x="6653213" y="2762250"/>
          <p14:tracePt t="21032" x="6824663" y="2767013"/>
          <p14:tracePt t="21057" x="6965950" y="2767013"/>
          <p14:tracePt t="21090" x="7192963" y="2762250"/>
          <p14:tracePt t="21120" x="7419975" y="2762250"/>
          <p14:tracePt t="21153" x="7624763" y="2762250"/>
          <p14:tracePt t="21183" x="7793038" y="2762250"/>
          <p14:tracePt t="21216" x="7970838" y="2751138"/>
          <p14:tracePt t="21249" x="8424863" y="2740025"/>
          <p14:tracePt t="21267" x="8586788" y="2740025"/>
          <p14:tracePt t="21276" x="8651875" y="2728913"/>
          <p14:tracePt t="21291" x="8689975" y="2728913"/>
          <p14:tracePt t="21323" x="8836025" y="2724150"/>
          <p14:tracePt t="21357" x="9078913" y="2701925"/>
          <p14:tracePt t="21386" x="9144000" y="2701925"/>
          <p14:tracePt t="21420" x="9166225" y="2697163"/>
          <p14:tracePt t="21466" x="9166225" y="2690813"/>
          <p14:tracePt t="21590" x="9137650" y="2679700"/>
          <p14:tracePt t="21620" x="9090025" y="2679700"/>
          <p14:tracePt t="21653" x="8905875" y="2679700"/>
          <p14:tracePt t="21686" x="8489950" y="2679700"/>
          <p14:tracePt t="21716" x="8062913" y="2686050"/>
          <p14:tracePt t="21749" x="7673975" y="2686050"/>
          <p14:tracePt t="21767" x="7392988" y="2701925"/>
          <p14:tracePt t="21799" x="6815138" y="2713038"/>
          <p14:tracePt t="21824" x="6516688" y="2724150"/>
          <p14:tracePt t="21856" x="6376988" y="2724150"/>
          <p14:tracePt t="21871" x="6327775" y="2724150"/>
          <p14:tracePt t="21903" x="6154738" y="2728913"/>
          <p14:tracePt t="21936" x="5999163" y="2740025"/>
          <p14:tracePt t="21966" x="5988050" y="2744788"/>
          <p14:tracePt t="22216" x="6084888" y="2744788"/>
          <p14:tracePt t="22249" x="6376988" y="2740025"/>
          <p14:tracePt t="22268" x="6538913" y="2740025"/>
          <p14:tracePt t="22294" x="6657975" y="2740025"/>
          <p14:tracePt t="22324" x="6808788" y="2740025"/>
          <p14:tracePt t="22356" x="6842125" y="2740025"/>
          <p14:tracePt t="22432" x="6831013" y="2740025"/>
          <p14:tracePt t="22466" x="6808788" y="2740025"/>
          <p14:tracePt t="22499" x="6788150" y="2740025"/>
          <p14:tracePt t="22532" x="6761163" y="2733675"/>
          <p14:tracePt t="22566" x="6743700" y="2733675"/>
          <p14:tracePt t="22607" x="6630988" y="2728913"/>
          <p14:tracePt t="22620" x="6523038" y="2728913"/>
          <p14:tracePt t="22653" x="6300788" y="2733675"/>
          <p14:tracePt t="22683" x="6280150" y="2744788"/>
          <p14:tracePt t="22715" x="6246813" y="2771775"/>
          <p14:tracePt t="22749" x="5981700" y="2836863"/>
          <p14:tracePt t="22767" x="5880100" y="2859088"/>
          <p14:tracePt t="22799" x="5799138" y="2863850"/>
          <p14:tracePt t="22823" x="5749925" y="2863850"/>
          <p14:tracePt t="22857" x="5576888" y="2771775"/>
          <p14:tracePt t="22887" x="5457825" y="2647950"/>
          <p14:tracePt t="22903" x="5437188" y="2625725"/>
          <p14:tracePt t="22932" x="5399088" y="2517775"/>
          <p14:tracePt t="22966" x="5399088" y="2486025"/>
          <p14:tracePt t="22999" x="5603875" y="2452688"/>
          <p14:tracePt t="23032" x="5868988" y="2443163"/>
          <p14:tracePt t="23065" x="5949950" y="2452688"/>
          <p14:tracePt t="23090" x="5965825" y="2508250"/>
          <p14:tracePt t="23119" x="5945188" y="2555875"/>
          <p14:tracePt t="23153" x="5918200" y="2582863"/>
          <p14:tracePt t="23232" x="5907088" y="2582863"/>
          <p14:tracePt t="23436" x="6176963" y="2605088"/>
          <p14:tracePt t="23465" x="6684963" y="2674938"/>
          <p14:tracePt t="23499" x="7165975" y="2820988"/>
          <p14:tracePt t="23532" x="7246938" y="2843213"/>
          <p14:tracePt t="23682" x="7215188" y="2847975"/>
          <p14:tracePt t="23716" x="7116763" y="2847975"/>
          <p14:tracePt t="23749" x="6808788" y="2836863"/>
          <p14:tracePt t="23767" x="6619875" y="2794000"/>
          <p14:tracePt t="23799" x="6446838" y="2690813"/>
          <p14:tracePt t="23824" x="6430963" y="2643188"/>
          <p14:tracePt t="23857" x="6489700" y="2535238"/>
          <p14:tracePt t="23886" x="6619875" y="2459038"/>
          <p14:tracePt t="23919" x="7251700" y="2366963"/>
          <p14:tracePt t="23949" x="7705725" y="2366963"/>
          <p14:tracePt t="23982" x="8004175" y="2432050"/>
          <p14:tracePt t="24016" x="8305800" y="2562225"/>
          <p14:tracePt t="24049" x="8435975" y="2697163"/>
          <p14:tracePt t="24073" x="8435975" y="2713038"/>
          <p14:tracePt t="24106" x="8382000" y="2728913"/>
          <p14:tracePt t="24121" x="8370888" y="2728913"/>
          <p14:tracePt t="24153" x="8348663" y="2728913"/>
          <p14:tracePt t="24187" x="8328025" y="2728913"/>
          <p14:tracePt t="24199" x="8321675" y="2728913"/>
          <p14:tracePt t="24265" x="8316913" y="2724150"/>
          <p14:tracePt t="24340" x="8305800" y="2724150"/>
          <p14:tracePt t="24373" x="8289925" y="2713038"/>
          <p14:tracePt t="24403" x="8262938" y="2701925"/>
          <p14:tracePt t="24433" x="8094663" y="2690813"/>
          <p14:tracePt t="24467" x="6923088" y="2717800"/>
          <p14:tracePt t="24482" x="6689725" y="2717800"/>
          <p14:tracePt t="24516" x="6345238" y="2713038"/>
          <p14:tracePt t="24549" x="5976938" y="2679700"/>
          <p14:tracePt t="24573" x="5583238" y="2670175"/>
          <p14:tracePt t="24607" x="4214813" y="2670175"/>
          <p14:tracePt t="24636" x="4144963" y="2659063"/>
          <p14:tracePt t="24669" x="3949700" y="2647950"/>
          <p14:tracePt t="24699" x="3333750" y="2652713"/>
          <p14:tracePt t="24732" x="2755900" y="2697163"/>
          <p14:tracePt t="24766" x="2697163" y="2717800"/>
          <p14:tracePt t="24777" x="2625725" y="2740025"/>
          <p14:tracePt t="24808" x="2344738" y="2789238"/>
          <p14:tracePt t="24840" x="2205038" y="2805113"/>
          <p14:tracePt t="24982" x="2393950" y="2728913"/>
          <p14:tracePt t="25015" x="2913063" y="2670175"/>
          <p14:tracePt t="25049" x="3151188" y="2670175"/>
          <p14:tracePt t="25073" x="3151188" y="2674938"/>
          <p14:tracePt t="25107" x="3106738" y="2690813"/>
          <p14:tracePt t="25136" x="2917825" y="2706688"/>
          <p14:tracePt t="25153" x="2794000" y="2706688"/>
          <p14:tracePt t="25182" x="2540000" y="2706688"/>
          <p14:tracePt t="25215" x="2524125" y="2706688"/>
          <p14:tracePt t="25267" x="2562225" y="2706688"/>
          <p14:tracePt t="25308" x="2944813" y="2697163"/>
          <p14:tracePt t="25340" x="2955925" y="2697163"/>
          <p14:tracePt t="25420" x="2852738" y="2733675"/>
          <p14:tracePt t="25449" x="2740025" y="2744788"/>
          <p14:tracePt t="25482" x="2735263" y="2744788"/>
          <p14:tracePt t="25573" x="2809875" y="2744788"/>
          <p14:tracePt t="25606" x="3648075" y="2798763"/>
          <p14:tracePt t="25620" x="4264025" y="2798763"/>
          <p14:tracePt t="25653" x="5695950" y="2816225"/>
          <p14:tracePt t="25686" x="6835775" y="2847975"/>
          <p14:tracePt t="25716" x="7269163" y="2913063"/>
          <p14:tracePt t="25749" x="7597775" y="2960688"/>
          <p14:tracePt t="25767" x="7604125" y="2967038"/>
          <p14:tracePt t="25808" x="7246938" y="3005138"/>
          <p14:tracePt t="25840" x="6743700" y="2971800"/>
          <p14:tracePt t="25874" x="6442075" y="2870200"/>
          <p14:tracePt t="25903" x="6269038" y="2733675"/>
          <p14:tracePt t="25932" x="6134100" y="2616200"/>
          <p14:tracePt t="25965" x="5900738" y="2452688"/>
          <p14:tracePt t="25999" x="5803900" y="2308225"/>
          <p14:tracePt t="26032" x="6203950" y="2178050"/>
          <p14:tracePt t="26058" x="7170738" y="2112963"/>
          <p14:tracePt t="26090" x="7970838" y="2112963"/>
          <p14:tracePt t="26123" x="8609013" y="2144713"/>
          <p14:tracePt t="26153" x="9078913" y="2216150"/>
          <p14:tracePt t="26186" x="9555163" y="2355850"/>
          <p14:tracePt t="26215" x="9759950" y="2459038"/>
          <p14:tracePt t="26249" x="9732963" y="2589213"/>
          <p14:tracePt t="26266" x="9674225" y="2625725"/>
          <p14:tracePt t="26299" x="8382000" y="3005138"/>
          <p14:tracePt t="26323" x="7539038" y="3086100"/>
          <p14:tracePt t="26357" x="6916738" y="3086100"/>
          <p14:tracePt t="26385" x="6788150" y="3052763"/>
          <p14:tracePt t="26419" x="6727825" y="3043238"/>
          <p14:tracePt t="26448" x="6727825" y="3036888"/>
          <p14:tracePt t="26623" x="6662738" y="3025775"/>
          <p14:tracePt t="26655" x="6257925" y="2994025"/>
          <p14:tracePt t="26686" x="5911850" y="2982913"/>
          <p14:tracePt t="26715" x="5884863" y="2978150"/>
          <p14:tracePt t="26765" x="5826125" y="2978150"/>
          <p14:tracePt t="26793" x="5495925" y="2994025"/>
          <p14:tracePt t="26823" x="5280025" y="3009900"/>
          <p14:tracePt t="26856" x="5253038" y="3009900"/>
          <p14:tracePt t="29216" x="4679950" y="3506788"/>
          <p14:tracePt t="29249" x="4556125" y="3502025"/>
          <p14:tracePt t="29268" x="4522788" y="3463925"/>
          <p14:tracePt t="29293" x="4468813" y="3421063"/>
          <p14:tracePt t="29323" x="4333875" y="3405188"/>
          <p14:tracePt t="29357" x="4225925" y="3405188"/>
          <p14:tracePt t="29386" x="4210050" y="3405188"/>
          <p14:tracePt t="29419" x="4198938" y="3405188"/>
          <p14:tracePt t="29449" x="4183063" y="3405188"/>
          <p14:tracePt t="29482" x="4183063" y="3409950"/>
          <p14:tracePt t="29549" x="4203700" y="3409950"/>
          <p14:tracePt t="29607" x="4241800" y="3398838"/>
          <p14:tracePt t="29636" x="4322763" y="3367088"/>
          <p14:tracePt t="29669" x="4630738" y="3340100"/>
          <p14:tracePt t="29699" x="4837113" y="3340100"/>
          <p14:tracePt t="29732" x="4879975" y="3360738"/>
          <p14:tracePt t="29765" x="4895850" y="3387725"/>
          <p14:tracePt t="29799" x="4949825" y="3398838"/>
          <p14:tracePt t="29827" x="4965700" y="3398838"/>
          <p14:tracePt t="29919" x="4929188" y="3398838"/>
          <p14:tracePt t="29949" x="4906963" y="3398838"/>
          <p14:tracePt t="29982" x="4848225" y="3405188"/>
          <p14:tracePt t="30016" x="4722813" y="3414713"/>
          <p14:tracePt t="30049" x="4625975" y="3414713"/>
          <p14:tracePt t="30090" x="4637088" y="3405188"/>
          <p14:tracePt t="30119" x="4641850" y="3398838"/>
          <p14:tracePt t="30169" x="4598988" y="3398838"/>
          <p14:tracePt t="30199" x="4594225" y="3398838"/>
          <p14:tracePt t="30267" x="4587875" y="3398838"/>
          <p14:tracePt t="30405" x="4533900" y="3448050"/>
          <p14:tracePt t="30432" x="4475163" y="3475038"/>
          <p14:tracePt t="30466" x="4371975" y="3475038"/>
          <p14:tracePt t="30499" x="4214813" y="3432175"/>
          <p14:tracePt t="30528" x="4198938" y="3378200"/>
          <p14:tracePt t="30560" x="4198938" y="3313113"/>
          <p14:tracePt t="30590" x="4198938" y="3236913"/>
          <p14:tracePt t="30619" x="4322763" y="3124200"/>
          <p14:tracePt t="30653" x="4572000" y="3070225"/>
          <p14:tracePt t="30682" x="4765675" y="3070225"/>
          <p14:tracePt t="30716" x="4799013" y="3106738"/>
          <p14:tracePt t="30732" x="4814888" y="3214688"/>
          <p14:tracePt t="30765" x="4826000" y="3328988"/>
          <p14:tracePt t="30777" x="4826000" y="3405188"/>
          <p14:tracePt t="30809" x="4803775" y="3479800"/>
          <p14:tracePt t="30841" x="4756150" y="3513138"/>
          <p14:tracePt t="30869" x="4679950" y="3513138"/>
          <p14:tracePt t="30903" x="4560888" y="3486150"/>
          <p14:tracePt t="30936" x="4479925" y="3432175"/>
          <p14:tracePt t="30965" x="4475163" y="3394075"/>
          <p14:tracePt t="30999" x="4475163" y="3387725"/>
          <p14:tracePt t="31090" x="4475163" y="3394075"/>
          <p14:tracePt t="31169" x="4441825" y="3398838"/>
          <p14:tracePt t="31199" x="4187825" y="3436938"/>
          <p14:tracePt t="31232" x="3751263" y="3452813"/>
          <p14:tracePt t="31265" x="3529013" y="3452813"/>
          <p14:tracePt t="31299" x="3513138" y="3448050"/>
          <p14:tracePt t="31340" x="3502025" y="3436938"/>
          <p14:tracePt t="32199" x="3556000" y="3448050"/>
          <p14:tracePt t="32232" x="4171950" y="3448050"/>
          <p14:tracePt t="32265" x="5106988" y="3441700"/>
          <p14:tracePt t="32299" x="5453063" y="3441700"/>
          <p14:tracePt t="32340" x="5437188" y="3441700"/>
          <p14:tracePt t="32373" x="5426075" y="3441700"/>
          <p14:tracePt t="32403" x="5410200" y="3441700"/>
          <p14:tracePt t="32437" x="5360988" y="3432175"/>
          <p14:tracePt t="32573" x="5356225" y="3432175"/>
          <p14:tracePt t="32670" x="5765800" y="3432175"/>
          <p14:tracePt t="32699" x="6154738" y="3414713"/>
          <p14:tracePt t="32732" x="6215063" y="3414713"/>
          <p14:tracePt t="32765" x="6226175" y="3441700"/>
          <p14:tracePt t="32799" x="6235700" y="3463925"/>
          <p14:tracePt t="32823" x="6235700" y="3468688"/>
          <p14:tracePt t="32856" x="6230938" y="3468688"/>
          <p14:tracePt t="32886" x="6203950" y="3468688"/>
          <p14:tracePt t="32920" x="6192838" y="3463925"/>
          <p14:tracePt t="32999" x="6188075" y="3463925"/>
          <p14:tracePt t="33049" x="5934075" y="3540125"/>
          <p14:tracePt t="33073" x="5673725" y="3560763"/>
          <p14:tracePt t="33107" x="5237163" y="3544888"/>
          <p14:tracePt t="33136" x="5156200" y="3506788"/>
          <p14:tracePt t="33169" x="5091113" y="3340100"/>
          <p14:tracePt t="33199" x="5080000" y="3214688"/>
          <p14:tracePt t="33232" x="5133975" y="3113088"/>
          <p14:tracePt t="33265" x="5365750" y="2960688"/>
          <p14:tracePt t="33299" x="6122988" y="2863850"/>
          <p14:tracePt t="33324" x="6619875" y="2852738"/>
          <p14:tracePt t="33357" x="7462838" y="2886075"/>
          <p14:tracePt t="33386" x="8074025" y="2928938"/>
          <p14:tracePt t="33419" x="8782050" y="3032125"/>
          <p14:tracePt t="33449" x="9105900" y="3106738"/>
          <p14:tracePt t="33482" x="9186863" y="3144838"/>
          <p14:tracePt t="33515" x="9197975" y="3171825"/>
          <p14:tracePt t="33549" x="9105900" y="3302000"/>
          <p14:tracePt t="33573" x="8943975" y="3405188"/>
          <p14:tracePt t="33607" x="8332788" y="3594100"/>
          <p14:tracePt t="33620" x="8170863" y="3605213"/>
          <p14:tracePt t="33653" x="7635875" y="3636963"/>
          <p14:tracePt t="33686" x="7469188" y="3636963"/>
          <p14:tracePt t="33715" x="7451725" y="3636963"/>
          <p14:tracePt t="33749" x="7415213" y="3636963"/>
          <p14:tracePt t="33767" x="7381875" y="3641725"/>
          <p14:tracePt t="33799" x="7354888" y="3648075"/>
          <p14:tracePt t="33823" x="7343775" y="3648075"/>
          <p14:tracePt t="33857" x="7343775" y="3652838"/>
          <p14:tracePt t="33886" x="7327900" y="3652838"/>
          <p14:tracePt t="33919" x="7289800" y="3659188"/>
          <p14:tracePt t="33949" x="7208838" y="3659188"/>
          <p14:tracePt t="33982" x="7004050" y="3652838"/>
          <p14:tracePt t="34016" x="6642100" y="3621088"/>
          <p14:tracePt t="34049" x="5934075" y="3587750"/>
          <p14:tracePt t="34073" x="5718175" y="3578225"/>
          <p14:tracePt t="34107" x="5192713" y="3567113"/>
          <p14:tracePt t="34137" x="4929188" y="3567113"/>
          <p14:tracePt t="34153" x="4906963" y="3567113"/>
          <p14:tracePt t="34182" x="4879975" y="3567113"/>
          <p14:tracePt t="34215" x="4875213" y="3560763"/>
          <p14:tracePt t="34249" x="4895850" y="3582988"/>
          <p14:tracePt t="34266" x="5010150" y="3695700"/>
          <p14:tracePt t="34299" x="5048250" y="3744913"/>
          <p14:tracePt t="34356" x="5048250" y="3749675"/>
          <p14:tracePt t="36216" x="5030788" y="3744913"/>
          <p14:tracePt t="36249" x="5003800" y="3717925"/>
          <p14:tracePt t="36269" x="4992688" y="3706813"/>
          <p14:tracePt t="36293" x="4987925" y="3695700"/>
          <p14:tracePt t="36325" x="4983163" y="3686175"/>
          <p14:tracePt t="36356" x="4976813" y="3675063"/>
          <p14:tracePt t="36386" x="4965700" y="3663950"/>
          <p14:tracePt t="36419" x="4960938" y="3659188"/>
          <p14:tracePt t="36449" x="4956175" y="3652838"/>
          <p14:tracePt t="36532" x="4956175" y="3668713"/>
          <p14:tracePt t="36558" x="4960938" y="3686175"/>
          <p14:tracePt t="36607" x="5322888" y="3560763"/>
          <p14:tracePt t="36636" x="5491163" y="3529013"/>
          <p14:tracePt t="36669" x="5727700" y="3495675"/>
          <p14:tracePt t="36699" x="5749925" y="3490913"/>
          <p14:tracePt t="36732" x="5792788" y="3475038"/>
          <p14:tracePt t="36766" x="5842000" y="3452813"/>
          <p14:tracePt t="36777" x="5864225" y="3448050"/>
          <p14:tracePt t="36840" x="5819775" y="3425825"/>
          <p14:tracePt t="36869" x="5792788" y="3398838"/>
          <p14:tracePt t="36903" x="5788025" y="3387725"/>
          <p14:tracePt t="36966" x="5781675" y="3387725"/>
          <p14:tracePt t="36999" x="5776913" y="3387725"/>
          <p14:tracePt t="37186" x="5884863" y="3405188"/>
          <p14:tracePt t="37216" x="6003925" y="3421063"/>
          <p14:tracePt t="37249" x="6273800" y="3414713"/>
          <p14:tracePt t="37268" x="6388100" y="3414713"/>
          <p14:tracePt t="37294" x="6500813" y="3409950"/>
          <p14:tracePt t="37323" x="6716713" y="3409950"/>
          <p14:tracePt t="37357" x="6997700" y="3409950"/>
          <p14:tracePt t="37386" x="7046913" y="3409950"/>
          <p14:tracePt t="37419" x="7058025" y="3409950"/>
          <p14:tracePt t="37482" x="7058025" y="3405188"/>
          <p14:tracePt t="37532" x="7058025" y="3398838"/>
          <p14:tracePt t="37565" x="7019925" y="3387725"/>
          <p14:tracePt t="37589" x="6923088" y="3367088"/>
          <p14:tracePt t="37619" x="6707188" y="3355975"/>
          <p14:tracePt t="37653" x="6361113" y="3355975"/>
          <p14:tracePt t="37686" x="6181725" y="3340100"/>
          <p14:tracePt t="37715" x="6127750" y="3340100"/>
          <p14:tracePt t="37749" x="5972175" y="3340100"/>
          <p14:tracePt t="37767" x="5819775" y="3344863"/>
          <p14:tracePt t="37799" x="5695950" y="3344863"/>
          <p14:tracePt t="37823" x="5684838" y="3344863"/>
          <p14:tracePt t="37902" x="5641975" y="3344863"/>
          <p14:tracePt t="37936" x="5464175" y="3344863"/>
          <p14:tracePt t="37965" x="5273675" y="3344863"/>
          <p14:tracePt t="37999" x="5199063" y="3344863"/>
          <p14:tracePt t="38107" x="5192713" y="3344863"/>
          <p14:tracePt t="38998" x="4848225" y="3432175"/>
          <p14:tracePt t="39032" x="4106863" y="3551238"/>
          <p14:tracePt t="39060" x="3648075" y="3594100"/>
          <p14:tracePt t="39089" x="3641725" y="3594100"/>
          <p14:tracePt t="39136" x="3632200" y="3594100"/>
          <p14:tracePt t="39168" x="3475038" y="3609975"/>
          <p14:tracePt t="39199" x="3382963" y="3609975"/>
          <p14:tracePt t="39232" x="3371850" y="3609975"/>
          <p14:tracePt t="39315" x="3351213" y="3632200"/>
          <p14:tracePt t="39339" x="3198813" y="3760788"/>
          <p14:tracePt t="39373" x="3124200" y="3841750"/>
          <p14:tracePt t="39402" x="3117850" y="3859213"/>
          <p14:tracePt t="39799" x="3252788" y="3863975"/>
          <p14:tracePt t="39824" x="3394075" y="3863975"/>
          <p14:tracePt t="39856" x="3540125" y="3895725"/>
          <p14:tracePt t="39873" x="3556000" y="3902075"/>
          <p14:tracePt t="39903" x="3702050" y="3917950"/>
          <p14:tracePt t="39933" x="3868738" y="3922713"/>
          <p14:tracePt t="39965" x="3994150" y="3940175"/>
          <p14:tracePt t="39999" x="4059238" y="3956050"/>
          <p14:tracePt t="40032" x="4171950" y="3956050"/>
          <p14:tracePt t="40065" x="4398963" y="3956050"/>
          <p14:tracePt t="40089" x="4583113" y="3960813"/>
          <p14:tracePt t="40123" x="4641850" y="3967163"/>
          <p14:tracePt t="40153" x="4695825" y="3983038"/>
          <p14:tracePt t="40186" x="4841875" y="3987800"/>
          <p14:tracePt t="40215" x="5068888" y="3998913"/>
          <p14:tracePt t="40249" x="5241925" y="4003675"/>
          <p14:tracePt t="40266" x="5264150" y="4014788"/>
          <p14:tracePt t="40299" x="5345113" y="4037013"/>
          <p14:tracePt t="40323" x="5414963" y="4041775"/>
          <p14:tracePt t="40357" x="5565775" y="4068763"/>
          <p14:tracePt t="40370" x="5592763" y="4068763"/>
          <p14:tracePt t="40402" x="5610225" y="4068763"/>
          <p14:tracePt t="40435" x="5619750" y="4079875"/>
          <p14:tracePt t="40465" x="5684838" y="4102100"/>
          <p14:tracePt t="40499" x="5734050" y="4117975"/>
          <p14:tracePt t="40589" x="5718175" y="4129088"/>
          <p14:tracePt t="40623" x="5680075" y="4133850"/>
          <p14:tracePt t="40652" x="5657850" y="4140200"/>
          <p14:tracePt t="40686" x="5603875" y="4140200"/>
          <p14:tracePt t="40715" x="5549900" y="4144963"/>
          <p14:tracePt t="40749" x="5518150" y="4144963"/>
          <p14:tracePt t="40766" x="5491163" y="4144963"/>
          <p14:tracePt t="40808" x="5437188" y="4144963"/>
          <p14:tracePt t="40839" x="5399088" y="4140200"/>
          <p14:tracePt t="40873" x="5376863" y="4122738"/>
          <p14:tracePt t="40903" x="5345113" y="4090988"/>
          <p14:tracePt t="40935" x="5307013" y="4048125"/>
          <p14:tracePt t="40965" x="5273675" y="4021138"/>
          <p14:tracePt t="40999" x="5257800" y="4014788"/>
          <p14:tracePt t="41032" x="5253038" y="4014788"/>
          <p14:tracePt t="41058" x="5246688" y="4021138"/>
          <p14:tracePt t="41089" x="5246688" y="4048125"/>
          <p14:tracePt t="41123" x="5253038" y="4059238"/>
          <p14:tracePt t="41153" x="5311775" y="4075113"/>
          <p14:tracePt t="41185" x="5426075" y="4086225"/>
          <p14:tracePt t="41215" x="5500688" y="4086225"/>
          <p14:tracePt t="41248" x="5527675" y="4090988"/>
          <p14:tracePt t="41266" x="5534025" y="4090988"/>
          <p14:tracePt t="41299" x="5561013" y="4090988"/>
          <p14:tracePt t="41323" x="5583238" y="4090988"/>
          <p14:tracePt t="41356" x="5592763" y="4090988"/>
          <p14:tracePt t="41549" x="5610225" y="4090988"/>
          <p14:tracePt t="41573" x="5630863" y="4086225"/>
          <p14:tracePt t="41606" x="5664200" y="4075113"/>
          <p14:tracePt t="41635" x="5745163" y="4075113"/>
          <p14:tracePt t="41669" x="5842000" y="4059238"/>
          <p14:tracePt t="41699" x="5846763" y="4048125"/>
          <p14:tracePt t="41732" x="5846763" y="4041775"/>
          <p14:tracePt t="42448" x="5846763" y="4048125"/>
          <p14:tracePt t="42652" x="5842000" y="4048125"/>
          <p14:tracePt t="42919" x="5837238" y="4048125"/>
          <p14:tracePt t="43215" x="5846763" y="4048125"/>
          <p14:tracePt t="43265" x="5884863" y="4059238"/>
          <p14:tracePt t="43277" x="6111875" y="4090988"/>
          <p14:tracePt t="43309" x="6415088" y="4113213"/>
          <p14:tracePt t="43342" x="6554788" y="4129088"/>
          <p14:tracePt t="43372" x="6608763" y="4133850"/>
          <p14:tracePt t="43403" x="6738938" y="4156075"/>
          <p14:tracePt t="43432" x="6981825" y="4183063"/>
          <p14:tracePt t="43466" x="7138988" y="4198938"/>
          <p14:tracePt t="43499" x="7269163" y="4203700"/>
          <p14:tracePt t="43532" x="7435850" y="4225925"/>
          <p14:tracePt t="43566" x="7593013" y="4230688"/>
          <p14:tracePt t="43590" x="7696200" y="4230688"/>
          <p14:tracePt t="43620" x="7813675" y="4230688"/>
          <p14:tracePt t="43653" x="7943850" y="4230688"/>
          <p14:tracePt t="43686" x="7981950" y="4230688"/>
          <p14:tracePt t="43699" x="7997825" y="4230688"/>
          <p14:tracePt t="43732" x="8051800" y="4221163"/>
          <p14:tracePt t="43766" x="8193088" y="4167188"/>
          <p14:tracePt t="43767" x="8224838" y="4149725"/>
          <p14:tracePt t="43792" x="8240713" y="4133850"/>
          <p14:tracePt t="43823" x="8258175" y="4102100"/>
          <p14:tracePt t="43857" x="8274050" y="4048125"/>
          <p14:tracePt t="43890" x="8267700" y="3998913"/>
          <p14:tracePt t="43919" x="8240713" y="3922713"/>
          <p14:tracePt t="43949" x="8220075" y="3875088"/>
          <p14:tracePt t="43982" x="8197850" y="3841750"/>
          <p14:tracePt t="44015" x="8154988" y="3794125"/>
          <p14:tracePt t="44049" x="8008938" y="3733800"/>
          <p14:tracePt t="44073" x="7923213" y="3706813"/>
          <p14:tracePt t="44107" x="7712075" y="3679825"/>
          <p14:tracePt t="44136" x="7523163" y="3668713"/>
          <p14:tracePt t="44169" x="7305675" y="3668713"/>
          <p14:tracePt t="44199" x="7100888" y="3668713"/>
          <p14:tracePt t="44232" x="6923088" y="3686175"/>
          <p14:tracePt t="44266" x="6727825" y="3702050"/>
          <p14:tracePt t="44267" x="6653213" y="3702050"/>
          <p14:tracePt t="44299" x="6399213" y="3713163"/>
          <p14:tracePt t="44323" x="6300788" y="3722688"/>
          <p14:tracePt t="44356" x="6273800" y="3722688"/>
          <p14:tracePt t="44386" x="6257925" y="3722688"/>
          <p14:tracePt t="44386" x="6253163" y="3729038"/>
          <p14:tracePt t="44403" x="6246813" y="3729038"/>
          <p14:tracePt t="44436" x="6199188" y="3733800"/>
          <p14:tracePt t="44466" x="6165850" y="3733800"/>
          <p14:tracePt t="44467" x="6145213" y="3733800"/>
          <p14:tracePt t="44500" x="6091238" y="3740150"/>
          <p14:tracePt t="44532" x="6084888" y="3740150"/>
          <p14:tracePt t="46265" x="6084888" y="3744913"/>
          <p14:tracePt t="48791" x="6442075" y="3890963"/>
          <p14:tracePt t="48825" x="6446838" y="3890963"/>
          <p14:tracePt t="48873" x="6399213" y="3890963"/>
          <p14:tracePt t="48902" x="6372225" y="3886200"/>
          <p14:tracePt t="48936" x="6354763" y="3875088"/>
          <p14:tracePt t="48949" x="6350000" y="3875088"/>
          <p14:tracePt t="48983" x="6318250" y="3875088"/>
          <p14:tracePt t="49011" x="6311900" y="3875088"/>
          <p14:tracePt t="49058" x="6273800" y="3875088"/>
          <p14:tracePt t="49090" x="6208713" y="3875088"/>
          <p14:tracePt t="49119" x="6127750" y="3863975"/>
          <p14:tracePt t="49152" x="5999163" y="3859213"/>
          <p14:tracePt t="49185" x="5857875" y="3841750"/>
          <p14:tracePt t="49215" x="5691188" y="3841750"/>
          <p14:tracePt t="49249" x="5419725" y="3852863"/>
          <p14:tracePt t="49266" x="5383213" y="3852863"/>
          <p14:tracePt t="49299" x="5183188" y="3841750"/>
          <p14:tracePt t="49323" x="5133975" y="3841750"/>
          <p14:tracePt t="49356" x="5118100" y="3836988"/>
          <p14:tracePt t="49419" x="5080000" y="3836988"/>
          <p14:tracePt t="49449" x="5019675" y="3836988"/>
          <p14:tracePt t="49482" x="5014913" y="3836988"/>
          <p14:tracePt t="49573" x="5010150" y="3836988"/>
          <p14:tracePt t="49606" x="5003800" y="3836988"/>
          <p14:tracePt t="49932" x="4895850" y="3848100"/>
          <p14:tracePt t="49965" x="4360863" y="3976688"/>
          <p14:tracePt t="49999" x="4176713" y="4003675"/>
          <p14:tracePt t="50090" x="4149725" y="4003675"/>
          <p14:tracePt t="50123" x="4064000" y="3998913"/>
          <p14:tracePt t="50153" x="3967163" y="3998913"/>
          <p14:tracePt t="50182" x="3917950" y="3998913"/>
          <p14:tracePt t="50216" x="3868738" y="3998913"/>
          <p14:tracePt t="50249" x="3778250" y="3998913"/>
          <p14:tracePt t="50266" x="3740150" y="3998913"/>
          <p14:tracePt t="50299" x="3551238" y="3971925"/>
          <p14:tracePt t="50323" x="3517900" y="3949700"/>
          <p14:tracePt t="50357" x="3506788" y="3922713"/>
          <p14:tracePt t="50385" x="3497263" y="3906838"/>
          <p14:tracePt t="50419" x="3463925" y="3863975"/>
          <p14:tracePt t="50449" x="3448050" y="3825875"/>
          <p14:tracePt t="50482" x="3448050" y="3798888"/>
          <p14:tracePt t="50515" x="3441700" y="3787775"/>
          <p14:tracePt t="50636" x="3441700" y="3794125"/>
          <p14:tracePt t="50669" x="3463925" y="3810000"/>
          <p14:tracePt t="50699" x="3944938" y="3810000"/>
          <p14:tracePt t="50732" x="4679950" y="3832225"/>
          <p14:tracePt t="50765" x="5084763" y="3868738"/>
          <p14:tracePt t="50799" x="5111750" y="3886200"/>
          <p14:tracePt t="50823" x="5133975" y="3895725"/>
          <p14:tracePt t="50857" x="5230813" y="3940175"/>
          <p14:tracePt t="50885" x="5241925" y="3960813"/>
          <p14:tracePt t="50919" x="5237163" y="3994150"/>
          <p14:tracePt t="50948" x="5230813" y="3994150"/>
          <p14:tracePt t="51057" x="5226050" y="4003675"/>
          <p14:tracePt t="51089" x="5203825" y="4052888"/>
          <p14:tracePt t="51123" x="5183188" y="4079875"/>
          <p14:tracePt t="51152" x="5068888" y="4079875"/>
          <p14:tracePt t="51186" x="4852988" y="3998913"/>
          <p14:tracePt t="51215" x="4648200" y="3859213"/>
          <p14:tracePt t="51249" x="4513263" y="3756025"/>
          <p14:tracePt t="51267" x="4495800" y="3733800"/>
          <p14:tracePt t="51277" x="4491038" y="3729038"/>
          <p14:tracePt t="51307" x="4491038" y="3702050"/>
          <p14:tracePt t="51340" x="4502150" y="3652838"/>
          <p14:tracePt t="51373" x="4648200" y="3587750"/>
          <p14:tracePt t="51402" x="4868863" y="3560763"/>
          <p14:tracePt t="51436" x="4992688" y="3551238"/>
          <p14:tracePt t="51465" x="5091113" y="3582988"/>
          <p14:tracePt t="51499" x="5318125" y="3713163"/>
          <p14:tracePt t="51532" x="5453063" y="3814763"/>
          <p14:tracePt t="51565" x="5473700" y="3863975"/>
          <p14:tracePt t="51590" x="5473700" y="3879850"/>
          <p14:tracePt t="51619" x="5464175" y="3890963"/>
          <p14:tracePt t="51653" x="5437188" y="3895725"/>
          <p14:tracePt t="51698" x="5403850" y="3895725"/>
          <p14:tracePt t="51749" x="5392738" y="3895725"/>
          <p14:tracePt t="57249" x="6489700" y="3917950"/>
          <p14:tracePt t="57268" x="6550025" y="3917950"/>
          <p14:tracePt t="57292" x="6561138" y="3929063"/>
          <p14:tracePt t="57324" x="6657975" y="3940175"/>
          <p14:tracePt t="57356" x="6896100" y="3940175"/>
          <p14:tracePt t="57372" x="6943725" y="3944938"/>
          <p14:tracePt t="57403" x="6954838" y="3956050"/>
          <p14:tracePt t="57432" x="6965950" y="3960813"/>
          <p14:tracePt t="57548" x="6923088" y="3960813"/>
          <p14:tracePt t="57573" x="6869113" y="3960813"/>
          <p14:tracePt t="57606" x="6804025" y="3960813"/>
          <p14:tracePt t="57620" x="6797675" y="3960813"/>
          <p14:tracePt t="57652" x="6743700" y="3960813"/>
          <p14:tracePt t="57686" x="6696075" y="3960813"/>
          <p14:tracePt t="57715" x="6662738" y="3960813"/>
          <p14:tracePt t="57749" x="6653213" y="3960813"/>
          <p14:tracePt t="57766" x="6646863" y="3960813"/>
          <p14:tracePt t="57831" x="6642100" y="3956050"/>
          <p14:tracePt t="58265" x="6511925" y="3956050"/>
          <p14:tracePt t="58294" x="6381750" y="3956050"/>
          <p14:tracePt t="58323" x="6327775" y="3967163"/>
          <p14:tracePt t="58356" x="6226175" y="3987800"/>
          <p14:tracePt t="58370" x="6019800" y="4021138"/>
          <p14:tracePt t="58402" x="5700713" y="4037013"/>
          <p14:tracePt t="58436" x="5399088" y="4037013"/>
          <p14:tracePt t="58465" x="4956175" y="4021138"/>
          <p14:tracePt t="58499" x="4425950" y="3987800"/>
          <p14:tracePt t="58532" x="4333875" y="3987800"/>
          <p14:tracePt t="58589" x="4367213" y="3994150"/>
          <p14:tracePt t="58623" x="4383088" y="3994150"/>
          <p14:tracePt t="58686" x="4344988" y="3976688"/>
          <p14:tracePt t="58715" x="4198938" y="3967163"/>
          <p14:tracePt t="58748" x="3917950" y="3933825"/>
          <p14:tracePt t="58767" x="3751263" y="3933825"/>
          <p14:tracePt t="58777" x="3663950" y="3933825"/>
          <p14:tracePt t="58808" x="3506788" y="3913188"/>
          <p14:tracePt t="58839" x="3355975" y="3913188"/>
          <p14:tracePt t="58873" x="3160713" y="3929063"/>
          <p14:tracePt t="58903" x="2967038" y="3933825"/>
          <p14:tracePt t="58935" x="2874963" y="3933825"/>
          <p14:tracePt t="58966" x="2832100" y="3933825"/>
          <p14:tracePt t="58998" x="2820988" y="3933825"/>
          <p14:tracePt t="59073" x="2816225" y="3933825"/>
          <p14:tracePt t="59233" x="2832100" y="3933825"/>
          <p14:tracePt t="59265" x="3059113" y="3940175"/>
          <p14:tracePt t="59292" x="3344863" y="3940175"/>
          <p14:tracePt t="59325" x="3405188" y="3940175"/>
          <p14:tracePt t="59448" x="3398838" y="3940175"/>
          <p14:tracePt t="59532" x="3394075" y="3940175"/>
          <p14:tracePt t="59873" x="3722688" y="3960813"/>
          <p14:tracePt t="59904" x="4237038" y="3960813"/>
          <p14:tracePt t="59936" x="4760913" y="3940175"/>
          <p14:tracePt t="59965" x="5057775" y="3940175"/>
          <p14:tracePt t="59999" x="5473700" y="3940175"/>
          <p14:tracePt t="60032" x="5680075" y="3944938"/>
          <p14:tracePt t="60065" x="5734050" y="3956050"/>
          <p14:tracePt t="60089" x="5853113" y="3987800"/>
          <p14:tracePt t="60123" x="6008688" y="3998913"/>
          <p14:tracePt t="60153" x="6118225" y="4010025"/>
          <p14:tracePt t="60186" x="6176963" y="4014788"/>
          <p14:tracePt t="60199" x="6188075" y="4014788"/>
          <p14:tracePt t="60232" x="6269038" y="4014788"/>
          <p14:tracePt t="60265" x="6345238" y="4003675"/>
          <p14:tracePt t="60299" x="6381750" y="4003675"/>
          <p14:tracePt t="60386" x="6381750" y="3998913"/>
          <p14:tracePt t="60465" x="6381750" y="3994150"/>
          <p14:tracePt t="60499" x="6372225" y="3994150"/>
          <p14:tracePt t="60549" x="6296025" y="3983038"/>
          <p14:tracePt t="60573" x="6118225" y="3971925"/>
          <p14:tracePt t="60607" x="5664200" y="3960813"/>
          <p14:tracePt t="60621" x="5538788" y="3949700"/>
          <p14:tracePt t="60653" x="5383213" y="3933825"/>
          <p14:tracePt t="60686" x="5284788" y="3933825"/>
          <p14:tracePt t="60715" x="5122863" y="3922713"/>
          <p14:tracePt t="60749" x="4868863" y="3922713"/>
          <p14:tracePt t="60766" x="4852988" y="3922713"/>
          <p14:tracePt t="60777" x="4841875" y="3917950"/>
          <p14:tracePt t="60823" x="4826000" y="3917950"/>
          <p14:tracePt t="60857" x="4765675" y="3929063"/>
          <p14:tracePt t="60902" x="4760913" y="3929063"/>
          <p14:tracePt t="60965" x="4756150" y="3929063"/>
          <p14:tracePt t="60999" x="4729163" y="3933825"/>
          <p14:tracePt t="61032" x="4711700" y="3940175"/>
          <p14:tracePt t="61065" x="4695825" y="3940175"/>
          <p14:tracePt t="61089" x="4648200" y="3944938"/>
          <p14:tracePt t="61123" x="4583113" y="3949700"/>
          <p14:tracePt t="61153" x="4518025" y="3960813"/>
          <p14:tracePt t="61186" x="4464050" y="3967163"/>
          <p14:tracePt t="61215" x="4414838" y="3967163"/>
          <p14:tracePt t="61248" x="4349750" y="3971925"/>
          <p14:tracePt t="61266" x="4340225" y="3971925"/>
          <p14:tracePt t="61299" x="4318000" y="3971925"/>
          <p14:tracePt t="61357" x="4313238" y="3971925"/>
          <p14:tracePt t="61436" x="4302125" y="3971925"/>
          <p14:tracePt t="61482" x="4295775" y="3971925"/>
          <p14:tracePt t="61515" x="4291013" y="3971925"/>
          <p14:tracePt t="61548" x="4248150" y="3967163"/>
          <p14:tracePt t="61573" x="4194175" y="3960813"/>
          <p14:tracePt t="61607" x="3983038" y="3944938"/>
          <p14:tracePt t="61636" x="3933825" y="3944938"/>
          <p14:tracePt t="61669" x="3868738" y="3944938"/>
          <p14:tracePt t="61698" x="3863975" y="3944938"/>
          <p14:tracePt t="61748" x="3859213" y="3944938"/>
          <p14:tracePt t="61873" x="3852863" y="3944938"/>
          <p14:tracePt t="62998" x="3917950" y="4030663"/>
          <p14:tracePt t="63027" x="3960813" y="4156075"/>
          <p14:tracePt t="63049" x="3971925" y="4210050"/>
          <p14:tracePt t="63072" x="3971925" y="4252913"/>
          <p14:tracePt t="63107" x="3971925" y="4318000"/>
          <p14:tracePt t="63120" x="3976688" y="4329113"/>
          <p14:tracePt t="63153" x="3976688" y="4344988"/>
          <p14:tracePt t="63185" x="3976688" y="4360863"/>
          <p14:tracePt t="63215" x="3967163" y="4398963"/>
          <p14:tracePt t="63249" x="3902075" y="4437063"/>
          <p14:tracePt t="63267" x="3890963" y="4441825"/>
          <p14:tracePt t="63307" x="3832225" y="4448175"/>
          <p14:tracePt t="63339" x="3744913" y="4464050"/>
          <p14:tracePt t="63373" x="3668713" y="4468813"/>
          <p14:tracePt t="63402" x="3632200" y="4479925"/>
          <p14:tracePt t="63436" x="3582988" y="4484688"/>
          <p14:tracePt t="63465" x="3533775" y="4484688"/>
          <p14:tracePt t="63606" x="3529013" y="4484688"/>
          <p14:tracePt t="63655" x="3517900" y="4475163"/>
          <p14:tracePt t="63699" x="3502025" y="4468813"/>
          <p14:tracePt t="63732" x="3479800" y="4468813"/>
          <p14:tracePt t="63765" x="3463925" y="4468813"/>
          <p14:tracePt t="63792" x="3459163" y="4468813"/>
          <p14:tracePt t="64307" x="3459163" y="4475163"/>
          <p14:tracePt t="64340" x="3463925" y="4491038"/>
          <p14:tracePt t="64374" x="3468688" y="4506913"/>
          <p14:tracePt t="64403" x="3479800" y="4522788"/>
          <p14:tracePt t="64432" x="3668713" y="4556125"/>
          <p14:tracePt t="64466" x="3832225" y="4556125"/>
          <p14:tracePt t="64498" x="3917950" y="4556125"/>
          <p14:tracePt t="64606" x="3940175" y="4572000"/>
          <p14:tracePt t="64635" x="3956050" y="4576763"/>
          <p14:tracePt t="64669" x="3960813" y="4583113"/>
          <p14:tracePt t="64698" x="3960813" y="4594225"/>
          <p14:tracePt t="64765" x="3960813" y="4598988"/>
          <p14:tracePt t="64823" x="3960813" y="4603750"/>
          <p14:tracePt t="65048" x="3960813" y="4598988"/>
          <p14:tracePt t="65590" x="3967163" y="4610100"/>
          <p14:tracePt t="65623" x="3976688" y="4621213"/>
          <p14:tracePt t="65653" x="3987800" y="4630738"/>
          <p14:tracePt t="65686" x="4117975" y="4630738"/>
          <p14:tracePt t="65715" x="4194175" y="4630738"/>
          <p14:tracePt t="65749" x="4210050" y="4637088"/>
          <p14:tracePt t="65767" x="4214813" y="4648200"/>
          <p14:tracePt t="65777" x="4221163" y="4648200"/>
          <p14:tracePt t="65807" x="4237038" y="4657725"/>
          <p14:tracePt t="65839" x="4252913" y="4668838"/>
          <p14:tracePt t="65873" x="4264025" y="4675188"/>
          <p14:tracePt t="65903" x="4279900" y="4679950"/>
          <p14:tracePt t="65932" x="4306888" y="4679950"/>
          <p14:tracePt t="65965" x="4394200" y="4679950"/>
          <p14:tracePt t="65999" x="4513263" y="4679950"/>
          <p14:tracePt t="66032" x="4572000" y="4679950"/>
          <p14:tracePt t="66065" x="4614863" y="4679950"/>
          <p14:tracePt t="66090" x="4722813" y="4668838"/>
          <p14:tracePt t="66119" x="4803775" y="4664075"/>
          <p14:tracePt t="66153" x="4821238" y="4664075"/>
          <p14:tracePt t="66186" x="4841875" y="4664075"/>
          <p14:tracePt t="66215" x="4857750" y="4668838"/>
          <p14:tracePt t="66249" x="4891088" y="4668838"/>
          <p14:tracePt t="66266" x="4911725" y="4668838"/>
          <p14:tracePt t="66276" x="4938713" y="4664075"/>
          <p14:tracePt t="66299" x="4983163" y="4652963"/>
          <p14:tracePt t="66323" x="5014913" y="4652963"/>
          <p14:tracePt t="66357" x="5183188" y="4652963"/>
          <p14:tracePt t="66386" x="5338763" y="4641850"/>
          <p14:tracePt t="66419" x="5695950" y="4603750"/>
          <p14:tracePt t="66449" x="5999163" y="4594225"/>
          <p14:tracePt t="66482" x="6188075" y="4594225"/>
          <p14:tracePt t="66515" x="6365875" y="4594225"/>
          <p14:tracePt t="66549" x="6511925" y="4614863"/>
          <p14:tracePt t="66573" x="6534150" y="4625975"/>
          <p14:tracePt t="66606" x="6507163" y="4630738"/>
          <p14:tracePt t="66620" x="6484938" y="4630738"/>
          <p14:tracePt t="66653" x="6442075" y="4630738"/>
          <p14:tracePt t="66686" x="6338888" y="4614863"/>
          <p14:tracePt t="66698" x="6311900" y="4614863"/>
          <p14:tracePt t="66732" x="6134100" y="4598988"/>
          <p14:tracePt t="66765" x="5934075" y="4549775"/>
          <p14:tracePt t="66799" x="5864225" y="4475163"/>
          <p14:tracePt t="66823" x="5864225" y="4430713"/>
          <p14:tracePt t="66857" x="5868988" y="4340225"/>
          <p14:tracePt t="66886" x="5900738" y="4291013"/>
          <p14:tracePt t="66919" x="6003925" y="4183063"/>
          <p14:tracePt t="66948" x="6172200" y="4095750"/>
          <p14:tracePt t="66982" x="6345238" y="4059238"/>
          <p14:tracePt t="67015" x="6484938" y="4059238"/>
          <p14:tracePt t="67049" x="6669088" y="4064000"/>
          <p14:tracePt t="67073" x="6777038" y="4106863"/>
          <p14:tracePt t="67107" x="6950075" y="4210050"/>
          <p14:tracePt t="67136" x="6970713" y="4241800"/>
          <p14:tracePt t="67153" x="6970713" y="4248150"/>
          <p14:tracePt t="67186" x="6961188" y="4275138"/>
          <p14:tracePt t="67215" x="6889750" y="4344988"/>
          <p14:tracePt t="67249" x="6808788" y="4410075"/>
          <p14:tracePt t="67266" x="6804025" y="4410075"/>
          <p14:tracePt t="67298" x="6804025" y="4414838"/>
          <p14:tracePt t="67499" x="6804025" y="4425950"/>
          <p14:tracePt t="67999" x="6804025" y="4430713"/>
          <p14:tracePt t="68607" x="6777038" y="4430713"/>
          <p14:tracePt t="68638" x="6673850" y="4457700"/>
          <p14:tracePt t="68669" x="6534150" y="4518025"/>
          <p14:tracePt t="68699" x="6408738" y="4560888"/>
          <p14:tracePt t="68731" x="6307138" y="4594225"/>
          <p14:tracePt t="68765" x="6215063" y="4625975"/>
          <p14:tracePt t="68799" x="6165850" y="4637088"/>
          <p14:tracePt t="68823" x="6149975" y="4637088"/>
          <p14:tracePt t="68856" x="6100763" y="4479925"/>
          <p14:tracePt t="68870" x="6091238" y="4414838"/>
          <p14:tracePt t="68903" x="5988050" y="4122738"/>
          <p14:tracePt t="68936" x="5846763" y="3879850"/>
          <p14:tracePt t="68965" x="5776913" y="3776663"/>
          <p14:tracePt t="68999" x="5776913" y="3771900"/>
          <p14:tracePt t="69032" x="5803900" y="3886200"/>
          <p14:tracePt t="69065" x="5819775" y="4117975"/>
          <p14:tracePt t="69089" x="5776913" y="4387850"/>
          <p14:tracePt t="69123" x="5680075" y="4625975"/>
          <p14:tracePt t="69153" x="5668963" y="4664075"/>
          <p14:tracePt t="69215" x="5684838" y="4560888"/>
          <p14:tracePt t="69248" x="5738813" y="4257675"/>
          <p14:tracePt t="69266" x="5749925" y="4210050"/>
          <p14:tracePt t="69299" x="5772150" y="4113213"/>
          <p14:tracePt t="69340" x="5781675" y="4129088"/>
          <p14:tracePt t="69373" x="5826125" y="4252913"/>
          <p14:tracePt t="69403" x="5884863" y="4441825"/>
          <p14:tracePt t="69433" x="5895975" y="4610100"/>
          <p14:tracePt t="69466" x="5895975" y="4664075"/>
          <p14:tracePt t="69498" x="5895975" y="4668838"/>
          <p14:tracePt t="69606" x="5891213" y="4668838"/>
          <p14:tracePt t="69919" x="5880100" y="4668838"/>
          <p14:tracePt t="69948" x="5857875" y="4668838"/>
          <p14:tracePt t="69982" x="5799138" y="4657725"/>
          <p14:tracePt t="70015" x="5430838" y="4614863"/>
          <p14:tracePt t="70049" x="4772025" y="4549775"/>
          <p14:tracePt t="70073" x="4495800" y="4549775"/>
          <p14:tracePt t="70107" x="3052763" y="4533900"/>
          <p14:tracePt t="70137" x="2016125" y="4560888"/>
          <p14:tracePt t="70152" x="1858963" y="4560888"/>
          <p14:tracePt t="70182" x="1312863" y="4560888"/>
          <p14:tracePt t="70215" x="1173163" y="4560888"/>
          <p14:tracePt t="70249" x="1162050" y="4560888"/>
          <p14:tracePt t="70357" x="1400175" y="4826000"/>
          <p14:tracePt t="70370" x="1420813" y="4848225"/>
          <p14:tracePt t="72169" x="1454150" y="4879975"/>
          <p14:tracePt t="72199" x="1762125" y="4848225"/>
          <p14:tracePt t="72232" x="2247900" y="4837113"/>
          <p14:tracePt t="72260" x="2551113" y="4837113"/>
          <p14:tracePt t="72299" x="2652713" y="4837113"/>
          <p14:tracePt t="72323" x="2686050" y="4837113"/>
          <p14:tracePt t="72357" x="2778125" y="4852988"/>
          <p14:tracePt t="72371" x="2798763" y="4852988"/>
          <p14:tracePt t="72402" x="2836863" y="4857750"/>
          <p14:tracePt t="72436" x="2852738" y="4857750"/>
          <p14:tracePt t="72465" x="2886075" y="4868863"/>
          <p14:tracePt t="72499" x="2982913" y="4879975"/>
          <p14:tracePt t="72532" x="3059113" y="4902200"/>
          <p14:tracePt t="72565" x="3106738" y="4938713"/>
          <p14:tracePt t="72589" x="3167063" y="5014913"/>
          <p14:tracePt t="72623" x="3225800" y="5080000"/>
          <p14:tracePt t="72652" x="3351213" y="5149850"/>
          <p14:tracePt t="72682" x="3425825" y="5192713"/>
          <p14:tracePt t="72715" x="3432175" y="5219700"/>
          <p14:tracePt t="72749" x="3448050" y="5264150"/>
          <p14:tracePt t="72767" x="3490913" y="5268913"/>
          <p14:tracePt t="72799" x="3571875" y="5284788"/>
          <p14:tracePt t="72823" x="3598863" y="5300663"/>
          <p14:tracePt t="72857" x="3679825" y="5334000"/>
          <p14:tracePt t="72886" x="3729038" y="5334000"/>
          <p14:tracePt t="72919" x="3836988" y="5327650"/>
          <p14:tracePt t="72949" x="3944938" y="5327650"/>
          <p14:tracePt t="72982" x="4032250" y="5322888"/>
          <p14:tracePt t="73015" x="4064000" y="5311775"/>
          <p14:tracePt t="73049" x="4144963" y="5273675"/>
          <p14:tracePt t="73073" x="4210050" y="5253038"/>
          <p14:tracePt t="73106" x="4279900" y="5246688"/>
          <p14:tracePt t="73136" x="4318000" y="5230813"/>
          <p14:tracePt t="73152" x="4329113" y="5219700"/>
          <p14:tracePt t="73186" x="4360863" y="5203825"/>
          <p14:tracePt t="73215" x="4414838" y="5187950"/>
          <p14:tracePt t="73248" x="4506913" y="5183188"/>
          <p14:tracePt t="73266" x="4529138" y="5176838"/>
          <p14:tracePt t="73282" x="4545013" y="5176838"/>
          <p14:tracePt t="73315" x="4603750" y="5165725"/>
          <p14:tracePt t="73339" x="4679950" y="5156200"/>
          <p14:tracePt t="73373" x="4729163" y="5149850"/>
          <p14:tracePt t="73403" x="4794250" y="5149850"/>
          <p14:tracePt t="73437" x="4884738" y="5149850"/>
          <p14:tracePt t="73449" x="4911725" y="5149850"/>
          <p14:tracePt t="73482" x="4972050" y="5149850"/>
          <p14:tracePt t="73515" x="5026025" y="5138738"/>
          <p14:tracePt t="73548" x="5111750" y="5138738"/>
          <p14:tracePt t="73573" x="5138738" y="5133975"/>
          <p14:tracePt t="73607" x="5183188" y="5129213"/>
          <p14:tracePt t="73636" x="5199063" y="5129213"/>
          <p14:tracePt t="73669" x="5264150" y="5122863"/>
          <p14:tracePt t="73699" x="5307013" y="5111750"/>
          <p14:tracePt t="73732" x="5345113" y="5095875"/>
          <p14:tracePt t="73765" x="5376863" y="5095875"/>
          <p14:tracePt t="73799" x="5468938" y="5091113"/>
          <p14:tracePt t="73823" x="5495925" y="5084763"/>
          <p14:tracePt t="73857" x="5545138" y="5084763"/>
          <p14:tracePt t="73886" x="5583238" y="5084763"/>
          <p14:tracePt t="73919" x="5641975" y="5084763"/>
          <p14:tracePt t="73949" x="5664200" y="5084763"/>
          <p14:tracePt t="73999" x="5718175" y="5073650"/>
          <p14:tracePt t="74032" x="5754688" y="5080000"/>
          <p14:tracePt t="74065" x="5772150" y="5084763"/>
          <p14:tracePt t="74089" x="5792788" y="5091113"/>
          <p14:tracePt t="74123" x="5857875" y="5095875"/>
          <p14:tracePt t="74152" x="5927725" y="5106988"/>
          <p14:tracePt t="74186" x="5981700" y="5111750"/>
          <p14:tracePt t="74215" x="6053138" y="5122863"/>
          <p14:tracePt t="74248" x="6208713" y="5129213"/>
          <p14:tracePt t="74266" x="6257925" y="5129213"/>
          <p14:tracePt t="74299" x="6334125" y="5129213"/>
          <p14:tracePt t="74323" x="6365875" y="5129213"/>
          <p14:tracePt t="74357" x="6462713" y="5133975"/>
          <p14:tracePt t="74385" x="6511925" y="5145088"/>
          <p14:tracePt t="74419" x="6604000" y="5149850"/>
          <p14:tracePt t="74449" x="6646863" y="5156200"/>
          <p14:tracePt t="74482" x="6662738" y="5156200"/>
          <p14:tracePt t="74565" x="6646863" y="5156200"/>
          <p14:tracePt t="74589" x="6604000" y="5156200"/>
          <p14:tracePt t="74623" x="6534150" y="5156200"/>
          <p14:tracePt t="74652" x="6473825" y="5156200"/>
          <p14:tracePt t="74682" x="6415088" y="5160963"/>
          <p14:tracePt t="74715" x="6334125" y="5165725"/>
          <p14:tracePt t="74749" x="6242050" y="5172075"/>
          <p14:tracePt t="74767" x="6219825" y="5183188"/>
          <p14:tracePt t="74777" x="6203950" y="5183188"/>
          <p14:tracePt t="74807" x="6145213" y="5183188"/>
          <p14:tracePt t="74840" x="6073775" y="5176838"/>
          <p14:tracePt t="74869" x="6030913" y="5156200"/>
          <p14:tracePt t="74902" x="5981700" y="5138738"/>
          <p14:tracePt t="74936" x="5918200" y="5111750"/>
          <p14:tracePt t="74965" x="5900738" y="5095875"/>
          <p14:tracePt t="74998" x="5900738" y="5091113"/>
          <p14:tracePt t="75032" x="5880100" y="5129213"/>
          <p14:tracePt t="75058" x="5868988" y="5138738"/>
          <p14:tracePt t="75089" x="5846763" y="5138738"/>
          <p14:tracePt t="75123" x="5781675" y="5095875"/>
          <p14:tracePt t="75152" x="5749925" y="5014913"/>
          <p14:tracePt t="75186" x="5749925" y="4938713"/>
          <p14:tracePt t="75215" x="5749925" y="4868863"/>
          <p14:tracePt t="75249" x="5749925" y="4841875"/>
          <p14:tracePt t="75299" x="5749925" y="4837113"/>
          <p14:tracePt t="75323" x="5765800" y="4819650"/>
          <p14:tracePt t="75357" x="6008688" y="4760913"/>
          <p14:tracePt t="75386" x="6181725" y="4749800"/>
          <p14:tracePt t="75419" x="6511925" y="4749800"/>
          <p14:tracePt t="75449" x="6792913" y="4776788"/>
          <p14:tracePt t="75481" x="7116763" y="4803775"/>
          <p14:tracePt t="75515" x="7419975" y="4826000"/>
          <p14:tracePt t="75549" x="7593013" y="4826000"/>
          <p14:tracePt t="75573" x="7624763" y="4826000"/>
          <p14:tracePt t="75686" x="7635875" y="4857750"/>
          <p14:tracePt t="75715" x="7669213" y="5014913"/>
          <p14:tracePt t="75749" x="7689850" y="5183188"/>
          <p14:tracePt t="75766" x="7689850" y="5199063"/>
          <p14:tracePt t="75777" x="7689850" y="5203825"/>
          <p14:tracePt t="75807" x="7678738" y="5210175"/>
          <p14:tracePt t="75839" x="7559675" y="5210175"/>
          <p14:tracePt t="75873" x="7296150" y="5210175"/>
          <p14:tracePt t="75902" x="6992938" y="5219700"/>
          <p14:tracePt t="75936" x="6781800" y="5219700"/>
          <p14:tracePt t="75965" x="6565900" y="5219700"/>
          <p14:tracePt t="75999" x="6161088" y="5214938"/>
          <p14:tracePt t="76032" x="5954713" y="5203825"/>
          <p14:tracePt t="76065" x="5927725" y="5203825"/>
          <p14:tracePt t="76089" x="5922963" y="5203825"/>
          <p14:tracePt t="76123" x="5911850" y="5203825"/>
          <p14:tracePt t="76152" x="5907088" y="5203825"/>
          <p14:tracePt t="76186" x="5900738" y="5203825"/>
          <p14:tracePt t="76215" x="5895975" y="5199063"/>
          <p14:tracePt t="76249" x="5776913" y="4992688"/>
          <p14:tracePt t="76266" x="5765800" y="4972050"/>
          <p14:tracePt t="76299" x="5734050" y="4902200"/>
          <p14:tracePt t="76323" x="5734050" y="4895850"/>
          <p14:tracePt t="76419" x="5727700" y="4891088"/>
          <p14:tracePt t="76549" x="5981700" y="4879975"/>
          <p14:tracePt t="76573" x="6219825" y="4879975"/>
          <p14:tracePt t="76607" x="6954838" y="4884738"/>
          <p14:tracePt t="76636" x="7069138" y="4895850"/>
          <p14:tracePt t="76669" x="7496175" y="4918075"/>
          <p14:tracePt t="76699" x="7673975" y="4929188"/>
          <p14:tracePt t="76732" x="7743825" y="4938713"/>
          <p14:tracePt t="76765" x="7766050" y="4938713"/>
          <p14:tracePt t="76917" x="7732713" y="5057775"/>
          <p14:tracePt t="76935" x="7723188" y="5091113"/>
          <p14:tracePt t="76965" x="7669213" y="5165725"/>
          <p14:tracePt t="76999" x="7577138" y="5187950"/>
          <p14:tracePt t="77032" x="7424738" y="5176838"/>
          <p14:tracePt t="77058" x="7161213" y="5156200"/>
          <p14:tracePt t="77089" x="6711950" y="5145088"/>
          <p14:tracePt t="77119" x="6430963" y="5149850"/>
          <p14:tracePt t="77152" x="6392863" y="5149850"/>
          <p14:tracePt t="77215" x="6388100" y="5149850"/>
          <p14:tracePt t="77548" x="6350000" y="5149850"/>
          <p14:tracePt t="77573" x="6181725" y="5129213"/>
          <p14:tracePt t="77606" x="5918200" y="5118100"/>
          <p14:tracePt t="77639" x="5857875" y="5102225"/>
          <p14:tracePt t="77668" x="5857875" y="5095875"/>
          <p14:tracePt t="77798" x="5857875" y="5084763"/>
          <p14:tracePt t="81823" x="5857875" y="5138738"/>
          <p14:tracePt t="81854" x="5895975" y="5199063"/>
          <p14:tracePt t="81885" x="5954713" y="5203825"/>
          <p14:tracePt t="81919" x="5981700" y="5199063"/>
          <p14:tracePt t="81949" x="5981700" y="5187950"/>
          <p14:tracePt t="81982" x="5981700" y="5183188"/>
          <p14:tracePt t="82122" x="5999163" y="5176838"/>
          <p14:tracePt t="82154" x="6015038" y="5172075"/>
          <p14:tracePt t="82185" x="6026150" y="5172075"/>
          <p14:tracePt t="82215" x="6030913" y="5165725"/>
          <p14:tracePt t="82248" x="6035675" y="5160963"/>
          <p14:tracePt t="82324" x="6015038" y="5160963"/>
          <p14:tracePt t="82357" x="5880100" y="5145088"/>
          <p14:tracePt t="82385" x="5837238" y="5118100"/>
          <p14:tracePt t="82419" x="5772150" y="5046663"/>
          <p14:tracePt t="82448" x="5727700" y="4987925"/>
          <p14:tracePt t="82481" x="5707063" y="4918075"/>
          <p14:tracePt t="82515" x="5718175" y="4830763"/>
          <p14:tracePt t="82548" x="5799138" y="4760913"/>
          <p14:tracePt t="82573" x="5891213" y="4745038"/>
          <p14:tracePt t="82607" x="6161088" y="4711700"/>
          <p14:tracePt t="82620" x="6273800" y="4702175"/>
          <p14:tracePt t="82652" x="6543675" y="4652963"/>
          <p14:tracePt t="82686" x="6815138" y="4625975"/>
          <p14:tracePt t="82715" x="7078663" y="4614863"/>
          <p14:tracePt t="82748" x="7435850" y="4657725"/>
          <p14:tracePt t="82767" x="7604125" y="4691063"/>
          <p14:tracePt t="82799" x="7824788" y="4733925"/>
          <p14:tracePt t="82823" x="7900988" y="4772025"/>
          <p14:tracePt t="82857" x="7943850" y="4819650"/>
          <p14:tracePt t="82885" x="7939088" y="4848225"/>
          <p14:tracePt t="82919" x="7786688" y="4922838"/>
          <p14:tracePt t="82948" x="7597775" y="4976813"/>
          <p14:tracePt t="82982" x="7431088" y="5014913"/>
          <p14:tracePt t="83015" x="7370763" y="5014913"/>
          <p14:tracePt t="83049" x="7350125" y="5019675"/>
          <p14:tracePt t="83073" x="7332663" y="5019675"/>
          <p14:tracePt t="83107" x="7285038" y="5019675"/>
          <p14:tracePt t="83169" x="7246938" y="5026025"/>
          <p14:tracePt t="83198" x="7150100" y="5026025"/>
          <p14:tracePt t="83232" x="7015163" y="5030788"/>
          <p14:tracePt t="83265" x="6792913" y="5053013"/>
          <p14:tracePt t="83298" x="6484938" y="5091113"/>
          <p14:tracePt t="83323" x="6345238" y="5102225"/>
          <p14:tracePt t="83356" x="6064250" y="5111750"/>
          <p14:tracePt t="83370" x="5988050" y="5111750"/>
          <p14:tracePt t="83402" x="5857875" y="5118100"/>
          <p14:tracePt t="83436" x="5738813" y="5122863"/>
          <p14:tracePt t="83465" x="5565775" y="5145088"/>
          <p14:tracePt t="83499" x="5376863" y="5145088"/>
          <p14:tracePt t="83532" x="5268913" y="5145088"/>
          <p14:tracePt t="83565" x="5165725" y="5145088"/>
          <p14:tracePt t="83589" x="5053013" y="5145088"/>
          <p14:tracePt t="83620" x="4956175" y="5145088"/>
          <p14:tracePt t="83652" x="4945063" y="5145088"/>
          <p14:tracePt t="83749" x="4906963" y="5118100"/>
          <p14:tracePt t="83766" x="4902200" y="5111750"/>
          <p14:tracePt t="83799" x="4884738" y="5095875"/>
          <p14:tracePt t="83840" x="4879975" y="5095875"/>
          <p14:tracePt t="83873" x="4864100" y="5091113"/>
          <p14:tracePt t="83902" x="4848225" y="5091113"/>
          <p14:tracePt t="83935" x="4841875" y="5091113"/>
          <p14:tracePt t="84032" x="4837113" y="5091113"/>
          <p14:tracePt t="84089" x="4830763" y="5091113"/>
          <p14:tracePt t="84186" x="4826000" y="5091113"/>
          <p14:tracePt t="84215" x="4821238" y="5091113"/>
          <p14:tracePt t="85685" x="4210050" y="5657850"/>
          <p14:tracePt t="85715" x="3940175" y="5835650"/>
          <p14:tracePt t="85749" x="3875088" y="5873750"/>
          <p14:tracePt t="85766" x="3841750" y="5873750"/>
          <p14:tracePt t="85799" x="3648075" y="5873750"/>
          <p14:tracePt t="85823" x="3468688" y="5873750"/>
          <p14:tracePt t="85856" x="3313113" y="5884863"/>
          <p14:tracePt t="85885" x="3248025" y="5891213"/>
          <p14:tracePt t="85919" x="3198813" y="5895975"/>
          <p14:tracePt t="85948" x="3182938" y="5891213"/>
          <p14:tracePt t="85982" x="3160713" y="5868988"/>
          <p14:tracePt t="86015" x="3117850" y="5835650"/>
          <p14:tracePt t="86049" x="3086100" y="5781675"/>
          <p14:tracePt t="86074" x="3079750" y="5749925"/>
          <p14:tracePt t="86107" x="3074988" y="5734050"/>
          <p14:tracePt t="86186" x="3074988" y="5754688"/>
          <p14:tracePt t="86215" x="3079750" y="5765800"/>
          <p14:tracePt t="86248" x="3079750" y="5772150"/>
          <p14:tracePt t="86332" x="3086100" y="5776913"/>
          <p14:tracePt t="86482" x="3178175" y="5776913"/>
          <p14:tracePt t="86515" x="3441700" y="5772150"/>
          <p14:tracePt t="86549" x="3805238" y="5772150"/>
          <p14:tracePt t="86573" x="3852863" y="5772150"/>
          <p14:tracePt t="86606" x="3902075" y="5772150"/>
          <p14:tracePt t="86635" x="4021138" y="5754688"/>
          <p14:tracePt t="86669" x="4194175" y="5745163"/>
          <p14:tracePt t="86698" x="4210050" y="5745163"/>
          <p14:tracePt t="86765" x="4214813" y="5745163"/>
          <p14:tracePt t="86799" x="4230688" y="5745163"/>
          <p14:tracePt t="86965" x="4237038" y="5749925"/>
          <p14:tracePt t="87000" x="4291013" y="5765800"/>
          <p14:tracePt t="87032" x="4430713" y="5765800"/>
          <p14:tracePt t="87058" x="4621213" y="5761038"/>
          <p14:tracePt t="87092" x="4756150" y="5749925"/>
          <p14:tracePt t="87120" x="4810125" y="5745163"/>
          <p14:tracePt t="87153" x="4852988" y="5745163"/>
          <p14:tracePt t="87185" x="4922838" y="5738813"/>
          <p14:tracePt t="87215" x="4983163" y="5727700"/>
          <p14:tracePt t="87249" x="5075238" y="5727700"/>
          <p14:tracePt t="87266" x="5084763" y="5727700"/>
          <p14:tracePt t="87299" x="5138738" y="5722938"/>
          <p14:tracePt t="87323" x="5160963" y="5722938"/>
          <p14:tracePt t="87356" x="5172075" y="5718175"/>
          <p14:tracePt t="87402" x="5183188" y="5718175"/>
          <p14:tracePt t="87436" x="5214938" y="5718175"/>
          <p14:tracePt t="87465" x="5246688" y="5718175"/>
          <p14:tracePt t="87499" x="5295900" y="5718175"/>
          <p14:tracePt t="87532" x="5365750" y="5718175"/>
          <p14:tracePt t="87565" x="5410200" y="5727700"/>
          <p14:tracePt t="87589" x="5468938" y="5734050"/>
          <p14:tracePt t="87623" x="5556250" y="5734050"/>
          <p14:tracePt t="87653" x="5614988" y="5734050"/>
          <p14:tracePt t="87686" x="5664200" y="5734050"/>
          <p14:tracePt t="87715" x="5707063" y="5738813"/>
          <p14:tracePt t="87748" x="5922963" y="5749925"/>
          <p14:tracePt t="87767" x="6026150" y="5749925"/>
          <p14:tracePt t="87792" x="6091238" y="5745163"/>
          <p14:tracePt t="87823" x="6215063" y="5738813"/>
          <p14:tracePt t="87857" x="6473825" y="5711825"/>
          <p14:tracePt t="87870" x="6570663" y="5711825"/>
          <p14:tracePt t="87903" x="6738938" y="5711825"/>
          <p14:tracePt t="87932" x="6797675" y="5711825"/>
          <p14:tracePt t="87965" x="6858000" y="5711825"/>
          <p14:tracePt t="87999" x="6911975" y="5711825"/>
          <p14:tracePt t="88032" x="6916738" y="5707063"/>
          <p14:tracePt t="88106" x="6900863" y="5707063"/>
          <p14:tracePt t="88136" x="6896100" y="5707063"/>
          <p14:tracePt t="88182" x="6889750" y="5707063"/>
          <p14:tracePt t="88215" x="6884988" y="5707063"/>
          <p14:tracePt t="88339" x="6873875" y="5711825"/>
          <p14:tracePt t="88386" x="6862763" y="5718175"/>
          <p14:tracePt t="88419" x="6853238" y="5722938"/>
          <p14:tracePt t="88465" x="6846888" y="5722938"/>
          <p14:tracePt t="88499" x="6835775" y="5727700"/>
          <p14:tracePt t="88532" x="6831013" y="5734050"/>
          <p14:tracePt t="88565" x="6824663" y="5734050"/>
          <p14:tracePt t="88589" x="6824663" y="5738813"/>
          <p14:tracePt t="88623" x="6819900" y="5738813"/>
          <p14:tracePt t="88653" x="6815138" y="5745163"/>
          <p14:tracePt t="88682" x="6808788" y="5749925"/>
          <p14:tracePt t="88715" x="6804025" y="5749925"/>
          <p14:tracePt t="88932" x="6797675" y="5749925"/>
          <p14:tracePt t="88999" x="6711950" y="5749925"/>
          <p14:tracePt t="89032" x="6642100" y="5749925"/>
          <p14:tracePt t="89057" x="6570663" y="5738813"/>
          <p14:tracePt t="89090" x="6489700" y="5734050"/>
          <p14:tracePt t="89123" x="6415088" y="5718175"/>
          <p14:tracePt t="89152" x="6354763" y="5668963"/>
          <p14:tracePt t="89186" x="6311900" y="5592763"/>
          <p14:tracePt t="89215" x="6257925" y="5468938"/>
          <p14:tracePt t="89249" x="6242050" y="5291138"/>
          <p14:tracePt t="89267" x="6253163" y="5253038"/>
          <p14:tracePt t="89307" x="6253163" y="5246688"/>
          <p14:tracePt t="89339" x="6280150" y="5300663"/>
          <p14:tracePt t="89373" x="6300788" y="5426075"/>
          <p14:tracePt t="89402" x="6318250" y="5561013"/>
          <p14:tracePt t="89432" x="6334125" y="5630863"/>
          <p14:tracePt t="89466" x="6334125" y="5657850"/>
          <p14:tracePt t="89499" x="6311900" y="5680075"/>
          <p14:tracePt t="89532" x="6296025" y="5707063"/>
          <p14:tracePt t="89565" x="6296025" y="5711825"/>
          <p14:tracePt t="89620" x="6311900" y="5599113"/>
          <p14:tracePt t="89652" x="6350000" y="5473700"/>
          <p14:tracePt t="89682" x="6350000" y="5414963"/>
          <p14:tracePt t="89715" x="6350000" y="5387975"/>
          <p14:tracePt t="89749" x="6350000" y="5383213"/>
          <p14:tracePt t="89800" x="6376988" y="5495925"/>
          <p14:tracePt t="89827" x="6388100" y="5626100"/>
          <p14:tracePt t="89856" x="6376988" y="5745163"/>
          <p14:tracePt t="89871" x="6376988" y="5754688"/>
          <p14:tracePt t="89902" x="6361113" y="5799138"/>
          <p14:tracePt t="89932" x="6361113" y="5803900"/>
          <p14:tracePt t="90015" x="6350000" y="5749925"/>
          <p14:tracePt t="90049" x="6350000" y="5507038"/>
          <p14:tracePt t="90073" x="6354763" y="5414963"/>
          <p14:tracePt t="90107" x="6354763" y="5334000"/>
          <p14:tracePt t="90120" x="6354763" y="5327650"/>
          <p14:tracePt t="90186" x="6338888" y="5430838"/>
          <p14:tracePt t="90215" x="6327775" y="5657850"/>
          <p14:tracePt t="90249" x="6334125" y="5891213"/>
          <p14:tracePt t="90266" x="6334125" y="5918200"/>
          <p14:tracePt t="90298" x="6334125" y="5965825"/>
          <p14:tracePt t="90484" x="6300788" y="5900738"/>
          <p14:tracePt t="90515" x="6253163" y="5781675"/>
          <p14:tracePt t="90543" x="6226175" y="5626100"/>
          <p14:tracePt t="90582" x="6242050" y="5356225"/>
          <p14:tracePt t="90606" x="6257925" y="5187950"/>
          <p14:tracePt t="90624" x="6257925" y="5156200"/>
          <p14:tracePt t="90652" x="6257925" y="5073650"/>
          <p14:tracePt t="90682" x="6262688" y="5041900"/>
          <p14:tracePt t="90732" x="6300788" y="5030788"/>
          <p14:tracePt t="90765" x="6419850" y="5030788"/>
          <p14:tracePt t="90800" x="6662738" y="5030788"/>
          <p14:tracePt t="90822" x="6750050" y="5030788"/>
          <p14:tracePt t="90855" x="6831013" y="5041900"/>
          <p14:tracePt t="90885" x="6961188" y="5111750"/>
          <p14:tracePt t="90919" x="7150100" y="5219700"/>
          <p14:tracePt t="90948" x="7165975" y="5226050"/>
          <p14:tracePt t="91032" x="7112000" y="5291138"/>
          <p14:tracePt t="91065" x="7046913" y="5414963"/>
          <p14:tracePt t="91090" x="6997700" y="5588000"/>
          <p14:tracePt t="91123" x="6977063" y="5680075"/>
          <p14:tracePt t="91152" x="6977063" y="5700713"/>
          <p14:tracePt t="91199" x="6961188" y="5707063"/>
          <p14:tracePt t="91232" x="6862763" y="5707063"/>
          <p14:tracePt t="91265" x="6516688" y="5691188"/>
          <p14:tracePt t="91299" x="6091238" y="5691188"/>
          <p14:tracePt t="91323" x="6042025" y="5691188"/>
          <p14:tracePt t="91356" x="6030913" y="5691188"/>
          <p14:tracePt t="91402" x="6019800" y="5700713"/>
          <p14:tracePt t="91965" x="6350000" y="5772150"/>
          <p14:tracePt t="91999" x="6797675" y="5868988"/>
          <p14:tracePt t="92032" x="6765925" y="5895975"/>
          <p14:tracePt t="92060" x="6684963" y="5895975"/>
          <p14:tracePt t="92089" x="6657975" y="5891213"/>
          <p14:tracePt t="92119" x="6626225" y="5868988"/>
          <p14:tracePt t="92152" x="6534150" y="5803900"/>
          <p14:tracePt t="92182" x="6392863" y="5727700"/>
          <p14:tracePt t="92215" x="6318250" y="5657850"/>
          <p14:tracePt t="92249" x="6280150" y="5581650"/>
          <p14:tracePt t="92266" x="6280150" y="5522913"/>
          <p14:tracePt t="92277" x="6280150" y="5484813"/>
          <p14:tracePt t="92315" x="6345238" y="5356225"/>
          <p14:tracePt t="92339" x="6426200" y="5311775"/>
          <p14:tracePt t="92373" x="6608763" y="5280025"/>
          <p14:tracePt t="92403" x="6862763" y="5284788"/>
          <p14:tracePt t="92436" x="7100888" y="5360988"/>
          <p14:tracePt t="92465" x="7296150" y="5457825"/>
          <p14:tracePt t="92499" x="7381875" y="5588000"/>
          <p14:tracePt t="92532" x="7388225" y="5668963"/>
          <p14:tracePt t="92565" x="7370763" y="5727700"/>
          <p14:tracePt t="92589" x="7278688" y="5765800"/>
          <p14:tracePt t="92623" x="7073900" y="5792788"/>
          <p14:tracePt t="92652" x="6977063" y="5792788"/>
          <p14:tracePt t="92682" x="6970713" y="5792788"/>
          <p14:tracePt t="92715" x="6961188" y="5792788"/>
          <p14:tracePt t="92749" x="6954838" y="5792788"/>
          <p14:tracePt t="93889" x="6950075" y="5799138"/>
          <p14:tracePt t="95265" x="6846888" y="5788025"/>
          <p14:tracePt t="95291" x="6561138" y="5788025"/>
          <p14:tracePt t="95324" x="6284913" y="5788025"/>
          <p14:tracePt t="95354" x="6015038" y="5781675"/>
          <p14:tracePt t="95385" x="5610225" y="5761038"/>
          <p14:tracePt t="95419" x="4529138" y="5761038"/>
          <p14:tracePt t="95448" x="4144963" y="5727700"/>
          <p14:tracePt t="95482" x="3875088" y="5684838"/>
          <p14:tracePt t="95515" x="3463925" y="5673725"/>
          <p14:tracePt t="95548" x="2982913" y="5630863"/>
          <p14:tracePt t="95573" x="2890838" y="5603875"/>
          <p14:tracePt t="95606" x="2778125" y="5554663"/>
          <p14:tracePt t="95635" x="2620963" y="5554663"/>
          <p14:tracePt t="95669" x="2513013" y="5554663"/>
          <p14:tracePt t="95715" x="2544763" y="5576888"/>
          <p14:tracePt t="95748" x="2571750" y="5603875"/>
          <p14:tracePt t="95767" x="2571750" y="5610225"/>
          <p14:tracePt t="95799" x="2555875" y="5614988"/>
          <p14:tracePt t="95949" x="2771775" y="5614988"/>
          <p14:tracePt t="95981" x="3155950" y="5646738"/>
          <p14:tracePt t="96015" x="3328988" y="5673725"/>
          <p14:tracePt t="96048" x="3355975" y="5680075"/>
          <p14:tracePt t="96153" x="3351213" y="5680075"/>
          <p14:tracePt t="96448" x="3351213" y="5684838"/>
          <p14:tracePt t="96808" x="3421063" y="5691188"/>
          <p14:tracePt t="96841" x="3771900" y="5700713"/>
          <p14:tracePt t="96872" x="4286250" y="5700713"/>
          <p14:tracePt t="96902" x="4603750" y="5695950"/>
          <p14:tracePt t="96935" x="5048250" y="5684838"/>
          <p14:tracePt t="96965" x="5426075" y="5684838"/>
          <p14:tracePt t="96998" x="5484813" y="5684838"/>
          <p14:tracePt t="97048" x="5457825" y="5684838"/>
          <p14:tracePt t="97073" x="5453063" y="5684838"/>
          <p14:tracePt t="97198" x="5561013" y="5695950"/>
          <p14:tracePt t="97231" x="5864225" y="5718175"/>
          <p14:tracePt t="97265" x="6242050" y="5727700"/>
          <p14:tracePt t="97298" x="6554788" y="5727700"/>
          <p14:tracePt t="97331" x="6592888" y="5738813"/>
          <p14:tracePt t="97385" x="6565900" y="5749925"/>
          <p14:tracePt t="97419" x="6489700" y="5761038"/>
          <p14:tracePt t="97448" x="6462713" y="5754688"/>
          <p14:tracePt t="97482" x="6446838" y="5722938"/>
          <p14:tracePt t="97515" x="6430963" y="5668963"/>
          <p14:tracePt t="97548" x="6446838" y="5561013"/>
          <p14:tracePt t="97573" x="6484938" y="5522913"/>
          <p14:tracePt t="97606" x="6646863" y="5457825"/>
          <p14:tracePt t="97635" x="6754813" y="5457825"/>
          <p14:tracePt t="97669" x="6880225" y="5518150"/>
          <p14:tracePt t="97698" x="6938963" y="5637213"/>
          <p14:tracePt t="97732" x="6943725" y="5718175"/>
          <p14:tracePt t="97765" x="6943725" y="5749925"/>
          <p14:tracePt t="97856" x="6938963" y="5749925"/>
          <p14:tracePt t="97903" x="6911975" y="5749925"/>
          <p14:tracePt t="97935" x="6707188" y="5749925"/>
          <p14:tracePt t="97965" x="6311900" y="5749925"/>
          <p14:tracePt t="97998" x="5522913" y="5738813"/>
          <p14:tracePt t="98031" x="5160963" y="5727700"/>
          <p14:tracePt t="98065" x="5003800" y="5718175"/>
          <p14:tracePt t="98089" x="4949825" y="5718175"/>
          <p14:tracePt t="98548" x="4783138" y="5727700"/>
          <p14:tracePt t="98574" x="4594225" y="5727700"/>
          <p14:tracePt t="98606" x="4340225" y="5722938"/>
          <p14:tracePt t="98635" x="4090988" y="5722938"/>
          <p14:tracePt t="98668" x="3917950" y="5722938"/>
          <p14:tracePt t="98698" x="3783013" y="5722938"/>
          <p14:tracePt t="98731" x="3690938" y="5722938"/>
          <p14:tracePt t="98765" x="3594100" y="5722938"/>
          <p14:tracePt t="98799" x="3502025" y="5722938"/>
          <p14:tracePt t="98832" x="3324225" y="5718175"/>
          <p14:tracePt t="98856" x="3209925" y="5718175"/>
          <p14:tracePt t="98885" x="2982913" y="5707063"/>
          <p14:tracePt t="98919" x="2836863" y="5700713"/>
          <p14:tracePt t="98948" x="2659063" y="5691188"/>
          <p14:tracePt t="98981" x="2481263" y="5691188"/>
          <p14:tracePt t="99015" x="2432050" y="5684838"/>
          <p14:tracePt t="99048" x="2389188" y="5684838"/>
          <p14:tracePt t="99072" x="2378075" y="5684838"/>
          <p14:tracePt t="99106" x="2366963" y="5684838"/>
          <p14:tracePt t="99185" x="2371725" y="568483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66580" y="1031969"/>
            <a:ext cx="8749553" cy="5241084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8.    I </a:t>
            </a:r>
            <a:r>
              <a:rPr lang="en-US" altLang="ja-JP" sz="3200" u="sng" dirty="0"/>
              <a:t>came</a:t>
            </a:r>
            <a:r>
              <a:rPr lang="en-US" altLang="ja-JP" sz="3200" dirty="0"/>
              <a:t>, I saw, I conquered.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9.   Christ </a:t>
            </a:r>
            <a:r>
              <a:rPr lang="en-US" altLang="ja-JP" sz="3200" u="sng" dirty="0"/>
              <a:t>turned</a:t>
            </a:r>
            <a:r>
              <a:rPr lang="en-US" altLang="ja-JP" sz="3200" dirty="0"/>
              <a:t> the water into wine.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10. The snow </a:t>
            </a:r>
            <a:r>
              <a:rPr lang="en-US" altLang="ja-JP" sz="3200" u="sng" dirty="0"/>
              <a:t>turned</a:t>
            </a:r>
            <a:r>
              <a:rPr lang="en-US" altLang="ja-JP" sz="3200" dirty="0"/>
              <a:t> the field white.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11. The leaves </a:t>
            </a:r>
            <a:r>
              <a:rPr lang="en-US" altLang="ja-JP" sz="3200" u="sng" dirty="0"/>
              <a:t>turn</a:t>
            </a:r>
            <a:r>
              <a:rPr lang="en-US" altLang="ja-JP" sz="3200" dirty="0"/>
              <a:t> yellow in autumn.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12. The car </a:t>
            </a:r>
            <a:r>
              <a:rPr lang="en-US" altLang="ja-JP" sz="3200" u="sng" dirty="0"/>
              <a:t>turned</a:t>
            </a:r>
            <a:r>
              <a:rPr lang="en-US" altLang="ja-JP" sz="3200" dirty="0"/>
              <a:t> the corner at full speed.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13. He </a:t>
            </a:r>
            <a:r>
              <a:rPr lang="en-US" altLang="ja-JP" sz="3200" u="sng" dirty="0"/>
              <a:t>turned</a:t>
            </a:r>
            <a:r>
              <a:rPr lang="en-US" altLang="ja-JP" sz="3200" dirty="0"/>
              <a:t> to the right at the next corner.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14. Everybody </a:t>
            </a:r>
            <a:r>
              <a:rPr lang="en-US" altLang="ja-JP" sz="3200" u="sng" dirty="0"/>
              <a:t>grows</a:t>
            </a:r>
            <a:r>
              <a:rPr lang="en-US" altLang="ja-JP" sz="3200" dirty="0"/>
              <a:t> old.</a:t>
            </a:r>
            <a:endParaRPr lang="ja-JP" altLang="ja-JP" sz="3200" dirty="0"/>
          </a:p>
          <a:p>
            <a:pPr marL="0" indent="0">
              <a:buNone/>
            </a:pPr>
            <a:endParaRPr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07142" y="1038839"/>
            <a:ext cx="51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3185" y="1582357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89782" y="2146707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V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99296" y="2710198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3608" y="3292012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93428" y="3825671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64296" y="4426570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F6828DD-40BC-49BB-A30F-E47E0ED115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7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07"/>
    </mc:Choice>
    <mc:Fallback xmlns="">
      <p:transition spd="slow" advTm="9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840" x="2324100" y="5680075"/>
          <p14:tracePt t="1874" x="2459038" y="5446713"/>
          <p14:tracePt t="1907" x="2794000" y="4933950"/>
          <p14:tracePt t="1941" x="3178175" y="4333875"/>
          <p14:tracePt t="1965" x="3209925" y="4248150"/>
          <p14:tracePt t="1999" x="3243263" y="3998913"/>
          <p14:tracePt t="2012" x="3236913" y="3971925"/>
          <p14:tracePt t="2044" x="3225800" y="3949700"/>
          <p14:tracePt t="2657" x="3252788" y="3949700"/>
          <p14:tracePt t="2685" x="3333750" y="3949700"/>
          <p14:tracePt t="2715" x="3475038" y="3940175"/>
          <p14:tracePt t="2749" x="3751263" y="3787775"/>
          <p14:tracePt t="2762" x="3783013" y="3756025"/>
          <p14:tracePt t="2794" x="3890963" y="3551238"/>
          <p14:tracePt t="2827" x="3967163" y="3232150"/>
          <p14:tracePt t="2857" x="4005263" y="2960688"/>
          <p14:tracePt t="2890" x="4021138" y="2728913"/>
          <p14:tracePt t="2908" x="4010025" y="2663825"/>
          <p14:tracePt t="2941" x="3976688" y="2571750"/>
          <p14:tracePt t="2965" x="3976688" y="2540000"/>
          <p14:tracePt t="2999" x="3971925" y="2524125"/>
          <p14:tracePt t="3124" x="3967163" y="2524125"/>
          <p14:tracePt t="3200" x="3960813" y="2517775"/>
          <p14:tracePt t="3232" x="3913188" y="2497138"/>
          <p14:tracePt t="3265" x="3879850" y="2470150"/>
          <p14:tracePt t="3295" x="3852863" y="2432050"/>
          <p14:tracePt t="3328" x="3841750" y="2416175"/>
          <p14:tracePt t="3357" x="3832225" y="2405063"/>
          <p14:tracePt t="3391" x="3821113" y="2382838"/>
          <p14:tracePt t="3408" x="3821113" y="2371725"/>
          <p14:tracePt t="3442" x="3805238" y="2339975"/>
          <p14:tracePt t="3465" x="3798888" y="2335213"/>
          <p14:tracePt t="3499" x="3794125" y="2312988"/>
          <p14:tracePt t="3527" x="3783013" y="2297113"/>
          <p14:tracePt t="3561" x="3778250" y="2259013"/>
          <p14:tracePt t="3591" x="3771900" y="2227263"/>
          <p14:tracePt t="3624" x="3767138" y="2205038"/>
          <p14:tracePt t="3657" x="3756025" y="2189163"/>
          <p14:tracePt t="3691" x="3751263" y="2151063"/>
          <p14:tracePt t="3723" x="3740150" y="2124075"/>
          <p14:tracePt t="3749" x="3717925" y="2090738"/>
          <p14:tracePt t="3782" x="3713163" y="2047875"/>
          <p14:tracePt t="3811" x="3713163" y="1993900"/>
          <p14:tracePt t="3841" x="3695700" y="1897063"/>
          <p14:tracePt t="3874" x="3695700" y="1820863"/>
          <p14:tracePt t="3907" x="3695700" y="1762125"/>
          <p14:tracePt t="3941" x="3706813" y="1674813"/>
          <p14:tracePt t="3973" x="3706813" y="1609725"/>
          <p14:tracePt t="3998" x="3695700" y="1573213"/>
          <p14:tracePt t="4027" x="3695700" y="1546225"/>
          <p14:tracePt t="4061" x="3695700" y="1485900"/>
          <p14:tracePt t="4091" x="3695700" y="1465263"/>
          <p14:tracePt t="4124" x="3695700" y="1438275"/>
          <p14:tracePt t="4157" x="3695700" y="1420813"/>
          <p14:tracePt t="4190" x="3695700" y="1404938"/>
          <p14:tracePt t="9641" x="5026025" y="1636713"/>
          <p14:tracePt t="9668" x="5064125" y="1620838"/>
          <p14:tracePt t="9702" x="5295900" y="1577975"/>
          <p14:tracePt t="9733" x="5572125" y="1577975"/>
          <p14:tracePt t="9765" x="5803900" y="1577975"/>
          <p14:tracePt t="9795" x="5927725" y="1589088"/>
          <p14:tracePt t="9828" x="6008688" y="1589088"/>
          <p14:tracePt t="9857" x="6107113" y="1577975"/>
          <p14:tracePt t="9891" x="6262688" y="1573213"/>
          <p14:tracePt t="9908" x="6307138" y="1562100"/>
          <p14:tracePt t="9941" x="6419850" y="1555750"/>
          <p14:tracePt t="9965" x="6469063" y="1555750"/>
          <p14:tracePt t="9999" x="6588125" y="1539875"/>
          <p14:tracePt t="10028" x="6680200" y="1539875"/>
          <p14:tracePt t="10062" x="6777038" y="1524000"/>
          <p14:tracePt t="10091" x="6804025" y="1512888"/>
          <p14:tracePt t="10124" x="6824663" y="1501775"/>
          <p14:tracePt t="10157" x="6862763" y="1492250"/>
          <p14:tracePt t="10191" x="6884988" y="1485900"/>
          <p14:tracePt t="10224" x="6900863" y="1481138"/>
          <p14:tracePt t="10249" x="6938963" y="1474788"/>
          <p14:tracePt t="10262" x="6961188" y="1474788"/>
          <p14:tracePt t="10294" x="7035800" y="1458913"/>
          <p14:tracePt t="10328" x="7116763" y="1454150"/>
          <p14:tracePt t="10357" x="7181850" y="1443038"/>
          <p14:tracePt t="10391" x="7312025" y="1438275"/>
          <p14:tracePt t="10409" x="7366000" y="1438275"/>
          <p14:tracePt t="10419" x="7388225" y="1438275"/>
          <p14:tracePt t="10434" x="7397750" y="1438275"/>
          <p14:tracePt t="10607" x="7397750" y="1431925"/>
          <p14:tracePt t="12499" x="7419975" y="1431925"/>
          <p14:tracePt t="12544" x="7408863" y="1438275"/>
          <p14:tracePt t="12607" x="7370763" y="1443038"/>
          <p14:tracePt t="12640" x="7350125" y="1443038"/>
          <p14:tracePt t="12731" x="7343775" y="1443038"/>
          <p14:tracePt t="12765" x="7339013" y="1443038"/>
          <p14:tracePt t="13264" x="7246938" y="1458913"/>
          <p14:tracePt t="13293" x="6965950" y="1497013"/>
          <p14:tracePt t="13327" x="6457950" y="1600200"/>
          <p14:tracePt t="13357" x="6030913" y="1719263"/>
          <p14:tracePt t="13391" x="5387975" y="1800225"/>
          <p14:tracePt t="13408" x="5264150" y="1809750"/>
          <p14:tracePt t="13442" x="4371975" y="1809750"/>
          <p14:tracePt t="13473" x="4221163" y="1800225"/>
          <p14:tracePt t="13515" x="4214813" y="1800225"/>
          <p14:tracePt t="13731" x="3922713" y="1944688"/>
          <p14:tracePt t="13765" x="3679825" y="2054225"/>
          <p14:tracePt t="13796" x="3625850" y="2090738"/>
          <p14:tracePt t="13827" x="3621088" y="2090738"/>
          <p14:tracePt t="13891" x="3609975" y="2108200"/>
          <p14:tracePt t="13908" x="3609975" y="2112963"/>
          <p14:tracePt t="13940" x="3605213" y="2112963"/>
          <p14:tracePt t="14157" x="3605213" y="2117725"/>
          <p14:tracePt t="14248" x="3675063" y="2117725"/>
          <p14:tracePt t="14279" x="3825875" y="2117725"/>
          <p14:tracePt t="14311" x="3895725" y="2117725"/>
          <p14:tracePt t="14341" x="3998913" y="2117725"/>
          <p14:tracePt t="14373" x="4183063" y="2112963"/>
          <p14:tracePt t="14407" x="4322763" y="2101850"/>
          <p14:tracePt t="14435" x="4387850" y="2090738"/>
          <p14:tracePt t="14465" x="4414838" y="2090738"/>
          <p14:tracePt t="14499" x="4479925" y="2090738"/>
          <p14:tracePt t="14527" x="4513263" y="2090738"/>
          <p14:tracePt t="14561" x="4567238" y="2090738"/>
          <p14:tracePt t="14590" x="4603750" y="2085975"/>
          <p14:tracePt t="14624" x="4675188" y="2085975"/>
          <p14:tracePt t="14657" x="4749800" y="2074863"/>
          <p14:tracePt t="14691" x="4868863" y="2070100"/>
          <p14:tracePt t="14715" x="4999038" y="2058988"/>
          <p14:tracePt t="14748" x="5226050" y="2058988"/>
          <p14:tracePt t="14778" x="5383213" y="2043113"/>
          <p14:tracePt t="14811" x="5500688" y="2020888"/>
          <p14:tracePt t="14840" x="5610225" y="2020888"/>
          <p14:tracePt t="14874" x="5718175" y="2009775"/>
          <p14:tracePt t="14907" x="5761038" y="2009775"/>
          <p14:tracePt t="14941" x="5810250" y="2009775"/>
          <p14:tracePt t="14965" x="5891213" y="2005013"/>
          <p14:tracePt t="14999" x="6096000" y="2016125"/>
          <p14:tracePt t="15012" x="6118225" y="2016125"/>
          <p14:tracePt t="15044" x="6154738" y="2020888"/>
          <p14:tracePt t="15077" x="6165850" y="2020888"/>
          <p14:tracePt t="15107" x="6188075" y="2020888"/>
          <p14:tracePt t="15141" x="6235700" y="2020888"/>
          <p14:tracePt t="15324" x="6230938" y="2027238"/>
          <p14:tracePt t="15357" x="6192838" y="2043113"/>
          <p14:tracePt t="15391" x="6080125" y="2090738"/>
          <p14:tracePt t="15408" x="6053138" y="2101850"/>
          <p14:tracePt t="15441" x="5873750" y="2139950"/>
          <p14:tracePt t="15464" x="5781675" y="2162175"/>
          <p14:tracePt t="15498" x="5583238" y="2205038"/>
          <p14:tracePt t="15531" x="5468938" y="2243138"/>
          <p14:tracePt t="15561" x="5414963" y="2259013"/>
          <p14:tracePt t="15590" x="5372100" y="2259013"/>
          <p14:tracePt t="15623" x="5302250" y="2259013"/>
          <p14:tracePt t="15657" x="5241925" y="2259013"/>
          <p14:tracePt t="15690" x="5106988" y="2259013"/>
          <p14:tracePt t="15715" x="5019675" y="2259013"/>
          <p14:tracePt t="15748" x="4960938" y="2259013"/>
          <p14:tracePt t="15782" x="4857750" y="2247900"/>
          <p14:tracePt t="15811" x="4772025" y="2243138"/>
          <p14:tracePt t="15840" x="4664075" y="2236788"/>
          <p14:tracePt t="15873" x="4587875" y="2220913"/>
          <p14:tracePt t="15907" x="4518025" y="2198688"/>
          <p14:tracePt t="15940" x="4349750" y="2139950"/>
          <p14:tracePt t="15973" x="4210050" y="2090738"/>
          <p14:tracePt t="15999" x="4144963" y="2047875"/>
          <p14:tracePt t="16027" x="4129088" y="2032000"/>
          <p14:tracePt t="16061" x="4117975" y="1982788"/>
          <p14:tracePt t="16091" x="4113213" y="1951038"/>
          <p14:tracePt t="16124" x="4113213" y="1935163"/>
          <p14:tracePt t="16248" x="4113213" y="1928813"/>
          <p14:tracePt t="16357" x="4160838" y="1928813"/>
          <p14:tracePt t="16390" x="4610100" y="1935163"/>
          <p14:tracePt t="16410" x="4902200" y="1955800"/>
          <p14:tracePt t="16434" x="5106988" y="2032000"/>
          <p14:tracePt t="16466" x="5172075" y="2108200"/>
          <p14:tracePt t="16499" x="5149850" y="2166938"/>
          <p14:tracePt t="16527" x="5145088" y="2178050"/>
          <p14:tracePt t="16561" x="5118100" y="2193925"/>
          <p14:tracePt t="16591" x="5064125" y="2198688"/>
          <p14:tracePt t="16624" x="5030788" y="2198688"/>
          <p14:tracePt t="16707" x="5030788" y="2171700"/>
          <p14:tracePt t="16731" x="5030788" y="2139950"/>
          <p14:tracePt t="16765" x="5010150" y="2085975"/>
          <p14:tracePt t="16794" x="4999038" y="2009775"/>
          <p14:tracePt t="16827" x="4949825" y="1854200"/>
          <p14:tracePt t="16857" x="4906963" y="1724025"/>
          <p14:tracePt t="16890" x="4884738" y="1627188"/>
          <p14:tracePt t="16908" x="4879975" y="1616075"/>
          <p14:tracePt t="16940" x="4879975" y="1604963"/>
          <p14:tracePt t="17060" x="5064125" y="1604963"/>
          <p14:tracePt t="17090" x="5518150" y="1604963"/>
          <p14:tracePt t="17123" x="5799138" y="1647825"/>
          <p14:tracePt t="17157" x="5868988" y="1654175"/>
          <p14:tracePt t="17190" x="6053138" y="1663700"/>
          <p14:tracePt t="17223" x="6399213" y="1697038"/>
          <p14:tracePt t="17248" x="6534150" y="1724025"/>
          <p14:tracePt t="17311" x="6469063" y="1728788"/>
          <p14:tracePt t="17340" x="6376988" y="1739900"/>
          <p14:tracePt t="17408" x="6376988" y="1746250"/>
          <p14:tracePt t="17450" x="6381750" y="1820863"/>
          <p14:tracePt t="17481" x="6388100" y="1944688"/>
          <p14:tracePt t="17515" x="6399213" y="2047875"/>
          <p14:tracePt t="17544" x="6399213" y="2101850"/>
          <p14:tracePt t="17577" x="6399213" y="2112963"/>
          <p14:tracePt t="17607" x="6399213" y="2117725"/>
          <p14:tracePt t="17657" x="6392863" y="2124075"/>
          <p14:tracePt t="17690" x="6215063" y="2139950"/>
          <p14:tracePt t="17724" x="5949950" y="2155825"/>
          <p14:tracePt t="17749" x="5792788" y="2155825"/>
          <p14:tracePt t="17766" x="5745163" y="2155825"/>
          <p14:tracePt t="17794" x="5646738" y="2155825"/>
          <p14:tracePt t="17827" x="5468938" y="2155825"/>
          <p14:tracePt t="17857" x="5280025" y="2155825"/>
          <p14:tracePt t="17890" x="5257800" y="2155825"/>
          <p14:tracePt t="17982" x="5253038" y="2155825"/>
          <p14:tracePt t="18015" x="5230813" y="2139950"/>
          <p14:tracePt t="18044" x="5176838" y="2036763"/>
          <p14:tracePt t="18077" x="5133975" y="1912938"/>
          <p14:tracePt t="18106" x="5129213" y="1836738"/>
          <p14:tracePt t="18140" x="5122863" y="1809750"/>
          <p14:tracePt t="18173" x="5122863" y="1766888"/>
          <p14:tracePt t="18206" x="5111750" y="1697038"/>
          <p14:tracePt t="18231" x="5111750" y="1658938"/>
          <p14:tracePt t="18265" x="5118100" y="1658938"/>
          <p14:tracePt t="18294" x="5230813" y="1658938"/>
          <p14:tracePt t="18327" x="5511800" y="1681163"/>
          <p14:tracePt t="18357" x="5815013" y="1712913"/>
          <p14:tracePt t="18390" x="6208713" y="1751013"/>
          <p14:tracePt t="18408" x="6246813" y="1751013"/>
          <p14:tracePt t="18441" x="6334125" y="1766888"/>
          <p14:tracePt t="18531" x="6376988" y="1773238"/>
          <p14:tracePt t="18560" x="6469063" y="1782763"/>
          <p14:tracePt t="18590" x="6496050" y="1793875"/>
          <p14:tracePt t="18657" x="6473825" y="1843088"/>
          <p14:tracePt t="18690" x="6453188" y="1928813"/>
          <p14:tracePt t="18715" x="6442075" y="2000250"/>
          <p14:tracePt t="18749" x="6435725" y="2054225"/>
          <p14:tracePt t="18857" x="6415088" y="2063750"/>
          <p14:tracePt t="18890" x="5781675" y="2097088"/>
          <p14:tracePt t="18908" x="5626100" y="2097088"/>
          <p14:tracePt t="18940" x="5203825" y="2112963"/>
          <p14:tracePt t="18973" x="5187950" y="2101850"/>
          <p14:tracePt t="18998" x="5183188" y="2101850"/>
          <p14:tracePt t="19027" x="5106988" y="2081213"/>
          <p14:tracePt t="19061" x="5037138" y="2063750"/>
          <p14:tracePt t="19673" x="5019675" y="1951038"/>
          <p14:tracePt t="19701" x="5014913" y="1735138"/>
          <p14:tracePt t="19731" x="5014913" y="1600200"/>
          <p14:tracePt t="19765" x="5010150" y="1593850"/>
          <p14:tracePt t="19827" x="5080000" y="1670050"/>
          <p14:tracePt t="19856" x="5376863" y="1728788"/>
          <p14:tracePt t="19890" x="5864225" y="1728788"/>
          <p14:tracePt t="19907" x="6035675" y="1728788"/>
          <p14:tracePt t="19940" x="6318250" y="1746250"/>
          <p14:tracePt t="19964" x="6365875" y="1755775"/>
          <p14:tracePt t="19998" x="6399213" y="1762125"/>
          <p14:tracePt t="20027" x="6426200" y="1766888"/>
          <p14:tracePt t="20060" x="6430963" y="1773238"/>
          <p14:tracePt t="20190" x="6372225" y="1912938"/>
          <p14:tracePt t="20215" x="6345238" y="2009775"/>
          <p14:tracePt t="20248" x="6338888" y="2058988"/>
          <p14:tracePt t="20281" x="6338888" y="2063750"/>
          <p14:tracePt t="20373" x="6334125" y="2063750"/>
          <p14:tracePt t="20406" x="6307138" y="2070100"/>
          <p14:tracePt t="20441" x="5657850" y="2085975"/>
          <p14:tracePt t="20473" x="5080000" y="2097088"/>
          <p14:tracePt t="20497" x="4929188" y="2097088"/>
          <p14:tracePt t="20527" x="4879975" y="2097088"/>
          <p14:tracePt t="20794" x="4879975" y="2085975"/>
          <p14:tracePt t="20827" x="4879975" y="1982788"/>
          <p14:tracePt t="20857" x="4879975" y="1978025"/>
          <p14:tracePt t="20890" x="4922838" y="2112963"/>
          <p14:tracePt t="20910" x="4945063" y="2281238"/>
          <p14:tracePt t="20935" x="4945063" y="2382838"/>
          <p14:tracePt t="20973" x="4945063" y="2405063"/>
          <p14:tracePt t="21027" x="4911725" y="2259013"/>
          <p14:tracePt t="21060" x="4906963" y="1917700"/>
          <p14:tracePt t="21094" x="4906963" y="1816100"/>
          <p14:tracePt t="21123" x="4906963" y="1766888"/>
          <p14:tracePt t="21156" x="4911725" y="1755775"/>
          <p14:tracePt t="21190" x="4918075" y="1751013"/>
          <p14:tracePt t="21232" x="4992688" y="1762125"/>
          <p14:tracePt t="21264" x="5441950" y="1773238"/>
          <p14:tracePt t="21294" x="5853113" y="1804988"/>
          <p14:tracePt t="21327" x="6230938" y="1827213"/>
          <p14:tracePt t="21357" x="6338888" y="1827213"/>
          <p14:tracePt t="21390" x="6345238" y="1827213"/>
          <p14:tracePt t="21473" x="6350000" y="1827213"/>
          <p14:tracePt t="21498" x="6354763" y="1831975"/>
          <p14:tracePt t="21531" x="6372225" y="1912938"/>
          <p14:tracePt t="21561" x="6338888" y="2058988"/>
          <p14:tracePt t="21590" x="6269038" y="2189163"/>
          <p14:tracePt t="21623" x="6257925" y="2198688"/>
          <p14:tracePt t="21673" x="6161088" y="2128838"/>
          <p14:tracePt t="21707" x="6042025" y="2081213"/>
          <p14:tracePt t="21731" x="5884863" y="2070100"/>
          <p14:tracePt t="21765" x="5668963" y="2070100"/>
          <p14:tracePt t="21794" x="5588000" y="2070100"/>
          <p14:tracePt t="21827" x="5576888" y="2070100"/>
          <p14:tracePt t="21857" x="5561013" y="2070100"/>
          <p14:tracePt t="21890" x="5556250" y="2070100"/>
          <p14:tracePt t="21940" x="5549900" y="2070100"/>
          <p14:tracePt t="25578" x="5064125" y="2058988"/>
          <p14:tracePt t="25607" x="5187950" y="2074863"/>
          <p14:tracePt t="25640" x="5253038" y="2074863"/>
          <p14:tracePt t="25707" x="5268913" y="2070100"/>
          <p14:tracePt t="25747" x="5280025" y="2070100"/>
          <p14:tracePt t="25778" x="5284788" y="2070100"/>
          <p14:tracePt t="25811" x="5284788" y="2063750"/>
          <p14:tracePt t="25957" x="5226050" y="2027238"/>
          <p14:tracePt t="25981" x="4945063" y="1978025"/>
          <p14:tracePt t="26015" x="4745038" y="1939925"/>
          <p14:tracePt t="26044" x="4664075" y="1924050"/>
          <p14:tracePt t="26078" x="4652963" y="1924050"/>
          <p14:tracePt t="26124" x="4648200" y="1924050"/>
          <p14:tracePt t="26340" x="4810125" y="1924050"/>
          <p14:tracePt t="26373" x="5237163" y="1924050"/>
          <p14:tracePt t="26407" x="5430838" y="1928813"/>
          <p14:tracePt t="26441" x="5511800" y="1935163"/>
          <p14:tracePt t="26473" x="5549900" y="1935163"/>
          <p14:tracePt t="26499" x="5572125" y="1935163"/>
          <p14:tracePt t="26544" x="5576888" y="1935163"/>
          <p14:tracePt t="27248" x="5583238" y="1935163"/>
          <p14:tracePt t="27280" x="5799138" y="1928813"/>
          <p14:tracePt t="27311" x="6527800" y="1912938"/>
          <p14:tracePt t="27340" x="6761163" y="1935163"/>
          <p14:tracePt t="27373" x="6842125" y="1935163"/>
          <p14:tracePt t="27407" x="6977063" y="1935163"/>
          <p14:tracePt t="27435" x="7170738" y="1951038"/>
          <p14:tracePt t="27474" x="7285038" y="1978025"/>
          <p14:tracePt t="27657" x="7278688" y="1978025"/>
          <p14:tracePt t="27707" x="7278688" y="1973263"/>
          <p14:tracePt t="27910" x="7343775" y="1973263"/>
          <p14:tracePt t="27934" x="7485063" y="1962150"/>
          <p14:tracePt t="27966" x="7608888" y="1962150"/>
          <p14:tracePt t="27996" x="7646988" y="1962150"/>
          <p14:tracePt t="28030" x="7651750" y="1955800"/>
          <p14:tracePt t="28406" x="7527925" y="1978025"/>
          <p14:tracePt t="28441" x="6824663" y="2063750"/>
          <p14:tracePt t="28464" x="6376988" y="2063750"/>
          <p14:tracePt t="28498" x="6172200" y="2054225"/>
          <p14:tracePt t="28531" x="6042025" y="2036763"/>
          <p14:tracePt t="28560" x="5803900" y="2036763"/>
          <p14:tracePt t="28594" x="5673725" y="2036763"/>
          <p14:tracePt t="28827" x="5668963" y="2036763"/>
          <p14:tracePt t="29715" x="5664200" y="2032000"/>
          <p14:tracePt t="29747" x="5437188" y="1751013"/>
          <p14:tracePt t="29782" x="5360988" y="1485900"/>
          <p14:tracePt t="29811" x="5410200" y="1393825"/>
          <p14:tracePt t="29840" x="5668963" y="1382713"/>
          <p14:tracePt t="29874" x="5954713" y="1465263"/>
          <p14:tracePt t="29907" x="6154738" y="1550988"/>
          <p14:tracePt t="29941" x="6230938" y="1600200"/>
          <p14:tracePt t="29981" x="6226175" y="1631950"/>
          <p14:tracePt t="30015" x="6091238" y="1712913"/>
          <p14:tracePt t="30044" x="5999163" y="1755775"/>
          <p14:tracePt t="30077" x="5992813" y="1755775"/>
          <p14:tracePt t="30248" x="6145213" y="1755775"/>
          <p14:tracePt t="30280" x="6646863" y="1782763"/>
          <p14:tracePt t="30311" x="6965950" y="1858963"/>
          <p14:tracePt t="30340" x="7154863" y="1897063"/>
          <p14:tracePt t="30373" x="7312025" y="1917700"/>
          <p14:tracePt t="30407" x="7435850" y="1944688"/>
          <p14:tracePt t="30441" x="7478713" y="1962150"/>
          <p14:tracePt t="30482" x="7485063" y="1973263"/>
          <p14:tracePt t="30514" x="7516813" y="2000250"/>
          <p14:tracePt t="30544" x="7554913" y="2032000"/>
          <p14:tracePt t="30577" x="7559675" y="2036763"/>
          <p14:tracePt t="30623" x="7478713" y="1939925"/>
          <p14:tracePt t="30657" x="7435850" y="1804988"/>
          <p14:tracePt t="30691" x="7554913" y="1616075"/>
          <p14:tracePt t="30723" x="7889875" y="1519238"/>
          <p14:tracePt t="30748" x="8139113" y="1508125"/>
          <p14:tracePt t="30782" x="8582025" y="1609725"/>
          <p14:tracePt t="30811" x="8748713" y="1724025"/>
          <p14:tracePt t="30840" x="8793163" y="1809750"/>
          <p14:tracePt t="30873" x="8793163" y="1827213"/>
          <p14:tracePt t="30907" x="8793163" y="1831975"/>
          <p14:tracePt t="30998" x="8782050" y="1831975"/>
          <p14:tracePt t="31031" x="8701088" y="1831975"/>
          <p14:tracePt t="31061" x="7813675" y="1843088"/>
          <p14:tracePt t="31090" x="6700838" y="1881188"/>
          <p14:tracePt t="31124" x="6507163" y="1874838"/>
          <p14:tracePt t="31157" x="6484938" y="1874838"/>
          <p14:tracePt t="31190" x="6350000" y="1881188"/>
          <p14:tracePt t="31224" x="6253163" y="1881188"/>
          <p14:tracePt t="31247" x="6242050" y="1881188"/>
          <p14:tracePt t="31294" x="6235700" y="1881188"/>
          <p14:tracePt t="31357" x="6230938" y="1881188"/>
          <p14:tracePt t="31408" x="6226175" y="1881188"/>
          <p14:tracePt t="31441" x="6219825" y="1881188"/>
          <p14:tracePt t="37592" x="5080000" y="2847975"/>
          <p14:tracePt t="37624" x="4587875" y="2886075"/>
          <p14:tracePt t="37657" x="4171950" y="2886075"/>
          <p14:tracePt t="37690" x="4010025" y="2886075"/>
          <p14:tracePt t="37723" x="3940175" y="2886075"/>
          <p14:tracePt t="37749" x="3868738" y="2870200"/>
          <p14:tracePt t="37782" x="3836988" y="2852738"/>
          <p14:tracePt t="37811" x="3832225" y="2847975"/>
          <p14:tracePt t="37940" x="3825875" y="2847975"/>
          <p14:tracePt t="38278" x="3832225" y="2859088"/>
          <p14:tracePt t="38310" x="4005263" y="2836863"/>
          <p14:tracePt t="38341" x="4248150" y="2798763"/>
          <p14:tracePt t="38373" x="4383088" y="2809875"/>
          <p14:tracePt t="38406" x="4410075" y="2843213"/>
          <p14:tracePt t="38450" x="4414838" y="2843213"/>
          <p14:tracePt t="38515" x="4421188" y="2843213"/>
          <p14:tracePt t="38544" x="4430713" y="2843213"/>
          <p14:tracePt t="38577" x="4464050" y="2843213"/>
          <p14:tracePt t="38607" x="4598988" y="2794000"/>
          <p14:tracePt t="38641" x="4729163" y="2706688"/>
          <p14:tracePt t="38673" x="4810125" y="2686050"/>
          <p14:tracePt t="38707" x="4956175" y="2679700"/>
          <p14:tracePt t="38732" x="5160963" y="2663825"/>
          <p14:tracePt t="38764" x="5273675" y="2636838"/>
          <p14:tracePt t="38794" x="5280025" y="2632075"/>
          <p14:tracePt t="38840" x="5295900" y="2632075"/>
          <p14:tracePt t="38873" x="5345113" y="2647950"/>
          <p14:tracePt t="38907" x="5403850" y="2670175"/>
          <p14:tracePt t="38940" x="5491163" y="2690813"/>
          <p14:tracePt t="38973" x="5561013" y="2697163"/>
          <p14:tracePt t="38998" x="5610225" y="2686050"/>
          <p14:tracePt t="39031" x="5799138" y="2643188"/>
          <p14:tracePt t="39061" x="5972175" y="2616200"/>
          <p14:tracePt t="39090" x="6084888" y="2609850"/>
          <p14:tracePt t="39124" x="6134100" y="2598738"/>
          <p14:tracePt t="39157" x="6154738" y="2598738"/>
          <p14:tracePt t="39190" x="6208713" y="2609850"/>
          <p14:tracePt t="39223" x="6354763" y="2636838"/>
          <p14:tracePt t="39248" x="6453188" y="2643188"/>
          <p14:tracePt t="39277" x="6599238" y="2652713"/>
          <p14:tracePt t="39311" x="6696075" y="2652713"/>
          <p14:tracePt t="39341" x="6707188" y="2652713"/>
          <p14:tracePt t="39373" x="6738938" y="2652713"/>
          <p14:tracePt t="39407" x="6770688" y="2652713"/>
          <p14:tracePt t="39441" x="6808788" y="2659063"/>
          <p14:tracePt t="39465" x="6824663" y="2659063"/>
          <p14:tracePt t="39498" x="6880225" y="2659063"/>
          <p14:tracePt t="39531" x="7015163" y="2652713"/>
          <p14:tracePt t="39561" x="7150100" y="2652713"/>
          <p14:tracePt t="39590" x="7354888" y="2636838"/>
          <p14:tracePt t="39626" x="7489825" y="2620963"/>
          <p14:tracePt t="39656" x="7550150" y="2616200"/>
          <p14:tracePt t="39690" x="7669213" y="2605088"/>
          <p14:tracePt t="39723" x="7777163" y="2605088"/>
          <p14:tracePt t="39748" x="7804150" y="2605088"/>
          <p14:tracePt t="39779" x="7808913" y="2598738"/>
          <p14:tracePt t="39907" x="7705725" y="2593975"/>
          <p14:tracePt t="39940" x="7258050" y="2582863"/>
          <p14:tracePt t="39965" x="7100888" y="2589213"/>
          <p14:tracePt t="39998" x="6970713" y="2593975"/>
          <p14:tracePt t="40012" x="6853238" y="2605088"/>
          <p14:tracePt t="40044" x="6657975" y="2632075"/>
          <p14:tracePt t="40077" x="6500813" y="2643188"/>
          <p14:tracePt t="40107" x="6446838" y="2647950"/>
          <p14:tracePt t="40293" x="6430963" y="2652713"/>
          <p14:tracePt t="40328" x="6361113" y="2652713"/>
          <p14:tracePt t="40357" x="6165850" y="2690813"/>
          <p14:tracePt t="40390" x="5934075" y="2728913"/>
          <p14:tracePt t="40407" x="5880100" y="2733675"/>
          <p14:tracePt t="40440" x="5549900" y="2744788"/>
          <p14:tracePt t="40465" x="5410200" y="2733675"/>
          <p14:tracePt t="40498" x="5318125" y="2713038"/>
          <p14:tracePt t="40527" x="5284788" y="2697163"/>
          <p14:tracePt t="40560" x="5203825" y="2674938"/>
          <p14:tracePt t="40590" x="5165725" y="2659063"/>
          <p14:tracePt t="40623" x="5160963" y="2659063"/>
          <p14:tracePt t="40707" x="5160963" y="2652713"/>
          <p14:tracePt t="40794" x="5284788" y="2643188"/>
          <p14:tracePt t="40827" x="5938838" y="2643188"/>
          <p14:tracePt t="40857" x="6480175" y="2643188"/>
          <p14:tracePt t="40891" x="6592888" y="2652713"/>
          <p14:tracePt t="40908" x="6570663" y="2686050"/>
          <p14:tracePt t="40940" x="6554788" y="2733675"/>
          <p14:tracePt t="40973" x="6554788" y="2767013"/>
          <p14:tracePt t="40998" x="6554788" y="2771775"/>
          <p14:tracePt t="41031" x="6480175" y="2771775"/>
          <p14:tracePt t="41060" x="6334125" y="2751138"/>
          <p14:tracePt t="41090" x="6091238" y="2690813"/>
          <p14:tracePt t="41123" x="5922963" y="2636838"/>
          <p14:tracePt t="41157" x="5864225" y="2609850"/>
          <p14:tracePt t="41190" x="5846763" y="2544763"/>
          <p14:tracePt t="41223" x="5884863" y="2443163"/>
          <p14:tracePt t="41247" x="5965825" y="2351088"/>
          <p14:tracePt t="41277" x="6172200" y="2259013"/>
          <p14:tracePt t="41311" x="6469063" y="2193925"/>
          <p14:tracePt t="41340" x="6646863" y="2189163"/>
          <p14:tracePt t="41373" x="6831013" y="2209800"/>
          <p14:tracePt t="41406" x="6961188" y="2270125"/>
          <p14:tracePt t="41440" x="7042150" y="2344738"/>
          <p14:tracePt t="41464" x="7051675" y="2378075"/>
          <p14:tracePt t="41498" x="7062788" y="2447925"/>
          <p14:tracePt t="41531" x="7035800" y="2571750"/>
          <p14:tracePt t="41561" x="6950075" y="2620963"/>
          <p14:tracePt t="41594" x="6723063" y="2636838"/>
          <p14:tracePt t="41623" x="6376988" y="2632075"/>
          <p14:tracePt t="41657" x="6134100" y="2593975"/>
          <p14:tracePt t="41690" x="6019800" y="2555875"/>
          <p14:tracePt t="41715" x="6008688" y="2528888"/>
          <p14:tracePt t="41748" x="6008688" y="2486025"/>
          <p14:tracePt t="41781" x="6015038" y="2470150"/>
          <p14:tracePt t="41811" x="6069013" y="2443163"/>
          <p14:tracePt t="41840" x="6284913" y="2443163"/>
          <p14:tracePt t="41873" x="6489700" y="2447925"/>
          <p14:tracePt t="41906" x="6511925" y="2459038"/>
          <p14:tracePt t="42014" x="6511925" y="2463800"/>
          <p14:tracePt t="42561" x="6527800" y="2474913"/>
          <p14:tracePt t="42590" x="6761163" y="2524125"/>
          <p14:tracePt t="42623" x="7278688" y="2555875"/>
          <p14:tracePt t="42657" x="7646988" y="2589213"/>
          <p14:tracePt t="42683" x="7651750" y="2593975"/>
          <p14:tracePt t="42731" x="7646988" y="2593975"/>
          <p14:tracePt t="42765" x="7593013" y="2605088"/>
          <p14:tracePt t="42794" x="7478713" y="2609850"/>
          <p14:tracePt t="42827" x="7408863" y="2609850"/>
          <p14:tracePt t="42857" x="7392988" y="2609850"/>
          <p14:tracePt t="42890" x="7354888" y="2605088"/>
          <p14:tracePt t="42908" x="7339013" y="2589213"/>
          <p14:tracePt t="42940" x="7235825" y="2447925"/>
          <p14:tracePt t="42973" x="7181850" y="2317750"/>
          <p14:tracePt t="42998" x="7177088" y="2263775"/>
          <p14:tracePt t="43027" x="7204075" y="2205038"/>
          <p14:tracePt t="43061" x="7489825" y="2139950"/>
          <p14:tracePt t="43090" x="7878763" y="2108200"/>
          <p14:tracePt t="43124" x="8208963" y="2097088"/>
          <p14:tracePt t="43157" x="8424863" y="2085975"/>
          <p14:tracePt t="43190" x="8570913" y="2128838"/>
          <p14:tracePt t="43215" x="8640763" y="2171700"/>
          <p14:tracePt t="43248" x="8743950" y="2247900"/>
          <p14:tracePt t="43281" x="8755063" y="2270125"/>
          <p14:tracePt t="43327" x="8755063" y="2274888"/>
          <p14:tracePt t="43357" x="8624888" y="2351088"/>
          <p14:tracePt t="43390" x="8193088" y="2486025"/>
          <p14:tracePt t="43408" x="8150225" y="2497138"/>
          <p14:tracePt t="43440" x="8085138" y="2501900"/>
          <p14:tracePt t="43908" x="8078788" y="2501900"/>
          <p14:tracePt t="43973" x="8067675" y="2513013"/>
          <p14:tracePt t="44000" x="8004175" y="2551113"/>
          <p14:tracePt t="44029" x="7732713" y="2620963"/>
          <p14:tracePt t="44060" x="7608888" y="2643188"/>
          <p14:tracePt t="44094" x="7550150" y="2659063"/>
          <p14:tracePt t="44123" x="7442200" y="2663825"/>
          <p14:tracePt t="44156" x="7197725" y="2674938"/>
          <p14:tracePt t="44190" x="6970713" y="2674938"/>
          <p14:tracePt t="44223" x="6884988" y="2674938"/>
          <p14:tracePt t="44248" x="6797675" y="2674938"/>
          <p14:tracePt t="44278" x="6669088" y="2674938"/>
          <p14:tracePt t="44310" x="6435725" y="2686050"/>
          <p14:tracePt t="44344" x="6192838" y="2697163"/>
          <p14:tracePt t="44373" x="5614988" y="2706688"/>
          <p14:tracePt t="44407" x="4911725" y="2697163"/>
          <p14:tracePt t="44441" x="4140200" y="2670175"/>
          <p14:tracePt t="44468" x="3895725" y="2659063"/>
          <p14:tracePt t="44498" x="3605213" y="2659063"/>
          <p14:tracePt t="44528" x="3279775" y="2659063"/>
          <p14:tracePt t="44561" x="2994025" y="2643188"/>
          <p14:tracePt t="44590" x="2960688" y="2616200"/>
          <p14:tracePt t="44623" x="2955925" y="2598738"/>
          <p14:tracePt t="44657" x="2955925" y="2593975"/>
          <p14:tracePt t="44706" x="2955925" y="2589213"/>
          <p14:tracePt t="44748" x="2955925" y="2582863"/>
          <p14:tracePt t="44777" x="2955925" y="2578100"/>
          <p14:tracePt t="45281" x="3133725" y="2578100"/>
          <p14:tracePt t="45309" x="3221038" y="2578100"/>
          <p14:tracePt t="45327" x="3263900" y="2578100"/>
          <p14:tracePt t="45357" x="3587750" y="2566988"/>
          <p14:tracePt t="45390" x="4264025" y="2517775"/>
          <p14:tracePt t="45408" x="4475163" y="2508250"/>
          <p14:tracePt t="45441" x="4794250" y="2497138"/>
          <p14:tracePt t="45473" x="5084763" y="2497138"/>
          <p14:tracePt t="45498" x="5387975" y="2486025"/>
          <p14:tracePt t="45531" x="5846763" y="2513013"/>
          <p14:tracePt t="45561" x="5927725" y="2535238"/>
          <p14:tracePt t="45594" x="6015038" y="2540000"/>
          <p14:tracePt t="45623" x="6127750" y="2540000"/>
          <p14:tracePt t="45657" x="6165850" y="2540000"/>
          <p14:tracePt t="45690" x="6172200" y="2540000"/>
          <p14:tracePt t="46408" x="6181725" y="2540000"/>
          <p14:tracePt t="46440" x="6500813" y="2517775"/>
          <p14:tracePt t="46466" x="6581775" y="2508250"/>
          <p14:tracePt t="46500" x="6630988" y="2508250"/>
          <p14:tracePt t="46531" x="6831013" y="2501900"/>
          <p14:tracePt t="46560" x="7019925" y="2490788"/>
          <p14:tracePt t="46590" x="7100888" y="2490788"/>
          <p14:tracePt t="46623" x="7161213" y="2490788"/>
          <p14:tracePt t="46656" x="7350125" y="2490788"/>
          <p14:tracePt t="46690" x="7604125" y="2490788"/>
          <p14:tracePt t="46723" x="7646988" y="2490788"/>
          <p14:tracePt t="46873" x="7642225" y="2490788"/>
          <p14:tracePt t="46907" x="7635875" y="2490788"/>
          <p14:tracePt t="46940" x="7615238" y="2490788"/>
          <p14:tracePt t="46965" x="7500938" y="2490788"/>
          <p14:tracePt t="46997" x="6992938" y="2490788"/>
          <p14:tracePt t="47031" x="6484938" y="2490788"/>
          <p14:tracePt t="47061" x="6345238" y="2501900"/>
          <p14:tracePt t="47094" x="6100763" y="2513013"/>
          <p14:tracePt t="47123" x="5707063" y="2513013"/>
          <p14:tracePt t="47156" x="5246688" y="2513013"/>
          <p14:tracePt t="47190" x="4691063" y="2513013"/>
          <p14:tracePt t="47223" x="4452938" y="2513013"/>
          <p14:tracePt t="47248" x="4176713" y="2524125"/>
          <p14:tracePt t="47281" x="3848100" y="2582863"/>
          <p14:tracePt t="47310" x="3841750" y="2582863"/>
          <p14:tracePt t="47483" x="3841750" y="2589213"/>
          <p14:tracePt t="50856" x="3825875" y="2836863"/>
          <p14:tracePt t="50890" x="3805238" y="2901950"/>
          <p14:tracePt t="50909" x="3794125" y="2944813"/>
          <p14:tracePt t="50956" x="3783013" y="2960688"/>
          <p14:tracePt t="51031" x="3695700" y="2998788"/>
          <p14:tracePt t="51062" x="3609975" y="3043238"/>
          <p14:tracePt t="51093" x="3529013" y="3063875"/>
          <p14:tracePt t="51123" x="3502025" y="3063875"/>
          <p14:tracePt t="51498" x="3571875" y="3059113"/>
          <p14:tracePt t="51529" x="3578225" y="3052763"/>
          <p14:tracePt t="51857" x="3594100" y="3052763"/>
          <p14:tracePt t="51890" x="3621088" y="3059113"/>
          <p14:tracePt t="51910" x="3652838" y="3059113"/>
          <p14:tracePt t="51935" x="3722688" y="3074988"/>
          <p14:tracePt t="51965" x="3875088" y="3106738"/>
          <p14:tracePt t="51997" x="3906838" y="3106738"/>
          <p14:tracePt t="52031" x="3944938" y="3101975"/>
          <p14:tracePt t="52061" x="3987800" y="3097213"/>
          <p14:tracePt t="52090" x="4010025" y="3090863"/>
          <p14:tracePt t="52123" x="4068763" y="3090863"/>
          <p14:tracePt t="52157" x="4149725" y="3090863"/>
          <p14:tracePt t="52190" x="4221163" y="3090863"/>
          <p14:tracePt t="52215" x="4252913" y="3090863"/>
          <p14:tracePt t="52247" x="4322763" y="3090863"/>
          <p14:tracePt t="52281" x="4403725" y="3074988"/>
          <p14:tracePt t="52311" x="4441825" y="3063875"/>
          <p14:tracePt t="52344" x="4475163" y="3059113"/>
          <p14:tracePt t="52374" x="4495800" y="3052763"/>
          <p14:tracePt t="52407" x="4529138" y="3052763"/>
          <p14:tracePt t="52441" x="4560888" y="3052763"/>
          <p14:tracePt t="52474" x="4583113" y="3048000"/>
          <p14:tracePt t="52498" x="4598988" y="3048000"/>
          <p14:tracePt t="52531" x="4664075" y="3048000"/>
          <p14:tracePt t="52560" x="4722813" y="3048000"/>
          <p14:tracePt t="52590" x="4803775" y="3048000"/>
          <p14:tracePt t="52623" x="4864100" y="3048000"/>
          <p14:tracePt t="52656" x="4918075" y="3052763"/>
          <p14:tracePt t="52690" x="4983163" y="3052763"/>
          <p14:tracePt t="52723" x="5041900" y="3052763"/>
          <p14:tracePt t="52747" x="5064125" y="3052763"/>
          <p14:tracePt t="52778" x="5160963" y="3063875"/>
          <p14:tracePt t="52794" x="5203825" y="3070225"/>
          <p14:tracePt t="52827" x="5291138" y="3070225"/>
          <p14:tracePt t="52857" x="5430838" y="3059113"/>
          <p14:tracePt t="52890" x="5561013" y="3059113"/>
          <p14:tracePt t="52907" x="5592763" y="3059113"/>
          <p14:tracePt t="52940" x="5788025" y="3070225"/>
          <p14:tracePt t="52973" x="5934075" y="3086100"/>
          <p14:tracePt t="52997" x="5981700" y="3090863"/>
          <p14:tracePt t="53027" x="6030913" y="3097213"/>
          <p14:tracePt t="53060" x="6118225" y="3097213"/>
          <p14:tracePt t="53094" x="6154738" y="3106738"/>
          <p14:tracePt t="53123" x="6192838" y="3106738"/>
          <p14:tracePt t="53156" x="6208713" y="3106738"/>
          <p14:tracePt t="53190" x="6215063" y="3106738"/>
          <p14:tracePt t="53482" x="6203950" y="3106738"/>
          <p14:tracePt t="53527" x="6199188" y="3113088"/>
          <p14:tracePt t="53559" x="6134100" y="3140075"/>
          <p14:tracePt t="53590" x="6069013" y="3167063"/>
          <p14:tracePt t="53624" x="5992813" y="3171825"/>
          <p14:tracePt t="53658" x="5853113" y="3171825"/>
          <p14:tracePt t="53690" x="5680075" y="3113088"/>
          <p14:tracePt t="53715" x="5588000" y="3059113"/>
          <p14:tracePt t="53748" x="5522913" y="2987675"/>
          <p14:tracePt t="53777" x="5491163" y="2917825"/>
          <p14:tracePt t="53811" x="5468938" y="2825750"/>
          <p14:tracePt t="53840" x="5468938" y="2782888"/>
          <p14:tracePt t="53873" x="5583238" y="2733675"/>
          <p14:tracePt t="53907" x="5815013" y="2724150"/>
          <p14:tracePt t="53940" x="6064250" y="2762250"/>
          <p14:tracePt t="53973" x="6188075" y="2847975"/>
          <p14:tracePt t="53997" x="6235700" y="2928938"/>
          <p14:tracePt t="54027" x="6300788" y="3052763"/>
          <p14:tracePt t="54060" x="6311900" y="3128963"/>
          <p14:tracePt t="54094" x="6242050" y="3160713"/>
          <p14:tracePt t="54123" x="5976938" y="3171825"/>
          <p14:tracePt t="54156" x="5734050" y="3140075"/>
          <p14:tracePt t="54190" x="5572125" y="3063875"/>
          <p14:tracePt t="54223" x="5507038" y="3025775"/>
          <p14:tracePt t="54248" x="5491163" y="2998788"/>
          <p14:tracePt t="54278" x="5468938" y="2928938"/>
          <p14:tracePt t="54311" x="5556250" y="2782888"/>
          <p14:tracePt t="54340" x="5776913" y="2706688"/>
          <p14:tracePt t="54374" x="6019800" y="2706688"/>
          <p14:tracePt t="54406" x="6188075" y="2762250"/>
          <p14:tracePt t="54441" x="6262688" y="2816225"/>
          <p14:tracePt t="54474" x="6296025" y="2863850"/>
          <p14:tracePt t="54498" x="6311900" y="2924175"/>
          <p14:tracePt t="54527" x="6257925" y="3021013"/>
          <p14:tracePt t="54560" x="6035675" y="3124200"/>
          <p14:tracePt t="54590" x="5961063" y="3124200"/>
          <p14:tracePt t="54623" x="5819775" y="3106738"/>
          <p14:tracePt t="54657" x="5673725" y="3074988"/>
          <p14:tracePt t="54690" x="5610225" y="3009900"/>
          <p14:tracePt t="54715" x="5610225" y="2998788"/>
          <p14:tracePt t="54748" x="5610225" y="2987675"/>
          <p14:tracePt t="54965" x="5603875" y="2987675"/>
          <p14:tracePt t="55013" x="5592763" y="2987675"/>
          <p14:tracePt t="55044" x="5583238" y="2994025"/>
          <p14:tracePt t="55106" x="5572125" y="2994025"/>
          <p14:tracePt t="55141" x="5446713" y="3005138"/>
          <p14:tracePt t="55173" x="5253038" y="3021013"/>
          <p14:tracePt t="55207" x="5199063" y="3021013"/>
          <p14:tracePt t="55231" x="5192713" y="2982913"/>
          <p14:tracePt t="55264" x="5192713" y="2940050"/>
          <p14:tracePt t="55294" x="5183188" y="2843213"/>
          <p14:tracePt t="55327" x="5145088" y="2767013"/>
          <p14:tracePt t="55357" x="5138738" y="2751138"/>
          <p14:tracePt t="55408" x="5138738" y="2755900"/>
          <p14:tracePt t="55441" x="5219700" y="2917825"/>
          <p14:tracePt t="55473" x="5257800" y="3140075"/>
          <p14:tracePt t="55497" x="5280025" y="3279775"/>
          <p14:tracePt t="55531" x="5318125" y="3405188"/>
          <p14:tracePt t="55594" x="5268913" y="3302000"/>
          <p14:tracePt t="55623" x="5253038" y="3097213"/>
          <p14:tracePt t="55657" x="5253038" y="2940050"/>
          <p14:tracePt t="55690" x="5253038" y="2843213"/>
          <p14:tracePt t="55765" x="5268913" y="2924175"/>
          <p14:tracePt t="55793" x="5291138" y="3021013"/>
          <p14:tracePt t="55827" x="5295900" y="3113088"/>
          <p14:tracePt t="55856" x="5295900" y="3140075"/>
          <p14:tracePt t="55890" x="5295900" y="3144838"/>
          <p14:tracePt t="55940" x="5291138" y="3144838"/>
          <p14:tracePt t="55982" x="5284788" y="3144838"/>
          <p14:tracePt t="56107" x="5273675" y="3144838"/>
          <p14:tracePt t="56140" x="5014913" y="3133725"/>
          <p14:tracePt t="56173" x="4625975" y="3074988"/>
          <p14:tracePt t="56206" x="4560888" y="3025775"/>
          <p14:tracePt t="56265" x="4587875" y="3032125"/>
          <p14:tracePt t="56294" x="4598988" y="3032125"/>
          <p14:tracePt t="56390" x="5075238" y="3032125"/>
          <p14:tracePt t="56408" x="5199063" y="3032125"/>
          <p14:tracePt t="56441" x="5399088" y="3052763"/>
          <p14:tracePt t="56481" x="5414963" y="3052763"/>
          <p14:tracePt t="56515" x="5518150" y="3052763"/>
          <p14:tracePt t="56544" x="5619750" y="3052763"/>
          <p14:tracePt t="57232" x="5626100" y="3063875"/>
          <p14:tracePt t="57263" x="5799138" y="3070225"/>
          <p14:tracePt t="57294" x="6091238" y="3070225"/>
          <p14:tracePt t="57324" x="6091238" y="3079750"/>
          <p14:tracePt t="57357" x="6064250" y="3079750"/>
          <p14:tracePt t="57390" x="5976938" y="3079750"/>
          <p14:tracePt t="57408" x="5954713" y="3079750"/>
          <p14:tracePt t="57440" x="5938838" y="3079750"/>
          <p14:tracePt t="60656" x="5457825" y="3367088"/>
          <p14:tracePt t="60685" x="5338763" y="3421063"/>
          <p14:tracePt t="60716" x="5338763" y="3425825"/>
          <p14:tracePt t="60748" x="5329238" y="3425825"/>
          <p14:tracePt t="60782" x="5307013" y="3425825"/>
          <p14:tracePt t="60827" x="5307013" y="3421063"/>
          <p14:tracePt t="60890" x="5302250" y="3421063"/>
          <p14:tracePt t="60940" x="5295900" y="3414713"/>
          <p14:tracePt t="60982" x="5280025" y="3414713"/>
          <p14:tracePt t="61015" x="5273675" y="3421063"/>
          <p14:tracePt t="61044" x="5264150" y="3544888"/>
          <p14:tracePt t="61078" x="5273675" y="3729038"/>
          <p14:tracePt t="61107" x="5414963" y="3848100"/>
          <p14:tracePt t="61141" x="5495925" y="3852863"/>
          <p14:tracePt t="61173" x="5500688" y="3841750"/>
          <p14:tracePt t="61206" x="5507038" y="3836988"/>
          <p14:tracePt t="61248" x="5511800" y="3832225"/>
          <p14:tracePt t="61310" x="5511800" y="3825875"/>
          <p14:tracePt t="61450" x="5549900" y="3825875"/>
          <p14:tracePt t="61482" x="5588000" y="3848100"/>
          <p14:tracePt t="61513" x="5691188" y="3906838"/>
          <p14:tracePt t="61543" x="5718175" y="3933825"/>
          <p14:tracePt t="61590" x="5673725" y="3940175"/>
          <p14:tracePt t="61623" x="5522913" y="3902075"/>
          <p14:tracePt t="61657" x="5284788" y="3787775"/>
          <p14:tracePt t="61690" x="5176838" y="3702050"/>
          <p14:tracePt t="61715" x="5172075" y="3668713"/>
          <p14:tracePt t="61748" x="5172075" y="3632200"/>
          <p14:tracePt t="61781" x="5165725" y="3582988"/>
          <p14:tracePt t="61810" x="5284788" y="3495675"/>
          <p14:tracePt t="61856" x="5880100" y="3270250"/>
          <p14:tracePt t="61890" x="6284913" y="3198813"/>
          <p14:tracePt t="61907" x="6376988" y="3198813"/>
          <p14:tracePt t="61940" x="7008813" y="3252788"/>
          <p14:tracePt t="61973" x="7339013" y="3333750"/>
          <p14:tracePt t="61997" x="7496175" y="3398838"/>
          <p14:tracePt t="62030" x="7593013" y="3441700"/>
          <p14:tracePt t="62076" x="7581900" y="3479800"/>
          <p14:tracePt t="62106" x="7496175" y="3560763"/>
          <p14:tracePt t="62139" x="7242175" y="3756025"/>
          <p14:tracePt t="62173" x="7024688" y="3832225"/>
          <p14:tracePt t="62206" x="6754813" y="3859213"/>
          <p14:tracePt t="62230" x="6442075" y="3859213"/>
          <p14:tracePt t="62263" x="6208713" y="3852863"/>
          <p14:tracePt t="62293" x="6084888" y="3832225"/>
          <p14:tracePt t="62327" x="5972175" y="3783013"/>
          <p14:tracePt t="62356" x="5853113" y="3695700"/>
          <p14:tracePt t="62390" x="5765800" y="3605213"/>
          <p14:tracePt t="62407" x="5761038" y="3582988"/>
          <p14:tracePt t="62440" x="5754688" y="3533775"/>
          <p14:tracePt t="62473" x="5945188" y="3414713"/>
          <p14:tracePt t="62497" x="6226175" y="3355975"/>
          <p14:tracePt t="62531" x="6565900" y="3355975"/>
          <p14:tracePt t="62560" x="6630988" y="3378200"/>
          <p14:tracePt t="62590" x="6657975" y="3414713"/>
          <p14:tracePt t="62623" x="6673850" y="3463925"/>
          <p14:tracePt t="62656" x="6673850" y="3502025"/>
          <p14:tracePt t="62690" x="6646863" y="3544888"/>
          <p14:tracePt t="62723" x="6608763" y="3544888"/>
          <p14:tracePt t="62748" x="6604000" y="3544888"/>
          <p14:tracePt t="62907" x="6604000" y="3551238"/>
          <p14:tracePt t="63811" x="6588125" y="3551238"/>
          <p14:tracePt t="63844" x="6577013" y="3551238"/>
          <p14:tracePt t="63873" x="6570663" y="3556000"/>
          <p14:tracePt t="68715" x="6916738" y="4333875"/>
          <p14:tracePt t="68746" x="6577013" y="4333875"/>
          <p14:tracePt t="68778" x="6430963" y="4333875"/>
          <p14:tracePt t="68810" x="5646738" y="4441825"/>
          <p14:tracePt t="68844" x="5106988" y="4529138"/>
          <p14:tracePt t="68873" x="5041900" y="4529138"/>
          <p14:tracePt t="68907" x="5037138" y="4511675"/>
          <p14:tracePt t="68940" x="4902200" y="4452938"/>
          <p14:tracePt t="68965" x="4718050" y="4414838"/>
          <p14:tracePt t="68997" x="4495800" y="4349750"/>
          <p14:tracePt t="69031" x="4414838" y="4284663"/>
          <p14:tracePt t="69060" x="4383088" y="4264025"/>
          <p14:tracePt t="69094" x="4329113" y="4257675"/>
          <p14:tracePt t="69123" x="4318000" y="4257675"/>
          <p14:tracePt t="69190" x="4349750" y="4279900"/>
          <p14:tracePt t="69223" x="4376738" y="4295775"/>
          <p14:tracePt t="69248" x="4387850" y="4302125"/>
          <p14:tracePt t="69281" x="4425950" y="4302125"/>
          <p14:tracePt t="69310" x="4448175" y="4291013"/>
          <p14:tracePt t="69340" x="4457700" y="4279900"/>
          <p14:tracePt t="69373" x="4464050" y="4279900"/>
          <p14:tracePt t="69440" x="4468813" y="4268788"/>
          <p14:tracePt t="69473" x="4468813" y="4264025"/>
          <p14:tracePt t="69497" x="4468813" y="4257675"/>
          <p14:tracePt t="69560" x="4479925" y="4252913"/>
          <p14:tracePt t="69590" x="4518025" y="4237038"/>
          <p14:tracePt t="69623" x="4540250" y="4237038"/>
          <p14:tracePt t="69690" x="4583113" y="4237038"/>
          <p14:tracePt t="69715" x="4679950" y="4230688"/>
          <p14:tracePt t="69747" x="4745038" y="4230688"/>
          <p14:tracePt t="69779" x="4765675" y="4230688"/>
          <p14:tracePt t="69794" x="4776788" y="4230688"/>
          <p14:tracePt t="69827" x="4814888" y="4230688"/>
          <p14:tracePt t="69857" x="4864100" y="4230688"/>
          <p14:tracePt t="69890" x="4879975" y="4230688"/>
          <p14:tracePt t="69940" x="4922838" y="4237038"/>
          <p14:tracePt t="69965" x="4983163" y="4237038"/>
          <p14:tracePt t="69998" x="5057775" y="4237038"/>
          <p14:tracePt t="70031" x="5210175" y="4237038"/>
          <p14:tracePt t="70061" x="5273675" y="4237038"/>
          <p14:tracePt t="70094" x="5383213" y="4237038"/>
          <p14:tracePt t="70123" x="5495925" y="4237038"/>
          <p14:tracePt t="70156" x="5711825" y="4237038"/>
          <p14:tracePt t="70190" x="5826125" y="4237038"/>
          <p14:tracePt t="70232" x="5837238" y="4237038"/>
          <p14:tracePt t="70265" x="5884863" y="4237038"/>
          <p14:tracePt t="70294" x="5927725" y="4237038"/>
          <p14:tracePt t="70327" x="5945188" y="4237038"/>
          <p14:tracePt t="70357" x="5954713" y="4237038"/>
          <p14:tracePt t="70390" x="6035675" y="4230688"/>
          <p14:tracePt t="70408" x="6057900" y="4230688"/>
          <p14:tracePt t="70441" x="6138863" y="4230688"/>
          <p14:tracePt t="70473" x="6199188" y="4230688"/>
          <p14:tracePt t="70497" x="6269038" y="4237038"/>
          <p14:tracePt t="70527" x="6361113" y="4237038"/>
          <p14:tracePt t="70560" x="6457950" y="4241800"/>
          <p14:tracePt t="70590" x="6523038" y="4241800"/>
          <p14:tracePt t="70623" x="6608763" y="4248150"/>
          <p14:tracePt t="70656" x="6723063" y="4248150"/>
          <p14:tracePt t="70690" x="6873875" y="4248150"/>
          <p14:tracePt t="70715" x="6965950" y="4257675"/>
          <p14:tracePt t="70747" x="7046913" y="4279900"/>
          <p14:tracePt t="70782" x="7170738" y="4284663"/>
          <p14:tracePt t="70810" x="7258050" y="4284663"/>
          <p14:tracePt t="70844" x="7354888" y="4284663"/>
          <p14:tracePt t="70874" x="7442200" y="4279900"/>
          <p14:tracePt t="70906" x="7559675" y="4279900"/>
          <p14:tracePt t="70940" x="7851775" y="4268788"/>
          <p14:tracePt t="70973" x="8031163" y="4268788"/>
          <p14:tracePt t="70998" x="8094663" y="4268788"/>
          <p14:tracePt t="71031" x="8274050" y="4257675"/>
          <p14:tracePt t="71060" x="8478838" y="4252913"/>
          <p14:tracePt t="71094" x="8593138" y="4241800"/>
          <p14:tracePt t="71123" x="8609013" y="4241800"/>
          <p14:tracePt t="71157" x="8636000" y="4237038"/>
          <p14:tracePt t="71190" x="8716963" y="4237038"/>
          <p14:tracePt t="71223" x="8748713" y="4237038"/>
          <p14:tracePt t="71406" x="8716963" y="4237038"/>
          <p14:tracePt t="71440" x="8570913" y="4221163"/>
          <p14:tracePt t="71473" x="8289925" y="4187825"/>
          <p14:tracePt t="71497" x="8004175" y="4167188"/>
          <p14:tracePt t="71527" x="7651750" y="4167188"/>
          <p14:tracePt t="71560" x="6765925" y="4167188"/>
          <p14:tracePt t="71594" x="6307138" y="4171950"/>
          <p14:tracePt t="71623" x="6127750" y="4171950"/>
          <p14:tracePt t="71657" x="5992813" y="4183063"/>
          <p14:tracePt t="71690" x="5691188" y="4198938"/>
          <p14:tracePt t="71724" x="5349875" y="4241800"/>
          <p14:tracePt t="71749" x="5106988" y="4252913"/>
          <p14:tracePt t="71782" x="5003800" y="4252913"/>
          <p14:tracePt t="71810" x="4992688" y="4252913"/>
          <p14:tracePt t="71857" x="4956175" y="4252913"/>
          <p14:tracePt t="71890" x="4868863" y="4252913"/>
          <p14:tracePt t="71907" x="4848225" y="4252913"/>
          <p14:tracePt t="71940" x="4830763" y="4252913"/>
          <p14:tracePt t="71973" x="4772025" y="4210050"/>
          <p14:tracePt t="71997" x="4695825" y="4171950"/>
          <p14:tracePt t="72027" x="4603750" y="4079875"/>
          <p14:tracePt t="72060" x="4572000" y="3967163"/>
          <p14:tracePt t="72093" x="4576763" y="3929063"/>
          <p14:tracePt t="72123" x="4587875" y="3913188"/>
          <p14:tracePt t="72156" x="4603750" y="3906838"/>
          <p14:tracePt t="72190" x="4803775" y="3895725"/>
          <p14:tracePt t="72215" x="4972050" y="3895725"/>
          <p14:tracePt t="72247" x="5295900" y="3902075"/>
          <p14:tracePt t="72277" x="5441950" y="3913188"/>
          <p14:tracePt t="72310" x="5668963" y="3913188"/>
          <p14:tracePt t="72340" x="5884863" y="3917950"/>
          <p14:tracePt t="72373" x="5934075" y="3929063"/>
          <p14:tracePt t="72406" x="5934075" y="3933825"/>
          <p14:tracePt t="72457" x="5934075" y="3956050"/>
          <p14:tracePt t="72481" x="5918200" y="4086225"/>
          <p14:tracePt t="72515" x="5873750" y="4318000"/>
          <p14:tracePt t="72544" x="5837238" y="4502150"/>
          <p14:tracePt t="72577" x="5830888" y="4529138"/>
          <p14:tracePt t="72606" x="5819775" y="4529138"/>
          <p14:tracePt t="72640" x="5727700" y="4491038"/>
          <p14:tracePt t="72673" x="5484813" y="4468813"/>
          <p14:tracePt t="72699" x="5014913" y="4457700"/>
          <p14:tracePt t="72732" x="4794250" y="4448175"/>
          <p14:tracePt t="72765" x="4749800" y="4448175"/>
          <p14:tracePt t="72793" x="4722813" y="4448175"/>
          <p14:tracePt t="72827" x="4603750" y="4448175"/>
          <p14:tracePt t="72856" x="4479925" y="4448175"/>
          <p14:tracePt t="72890" x="4475163" y="4448175"/>
          <p14:tracePt t="72940" x="4448175" y="4437063"/>
          <p14:tracePt t="72973" x="4410075" y="4360863"/>
          <p14:tracePt t="72998" x="4410075" y="4306888"/>
          <p14:tracePt t="73027" x="4410075" y="4221163"/>
          <p14:tracePt t="73060" x="4410075" y="4203700"/>
          <p14:tracePt t="73357" x="4929188" y="4210050"/>
          <p14:tracePt t="73390" x="5437188" y="4194175"/>
          <p14:tracePt t="73410" x="5518150" y="4194175"/>
          <p14:tracePt t="73437" x="5522913" y="4194175"/>
          <p14:tracePt t="73827" x="5772150" y="4275138"/>
          <p14:tracePt t="73857" x="6284913" y="4398963"/>
          <p14:tracePt t="73890" x="6415088" y="4425950"/>
          <p14:tracePt t="73956" x="6419850" y="4425950"/>
          <p14:tracePt t="73997" x="6430963" y="4430713"/>
          <p14:tracePt t="74027" x="6442075" y="4430713"/>
          <p14:tracePt t="74077" x="6453188" y="4414838"/>
          <p14:tracePt t="74107" x="6516688" y="4394200"/>
          <p14:tracePt t="74140" x="6716713" y="4394200"/>
          <p14:tracePt t="74173" x="6824663" y="4349750"/>
          <p14:tracePt t="74206" x="6846888" y="4210050"/>
          <p14:tracePt t="74231" x="6846888" y="4010025"/>
          <p14:tracePt t="74265" x="6846888" y="3890963"/>
          <p14:tracePt t="74294" x="6835775" y="3863975"/>
          <p14:tracePt t="74327" x="6831013" y="3863975"/>
          <p14:tracePt t="74407" x="7073900" y="3863975"/>
          <p14:tracePt t="74440" x="7759700" y="3868738"/>
          <p14:tracePt t="74473" x="8166100" y="3868738"/>
          <p14:tracePt t="74498" x="8516938" y="3868738"/>
          <p14:tracePt t="74527" x="8959850" y="3863975"/>
          <p14:tracePt t="74560" x="9074150" y="3852863"/>
          <p14:tracePt t="74590" x="9078913" y="3848100"/>
          <p14:tracePt t="74640" x="9083675" y="3841750"/>
          <p14:tracePt t="74673" x="9117013" y="3863975"/>
          <p14:tracePt t="74706" x="9166225" y="3940175"/>
          <p14:tracePt t="74740" x="9166225" y="4090988"/>
          <p14:tracePt t="74764" x="9166225" y="4183063"/>
          <p14:tracePt t="74793" x="9155113" y="4230688"/>
          <p14:tracePt t="74827" x="9144000" y="4248150"/>
          <p14:tracePt t="74856" x="9110663" y="4252913"/>
          <p14:tracePt t="74889" x="8793163" y="4252913"/>
          <p14:tracePt t="74908" x="8667750" y="4252913"/>
          <p14:tracePt t="74940" x="8085138" y="4214813"/>
          <p14:tracePt t="74973" x="8051800" y="4210050"/>
          <p14:tracePt t="75013" x="8047038" y="4210050"/>
          <p14:tracePt t="75156" x="8035925" y="4210050"/>
          <p14:tracePt t="75189" x="7916863" y="4210050"/>
          <p14:tracePt t="75215" x="7786688" y="4210050"/>
          <p14:tracePt t="75247" x="7451725" y="4210050"/>
          <p14:tracePt t="75281" x="7085013" y="4198938"/>
          <p14:tracePt t="75310" x="7004050" y="4187825"/>
          <p14:tracePt t="75343" x="6988175" y="4187825"/>
          <p14:tracePt t="75673" x="6981825" y="4187825"/>
          <p14:tracePt t="75778" x="6943725" y="4176713"/>
          <p14:tracePt t="75810" x="6824663" y="4167188"/>
          <p14:tracePt t="75844" x="6657975" y="4167188"/>
          <p14:tracePt t="75873" x="6480175" y="4167188"/>
          <p14:tracePt t="75906" x="6215063" y="4167188"/>
          <p14:tracePt t="75940" x="5803900" y="4167188"/>
          <p14:tracePt t="75965" x="5711825" y="4167188"/>
          <p14:tracePt t="75997" x="5603875" y="4156075"/>
          <p14:tracePt t="76031" x="5561013" y="4149725"/>
          <p14:tracePt t="76061" x="5545138" y="4149725"/>
          <p14:tracePt t="76094" x="5511800" y="4149725"/>
          <p14:tracePt t="76123" x="5453063" y="4149725"/>
          <p14:tracePt t="76156" x="5430838" y="4144963"/>
          <p14:tracePt t="76190" x="5419725" y="4144963"/>
          <p14:tracePt t="81450" x="5495925" y="4302125"/>
          <p14:tracePt t="81483" x="5749925" y="4441825"/>
          <p14:tracePt t="81514" x="5819775" y="4464050"/>
          <p14:tracePt t="81544" x="5864225" y="4457700"/>
          <p14:tracePt t="81577" x="5911850" y="4448175"/>
          <p14:tracePt t="81606" x="5938838" y="4430713"/>
          <p14:tracePt t="81640" x="5954713" y="4414838"/>
          <p14:tracePt t="81690" x="5954713" y="4403725"/>
          <p14:tracePt t="81813" x="5954713" y="4394200"/>
          <p14:tracePt t="81843" x="5954713" y="4383088"/>
          <p14:tracePt t="81873" x="5976938" y="4376738"/>
          <p14:tracePt t="81906" x="5981700" y="4376738"/>
          <p14:tracePt t="81940" x="5981700" y="4371975"/>
          <p14:tracePt t="81966" x="5999163" y="4360863"/>
          <p14:tracePt t="81997" x="6057900" y="4360863"/>
          <p14:tracePt t="82031" x="6118225" y="4367213"/>
          <p14:tracePt t="82060" x="6138863" y="4383088"/>
          <p14:tracePt t="82090" x="6188075" y="4410075"/>
          <p14:tracePt t="82123" x="6242050" y="4425950"/>
          <p14:tracePt t="82156" x="6269038" y="4425950"/>
          <p14:tracePt t="82189" x="6350000" y="4437063"/>
          <p14:tracePt t="82215" x="6408738" y="4437063"/>
          <p14:tracePt t="82248" x="6550025" y="4437063"/>
          <p14:tracePt t="82281" x="6707188" y="4437063"/>
          <p14:tracePt t="82310" x="6884988" y="4448175"/>
          <p14:tracePt t="82340" x="7089775" y="4448175"/>
          <p14:tracePt t="82373" x="7269163" y="4437063"/>
          <p14:tracePt t="82406" x="7404100" y="4425950"/>
          <p14:tracePt t="82441" x="7554913" y="4410075"/>
          <p14:tracePt t="82473" x="7624763" y="4394200"/>
          <p14:tracePt t="82498" x="7658100" y="4383088"/>
          <p14:tracePt t="82531" x="7716838" y="4356100"/>
          <p14:tracePt t="82560" x="7723188" y="4333875"/>
          <p14:tracePt t="82593" x="7727950" y="4306888"/>
          <p14:tracePt t="82623" x="7723188" y="4284663"/>
          <p14:tracePt t="82656" x="7716838" y="4279900"/>
          <p14:tracePt t="82707" x="7705725" y="4279900"/>
          <p14:tracePt t="82748" x="7678738" y="4279900"/>
          <p14:tracePt t="82782" x="7646988" y="4275138"/>
          <p14:tracePt t="82810" x="7608888" y="4257675"/>
          <p14:tracePt t="82840" x="7500938" y="4237038"/>
          <p14:tracePt t="82873" x="7415213" y="4225925"/>
          <p14:tracePt t="82906" x="7332663" y="4225925"/>
          <p14:tracePt t="82940" x="7269163" y="4225925"/>
          <p14:tracePt t="82973" x="7251700" y="4225925"/>
          <p14:tracePt t="82997" x="7242175" y="4214813"/>
          <p14:tracePt t="83027" x="7188200" y="4214813"/>
          <p14:tracePt t="83060" x="7138988" y="4214813"/>
          <p14:tracePt t="83093" x="7123113" y="4214813"/>
          <p14:tracePt t="83123" x="7089775" y="4214813"/>
          <p14:tracePt t="83157" x="7051675" y="4214813"/>
          <p14:tracePt t="83190" x="7008813" y="4225925"/>
          <p14:tracePt t="83294" x="7004050" y="4230688"/>
          <p14:tracePt t="83482" x="7019925" y="4237038"/>
          <p14:tracePt t="83514" x="7107238" y="4237038"/>
          <p14:tracePt t="83544" x="7143750" y="4230688"/>
          <p14:tracePt t="83577" x="7181850" y="4210050"/>
          <p14:tracePt t="83607" x="7262813" y="4183063"/>
          <p14:tracePt t="83640" x="7273925" y="4171950"/>
          <p14:tracePt t="83706" x="7273925" y="4167188"/>
          <p14:tracePt t="83748" x="7246938" y="4167188"/>
          <p14:tracePt t="83778" x="7224713" y="4167188"/>
          <p14:tracePt t="83811" x="7150100" y="4171950"/>
          <p14:tracePt t="83844" x="6992938" y="4187825"/>
          <p14:tracePt t="83873" x="6788150" y="4187825"/>
          <p14:tracePt t="83907" x="6630988" y="4187825"/>
          <p14:tracePt t="83940" x="6426200" y="4183063"/>
          <p14:tracePt t="83965" x="6323013" y="4176713"/>
          <p14:tracePt t="83998" x="6069013" y="4167188"/>
          <p14:tracePt t="84031" x="5857875" y="4149725"/>
          <p14:tracePt t="84060" x="5799138" y="4149725"/>
          <p14:tracePt t="84094" x="5772150" y="4149725"/>
          <p14:tracePt t="84123" x="5761038" y="4149725"/>
          <p14:tracePt t="84157" x="5754688" y="4149725"/>
          <p14:tracePt t="84215" x="5745163" y="4149725"/>
          <p14:tracePt t="84248" x="5727700" y="4160838"/>
          <p14:tracePt t="84281" x="5718175" y="4167188"/>
          <p14:tracePt t="84310" x="5684838" y="4187825"/>
          <p14:tracePt t="84340" x="5630863" y="4214813"/>
          <p14:tracePt t="84373" x="5576888" y="4237038"/>
          <p14:tracePt t="84406" x="5527675" y="4248150"/>
          <p14:tracePt t="84441" x="5491163" y="4257675"/>
          <p14:tracePt t="84473" x="5419725" y="4264025"/>
          <p14:tracePt t="84498" x="5280025" y="4275138"/>
          <p14:tracePt t="84531" x="4987925" y="4291013"/>
          <p14:tracePt t="84560" x="4821238" y="4302125"/>
          <p14:tracePt t="84590" x="4648200" y="4318000"/>
          <p14:tracePt t="84623" x="4356100" y="4349750"/>
          <p14:tracePt t="84656" x="3976688" y="4383088"/>
          <p14:tracePt t="84690" x="3479800" y="4437063"/>
          <p14:tracePt t="84715" x="3248025" y="4457700"/>
          <p14:tracePt t="84748" x="2978150" y="4484688"/>
          <p14:tracePt t="84782" x="2517775" y="4549775"/>
          <p14:tracePt t="84810" x="2254250" y="4560888"/>
          <p14:tracePt t="84840" x="2085975" y="4567238"/>
          <p14:tracePt t="84873" x="1966913" y="4583113"/>
          <p14:tracePt t="84906" x="1890713" y="4583113"/>
          <p14:tracePt t="84940" x="1881188" y="4583113"/>
          <p14:tracePt t="84982" x="1881188" y="4587875"/>
          <p14:tracePt t="85089" x="2074863" y="4610100"/>
          <p14:tracePt t="85123" x="2308225" y="4668838"/>
          <p14:tracePt t="85156" x="2463800" y="4749800"/>
          <p14:tracePt t="85190" x="2535238" y="4787900"/>
          <p14:tracePt t="85223" x="2544763" y="4787900"/>
          <p14:tracePt t="85264" x="2571750" y="4787900"/>
          <p14:tracePt t="85294" x="2616200" y="4792663"/>
          <p14:tracePt t="85327" x="2625725" y="4792663"/>
          <p14:tracePt t="85356" x="2632075" y="4792663"/>
          <p14:tracePt t="85706" x="2679700" y="4814888"/>
          <p14:tracePt t="85732" x="2913063" y="4841875"/>
          <p14:tracePt t="85765" x="3155950" y="4868863"/>
          <p14:tracePt t="85794" x="3340100" y="4891088"/>
          <p14:tracePt t="85827" x="3468688" y="4895850"/>
          <p14:tracePt t="85858" x="3625850" y="4895850"/>
          <p14:tracePt t="85890" x="3744913" y="4895850"/>
          <p14:tracePt t="85907" x="3760788" y="4895850"/>
          <p14:tracePt t="85940" x="3778250" y="4902200"/>
          <p14:tracePt t="85982" x="3798888" y="4906963"/>
          <p14:tracePt t="86014" x="3805238" y="4906963"/>
          <p14:tracePt t="86043" x="3810000" y="4906963"/>
          <p14:tracePt t="86077" x="3814763" y="4906963"/>
          <p14:tracePt t="86156" x="3821113" y="4906963"/>
          <p14:tracePt t="86250" x="3821113" y="4902200"/>
          <p14:tracePt t="86906" x="3825875" y="4902200"/>
          <p14:tracePt t="86940" x="3971925" y="4895850"/>
          <p14:tracePt t="86966" x="4086225" y="4895850"/>
          <p14:tracePt t="87000" x="4491038" y="4902200"/>
          <p14:tracePt t="87029" x="4810125" y="4902200"/>
          <p14:tracePt t="87060" x="5111750" y="4895850"/>
          <p14:tracePt t="87090" x="5302250" y="4884738"/>
          <p14:tracePt t="87123" x="5322888" y="4884738"/>
          <p14:tracePt t="87156" x="5334000" y="4884738"/>
          <p14:tracePt t="87190" x="5360988" y="4891088"/>
          <p14:tracePt t="87310" x="5365750" y="4891088"/>
          <p14:tracePt t="87406" x="5383213" y="4891088"/>
          <p14:tracePt t="87441" x="5491163" y="4891088"/>
          <p14:tracePt t="87467" x="5576888" y="4891088"/>
          <p14:tracePt t="87499" x="5810250" y="4864100"/>
          <p14:tracePt t="87529" x="5922963" y="4852988"/>
          <p14:tracePt t="87559" x="5976938" y="4848225"/>
          <p14:tracePt t="87593" x="6015038" y="4841875"/>
          <p14:tracePt t="87623" x="6053138" y="4841875"/>
          <p14:tracePt t="87657" x="6064250" y="4841875"/>
          <p14:tracePt t="87686" x="6069013" y="4841875"/>
          <p14:tracePt t="87723" x="6069013" y="4837113"/>
          <p14:tracePt t="87826" x="5988050" y="4875213"/>
          <p14:tracePt t="87857" x="5864225" y="4906963"/>
          <p14:tracePt t="87890" x="5722938" y="4911725"/>
          <p14:tracePt t="87907" x="5695950" y="4911725"/>
          <p14:tracePt t="87939" x="5657850" y="4902200"/>
          <p14:tracePt t="87973" x="5641975" y="4884738"/>
          <p14:tracePt t="87996" x="5619750" y="4868863"/>
          <p14:tracePt t="88030" x="5572125" y="4722813"/>
          <p14:tracePt t="88059" x="5572125" y="4603750"/>
          <p14:tracePt t="88093" x="5565775" y="4529138"/>
          <p14:tracePt t="88123" x="5561013" y="4479925"/>
          <p14:tracePt t="88156" x="5561013" y="4464050"/>
          <p14:tracePt t="88231" x="5583238" y="4630738"/>
          <p14:tracePt t="88264" x="5630863" y="4891088"/>
          <p14:tracePt t="88293" x="5673725" y="5172075"/>
          <p14:tracePt t="88327" x="5695950" y="5257800"/>
          <p14:tracePt t="88356" x="5695950" y="5264150"/>
          <p14:tracePt t="88390" x="5637213" y="5014913"/>
          <p14:tracePt t="88408" x="5592763" y="4906963"/>
          <p14:tracePt t="88440" x="5534025" y="4765675"/>
          <p14:tracePt t="88473" x="5511800" y="4702175"/>
          <p14:tracePt t="88497" x="5511800" y="4691063"/>
          <p14:tracePt t="88606" x="5522913" y="4745038"/>
          <p14:tracePt t="88640" x="5527675" y="4765675"/>
          <p14:tracePt t="88673" x="5527675" y="4772025"/>
          <p14:tracePt t="88794" x="5561013" y="4772025"/>
          <p14:tracePt t="88827" x="5707063" y="4772025"/>
          <p14:tracePt t="88856" x="6064250" y="4826000"/>
          <p14:tracePt t="88890" x="6246813" y="4922838"/>
          <p14:tracePt t="88907" x="6246813" y="4933950"/>
          <p14:tracePt t="88940" x="6199188" y="4983163"/>
          <p14:tracePt t="88973" x="6188075" y="4992688"/>
          <p14:tracePt t="88998" x="6154738" y="5003800"/>
          <p14:tracePt t="89031" x="5922963" y="5019675"/>
          <p14:tracePt t="89060" x="5695950" y="4949825"/>
          <p14:tracePt t="89093" x="5545138" y="4787900"/>
          <p14:tracePt t="89123" x="5495925" y="4691063"/>
          <p14:tracePt t="89156" x="5446713" y="4576763"/>
          <p14:tracePt t="89190" x="5437188" y="4495800"/>
          <p14:tracePt t="89223" x="5437188" y="4448175"/>
          <p14:tracePt t="89247" x="5453063" y="4421188"/>
          <p14:tracePt t="89281" x="5711825" y="4360863"/>
          <p14:tracePt t="89310" x="6003925" y="4367213"/>
          <p14:tracePt t="89343" x="6226175" y="4421188"/>
          <p14:tracePt t="89373" x="6381750" y="4518025"/>
          <p14:tracePt t="89406" x="6480175" y="4587875"/>
          <p14:tracePt t="89441" x="6565900" y="4706938"/>
          <p14:tracePt t="89473" x="6570663" y="4749800"/>
          <p14:tracePt t="89497" x="6554788" y="4792663"/>
          <p14:tracePt t="89531" x="6399213" y="4857750"/>
          <p14:tracePt t="89560" x="6192838" y="4884738"/>
          <p14:tracePt t="89593" x="6122988" y="4884738"/>
          <p14:tracePt t="89690" x="6122988" y="489108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66580" y="1031969"/>
            <a:ext cx="8749553" cy="5241084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15. I </a:t>
            </a:r>
            <a:r>
              <a:rPr lang="en-US" altLang="ja-JP" sz="3200" u="sng" dirty="0"/>
              <a:t>grow</a:t>
            </a:r>
            <a:r>
              <a:rPr lang="en-US" altLang="ja-JP" sz="3200" dirty="0"/>
              <a:t> tomatoes in my backyard.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16. His reputation </a:t>
            </a:r>
            <a:r>
              <a:rPr lang="en-US" altLang="ja-JP" sz="3200" u="sng" dirty="0"/>
              <a:t>grew</a:t>
            </a:r>
            <a:r>
              <a:rPr lang="en-US" altLang="ja-JP" sz="3200" dirty="0"/>
              <a:t> and grew.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17. The meat </a:t>
            </a:r>
            <a:r>
              <a:rPr lang="en-US" altLang="ja-JP" sz="3200" u="sng" dirty="0"/>
              <a:t>went</a:t>
            </a:r>
            <a:r>
              <a:rPr lang="en-US" altLang="ja-JP" sz="3200" dirty="0"/>
              <a:t> bad.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18. Anything </a:t>
            </a:r>
            <a:r>
              <a:rPr lang="en-US" altLang="ja-JP" sz="3200" u="sng" dirty="0"/>
              <a:t>goes</a:t>
            </a:r>
            <a:r>
              <a:rPr lang="en-US" altLang="ja-JP" sz="3200" dirty="0"/>
              <a:t> in his class.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19. The day is </a:t>
            </a:r>
            <a:r>
              <a:rPr lang="en-US" altLang="ja-JP" sz="3200" u="sng" dirty="0"/>
              <a:t>getting</a:t>
            </a:r>
            <a:r>
              <a:rPr lang="en-US" altLang="ja-JP" sz="3200" dirty="0"/>
              <a:t> longer.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20. He </a:t>
            </a:r>
            <a:r>
              <a:rPr lang="en-US" altLang="ja-JP" sz="3200" u="sng" dirty="0"/>
              <a:t>got</a:t>
            </a:r>
            <a:r>
              <a:rPr lang="en-US" altLang="ja-JP" sz="3200" dirty="0"/>
              <a:t> me the book.</a:t>
            </a:r>
            <a:endParaRPr lang="ja-JP" altLang="ja-JP" sz="3200" dirty="0"/>
          </a:p>
          <a:p>
            <a:pPr marL="0" indent="0">
              <a:buNone/>
            </a:pPr>
            <a:endParaRPr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33180" y="1038839"/>
            <a:ext cx="56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3185" y="1582357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 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89782" y="2146707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66536" y="2710198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3608" y="3292012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2402" y="3852567"/>
            <a:ext cx="63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VI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97F7979-AFF4-4F12-AEFE-C938394F3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1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64"/>
    </mc:Choice>
    <mc:Fallback xmlns="">
      <p:transition spd="slow" advTm="9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890" x="5907088" y="3198813"/>
          <p14:tracePt t="1921" x="5792788" y="2805113"/>
          <p14:tracePt t="1938" x="5788025" y="2778125"/>
          <p14:tracePt t="1970" x="5765800" y="2740025"/>
          <p14:tracePt t="1999" x="5761038" y="2733675"/>
          <p14:tracePt t="2065" x="5718175" y="2713038"/>
          <p14:tracePt t="2099" x="5603875" y="2690813"/>
          <p14:tracePt t="2123" x="5484813" y="2636838"/>
          <p14:tracePt t="2157" x="5322888" y="2528888"/>
          <p14:tracePt t="2190" x="5165725" y="2416175"/>
          <p14:tracePt t="2219" x="5064125" y="2281238"/>
          <p14:tracePt t="2249" x="4983163" y="2151063"/>
          <p14:tracePt t="2282" x="4895850" y="1978025"/>
          <p14:tracePt t="2300" x="4891088" y="1966913"/>
          <p14:tracePt t="2333" x="4884738" y="1890713"/>
          <p14:tracePt t="2366" x="4868863" y="1847850"/>
          <p14:tracePt t="2390" x="4864100" y="1831975"/>
          <p14:tracePt t="2437" x="4864100" y="1827213"/>
          <p14:tracePt t="2516" x="4837113" y="1827213"/>
          <p14:tracePt t="2549" x="4830763" y="1827213"/>
          <p14:tracePt t="2599" x="4830763" y="1831975"/>
          <p14:tracePt t="2924" x="5010150" y="1831975"/>
          <p14:tracePt t="2957" x="5102225" y="1827213"/>
          <p14:tracePt t="2986" x="5214938" y="1793875"/>
          <p14:tracePt t="3015" x="5360988" y="1778000"/>
          <p14:tracePt t="3049" x="5468938" y="1773238"/>
          <p14:tracePt t="3082" x="5576888" y="1746250"/>
          <p14:tracePt t="3116" x="5641975" y="1746250"/>
          <p14:tracePt t="3140" x="5695950" y="1746250"/>
          <p14:tracePt t="3173" x="5792788" y="1746250"/>
          <p14:tracePt t="3203" x="5830888" y="1746250"/>
          <p14:tracePt t="3236" x="5864225" y="1751013"/>
          <p14:tracePt t="3265" x="5873750" y="1751013"/>
          <p14:tracePt t="3332" x="5880100" y="1751013"/>
          <p14:tracePt t="3436" x="5826125" y="1735138"/>
          <p14:tracePt t="3470" x="5691188" y="1719263"/>
          <p14:tracePt t="3499" x="5592763" y="1719263"/>
          <p14:tracePt t="3532" x="5583238" y="1719263"/>
          <p14:tracePt t="3599" x="5576888" y="1719263"/>
          <p14:tracePt t="3641" x="5556250" y="1719263"/>
          <p14:tracePt t="3674" x="5538788" y="1719263"/>
          <p14:tracePt t="3720" x="5527675" y="1719263"/>
          <p14:tracePt t="3749" x="5495925" y="1712913"/>
          <p14:tracePt t="3782" x="5392738" y="1697038"/>
          <p14:tracePt t="3800" x="5372100" y="1690688"/>
          <p14:tracePt t="3832" x="5241925" y="1636713"/>
          <p14:tracePt t="3865" x="5219700" y="1631950"/>
          <p14:tracePt t="3890" x="5210175" y="1631950"/>
          <p14:tracePt t="3923" x="5160963" y="1627188"/>
          <p14:tracePt t="3953" x="5106988" y="1627188"/>
          <p14:tracePt t="3986" x="5068888" y="1627188"/>
          <p14:tracePt t="4015" x="5030788" y="1627188"/>
          <p14:tracePt t="4049" x="4960938" y="1631950"/>
          <p14:tracePt t="4082" x="4814888" y="1631950"/>
          <p14:tracePt t="4107" x="4722813" y="1631950"/>
          <p14:tracePt t="4140" x="4587875" y="1627188"/>
          <p14:tracePt t="4174" x="4452938" y="1604963"/>
          <p14:tracePt t="4203" x="4340225" y="1573213"/>
          <p14:tracePt t="4236" x="4198938" y="1524000"/>
          <p14:tracePt t="4265" x="4079875" y="1458913"/>
          <p14:tracePt t="4299" x="4010025" y="1389063"/>
          <p14:tracePt t="4333" x="3987800" y="1346200"/>
          <p14:tracePt t="4365" x="3960813" y="1312863"/>
          <p14:tracePt t="4390" x="3940175" y="1281113"/>
          <p14:tracePt t="4423" x="3960813" y="1211263"/>
          <p14:tracePt t="4453" x="4005263" y="1177925"/>
          <p14:tracePt t="4486" x="4025900" y="1155700"/>
          <p14:tracePt t="4515" x="4095750" y="1092200"/>
          <p14:tracePt t="4549" x="4237038" y="1011238"/>
          <p14:tracePt t="4582" x="4414838" y="977900"/>
          <p14:tracePt t="4615" x="4475163" y="973138"/>
          <p14:tracePt t="4640" x="4502150" y="973138"/>
          <p14:tracePt t="4674" x="4706938" y="989013"/>
          <p14:tracePt t="4703" x="4857750" y="1031875"/>
          <p14:tracePt t="4736" x="4918075" y="1065213"/>
          <p14:tracePt t="4765" x="4960938" y="1092200"/>
          <p14:tracePt t="4799" x="5003800" y="1155700"/>
          <p14:tracePt t="4832" x="5057775" y="1254125"/>
          <p14:tracePt t="4865" x="5091113" y="1312863"/>
          <p14:tracePt t="4890" x="5095875" y="1346200"/>
          <p14:tracePt t="4923" x="5095875" y="1389063"/>
          <p14:tracePt t="4953" x="5057775" y="1447800"/>
          <p14:tracePt t="4986" x="4992688" y="1492250"/>
          <p14:tracePt t="5015" x="4891088" y="1512888"/>
          <p14:tracePt t="5049" x="4756150" y="1528763"/>
          <p14:tracePt t="5082" x="4556125" y="1528763"/>
          <p14:tracePt t="5116" x="4387850" y="1528763"/>
          <p14:tracePt t="5140" x="4302125" y="1528763"/>
          <p14:tracePt t="5173" x="4117975" y="1501775"/>
          <p14:tracePt t="5203" x="4075113" y="1474788"/>
          <p14:tracePt t="5236" x="3994150" y="1393825"/>
          <p14:tracePt t="5265" x="3906838" y="1274763"/>
          <p14:tracePt t="5299" x="3890963" y="1166813"/>
          <p14:tracePt t="5332" x="3998913" y="1074738"/>
          <p14:tracePt t="5365" x="4268788" y="1031875"/>
          <p14:tracePt t="5390" x="4468813" y="1020763"/>
          <p14:tracePt t="5423" x="4765675" y="1065213"/>
          <p14:tracePt t="5453" x="4852988" y="1128713"/>
          <p14:tracePt t="5486" x="4929188" y="1193800"/>
          <p14:tracePt t="5515" x="4956175" y="1227138"/>
          <p14:tracePt t="5549" x="4956175" y="1238250"/>
          <p14:tracePt t="5582" x="4956175" y="1247775"/>
          <p14:tracePt t="5689" x="4949825" y="1247775"/>
          <p14:tracePt t="7065" x="4938713" y="1247775"/>
          <p14:tracePt t="7093" x="4906963" y="1247775"/>
          <p14:tracePt t="7125" x="4852988" y="1247775"/>
          <p14:tracePt t="7156" x="4848225" y="1247775"/>
          <p14:tracePt t="11674" x="4810125" y="1751013"/>
          <p14:tracePt t="11705" x="4826000" y="1766888"/>
          <p14:tracePt t="11736" x="4841875" y="1778000"/>
          <p14:tracePt t="11782" x="4848225" y="1789113"/>
          <p14:tracePt t="11801" x="4852988" y="1789113"/>
          <p14:tracePt t="11834" x="4891088" y="1820863"/>
          <p14:tracePt t="11882" x="4945063" y="1874838"/>
          <p14:tracePt t="11906" x="4976813" y="1908175"/>
          <p14:tracePt t="11936" x="5165725" y="1978025"/>
          <p14:tracePt t="11969" x="5387975" y="2032000"/>
          <p14:tracePt t="11999" x="5457825" y="2054225"/>
          <p14:tracePt t="12033" x="5561013" y="2063750"/>
          <p14:tracePt t="12065" x="5776913" y="2063750"/>
          <p14:tracePt t="12099" x="5992813" y="2081213"/>
          <p14:tracePt t="12123" x="6100763" y="2085975"/>
          <p14:tracePt t="12157" x="6138863" y="2097088"/>
          <p14:tracePt t="12186" x="6199188" y="2097088"/>
          <p14:tracePt t="12220" x="6273800" y="2097088"/>
          <p14:tracePt t="12249" x="6296025" y="2097088"/>
          <p14:tracePt t="12374" x="6289675" y="2097088"/>
          <p14:tracePt t="12407" x="6273800" y="2097088"/>
          <p14:tracePt t="12436" x="6203950" y="2058988"/>
          <p14:tracePt t="12470" x="6172200" y="2043113"/>
          <p14:tracePt t="12499" x="6154738" y="2036763"/>
          <p14:tracePt t="12532" x="6149975" y="2032000"/>
          <p14:tracePt t="12624" x="6149975" y="2027238"/>
          <p14:tracePt t="12702" x="6426200" y="1973263"/>
          <p14:tracePt t="12736" x="6804025" y="1944688"/>
          <p14:tracePt t="12765" x="7078663" y="1935163"/>
          <p14:tracePt t="12799" x="7165975" y="1935163"/>
          <p14:tracePt t="12832" x="7177088" y="1935163"/>
          <p14:tracePt t="12874" x="7181850" y="1935163"/>
          <p14:tracePt t="13099" x="7170738" y="1939925"/>
          <p14:tracePt t="13125" x="7123113" y="1939925"/>
          <p14:tracePt t="13159" x="7035800" y="1939925"/>
          <p14:tracePt t="13190" x="6916738" y="1955800"/>
          <p14:tracePt t="13219" x="6815138" y="1978025"/>
          <p14:tracePt t="13249" x="6630988" y="2016125"/>
          <p14:tracePt t="13283" x="6538913" y="2020888"/>
          <p14:tracePt t="13300" x="6527800" y="2020888"/>
          <p14:tracePt t="13349" x="6523038" y="2020888"/>
          <p14:tracePt t="13390" x="6516688" y="2027238"/>
          <p14:tracePt t="13424" x="6392863" y="2063750"/>
          <p14:tracePt t="13453" x="6280150" y="2097088"/>
          <p14:tracePt t="13486" x="6215063" y="2101850"/>
          <p14:tracePt t="13515" x="6122988" y="2070100"/>
          <p14:tracePt t="13549" x="6053138" y="1973263"/>
          <p14:tracePt t="13582" x="6053138" y="1831975"/>
          <p14:tracePt t="13615" x="6096000" y="1778000"/>
          <p14:tracePt t="13719" x="6111875" y="1843088"/>
          <p14:tracePt t="13749" x="6161088" y="1944688"/>
          <p14:tracePt t="13782" x="6192838" y="2000250"/>
          <p14:tracePt t="13799" x="6192838" y="2005013"/>
          <p14:tracePt t="13832" x="6199188" y="2005013"/>
          <p14:tracePt t="13890" x="6199188" y="2009775"/>
          <p14:tracePt t="14391" x="6323013" y="2005013"/>
          <p14:tracePt t="14421" x="6538913" y="1993900"/>
          <p14:tracePt t="14438" x="6543675" y="1989138"/>
          <p14:tracePt t="14549" x="6543675" y="1982788"/>
          <p14:tracePt t="14576" x="6523038" y="1973263"/>
          <p14:tracePt t="14609" x="6511925" y="1966913"/>
          <p14:tracePt t="14923" x="6408738" y="1966913"/>
          <p14:tracePt t="14952" x="6230938" y="1966913"/>
          <p14:tracePt t="14971" x="6203950" y="1966913"/>
          <p14:tracePt t="14999" x="6192838" y="1966913"/>
          <p14:tracePt t="15157" x="6203950" y="1966913"/>
          <p14:tracePt t="15186" x="6561138" y="1966913"/>
          <p14:tracePt t="15219" x="7031038" y="1993900"/>
          <p14:tracePt t="15249" x="7073900" y="1993900"/>
          <p14:tracePt t="15299" x="7134225" y="1993900"/>
          <p14:tracePt t="15333" x="7150100" y="1993900"/>
          <p14:tracePt t="15366" x="6900863" y="2020888"/>
          <p14:tracePt t="15390" x="6592888" y="2032000"/>
          <p14:tracePt t="15423" x="6376988" y="2032000"/>
          <p14:tracePt t="15499" x="6480175" y="2020888"/>
          <p14:tracePt t="15533" x="7862888" y="2005013"/>
          <p14:tracePt t="15566" x="8382000" y="2005013"/>
          <p14:tracePt t="15599" x="8386763" y="2005013"/>
          <p14:tracePt t="15674" x="8035925" y="2005013"/>
          <p14:tracePt t="15703" x="7289800" y="2005013"/>
          <p14:tracePt t="15736" x="7008813" y="1978025"/>
          <p14:tracePt t="15799" x="7112000" y="1962150"/>
          <p14:tracePt t="15832" x="7723188" y="1962150"/>
          <p14:tracePt t="15865" x="7943850" y="1962150"/>
          <p14:tracePt t="15890" x="7950200" y="1962150"/>
          <p14:tracePt t="16657" x="7689850" y="1962150"/>
          <p14:tracePt t="16690" x="7327900" y="1962150"/>
          <p14:tracePt t="16720" x="7058025" y="1966913"/>
          <p14:tracePt t="16749" x="6954838" y="1966913"/>
          <p14:tracePt t="16782" x="6615113" y="1962150"/>
          <p14:tracePt t="16800" x="6527800" y="1962150"/>
          <p14:tracePt t="16832" x="6100763" y="1962150"/>
          <p14:tracePt t="16858" x="5981700" y="1951038"/>
          <p14:tracePt t="16890" x="5895975" y="1928813"/>
          <p14:tracePt t="16923" x="5788025" y="1908175"/>
          <p14:tracePt t="16953" x="5668963" y="1890713"/>
          <p14:tracePt t="16986" x="5641975" y="1890713"/>
          <p14:tracePt t="21099" x="6069013" y="1874838"/>
          <p14:tracePt t="21125" x="6188075" y="1827213"/>
          <p14:tracePt t="21154" x="6199188" y="1809750"/>
          <p14:tracePt t="21187" x="6199188" y="1804988"/>
          <p14:tracePt t="21236" x="6203950" y="1804988"/>
          <p14:tracePt t="21283" x="6203950" y="1800225"/>
          <p14:tracePt t="21471" x="6199188" y="1800225"/>
          <p14:tracePt t="21499" x="6192838" y="1800225"/>
          <p14:tracePt t="21549" x="6181725" y="1843088"/>
          <p14:tracePt t="21582" x="6046788" y="1973263"/>
          <p14:tracePt t="21611" x="6003925" y="2016125"/>
          <p14:tracePt t="21640" x="5945188" y="2047875"/>
          <p14:tracePt t="21674" x="5749925" y="2047875"/>
          <p14:tracePt t="21703" x="5522913" y="2047875"/>
          <p14:tracePt t="21733" x="5356225" y="2043113"/>
          <p14:tracePt t="21765" x="5295900" y="2036763"/>
          <p14:tracePt t="21799" x="5199063" y="2043113"/>
          <p14:tracePt t="21833" x="4976813" y="2058988"/>
          <p14:tracePt t="21865" x="4794250" y="2070100"/>
          <p14:tracePt t="21890" x="4702175" y="2085975"/>
          <p14:tracePt t="21923" x="4475163" y="2128838"/>
          <p14:tracePt t="21953" x="4248150" y="2139950"/>
          <p14:tracePt t="21986" x="3956050" y="2139950"/>
          <p14:tracePt t="22015" x="3778250" y="2139950"/>
          <p14:tracePt t="22049" x="3648075" y="2135188"/>
          <p14:tracePt t="22082" x="3328988" y="2108200"/>
          <p14:tracePt t="22107" x="3144838" y="2074863"/>
          <p14:tracePt t="22140" x="2955925" y="1973263"/>
          <p14:tracePt t="22173" x="2863850" y="1836738"/>
          <p14:tracePt t="22203" x="2832100" y="1728788"/>
          <p14:tracePt t="22236" x="2820988" y="1674813"/>
          <p14:tracePt t="22265" x="2852738" y="1616075"/>
          <p14:tracePt t="22299" x="3036888" y="1512888"/>
          <p14:tracePt t="22333" x="3468688" y="1373188"/>
          <p14:tracePt t="22365" x="3771900" y="1350963"/>
          <p14:tracePt t="22390" x="3825875" y="1362075"/>
          <p14:tracePt t="22423" x="3890963" y="1447800"/>
          <p14:tracePt t="22453" x="3902075" y="1465263"/>
          <p14:tracePt t="22486" x="3902075" y="1470025"/>
          <p14:tracePt t="22582" x="3890963" y="1470025"/>
          <p14:tracePt t="22615" x="3875088" y="1465263"/>
          <p14:tracePt t="22640" x="3863975" y="1465263"/>
          <p14:tracePt t="28736" x="4837113" y="2297113"/>
          <p14:tracePt t="28765" x="4868863" y="2317750"/>
          <p14:tracePt t="28849" x="4868863" y="2312988"/>
          <p14:tracePt t="28890" x="4868863" y="2308225"/>
          <p14:tracePt t="28953" x="4848225" y="2281238"/>
          <p14:tracePt t="28986" x="4821238" y="2247900"/>
          <p14:tracePt t="29015" x="4814888" y="2236788"/>
          <p14:tracePt t="29049" x="4810125" y="2236788"/>
          <p14:tracePt t="29082" x="4787900" y="2220913"/>
          <p14:tracePt t="29116" x="4749800" y="2198688"/>
          <p14:tracePt t="29140" x="4733925" y="2198688"/>
          <p14:tracePt t="29174" x="4702175" y="2193925"/>
          <p14:tracePt t="29203" x="4675188" y="2193925"/>
          <p14:tracePt t="29236" x="4652963" y="2189163"/>
          <p14:tracePt t="29265" x="4641850" y="2189163"/>
          <p14:tracePt t="29299" x="4637088" y="2189163"/>
          <p14:tracePt t="30765" x="4475163" y="2297113"/>
          <p14:tracePt t="30799" x="4344988" y="2393950"/>
          <p14:tracePt t="30827" x="4259263" y="2463800"/>
          <p14:tracePt t="30866" x="4117975" y="2513013"/>
          <p14:tracePt t="30891" x="4032250" y="2535238"/>
          <p14:tracePt t="30924" x="3875088" y="2562225"/>
          <p14:tracePt t="30953" x="3798888" y="2562225"/>
          <p14:tracePt t="30986" x="3729038" y="2562225"/>
          <p14:tracePt t="31016" x="3713163" y="2555875"/>
          <p14:tracePt t="31049" x="3702050" y="2551113"/>
          <p14:tracePt t="31082" x="3695700" y="2551113"/>
          <p14:tracePt t="31115" x="3686175" y="2551113"/>
          <p14:tracePt t="31157" x="3675063" y="2551113"/>
          <p14:tracePt t="31186" x="3659188" y="2551113"/>
          <p14:tracePt t="31219" x="3641725" y="2551113"/>
          <p14:tracePt t="31253" x="3632200" y="2551113"/>
          <p14:tracePt t="31299" x="3621088" y="2551113"/>
          <p14:tracePt t="31333" x="3614738" y="2551113"/>
          <p14:tracePt t="31391" x="3609975" y="2551113"/>
          <p14:tracePt t="31423" x="3598863" y="2551113"/>
          <p14:tracePt t="31470" x="3587750" y="2555875"/>
          <p14:tracePt t="31503" x="3582988" y="2578100"/>
          <p14:tracePt t="31549" x="3578225" y="2593975"/>
          <p14:tracePt t="31582" x="3578225" y="2620963"/>
          <p14:tracePt t="31623" x="3578225" y="2625725"/>
          <p14:tracePt t="31970" x="3587750" y="2632075"/>
          <p14:tracePt t="31999" x="3686175" y="2632075"/>
          <p14:tracePt t="32033" x="4086225" y="2605088"/>
          <p14:tracePt t="32065" x="4484688" y="2562225"/>
          <p14:tracePt t="32099" x="4783138" y="2562225"/>
          <p14:tracePt t="32123" x="4945063" y="2582863"/>
          <p14:tracePt t="32156" x="5102225" y="2609850"/>
          <p14:tracePt t="32186" x="5334000" y="2625725"/>
          <p14:tracePt t="32221" x="5426075" y="2625725"/>
          <p14:tracePt t="32252" x="5437188" y="2625725"/>
          <p14:tracePt t="32283" x="5457825" y="2625725"/>
          <p14:tracePt t="32300" x="5464175" y="2625725"/>
          <p14:tracePt t="32374" x="5457825" y="2625725"/>
          <p14:tracePt t="32407" x="5453063" y="2625725"/>
          <p14:tracePt t="32453" x="5441950" y="2625725"/>
          <p14:tracePt t="32486" x="5419725" y="2620963"/>
          <p14:tracePt t="32515" x="5345113" y="2578100"/>
          <p14:tracePt t="32549" x="5291138" y="2540000"/>
          <p14:tracePt t="32582" x="5246688" y="2481263"/>
          <p14:tracePt t="32615" x="5226050" y="2409825"/>
          <p14:tracePt t="32640" x="5214938" y="2351088"/>
          <p14:tracePt t="32675" x="5214938" y="2270125"/>
          <p14:tracePt t="32703" x="5219700" y="2236788"/>
          <p14:tracePt t="32736" x="5268913" y="2189163"/>
          <p14:tracePt t="32766" x="5410200" y="2139950"/>
          <p14:tracePt t="32799" x="5588000" y="2117725"/>
          <p14:tracePt t="32832" x="5781675" y="2117725"/>
          <p14:tracePt t="32866" x="5837238" y="2124075"/>
          <p14:tracePt t="32898" x="5918200" y="2155825"/>
          <p14:tracePt t="32922" x="5992813" y="2198688"/>
          <p14:tracePt t="32952" x="6026150" y="2236788"/>
          <p14:tracePt t="32986" x="6046788" y="2286000"/>
          <p14:tracePt t="33015" x="6046788" y="2328863"/>
          <p14:tracePt t="33048" x="6046788" y="2366963"/>
          <p14:tracePt t="33082" x="6015038" y="2443163"/>
          <p14:tracePt t="33115" x="5965825" y="2497138"/>
          <p14:tracePt t="33139" x="5927725" y="2535238"/>
          <p14:tracePt t="33173" x="5668963" y="2566988"/>
          <p14:tracePt t="33202" x="5545138" y="2566988"/>
          <p14:tracePt t="33235" x="5534025" y="2566988"/>
          <p14:tracePt t="33702" x="5527675" y="2566988"/>
          <p14:tracePt t="38582" x="5084763" y="2809875"/>
          <p14:tracePt t="38610" x="5102225" y="2778125"/>
          <p14:tracePt t="38640" x="5118100" y="2697163"/>
          <p14:tracePt t="38674" x="5019675" y="2632075"/>
          <p14:tracePt t="38703" x="4837113" y="2593975"/>
          <p14:tracePt t="38735" x="4814888" y="2578100"/>
          <p14:tracePt t="38765" x="4814888" y="2528888"/>
          <p14:tracePt t="38799" x="4837113" y="2470150"/>
          <p14:tracePt t="38832" x="4906963" y="2420938"/>
          <p14:tracePt t="38866" x="5003800" y="2416175"/>
          <p14:tracePt t="38890" x="5084763" y="2425700"/>
          <p14:tracePt t="38923" x="5129213" y="2486025"/>
          <p14:tracePt t="38953" x="5122863" y="2528888"/>
          <p14:tracePt t="38986" x="5084763" y="2578100"/>
          <p14:tracePt t="39015" x="4999038" y="2598738"/>
          <p14:tracePt t="39049" x="4765675" y="2620963"/>
          <p14:tracePt t="39082" x="4621213" y="2578100"/>
          <p14:tracePt t="39115" x="4572000" y="2528888"/>
          <p14:tracePt t="39140" x="4567238" y="2501900"/>
          <p14:tracePt t="39173" x="4652963" y="2436813"/>
          <p14:tracePt t="39203" x="4857750" y="2409825"/>
          <p14:tracePt t="39237" x="4992688" y="2416175"/>
          <p14:tracePt t="39265" x="5019675" y="2470150"/>
          <p14:tracePt t="39299" x="5014913" y="2540000"/>
          <p14:tracePt t="39333" x="4922838" y="2647950"/>
          <p14:tracePt t="39365" x="4783138" y="2670175"/>
          <p14:tracePt t="39390" x="4657725" y="2670175"/>
          <p14:tracePt t="39424" x="4491038" y="2582863"/>
          <p14:tracePt t="39453" x="4479925" y="2535238"/>
          <p14:tracePt t="39486" x="4479925" y="2490788"/>
          <p14:tracePt t="39515" x="4572000" y="2447925"/>
          <p14:tracePt t="39548" x="4749800" y="2436813"/>
          <p14:tracePt t="39582" x="4864100" y="2470150"/>
          <p14:tracePt t="39615" x="4879975" y="2540000"/>
          <p14:tracePt t="39639" x="4864100" y="2571750"/>
          <p14:tracePt t="39674" x="4810125" y="2605088"/>
          <p14:tracePt t="39703" x="4722813" y="2605088"/>
          <p14:tracePt t="39736" x="4679950" y="2582863"/>
          <p14:tracePt t="39765" x="4664075" y="2566988"/>
          <p14:tracePt t="41140" x="4657725" y="2566988"/>
          <p14:tracePt t="41582" x="4652963" y="2566988"/>
          <p14:tracePt t="43299" x="4610100" y="2625725"/>
          <p14:tracePt t="43327" x="4502150" y="2762250"/>
          <p14:tracePt t="43365" x="4333875" y="2897188"/>
          <p14:tracePt t="43390" x="4286250" y="2906713"/>
          <p14:tracePt t="43423" x="4041775" y="2944813"/>
          <p14:tracePt t="43453" x="3783013" y="2978150"/>
          <p14:tracePt t="43486" x="3614738" y="2982913"/>
          <p14:tracePt t="43515" x="3560763" y="2982913"/>
          <p14:tracePt t="43549" x="3533775" y="2982913"/>
          <p14:tracePt t="43582" x="3409950" y="3009900"/>
          <p14:tracePt t="43607" x="3340100" y="3016250"/>
          <p14:tracePt t="43640" x="3270250" y="3032125"/>
          <p14:tracePt t="43674" x="3187700" y="3048000"/>
          <p14:tracePt t="43702" x="3097213" y="3063875"/>
          <p14:tracePt t="43736" x="3021013" y="3074988"/>
          <p14:tracePt t="43766" x="2994025" y="3074988"/>
          <p14:tracePt t="44099" x="2998788" y="3086100"/>
          <p14:tracePt t="44126" x="3079750" y="3097213"/>
          <p14:tracePt t="44156" x="3151188" y="3106738"/>
          <p14:tracePt t="44186" x="3182938" y="3106738"/>
          <p14:tracePt t="44220" x="3187700" y="3106738"/>
          <p14:tracePt t="44249" x="3194050" y="3113088"/>
          <p14:tracePt t="44469" x="3198813" y="3117850"/>
          <p14:tracePt t="44502" x="3259138" y="3113088"/>
          <p14:tracePt t="44532" x="3459163" y="3086100"/>
          <p14:tracePt t="44566" x="3614738" y="3074988"/>
          <p14:tracePt t="44599" x="3686175" y="3074988"/>
          <p14:tracePt t="44624" x="3751263" y="3074988"/>
          <p14:tracePt t="44657" x="3868738" y="3063875"/>
          <p14:tracePt t="44686" x="4160838" y="3063875"/>
          <p14:tracePt t="44719" x="4367213" y="3063875"/>
          <p14:tracePt t="44752" x="4533900" y="3063875"/>
          <p14:tracePt t="44782" x="4668838" y="3063875"/>
          <p14:tracePt t="44800" x="4760913" y="3063875"/>
          <p14:tracePt t="44832" x="4965700" y="3086100"/>
          <p14:tracePt t="44857" x="5064125" y="3101975"/>
          <p14:tracePt t="44890" x="5122863" y="3113088"/>
          <p14:tracePt t="44923" x="5219700" y="3128963"/>
          <p14:tracePt t="44953" x="5295900" y="3140075"/>
          <p14:tracePt t="44986" x="5334000" y="3151188"/>
          <p14:tracePt t="45032" x="5345113" y="3151188"/>
          <p14:tracePt t="45066" x="5349875" y="3155950"/>
          <p14:tracePt t="45140" x="5349875" y="3160713"/>
          <p14:tracePt t="45173" x="5345113" y="3167063"/>
          <p14:tracePt t="45202" x="5345113" y="3171825"/>
          <p14:tracePt t="45249" x="5338763" y="3171825"/>
          <p14:tracePt t="45374" x="5318125" y="3090863"/>
          <p14:tracePt t="45406" x="5284788" y="2998788"/>
          <p14:tracePt t="45436" x="5280025" y="2951163"/>
          <p14:tracePt t="45469" x="5273675" y="2940050"/>
          <p14:tracePt t="45499" x="5273675" y="2933700"/>
          <p14:tracePt t="45532" x="5268913" y="2906713"/>
          <p14:tracePt t="45565" x="5268913" y="2886075"/>
          <p14:tracePt t="45599" x="5257800" y="2879725"/>
          <p14:tracePt t="45673" x="5257800" y="2874963"/>
          <p14:tracePt t="45873" x="5264150" y="2874963"/>
          <p14:tracePt t="45923" x="5545138" y="2874963"/>
          <p14:tracePt t="45937" x="5572125" y="2874963"/>
          <p14:tracePt t="45971" x="5691188" y="2874963"/>
          <p14:tracePt t="45983" x="5727700" y="2874963"/>
          <p14:tracePt t="46015" x="5846763" y="2886075"/>
          <p14:tracePt t="46049" x="5988050" y="2890838"/>
          <p14:tracePt t="46082" x="6181725" y="2901950"/>
          <p14:tracePt t="46115" x="6262688" y="2901950"/>
          <p14:tracePt t="46139" x="6307138" y="2901950"/>
          <p14:tracePt t="46173" x="6403975" y="2906713"/>
          <p14:tracePt t="46202" x="6457950" y="2913063"/>
          <p14:tracePt t="46236" x="6588125" y="2928938"/>
          <p14:tracePt t="46265" x="6743700" y="2940050"/>
          <p14:tracePt t="46298" x="6777038" y="2940050"/>
          <p14:tracePt t="46348" x="6781800" y="2940050"/>
          <p14:tracePt t="46382" x="6808788" y="2944813"/>
          <p14:tracePt t="46469" x="6797675" y="2955925"/>
          <p14:tracePt t="46498" x="6788150" y="2960688"/>
          <p14:tracePt t="46532" x="6777038" y="2967038"/>
          <p14:tracePt t="46565" x="6770688" y="2971800"/>
          <p14:tracePt t="46599" x="6765925" y="2971800"/>
          <p14:tracePt t="46640" x="6761163" y="2978150"/>
          <p14:tracePt t="46674" x="6750050" y="2978150"/>
          <p14:tracePt t="46702" x="6727825" y="2982913"/>
          <p14:tracePt t="46736" x="6711950" y="2987675"/>
          <p14:tracePt t="46766" x="6700838" y="2987675"/>
          <p14:tracePt t="46799" x="6689725" y="2987675"/>
          <p14:tracePt t="46832" x="6669088" y="2987675"/>
          <p14:tracePt t="46866" x="6653213" y="2994025"/>
          <p14:tracePt t="46890" x="6570663" y="3009900"/>
          <p14:tracePt t="46924" x="6226175" y="3070225"/>
          <p14:tracePt t="46953" x="6134100" y="3086100"/>
          <p14:tracePt t="46986" x="6122988" y="3086100"/>
          <p14:tracePt t="47032" x="6107113" y="3086100"/>
          <p14:tracePt t="47082" x="6069013" y="3090863"/>
          <p14:tracePt t="47115" x="5918200" y="3113088"/>
          <p14:tracePt t="47140" x="5761038" y="3128963"/>
          <p14:tracePt t="47173" x="5507038" y="3140075"/>
          <p14:tracePt t="47202" x="5410200" y="3140075"/>
          <p14:tracePt t="47236" x="5338763" y="3140075"/>
          <p14:tracePt t="47299" x="5334000" y="3140075"/>
          <p14:tracePt t="47349" x="5318125" y="3140075"/>
          <p14:tracePt t="47390" x="5291138" y="3144838"/>
          <p14:tracePt t="47423" x="5280025" y="3144838"/>
          <p14:tracePt t="47782" x="5565775" y="3198813"/>
          <p14:tracePt t="47802" x="5972175" y="3225800"/>
          <p14:tracePt t="47832" x="6284913" y="3236913"/>
          <p14:tracePt t="47865" x="6469063" y="3259138"/>
          <p14:tracePt t="47890" x="6565900" y="3259138"/>
          <p14:tracePt t="47923" x="6781800" y="3252788"/>
          <p14:tracePt t="47953" x="6916738" y="3259138"/>
          <p14:tracePt t="47986" x="6954838" y="3270250"/>
          <p14:tracePt t="48049" x="6869113" y="3270250"/>
          <p14:tracePt t="48082" x="6797675" y="3263900"/>
          <p14:tracePt t="48332" x="6792913" y="3263900"/>
          <p14:tracePt t="48373" x="6788150" y="3270250"/>
          <p14:tracePt t="48582" x="6761163" y="3270250"/>
          <p14:tracePt t="48608" x="6750050" y="3270250"/>
          <p14:tracePt t="48641" x="6723063" y="3270250"/>
          <p14:tracePt t="48656" x="6711950" y="3270250"/>
          <p14:tracePt t="48686" x="6657975" y="3270250"/>
          <p14:tracePt t="48719" x="6599238" y="3270250"/>
          <p14:tracePt t="48749" x="6516688" y="3259138"/>
          <p14:tracePt t="48783" x="6403975" y="3259138"/>
          <p14:tracePt t="48800" x="6381750" y="3259138"/>
          <p14:tracePt t="48832" x="6376988" y="3252788"/>
          <p14:tracePt t="48874" x="6376988" y="3248025"/>
          <p14:tracePt t="48907" x="6388100" y="3225800"/>
          <p14:tracePt t="48936" x="6392863" y="3214688"/>
          <p14:tracePt t="49936" x="6381750" y="3225800"/>
          <p14:tracePt t="49986" x="6376988" y="3225800"/>
          <p14:tracePt t="52874" x="5480050" y="3749675"/>
          <p14:tracePt t="52909" x="5187950" y="3740150"/>
          <p14:tracePt t="52940" x="4837113" y="3675063"/>
          <p14:tracePt t="52970" x="4549775" y="3605213"/>
          <p14:tracePt t="52999" x="4268788" y="3560763"/>
          <p14:tracePt t="53032" x="4221163" y="3556000"/>
          <p14:tracePt t="53065" x="4214813" y="3551238"/>
          <p14:tracePt t="53099" x="4167188" y="3540125"/>
          <p14:tracePt t="53123" x="4122738" y="3502025"/>
          <p14:tracePt t="53156" x="4113213" y="3475038"/>
          <p14:tracePt t="53186" x="4149725" y="3425825"/>
          <p14:tracePt t="53219" x="4183063" y="3360738"/>
          <p14:tracePt t="53248" x="4230688" y="3259138"/>
          <p14:tracePt t="53282" x="4318000" y="3144838"/>
          <p14:tracePt t="53300" x="4356100" y="3106738"/>
          <p14:tracePt t="53332" x="4421188" y="2994025"/>
          <p14:tracePt t="53365" x="4421188" y="2944813"/>
          <p14:tracePt t="53390" x="4437063" y="2913063"/>
          <p14:tracePt t="53423" x="4711700" y="2843213"/>
          <p14:tracePt t="53452" x="4956175" y="2820988"/>
          <p14:tracePt t="53486" x="5026025" y="2836863"/>
          <p14:tracePt t="53515" x="5026025" y="2906713"/>
          <p14:tracePt t="53549" x="5030788" y="3063875"/>
          <p14:tracePt t="53582" x="4929188" y="3286125"/>
          <p14:tracePt t="53615" x="4749800" y="3351213"/>
          <p14:tracePt t="53640" x="4625975" y="3360738"/>
          <p14:tracePt t="53674" x="4360863" y="3340100"/>
          <p14:tracePt t="53703" x="4306888" y="3252788"/>
          <p14:tracePt t="53736" x="4302125" y="3182938"/>
          <p14:tracePt t="53765" x="4279900" y="3106738"/>
          <p14:tracePt t="53799" x="4313238" y="3016250"/>
          <p14:tracePt t="53832" x="4502150" y="2890838"/>
          <p14:tracePt t="53866" x="4749800" y="2809875"/>
          <p14:tracePt t="53890" x="4918075" y="2782888"/>
          <p14:tracePt t="53923" x="4960938" y="2782888"/>
          <p14:tracePt t="53970" x="4972050" y="2897188"/>
          <p14:tracePt t="53999" x="4945063" y="3059113"/>
          <p14:tracePt t="54032" x="4884738" y="3198813"/>
          <p14:tracePt t="54065" x="4821238" y="3241675"/>
          <p14:tracePt t="54099" x="4711700" y="3248025"/>
          <p14:tracePt t="54123" x="4522788" y="3182938"/>
          <p14:tracePt t="54157" x="4356100" y="3117850"/>
          <p14:tracePt t="54190" x="4329113" y="3079750"/>
          <p14:tracePt t="54219" x="4356100" y="2987675"/>
          <p14:tracePt t="54253" x="4457700" y="2917825"/>
          <p14:tracePt t="54282" x="4594225" y="2901950"/>
          <p14:tracePt t="54300" x="4657725" y="2901950"/>
          <p14:tracePt t="54334" x="4852988" y="2978150"/>
          <p14:tracePt t="54358" x="4884738" y="3021013"/>
          <p14:tracePt t="54393" x="4891088" y="3140075"/>
          <p14:tracePt t="54421" x="4852988" y="3178175"/>
          <p14:tracePt t="54454" x="4702175" y="3198813"/>
          <p14:tracePt t="54486" x="4594225" y="3187700"/>
          <p14:tracePt t="54518" x="4522788" y="3160713"/>
          <p14:tracePt t="54553" x="4506913" y="3151188"/>
          <p14:tracePt t="54632" x="4506913" y="3144838"/>
          <p14:tracePt t="54749" x="4518025" y="3144838"/>
          <p14:tracePt t="54782" x="4625975" y="3140075"/>
          <p14:tracePt t="54800" x="4641850" y="3140075"/>
          <p14:tracePt t="54832" x="4679950" y="3140075"/>
          <p14:tracePt t="54865" x="4718050" y="3133725"/>
          <p14:tracePt t="54907" x="4729163" y="3133725"/>
          <p14:tracePt t="55249" x="4711700" y="3133725"/>
          <p14:tracePt t="55282" x="4691063" y="3133725"/>
          <p14:tracePt t="55333" x="4675188" y="3140075"/>
          <p14:tracePt t="55498" x="4668838" y="3140075"/>
          <p14:tracePt t="56749" x="4691063" y="3128963"/>
          <p14:tracePt t="56782" x="5322888" y="3133725"/>
          <p14:tracePt t="56801" x="5437188" y="3155950"/>
          <p14:tracePt t="56826" x="5588000" y="3187700"/>
          <p14:tracePt t="56859" x="5684838" y="3205163"/>
          <p14:tracePt t="56890" x="5954713" y="3155950"/>
          <p14:tracePt t="56924" x="6430963" y="3090863"/>
          <p14:tracePt t="56953" x="6496050" y="3090863"/>
          <p14:tracePt t="56986" x="6516688" y="3113088"/>
          <p14:tracePt t="57016" x="6554788" y="3133725"/>
          <p14:tracePt t="57049" x="6615113" y="3144838"/>
          <p14:tracePt t="57082" x="6716713" y="3144838"/>
          <p14:tracePt t="57107" x="6815138" y="3144838"/>
          <p14:tracePt t="57140" x="6981825" y="3133725"/>
          <p14:tracePt t="57173" x="7116763" y="3113088"/>
          <p14:tracePt t="57248" x="7116763" y="3106738"/>
          <p14:tracePt t="57599" x="7112000" y="3106738"/>
          <p14:tracePt t="57674" x="7100888" y="3106738"/>
          <p14:tracePt t="57704" x="7089775" y="3106738"/>
          <p14:tracePt t="57736" x="7078663" y="3106738"/>
          <p14:tracePt t="57765" x="7073900" y="3106738"/>
          <p14:tracePt t="57798" x="7069138" y="3106738"/>
          <p14:tracePt t="57849" x="7058025" y="3113088"/>
          <p14:tracePt t="57891" x="7046913" y="3113088"/>
          <p14:tracePt t="57923" x="7042150" y="3117850"/>
          <p14:tracePt t="58032" x="7031038" y="3117850"/>
          <p14:tracePt t="58333" x="7019925" y="3124200"/>
          <p14:tracePt t="58390" x="7015163" y="3124200"/>
          <p14:tracePt t="58421" x="6992938" y="3124200"/>
          <p14:tracePt t="58439" x="6961188" y="3124200"/>
          <p14:tracePt t="58468" x="6511925" y="3106738"/>
          <p14:tracePt t="58499" x="5837238" y="3117850"/>
          <p14:tracePt t="58532" x="5480050" y="3144838"/>
          <p14:tracePt t="58566" x="5414963" y="3178175"/>
          <p14:tracePt t="58598" x="5280025" y="3209925"/>
          <p14:tracePt t="58632" x="5156200" y="3241675"/>
          <p14:tracePt t="58657" x="5149850" y="3248025"/>
          <p14:tracePt t="58689" x="5145088" y="3248025"/>
          <p14:tracePt t="58719" x="5118100" y="3252788"/>
          <p14:tracePt t="58752" x="5037138" y="3252788"/>
          <p14:tracePt t="58782" x="5010150" y="3248025"/>
          <p14:tracePt t="58800" x="4999038" y="3241675"/>
          <p14:tracePt t="58832" x="4933950" y="3209925"/>
          <p14:tracePt t="58865" x="4891088" y="3187700"/>
          <p14:tracePt t="58889" x="4857750" y="3178175"/>
          <p14:tracePt t="58922" x="4814888" y="3160713"/>
          <p14:tracePt t="58952" x="4787900" y="3160713"/>
          <p14:tracePt t="58986" x="4765675" y="3160713"/>
          <p14:tracePt t="62953" x="4765675" y="3198813"/>
          <p14:tracePt t="63015" x="4756150" y="3198813"/>
          <p14:tracePt t="63049" x="4749800" y="3198813"/>
          <p14:tracePt t="63082" x="4738688" y="3205163"/>
          <p14:tracePt t="63115" x="4641850" y="3225800"/>
          <p14:tracePt t="63140" x="4630738" y="3225800"/>
          <p14:tracePt t="63173" x="4567238" y="3236913"/>
          <p14:tracePt t="63202" x="4560888" y="3236913"/>
          <p14:tracePt t="63236" x="4556125" y="3232150"/>
          <p14:tracePt t="63282" x="4556125" y="3225800"/>
          <p14:tracePt t="63365" x="4556125" y="3221038"/>
          <p14:tracePt t="63423" x="4556125" y="3214688"/>
          <p14:tracePt t="63470" x="4556125" y="3209925"/>
          <p14:tracePt t="63549" x="4549775" y="3205163"/>
          <p14:tracePt t="63624" x="4545013" y="3205163"/>
          <p14:tracePt t="63656" x="4540250" y="3205163"/>
          <p14:tracePt t="64265" x="4279900" y="3441700"/>
          <p14:tracePt t="64298" x="3760788" y="3821113"/>
          <p14:tracePt t="64326" x="3421063" y="4064000"/>
          <p14:tracePt t="64365" x="3367088" y="4086225"/>
          <p14:tracePt t="64390" x="3351213" y="4079875"/>
          <p14:tracePt t="64423" x="3270250" y="4059238"/>
          <p14:tracePt t="64452" x="3243263" y="4048125"/>
          <p14:tracePt t="64486" x="3232150" y="4041775"/>
          <p14:tracePt t="64515" x="3214688" y="4030663"/>
          <p14:tracePt t="64549" x="3198813" y="4021138"/>
          <p14:tracePt t="64582" x="3187700" y="4003675"/>
          <p14:tracePt t="64615" x="3178175" y="3987800"/>
          <p14:tracePt t="64656" x="3171825" y="3983038"/>
          <p14:tracePt t="64702" x="3171825" y="3960813"/>
          <p14:tracePt t="64735" x="3194050" y="3917950"/>
          <p14:tracePt t="64765" x="3259138" y="3863975"/>
          <p14:tracePt t="64799" x="3324225" y="3832225"/>
          <p14:tracePt t="64832" x="3355975" y="3805238"/>
          <p14:tracePt t="64865" x="3382963" y="3783013"/>
          <p14:tracePt t="64890" x="3421063" y="3771900"/>
          <p14:tracePt t="64923" x="3436938" y="3760788"/>
          <p14:tracePt t="64952" x="3441700" y="3760788"/>
          <p14:tracePt t="64999" x="3448050" y="3760788"/>
          <p14:tracePt t="65032" x="3468688" y="3771900"/>
          <p14:tracePt t="65082" x="3502025" y="3776663"/>
          <p14:tracePt t="65115" x="3540125" y="3787775"/>
          <p14:tracePt t="65140" x="3560763" y="3787775"/>
          <p14:tracePt t="65173" x="3625850" y="3798888"/>
          <p14:tracePt t="65202" x="3695700" y="3798888"/>
          <p14:tracePt t="65236" x="3783013" y="3798888"/>
          <p14:tracePt t="65265" x="3863975" y="3814763"/>
          <p14:tracePt t="65299" x="3902075" y="3832225"/>
          <p14:tracePt t="65332" x="3949700" y="3832225"/>
          <p14:tracePt t="65365" x="4048125" y="3832225"/>
          <p14:tracePt t="65390" x="4144963" y="3814763"/>
          <p14:tracePt t="65423" x="4237038" y="3810000"/>
          <p14:tracePt t="65453" x="4322763" y="3810000"/>
          <p14:tracePt t="65486" x="4495800" y="3798888"/>
          <p14:tracePt t="65515" x="4625975" y="3787775"/>
          <p14:tracePt t="65549" x="4652963" y="3787775"/>
          <p14:tracePt t="65582" x="4668838" y="3787775"/>
          <p14:tracePt t="65615" x="4691063" y="3787775"/>
          <p14:tracePt t="65639" x="4695825" y="3787775"/>
          <p14:tracePt t="65736" x="4695825" y="3794125"/>
          <p14:tracePt t="65782" x="4695825" y="3798888"/>
          <p14:tracePt t="65953" x="4684713" y="3805238"/>
          <p14:tracePt t="66082" x="4729163" y="3810000"/>
          <p14:tracePt t="66115" x="4787900" y="3810000"/>
          <p14:tracePt t="66139" x="4875213" y="3794125"/>
          <p14:tracePt t="66173" x="5106988" y="3767138"/>
          <p14:tracePt t="66203" x="5360988" y="3756025"/>
          <p14:tracePt t="66235" x="5603875" y="3744913"/>
          <p14:tracePt t="66265" x="5754688" y="3744913"/>
          <p14:tracePt t="66299" x="5810250" y="3767138"/>
          <p14:tracePt t="66332" x="5826125" y="3787775"/>
          <p14:tracePt t="66365" x="5842000" y="3814763"/>
          <p14:tracePt t="66390" x="5884863" y="3825875"/>
          <p14:tracePt t="66423" x="6035675" y="3825875"/>
          <p14:tracePt t="66452" x="6161088" y="3825875"/>
          <p14:tracePt t="66486" x="6215063" y="3825875"/>
          <p14:tracePt t="66515" x="6226175" y="3825875"/>
          <p14:tracePt t="66566" x="6230938" y="3814763"/>
          <p14:tracePt t="66599" x="6230938" y="3810000"/>
          <p14:tracePt t="66641" x="6230938" y="3805238"/>
          <p14:tracePt t="66674" x="6230938" y="3794125"/>
          <p14:tracePt t="66702" x="6215063" y="3787775"/>
          <p14:tracePt t="66736" x="6181725" y="3783013"/>
          <p14:tracePt t="66765" x="6107113" y="3760788"/>
          <p14:tracePt t="66798" x="6008688" y="3756025"/>
          <p14:tracePt t="66832" x="5954713" y="3713163"/>
          <p14:tracePt t="66865" x="5945188" y="3675063"/>
          <p14:tracePt t="66890" x="5934075" y="3648075"/>
          <p14:tracePt t="66923" x="5934075" y="3582988"/>
          <p14:tracePt t="66952" x="5934075" y="3560763"/>
          <p14:tracePt t="66986" x="5949950" y="3544888"/>
          <p14:tracePt t="67016" x="5972175" y="3524250"/>
          <p14:tracePt t="67048" x="6053138" y="3486150"/>
          <p14:tracePt t="67082" x="6257925" y="3436938"/>
          <p14:tracePt t="67112" x="6381750" y="3436938"/>
          <p14:tracePt t="67139" x="6480175" y="3436938"/>
          <p14:tracePt t="67173" x="6538913" y="3463925"/>
          <p14:tracePt t="67202" x="6577013" y="3506788"/>
          <p14:tracePt t="67236" x="6615113" y="3567113"/>
          <p14:tracePt t="67266" x="6642100" y="3621088"/>
          <p14:tracePt t="67298" x="6653213" y="3675063"/>
          <p14:tracePt t="67332" x="6642100" y="3706813"/>
          <p14:tracePt t="67365" x="6619875" y="3729038"/>
          <p14:tracePt t="67390" x="6554788" y="3760788"/>
          <p14:tracePt t="67423" x="6473825" y="3776663"/>
          <p14:tracePt t="67452" x="6435725" y="3787775"/>
          <p14:tracePt t="67486" x="6426200" y="3787775"/>
          <p14:tracePt t="67515" x="6415088" y="3787775"/>
          <p14:tracePt t="67832" x="6318250" y="3787775"/>
          <p14:tracePt t="67858" x="6273800" y="3787775"/>
          <p14:tracePt t="67892" x="6154738" y="3787775"/>
          <p14:tracePt t="67923" x="6127750" y="3767138"/>
          <p14:tracePt t="67953" x="6107113" y="3749675"/>
          <p14:tracePt t="67986" x="6080125" y="3733800"/>
          <p14:tracePt t="68032" x="6073775" y="3733800"/>
          <p14:tracePt t="68065" x="6073775" y="3729038"/>
          <p14:tracePt t="68099" x="6069013" y="3729038"/>
          <p14:tracePt t="68139" x="6069013" y="3722688"/>
          <p14:tracePt t="68173" x="6064250" y="3713163"/>
          <p14:tracePt t="68202" x="6057900" y="3695700"/>
          <p14:tracePt t="68236" x="6057900" y="3686175"/>
          <p14:tracePt t="68300" x="6053138" y="3686175"/>
          <p14:tracePt t="68333" x="6030913" y="3632200"/>
          <p14:tracePt t="68365" x="5992813" y="3533775"/>
          <p14:tracePt t="68389" x="5988050" y="3414713"/>
          <p14:tracePt t="68423" x="6091238" y="3194050"/>
          <p14:tracePt t="68452" x="6172200" y="3133725"/>
          <p14:tracePt t="68485" x="6226175" y="3140075"/>
          <p14:tracePt t="68515" x="6489700" y="3221038"/>
          <p14:tracePt t="68549" x="6934200" y="3371850"/>
          <p14:tracePt t="68582" x="7062788" y="3513138"/>
          <p14:tracePt t="68616" x="7062788" y="3556000"/>
          <p14:tracePt t="68640" x="7051675" y="3578225"/>
          <p14:tracePt t="68674" x="6846888" y="3668713"/>
          <p14:tracePt t="68702" x="6527800" y="3771900"/>
          <p14:tracePt t="68736" x="6253163" y="3794125"/>
          <p14:tracePt t="68765" x="6057900" y="3733800"/>
          <p14:tracePt t="68799" x="5927725" y="3598863"/>
          <p14:tracePt t="68832" x="5857875" y="3414713"/>
          <p14:tracePt t="68865" x="5853113" y="3378200"/>
          <p14:tracePt t="68890" x="5864225" y="3360738"/>
          <p14:tracePt t="68923" x="6354763" y="3367088"/>
          <p14:tracePt t="68952" x="6842125" y="3524250"/>
          <p14:tracePt t="68986" x="6873875" y="3625850"/>
          <p14:tracePt t="69015" x="6869113" y="3686175"/>
          <p14:tracePt t="69049" x="6846888" y="3717925"/>
          <p14:tracePt t="69082" x="6561138" y="3825875"/>
          <p14:tracePt t="69115" x="6257925" y="3848100"/>
          <p14:tracePt t="69140" x="6080125" y="3810000"/>
          <p14:tracePt t="69173" x="5907088" y="3609975"/>
          <p14:tracePt t="69202" x="5900738" y="3479800"/>
          <p14:tracePt t="69236" x="5927725" y="3414713"/>
          <p14:tracePt t="69265" x="6246813" y="3371850"/>
          <p14:tracePt t="69298" x="6734175" y="3421063"/>
          <p14:tracePt t="69332" x="6835775" y="3567113"/>
          <p14:tracePt t="69365" x="6846888" y="3632200"/>
          <p14:tracePt t="69390" x="6846888" y="3648075"/>
          <p14:tracePt t="69423" x="6765925" y="3679825"/>
          <p14:tracePt t="69452" x="6426200" y="3679825"/>
          <p14:tracePt t="69486" x="6057900" y="3609975"/>
          <p14:tracePt t="69515" x="6008688" y="3533775"/>
          <p14:tracePt t="69549" x="6134100" y="3459163"/>
          <p14:tracePt t="69582" x="6588125" y="3448050"/>
          <p14:tracePt t="69615" x="6630988" y="3479800"/>
          <p14:tracePt t="69639" x="6630988" y="3506788"/>
          <p14:tracePt t="69936" x="6604000" y="3517900"/>
          <p14:tracePt t="69969" x="6588125" y="3517900"/>
          <p14:tracePt t="69998" x="6581775" y="3524250"/>
          <p14:tracePt t="70065" x="6577013" y="3524250"/>
          <p14:tracePt t="70156" x="6570663" y="3524250"/>
          <p14:tracePt t="70220" x="6550025" y="3529013"/>
          <p14:tracePt t="70252" x="6334125" y="3594100"/>
          <p14:tracePt t="70282" x="6203950" y="3659188"/>
          <p14:tracePt t="70300" x="6192838" y="3675063"/>
          <p14:tracePt t="70333" x="6154738" y="3706813"/>
          <p14:tracePt t="70374" x="6100763" y="3706813"/>
          <p14:tracePt t="70406" x="6030913" y="3702050"/>
          <p14:tracePt t="70440" x="6003925" y="3695700"/>
          <p14:tracePt t="70486" x="5976938" y="3695700"/>
          <p14:tracePt t="70515" x="5891213" y="3690938"/>
          <p14:tracePt t="70549" x="5819775" y="3686175"/>
          <p14:tracePt t="70582" x="5776913" y="3686175"/>
          <p14:tracePt t="70615" x="5691188" y="3686175"/>
          <p14:tracePt t="70639" x="5630863" y="3675063"/>
          <p14:tracePt t="70674" x="5588000" y="3663950"/>
          <p14:tracePt t="70720" x="5668963" y="3659188"/>
          <p14:tracePt t="70749" x="5803900" y="3659188"/>
          <p14:tracePt t="70782" x="5842000" y="3675063"/>
          <p14:tracePt t="70799" x="5846763" y="3675063"/>
          <p14:tracePt t="70832" x="5880100" y="3659188"/>
          <p14:tracePt t="70865" x="5880100" y="3652838"/>
          <p14:tracePt t="70936" x="5880100" y="3648075"/>
          <p14:tracePt t="71003" x="5803900" y="3648075"/>
          <p14:tracePt t="71032" x="5673725" y="3659188"/>
          <p14:tracePt t="71065" x="5588000" y="3668713"/>
          <p14:tracePt t="71098" x="5518150" y="3675063"/>
          <p14:tracePt t="71132" x="5257800" y="3695700"/>
          <p14:tracePt t="71173" x="4529138" y="3740150"/>
          <p14:tracePt t="71202" x="4048125" y="3767138"/>
          <p14:tracePt t="71236" x="3832225" y="3767138"/>
          <p14:tracePt t="71265" x="3778250" y="3771900"/>
          <p14:tracePt t="71298" x="3767138" y="3771900"/>
          <p14:tracePt t="71332" x="3760788" y="3776663"/>
          <p14:tracePt t="71383" x="3751263" y="3776663"/>
          <p14:tracePt t="71702" x="3648075" y="3783013"/>
          <p14:tracePt t="71718" x="3571875" y="3783013"/>
          <p14:tracePt t="71752" x="3167063" y="3783013"/>
          <p14:tracePt t="71782" x="2989263" y="3771900"/>
          <p14:tracePt t="71799" x="2944813" y="3749675"/>
          <p14:tracePt t="71832" x="2454275" y="3713163"/>
          <p14:tracePt t="71865" x="2193925" y="3690938"/>
          <p14:tracePt t="71889" x="2135188" y="3675063"/>
          <p14:tracePt t="71923" x="2108200" y="3652838"/>
          <p14:tracePt t="71952" x="2101850" y="3648075"/>
          <p14:tracePt t="71985" x="2085975" y="3641725"/>
          <p14:tracePt t="72015" x="2047875" y="3632200"/>
          <p14:tracePt t="72048" x="2027238" y="3621088"/>
          <p14:tracePt t="72082" x="1982788" y="3621088"/>
          <p14:tracePt t="72098" x="1901825" y="3621088"/>
          <p14:tracePt t="72124" x="1647825" y="3625850"/>
          <p14:tracePt t="72156" x="1550988" y="3625850"/>
          <p14:tracePt t="72189" x="1546225" y="3625850"/>
          <p14:tracePt t="72235" x="1528763" y="3625850"/>
          <p14:tracePt t="72282" x="1701800" y="3695700"/>
          <p14:tracePt t="72300" x="1766888" y="3722688"/>
          <p14:tracePt t="72332" x="1782763" y="3740150"/>
          <p14:tracePt t="74515" x="3178175" y="3783013"/>
          <p14:tracePt t="74549" x="3209925" y="3787775"/>
          <p14:tracePt t="74582" x="3279775" y="3783013"/>
          <p14:tracePt t="74615" x="3324225" y="3776663"/>
          <p14:tracePt t="74640" x="3324225" y="3771900"/>
          <p14:tracePt t="74673" x="3243263" y="3771900"/>
          <p14:tracePt t="74703" x="3214688" y="3771900"/>
          <p14:tracePt t="74735" x="3160713" y="3740150"/>
          <p14:tracePt t="74766" x="2955925" y="3740150"/>
          <p14:tracePt t="74798" x="2740025" y="3749675"/>
          <p14:tracePt t="74832" x="2528888" y="3787775"/>
          <p14:tracePt t="74857" x="2454275" y="3787775"/>
          <p14:tracePt t="74889" x="2378075" y="3729038"/>
          <p14:tracePt t="74923" x="2344738" y="3571875"/>
          <p14:tracePt t="74952" x="2362200" y="3475038"/>
          <p14:tracePt t="74986" x="2486025" y="3378200"/>
          <p14:tracePt t="75015" x="2982913" y="3279775"/>
          <p14:tracePt t="75048" x="3578225" y="3279775"/>
          <p14:tracePt t="75082" x="3895725" y="3351213"/>
          <p14:tracePt t="75115" x="3933825" y="3405188"/>
          <p14:tracePt t="75140" x="3944938" y="3463925"/>
          <p14:tracePt t="75174" x="3960813" y="3578225"/>
          <p14:tracePt t="75202" x="3922713" y="3641725"/>
          <p14:tracePt t="75236" x="3810000" y="3659188"/>
          <p14:tracePt t="75265" x="3556000" y="3659188"/>
          <p14:tracePt t="75298" x="3182938" y="3659188"/>
          <p14:tracePt t="75333" x="2798763" y="3668713"/>
          <p14:tracePt t="75365" x="2670175" y="3668713"/>
          <p14:tracePt t="75389" x="2652713" y="3659188"/>
          <p14:tracePt t="75423" x="2652713" y="3598863"/>
          <p14:tracePt t="75452" x="2674938" y="3556000"/>
          <p14:tracePt t="75485" x="2755900" y="3506788"/>
          <p14:tracePt t="75515" x="2879725" y="3486150"/>
          <p14:tracePt t="75548" x="3074988" y="3463925"/>
          <p14:tracePt t="75582" x="3313113" y="3490913"/>
          <p14:tracePt t="75615" x="3367088" y="3533775"/>
          <p14:tracePt t="75640" x="3387725" y="3578225"/>
          <p14:tracePt t="75674" x="3394075" y="3641725"/>
          <p14:tracePt t="75702" x="3344863" y="3702050"/>
          <p14:tracePt t="75735" x="3182938" y="3729038"/>
          <p14:tracePt t="75765" x="2989263" y="3713163"/>
          <p14:tracePt t="75798" x="2955925" y="3675063"/>
          <p14:tracePt t="75832" x="2971800" y="3648075"/>
          <p14:tracePt t="75874" x="2978150" y="3648075"/>
          <p14:tracePt t="75935" x="2778125" y="3771900"/>
          <p14:tracePt t="75969" x="2767013" y="3776663"/>
          <p14:tracePt t="76265" x="2771775" y="3776663"/>
          <p14:tracePt t="77582" x="3070225" y="3740150"/>
          <p14:tracePt t="77608" x="3259138" y="3733800"/>
          <p14:tracePt t="77639" x="3663950" y="3733800"/>
          <p14:tracePt t="77673" x="3783013" y="3733800"/>
          <p14:tracePt t="77719" x="3794125" y="3729038"/>
          <p14:tracePt t="77748" x="3886200" y="3729038"/>
          <p14:tracePt t="77782" x="4010025" y="3729038"/>
          <p14:tracePt t="77799" x="4021138" y="3729038"/>
          <p14:tracePt t="77831" x="4052888" y="3729038"/>
          <p14:tracePt t="77848" x="4064000" y="3729038"/>
          <p14:tracePt t="77882" x="4171950" y="3749675"/>
          <p14:tracePt t="77906" x="4241800" y="3756025"/>
          <p14:tracePt t="77935" x="4356100" y="3756025"/>
          <p14:tracePt t="77969" x="4502150" y="3767138"/>
          <p14:tracePt t="78002" x="4652963" y="3767138"/>
          <p14:tracePt t="78032" x="4945063" y="3767138"/>
          <p14:tracePt t="78065" x="5329238" y="3749675"/>
          <p14:tracePt t="78098" x="5484813" y="3740150"/>
          <p14:tracePt t="78123" x="5522913" y="3733800"/>
          <p14:tracePt t="78156" x="5583238" y="3733800"/>
          <p14:tracePt t="78190" x="5711825" y="3744913"/>
          <p14:tracePt t="78219" x="5815013" y="3744913"/>
          <p14:tracePt t="78252" x="5857875" y="3744913"/>
          <p14:tracePt t="78282" x="5891213" y="3744913"/>
          <p14:tracePt t="78516" x="5830888" y="3749675"/>
          <p14:tracePt t="78549" x="5695950" y="3749675"/>
          <p14:tracePt t="78582" x="5329238" y="3771900"/>
          <p14:tracePt t="78609" x="5172075" y="3787775"/>
          <p14:tracePt t="78642" x="4918075" y="3798888"/>
          <p14:tracePt t="78657" x="4895850" y="3798888"/>
          <p14:tracePt t="78686" x="4841875" y="3814763"/>
          <p14:tracePt t="78719" x="4722813" y="3848100"/>
          <p14:tracePt t="78752" x="4587875" y="3868738"/>
          <p14:tracePt t="78782" x="4576763" y="3868738"/>
          <p14:tracePt t="78865" x="4572000" y="3875088"/>
          <p14:tracePt t="78889" x="4567238" y="3879850"/>
          <p14:tracePt t="78923" x="4556125" y="3890963"/>
          <p14:tracePt t="78970" x="4540250" y="3895725"/>
          <p14:tracePt t="78999" x="4513263" y="3913188"/>
          <p14:tracePt t="79032" x="4448175" y="3940175"/>
          <p14:tracePt t="79065" x="4437063" y="3944938"/>
          <p14:tracePt t="79140" x="4430713" y="3944938"/>
          <p14:tracePt t="79173" x="4414838" y="3949700"/>
          <p14:tracePt t="79334" x="4403725" y="3949700"/>
          <p14:tracePt t="79423" x="4387850" y="3949700"/>
          <p14:tracePt t="79454" x="4340225" y="3967163"/>
          <p14:tracePt t="79486" x="4295775" y="3971925"/>
          <p14:tracePt t="79515" x="4230688" y="3998913"/>
          <p14:tracePt t="79549" x="4176713" y="4037013"/>
          <p14:tracePt t="79582" x="3983038" y="4133850"/>
          <p14:tracePt t="79615" x="3783013" y="4230688"/>
          <p14:tracePt t="79639" x="3641725" y="4295775"/>
          <p14:tracePt t="79674" x="3490913" y="4394200"/>
          <p14:tracePt t="79702" x="3432175" y="4421188"/>
          <p14:tracePt t="79736" x="3414713" y="4430713"/>
          <p14:tracePt t="79766" x="3371850" y="4437063"/>
          <p14:tracePt t="79799" x="3340100" y="4452938"/>
          <p14:tracePt t="79832" x="3333750" y="4452938"/>
          <p14:tracePt t="80032" x="3328988" y="4452938"/>
          <p14:tracePt t="80349" x="3468688" y="4437063"/>
          <p14:tracePt t="80375" x="3686175" y="4410075"/>
          <p14:tracePt t="80405" x="3733800" y="4398963"/>
          <p14:tracePt t="80436" x="3740150" y="4394200"/>
          <p14:tracePt t="80469" x="3783013" y="4394200"/>
          <p14:tracePt t="80499" x="3805238" y="4394200"/>
          <p14:tracePt t="80599" x="3805238" y="4387850"/>
          <p14:tracePt t="80936" x="3821113" y="4387850"/>
          <p14:tracePt t="80970" x="3832225" y="4387850"/>
          <p14:tracePt t="80999" x="3852863" y="4367213"/>
          <p14:tracePt t="81032" x="3906838" y="4333875"/>
          <p14:tracePt t="81065" x="3940175" y="4318000"/>
          <p14:tracePt t="81092" x="3933825" y="4306888"/>
          <p14:tracePt t="81126" x="3890963" y="4306888"/>
          <p14:tracePt t="81156" x="3852863" y="4306888"/>
          <p14:tracePt t="81186" x="3836988" y="4313238"/>
          <p14:tracePt t="81220" x="3832225" y="4318000"/>
          <p14:tracePt t="81282" x="3825875" y="4329113"/>
          <p14:tracePt t="81374" x="3825875" y="4333875"/>
          <p14:tracePt t="81439" x="3825875" y="4340225"/>
          <p14:tracePt t="81532" x="3913188" y="4367213"/>
          <p14:tracePt t="81565" x="4241800" y="4376738"/>
          <p14:tracePt t="81598" x="4891088" y="4376738"/>
          <p14:tracePt t="81632" x="5149850" y="4367213"/>
          <p14:tracePt t="81719" x="5149850" y="4360863"/>
          <p14:tracePt t="81798" x="5145088" y="4367213"/>
          <p14:tracePt t="81832" x="5138738" y="4376738"/>
          <p14:tracePt t="81865" x="5133975" y="4383088"/>
          <p14:tracePt t="81890" x="5102225" y="4383088"/>
          <p14:tracePt t="81923" x="4830763" y="4383088"/>
          <p14:tracePt t="81953" x="4452938" y="4383088"/>
          <p14:tracePt t="81985" x="4187825" y="4383088"/>
          <p14:tracePt t="82015" x="4156075" y="4387850"/>
          <p14:tracePt t="82220" x="4452938" y="4383088"/>
          <p14:tracePt t="82250" x="5307013" y="4356100"/>
          <p14:tracePt t="82282" x="5576888" y="4344988"/>
          <p14:tracePt t="82389" x="5572125" y="4356100"/>
          <p14:tracePt t="82423" x="5565775" y="4356100"/>
          <p14:tracePt t="82599" x="5561013" y="4360863"/>
          <p14:tracePt t="82623" x="5556250" y="4367213"/>
          <p14:tracePt t="82686" x="5549900" y="4371975"/>
          <p14:tracePt t="82719" x="5545138" y="4376738"/>
          <p14:tracePt t="82798" x="5538788" y="4383088"/>
          <p14:tracePt t="91582" x="6388100" y="4610100"/>
          <p14:tracePt t="91616" x="6615113" y="4610100"/>
          <p14:tracePt t="91641" x="6907213" y="4621213"/>
          <p14:tracePt t="91657" x="6970713" y="4641850"/>
          <p14:tracePt t="91687" x="7089775" y="4702175"/>
          <p14:tracePt t="91720" x="7116763" y="4711700"/>
          <p14:tracePt t="91752" x="7181850" y="4733925"/>
          <p14:tracePt t="91782" x="7285038" y="4772025"/>
          <p14:tracePt t="91800" x="7305675" y="4787900"/>
          <p14:tracePt t="91831" x="7332663" y="4799013"/>
          <p14:tracePt t="91874" x="7332663" y="4787900"/>
          <p14:tracePt t="91906" x="7332663" y="4772025"/>
          <p14:tracePt t="91969" x="7332663" y="4765675"/>
          <p14:tracePt t="92015" x="7327900" y="47656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述語動詞で</a:t>
            </a:r>
            <a:r>
              <a:rPr kumimoji="1" lang="ja-JP" altLang="en-US" dirty="0"/>
              <a:t>なくても動詞型は同じ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5641" y="1825626"/>
            <a:ext cx="11353800" cy="3015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I  	Birds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fly</a:t>
            </a:r>
            <a:r>
              <a:rPr kumimoji="1" lang="en-US" altLang="ja-JP" sz="3200" dirty="0"/>
              <a:t>. 				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Flying</a:t>
            </a:r>
            <a:r>
              <a:rPr kumimoji="1" lang="en-US" altLang="ja-JP" sz="3200" dirty="0"/>
              <a:t> can be dangerous.</a:t>
            </a:r>
          </a:p>
          <a:p>
            <a:pPr marL="0" indent="0">
              <a:buNone/>
            </a:pPr>
            <a:r>
              <a:rPr lang="en-US" altLang="ja-JP" sz="3200" dirty="0"/>
              <a:t>II        I </a:t>
            </a:r>
            <a:r>
              <a:rPr lang="en-US" altLang="ja-JP" sz="3200" b="1" dirty="0">
                <a:solidFill>
                  <a:srgbClr val="FF0000"/>
                </a:solidFill>
              </a:rPr>
              <a:t>am</a:t>
            </a:r>
            <a:r>
              <a:rPr lang="en-US" altLang="ja-JP" sz="3200" dirty="0"/>
              <a:t> a teacher.			I want to </a:t>
            </a:r>
            <a:r>
              <a:rPr lang="en-US" altLang="ja-JP" sz="3200" b="1" dirty="0">
                <a:solidFill>
                  <a:srgbClr val="FF0000"/>
                </a:solidFill>
              </a:rPr>
              <a:t>be</a:t>
            </a:r>
            <a:r>
              <a:rPr lang="en-US" altLang="ja-JP" sz="3200" dirty="0"/>
              <a:t> a teacher.</a:t>
            </a:r>
          </a:p>
          <a:p>
            <a:pPr marL="0" indent="0">
              <a:buNone/>
            </a:pPr>
            <a:r>
              <a:rPr kumimoji="1" lang="en-US" altLang="ja-JP" sz="3200" dirty="0"/>
              <a:t>III	I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caught</a:t>
            </a:r>
            <a:r>
              <a:rPr kumimoji="1" lang="en-US" altLang="ja-JP" sz="3200" dirty="0"/>
              <a:t> birds.			</a:t>
            </a:r>
            <a:r>
              <a:rPr lang="en-US" altLang="ja-JP" sz="3200" dirty="0"/>
              <a:t>I saw the cat </a:t>
            </a:r>
            <a:r>
              <a:rPr lang="en-US" altLang="ja-JP" sz="3200" b="1" dirty="0">
                <a:solidFill>
                  <a:srgbClr val="FF0000"/>
                </a:solidFill>
              </a:rPr>
              <a:t>catching</a:t>
            </a:r>
            <a:r>
              <a:rPr lang="en-US" altLang="ja-JP" sz="3200" dirty="0"/>
              <a:t> birds.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IV	I </a:t>
            </a:r>
            <a:r>
              <a:rPr lang="en-US" altLang="ja-JP" sz="3200" b="1" dirty="0">
                <a:solidFill>
                  <a:srgbClr val="FF0000"/>
                </a:solidFill>
              </a:rPr>
              <a:t>gave</a:t>
            </a:r>
            <a:r>
              <a:rPr lang="en-US" altLang="ja-JP" sz="3200" dirty="0"/>
              <a:t> him a guitar.		I want to </a:t>
            </a:r>
            <a:r>
              <a:rPr lang="en-US" altLang="ja-JP" sz="3200" b="1" dirty="0">
                <a:solidFill>
                  <a:srgbClr val="FF0000"/>
                </a:solidFill>
              </a:rPr>
              <a:t>give</a:t>
            </a:r>
            <a:r>
              <a:rPr lang="en-US" altLang="ja-JP" sz="3200" dirty="0"/>
              <a:t> him a guitar.</a:t>
            </a:r>
          </a:p>
          <a:p>
            <a:pPr marL="0" indent="0">
              <a:buNone/>
            </a:pPr>
            <a:r>
              <a:rPr lang="en-US" altLang="ja-JP" sz="3200" dirty="0"/>
              <a:t>V	I </a:t>
            </a:r>
            <a:r>
              <a:rPr lang="en-US" altLang="ja-JP" sz="3200" b="1" dirty="0">
                <a:solidFill>
                  <a:srgbClr val="FF0000"/>
                </a:solidFill>
              </a:rPr>
              <a:t>named</a:t>
            </a:r>
            <a:r>
              <a:rPr lang="en-US" altLang="ja-JP" sz="3200" dirty="0"/>
              <a:t> my son Yusuke.	I wanted to </a:t>
            </a:r>
            <a:r>
              <a:rPr lang="en-US" altLang="ja-JP" sz="3200" b="1" dirty="0">
                <a:solidFill>
                  <a:srgbClr val="FF0000"/>
                </a:solidFill>
              </a:rPr>
              <a:t>name</a:t>
            </a:r>
            <a:r>
              <a:rPr lang="en-US" altLang="ja-JP" sz="3200" dirty="0"/>
              <a:t> my son Yusuke.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01053" y="5076265"/>
            <a:ext cx="3623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主語を受ける動詞＝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述語動詞</a:t>
            </a:r>
          </a:p>
        </p:txBody>
      </p:sp>
      <p:sp>
        <p:nvSpPr>
          <p:cNvPr id="5" name="上矢印 4"/>
          <p:cNvSpPr/>
          <p:nvPr/>
        </p:nvSpPr>
        <p:spPr>
          <a:xfrm>
            <a:off x="2171699" y="4629151"/>
            <a:ext cx="457200" cy="4235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46159" y="5076265"/>
            <a:ext cx="5199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動名詞、現在分詞、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to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不定詞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＝　</a:t>
            </a:r>
            <a:r>
              <a:rPr lang="ja-JP" altLang="en-US" sz="3200" b="1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準動詞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D7C5595C-5A38-4D78-A72C-5595CF837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83"/>
    </mc:Choice>
    <mc:Fallback xmlns="">
      <p:transition spd="slow" advTm="14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1" x="6354763" y="3178175"/>
          <p14:tracePt t="1410" x="6323013" y="3194050"/>
          <p14:tracePt t="1419" x="6230938" y="3198813"/>
          <p14:tracePt t="1430" x="6154738" y="3198813"/>
          <p14:tracePt t="1462" x="5592763" y="3236913"/>
          <p14:tracePt t="1495" x="5091113" y="3236913"/>
          <p14:tracePt t="1528" x="4668838" y="3225800"/>
          <p14:tracePt t="1545" x="4513263" y="3194050"/>
          <p14:tracePt t="1562" x="4387850" y="3151188"/>
          <p14:tracePt t="1578" x="4356100" y="3124200"/>
          <p14:tracePt t="1595" x="4295775" y="3059113"/>
          <p14:tracePt t="1611" x="4225925" y="2978150"/>
          <p14:tracePt t="1628" x="4221163" y="2960688"/>
          <p14:tracePt t="1645" x="4198938" y="2928938"/>
          <p14:tracePt t="1662" x="4187825" y="2879725"/>
          <p14:tracePt t="1678" x="4183063" y="2859088"/>
          <p14:tracePt t="1695" x="4171950" y="2843213"/>
          <p14:tracePt t="1712" x="4149725" y="2816225"/>
          <p14:tracePt t="1728" x="4144963" y="2809875"/>
          <p14:tracePt t="1745" x="4149725" y="2771775"/>
          <p14:tracePt t="1762" x="4171950" y="2740025"/>
          <p14:tracePt t="1779" x="4198938" y="2697163"/>
          <p14:tracePt t="1795" x="4214813" y="2674938"/>
          <p14:tracePt t="1811" x="4241800" y="2659063"/>
          <p14:tracePt t="1828" x="4252913" y="2636838"/>
          <p14:tracePt t="1845" x="4264025" y="2593975"/>
          <p14:tracePt t="1861" x="4264025" y="2571750"/>
          <p14:tracePt t="1878" x="4264025" y="2540000"/>
          <p14:tracePt t="1895" x="4268788" y="2501900"/>
          <p14:tracePt t="1911" x="4295775" y="2447925"/>
          <p14:tracePt t="1928" x="4344988" y="2393950"/>
          <p14:tracePt t="1945" x="4349750" y="2389188"/>
          <p14:tracePt t="1962" x="4360863" y="2378075"/>
          <p14:tracePt t="1978" x="4367213" y="2366963"/>
          <p14:tracePt t="1996" x="4383088" y="2344738"/>
          <p14:tracePt t="2012" x="4394200" y="2324100"/>
          <p14:tracePt t="2029" x="4403725" y="2308225"/>
          <p14:tracePt t="2045" x="4410075" y="2301875"/>
          <p14:tracePt t="2062" x="4414838" y="2297113"/>
          <p14:tracePt t="2079" x="4414838" y="2290763"/>
          <p14:tracePt t="2111" x="4430713" y="2290763"/>
          <p14:tracePt t="2129" x="4457700" y="2290763"/>
          <p14:tracePt t="2145" x="4468813" y="2290763"/>
          <p14:tracePt t="2161" x="4484688" y="2286000"/>
          <p14:tracePt t="2178" x="4495800" y="2286000"/>
          <p14:tracePt t="2212" x="4495800" y="2281238"/>
          <p14:tracePt t="2321" x="4491038" y="2274888"/>
          <p14:tracePt t="2333" x="4475163" y="2270125"/>
          <p14:tracePt t="2349" x="4464050" y="2270125"/>
          <p14:tracePt t="2361" x="4448175" y="2263775"/>
          <p14:tracePt t="2378" x="4437063" y="2263775"/>
          <p14:tracePt t="2395" x="4425950" y="2259013"/>
          <p14:tracePt t="2411" x="4421188" y="2259013"/>
          <p14:tracePt t="4587" x="4421188" y="2198688"/>
          <p14:tracePt t="4594" x="4421188" y="2189163"/>
          <p14:tracePt t="4601" x="4414838" y="2182813"/>
          <p14:tracePt t="4611" x="4414838" y="2178050"/>
          <p14:tracePt t="4628" x="4414838" y="2162175"/>
          <p14:tracePt t="4644" x="4421188" y="2139950"/>
          <p14:tracePt t="4661" x="4441825" y="2124075"/>
          <p14:tracePt t="4711" x="4441825" y="2108200"/>
          <p14:tracePt t="4745" x="4441825" y="2101850"/>
          <p14:tracePt t="4778" x="4441825" y="2097088"/>
          <p14:tracePt t="7614" x="4421188" y="2405063"/>
          <p14:tracePt t="7623" x="4421188" y="2452688"/>
          <p14:tracePt t="7635" x="4421188" y="2528888"/>
          <p14:tracePt t="7646" x="4421188" y="2562225"/>
          <p14:tracePt t="7662" x="4468813" y="2670175"/>
          <p14:tracePt t="7680" x="4484688" y="2701925"/>
          <p14:tracePt t="7696" x="4495800" y="2832100"/>
          <p14:tracePt t="7729" x="4430713" y="3079750"/>
          <p14:tracePt t="7762" x="4403725" y="3594100"/>
          <p14:tracePt t="7795" x="4657725" y="4376738"/>
          <p14:tracePt t="7813" x="4821238" y="4826000"/>
          <p14:tracePt t="7829" x="4976813" y="5414963"/>
          <p14:tracePt t="7846" x="5003800" y="5610225"/>
          <p14:tracePt t="7851" x="5019675" y="5922963"/>
          <p14:tracePt t="7862" x="5030788" y="6046788"/>
          <p14:tracePt t="7879" x="5014913" y="6327775"/>
          <p14:tracePt t="7895" x="5003800" y="6381750"/>
          <p14:tracePt t="7913" x="4956175" y="6516688"/>
          <p14:tracePt t="7929" x="4906963" y="6673850"/>
          <p14:tracePt t="7945" x="4891088" y="6727825"/>
          <p14:tracePt t="8150" x="3479800" y="6842125"/>
          <p14:tracePt t="8160" x="3367088" y="6808788"/>
          <p14:tracePt t="8170" x="3252788" y="6777038"/>
          <p14:tracePt t="8183" x="3171825" y="6765925"/>
          <p14:tracePt t="8195" x="3074988" y="6765925"/>
          <p14:tracePt t="8212" x="2955925" y="6750050"/>
          <p14:tracePt t="8228" x="2863850" y="6750050"/>
          <p14:tracePt t="8261" x="2643188" y="6734175"/>
          <p14:tracePt t="8295" x="2513013" y="6716713"/>
          <p14:tracePt t="8410" x="1874838" y="6415088"/>
          <p14:tracePt t="8420" x="1831975" y="6388100"/>
          <p14:tracePt t="8431" x="1751013" y="6327775"/>
          <p14:tracePt t="8445" x="1692275" y="6280150"/>
          <p14:tracePt t="8462" x="1528763" y="6165850"/>
          <p14:tracePt t="8479" x="1366838" y="6042025"/>
          <p14:tracePt t="8495" x="1281113" y="5961063"/>
          <p14:tracePt t="8512" x="1150938" y="5830888"/>
          <p14:tracePt t="8528" x="1123950" y="5781675"/>
          <p14:tracePt t="8545" x="1058863" y="5657850"/>
          <p14:tracePt t="8562" x="1011238" y="5538788"/>
          <p14:tracePt t="8578" x="984250" y="5468938"/>
          <p14:tracePt t="8595" x="966788" y="5376863"/>
          <p14:tracePt t="8612" x="966788" y="5327650"/>
          <p14:tracePt t="8629" x="984250" y="5257800"/>
          <p14:tracePt t="8645" x="1004888" y="5203825"/>
          <p14:tracePt t="8662" x="1074738" y="5122863"/>
          <p14:tracePt t="8678" x="1119188" y="5073650"/>
          <p14:tracePt t="8695" x="1200150" y="5003800"/>
          <p14:tracePt t="8712" x="1335088" y="4938713"/>
          <p14:tracePt t="8728" x="1427163" y="4906963"/>
          <p14:tracePt t="8745" x="1524000" y="4875213"/>
          <p14:tracePt t="8762" x="1658938" y="4803775"/>
          <p14:tracePt t="8779" x="1782763" y="4756150"/>
          <p14:tracePt t="8795" x="1836738" y="4729163"/>
          <p14:tracePt t="8811" x="1982788" y="4702175"/>
          <p14:tracePt t="8828" x="2074863" y="4684713"/>
          <p14:tracePt t="8845" x="2101850" y="4684713"/>
          <p14:tracePt t="8848" x="2144713" y="4675188"/>
          <p14:tracePt t="8862" x="2205038" y="4675188"/>
          <p14:tracePt t="8879" x="2259013" y="4675188"/>
          <p14:tracePt t="8895" x="2398713" y="4675188"/>
          <p14:tracePt t="8911" x="2598738" y="4675188"/>
          <p14:tracePt t="8928" x="2674938" y="4664075"/>
          <p14:tracePt t="8945" x="2778125" y="4668838"/>
          <p14:tracePt t="8962" x="2863850" y="4684713"/>
          <p14:tracePt t="8979" x="2917825" y="4691063"/>
          <p14:tracePt t="8996" x="2971800" y="4691063"/>
          <p14:tracePt t="9012" x="3052763" y="4718050"/>
          <p14:tracePt t="9028" x="3144838" y="4729163"/>
          <p14:tracePt t="9045" x="3252788" y="4756150"/>
          <p14:tracePt t="9063" x="3302000" y="4783138"/>
          <p14:tracePt t="9079" x="3387725" y="4837113"/>
          <p14:tracePt t="9095" x="3421063" y="4852988"/>
          <p14:tracePt t="9112" x="3529013" y="4895850"/>
          <p14:tracePt t="9129" x="3636963" y="4945063"/>
          <p14:tracePt t="9145" x="3690938" y="4960938"/>
          <p14:tracePt t="9161" x="3805238" y="5010150"/>
          <p14:tracePt t="9179" x="3879850" y="5046663"/>
          <p14:tracePt t="9195" x="3890963" y="5064125"/>
          <p14:tracePt t="9212" x="3929063" y="5106988"/>
          <p14:tracePt t="9229" x="3971925" y="5192713"/>
          <p14:tracePt t="9245" x="3987800" y="5237163"/>
          <p14:tracePt t="9262" x="4014788" y="5338763"/>
          <p14:tracePt t="9278" x="4014788" y="5383213"/>
          <p14:tracePt t="9295" x="4037013" y="5484813"/>
          <p14:tracePt t="9312" x="4041775" y="5554663"/>
          <p14:tracePt t="9329" x="4041775" y="5588000"/>
          <p14:tracePt t="9345" x="4041775" y="5614988"/>
          <p14:tracePt t="9349" x="4041775" y="5641975"/>
          <p14:tracePt t="9362" x="4014788" y="5700713"/>
          <p14:tracePt t="9378" x="3994150" y="5745163"/>
          <p14:tracePt t="9395" x="3917950" y="5868988"/>
          <p14:tracePt t="9411" x="3836988" y="5972175"/>
          <p14:tracePt t="9428" x="3717925" y="6069013"/>
          <p14:tracePt t="9445" x="3675063" y="6107113"/>
          <p14:tracePt t="9462" x="3621088" y="6127750"/>
          <p14:tracePt t="9479" x="3517900" y="6172200"/>
          <p14:tracePt t="9495" x="3452813" y="6181725"/>
          <p14:tracePt t="9512" x="3248025" y="6199188"/>
          <p14:tracePt t="9528" x="3074988" y="6199188"/>
          <p14:tracePt t="9545" x="2863850" y="6199188"/>
          <p14:tracePt t="9562" x="2555875" y="6161088"/>
          <p14:tracePt t="9578" x="2481263" y="6138863"/>
          <p14:tracePt t="9595" x="2328863" y="6073775"/>
          <p14:tracePt t="9612" x="2216150" y="6003925"/>
          <p14:tracePt t="9628" x="2171700" y="5981700"/>
          <p14:tracePt t="9645" x="2027238" y="5900738"/>
          <p14:tracePt t="9662" x="1863725" y="5830888"/>
          <p14:tracePt t="9678" x="1809750" y="5792788"/>
          <p14:tracePt t="9695" x="1708150" y="5718175"/>
          <p14:tracePt t="9712" x="1663700" y="5641975"/>
          <p14:tracePt t="9729" x="1631950" y="5572125"/>
          <p14:tracePt t="9745" x="1620838" y="5518150"/>
          <p14:tracePt t="9762" x="1620838" y="5414963"/>
          <p14:tracePt t="9779" x="1616075" y="5365750"/>
          <p14:tracePt t="9795" x="1616075" y="5318125"/>
          <p14:tracePt t="9811" x="1616075" y="5268913"/>
          <p14:tracePt t="9828" x="1627188" y="5226050"/>
          <p14:tracePt t="9845" x="1708150" y="5095875"/>
          <p14:tracePt t="9861" x="1762125" y="5046663"/>
          <p14:tracePt t="9878" x="1870075" y="4972050"/>
          <p14:tracePt t="9895" x="2043113" y="4879975"/>
          <p14:tracePt t="9911" x="2216150" y="4819650"/>
          <p14:tracePt t="9929" x="2355850" y="4799013"/>
          <p14:tracePt t="9945" x="2409825" y="4799013"/>
          <p14:tracePt t="9962" x="2593975" y="4799013"/>
          <p14:tracePt t="9979" x="2906713" y="4799013"/>
          <p14:tracePt t="9995" x="3021013" y="4803775"/>
          <p14:tracePt t="10012" x="3302000" y="4848225"/>
          <p14:tracePt t="10029" x="3533775" y="4891088"/>
          <p14:tracePt t="10045" x="3614738" y="4911725"/>
          <p14:tracePt t="10062" x="3810000" y="4983163"/>
          <p14:tracePt t="10078" x="3879850" y="5026025"/>
          <p14:tracePt t="10095" x="4064000" y="5129213"/>
          <p14:tracePt t="10112" x="4241800" y="5253038"/>
          <p14:tracePt t="10128" x="4286250" y="5295900"/>
          <p14:tracePt t="10145" x="4383088" y="5414963"/>
          <p14:tracePt t="10161" x="4430713" y="5522913"/>
          <p14:tracePt t="10178" x="4430713" y="5549900"/>
          <p14:tracePt t="10195" x="4430713" y="5653088"/>
          <p14:tracePt t="10212" x="4430713" y="5711825"/>
          <p14:tracePt t="10228" x="4430713" y="5745163"/>
          <p14:tracePt t="10245" x="4421188" y="5788025"/>
          <p14:tracePt t="10262" x="4398963" y="5826125"/>
          <p14:tracePt t="10278" x="4376738" y="5853113"/>
          <p14:tracePt t="10295" x="4333875" y="5884863"/>
          <p14:tracePt t="10311" x="4291013" y="5907088"/>
          <p14:tracePt t="10328" x="4268788" y="5922963"/>
          <p14:tracePt t="10345" x="4241800" y="5949950"/>
          <p14:tracePt t="10349" x="4221163" y="5954713"/>
          <p14:tracePt t="10361" x="4214813" y="5961063"/>
          <p14:tracePt t="10379" x="4210050" y="5965825"/>
          <p14:tracePt t="10395" x="4198938" y="5972175"/>
          <p14:tracePt t="11492" x="4198938" y="5981700"/>
          <p14:tracePt t="11501" x="4241800" y="5981700"/>
          <p14:tracePt t="11511" x="4322763" y="5954713"/>
          <p14:tracePt t="11528" x="4513263" y="5954713"/>
          <p14:tracePt t="11545" x="5057775" y="5981700"/>
          <p14:tracePt t="11561" x="5226050" y="5922963"/>
          <p14:tracePt t="11578" x="5257800" y="5895975"/>
          <p14:tracePt t="11595" x="5318125" y="5862638"/>
          <p14:tracePt t="11628" x="5372100" y="5835650"/>
          <p14:tracePt t="11662" x="5745163" y="5745163"/>
          <p14:tracePt t="11695" x="5922963" y="5738813"/>
          <p14:tracePt t="11712" x="5949950" y="5738813"/>
          <p14:tracePt t="11730" x="5961063" y="5738813"/>
          <p14:tracePt t="11746" x="5972175" y="5738813"/>
          <p14:tracePt t="11762" x="6019800" y="5727700"/>
          <p14:tracePt t="11779" x="6080125" y="5722938"/>
          <p14:tracePt t="11795" x="6161088" y="5707063"/>
          <p14:tracePt t="11812" x="6242050" y="5707063"/>
          <p14:tracePt t="11829" x="6289675" y="5695950"/>
          <p14:tracePt t="11845" x="6300788" y="5695950"/>
          <p14:tracePt t="11848" x="6338888" y="5695950"/>
          <p14:tracePt t="11862" x="6372225" y="5695950"/>
          <p14:tracePt t="11879" x="6496050" y="5691188"/>
          <p14:tracePt t="11895" x="6550025" y="5680075"/>
          <p14:tracePt t="11912" x="6700838" y="5668963"/>
          <p14:tracePt t="11928" x="6754813" y="5668963"/>
          <p14:tracePt t="11945" x="6797675" y="5664200"/>
          <p14:tracePt t="12032" x="6808788" y="5664200"/>
          <p14:tracePt t="12043" x="6824663" y="5664200"/>
          <p14:tracePt t="12049" x="6831013" y="5664200"/>
          <p14:tracePt t="12662" x="6889750" y="5653088"/>
          <p14:tracePt t="12671" x="6981825" y="5641975"/>
          <p14:tracePt t="12681" x="7069138" y="5630863"/>
          <p14:tracePt t="12695" x="7170738" y="5626100"/>
          <p14:tracePt t="12711" x="7377113" y="5614988"/>
          <p14:tracePt t="12728" x="7415213" y="5614988"/>
          <p14:tracePt t="12745" x="7478713" y="5614988"/>
          <p14:tracePt t="12761" x="7500938" y="5614988"/>
          <p14:tracePt t="12795" x="7615238" y="5614988"/>
          <p14:tracePt t="12828" x="7770813" y="5614988"/>
          <p14:tracePt t="12862" x="7874000" y="5619750"/>
          <p14:tracePt t="12878" x="7889875" y="5619750"/>
          <p14:tracePt t="12895" x="7900988" y="5619750"/>
          <p14:tracePt t="13082" x="7896225" y="5619750"/>
          <p14:tracePt t="13580" x="7966075" y="5619750"/>
          <p14:tracePt t="13590" x="8143875" y="5599113"/>
          <p14:tracePt t="13601" x="8220075" y="5588000"/>
          <p14:tracePt t="13611" x="8348663" y="5576888"/>
          <p14:tracePt t="13628" x="8408988" y="5576888"/>
          <p14:tracePt t="13645" x="8539163" y="5565775"/>
          <p14:tracePt t="13661" x="8597900" y="5565775"/>
          <p14:tracePt t="13694" x="8721725" y="5561013"/>
          <p14:tracePt t="13729" x="8874125" y="5545138"/>
          <p14:tracePt t="13762" x="9020175" y="5538788"/>
          <p14:tracePt t="13779" x="9121775" y="5538788"/>
          <p14:tracePt t="13795" x="9170988" y="5538788"/>
          <p14:tracePt t="13812" x="9301163" y="5538788"/>
          <p14:tracePt t="13828" x="9337675" y="5538788"/>
          <p14:tracePt t="13845" x="9429750" y="5538788"/>
          <p14:tracePt t="13861" x="9501188" y="5538788"/>
          <p14:tracePt t="13878" x="9591675" y="5527675"/>
          <p14:tracePt t="13895" x="9629775" y="5522913"/>
          <p14:tracePt t="13911" x="9759950" y="5511800"/>
          <p14:tracePt t="13929" x="9899650" y="5500688"/>
          <p14:tracePt t="13945" x="9955213" y="5500688"/>
          <p14:tracePt t="13962" x="10079038" y="5500688"/>
          <p14:tracePt t="13978" x="10133013" y="5500688"/>
          <p14:tracePt t="13995" x="10245725" y="5495925"/>
          <p14:tracePt t="14012" x="10333038" y="5484813"/>
          <p14:tracePt t="14028" x="10402888" y="5484813"/>
          <p14:tracePt t="14045" x="10452100" y="5484813"/>
          <p14:tracePt t="14062" x="10499725" y="5480050"/>
          <p14:tracePt t="14078" x="10521950" y="5480050"/>
          <p14:tracePt t="14095" x="10533063" y="5480050"/>
          <p14:tracePt t="14112" x="10533063" y="5468938"/>
          <p14:tracePt t="17916" x="10544175" y="5534025"/>
          <p14:tracePt t="17931" x="10544175" y="5549900"/>
          <p14:tracePt t="17939" x="10548938" y="5554663"/>
          <p14:tracePt t="17950" x="10548938" y="5565775"/>
          <p14:tracePt t="17961" x="10548938" y="5572125"/>
          <p14:tracePt t="17980" x="10548938" y="5576888"/>
          <p14:tracePt t="17995" x="10548938" y="5588000"/>
          <p14:tracePt t="18011" x="10510838" y="5846763"/>
          <p14:tracePt t="18045" x="10467975" y="5972175"/>
          <p14:tracePt t="18078" x="10452100" y="5999163"/>
          <p14:tracePt t="18111" x="10425113" y="6019800"/>
          <p14:tracePt t="18128" x="10398125" y="6019800"/>
          <p14:tracePt t="18144" x="10310813" y="6019800"/>
          <p14:tracePt t="18161" x="10191750" y="6003925"/>
          <p14:tracePt t="18178" x="10072688" y="6003925"/>
          <p14:tracePt t="18194" x="10045700" y="6003925"/>
          <p14:tracePt t="18212" x="9998075" y="6003925"/>
          <p14:tracePt t="18228" x="9944100" y="6003925"/>
          <p14:tracePt t="18245" x="9917113" y="6015038"/>
          <p14:tracePt t="18261" x="9809163" y="6057900"/>
          <p14:tracePt t="18278" x="9636125" y="6107113"/>
          <p14:tracePt t="18294" x="9571038" y="6127750"/>
          <p14:tracePt t="18311" x="9386888" y="6165850"/>
          <p14:tracePt t="18328" x="9236075" y="6199188"/>
          <p14:tracePt t="18344" x="9182100" y="6203950"/>
          <p14:tracePt t="18348" x="9159875" y="6215063"/>
          <p14:tracePt t="18361" x="9110663" y="6215063"/>
          <p14:tracePt t="18378" x="9090025" y="6219825"/>
          <p14:tracePt t="18395" x="9013825" y="6226175"/>
          <p14:tracePt t="18411" x="8867775" y="6257925"/>
          <p14:tracePt t="18428" x="8802688" y="6262688"/>
          <p14:tracePt t="18445" x="8613775" y="6307138"/>
          <p14:tracePt t="18461" x="8478838" y="6343650"/>
          <p14:tracePt t="18478" x="8458200" y="6361113"/>
          <p14:tracePt t="18495" x="8440738" y="6370638"/>
          <p14:tracePt t="18511" x="8431213" y="6376988"/>
          <p14:tracePt t="18528" x="8420100" y="6381750"/>
          <p14:tracePt t="18544" x="8366125" y="6399213"/>
          <p14:tracePt t="18561" x="8247063" y="6415088"/>
          <p14:tracePt t="18578" x="8159750" y="6426200"/>
          <p14:tracePt t="18594" x="8062913" y="6442075"/>
          <p14:tracePt t="18611" x="7993063" y="6442075"/>
          <p14:tracePt t="18628" x="7970838" y="6442075"/>
          <p14:tracePt t="18644" x="7939088" y="6442075"/>
          <p14:tracePt t="18661" x="7851775" y="6442075"/>
          <p14:tracePt t="18678" x="7662863" y="6442075"/>
          <p14:tracePt t="18695" x="7586663" y="6442075"/>
          <p14:tracePt t="18711" x="7332663" y="6419850"/>
          <p14:tracePt t="18728" x="7269163" y="6408738"/>
          <p14:tracePt t="18744" x="7161213" y="6381750"/>
          <p14:tracePt t="18761" x="7062788" y="6338888"/>
          <p14:tracePt t="18778" x="7031038" y="6323013"/>
          <p14:tracePt t="18794" x="6873875" y="6242050"/>
          <p14:tracePt t="18811" x="6734175" y="6165850"/>
          <p14:tracePt t="18828" x="6662738" y="6100763"/>
          <p14:tracePt t="18844" x="6561138" y="5999163"/>
          <p14:tracePt t="18861" x="6489700" y="5873750"/>
          <p14:tracePt t="18878" x="6462713" y="5776913"/>
          <p14:tracePt t="18894" x="6457950" y="5711825"/>
          <p14:tracePt t="18911" x="6457950" y="5641975"/>
          <p14:tracePt t="18928" x="6469063" y="5581650"/>
          <p14:tracePt t="18945" x="6511925" y="5484813"/>
          <p14:tracePt t="18961" x="6588125" y="5392738"/>
          <p14:tracePt t="18979" x="6711950" y="5295900"/>
          <p14:tracePt t="18994" x="6770688" y="5257800"/>
          <p14:tracePt t="19011" x="6981825" y="5172075"/>
          <p14:tracePt t="19028" x="7134225" y="5129213"/>
          <p14:tracePt t="19044" x="7451725" y="5091113"/>
          <p14:tracePt t="19062" x="7777163" y="5080000"/>
          <p14:tracePt t="19078" x="7889875" y="5080000"/>
          <p14:tracePt t="19094" x="8089900" y="5084763"/>
          <p14:tracePt t="19111" x="8301038" y="5145088"/>
          <p14:tracePt t="19128" x="8355013" y="5172075"/>
          <p14:tracePt t="19144" x="8539163" y="5273675"/>
          <p14:tracePt t="19161" x="8802688" y="5392738"/>
          <p14:tracePt t="19178" x="8912225" y="5441950"/>
          <p14:tracePt t="19194" x="9166225" y="5554663"/>
          <p14:tracePt t="19212" x="9213850" y="5592763"/>
          <p14:tracePt t="19228" x="9213850" y="5603875"/>
          <p14:tracePt t="21666" x="9186863" y="6062663"/>
          <p14:tracePt t="21670" x="9182100" y="6062663"/>
          <p14:tracePt t="21689" x="9182100" y="6046788"/>
          <p14:tracePt t="21700" x="9186863" y="6008688"/>
          <p14:tracePt t="21711" x="9193213" y="5976938"/>
          <p14:tracePt t="21728" x="9193213" y="5949950"/>
          <p14:tracePt t="21745" x="9193213" y="5830888"/>
          <p14:tracePt t="21778" x="9170988" y="5657850"/>
          <p14:tracePt t="21811" x="9132888" y="5534025"/>
          <p14:tracePt t="21844" x="9121775" y="5518150"/>
          <p14:tracePt t="21861" x="9117013" y="5511800"/>
          <p14:tracePt t="21910" x="9110663" y="5507038"/>
          <p14:tracePt t="21939" x="9105900" y="5507038"/>
          <p14:tracePt t="22042" x="9101138" y="5511800"/>
          <p14:tracePt t="22050" x="9090025" y="5527675"/>
          <p14:tracePt t="22062" x="9083675" y="5549900"/>
          <p14:tracePt t="22078" x="9078913" y="5554663"/>
          <p14:tracePt t="22095" x="9078913" y="5561013"/>
          <p14:tracePt t="22140" x="9078913" y="5565775"/>
          <p14:tracePt t="22180" x="9063038" y="5534025"/>
          <p14:tracePt t="22190" x="9051925" y="5511800"/>
          <p14:tracePt t="22200" x="9020175" y="5480050"/>
          <p14:tracePt t="22212" x="8948738" y="5410200"/>
          <p14:tracePt t="22228" x="8890000" y="5349875"/>
          <p14:tracePt t="22245" x="8575675" y="5064125"/>
          <p14:tracePt t="22261" x="7986713" y="4506913"/>
          <p14:tracePt t="22278" x="7754938" y="4264025"/>
          <p14:tracePt t="22294" x="7208838" y="3713163"/>
          <p14:tracePt t="22312" x="6716713" y="3259138"/>
          <p14:tracePt t="22328" x="6300788" y="2960688"/>
          <p14:tracePt t="22345" x="5826125" y="2713038"/>
          <p14:tracePt t="22361" x="4976813" y="2308225"/>
          <p14:tracePt t="22378" x="4513263" y="2139950"/>
          <p14:tracePt t="22395" x="4048125" y="2009775"/>
          <p14:tracePt t="22411" x="3890963" y="1951038"/>
          <p14:tracePt t="22428" x="3841750" y="1924050"/>
          <p14:tracePt t="22445" x="3794125" y="1881188"/>
          <p14:tracePt t="22461" x="3744913" y="1827213"/>
          <p14:tracePt t="22478" x="3713163" y="1800225"/>
          <p14:tracePt t="22494" x="3648075" y="1762125"/>
          <p14:tracePt t="22512" x="3571875" y="1719263"/>
          <p14:tracePt t="22529" x="3529013" y="1708150"/>
          <p14:tracePt t="22544" x="3517900" y="1697038"/>
          <p14:tracePt t="22561" x="3490913" y="1685925"/>
          <p14:tracePt t="22578" x="3448050" y="1670050"/>
          <p14:tracePt t="22594" x="3441700" y="1663700"/>
          <p14:tracePt t="22611" x="3409950" y="1647825"/>
          <p14:tracePt t="22628" x="3409950" y="1643063"/>
          <p14:tracePt t="22644" x="3394075" y="1604963"/>
          <p14:tracePt t="22661" x="3378200" y="1535113"/>
          <p14:tracePt t="22678" x="3371850" y="1512888"/>
          <p14:tracePt t="22694" x="3313113" y="1454150"/>
          <p14:tracePt t="22711" x="3243263" y="1431925"/>
          <p14:tracePt t="22728" x="3214688" y="1427163"/>
          <p14:tracePt t="22745" x="3167063" y="1409700"/>
          <p14:tracePt t="22761" x="3144838" y="1393825"/>
          <p14:tracePt t="22778" x="3140075" y="1389063"/>
          <p14:tracePt t="22794" x="3133725" y="1382713"/>
          <p14:tracePt t="22880" x="3133725" y="1377950"/>
          <p14:tracePt t="23071" x="3151188" y="1377950"/>
          <p14:tracePt t="23083" x="3167063" y="1377950"/>
          <p14:tracePt t="23091" x="3198813" y="1393825"/>
          <p14:tracePt t="23100" x="3221038" y="1427163"/>
          <p14:tracePt t="23111" x="3302000" y="1550988"/>
          <p14:tracePt t="23128" x="3378200" y="1654175"/>
          <p14:tracePt t="23144" x="3805238" y="2032000"/>
          <p14:tracePt t="23178" x="4652963" y="2598738"/>
          <p14:tracePt t="23212" x="5430838" y="3209925"/>
          <p14:tracePt t="23245" x="6507163" y="4106863"/>
          <p14:tracePt t="23261" x="7350125" y="4668838"/>
          <p14:tracePt t="23279" x="8089900" y="5176838"/>
          <p14:tracePt t="23295" x="8251825" y="5295900"/>
          <p14:tracePt t="23311" x="8516938" y="5534025"/>
          <p14:tracePt t="23328" x="8602663" y="5646738"/>
          <p14:tracePt t="23344" x="8712200" y="5772150"/>
          <p14:tracePt t="23348" x="8770938" y="5830888"/>
          <p14:tracePt t="23361" x="8802688" y="5857875"/>
          <p14:tracePt t="23378" x="8836025" y="5873750"/>
          <p14:tracePt t="23395" x="8916988" y="5895975"/>
          <p14:tracePt t="23411" x="8997950" y="5895975"/>
          <p14:tracePt t="23428" x="9009063" y="5895975"/>
          <p14:tracePt t="23445" x="9029700" y="5846763"/>
          <p14:tracePt t="23462" x="9029700" y="5646738"/>
          <p14:tracePt t="23479" x="8975725" y="5327650"/>
          <p14:tracePt t="23495" x="8905875" y="5118100"/>
          <p14:tracePt t="23511" x="8802688" y="4933950"/>
          <p14:tracePt t="23529" x="8694738" y="4792663"/>
          <p14:tracePt t="23545" x="8555038" y="4641850"/>
          <p14:tracePt t="23562" x="8305800" y="4329113"/>
          <p14:tracePt t="23578" x="8105775" y="4041775"/>
          <p14:tracePt t="23594" x="7851775" y="3740150"/>
          <p14:tracePt t="23611" x="7750175" y="3679825"/>
          <p14:tracePt t="23628" x="7685088" y="3659188"/>
          <p14:tracePt t="23644" x="7651750" y="3641725"/>
          <p14:tracePt t="23661" x="7646988" y="3641725"/>
          <p14:tracePt t="23700" x="7646988" y="3648075"/>
          <p14:tracePt t="23711" x="7642225" y="3663950"/>
          <p14:tracePt t="23728" x="7624763" y="3706813"/>
          <p14:tracePt t="23745" x="7620000" y="3717925"/>
          <p14:tracePt t="23761" x="7597775" y="3749675"/>
          <p14:tracePt t="23778" x="7593013" y="3756025"/>
          <p14:tracePt t="23795" x="7586663" y="3767138"/>
          <p14:tracePt t="23811" x="7577138" y="3776663"/>
          <p14:tracePt t="23828" x="7554913" y="3798888"/>
          <p14:tracePt t="23844" x="7532688" y="3805238"/>
          <p14:tracePt t="23861" x="7451725" y="3810000"/>
          <p14:tracePt t="23878" x="7312025" y="3810000"/>
          <p14:tracePt t="23895" x="7262813" y="3810000"/>
          <p14:tracePt t="23911" x="7116763" y="3787775"/>
          <p14:tracePt t="23928" x="7051675" y="3760788"/>
          <p14:tracePt t="23945" x="6842125" y="3614738"/>
          <p14:tracePt t="23961" x="6604000" y="3459163"/>
          <p14:tracePt t="23978" x="6469063" y="3398838"/>
          <p14:tracePt t="23996" x="6365875" y="3355975"/>
          <p14:tracePt t="24011" x="6273800" y="3340100"/>
          <p14:tracePt t="24028" x="6192838" y="3306763"/>
          <p14:tracePt t="24044" x="6107113" y="3275013"/>
          <p14:tracePt t="24061" x="6064250" y="3248025"/>
          <p14:tracePt t="24078" x="6042025" y="3232150"/>
          <p14:tracePt t="24094" x="6026150" y="3221038"/>
          <p14:tracePt t="24159" x="6019800" y="3221038"/>
          <p14:tracePt t="24582" x="6003925" y="3221038"/>
          <p14:tracePt t="24590" x="5911850" y="3205163"/>
          <p14:tracePt t="24599" x="5781675" y="3171825"/>
          <p14:tracePt t="24611" x="5318125" y="3079750"/>
          <p14:tracePt t="24628" x="5095875" y="3036888"/>
          <p14:tracePt t="24661" x="3794125" y="2713038"/>
          <p14:tracePt t="24695" x="3194050" y="2398713"/>
          <p14:tracePt t="24728" x="2820988" y="2112963"/>
          <p14:tracePt t="24745" x="2598738" y="1962150"/>
          <p14:tracePt t="24761" x="2490788" y="1874838"/>
          <p14:tracePt t="24778" x="2463800" y="1820863"/>
          <p14:tracePt t="24794" x="2454275" y="1782763"/>
          <p14:tracePt t="24811" x="2454275" y="1755775"/>
          <p14:tracePt t="24828" x="2454275" y="1739900"/>
          <p14:tracePt t="24844" x="2436813" y="1697038"/>
          <p14:tracePt t="24861" x="2393950" y="1658938"/>
          <p14:tracePt t="24878" x="2366963" y="1636713"/>
          <p14:tracePt t="24894" x="2324100" y="1600200"/>
          <p14:tracePt t="24911" x="2286000" y="1550988"/>
          <p14:tracePt t="24928" x="2270125" y="1465263"/>
          <p14:tracePt t="24945" x="2270125" y="1438275"/>
          <p14:tracePt t="24961" x="2263775" y="1416050"/>
          <p14:tracePt t="24978" x="2263775" y="1382713"/>
          <p14:tracePt t="24995" x="2263775" y="1366838"/>
          <p14:tracePt t="25011" x="2263775" y="1355725"/>
          <p14:tracePt t="25028" x="2274888" y="1346200"/>
          <p14:tracePt t="25044" x="2301875" y="1339850"/>
          <p14:tracePt t="25062" x="2486025" y="1292225"/>
          <p14:tracePt t="25078" x="2551113" y="1270000"/>
          <p14:tracePt t="25094" x="2805113" y="1227138"/>
          <p14:tracePt t="25111" x="3079750" y="1204913"/>
          <p14:tracePt t="25128" x="3171825" y="1184275"/>
          <p14:tracePt t="25144" x="3448050" y="1173163"/>
          <p14:tracePt t="25161" x="3933825" y="1173163"/>
          <p14:tracePt t="25178" x="4117975" y="1162050"/>
          <p14:tracePt t="25194" x="4814888" y="1146175"/>
          <p14:tracePt t="25211" x="5399088" y="1096963"/>
          <p14:tracePt t="25228" x="5534025" y="1096963"/>
          <p14:tracePt t="25245" x="5772150" y="1085850"/>
          <p14:tracePt t="25261" x="5918200" y="1074738"/>
          <p14:tracePt t="25278" x="6019800" y="1074738"/>
          <p14:tracePt t="25294" x="6118225" y="1074738"/>
          <p14:tracePt t="25311" x="6296025" y="1074738"/>
          <p14:tracePt t="25328" x="6469063" y="1074738"/>
          <p14:tracePt t="25345" x="6707188" y="1074738"/>
          <p14:tracePt t="25348" x="6770688" y="1069975"/>
          <p14:tracePt t="25361" x="6797675" y="1069975"/>
          <p14:tracePt t="25378" x="6808788" y="1069975"/>
          <p14:tracePt t="25394" x="6815138" y="1069975"/>
          <p14:tracePt t="27576" x="6516688" y="1901825"/>
          <p14:tracePt t="27578" x="6500813" y="1901825"/>
          <p14:tracePt t="27594" x="6057900" y="1897063"/>
          <p14:tracePt t="27611" x="5842000" y="1885950"/>
          <p14:tracePt t="27628" x="5792788" y="1885950"/>
          <p14:tracePt t="27644" x="5673725" y="1885950"/>
          <p14:tracePt t="27661" x="5626100" y="1885950"/>
          <p14:tracePt t="27678" x="5619750" y="1885950"/>
          <p14:tracePt t="27711" x="5599113" y="1885950"/>
          <p14:tracePt t="27745" x="5545138" y="1890713"/>
          <p14:tracePt t="27779" x="5453063" y="1912938"/>
          <p14:tracePt t="27795" x="5437188" y="1912938"/>
          <p14:tracePt t="27812" x="5426075" y="1912938"/>
          <p14:tracePt t="28430" x="5437188" y="1912938"/>
          <p14:tracePt t="28440" x="5457825" y="1908175"/>
          <p14:tracePt t="28450" x="5480050" y="1901825"/>
          <p14:tracePt t="28461" x="5491163" y="1901825"/>
          <p14:tracePt t="28482" x="5495925" y="1901825"/>
          <p14:tracePt t="28510" x="5500688" y="1901825"/>
          <p14:tracePt t="28540" x="5500688" y="1897063"/>
          <p14:tracePt t="28549" x="5457825" y="1897063"/>
          <p14:tracePt t="28571" x="5403850" y="1912938"/>
          <p14:tracePt t="28594" x="5334000" y="1928813"/>
          <p14:tracePt t="28611" x="5284788" y="1951038"/>
          <p14:tracePt t="28628" x="5280025" y="1955800"/>
          <p14:tracePt t="28644" x="5268913" y="1962150"/>
          <p14:tracePt t="28669" x="5264150" y="1962150"/>
          <p14:tracePt t="28679" x="5264150" y="1955800"/>
          <p14:tracePt t="28695" x="5264150" y="1951038"/>
          <p14:tracePt t="28711" x="5246688" y="1944688"/>
          <p14:tracePt t="28728" x="5226050" y="1944688"/>
          <p14:tracePt t="28744" x="5192713" y="1944688"/>
          <p14:tracePt t="28761" x="5145088" y="1951038"/>
          <p14:tracePt t="28778" x="5129213" y="1951038"/>
          <p14:tracePt t="28871" x="5122863" y="1955800"/>
          <p14:tracePt t="28881" x="5118100" y="1962150"/>
          <p14:tracePt t="28890" x="5118100" y="1966913"/>
          <p14:tracePt t="28910" x="5111750" y="1966913"/>
          <p14:tracePt t="28939" x="5106988" y="1966913"/>
          <p14:tracePt t="28949" x="5095875" y="1973263"/>
          <p14:tracePt t="28959" x="5068888" y="1978025"/>
          <p14:tracePt t="28969" x="5053013" y="1982788"/>
          <p14:tracePt t="28980" x="5037138" y="1993900"/>
          <p14:tracePt t="28995" x="4992688" y="2000250"/>
          <p14:tracePt t="29011" x="4933950" y="2005013"/>
          <p14:tracePt t="29028" x="4918075" y="2005013"/>
          <p14:tracePt t="29044" x="4868863" y="2005013"/>
          <p14:tracePt t="29061" x="4837113" y="2016125"/>
          <p14:tracePt t="29078" x="4814888" y="2016125"/>
          <p14:tracePt t="29094" x="4783138" y="2016125"/>
          <p14:tracePt t="29111" x="4722813" y="2020888"/>
          <p14:tracePt t="29128" x="4630738" y="2043113"/>
          <p14:tracePt t="29144" x="4513263" y="2058988"/>
          <p14:tracePt t="29161" x="4322763" y="2090738"/>
          <p14:tracePt t="29178" x="4230688" y="2101850"/>
          <p14:tracePt t="29194" x="4117975" y="2101850"/>
          <p14:tracePt t="29212" x="3987800" y="2117725"/>
          <p14:tracePt t="29228" x="3944938" y="2124075"/>
          <p14:tracePt t="29244" x="3821113" y="2135188"/>
          <p14:tracePt t="29261" x="3652838" y="2144713"/>
          <p14:tracePt t="29278" x="3587750" y="2144713"/>
          <p14:tracePt t="29294" x="3425825" y="2144713"/>
          <p14:tracePt t="29311" x="3259138" y="2155825"/>
          <p14:tracePt t="29328" x="3232150" y="2155825"/>
          <p14:tracePt t="29344" x="3144838" y="2155825"/>
          <p14:tracePt t="29362" x="3032125" y="2155825"/>
          <p14:tracePt t="29379" x="2982913" y="2155825"/>
          <p14:tracePt t="29395" x="2794000" y="2151063"/>
          <p14:tracePt t="29411" x="2663825" y="2139950"/>
          <p14:tracePt t="29428" x="2616200" y="2139950"/>
          <p14:tracePt t="29445" x="2609850" y="2135188"/>
          <p14:tracePt t="29461" x="2598738" y="2135188"/>
          <p14:tracePt t="29478" x="2562225" y="2135188"/>
          <p14:tracePt t="29494" x="2540000" y="2135188"/>
          <p14:tracePt t="29511" x="2497138" y="2139950"/>
          <p14:tracePt t="29528" x="2474913" y="2144713"/>
          <p14:tracePt t="29544" x="2463800" y="2144713"/>
          <p14:tracePt t="29561" x="2443163" y="2151063"/>
          <p14:tracePt t="29578" x="2436813" y="2151063"/>
          <p14:tracePt t="29594" x="2425700" y="2151063"/>
          <p14:tracePt t="29611" x="2420938" y="2155825"/>
          <p14:tracePt t="29628" x="2405063" y="2155825"/>
          <p14:tracePt t="29661" x="2398713" y="2155825"/>
          <p14:tracePt t="29762" x="2393950" y="2155825"/>
          <p14:tracePt t="29940" x="2398713" y="2155825"/>
          <p14:tracePt t="29960" x="2420938" y="2155825"/>
          <p14:tracePt t="29970" x="2432050" y="2155825"/>
          <p14:tracePt t="29982" x="2447925" y="2162175"/>
          <p14:tracePt t="29996" x="2459038" y="2166938"/>
          <p14:tracePt t="30011" x="2501900" y="2182813"/>
          <p14:tracePt t="30028" x="2551113" y="2189163"/>
          <p14:tracePt t="30061" x="2605088" y="2216150"/>
          <p14:tracePt t="30094" x="2620963" y="2216150"/>
          <p14:tracePt t="30242" x="2620963" y="2209800"/>
          <p14:tracePt t="30271" x="2620963" y="2205038"/>
          <p14:tracePt t="30291" x="2620963" y="2198688"/>
          <p14:tracePt t="30751" x="2636838" y="2198688"/>
          <p14:tracePt t="30761" x="2674938" y="2205038"/>
          <p14:tracePt t="30769" x="2717800" y="2220913"/>
          <p14:tracePt t="30779" x="2744788" y="2227263"/>
          <p14:tracePt t="30794" x="2816225" y="2236788"/>
          <p14:tracePt t="30811" x="2843213" y="2236788"/>
          <p14:tracePt t="30828" x="2847975" y="2243138"/>
          <p14:tracePt t="30844" x="2852738" y="2243138"/>
          <p14:tracePt t="30941" x="2847975" y="2243138"/>
          <p14:tracePt t="30950" x="2843213" y="2254250"/>
          <p14:tracePt t="30961" x="2832100" y="2263775"/>
          <p14:tracePt t="30978" x="2794000" y="2290763"/>
          <p14:tracePt t="30995" x="2778125" y="2297113"/>
          <p14:tracePt t="31011" x="2735263" y="2317750"/>
          <p14:tracePt t="31028" x="2701925" y="2324100"/>
          <p14:tracePt t="31044" x="2636838" y="2335213"/>
          <p14:tracePt t="31061" x="2571750" y="2335213"/>
          <p14:tracePt t="31078" x="2540000" y="2335213"/>
          <p14:tracePt t="31094" x="2470150" y="2297113"/>
          <p14:tracePt t="31111" x="2432050" y="2254250"/>
          <p14:tracePt t="31128" x="2409825" y="2227263"/>
          <p14:tracePt t="31144" x="2405063" y="2189163"/>
          <p14:tracePt t="31161" x="2389188" y="2117725"/>
          <p14:tracePt t="31178" x="2389188" y="2081213"/>
          <p14:tracePt t="31194" x="2389188" y="2032000"/>
          <p14:tracePt t="31211" x="2389188" y="2000250"/>
          <p14:tracePt t="31228" x="2389188" y="1966913"/>
          <p14:tracePt t="31244" x="2405063" y="1939925"/>
          <p14:tracePt t="31261" x="2416175" y="1924050"/>
          <p14:tracePt t="31278" x="2454275" y="1897063"/>
          <p14:tracePt t="31294" x="2486025" y="1881188"/>
          <p14:tracePt t="31311" x="2566988" y="1863725"/>
          <p14:tracePt t="31328" x="2647950" y="1863725"/>
          <p14:tracePt t="31344" x="2686050" y="1863725"/>
          <p14:tracePt t="31361" x="2805113" y="1897063"/>
          <p14:tracePt t="31378" x="2847975" y="1912938"/>
          <p14:tracePt t="31394" x="2906713" y="1944688"/>
          <p14:tracePt t="31411" x="2917825" y="1973263"/>
          <p14:tracePt t="31428" x="2924175" y="2005013"/>
          <p14:tracePt t="31445" x="2924175" y="2016125"/>
          <p14:tracePt t="31461" x="2924175" y="2027238"/>
          <p14:tracePt t="31478" x="2924175" y="2032000"/>
          <p14:tracePt t="31562" x="2924175" y="2027238"/>
          <p14:tracePt t="31591" x="2917825" y="2020888"/>
          <p14:tracePt t="31630" x="2906713" y="2020888"/>
          <p14:tracePt t="31640" x="2870200" y="2020888"/>
          <p14:tracePt t="31650" x="2816225" y="2027238"/>
          <p14:tracePt t="31661" x="2751138" y="2032000"/>
          <p14:tracePt t="31678" x="2636838" y="2054225"/>
          <p14:tracePt t="31695" x="2508250" y="2074863"/>
          <p14:tracePt t="31711" x="2366963" y="2090738"/>
          <p14:tracePt t="31728" x="2301875" y="2090738"/>
          <p14:tracePt t="31745" x="2281238" y="2090738"/>
          <p14:tracePt t="31930" x="2281238" y="2097088"/>
          <p14:tracePt t="31950" x="2308225" y="2097088"/>
          <p14:tracePt t="31960" x="2405063" y="2117725"/>
          <p14:tracePt t="31969" x="2508250" y="2124075"/>
          <p14:tracePt t="31980" x="2598738" y="2135188"/>
          <p14:tracePt t="31995" x="2701925" y="2155825"/>
          <p14:tracePt t="32011" x="2794000" y="2182813"/>
          <p14:tracePt t="32028" x="2859088" y="2198688"/>
          <p14:tracePt t="32045" x="2863850" y="2205038"/>
          <p14:tracePt t="32080" x="2863850" y="2209800"/>
          <p14:tracePt t="32094" x="2863850" y="2220913"/>
          <p14:tracePt t="32111" x="2852738" y="2247900"/>
          <p14:tracePt t="32128" x="2825750" y="2290763"/>
          <p14:tracePt t="32144" x="2809875" y="2297113"/>
          <p14:tracePt t="32161" x="2762250" y="2317750"/>
          <p14:tracePt t="32178" x="2713038" y="2317750"/>
          <p14:tracePt t="32195" x="2571750" y="2312988"/>
          <p14:tracePt t="32211" x="2486025" y="2270125"/>
          <p14:tracePt t="32228" x="2454275" y="2247900"/>
          <p14:tracePt t="32245" x="2378075" y="2135188"/>
          <p14:tracePt t="32262" x="2362200" y="2036763"/>
          <p14:tracePt t="32278" x="2362200" y="2009775"/>
          <p14:tracePt t="32294" x="2362200" y="1939925"/>
          <p14:tracePt t="32311" x="2378075" y="1890713"/>
          <p14:tracePt t="32328" x="2389188" y="1870075"/>
          <p14:tracePt t="32345" x="2432050" y="1809750"/>
          <p14:tracePt t="32348" x="2443163" y="1793875"/>
          <p14:tracePt t="32361" x="2486025" y="1773238"/>
          <p14:tracePt t="32378" x="2528888" y="1746250"/>
          <p14:tracePt t="32394" x="2724150" y="1690688"/>
          <p14:tracePt t="32411" x="2874963" y="1690688"/>
          <p14:tracePt t="32428" x="2982913" y="1701800"/>
          <p14:tracePt t="32445" x="3025775" y="1719263"/>
          <p14:tracePt t="32462" x="3070225" y="1766888"/>
          <p14:tracePt t="32478" x="3101975" y="1809750"/>
          <p14:tracePt t="32495" x="3128963" y="1897063"/>
          <p14:tracePt t="32511" x="3128963" y="1982788"/>
          <p14:tracePt t="32528" x="3113088" y="2054225"/>
          <p14:tracePt t="32544" x="3079750" y="2124075"/>
          <p14:tracePt t="32562" x="3009900" y="2205038"/>
          <p14:tracePt t="32578" x="2933700" y="2259013"/>
          <p14:tracePt t="32594" x="2928938" y="2263775"/>
          <p14:tracePt t="32611" x="2924175" y="2270125"/>
          <p14:tracePt t="32771" x="2917825" y="2270125"/>
          <p14:tracePt t="33671" x="2933700" y="2270125"/>
          <p14:tracePt t="33682" x="3016250" y="2297113"/>
          <p14:tracePt t="33694" x="3270250" y="2335213"/>
          <p14:tracePt t="33711" x="3717925" y="2351088"/>
          <p14:tracePt t="33728" x="3967163" y="2351088"/>
          <p14:tracePt t="33744" x="4214813" y="2351088"/>
          <p14:tracePt t="33778" x="4852988" y="2328863"/>
          <p14:tracePt t="33811" x="5884863" y="2328863"/>
          <p14:tracePt t="33844" x="6442075" y="2398713"/>
          <p14:tracePt t="33861" x="6792913" y="2474913"/>
          <p14:tracePt t="33878" x="6869113" y="2486025"/>
          <p14:tracePt t="33894" x="7008813" y="2490788"/>
          <p14:tracePt t="33911" x="7051675" y="2490788"/>
          <p14:tracePt t="33928" x="7058025" y="2490788"/>
          <p14:tracePt t="33961" x="7062788" y="2490788"/>
          <p14:tracePt t="33978" x="7069138" y="2490788"/>
          <p14:tracePt t="33995" x="7100888" y="2490788"/>
          <p14:tracePt t="34011" x="7123113" y="2490788"/>
          <p14:tracePt t="34028" x="7127875" y="2490788"/>
          <p14:tracePt t="34045" x="7134225" y="2490788"/>
          <p14:tracePt t="34061" x="7134225" y="2486025"/>
          <p14:tracePt t="34160" x="7127875" y="2486025"/>
          <p14:tracePt t="34170" x="7123113" y="2486025"/>
          <p14:tracePt t="34220" x="7116763" y="2486025"/>
          <p14:tracePt t="34800" x="7188200" y="2470150"/>
          <p14:tracePt t="34810" x="7446963" y="2416175"/>
          <p14:tracePt t="34820" x="7559675" y="2393950"/>
          <p14:tracePt t="34831" x="7685088" y="2393950"/>
          <p14:tracePt t="34844" x="7786688" y="2382838"/>
          <p14:tracePt t="34861" x="7878763" y="2378075"/>
          <p14:tracePt t="34878" x="7885113" y="2378075"/>
          <p14:tracePt t="34949" x="7889875" y="2378075"/>
          <p14:tracePt t="34979" x="7912100" y="2378075"/>
          <p14:tracePt t="34995" x="7916863" y="2378075"/>
          <p14:tracePt t="35011" x="7923213" y="2378075"/>
          <p14:tracePt t="35049" x="7927975" y="2389188"/>
          <p14:tracePt t="35061" x="7932738" y="2389188"/>
          <p14:tracePt t="35078" x="7954963" y="2393950"/>
          <p14:tracePt t="35094" x="7993063" y="2393950"/>
          <p14:tracePt t="35111" x="8040688" y="2393950"/>
          <p14:tracePt t="35128" x="8062913" y="2393950"/>
          <p14:tracePt t="35144" x="8112125" y="2393950"/>
          <p14:tracePt t="35161" x="8159750" y="2393950"/>
          <p14:tracePt t="35178" x="8170863" y="2393950"/>
          <p14:tracePt t="35194" x="8231188" y="2382838"/>
          <p14:tracePt t="35211" x="8305800" y="2378075"/>
          <p14:tracePt t="35228" x="8332788" y="2378075"/>
          <p14:tracePt t="35245" x="8404225" y="2366963"/>
          <p14:tracePt t="35261" x="8447088" y="2362200"/>
          <p14:tracePt t="35278" x="8485188" y="2362200"/>
          <p14:tracePt t="35294" x="8521700" y="2362200"/>
          <p14:tracePt t="35311" x="8602663" y="2355850"/>
          <p14:tracePt t="35328" x="8678863" y="2355850"/>
          <p14:tracePt t="35344" x="8728075" y="2355850"/>
          <p14:tracePt t="35361" x="8786813" y="2355850"/>
          <p14:tracePt t="35378" x="8824913" y="2355850"/>
          <p14:tracePt t="35394" x="8883650" y="2355850"/>
          <p14:tracePt t="35411" x="8932863" y="2355850"/>
          <p14:tracePt t="35428" x="8959850" y="2355850"/>
          <p14:tracePt t="35444" x="8982075" y="2355850"/>
          <p14:tracePt t="35522" x="8982075" y="2351088"/>
          <p14:tracePt t="35591" x="8982075" y="2344738"/>
          <p14:tracePt t="35600" x="8955088" y="2324100"/>
          <p14:tracePt t="35611" x="8928100" y="2312988"/>
          <p14:tracePt t="35628" x="8912225" y="2308225"/>
          <p14:tracePt t="35645" x="8863013" y="2297113"/>
          <p14:tracePt t="35661" x="8775700" y="2297113"/>
          <p14:tracePt t="35678" x="8651875" y="2297113"/>
          <p14:tracePt t="35695" x="8494713" y="2297113"/>
          <p14:tracePt t="35712" x="8143875" y="2312988"/>
          <p14:tracePt t="35729" x="7813675" y="2351088"/>
          <p14:tracePt t="35745" x="7496175" y="2378075"/>
          <p14:tracePt t="35761" x="7278688" y="2398713"/>
          <p14:tracePt t="35778" x="7150100" y="2420938"/>
          <p14:tracePt t="35794" x="7123113" y="2420938"/>
          <p14:tracePt t="35811" x="7089775" y="2420938"/>
          <p14:tracePt t="35828" x="7051675" y="2425700"/>
          <p14:tracePt t="35844" x="6981825" y="2425700"/>
          <p14:tracePt t="35861" x="6880225" y="2425700"/>
          <p14:tracePt t="35878" x="6842125" y="2436813"/>
          <p14:tracePt t="35894" x="6824663" y="2436813"/>
          <p14:tracePt t="35911" x="6797675" y="2436813"/>
          <p14:tracePt t="35928" x="6738938" y="2432050"/>
          <p14:tracePt t="35944" x="6523038" y="2389188"/>
          <p14:tracePt t="35962" x="6257925" y="2324100"/>
          <p14:tracePt t="35979" x="6046788" y="2243138"/>
          <p14:tracePt t="35995" x="6003925" y="2205038"/>
          <p14:tracePt t="36011" x="5934075" y="2081213"/>
          <p14:tracePt t="36028" x="5918200" y="2016125"/>
          <p14:tracePt t="36045" x="5880100" y="1890713"/>
          <p14:tracePt t="36061" x="5864225" y="1809750"/>
          <p14:tracePt t="36078" x="5857875" y="1789113"/>
          <p14:tracePt t="36094" x="5857875" y="1751013"/>
          <p14:tracePt t="36111" x="5891213" y="1697038"/>
          <p14:tracePt t="36128" x="5927725" y="1658938"/>
          <p14:tracePt t="36145" x="6096000" y="1589088"/>
          <p14:tracePt t="36161" x="6242050" y="1562100"/>
          <p14:tracePt t="36178" x="6354763" y="1562100"/>
          <p14:tracePt t="36194" x="6507163" y="1562100"/>
          <p14:tracePt t="36211" x="6599238" y="1573213"/>
          <p14:tracePt t="36228" x="6662738" y="1582738"/>
          <p14:tracePt t="36245" x="6716713" y="1620838"/>
          <p14:tracePt t="36261" x="6765925" y="1674813"/>
          <p14:tracePt t="36278" x="6797675" y="1755775"/>
          <p14:tracePt t="36294" x="6824663" y="1789113"/>
          <p14:tracePt t="36311" x="6869113" y="1890713"/>
          <p14:tracePt t="36328" x="6884988" y="1917700"/>
          <p14:tracePt t="36344" x="6900863" y="1982788"/>
          <p14:tracePt t="36361" x="6900863" y="2016125"/>
          <p14:tracePt t="36378" x="6900863" y="2027238"/>
          <p14:tracePt t="36394" x="6880225" y="2047875"/>
          <p14:tracePt t="36411" x="6853238" y="2063750"/>
          <p14:tracePt t="36428" x="6853238" y="2070100"/>
          <p14:tracePt t="36444" x="6846888" y="2070100"/>
          <p14:tracePt t="36544" x="6869113" y="2070100"/>
          <p14:tracePt t="36550" x="6907213" y="2070100"/>
          <p14:tracePt t="36561" x="6981825" y="2070100"/>
          <p14:tracePt t="36578" x="7096125" y="2070100"/>
          <p14:tracePt t="36594" x="7285038" y="2081213"/>
          <p14:tracePt t="36611" x="7377113" y="2124075"/>
          <p14:tracePt t="36628" x="7419975" y="2171700"/>
          <p14:tracePt t="36644" x="7442200" y="2216150"/>
          <p14:tracePt t="36661" x="7442200" y="2247900"/>
          <p14:tracePt t="36678" x="7442200" y="2259013"/>
          <p14:tracePt t="36694" x="7442200" y="2274888"/>
          <p14:tracePt t="36711" x="7442200" y="2286000"/>
          <p14:tracePt t="36728" x="7442200" y="2290763"/>
          <p14:tracePt t="36745" x="7442200" y="2297113"/>
          <p14:tracePt t="36761" x="7404100" y="2312988"/>
          <p14:tracePt t="36778" x="7370763" y="2317750"/>
          <p14:tracePt t="36794" x="7289800" y="2317750"/>
          <p14:tracePt t="36811" x="7269163" y="2308225"/>
          <p14:tracePt t="36828" x="7262813" y="2301875"/>
          <p14:tracePt t="36844" x="7246938" y="2286000"/>
          <p14:tracePt t="36861" x="7235825" y="2270125"/>
          <p14:tracePt t="36878" x="7231063" y="2263775"/>
          <p14:tracePt t="36894" x="7231063" y="2259013"/>
          <p14:tracePt t="36919" x="7246938" y="2254250"/>
          <p14:tracePt t="36931" x="7366000" y="2243138"/>
          <p14:tracePt t="36944" x="7539038" y="2232025"/>
          <p14:tracePt t="36961" x="7754938" y="2236788"/>
          <p14:tracePt t="36978" x="7977188" y="2247900"/>
          <p14:tracePt t="36995" x="8051800" y="2270125"/>
          <p14:tracePt t="37011" x="8089900" y="2281238"/>
          <p14:tracePt t="37028" x="8094663" y="2286000"/>
          <p14:tracePt t="37044" x="8101013" y="2290763"/>
          <p14:tracePt t="37100" x="8089900" y="2290763"/>
          <p14:tracePt t="37110" x="8058150" y="2297113"/>
          <p14:tracePt t="37121" x="7970838" y="2297113"/>
          <p14:tracePt t="37131" x="7759700" y="2297113"/>
          <p14:tracePt t="37144" x="7658100" y="2297113"/>
          <p14:tracePt t="37161" x="7419975" y="2297113"/>
          <p14:tracePt t="37178" x="7377113" y="2297113"/>
          <p14:tracePt t="37194" x="7350125" y="2274888"/>
          <p14:tracePt t="37211" x="7350125" y="2227263"/>
          <p14:tracePt t="37228" x="7388225" y="2182813"/>
          <p14:tracePt t="37244" x="7408863" y="2178050"/>
          <p14:tracePt t="37261" x="7539038" y="2139950"/>
          <p14:tracePt t="37278" x="7593013" y="2124075"/>
          <p14:tracePt t="37294" x="7858125" y="2112963"/>
          <p14:tracePt t="37311" x="8058150" y="2112963"/>
          <p14:tracePt t="37328" x="8123238" y="2112963"/>
          <p14:tracePt t="37344" x="8278813" y="2155825"/>
          <p14:tracePt t="37361" x="8451850" y="2216150"/>
          <p14:tracePt t="37378" x="8516938" y="2243138"/>
          <p14:tracePt t="37394" x="8593138" y="2274888"/>
          <p14:tracePt t="37411" x="8597900" y="2281238"/>
          <p14:tracePt t="37428" x="8597900" y="2286000"/>
          <p14:tracePt t="37468" x="8597900" y="2290763"/>
          <p14:tracePt t="37510" x="8597900" y="2297113"/>
          <p14:tracePt t="37550" x="8593138" y="2297113"/>
          <p14:tracePt t="38042" x="8570913" y="2301875"/>
          <p14:tracePt t="38051" x="8521700" y="2328863"/>
          <p14:tracePt t="38063" x="8489950" y="2344738"/>
          <p14:tracePt t="38078" x="8462963" y="2351088"/>
          <p14:tracePt t="38094" x="8366125" y="2398713"/>
          <p14:tracePt t="38111" x="8240713" y="2443163"/>
          <p14:tracePt t="38128" x="8213725" y="2452688"/>
          <p14:tracePt t="38161" x="8031163" y="2470150"/>
          <p14:tracePt t="38195" x="7754938" y="2486025"/>
          <p14:tracePt t="38228" x="7361238" y="2513013"/>
          <p14:tracePt t="38244" x="7123113" y="2513013"/>
          <p14:tracePt t="38261" x="6943725" y="2513013"/>
          <p14:tracePt t="38278" x="6880225" y="2513013"/>
          <p14:tracePt t="38294" x="6700838" y="2508250"/>
          <p14:tracePt t="38311" x="6523038" y="2497138"/>
          <p14:tracePt t="38328" x="6242050" y="2452688"/>
          <p14:tracePt t="38344" x="6080125" y="2405063"/>
          <p14:tracePt t="38348" x="5988050" y="2382838"/>
          <p14:tracePt t="38361" x="5907088" y="2355850"/>
          <p14:tracePt t="38378" x="5803900" y="2324100"/>
          <p14:tracePt t="38394" x="5695950" y="2286000"/>
          <p14:tracePt t="38411" x="5599113" y="2243138"/>
          <p14:tracePt t="38428" x="5518150" y="2209800"/>
          <p14:tracePt t="38444" x="5430838" y="2166938"/>
          <p14:tracePt t="38461" x="5356225" y="2090738"/>
          <p14:tracePt t="38478" x="5338763" y="1982788"/>
          <p14:tracePt t="38494" x="5349875" y="1939925"/>
          <p14:tracePt t="38511" x="5426075" y="1827213"/>
          <p14:tracePt t="38528" x="5556250" y="1728788"/>
          <p14:tracePt t="38544" x="5619750" y="1701800"/>
          <p14:tracePt t="38561" x="5826125" y="1636713"/>
          <p14:tracePt t="38578" x="5891213" y="1631950"/>
          <p14:tracePt t="38594" x="6069013" y="1609725"/>
          <p14:tracePt t="38611" x="6235700" y="1609725"/>
          <p14:tracePt t="38628" x="6300788" y="1609725"/>
          <p14:tracePt t="38644" x="6523038" y="1697038"/>
          <p14:tracePt t="38661" x="6657975" y="1789113"/>
          <p14:tracePt t="38678" x="6689725" y="1809750"/>
          <p14:tracePt t="38694" x="6743700" y="1858963"/>
          <p14:tracePt t="38711" x="6754813" y="1897063"/>
          <p14:tracePt t="38728" x="6765925" y="1951038"/>
          <p14:tracePt t="38744" x="6765925" y="1966913"/>
          <p14:tracePt t="38761" x="6770688" y="1989138"/>
          <p14:tracePt t="38778" x="6770688" y="2005013"/>
          <p14:tracePt t="38794" x="6788150" y="2047875"/>
          <p14:tracePt t="38811" x="6797675" y="2117725"/>
          <p14:tracePt t="38828" x="6819900" y="2171700"/>
          <p14:tracePt t="38844" x="6831013" y="2216150"/>
          <p14:tracePt t="38861" x="6842125" y="2254250"/>
          <p14:tracePt t="38878" x="6842125" y="2263775"/>
          <p14:tracePt t="38894" x="6842125" y="2281238"/>
          <p14:tracePt t="38911" x="6831013" y="2297113"/>
          <p14:tracePt t="38928" x="6819900" y="2308225"/>
          <p14:tracePt t="38944" x="6761163" y="2339975"/>
          <p14:tracePt t="38961" x="6646863" y="2389188"/>
          <p14:tracePt t="38978" x="6516688" y="2416175"/>
          <p14:tracePt t="38995" x="6453188" y="2420938"/>
          <p14:tracePt t="39011" x="6273800" y="2432050"/>
          <p14:tracePt t="39028" x="6208713" y="2432050"/>
          <p14:tracePt t="39044" x="6019800" y="2405063"/>
          <p14:tracePt t="39062" x="5837238" y="2335213"/>
          <p14:tracePt t="39078" x="5765800" y="2297113"/>
          <p14:tracePt t="39094" x="5653088" y="2209800"/>
          <p14:tracePt t="39111" x="5619750" y="2124075"/>
          <p14:tracePt t="39128" x="5610225" y="2097088"/>
          <p14:tracePt t="39144" x="5619750" y="2016125"/>
          <p14:tracePt t="39161" x="5646738" y="1955800"/>
          <p14:tracePt t="39178" x="5684838" y="1881188"/>
          <p14:tracePt t="39195" x="5722938" y="1847850"/>
          <p14:tracePt t="39211" x="5799138" y="1782763"/>
          <p14:tracePt t="39228" x="5880100" y="1735138"/>
          <p14:tracePt t="39245" x="6015038" y="1697038"/>
          <p14:tracePt t="39261" x="6253163" y="1631950"/>
          <p14:tracePt t="39278" x="6484938" y="1620838"/>
          <p14:tracePt t="39294" x="6543675" y="1620838"/>
          <p14:tracePt t="39311" x="6653213" y="1620838"/>
          <p14:tracePt t="39328" x="6673850" y="1636713"/>
          <p14:tracePt t="39344" x="6707188" y="1681163"/>
          <p14:tracePt t="39361" x="6743700" y="1728788"/>
          <p14:tracePt t="39378" x="6761163" y="1751013"/>
          <p14:tracePt t="39394" x="6781800" y="1816100"/>
          <p14:tracePt t="39411" x="6797675" y="1874838"/>
          <p14:tracePt t="39428" x="6804025" y="1939925"/>
          <p14:tracePt t="39444" x="6815138" y="1955800"/>
          <p14:tracePt t="39461" x="6815138" y="1989138"/>
          <p14:tracePt t="39478" x="6815138" y="1993900"/>
          <p14:tracePt t="39494" x="6815138" y="2000250"/>
          <p14:tracePt t="39511" x="6808788" y="2000250"/>
          <p14:tracePt t="39921" x="6815138" y="2005013"/>
          <p14:tracePt t="39931" x="6819900" y="2005013"/>
          <p14:tracePt t="39939" x="6824663" y="2009775"/>
          <p14:tracePt t="39949" x="6835775" y="2016125"/>
          <p14:tracePt t="39979" x="7031038" y="2063750"/>
          <p14:tracePt t="40011" x="7559675" y="2124075"/>
          <p14:tracePt t="40044" x="7939088" y="2155825"/>
          <p14:tracePt t="40062" x="8078788" y="2171700"/>
          <p14:tracePt t="40078" x="8112125" y="2182813"/>
          <p14:tracePt t="40094" x="8204200" y="2198688"/>
          <p14:tracePt t="40111" x="8332788" y="2205038"/>
          <p14:tracePt t="40128" x="8447088" y="2227263"/>
          <p14:tracePt t="40144" x="8651875" y="2270125"/>
          <p14:tracePt t="40161" x="8770938" y="2297113"/>
          <p14:tracePt t="40178" x="8829675" y="2317750"/>
          <p14:tracePt t="40194" x="8829675" y="2324100"/>
          <p14:tracePt t="40271" x="8813800" y="2324100"/>
          <p14:tracePt t="40281" x="8732838" y="2324100"/>
          <p14:tracePt t="40292" x="8658225" y="2324100"/>
          <p14:tracePt t="40300" x="8543925" y="2312988"/>
          <p14:tracePt t="40311" x="8467725" y="2312988"/>
          <p14:tracePt t="40328" x="8404225" y="2301875"/>
          <p14:tracePt t="40344" x="8305800" y="2301875"/>
          <p14:tracePt t="40361" x="8289925" y="2301875"/>
          <p14:tracePt t="40394" x="8278813" y="2297113"/>
          <p14:tracePt t="40411" x="8197850" y="2270125"/>
          <p14:tracePt t="40428" x="8170863" y="2263775"/>
          <p14:tracePt t="40444" x="8074025" y="2236788"/>
          <p14:tracePt t="40461" x="8040688" y="2216150"/>
          <p14:tracePt t="40478" x="8031163" y="2205038"/>
          <p14:tracePt t="40495" x="8020050" y="2193925"/>
          <p14:tracePt t="40511" x="8008938" y="2178050"/>
          <p14:tracePt t="40528" x="7993063" y="2162175"/>
          <p14:tracePt t="40544" x="7970838" y="2139950"/>
          <p14:tracePt t="40561" x="7954963" y="2112963"/>
          <p14:tracePt t="40578" x="7932738" y="2081213"/>
          <p14:tracePt t="40594" x="7905750" y="2047875"/>
          <p14:tracePt t="40611" x="7885113" y="2005013"/>
          <p14:tracePt t="40628" x="7869238" y="1982788"/>
          <p14:tracePt t="40644" x="7862888" y="1966913"/>
          <p14:tracePt t="40661" x="7858125" y="1955800"/>
          <p14:tracePt t="40678" x="7858125" y="1951038"/>
          <p14:tracePt t="40695" x="7858125" y="1928813"/>
          <p14:tracePt t="40711" x="7878763" y="1901825"/>
          <p14:tracePt t="40728" x="7905750" y="1885950"/>
          <p14:tracePt t="40745" x="7927975" y="1874838"/>
          <p14:tracePt t="40761" x="7950200" y="1858963"/>
          <p14:tracePt t="40778" x="7977188" y="1847850"/>
          <p14:tracePt t="40794" x="7986713" y="1847850"/>
          <p14:tracePt t="40811" x="8031163" y="1827213"/>
          <p14:tracePt t="40828" x="8051800" y="1820863"/>
          <p14:tracePt t="40844" x="8116888" y="1809750"/>
          <p14:tracePt t="40861" x="8197850" y="1804988"/>
          <p14:tracePt t="40878" x="8231188" y="1804988"/>
          <p14:tracePt t="40894" x="8258175" y="1800225"/>
          <p14:tracePt t="40911" x="8285163" y="1789113"/>
          <p14:tracePt t="40928" x="8321675" y="1789113"/>
          <p14:tracePt t="40945" x="8397875" y="1789113"/>
          <p14:tracePt t="40961" x="8462963" y="1789113"/>
          <p14:tracePt t="40978" x="8521700" y="1789113"/>
          <p14:tracePt t="40995" x="8582025" y="1789113"/>
          <p14:tracePt t="41011" x="8640763" y="1793875"/>
          <p14:tracePt t="41028" x="8678863" y="1800225"/>
          <p14:tracePt t="41044" x="8739188" y="1820863"/>
          <p14:tracePt t="41061" x="8824913" y="1847850"/>
          <p14:tracePt t="41078" x="8932863" y="1897063"/>
          <p14:tracePt t="41094" x="8975725" y="1912938"/>
          <p14:tracePt t="41111" x="9051925" y="1951038"/>
          <p14:tracePt t="41128" x="9078913" y="1962150"/>
          <p14:tracePt t="41144" x="9137650" y="2000250"/>
          <p14:tracePt t="41161" x="9193213" y="2047875"/>
          <p14:tracePt t="41178" x="9209088" y="2058988"/>
          <p14:tracePt t="41194" x="9251950" y="2124075"/>
          <p14:tracePt t="41211" x="9267825" y="2171700"/>
          <p14:tracePt t="41228" x="9267825" y="2182813"/>
          <p14:tracePt t="41245" x="9263063" y="2209800"/>
          <p14:tracePt t="41261" x="9263063" y="2216150"/>
          <p14:tracePt t="41310" x="9256713" y="2216150"/>
          <p14:tracePt t="44024" x="8451850" y="2378075"/>
          <p14:tracePt t="44033" x="8413750" y="2389188"/>
          <p14:tracePt t="44044" x="8386763" y="2389188"/>
          <p14:tracePt t="44061" x="8375650" y="2389188"/>
          <p14:tracePt t="44078" x="8339138" y="2389188"/>
          <p14:tracePt t="44094" x="8177213" y="2398713"/>
          <p14:tracePt t="44111" x="7993063" y="2432050"/>
          <p14:tracePt t="44144" x="7777163" y="2463800"/>
          <p14:tracePt t="44178" x="7743825" y="2463800"/>
          <p14:tracePt t="44211" x="7586663" y="2470150"/>
          <p14:tracePt t="44228" x="7512050" y="2470150"/>
          <p14:tracePt t="44245" x="7296150" y="2490788"/>
          <p14:tracePt t="44261" x="7116763" y="2501900"/>
          <p14:tracePt t="44278" x="7031038" y="2501900"/>
          <p14:tracePt t="44294" x="7004050" y="2501900"/>
          <p14:tracePt t="44311" x="6911975" y="2501900"/>
          <p14:tracePt t="44328" x="6824663" y="2490788"/>
          <p14:tracePt t="44344" x="6788150" y="2490788"/>
          <p14:tracePt t="44361" x="6696075" y="2474913"/>
          <p14:tracePt t="44378" x="6662738" y="2470150"/>
          <p14:tracePt t="44394" x="6592888" y="2443163"/>
          <p14:tracePt t="44411" x="6550025" y="2432050"/>
          <p14:tracePt t="44428" x="6538913" y="2420938"/>
          <p14:tracePt t="44445" x="6527800" y="2405063"/>
          <p14:tracePt t="44461" x="6507163" y="2362200"/>
          <p14:tracePt t="44478" x="6469063" y="2301875"/>
          <p14:tracePt t="44494" x="6430963" y="2259013"/>
          <p14:tracePt t="44511" x="6376988" y="2209800"/>
          <p14:tracePt t="44528" x="6318250" y="2171700"/>
          <p14:tracePt t="44544" x="6307138" y="2155825"/>
          <p14:tracePt t="44561" x="6280150" y="2112963"/>
          <p14:tracePt t="44578" x="6269038" y="2090738"/>
          <p14:tracePt t="44594" x="6262688" y="2043113"/>
          <p14:tracePt t="44611" x="6257925" y="1978025"/>
          <p14:tracePt t="44628" x="6257925" y="1939925"/>
          <p14:tracePt t="44644" x="6257925" y="1881188"/>
          <p14:tracePt t="44661" x="6269038" y="1836738"/>
          <p14:tracePt t="44678" x="6280150" y="1816100"/>
          <p14:tracePt t="44694" x="6323013" y="1782763"/>
          <p14:tracePt t="44711" x="6403975" y="1746250"/>
          <p14:tracePt t="44728" x="6446838" y="1739900"/>
          <p14:tracePt t="44745" x="6538913" y="1728788"/>
          <p14:tracePt t="44761" x="6615113" y="1735138"/>
          <p14:tracePt t="44778" x="6635750" y="1735138"/>
          <p14:tracePt t="44794" x="6711950" y="1766888"/>
          <p14:tracePt t="44811" x="6743700" y="1800225"/>
          <p14:tracePt t="44828" x="6765925" y="1820863"/>
          <p14:tracePt t="44844" x="6770688" y="1831975"/>
          <p14:tracePt t="44861" x="6777038" y="1843088"/>
          <p14:tracePt t="44894" x="6781800" y="1854200"/>
          <p14:tracePt t="44929" x="6781800" y="1858963"/>
          <p14:tracePt t="44949" x="6777038" y="1863725"/>
          <p14:tracePt t="44961" x="6770688" y="1863725"/>
          <p14:tracePt t="44979" x="6754813" y="1870075"/>
          <p14:tracePt t="44995" x="6754813" y="1874838"/>
          <p14:tracePt t="45011" x="6743700" y="1874838"/>
          <p14:tracePt t="45028" x="6743700" y="1885950"/>
          <p14:tracePt t="45044" x="6743700" y="1890713"/>
          <p14:tracePt t="45062" x="6734175" y="1917700"/>
          <p14:tracePt t="45078" x="6727825" y="1935163"/>
          <p14:tracePt t="45094" x="6723063" y="2016125"/>
          <p14:tracePt t="45111" x="6711950" y="2090738"/>
          <p14:tracePt t="45128" x="6707188" y="2117725"/>
          <p14:tracePt t="45144" x="6707188" y="2209800"/>
          <p14:tracePt t="45161" x="6707188" y="2274888"/>
          <p14:tracePt t="45178" x="6707188" y="2290763"/>
          <p14:tracePt t="45195" x="6711950" y="2301875"/>
          <p14:tracePt t="45211" x="6716713" y="2301875"/>
          <p14:tracePt t="45260" x="6716713" y="2297113"/>
          <p14:tracePt t="47596" x="6019800" y="2589213"/>
          <p14:tracePt t="47603" x="5992813" y="2598738"/>
          <p14:tracePt t="47611" x="5938838" y="2616200"/>
          <p14:tracePt t="47628" x="5918200" y="2620963"/>
          <p14:tracePt t="47644" x="5711825" y="2643188"/>
          <p14:tracePt t="47661" x="5387975" y="2690813"/>
          <p14:tracePt t="47678" x="5246688" y="2713038"/>
          <p14:tracePt t="47711" x="4583113" y="2771775"/>
          <p14:tracePt t="47745" x="4167188" y="2782888"/>
          <p14:tracePt t="47778" x="3848100" y="2771775"/>
          <p14:tracePt t="47794" x="3771900" y="2771775"/>
          <p14:tracePt t="47811" x="3582988" y="2771775"/>
          <p14:tracePt t="47828" x="3479800" y="2771775"/>
          <p14:tracePt t="47844" x="3355975" y="2771775"/>
          <p14:tracePt t="47861" x="3225800" y="2771775"/>
          <p14:tracePt t="47878" x="3151188" y="2771775"/>
          <p14:tracePt t="47894" x="3021013" y="2782888"/>
          <p14:tracePt t="47911" x="2879725" y="2794000"/>
          <p14:tracePt t="47928" x="2740025" y="2794000"/>
          <p14:tracePt t="47944" x="2679700" y="2794000"/>
          <p14:tracePt t="47961" x="2501900" y="2789238"/>
          <p14:tracePt t="47978" x="2371725" y="2789238"/>
          <p14:tracePt t="47995" x="2344738" y="2794000"/>
          <p14:tracePt t="48011" x="2247900" y="2825750"/>
          <p14:tracePt t="48028" x="2216150" y="2825750"/>
          <p14:tracePt t="48044" x="2162175" y="2832100"/>
          <p14:tracePt t="48062" x="2135188" y="2832100"/>
          <p14:tracePt t="48078" x="2124075" y="2832100"/>
          <p14:tracePt t="48094" x="2097088" y="2832100"/>
          <p14:tracePt t="48111" x="2070100" y="2832100"/>
          <p14:tracePt t="48128" x="2047875" y="2832100"/>
          <p14:tracePt t="48144" x="2032000" y="2832100"/>
          <p14:tracePt t="48161" x="2016125" y="2832100"/>
          <p14:tracePt t="48178" x="2005013" y="2832100"/>
          <p14:tracePt t="48211" x="2000250" y="2832100"/>
          <p14:tracePt t="48313" x="2000250" y="2825750"/>
          <p14:tracePt t="48622" x="2000250" y="2820988"/>
          <p14:tracePt t="48634" x="2009775" y="2816225"/>
          <p14:tracePt t="48640" x="2016125" y="2816225"/>
          <p14:tracePt t="48649" x="2020888" y="2809875"/>
          <p14:tracePt t="48677" x="2036763" y="2809875"/>
          <p14:tracePt t="48711" x="2124075" y="2809875"/>
          <p14:tracePt t="48744" x="2171700" y="2832100"/>
          <p14:tracePt t="48761" x="2178050" y="2832100"/>
          <p14:tracePt t="48853" x="2171700" y="2832100"/>
          <p14:tracePt t="48861" x="2144713" y="2843213"/>
          <p14:tracePt t="48870" x="2117725" y="2852738"/>
          <p14:tracePt t="48879" x="2097088" y="2852738"/>
          <p14:tracePt t="48894" x="2058988" y="2852738"/>
          <p14:tracePt t="48911" x="2036763" y="2852738"/>
          <p14:tracePt t="48927" x="2016125" y="2852738"/>
          <p14:tracePt t="48944" x="1982788" y="2852738"/>
          <p14:tracePt t="48961" x="1962150" y="2852738"/>
          <p14:tracePt t="48978" x="1955800" y="2852738"/>
          <p14:tracePt t="49082" x="1955800" y="2847975"/>
          <p14:tracePt t="49091" x="1951038" y="2847975"/>
          <p14:tracePt t="49129" x="1951038" y="2843213"/>
          <p14:tracePt t="49470" x="1962150" y="2843213"/>
          <p14:tracePt t="49623" x="1928813" y="2843213"/>
          <p14:tracePt t="49632" x="1874838" y="2843213"/>
          <p14:tracePt t="49644" x="1820863" y="2832100"/>
          <p14:tracePt t="49661" x="1701800" y="2805113"/>
          <p14:tracePt t="49678" x="1670050" y="2789238"/>
          <p14:tracePt t="49694" x="1658938" y="2789238"/>
          <p14:tracePt t="49711" x="1658938" y="2782888"/>
          <p14:tracePt t="49744" x="1654175" y="2782888"/>
          <p14:tracePt t="49778" x="1636713" y="2771775"/>
          <p14:tracePt t="49811" x="1627188" y="2767013"/>
          <p14:tracePt t="49844" x="1620838" y="2767013"/>
          <p14:tracePt t="49930" x="1620838" y="2755900"/>
          <p14:tracePt t="50001" x="1616075" y="2755900"/>
          <p14:tracePt t="50020" x="1609725" y="2755900"/>
          <p14:tracePt t="50250" x="1609725" y="2751138"/>
          <p14:tracePt t="50600" x="1616075" y="2751138"/>
          <p14:tracePt t="50610" x="1627188" y="2751138"/>
          <p14:tracePt t="50620" x="1658938" y="2767013"/>
          <p14:tracePt t="50630" x="1681163" y="2771775"/>
          <p14:tracePt t="50644" x="1701800" y="2778125"/>
          <p14:tracePt t="50661" x="1739900" y="2794000"/>
          <p14:tracePt t="50678" x="1755775" y="2798763"/>
          <p14:tracePt t="50711" x="1766888" y="2798763"/>
          <p14:tracePt t="50745" x="1766888" y="2805113"/>
          <p14:tracePt t="50778" x="1793875" y="2805113"/>
          <p14:tracePt t="50794" x="1809750" y="2809875"/>
          <p14:tracePt t="50811" x="1820863" y="2816225"/>
          <p14:tracePt t="50828" x="1827213" y="2816225"/>
          <p14:tracePt t="50844" x="1843088" y="2820988"/>
          <p14:tracePt t="50861" x="1935163" y="2820988"/>
          <p14:tracePt t="50878" x="1982788" y="2820988"/>
          <p14:tracePt t="50894" x="2112963" y="2820988"/>
          <p14:tracePt t="50911" x="2243138" y="2809875"/>
          <p14:tracePt t="50928" x="2290763" y="2820988"/>
          <p14:tracePt t="50944" x="2324100" y="2843213"/>
          <p14:tracePt t="50961" x="2351088" y="2852738"/>
          <p14:tracePt t="50978" x="2389188" y="2863850"/>
          <p14:tracePt t="50995" x="2459038" y="2863850"/>
          <p14:tracePt t="51011" x="2562225" y="2863850"/>
          <p14:tracePt t="51028" x="2674938" y="2863850"/>
          <p14:tracePt t="51044" x="2735263" y="2863850"/>
          <p14:tracePt t="51062" x="2740025" y="2870200"/>
          <p14:tracePt t="51094" x="2717800" y="2874963"/>
          <p14:tracePt t="51111" x="2670175" y="2879725"/>
          <p14:tracePt t="51128" x="2652713" y="2879725"/>
          <p14:tracePt t="51144" x="2647950" y="2879725"/>
          <p14:tracePt t="51161" x="2636838" y="2879725"/>
          <p14:tracePt t="51178" x="2589213" y="2874963"/>
          <p14:tracePt t="51194" x="2566988" y="2874963"/>
          <p14:tracePt t="51211" x="2517775" y="2863850"/>
          <p14:tracePt t="51228" x="2497138" y="2859088"/>
          <p14:tracePt t="51244" x="2497138" y="2852738"/>
          <p14:tracePt t="51652" x="2524125" y="2847975"/>
          <p14:tracePt t="51661" x="2562225" y="2847975"/>
          <p14:tracePt t="51669" x="2625725" y="2847975"/>
          <p14:tracePt t="51681" x="2652713" y="2847975"/>
          <p14:tracePt t="51694" x="2663825" y="2847975"/>
          <p14:tracePt t="51711" x="2670175" y="2847975"/>
          <p14:tracePt t="51759" x="2670175" y="2843213"/>
          <p14:tracePt t="51791" x="2663825" y="2843213"/>
          <p14:tracePt t="51799" x="2652713" y="2843213"/>
          <p14:tracePt t="51811" x="2643188" y="2843213"/>
          <p14:tracePt t="51828" x="2632075" y="2843213"/>
          <p14:tracePt t="51844" x="2589213" y="2836863"/>
          <p14:tracePt t="51861" x="2544763" y="2820988"/>
          <p14:tracePt t="51878" x="2540000" y="2820988"/>
          <p14:tracePt t="51894" x="2528888" y="2816225"/>
          <p14:tracePt t="51911" x="2513013" y="2809875"/>
          <p14:tracePt t="51928" x="2508250" y="2805113"/>
          <p14:tracePt t="51944" x="2481263" y="2767013"/>
          <p14:tracePt t="51961" x="2470150" y="2740025"/>
          <p14:tracePt t="51978" x="2454275" y="2690813"/>
          <p14:tracePt t="51995" x="2454275" y="2674938"/>
          <p14:tracePt t="52011" x="2454275" y="2652713"/>
          <p14:tracePt t="52027" x="2454275" y="2643188"/>
          <p14:tracePt t="52044" x="2459038" y="2632075"/>
          <p14:tracePt t="52061" x="2508250" y="2589213"/>
          <p14:tracePt t="52078" x="2589213" y="2540000"/>
          <p14:tracePt t="52094" x="2751138" y="2470150"/>
          <p14:tracePt t="52111" x="3036888" y="2389188"/>
          <p14:tracePt t="52128" x="3371850" y="2328863"/>
          <p14:tracePt t="52144" x="3497263" y="2308225"/>
          <p14:tracePt t="52161" x="3798888" y="2297113"/>
          <p14:tracePt t="52178" x="3836988" y="2297113"/>
          <p14:tracePt t="52194" x="3895725" y="2324100"/>
          <p14:tracePt t="52211" x="3906838" y="2371725"/>
          <p14:tracePt t="52228" x="3940175" y="2459038"/>
          <p14:tracePt t="52244" x="3960813" y="2501900"/>
          <p14:tracePt t="52261" x="3976688" y="2598738"/>
          <p14:tracePt t="52278" x="3976688" y="2674938"/>
          <p14:tracePt t="52294" x="3971925" y="2724150"/>
          <p14:tracePt t="52311" x="3940175" y="2767013"/>
          <p14:tracePt t="52328" x="3913188" y="2789238"/>
          <p14:tracePt t="52344" x="3794125" y="2816225"/>
          <p14:tracePt t="52361" x="3641725" y="2836863"/>
          <p14:tracePt t="52377" x="3540125" y="2836863"/>
          <p14:tracePt t="52394" x="3448050" y="2832100"/>
          <p14:tracePt t="52411" x="3421063" y="2825750"/>
          <p14:tracePt t="52428" x="3414713" y="2820988"/>
          <p14:tracePt t="52574" x="3371850" y="2816225"/>
          <p14:tracePt t="52581" x="3236913" y="2816225"/>
          <p14:tracePt t="52594" x="3124200" y="2816225"/>
          <p14:tracePt t="52611" x="2609850" y="2820988"/>
          <p14:tracePt t="52628" x="2324100" y="2816225"/>
          <p14:tracePt t="52644" x="2259013" y="2805113"/>
          <p14:tracePt t="52661" x="2189163" y="2789238"/>
          <p14:tracePt t="52678" x="2166938" y="2789238"/>
          <p14:tracePt t="52799" x="2166938" y="2794000"/>
          <p14:tracePt t="52810" x="2166938" y="2805113"/>
          <p14:tracePt t="52819" x="2162175" y="2809875"/>
          <p14:tracePt t="52830" x="2155825" y="2816225"/>
          <p14:tracePt t="52844" x="2151063" y="2820988"/>
          <p14:tracePt t="52861" x="2144713" y="2820988"/>
          <p14:tracePt t="52878" x="2128838" y="2832100"/>
          <p14:tracePt t="52894" x="2070100" y="2832100"/>
          <p14:tracePt t="52911" x="1928813" y="2816225"/>
          <p14:tracePt t="52928" x="1836738" y="2771775"/>
          <p14:tracePt t="52944" x="1746250" y="2724150"/>
          <p14:tracePt t="52961" x="1712913" y="2625725"/>
          <p14:tracePt t="52978" x="1712913" y="2598738"/>
          <p14:tracePt t="52995" x="1735138" y="2544763"/>
          <p14:tracePt t="53011" x="1766888" y="2501900"/>
          <p14:tracePt t="53028" x="1793875" y="2474913"/>
          <p14:tracePt t="53044" x="1800225" y="2470150"/>
          <p14:tracePt t="53061" x="1820863" y="2463800"/>
          <p14:tracePt t="53078" x="1836738" y="2463800"/>
          <p14:tracePt t="53094" x="1874838" y="2463800"/>
          <p14:tracePt t="53111" x="1962150" y="2481263"/>
          <p14:tracePt t="53127" x="1993900" y="2508250"/>
          <p14:tracePt t="53144" x="2054225" y="2582863"/>
          <p14:tracePt t="53161" x="2074863" y="2625725"/>
          <p14:tracePt t="53178" x="2074863" y="2652713"/>
          <p14:tracePt t="53194" x="2063750" y="2674938"/>
          <p14:tracePt t="53211" x="2047875" y="2686050"/>
          <p14:tracePt t="53228" x="1978025" y="2717800"/>
          <p14:tracePt t="53244" x="1912938" y="2724150"/>
          <p14:tracePt t="53261" x="1836738" y="2724150"/>
          <p14:tracePt t="53278" x="1739900" y="2701925"/>
          <p14:tracePt t="53294" x="1719263" y="2679700"/>
          <p14:tracePt t="53311" x="1697038" y="2632075"/>
          <p14:tracePt t="53328" x="1692275" y="2593975"/>
          <p14:tracePt t="53344" x="1692275" y="2571750"/>
          <p14:tracePt t="53361" x="1719263" y="2535238"/>
          <p14:tracePt t="53378" x="1739900" y="2524125"/>
          <p14:tracePt t="53394" x="1874838" y="2497138"/>
          <p14:tracePt t="53411" x="2000250" y="2486025"/>
          <p14:tracePt t="53428" x="2043113" y="2501900"/>
          <p14:tracePt t="53444" x="2043113" y="2517775"/>
          <p14:tracePt t="53461" x="2043113" y="2562225"/>
          <p14:tracePt t="53478" x="2043113" y="2593975"/>
          <p14:tracePt t="53494" x="2043113" y="2598738"/>
          <p14:tracePt t="53511" x="2036763" y="2609850"/>
          <p14:tracePt t="53529" x="2032000" y="2616200"/>
          <p14:tracePt t="53811" x="2020888" y="2616200"/>
          <p14:tracePt t="53821" x="1962150" y="2632075"/>
          <p14:tracePt t="53831" x="1917700" y="2643188"/>
          <p14:tracePt t="53844" x="1881188" y="2647950"/>
          <p14:tracePt t="53861" x="1820863" y="2652713"/>
          <p14:tracePt t="53878" x="1804988" y="2652713"/>
          <p14:tracePt t="53894" x="1800225" y="2643188"/>
          <p14:tracePt t="53911" x="1800225" y="2632075"/>
          <p14:tracePt t="53944" x="1800225" y="2625725"/>
          <p14:tracePt t="54112" x="1800225" y="2620963"/>
          <p14:tracePt t="54302" x="1820863" y="2632075"/>
          <p14:tracePt t="54311" x="1901825" y="2670175"/>
          <p14:tracePt t="54319" x="1978025" y="2713038"/>
          <p14:tracePt t="54330" x="2074863" y="2751138"/>
          <p14:tracePt t="54344" x="2128838" y="2778125"/>
          <p14:tracePt t="54361" x="2243138" y="2874963"/>
          <p14:tracePt t="54394" x="2274888" y="2944813"/>
          <p14:tracePt t="54428" x="2232025" y="2955925"/>
          <p14:tracePt t="54461" x="1928813" y="2967038"/>
          <p14:tracePt t="54478" x="1793875" y="2944813"/>
          <p14:tracePt t="54494" x="1728788" y="2924175"/>
          <p14:tracePt t="54511" x="1654175" y="2863850"/>
          <p14:tracePt t="54528" x="1631950" y="2809875"/>
          <p14:tracePt t="54544" x="1631950" y="2762250"/>
          <p14:tracePt t="54561" x="1631950" y="2713038"/>
          <p14:tracePt t="54578" x="1643063" y="2663825"/>
          <p14:tracePt t="54594" x="1681163" y="2598738"/>
          <p14:tracePt t="54611" x="1719263" y="2562225"/>
          <p14:tracePt t="54627" x="1755775" y="2544763"/>
          <p14:tracePt t="54644" x="1800225" y="2524125"/>
          <p14:tracePt t="54661" x="1908175" y="2497138"/>
          <p14:tracePt t="54678" x="2027238" y="2501900"/>
          <p14:tracePt t="54694" x="2054225" y="2517775"/>
          <p14:tracePt t="54711" x="2135188" y="2589213"/>
          <p14:tracePt t="54728" x="2166938" y="2609850"/>
          <p14:tracePt t="54744" x="2243138" y="2701925"/>
          <p14:tracePt t="54761" x="2290763" y="2771775"/>
          <p14:tracePt t="54778" x="2312988" y="2809875"/>
          <p14:tracePt t="54794" x="2312988" y="2832100"/>
          <p14:tracePt t="54811" x="2317750" y="2847975"/>
          <p14:tracePt t="54844" x="2317750" y="2852738"/>
          <p14:tracePt t="56282" x="2317750" y="2859088"/>
          <p14:tracePt t="56358" x="2339975" y="2859088"/>
          <p14:tracePt t="56368" x="2513013" y="2906713"/>
          <p14:tracePt t="56378" x="2625725" y="2917825"/>
          <p14:tracePt t="56388" x="2755900" y="2924175"/>
          <p14:tracePt t="56411" x="3178175" y="2994025"/>
          <p14:tracePt t="56444" x="3324225" y="3009900"/>
          <p14:tracePt t="56461" x="3355975" y="3009900"/>
          <p14:tracePt t="56478" x="3517900" y="3009900"/>
          <p14:tracePt t="56494" x="3621088" y="2987675"/>
          <p14:tracePt t="56511" x="4122738" y="2951163"/>
          <p14:tracePt t="56528" x="4468813" y="2933700"/>
          <p14:tracePt t="56544" x="4706938" y="2944813"/>
          <p14:tracePt t="56562" x="4884738" y="2967038"/>
          <p14:tracePt t="56578" x="4918075" y="2978150"/>
          <p14:tracePt t="56594" x="5014913" y="3005138"/>
          <p14:tracePt t="56611" x="5091113" y="3016250"/>
          <p14:tracePt t="56627" x="5214938" y="3016250"/>
          <p14:tracePt t="56644" x="5495925" y="3016250"/>
          <p14:tracePt t="56661" x="5684838" y="3016250"/>
          <p14:tracePt t="56678" x="5781675" y="3016250"/>
          <p14:tracePt t="56694" x="5864225" y="3021013"/>
          <p14:tracePt t="56711" x="5891213" y="3021013"/>
          <p14:tracePt t="56728" x="5891213" y="3025775"/>
          <p14:tracePt t="56761" x="5907088" y="3025775"/>
          <p14:tracePt t="56778" x="5945188" y="3025775"/>
          <p14:tracePt t="56794" x="5961063" y="3032125"/>
          <p14:tracePt t="56811" x="5972175" y="3032125"/>
          <p14:tracePt t="56902" x="5976938" y="3032125"/>
          <p14:tracePt t="56919" x="5981700" y="3032125"/>
          <p14:tracePt t="56929" x="5992813" y="3032125"/>
          <p14:tracePt t="56939" x="6003925" y="3032125"/>
          <p14:tracePt t="56950" x="6019800" y="3025775"/>
          <p14:tracePt t="56961" x="6042025" y="3021013"/>
          <p14:tracePt t="56977" x="6053138" y="3016250"/>
          <p14:tracePt t="56995" x="6122988" y="2987675"/>
          <p14:tracePt t="57011" x="6230938" y="2960688"/>
          <p14:tracePt t="57028" x="6296025" y="2944813"/>
          <p14:tracePt t="57044" x="6372225" y="2917825"/>
          <p14:tracePt t="57061" x="6403975" y="2906713"/>
          <p14:tracePt t="57078" x="6435725" y="2897188"/>
          <p14:tracePt t="57094" x="6457950" y="2897188"/>
          <p14:tracePt t="57111" x="6480175" y="2897188"/>
          <p14:tracePt t="57127" x="6516688" y="2897188"/>
          <p14:tracePt t="57144" x="6588125" y="2890838"/>
          <p14:tracePt t="57161" x="6727825" y="2879725"/>
          <p14:tracePt t="57177" x="6831013" y="2874963"/>
          <p14:tracePt t="57194" x="6981825" y="2874963"/>
          <p14:tracePt t="57211" x="7123113" y="2863850"/>
          <p14:tracePt t="57228" x="7161213" y="2863850"/>
          <p14:tracePt t="57245" x="7231063" y="2863850"/>
          <p14:tracePt t="57261" x="7296150" y="2863850"/>
          <p14:tracePt t="57277" x="7323138" y="2863850"/>
          <p14:tracePt t="57294" x="7404100" y="2852738"/>
          <p14:tracePt t="57311" x="7478713" y="2847975"/>
          <p14:tracePt t="57328" x="7577138" y="2836863"/>
          <p14:tracePt t="57344" x="7615238" y="2820988"/>
          <p14:tracePt t="57361" x="7669213" y="2816225"/>
          <p14:tracePt t="57378" x="7678738" y="2816225"/>
          <p14:tracePt t="57394" x="7685088" y="2809875"/>
          <p14:tracePt t="57583" x="7689850" y="2809875"/>
          <p14:tracePt t="57602" x="7696200" y="2809875"/>
          <p14:tracePt t="57609" x="7700963" y="2809875"/>
          <p14:tracePt t="57619" x="7705725" y="2809875"/>
          <p14:tracePt t="57629" x="7716838" y="2809875"/>
          <p14:tracePt t="57644" x="7739063" y="2809875"/>
          <p14:tracePt t="57678" x="7840663" y="2820988"/>
          <p14:tracePt t="57711" x="7943850" y="2820988"/>
          <p14:tracePt t="57744" x="7997825" y="2825750"/>
          <p14:tracePt t="57761" x="8085138" y="2825750"/>
          <p14:tracePt t="57778" x="8177213" y="2832100"/>
          <p14:tracePt t="57794" x="8251825" y="2832100"/>
          <p14:tracePt t="57811" x="8366125" y="2832100"/>
          <p14:tracePt t="57828" x="8386763" y="2832100"/>
          <p14:tracePt t="57845" x="8393113" y="2832100"/>
          <p14:tracePt t="57920" x="8386763" y="2832100"/>
          <p14:tracePt t="57948" x="8382000" y="2832100"/>
          <p14:tracePt t="57959" x="8375650" y="2832100"/>
          <p14:tracePt t="57969" x="8370888" y="2836863"/>
          <p14:tracePt t="57978" x="8343900" y="2836863"/>
          <p14:tracePt t="57994" x="8294688" y="2836863"/>
          <p14:tracePt t="58011" x="8170863" y="2836863"/>
          <p14:tracePt t="58028" x="8051800" y="2825750"/>
          <p14:tracePt t="58044" x="8013700" y="2825750"/>
          <p14:tracePt t="58061" x="7950200" y="2816225"/>
          <p14:tracePt t="58078" x="7927975" y="2809875"/>
          <p14:tracePt t="58482" x="7970838" y="2816225"/>
          <p14:tracePt t="58489" x="8008938" y="2816225"/>
          <p14:tracePt t="58500" x="8074025" y="2820988"/>
          <p14:tracePt t="58511" x="8150225" y="2832100"/>
          <p14:tracePt t="58528" x="8240713" y="2832100"/>
          <p14:tracePt t="58544" x="8393113" y="2843213"/>
          <p14:tracePt t="58561" x="8543925" y="2852738"/>
          <p14:tracePt t="58578" x="8555038" y="2852738"/>
          <p14:tracePt t="58611" x="8597900" y="2859088"/>
          <p14:tracePt t="58644" x="8613775" y="2870200"/>
          <p14:tracePt t="58678" x="8613775" y="2879725"/>
          <p14:tracePt t="58694" x="8602663" y="2890838"/>
          <p14:tracePt t="58711" x="8559800" y="2901950"/>
          <p14:tracePt t="58728" x="8501063" y="2901950"/>
          <p14:tracePt t="58744" x="8458200" y="2901950"/>
          <p14:tracePt t="58761" x="8413750" y="2901950"/>
          <p14:tracePt t="58778" x="8366125" y="2897188"/>
          <p14:tracePt t="58794" x="8328025" y="2890838"/>
          <p14:tracePt t="58811" x="8262938" y="2863850"/>
          <p14:tracePt t="58827" x="8240713" y="2852738"/>
          <p14:tracePt t="58844" x="8208963" y="2825750"/>
          <p14:tracePt t="58861" x="8177213" y="2762250"/>
          <p14:tracePt t="58877" x="8159750" y="2724150"/>
          <p14:tracePt t="58894" x="8139113" y="2663825"/>
          <p14:tracePt t="58911" x="8123238" y="2589213"/>
          <p14:tracePt t="58928" x="8112125" y="2562225"/>
          <p14:tracePt t="58944" x="8112125" y="2501900"/>
          <p14:tracePt t="58961" x="8112125" y="2459038"/>
          <p14:tracePt t="58978" x="8150225" y="2409825"/>
          <p14:tracePt t="58994" x="8170863" y="2389188"/>
          <p14:tracePt t="59011" x="8301038" y="2339975"/>
          <p14:tracePt t="59028" x="8462963" y="2290763"/>
          <p14:tracePt t="59044" x="8528050" y="2281238"/>
          <p14:tracePt t="59061" x="8694738" y="2247900"/>
          <p14:tracePt t="59078" x="8775700" y="2247900"/>
          <p14:tracePt t="59094" x="8840788" y="2243138"/>
          <p14:tracePt t="59111" x="8959850" y="2232025"/>
          <p14:tracePt t="59128" x="9009063" y="2232025"/>
          <p14:tracePt t="59144" x="9175750" y="2232025"/>
          <p14:tracePt t="59161" x="9301163" y="2220913"/>
          <p14:tracePt t="59177" x="9402763" y="2220913"/>
          <p14:tracePt t="59194" x="9582150" y="2227263"/>
          <p14:tracePt t="59211" x="9690100" y="2243138"/>
          <p14:tracePt t="59229" x="9818688" y="2263775"/>
          <p14:tracePt t="59244" x="9856788" y="2274888"/>
          <p14:tracePt t="59261" x="9964738" y="2290763"/>
          <p14:tracePt t="59278" x="10045700" y="2312988"/>
          <p14:tracePt t="59294" x="10063163" y="2324100"/>
          <p14:tracePt t="59311" x="10079038" y="2351088"/>
          <p14:tracePt t="59327" x="10090150" y="2362200"/>
          <p14:tracePt t="59344" x="10099675" y="2409825"/>
          <p14:tracePt t="59361" x="10117138" y="2459038"/>
          <p14:tracePt t="59378" x="10117138" y="2481263"/>
          <p14:tracePt t="59394" x="10117138" y="2540000"/>
          <p14:tracePt t="59411" x="10110788" y="2598738"/>
          <p14:tracePt t="59427" x="10099675" y="2620963"/>
          <p14:tracePt t="59444" x="10052050" y="2686050"/>
          <p14:tracePt t="59461" x="9937750" y="2740025"/>
          <p14:tracePt t="59479" x="9829800" y="2771775"/>
          <p14:tracePt t="59494" x="9728200" y="2794000"/>
          <p14:tracePt t="59511" x="9598025" y="2820988"/>
          <p14:tracePt t="59528" x="9548813" y="2820988"/>
          <p14:tracePt t="59544" x="9517063" y="2820988"/>
          <p14:tracePt t="59561" x="9501188" y="2820988"/>
          <p14:tracePt t="59578" x="9494838" y="2820988"/>
          <p14:tracePt t="59752" x="9494838" y="2825750"/>
          <p14:tracePt t="61140" x="9490075" y="2825750"/>
          <p14:tracePt t="61302" x="9483725" y="2825750"/>
          <p14:tracePt t="61312" x="9478963" y="2825750"/>
          <p14:tracePt t="61369" x="9474200" y="2825750"/>
          <p14:tracePt t="61380" x="9467850" y="2825750"/>
          <p14:tracePt t="61400" x="9467850" y="2832100"/>
          <p14:tracePt t="61642" x="9463088" y="2832100"/>
          <p14:tracePt t="61769" x="9456738" y="2832100"/>
          <p14:tracePt t="61779" x="9456738" y="2836863"/>
          <p14:tracePt t="61798" x="9451975" y="2843213"/>
          <p14:tracePt t="61858" x="9447213" y="2843213"/>
          <p14:tracePt t="61878" x="9440863" y="2843213"/>
          <p14:tracePt t="61888" x="9436100" y="2843213"/>
          <p14:tracePt t="61898" x="9420225" y="2782888"/>
          <p14:tracePt t="61927" x="9409113" y="2728913"/>
          <p14:tracePt t="61960" x="9382125" y="2697163"/>
          <p14:tracePt t="61994" x="9382125" y="2690813"/>
          <p14:tracePt t="62079" x="9382125" y="2686050"/>
          <p14:tracePt t="62778" x="9382125" y="2740025"/>
          <p14:tracePt t="62788" x="9375775" y="2778125"/>
          <p14:tracePt t="62799" x="9375775" y="2798763"/>
          <p14:tracePt t="62810" x="9348788" y="2879725"/>
          <p14:tracePt t="62827" x="9328150" y="2924175"/>
          <p14:tracePt t="62844" x="9251950" y="3036888"/>
          <p14:tracePt t="62861" x="9213850" y="3063875"/>
          <p14:tracePt t="62894" x="9090025" y="3070225"/>
          <p14:tracePt t="62928" x="8874125" y="2978150"/>
          <p14:tracePt t="62961" x="8539163" y="2906713"/>
          <p14:tracePt t="62978" x="8494713" y="2901950"/>
          <p14:tracePt t="62994" x="8397875" y="2836863"/>
          <p14:tracePt t="63011" x="8343900" y="2762250"/>
          <p14:tracePt t="63030" x="8316913" y="2697163"/>
          <p14:tracePt t="63045" x="8294688" y="2632075"/>
          <p14:tracePt t="63062" x="8267700" y="2524125"/>
          <p14:tracePt t="63079" x="8251825" y="2443163"/>
          <p14:tracePt t="63095" x="8235950" y="2362200"/>
          <p14:tracePt t="63113" x="8235950" y="2312988"/>
          <p14:tracePt t="63129" x="8258175" y="2281238"/>
          <p14:tracePt t="63145" x="8321675" y="2236788"/>
          <p14:tracePt t="63162" x="8440738" y="2216150"/>
          <p14:tracePt t="63179" x="8555038" y="2209800"/>
          <p14:tracePt t="63195" x="8770938" y="2198688"/>
          <p14:tracePt t="63212" x="9132888" y="2198688"/>
          <p14:tracePt t="63230" x="9494838" y="2209800"/>
          <p14:tracePt t="63245" x="9575800" y="2243138"/>
          <p14:tracePt t="63262" x="9701213" y="2308225"/>
          <p14:tracePt t="63279" x="9721850" y="2328863"/>
          <p14:tracePt t="63295" x="9755188" y="2416175"/>
          <p14:tracePt t="63313" x="9764713" y="2497138"/>
          <p14:tracePt t="63329" x="9771063" y="2566988"/>
          <p14:tracePt t="63345" x="9771063" y="2593975"/>
          <p14:tracePt t="63353" x="9771063" y="2616200"/>
          <p14:tracePt t="63363" x="9771063" y="2652713"/>
          <p14:tracePt t="63379" x="9771063" y="2670175"/>
          <p14:tracePt t="63395" x="9728200" y="2724150"/>
          <p14:tracePt t="63412" x="9591675" y="2771775"/>
          <p14:tracePt t="63429" x="9436100" y="2805113"/>
          <p14:tracePt t="63445" x="9310688" y="2805113"/>
          <p14:tracePt t="63463" x="9170988" y="2805113"/>
          <p14:tracePt t="63480" x="9117013" y="2794000"/>
          <p14:tracePt t="63495" x="9094788" y="2789238"/>
          <p14:tracePt t="63511" x="9094788" y="2782888"/>
          <p14:tracePt t="63550" x="9090025" y="2782888"/>
          <p14:tracePt t="63570" x="9083675" y="2782888"/>
          <p14:tracePt t="66543" x="7404100" y="3263900"/>
          <p14:tracePt t="66549" x="7285038" y="3297238"/>
          <p14:tracePt t="66562" x="7004050" y="3394075"/>
          <p14:tracePt t="66578" x="6911975" y="3425825"/>
          <p14:tracePt t="66594" x="6561138" y="3540125"/>
          <p14:tracePt t="66611" x="6323013" y="3614738"/>
          <p14:tracePt t="66627" x="5842000" y="3744913"/>
          <p14:tracePt t="66661" x="4949825" y="3879850"/>
          <p14:tracePt t="66694" x="4576763" y="3902075"/>
          <p14:tracePt t="66729" x="4113213" y="3902075"/>
          <p14:tracePt t="66744" x="4048125" y="3902075"/>
          <p14:tracePt t="66761" x="3886200" y="3902075"/>
          <p14:tracePt t="66778" x="3717925" y="3902075"/>
          <p14:tracePt t="66794" x="3582988" y="3913188"/>
          <p14:tracePt t="66811" x="3497263" y="3913188"/>
          <p14:tracePt t="66828" x="3475038" y="3913188"/>
          <p14:tracePt t="66844" x="3378200" y="3913188"/>
          <p14:tracePt t="66861" x="3286125" y="3913188"/>
          <p14:tracePt t="66878" x="3144838" y="3917950"/>
          <p14:tracePt t="66894" x="3070225" y="3917950"/>
          <p14:tracePt t="66911" x="3009900" y="3917950"/>
          <p14:tracePt t="66928" x="2940050" y="3895725"/>
          <p14:tracePt t="66944" x="2917825" y="3886200"/>
          <p14:tracePt t="66961" x="2863850" y="3863975"/>
          <p14:tracePt t="66978" x="2794000" y="3832225"/>
          <p14:tracePt t="66995" x="2778125" y="3825875"/>
          <p14:tracePt t="67011" x="2701925" y="3794125"/>
          <p14:tracePt t="67028" x="2643188" y="3767138"/>
          <p14:tracePt t="67044" x="2632075" y="3756025"/>
          <p14:tracePt t="67061" x="2578100" y="3695700"/>
          <p14:tracePt t="67078" x="2555875" y="3679825"/>
          <p14:tracePt t="67094" x="2490788" y="3632200"/>
          <p14:tracePt t="67111" x="2436813" y="3609975"/>
          <p14:tracePt t="67128" x="2405063" y="3594100"/>
          <p14:tracePt t="67144" x="2355850" y="3578225"/>
          <p14:tracePt t="67161" x="2312988" y="3567113"/>
          <p14:tracePt t="67178" x="2301875" y="3556000"/>
          <p14:tracePt t="67194" x="2286000" y="3544888"/>
          <p14:tracePt t="67211" x="2270125" y="3529013"/>
          <p14:tracePt t="67229" x="2254250" y="3517900"/>
          <p14:tracePt t="67245" x="2254250" y="3513138"/>
          <p14:tracePt t="67261" x="2247900" y="3513138"/>
          <p14:tracePt t="67278" x="2247900" y="3506788"/>
          <p14:tracePt t="67294" x="2243138" y="3502025"/>
          <p14:tracePt t="67441" x="2270125" y="3495675"/>
          <p14:tracePt t="67453" x="2371725" y="3486150"/>
          <p14:tracePt t="67461" x="2436813" y="3475038"/>
          <p14:tracePt t="67479" x="2593975" y="3459163"/>
          <p14:tracePt t="67494" x="2632075" y="3459163"/>
          <p14:tracePt t="67511" x="2713038" y="3459163"/>
          <p14:tracePt t="67528" x="2735263" y="3448050"/>
          <p14:tracePt t="67544" x="2751138" y="3448050"/>
          <p14:tracePt t="67561" x="2832100" y="3425825"/>
          <p14:tracePt t="67577" x="2870200" y="3425825"/>
          <p14:tracePt t="67594" x="3048000" y="3405188"/>
          <p14:tracePt t="67611" x="3198813" y="3387725"/>
          <p14:tracePt t="67627" x="3243263" y="3387725"/>
          <p14:tracePt t="67644" x="3306763" y="3378200"/>
          <p14:tracePt t="67661" x="3328988" y="3378200"/>
          <p14:tracePt t="67694" x="3328988" y="3371850"/>
          <p14:tracePt t="67711" x="3333750" y="3371850"/>
          <p14:tracePt t="67728" x="3333750" y="3367088"/>
          <p14:tracePt t="67744" x="3333750" y="3360738"/>
          <p14:tracePt t="67761" x="3340100" y="3355975"/>
          <p14:tracePt t="67989" x="3340100" y="3351213"/>
          <p14:tracePt t="68741" x="3340100" y="3355975"/>
          <p14:tracePt t="68770" x="3333750" y="3355975"/>
          <p14:tracePt t="68780" x="3328988" y="3360738"/>
          <p14:tracePt t="68789" x="3324225" y="3360738"/>
          <p14:tracePt t="68809" x="3317875" y="3360738"/>
          <p14:tracePt t="68829" x="3313113" y="3360738"/>
          <p14:tracePt t="68839" x="3306763" y="3360738"/>
          <p14:tracePt t="68849" x="3302000" y="3360738"/>
          <p14:tracePt t="68878" x="3275013" y="3360738"/>
          <p14:tracePt t="68911" x="3140075" y="3378200"/>
          <p14:tracePt t="68944" x="2906713" y="3414713"/>
          <p14:tracePt t="68961" x="2762250" y="3436938"/>
          <p14:tracePt t="68978" x="2636838" y="3441700"/>
          <p14:tracePt t="68995" x="2616200" y="3441700"/>
          <p14:tracePt t="69011" x="2605088" y="3441700"/>
          <p14:tracePt t="69070" x="2598738" y="3441700"/>
          <p14:tracePt t="69080" x="2593975" y="3436938"/>
          <p14:tracePt t="69100" x="2589213" y="3436938"/>
          <p14:tracePt t="69110" x="2582863" y="3436938"/>
          <p14:tracePt t="69120" x="2578100" y="3436938"/>
          <p14:tracePt t="69362" x="2589213" y="3436938"/>
          <p14:tracePt t="69370" x="2643188" y="3436938"/>
          <p14:tracePt t="69379" x="2674938" y="3436938"/>
          <p14:tracePt t="69394" x="2724150" y="3436938"/>
          <p14:tracePt t="69411" x="2832100" y="3436938"/>
          <p14:tracePt t="69427" x="2847975" y="3441700"/>
          <p14:tracePt t="69444" x="2863850" y="3475038"/>
          <p14:tracePt t="69461" x="2863850" y="3490913"/>
          <p14:tracePt t="69478" x="2870200" y="3502025"/>
          <p14:tracePt t="69494" x="2879725" y="3502025"/>
          <p14:tracePt t="69511" x="2901950" y="3502025"/>
          <p14:tracePt t="69544" x="2901950" y="3506788"/>
          <p14:tracePt t="69561" x="2874963" y="3524250"/>
          <p14:tracePt t="69578" x="2843213" y="3529013"/>
          <p14:tracePt t="69594" x="2740025" y="3529013"/>
          <p14:tracePt t="69611" x="2674938" y="3529013"/>
          <p14:tracePt t="69627" x="2625725" y="3524250"/>
          <p14:tracePt t="69644" x="2571750" y="3502025"/>
          <p14:tracePt t="69661" x="2551113" y="3490913"/>
          <p14:tracePt t="69677" x="2508250" y="3479800"/>
          <p14:tracePt t="69694" x="2447925" y="3459163"/>
          <p14:tracePt t="69711" x="2420938" y="3448050"/>
          <p14:tracePt t="69813" x="2420938" y="3441700"/>
          <p14:tracePt t="69892" x="2420938" y="3436938"/>
          <p14:tracePt t="69900" x="2432050" y="3425825"/>
          <p14:tracePt t="69911" x="2459038" y="3398838"/>
          <p14:tracePt t="69927" x="2474913" y="3378200"/>
          <p14:tracePt t="69944" x="2535238" y="3306763"/>
          <p14:tracePt t="69961" x="2571750" y="3252788"/>
          <p14:tracePt t="69978" x="2632075" y="3205163"/>
          <p14:tracePt t="69994" x="2728913" y="3155950"/>
          <p14:tracePt t="70011" x="2978150" y="3052763"/>
          <p14:tracePt t="70028" x="3106738" y="3025775"/>
          <p14:tracePt t="70044" x="3187700" y="3016250"/>
          <p14:tracePt t="70061" x="3236913" y="3016250"/>
          <p14:tracePt t="70077" x="3248025" y="3016250"/>
          <p14:tracePt t="70094" x="3297238" y="3032125"/>
          <p14:tracePt t="70111" x="3382963" y="3063875"/>
          <p14:tracePt t="70127" x="3475038" y="3106738"/>
          <p14:tracePt t="70144" x="3587750" y="3160713"/>
          <p14:tracePt t="70161" x="3663950" y="3221038"/>
          <p14:tracePt t="70177" x="3679825" y="3252788"/>
          <p14:tracePt t="70194" x="3695700" y="3286125"/>
          <p14:tracePt t="70211" x="3695700" y="3317875"/>
          <p14:tracePt t="70228" x="3695700" y="3333750"/>
          <p14:tracePt t="70244" x="3695700" y="3340100"/>
          <p14:tracePt t="70261" x="3652838" y="3360738"/>
          <p14:tracePt t="70278" x="3551238" y="3387725"/>
          <p14:tracePt t="70294" x="3497263" y="3394075"/>
          <p14:tracePt t="70311" x="3317875" y="3414713"/>
          <p14:tracePt t="70327" x="3243263" y="3414713"/>
          <p14:tracePt t="70344" x="3097213" y="3405188"/>
          <p14:tracePt t="70361" x="3036888" y="3333750"/>
          <p14:tracePt t="70377" x="3025775" y="3302000"/>
          <p14:tracePt t="70394" x="3016250" y="3225800"/>
          <p14:tracePt t="70411" x="3016250" y="3140075"/>
          <p14:tracePt t="70427" x="3025775" y="3106738"/>
          <p14:tracePt t="70444" x="3144838" y="2987675"/>
          <p14:tracePt t="70461" x="3248025" y="2913063"/>
          <p14:tracePt t="70478" x="3382963" y="2863850"/>
          <p14:tracePt t="70494" x="3436938" y="2847975"/>
          <p14:tracePt t="70511" x="3502025" y="2847975"/>
          <p14:tracePt t="70528" x="3567113" y="2890838"/>
          <p14:tracePt t="70544" x="3587750" y="2913063"/>
          <p14:tracePt t="70561" x="3675063" y="3025775"/>
          <p14:tracePt t="70577" x="3729038" y="3106738"/>
          <p14:tracePt t="70594" x="3783013" y="3221038"/>
          <p14:tracePt t="70611" x="3810000" y="3324225"/>
          <p14:tracePt t="70627" x="3810000" y="3355975"/>
          <p14:tracePt t="70644" x="3787775" y="3414713"/>
          <p14:tracePt t="70661" x="3713163" y="3452813"/>
          <p14:tracePt t="70677" x="3675063" y="3452813"/>
          <p14:tracePt t="70694" x="3533775" y="3452813"/>
          <p14:tracePt t="70711" x="3414713" y="3414713"/>
          <p14:tracePt t="70728" x="3344863" y="3328988"/>
          <p14:tracePt t="70744" x="3328988" y="3302000"/>
          <p14:tracePt t="70761" x="3317875" y="3275013"/>
          <p14:tracePt t="70778" x="3328988" y="3248025"/>
          <p14:tracePt t="70794" x="3340100" y="3241675"/>
          <p14:tracePt t="70811" x="3344863" y="3241675"/>
          <p14:tracePt t="70991" x="3355975" y="3241675"/>
          <p14:tracePt t="71001" x="3425825" y="3241675"/>
          <p14:tracePt t="71011" x="3540125" y="3286125"/>
          <p14:tracePt t="71028" x="4344988" y="3409950"/>
          <p14:tracePt t="71044" x="4711700" y="3448050"/>
          <p14:tracePt t="71061" x="5873750" y="3479800"/>
          <p14:tracePt t="71077" x="6334125" y="3479800"/>
          <p14:tracePt t="71094" x="7296150" y="3551238"/>
          <p14:tracePt t="71111" x="7608888" y="3614738"/>
          <p14:tracePt t="71127" x="7642225" y="3621088"/>
          <p14:tracePt t="71144" x="7673975" y="3636963"/>
          <p14:tracePt t="71161" x="7689850" y="3641725"/>
          <p14:tracePt t="71177" x="7696200" y="3641725"/>
          <p14:tracePt t="71194" x="7700963" y="3641725"/>
          <p14:tracePt t="71331" x="7696200" y="3641725"/>
          <p14:tracePt t="71370" x="7696200" y="3648075"/>
          <p14:tracePt t="71473" x="7689850" y="3648075"/>
          <p14:tracePt t="71483" x="7689850" y="3652838"/>
          <p14:tracePt t="71494" x="7685088" y="3652838"/>
          <p14:tracePt t="71511" x="7678738" y="3659188"/>
          <p14:tracePt t="71560" x="7673975" y="3659188"/>
          <p14:tracePt t="71569" x="7662863" y="3659188"/>
          <p14:tracePt t="71579" x="7642225" y="3648075"/>
          <p14:tracePt t="71594" x="7631113" y="3641725"/>
          <p14:tracePt t="71611" x="7620000" y="3625850"/>
          <p14:tracePt t="71627" x="7620000" y="3621088"/>
          <p14:tracePt t="71644" x="7620000" y="3598863"/>
          <p14:tracePt t="71661" x="7615238" y="3587750"/>
          <p14:tracePt t="71677" x="7608888" y="3587750"/>
          <p14:tracePt t="71694" x="7581900" y="3578225"/>
          <p14:tracePt t="71711" x="7570788" y="3571875"/>
          <p14:tracePt t="71727" x="7566025" y="3567113"/>
          <p14:tracePt t="71744" x="7559675" y="3567113"/>
          <p14:tracePt t="71761" x="7554913" y="3560763"/>
          <p14:tracePt t="71778" x="7543800" y="3560763"/>
          <p14:tracePt t="71811" x="7539038" y="3560763"/>
          <p14:tracePt t="71891" x="7527925" y="3556000"/>
          <p14:tracePt t="71902" x="7527925" y="3551238"/>
          <p14:tracePt t="71911" x="7523163" y="3551238"/>
          <p14:tracePt t="71927" x="7516813" y="3551238"/>
          <p14:tracePt t="71969" x="7527925" y="3540125"/>
          <p14:tracePt t="71978" x="7550150" y="3524250"/>
          <p14:tracePt t="71989" x="7570788" y="3517900"/>
          <p14:tracePt t="71999" x="7593013" y="3513138"/>
          <p14:tracePt t="72011" x="7635875" y="3486150"/>
          <p14:tracePt t="72028" x="7662863" y="3468688"/>
          <p14:tracePt t="72044" x="7739063" y="3436938"/>
          <p14:tracePt t="72061" x="7759700" y="3425825"/>
          <p14:tracePt t="72094" x="7759700" y="3421063"/>
          <p14:tracePt t="72683" x="7770813" y="3421063"/>
          <p14:tracePt t="72692" x="7808913" y="3421063"/>
          <p14:tracePt t="72700" x="7835900" y="3425825"/>
          <p14:tracePt t="72711" x="7862888" y="3425825"/>
          <p14:tracePt t="72728" x="7912100" y="3425825"/>
          <p14:tracePt t="72744" x="7954963" y="3425825"/>
          <p14:tracePt t="72761" x="8040688" y="3425825"/>
          <p14:tracePt t="72778" x="8143875" y="3425825"/>
          <p14:tracePt t="72811" x="8231188" y="3421063"/>
          <p14:tracePt t="72844" x="8301038" y="3421063"/>
          <p14:tracePt t="72878" x="8404225" y="3421063"/>
          <p14:tracePt t="72894" x="8494713" y="3421063"/>
          <p14:tracePt t="72911" x="8539163" y="3421063"/>
          <p14:tracePt t="72927" x="8543925" y="3421063"/>
          <p14:tracePt t="73561" x="8555038" y="3421063"/>
          <p14:tracePt t="73570" x="8582025" y="3421063"/>
          <p14:tracePt t="73580" x="8658225" y="3421063"/>
          <p14:tracePt t="73594" x="8759825" y="3421063"/>
          <p14:tracePt t="73611" x="8986838" y="3421063"/>
          <p14:tracePt t="73628" x="9101138" y="3421063"/>
          <p14:tracePt t="73644" x="9344025" y="3409950"/>
          <p14:tracePt t="73661" x="9371013" y="3409950"/>
          <p14:tracePt t="73694" x="9413875" y="3405188"/>
          <p14:tracePt t="73728" x="9591675" y="3398838"/>
          <p14:tracePt t="73761" x="9609138" y="3398838"/>
          <p14:tracePt t="74213" x="9598025" y="3398838"/>
          <p14:tracePt t="74270" x="9591675" y="3398838"/>
          <p14:tracePt t="74281" x="9586913" y="3398838"/>
          <p14:tracePt t="74291" x="9582150" y="3398838"/>
          <p14:tracePt t="74300" x="9575800" y="3405188"/>
          <p14:tracePt t="74311" x="9571038" y="3405188"/>
          <p14:tracePt t="74344" x="9337675" y="3463925"/>
          <p14:tracePt t="74377" x="9105900" y="3502025"/>
          <p14:tracePt t="74411" x="8739188" y="3524250"/>
          <p14:tracePt t="74427" x="8674100" y="3524250"/>
          <p14:tracePt t="74444" x="8543925" y="3502025"/>
          <p14:tracePt t="74461" x="8424863" y="3463925"/>
          <p14:tracePt t="74478" x="8312150" y="3425825"/>
          <p14:tracePt t="74494" x="8235950" y="3387725"/>
          <p14:tracePt t="74511" x="8154988" y="3324225"/>
          <p14:tracePt t="74528" x="8051800" y="3252788"/>
          <p14:tracePt t="74544" x="8008938" y="3225800"/>
          <p14:tracePt t="74561" x="7981950" y="3198813"/>
          <p14:tracePt t="74578" x="7966075" y="3182938"/>
          <p14:tracePt t="74594" x="7954963" y="3167063"/>
          <p14:tracePt t="74611" x="7943850" y="3133725"/>
          <p14:tracePt t="74627" x="7943850" y="3106738"/>
          <p14:tracePt t="74644" x="7943850" y="3063875"/>
          <p14:tracePt t="74661" x="7977188" y="3005138"/>
          <p14:tracePt t="74677" x="8031163" y="2971800"/>
          <p14:tracePt t="74694" x="8278813" y="2913063"/>
          <p14:tracePt t="74711" x="8797925" y="2870200"/>
          <p14:tracePt t="74728" x="9240838" y="2870200"/>
          <p14:tracePt t="74744" x="9328150" y="2874963"/>
          <p14:tracePt t="74761" x="9371013" y="2901950"/>
          <p14:tracePt t="74777" x="9375775" y="2913063"/>
          <p14:tracePt t="74794" x="9375775" y="2971800"/>
          <p14:tracePt t="74811" x="9375775" y="3032125"/>
          <p14:tracePt t="74827" x="9375775" y="3059113"/>
          <p14:tracePt t="74844" x="9371013" y="3106738"/>
          <p14:tracePt t="74861" x="9355138" y="3140075"/>
          <p14:tracePt t="74877" x="9355138" y="3144838"/>
          <p14:tracePt t="74894" x="9355138" y="3151188"/>
          <p14:tracePt t="74930" x="9348788" y="3151188"/>
          <p14:tracePt t="74939" x="9348788" y="3155950"/>
          <p14:tracePt t="74959" x="9344025" y="3155950"/>
          <p14:tracePt t="74969" x="9337675" y="3155950"/>
          <p14:tracePt t="74989" x="9332913" y="3155950"/>
          <p14:tracePt t="75091" x="9328150" y="3155950"/>
          <p14:tracePt t="75122" x="9317038" y="3155950"/>
          <p14:tracePt t="75131" x="9166225" y="3155950"/>
          <p14:tracePt t="75139" x="8982075" y="3171825"/>
          <p14:tracePt t="75149" x="8658225" y="3221038"/>
          <p14:tracePt t="75160" x="8413750" y="3248025"/>
          <p14:tracePt t="75178" x="8301038" y="3259138"/>
          <p14:tracePt t="75194" x="8013700" y="3313113"/>
          <p14:tracePt t="75211" x="7885113" y="3351213"/>
          <p14:tracePt t="75228" x="7862888" y="3351213"/>
          <p14:tracePt t="75244" x="7759700" y="3360738"/>
          <p14:tracePt t="75261" x="7570788" y="3378200"/>
          <p14:tracePt t="75278" x="7366000" y="3387725"/>
          <p14:tracePt t="75294" x="7170738" y="3405188"/>
          <p14:tracePt t="75311" x="6911975" y="3421063"/>
          <p14:tracePt t="75327" x="6824663" y="3432175"/>
          <p14:tracePt t="75344" x="6750050" y="3432175"/>
          <p14:tracePt t="75361" x="6738938" y="3436938"/>
          <p14:tracePt t="75377" x="6716713" y="3436938"/>
          <p14:tracePt t="75394" x="6657975" y="3436938"/>
          <p14:tracePt t="75411" x="6619875" y="3436938"/>
          <p14:tracePt t="75427" x="6599238" y="3448050"/>
          <p14:tracePt t="75444" x="6577013" y="3448050"/>
          <p14:tracePt t="75461" x="6554788" y="3448050"/>
          <p14:tracePt t="75478" x="6534150" y="3448050"/>
          <p14:tracePt t="75494" x="6523038" y="3441700"/>
          <p14:tracePt t="75511" x="6500813" y="3436938"/>
          <p14:tracePt t="75528" x="6500813" y="3432175"/>
          <p14:tracePt t="75544" x="6516688" y="3425825"/>
          <p14:tracePt t="75561" x="6538913" y="3414713"/>
          <p14:tracePt t="75594" x="6534150" y="3414713"/>
          <p14:tracePt t="75611" x="6527800" y="3414713"/>
          <p14:tracePt t="75629" x="6527800" y="3409950"/>
          <p14:tracePt t="75644" x="6534150" y="3409950"/>
          <p14:tracePt t="75661" x="6538913" y="3394075"/>
          <p14:tracePt t="75694" x="6538913" y="3387725"/>
          <p14:tracePt t="75711" x="6527800" y="3382963"/>
          <p14:tracePt t="75728" x="6527800" y="3378200"/>
          <p14:tracePt t="75761" x="6527800" y="3367088"/>
          <p14:tracePt t="75794" x="6527800" y="3360738"/>
          <p14:tracePt t="75831" x="6523038" y="3360738"/>
          <p14:tracePt t="75842" x="6516688" y="3367088"/>
          <p14:tracePt t="75853" x="6516688" y="3371850"/>
          <p14:tracePt t="75861" x="6511925" y="3378200"/>
          <p14:tracePt t="75880" x="6507163" y="3378200"/>
          <p14:tracePt t="75894" x="6500813" y="3382963"/>
          <p14:tracePt t="75911" x="6489700" y="3382963"/>
          <p14:tracePt t="75928" x="6484938" y="3382963"/>
          <p14:tracePt t="75944" x="6453188" y="3382963"/>
          <p14:tracePt t="75961" x="6419850" y="3387725"/>
          <p14:tracePt t="75977" x="6415088" y="3387725"/>
          <p14:tracePt t="75995" x="6388100" y="3387725"/>
          <p14:tracePt t="76011" x="6354763" y="3387725"/>
          <p14:tracePt t="76028" x="6323013" y="3371850"/>
          <p14:tracePt t="76044" x="6311900" y="3360738"/>
          <p14:tracePt t="76062" x="6289675" y="3328988"/>
          <p14:tracePt t="76078" x="6284913" y="3306763"/>
          <p14:tracePt t="76094" x="6273800" y="3236913"/>
          <p14:tracePt t="76111" x="6273800" y="3187700"/>
          <p14:tracePt t="76127" x="6289675" y="3155950"/>
          <p14:tracePt t="76144" x="6354763" y="3090863"/>
          <p14:tracePt t="76161" x="6399213" y="3043238"/>
          <p14:tracePt t="76178" x="6430963" y="3016250"/>
          <p14:tracePt t="76194" x="6446838" y="3009900"/>
          <p14:tracePt t="76211" x="6480175" y="2998788"/>
          <p14:tracePt t="76229" x="6538913" y="2982913"/>
          <p14:tracePt t="76244" x="6604000" y="2971800"/>
          <p14:tracePt t="76261" x="6696075" y="2971800"/>
          <p14:tracePt t="76278" x="6761163" y="2971800"/>
          <p14:tracePt t="76294" x="6777038" y="2982913"/>
          <p14:tracePt t="76311" x="6804025" y="3025775"/>
          <p14:tracePt t="76328" x="6842125" y="3140075"/>
          <p14:tracePt t="76344" x="6842125" y="3167063"/>
          <p14:tracePt t="76361" x="6858000" y="3248025"/>
          <p14:tracePt t="76378" x="6862763" y="3275013"/>
          <p14:tracePt t="76394" x="6880225" y="3344863"/>
          <p14:tracePt t="76411" x="6900863" y="3421063"/>
          <p14:tracePt t="76428" x="6900863" y="3441700"/>
          <p14:tracePt t="76444" x="6900863" y="3448050"/>
          <p14:tracePt t="76461" x="6880225" y="3452813"/>
          <p14:tracePt t="76480" x="6853238" y="3459163"/>
          <p14:tracePt t="76494" x="6824663" y="3459163"/>
          <p14:tracePt t="76512" x="6743700" y="3468688"/>
          <p14:tracePt t="76527" x="6707188" y="3468688"/>
          <p14:tracePt t="76544" x="6615113" y="3475038"/>
          <p14:tracePt t="76562" x="6565900" y="3475038"/>
          <p14:tracePt t="76577" x="6554788" y="3475038"/>
          <p14:tracePt t="76594" x="6550025" y="3475038"/>
          <p14:tracePt t="76611" x="6550025" y="3468688"/>
          <p14:tracePt t="76627" x="6550025" y="3459163"/>
          <p14:tracePt t="76644" x="6550025" y="3448050"/>
          <p14:tracePt t="76661" x="6543675" y="3436938"/>
          <p14:tracePt t="76677" x="6538913" y="3436938"/>
          <p14:tracePt t="76694" x="6527800" y="3432175"/>
          <p14:tracePt t="76711" x="6527800" y="3425825"/>
          <p14:tracePt t="76750" x="6527800" y="3421063"/>
          <p14:tracePt t="76791" x="6527800" y="3414713"/>
          <p14:tracePt t="77032" x="6523038" y="3414713"/>
          <p14:tracePt t="77391" x="6534150" y="3414713"/>
          <p14:tracePt t="77400" x="6570663" y="3414713"/>
          <p14:tracePt t="77411" x="6646863" y="3421063"/>
          <p14:tracePt t="77427" x="6896100" y="3421063"/>
          <p14:tracePt t="77444" x="7273925" y="3452813"/>
          <p14:tracePt t="77461" x="7554913" y="3475038"/>
          <p14:tracePt t="77494" x="7750175" y="3495675"/>
          <p14:tracePt t="77528" x="7824788" y="3551238"/>
          <p14:tracePt t="77561" x="7885113" y="3605213"/>
          <p14:tracePt t="77578" x="7905750" y="3625850"/>
          <p14:tracePt t="77594" x="7912100" y="3625850"/>
          <p14:tracePt t="77611" x="7916863" y="3636963"/>
          <p14:tracePt t="77713" x="7912100" y="3636963"/>
          <p14:tracePt t="77722" x="7905750" y="3632200"/>
          <p14:tracePt t="77731" x="7889875" y="3621088"/>
          <p14:tracePt t="77744" x="7840663" y="3594100"/>
          <p14:tracePt t="77761" x="7754938" y="3578225"/>
          <p14:tracePt t="77777" x="7678738" y="3556000"/>
          <p14:tracePt t="77794" x="7593013" y="3524250"/>
          <p14:tracePt t="77811" x="7496175" y="3502025"/>
          <p14:tracePt t="77828" x="7442200" y="3479800"/>
          <p14:tracePt t="77844" x="7381875" y="3459163"/>
          <p14:tracePt t="77861" x="7332663" y="3421063"/>
          <p14:tracePt t="77877" x="7327900" y="3409950"/>
          <p14:tracePt t="77894" x="7316788" y="3382963"/>
          <p14:tracePt t="77911" x="7300913" y="3344863"/>
          <p14:tracePt t="77927" x="7296150" y="3333750"/>
          <p14:tracePt t="77944" x="7296150" y="3297238"/>
          <p14:tracePt t="77961" x="7296150" y="3236913"/>
          <p14:tracePt t="77977" x="7300913" y="3209925"/>
          <p14:tracePt t="77994" x="7332663" y="3144838"/>
          <p14:tracePt t="78011" x="7354888" y="3106738"/>
          <p14:tracePt t="78028" x="7366000" y="3090863"/>
          <p14:tracePt t="78044" x="7377113" y="3079750"/>
          <p14:tracePt t="78061" x="7419975" y="3048000"/>
          <p14:tracePt t="78078" x="7473950" y="3025775"/>
          <p14:tracePt t="78094" x="7550150" y="2998788"/>
          <p14:tracePt t="78111" x="7696200" y="2978150"/>
          <p14:tracePt t="78127" x="7786688" y="2955925"/>
          <p14:tracePt t="78144" x="7889875" y="2955925"/>
          <p14:tracePt t="78161" x="7939088" y="2960688"/>
          <p14:tracePt t="78177" x="7966075" y="2982913"/>
          <p14:tracePt t="78194" x="8008938" y="3021013"/>
          <p14:tracePt t="78211" x="8047038" y="3074988"/>
          <p14:tracePt t="78228" x="8085138" y="3117850"/>
          <p14:tracePt t="78244" x="8089900" y="3128963"/>
          <p14:tracePt t="78261" x="8105775" y="3155950"/>
          <p14:tracePt t="78278" x="8105775" y="3182938"/>
          <p14:tracePt t="78294" x="8105775" y="3194050"/>
          <p14:tracePt t="78311" x="8105775" y="3232150"/>
          <p14:tracePt t="78328" x="8101013" y="3252788"/>
          <p14:tracePt t="78344" x="8062913" y="3328988"/>
          <p14:tracePt t="78361" x="7997825" y="3414713"/>
          <p14:tracePt t="78377" x="7977188" y="3448050"/>
          <p14:tracePt t="78394" x="7916863" y="3495675"/>
          <p14:tracePt t="78411" x="7889875" y="3513138"/>
          <p14:tracePt t="78427" x="7885113" y="3513138"/>
          <p14:tracePt t="78461" x="7878763" y="3513138"/>
          <p14:tracePt t="78489" x="7874000" y="3513138"/>
          <p14:tracePt t="78511" x="7869238" y="3513138"/>
          <p14:tracePt t="78809" x="7851775" y="3513138"/>
          <p14:tracePt t="78820" x="7813675" y="3513138"/>
          <p14:tracePt t="78829" x="7723188" y="3533775"/>
          <p14:tracePt t="78844" x="7658100" y="3540125"/>
          <p14:tracePt t="78861" x="7500938" y="3560763"/>
          <p14:tracePt t="78877" x="7462838" y="3560763"/>
          <p14:tracePt t="78894" x="7370763" y="3560763"/>
          <p14:tracePt t="78911" x="7312025" y="3517900"/>
          <p14:tracePt t="78927" x="7289800" y="3495675"/>
          <p14:tracePt t="78944" x="7242175" y="3441700"/>
          <p14:tracePt t="78961" x="7197725" y="3398838"/>
          <p14:tracePt t="78978" x="7177088" y="3378200"/>
          <p14:tracePt t="78994" x="7138988" y="3333750"/>
          <p14:tracePt t="79011" x="7107238" y="3306763"/>
          <p14:tracePt t="79028" x="7062788" y="3263900"/>
          <p14:tracePt t="79044" x="7046913" y="3241675"/>
          <p14:tracePt t="79061" x="7035800" y="3205163"/>
          <p14:tracePt t="79078" x="7024688" y="3182938"/>
          <p14:tracePt t="79094" x="7024688" y="3171825"/>
          <p14:tracePt t="79111" x="7024688" y="3167063"/>
          <p14:tracePt t="79127" x="7019925" y="3160713"/>
          <p14:tracePt t="79144" x="7019925" y="3155950"/>
          <p14:tracePt t="79232" x="7019925" y="3160713"/>
          <p14:tracePt t="79240" x="7015163" y="3171825"/>
          <p14:tracePt t="79251" x="7008813" y="3182938"/>
          <p14:tracePt t="79261" x="7008813" y="3205163"/>
          <p14:tracePt t="79277" x="7008813" y="3214688"/>
          <p14:tracePt t="79294" x="7008813" y="3232150"/>
          <p14:tracePt t="79311" x="7058025" y="3270250"/>
          <p14:tracePt t="79327" x="7089775" y="3297238"/>
          <p14:tracePt t="79344" x="7161213" y="3367088"/>
          <p14:tracePt t="79361" x="7204075" y="3394075"/>
          <p14:tracePt t="79377" x="7224713" y="3398838"/>
          <p14:tracePt t="79394" x="7285038" y="3414713"/>
          <p14:tracePt t="79411" x="7343775" y="3421063"/>
          <p14:tracePt t="79427" x="7397750" y="3421063"/>
          <p14:tracePt t="79444" x="7485063" y="3421063"/>
          <p14:tracePt t="79461" x="7532688" y="3414713"/>
          <p14:tracePt t="79478" x="7554913" y="3414713"/>
          <p14:tracePt t="79519" x="7559675" y="3414713"/>
          <p14:tracePt t="79561" x="7559675" y="3409950"/>
          <p14:tracePt t="80121" x="7570788" y="3405188"/>
          <p14:tracePt t="80132" x="7593013" y="3405188"/>
          <p14:tracePt t="80139" x="7615238" y="3409950"/>
          <p14:tracePt t="80149" x="7716838" y="3459163"/>
          <p14:tracePt t="80161" x="7766050" y="3463925"/>
          <p14:tracePt t="80177" x="7797800" y="3475038"/>
          <p14:tracePt t="80194" x="7813675" y="3479800"/>
          <p14:tracePt t="80244" x="7808913" y="3468688"/>
          <p14:tracePt t="80278" x="7793038" y="3459163"/>
          <p14:tracePt t="80881" x="7813675" y="3452813"/>
          <p14:tracePt t="80891" x="7835900" y="3448050"/>
          <p14:tracePt t="80901" x="7885113" y="3448050"/>
          <p14:tracePt t="80911" x="8089900" y="3448050"/>
          <p14:tracePt t="80927" x="8251825" y="3432175"/>
          <p14:tracePt t="80944" x="8689975" y="3432175"/>
          <p14:tracePt t="80961" x="9101138" y="3432175"/>
          <p14:tracePt t="80994" x="9528175" y="3421063"/>
          <p14:tracePt t="81028" x="9802813" y="3394075"/>
          <p14:tracePt t="81061" x="10052050" y="3394075"/>
          <p14:tracePt t="81077" x="10106025" y="3394075"/>
          <p14:tracePt t="81094" x="10209213" y="3394075"/>
          <p14:tracePt t="81111" x="10236200" y="3409950"/>
          <p14:tracePt t="81127" x="10240963" y="3414713"/>
          <p14:tracePt t="81223" x="10245725" y="3414713"/>
          <p14:tracePt t="81250" x="10256838" y="3421063"/>
          <p14:tracePt t="81535" x="10252075" y="3421063"/>
          <p14:tracePt t="81549" x="10240963" y="3425825"/>
          <p14:tracePt t="81560" x="10171113" y="3452813"/>
          <p14:tracePt t="81569" x="10067925" y="3475038"/>
          <p14:tracePt t="81579" x="9986963" y="3490913"/>
          <p14:tracePt t="81594" x="9863138" y="3524250"/>
          <p14:tracePt t="81610" x="9667875" y="3578225"/>
          <p14:tracePt t="81644" x="9391650" y="3648075"/>
          <p14:tracePt t="81677" x="9278938" y="3648075"/>
          <p14:tracePt t="81711" x="9002713" y="3614738"/>
          <p14:tracePt t="81728" x="8813800" y="3582988"/>
          <p14:tracePt t="81744" x="8721725" y="3567113"/>
          <p14:tracePt t="81761" x="8516938" y="3513138"/>
          <p14:tracePt t="81777" x="8451850" y="3486150"/>
          <p14:tracePt t="81794" x="8348663" y="3421063"/>
          <p14:tracePt t="81811" x="8278813" y="3360738"/>
          <p14:tracePt t="81827" x="8258175" y="3340100"/>
          <p14:tracePt t="81844" x="8224838" y="3306763"/>
          <p14:tracePt t="81861" x="8197850" y="3279775"/>
          <p14:tracePt t="81877" x="8186738" y="3263900"/>
          <p14:tracePt t="81894" x="8177213" y="3232150"/>
          <p14:tracePt t="81911" x="8170863" y="3171825"/>
          <p14:tracePt t="81927" x="8170863" y="3151188"/>
          <p14:tracePt t="81944" x="8235950" y="3052763"/>
          <p14:tracePt t="81961" x="8316913" y="2982913"/>
          <p14:tracePt t="81978" x="8382000" y="2944813"/>
          <p14:tracePt t="81994" x="8462963" y="2901950"/>
          <p14:tracePt t="82011" x="8582025" y="2874963"/>
          <p14:tracePt t="82028" x="8797925" y="2852738"/>
          <p14:tracePt t="82044" x="8912225" y="2852738"/>
          <p14:tracePt t="82061" x="8986838" y="2852738"/>
          <p14:tracePt t="82077" x="9024938" y="2852738"/>
          <p14:tracePt t="82094" x="9056688" y="2852738"/>
          <p14:tracePt t="82111" x="9110663" y="2870200"/>
          <p14:tracePt t="82127" x="9148763" y="2879725"/>
          <p14:tracePt t="82144" x="9236075" y="2913063"/>
          <p14:tracePt t="82161" x="9344025" y="2960688"/>
          <p14:tracePt t="82177" x="9413875" y="2987675"/>
          <p14:tracePt t="82194" x="9510713" y="3032125"/>
          <p14:tracePt t="82211" x="9586913" y="3086100"/>
          <p14:tracePt t="82228" x="9602788" y="3097213"/>
          <p14:tracePt t="82244" x="9629775" y="3133725"/>
          <p14:tracePt t="82261" x="9652000" y="3167063"/>
          <p14:tracePt t="82278" x="9663113" y="3198813"/>
          <p14:tracePt t="82294" x="9674225" y="3232150"/>
          <p14:tracePt t="82311" x="9674225" y="3263900"/>
          <p14:tracePt t="82327" x="9667875" y="3286125"/>
          <p14:tracePt t="82344" x="9625013" y="3333750"/>
          <p14:tracePt t="82361" x="9521825" y="3398838"/>
          <p14:tracePt t="82377" x="9467850" y="3432175"/>
          <p14:tracePt t="82394" x="9310688" y="3468688"/>
          <p14:tracePt t="82411" x="9144000" y="3486150"/>
          <p14:tracePt t="82427" x="9094788" y="3486150"/>
          <p14:tracePt t="82444" x="8966200" y="3486150"/>
          <p14:tracePt t="82461" x="8851900" y="3486150"/>
          <p14:tracePt t="82479" x="8674100" y="3463925"/>
          <p14:tracePt t="82494" x="8528050" y="3441700"/>
          <p14:tracePt t="82511" x="8408988" y="3405188"/>
          <p14:tracePt t="82528" x="8339138" y="3378200"/>
          <p14:tracePt t="82544" x="8321675" y="3333750"/>
          <p14:tracePt t="82561" x="8312150" y="3275013"/>
          <p14:tracePt t="82577" x="8305800" y="3248025"/>
          <p14:tracePt t="82594" x="8305800" y="3214688"/>
          <p14:tracePt t="82611" x="8321675" y="3171825"/>
          <p14:tracePt t="82627" x="8343900" y="3140075"/>
          <p14:tracePt t="82644" x="8420100" y="3086100"/>
          <p14:tracePt t="82661" x="8555038" y="3048000"/>
          <p14:tracePt t="82678" x="8770938" y="3032125"/>
          <p14:tracePt t="82694" x="8847138" y="3032125"/>
          <p14:tracePt t="82711" x="8997950" y="3032125"/>
          <p14:tracePt t="82727" x="9020175" y="3043238"/>
          <p14:tracePt t="82744" x="9047163" y="3086100"/>
          <p14:tracePt t="82761" x="9047163" y="3124200"/>
          <p14:tracePt t="82777" x="9047163" y="3140075"/>
          <p14:tracePt t="82794" x="9036050" y="3171825"/>
          <p14:tracePt t="82811" x="9013825" y="3198813"/>
          <p14:tracePt t="82827" x="9013825" y="3205163"/>
          <p14:tracePt t="82844" x="8997950" y="3214688"/>
          <p14:tracePt t="82861" x="8993188" y="3225800"/>
          <p14:tracePt t="82894" x="8982075" y="3225800"/>
          <p14:tracePt t="83093" x="8975725" y="3225800"/>
          <p14:tracePt t="83103" x="8970963" y="3225800"/>
          <p14:tracePt t="83119" x="8939213" y="3225800"/>
          <p14:tracePt t="83129" x="8739188" y="3252788"/>
          <p14:tracePt t="83144" x="8613775" y="3259138"/>
          <p14:tracePt t="83161" x="8116888" y="3297238"/>
          <p14:tracePt t="83178" x="7824788" y="3302000"/>
          <p14:tracePt t="83194" x="7597775" y="3302000"/>
          <p14:tracePt t="83211" x="7381875" y="3313113"/>
          <p14:tracePt t="83228" x="7300913" y="3313113"/>
          <p14:tracePt t="83244" x="7235825" y="3313113"/>
          <p14:tracePt t="83261" x="7107238" y="3313113"/>
          <p14:tracePt t="83278" x="7004050" y="3313113"/>
          <p14:tracePt t="83294" x="6831013" y="3313113"/>
          <p14:tracePt t="83311" x="6738938" y="3313113"/>
          <p14:tracePt t="83327" x="6662738" y="3313113"/>
          <p14:tracePt t="83344" x="6630988" y="3313113"/>
          <p14:tracePt t="83361" x="6626225" y="3313113"/>
          <p14:tracePt t="83401" x="6619875" y="3313113"/>
          <p14:tracePt t="83420" x="6608763" y="3313113"/>
          <p14:tracePt t="83431" x="6604000" y="3313113"/>
          <p14:tracePt t="83440" x="6592888" y="3317875"/>
          <p14:tracePt t="83450" x="6588125" y="3324225"/>
          <p14:tracePt t="83462" x="6581775" y="3328988"/>
          <p14:tracePt t="83478" x="6577013" y="3328988"/>
          <p14:tracePt t="83510" x="6570663" y="3328988"/>
          <p14:tracePt t="84233" x="6570663" y="3333750"/>
          <p14:tracePt t="84250" x="6570663" y="3340100"/>
          <p14:tracePt t="84259" x="6570663" y="3344863"/>
          <p14:tracePt t="84269" x="6570663" y="3351213"/>
          <p14:tracePt t="84290" x="6570663" y="3355975"/>
          <p14:tracePt t="84299" x="6570663" y="3360738"/>
          <p14:tracePt t="84311" x="6570663" y="3367088"/>
          <p14:tracePt t="84328" x="6608763" y="3405188"/>
          <p14:tracePt t="84360" x="7381875" y="3571875"/>
          <p14:tracePt t="84394" x="7570788" y="3621088"/>
          <p14:tracePt t="84427" x="7646988" y="3636963"/>
          <p14:tracePt t="84444" x="7705725" y="3636963"/>
          <p14:tracePt t="84461" x="7797800" y="3625850"/>
          <p14:tracePt t="84478" x="7869238" y="3614738"/>
          <p14:tracePt t="84494" x="7916863" y="3614738"/>
          <p14:tracePt t="84511" x="8004175" y="3614738"/>
          <p14:tracePt t="84528" x="8074025" y="3621088"/>
          <p14:tracePt t="84544" x="8150225" y="3625850"/>
          <p14:tracePt t="84561" x="8267700" y="3636963"/>
          <p14:tracePt t="84577" x="8370888" y="3659188"/>
          <p14:tracePt t="84594" x="8512175" y="3659188"/>
          <p14:tracePt t="84611" x="8613775" y="3659188"/>
          <p14:tracePt t="84627" x="8701088" y="3659188"/>
          <p14:tracePt t="84644" x="8793163" y="3648075"/>
          <p14:tracePt t="84661" x="8890000" y="3621088"/>
          <p14:tracePt t="84677" x="8912225" y="3598863"/>
          <p14:tracePt t="84694" x="8932863" y="3571875"/>
          <p14:tracePt t="84711" x="8939213" y="3560763"/>
          <p14:tracePt t="84779" x="8939213" y="3556000"/>
          <p14:tracePt t="84790" x="8939213" y="3551238"/>
          <p14:tracePt t="84799" x="8939213" y="3524250"/>
          <p14:tracePt t="84811" x="8928100" y="3495675"/>
          <p14:tracePt t="84828" x="8905875" y="3441700"/>
          <p14:tracePt t="84844" x="8901113" y="3432175"/>
          <p14:tracePt t="84861" x="8878888" y="3398838"/>
          <p14:tracePt t="84877" x="8867775" y="3394075"/>
          <p14:tracePt t="84894" x="8856663" y="3382963"/>
          <p14:tracePt t="84927" x="8856663" y="3378200"/>
          <p14:tracePt t="84950" x="8856663" y="3371850"/>
          <p14:tracePt t="85010" x="8856663" y="3367088"/>
          <p14:tracePt t="85091" x="8856663" y="3360738"/>
          <p14:tracePt t="85580" x="8863013" y="3360738"/>
          <p14:tracePt t="85590" x="8890000" y="3351213"/>
          <p14:tracePt t="85599" x="8966200" y="3351213"/>
          <p14:tracePt t="85611" x="9063038" y="3351213"/>
          <p14:tracePt t="85628" x="9193213" y="3355975"/>
          <p14:tracePt t="85644" x="9483725" y="3367088"/>
          <p14:tracePt t="85661" x="9937750" y="3367088"/>
          <p14:tracePt t="85694" x="10090150" y="3367088"/>
          <p14:tracePt t="85728" x="10079038" y="3371850"/>
          <p14:tracePt t="85761" x="10079038" y="3382963"/>
          <p14:tracePt t="85778" x="10083800" y="3405188"/>
          <p14:tracePt t="85794" x="10083800" y="3409950"/>
          <p14:tracePt t="85811" x="10083800" y="3414713"/>
          <p14:tracePt t="85844" x="10072688" y="3421063"/>
          <p14:tracePt t="85861" x="10009188" y="3432175"/>
          <p14:tracePt t="85877" x="9964738" y="3432175"/>
          <p14:tracePt t="85894" x="9890125" y="3441700"/>
          <p14:tracePt t="85911" x="9856788" y="3441700"/>
          <p14:tracePt t="85927" x="9829800" y="3441700"/>
          <p14:tracePt t="85944" x="9813925" y="3436938"/>
          <p14:tracePt t="85961" x="9791700" y="3432175"/>
          <p14:tracePt t="85979" x="9764713" y="3371850"/>
          <p14:tracePt t="85994" x="9764713" y="3333750"/>
          <p14:tracePt t="86011" x="9771063" y="3279775"/>
          <p14:tracePt t="86028" x="9802813" y="3194050"/>
          <p14:tracePt t="86044" x="9818688" y="3160713"/>
          <p14:tracePt t="86061" x="9899650" y="3070225"/>
          <p14:tracePt t="86077" x="9971088" y="3021013"/>
          <p14:tracePt t="86094" x="10072688" y="2967038"/>
          <p14:tracePt t="86111" x="10180638" y="2917825"/>
          <p14:tracePt t="86127" x="10245725" y="2906713"/>
          <p14:tracePt t="86144" x="10434638" y="2897188"/>
          <p14:tracePt t="86161" x="10672763" y="2897188"/>
          <p14:tracePt t="86177" x="10726738" y="2901950"/>
          <p14:tracePt t="86194" x="10814050" y="2933700"/>
          <p14:tracePt t="86211" x="10841038" y="2971800"/>
          <p14:tracePt t="86229" x="10845800" y="2994025"/>
          <p14:tracePt t="86244" x="10845800" y="3016250"/>
          <p14:tracePt t="86261" x="10845800" y="3074988"/>
          <p14:tracePt t="86278" x="10845800" y="3113088"/>
          <p14:tracePt t="86294" x="10829925" y="3155950"/>
          <p14:tracePt t="86311" x="10798175" y="3214688"/>
          <p14:tracePt t="86327" x="10787063" y="3236913"/>
          <p14:tracePt t="86344" x="10694988" y="3306763"/>
          <p14:tracePt t="86361" x="10618788" y="3340100"/>
          <p14:tracePt t="86377" x="10564813" y="3351213"/>
          <p14:tracePt t="86394" x="10445750" y="3367088"/>
          <p14:tracePt t="86411" x="10344150" y="3367088"/>
          <p14:tracePt t="86428" x="10191750" y="3360738"/>
          <p14:tracePt t="86444" x="10137775" y="3355975"/>
          <p14:tracePt t="86461" x="10025063" y="3302000"/>
          <p14:tracePt t="86479" x="9982200" y="3259138"/>
          <p14:tracePt t="86494" x="9964738" y="3248025"/>
          <p14:tracePt t="86511" x="9944100" y="3205163"/>
          <p14:tracePt t="86528" x="9937750" y="3171825"/>
          <p14:tracePt t="86544" x="9937750" y="3160713"/>
          <p14:tracePt t="86561" x="9971088" y="3106738"/>
          <p14:tracePt t="86578" x="10002838" y="3079750"/>
          <p14:tracePt t="86594" x="10117138" y="3025775"/>
          <p14:tracePt t="86611" x="10294938" y="3009900"/>
          <p14:tracePt t="86627" x="10371138" y="3009900"/>
          <p14:tracePt t="86644" x="10560050" y="3021013"/>
          <p14:tracePt t="86661" x="10661650" y="3086100"/>
          <p14:tracePt t="86677" x="10683875" y="3106738"/>
          <p14:tracePt t="86694" x="10699750" y="3155950"/>
          <p14:tracePt t="86711" x="10699750" y="3187700"/>
          <p14:tracePt t="86727" x="10694988" y="3205163"/>
          <p14:tracePt t="86744" x="10672763" y="3236913"/>
          <p14:tracePt t="86760" x="10645775" y="3279775"/>
          <p14:tracePt t="86777" x="10575925" y="3328988"/>
          <p14:tracePt t="86794" x="10429875" y="3378200"/>
          <p14:tracePt t="86811" x="10337800" y="3387725"/>
          <p14:tracePt t="86827" x="10283825" y="3394075"/>
          <p14:tracePt t="86844" x="10267950" y="3394075"/>
          <p14:tracePt t="89066" x="9094788" y="3560763"/>
          <p14:tracePt t="89073" x="8316913" y="3648075"/>
          <p14:tracePt t="89082" x="8101013" y="3675063"/>
          <p14:tracePt t="89094" x="7959725" y="3686175"/>
          <p14:tracePt t="89111" x="7835900" y="3695700"/>
          <p14:tracePt t="89127" x="7804150" y="3695700"/>
          <p14:tracePt t="89144" x="7581900" y="3695700"/>
          <p14:tracePt t="89177" x="6619875" y="3706813"/>
          <p14:tracePt t="89212" x="4972050" y="3722688"/>
          <p14:tracePt t="89244" x="4598988" y="3733800"/>
          <p14:tracePt t="89261" x="4329113" y="3767138"/>
          <p14:tracePt t="89278" x="3976688" y="3825875"/>
          <p14:tracePt t="89294" x="3852863" y="3836988"/>
          <p14:tracePt t="89311" x="3556000" y="3886200"/>
          <p14:tracePt t="89327" x="3452813" y="3886200"/>
          <p14:tracePt t="89344" x="3360738" y="3890963"/>
          <p14:tracePt t="89361" x="3344863" y="3890963"/>
          <p14:tracePt t="89394" x="3313113" y="3890963"/>
          <p14:tracePt t="89411" x="3297238" y="3890963"/>
          <p14:tracePt t="89427" x="3286125" y="3890963"/>
          <p14:tracePt t="89444" x="3275013" y="3895725"/>
          <p14:tracePt t="89480" x="3275013" y="3902075"/>
          <p14:tracePt t="89550" x="3270250" y="3902075"/>
          <p14:tracePt t="89630" x="3263900" y="3902075"/>
          <p14:tracePt t="89640" x="3259138" y="3902075"/>
          <p14:tracePt t="89650" x="3252788" y="3902075"/>
          <p14:tracePt t="89661" x="3248025" y="3902075"/>
          <p14:tracePt t="89690" x="3243263" y="3902075"/>
          <p14:tracePt t="89731" x="3243263" y="3895725"/>
          <p14:tracePt t="89750" x="3243263" y="3890963"/>
          <p14:tracePt t="89831" x="3236913" y="3886200"/>
          <p14:tracePt t="89971" x="3248025" y="3886200"/>
          <p14:tracePt t="89981" x="3263900" y="3886200"/>
          <p14:tracePt t="89990" x="3270250" y="3879850"/>
          <p14:tracePt t="90000" x="3286125" y="3879850"/>
          <p14:tracePt t="90011" x="3302000" y="3879850"/>
          <p14:tracePt t="90028" x="3344863" y="3875088"/>
          <p14:tracePt t="90044" x="3367088" y="3875088"/>
          <p14:tracePt t="90061" x="3551238" y="3922713"/>
          <p14:tracePt t="90077" x="3648075" y="3922713"/>
          <p14:tracePt t="90094" x="3929063" y="3956050"/>
          <p14:tracePt t="90111" x="4187825" y="3967163"/>
          <p14:tracePt t="90127" x="4264025" y="3967163"/>
          <p14:tracePt t="90144" x="4360863" y="3967163"/>
          <p14:tracePt t="91162" x="4306888" y="3987800"/>
          <p14:tracePt t="91172" x="4237038" y="4014788"/>
          <p14:tracePt t="91182" x="4198938" y="4021138"/>
          <p14:tracePt t="91194" x="4167188" y="4030663"/>
          <p14:tracePt t="91211" x="4133850" y="4041775"/>
          <p14:tracePt t="91227" x="4113213" y="4052888"/>
          <p14:tracePt t="91244" x="4052888" y="4059238"/>
          <p14:tracePt t="91277" x="3913188" y="4064000"/>
          <p14:tracePt t="91311" x="3686175" y="4095750"/>
          <p14:tracePt t="91344" x="3636963" y="4095750"/>
          <p14:tracePt t="91389" x="3632200" y="4095750"/>
          <p14:tracePt t="92063" x="3636963" y="4095750"/>
          <p14:tracePt t="92071" x="3686175" y="4095750"/>
          <p14:tracePt t="92081" x="3760788" y="4095750"/>
          <p14:tracePt t="92094" x="3825875" y="4095750"/>
          <p14:tracePt t="92111" x="4037013" y="4095750"/>
          <p14:tracePt t="92127" x="4149725" y="4095750"/>
          <p14:tracePt t="92144" x="4448175" y="4117975"/>
          <p14:tracePt t="92177" x="4765675" y="4133850"/>
          <p14:tracePt t="92211" x="5199063" y="4210050"/>
          <p14:tracePt t="92244" x="5684838" y="4230688"/>
          <p14:tracePt t="92261" x="5880100" y="4252913"/>
          <p14:tracePt t="92277" x="5965825" y="4252913"/>
          <p14:tracePt t="92294" x="6015038" y="4264025"/>
          <p14:tracePt t="92311" x="6042025" y="4279900"/>
          <p14:tracePt t="92327" x="6073775" y="4291013"/>
          <p14:tracePt t="92344" x="6138863" y="4302125"/>
          <p14:tracePt t="92361" x="6219825" y="4313238"/>
          <p14:tracePt t="92377" x="6280150" y="4318000"/>
          <p14:tracePt t="92394" x="6350000" y="4318000"/>
          <p14:tracePt t="92411" x="6453188" y="4318000"/>
          <p14:tracePt t="92427" x="6489700" y="4318000"/>
          <p14:tracePt t="92444" x="6630988" y="4306888"/>
          <p14:tracePt t="92461" x="6781800" y="4295775"/>
          <p14:tracePt t="92477" x="6853238" y="4284663"/>
          <p14:tracePt t="92494" x="7031038" y="4257675"/>
          <p14:tracePt t="92511" x="7219950" y="4237038"/>
          <p14:tracePt t="92528" x="7377113" y="4214813"/>
          <p14:tracePt t="92544" x="7435850" y="4214813"/>
          <p14:tracePt t="92561" x="7554913" y="4198938"/>
          <p14:tracePt t="92578" x="7586663" y="4194175"/>
          <p14:tracePt t="92594" x="7669213" y="4167188"/>
          <p14:tracePt t="92611" x="7754938" y="4122738"/>
          <p14:tracePt t="92627" x="7777163" y="4106863"/>
          <p14:tracePt t="92644" x="7820025" y="4086225"/>
          <p14:tracePt t="92661" x="7840663" y="4075113"/>
          <p14:tracePt t="92677" x="7858125" y="4064000"/>
          <p14:tracePt t="92694" x="7885113" y="4037013"/>
          <p14:tracePt t="92711" x="7916863" y="4014788"/>
          <p14:tracePt t="92727" x="7950200" y="3998913"/>
          <p14:tracePt t="92744" x="7981950" y="3976688"/>
          <p14:tracePt t="92761" x="7997825" y="3971925"/>
          <p14:tracePt t="92799" x="8004175" y="3971925"/>
          <p14:tracePt t="92841" x="8013700" y="3971925"/>
          <p14:tracePt t="92850" x="8020050" y="3967163"/>
          <p14:tracePt t="92860" x="8031163" y="3967163"/>
          <p14:tracePt t="92870" x="8040688" y="3960813"/>
          <p14:tracePt t="92880" x="8047038" y="3960813"/>
          <p14:tracePt t="92894" x="8058150" y="3960813"/>
          <p14:tracePt t="92911" x="8101013" y="3960813"/>
          <p14:tracePt t="92927" x="8105775" y="3960813"/>
          <p14:tracePt t="92944" x="8159750" y="3960813"/>
          <p14:tracePt t="92961" x="8208963" y="3956050"/>
          <p14:tracePt t="92978" x="8262938" y="3949700"/>
          <p14:tracePt t="92995" x="8278813" y="3949700"/>
          <p14:tracePt t="93011" x="8366125" y="3940175"/>
          <p14:tracePt t="93028" x="8404225" y="3940175"/>
          <p14:tracePt t="93044" x="8516938" y="3929063"/>
          <p14:tracePt t="93062" x="8613775" y="3922713"/>
          <p14:tracePt t="93077" x="8640763" y="3922713"/>
          <p14:tracePt t="93094" x="8701088" y="3913188"/>
          <p14:tracePt t="93110" x="8748713" y="3913188"/>
          <p14:tracePt t="93127" x="8797925" y="3913188"/>
          <p14:tracePt t="93144" x="8921750" y="3913188"/>
          <p14:tracePt t="93160" x="9013825" y="3913188"/>
          <p14:tracePt t="93177" x="9110663" y="3913188"/>
          <p14:tracePt t="93194" x="9155113" y="3913188"/>
          <p14:tracePt t="93211" x="9382125" y="3913188"/>
          <p14:tracePt t="93228" x="9571038" y="3913188"/>
          <p14:tracePt t="93244" x="9656763" y="3913188"/>
          <p14:tracePt t="93261" x="9971088" y="3913188"/>
          <p14:tracePt t="93277" x="10110788" y="3913188"/>
          <p14:tracePt t="93294" x="10429875" y="3913188"/>
          <p14:tracePt t="93311" x="10652125" y="3906838"/>
          <p14:tracePt t="93327" x="10688638" y="3906838"/>
          <p14:tracePt t="93344" x="10760075" y="3906838"/>
          <p14:tracePt t="93361" x="10775950" y="3902075"/>
          <p14:tracePt t="93377" x="10780713" y="3902075"/>
          <p14:tracePt t="93394" x="10787063" y="3895725"/>
          <p14:tracePt t="93620" x="10780713" y="3895725"/>
          <p14:tracePt t="93630" x="10780713" y="3902075"/>
          <p14:tracePt t="93650" x="10775950" y="3906838"/>
          <p14:tracePt t="93659" x="10775950" y="3913188"/>
          <p14:tracePt t="93700" x="10771188" y="3913188"/>
          <p14:tracePt t="93730" x="10771188" y="3917950"/>
          <p14:tracePt t="93770" x="10771188" y="3922713"/>
          <p14:tracePt t="93810" x="10771188" y="3929063"/>
          <p14:tracePt t="93829" x="10771188" y="3933825"/>
          <p14:tracePt t="93840" x="10771188" y="3940175"/>
          <p14:tracePt t="93860" x="10764838" y="3944938"/>
          <p14:tracePt t="93880" x="10764838" y="3949700"/>
          <p14:tracePt t="93930" x="10764838" y="3956050"/>
          <p14:tracePt t="93950" x="10760075" y="3956050"/>
          <p14:tracePt t="93960" x="10760075" y="3960813"/>
          <p14:tracePt t="94001" x="10760075" y="3967163"/>
          <p14:tracePt t="94011" x="10760075" y="3971925"/>
          <p14:tracePt t="94070" x="10760075" y="3976688"/>
          <p14:tracePt t="94090" x="10753725" y="3976688"/>
          <p14:tracePt t="94100" x="10737850" y="3994150"/>
          <p14:tracePt t="94111" x="10717213" y="3998913"/>
          <p14:tracePt t="94127" x="10656888" y="4014788"/>
          <p14:tracePt t="94144" x="10213975" y="4095750"/>
          <p14:tracePt t="94161" x="9517063" y="4214813"/>
          <p14:tracePt t="94177" x="9251950" y="4230688"/>
          <p14:tracePt t="94194" x="8651875" y="4284663"/>
          <p14:tracePt t="94212" x="8231188" y="4284663"/>
          <p14:tracePt t="94227" x="8074025" y="4284663"/>
          <p14:tracePt t="94244" x="7377113" y="4284663"/>
          <p14:tracePt t="94261" x="6381750" y="4284663"/>
          <p14:tracePt t="94278" x="5610225" y="4284663"/>
          <p14:tracePt t="94294" x="5075238" y="4284663"/>
          <p14:tracePt t="94311" x="4468813" y="4237038"/>
          <p14:tracePt t="94327" x="4322763" y="4214813"/>
          <p14:tracePt t="94344" x="3940175" y="4144963"/>
          <p14:tracePt t="94361" x="3605213" y="4095750"/>
          <p14:tracePt t="94377" x="3209925" y="4064000"/>
          <p14:tracePt t="94394" x="2686050" y="4025900"/>
          <p14:tracePt t="94411" x="2481263" y="4010025"/>
          <p14:tracePt t="94427" x="2382838" y="3998913"/>
          <p14:tracePt t="94444" x="2339975" y="3998913"/>
          <p14:tracePt t="94461" x="2324100" y="3998913"/>
          <p14:tracePt t="94479" x="2263775" y="4014788"/>
          <p14:tracePt t="94494" x="2236788" y="4021138"/>
          <p14:tracePt t="94511" x="2155825" y="4030663"/>
          <p14:tracePt t="94528" x="2101850" y="4030663"/>
          <p14:tracePt t="94544" x="2097088" y="4025900"/>
          <p14:tracePt t="94561" x="2085975" y="3994150"/>
          <p14:tracePt t="94577" x="2074863" y="3976688"/>
          <p14:tracePt t="94594" x="2020888" y="3949700"/>
          <p14:tracePt t="94611" x="1989138" y="3940175"/>
          <p14:tracePt t="94649" x="1993900" y="3933825"/>
          <p14:tracePt t="94660" x="2032000" y="3929063"/>
          <p14:tracePt t="94677" x="2054225" y="3929063"/>
          <p14:tracePt t="94694" x="2063750" y="3929063"/>
          <p14:tracePt t="94711" x="2081213" y="3929063"/>
          <p14:tracePt t="94728" x="2139950" y="3917950"/>
          <p14:tracePt t="94744" x="2205038" y="3913188"/>
          <p14:tracePt t="94761" x="2263775" y="3902075"/>
          <p14:tracePt t="94778" x="2270125" y="3902075"/>
          <p14:tracePt t="94794" x="2270125" y="3895725"/>
          <p14:tracePt t="94840" x="2263775" y="3895725"/>
          <p14:tracePt t="94849" x="2259013" y="3895725"/>
          <p14:tracePt t="94860" x="2254250" y="3895725"/>
          <p14:tracePt t="94879" x="2247900" y="3902075"/>
          <p14:tracePt t="94900" x="2243138" y="3902075"/>
          <p14:tracePt t="94910" x="2236788" y="3902075"/>
          <p14:tracePt t="94927" x="2236788" y="3906838"/>
          <p14:tracePt t="94944" x="2232025" y="3906838"/>
          <p14:tracePt t="95001" x="2227263" y="3906838"/>
          <p14:tracePt t="95020" x="2220913" y="3906838"/>
          <p14:tracePt t="95030" x="2220913" y="3913188"/>
          <p14:tracePt t="95100" x="2216150" y="3913188"/>
          <p14:tracePt t="95110" x="2209800" y="3913188"/>
          <p14:tracePt t="95170" x="2209800" y="3917950"/>
          <p14:tracePt t="95190" x="2200275" y="3917950"/>
          <p14:tracePt t="95201" x="2193925" y="3922713"/>
          <p14:tracePt t="95211" x="2189163" y="3922713"/>
          <p14:tracePt t="95228" x="2178050" y="3933825"/>
          <p14:tracePt t="95244" x="2162175" y="3967163"/>
          <p14:tracePt t="95261" x="2162175" y="3983038"/>
          <p14:tracePt t="95278" x="2166938" y="3998913"/>
          <p14:tracePt t="95294" x="2166938" y="4014788"/>
          <p14:tracePt t="95311" x="2166938" y="4030663"/>
          <p14:tracePt t="95349" x="2166938" y="4037013"/>
          <p14:tracePt t="95370" x="2259013" y="4037013"/>
          <p14:tracePt t="95379" x="2751138" y="4037013"/>
          <p14:tracePt t="95394" x="3263900" y="4037013"/>
          <p14:tracePt t="95411" x="4830763" y="3960813"/>
          <p14:tracePt t="95427" x="5349875" y="3922713"/>
          <p14:tracePt t="95444" x="6273800" y="3906838"/>
          <p14:tracePt t="95461" x="6430963" y="3949700"/>
          <p14:tracePt t="95478" x="6469063" y="3998913"/>
          <p14:tracePt t="95494" x="6484938" y="4021138"/>
          <p14:tracePt t="95511" x="6635750" y="4048125"/>
          <p14:tracePt t="95528" x="6862763" y="4048125"/>
          <p14:tracePt t="95544" x="7089775" y="4048125"/>
          <p14:tracePt t="95561" x="7327900" y="4048125"/>
          <p14:tracePt t="95577" x="7350125" y="4048125"/>
          <p14:tracePt t="95649" x="7361238" y="4052888"/>
          <p14:tracePt t="95659" x="7381875" y="4052888"/>
          <p14:tracePt t="95669" x="7408863" y="4052888"/>
          <p14:tracePt t="95679" x="7415213" y="4052888"/>
          <p14:tracePt t="95740" x="7415213" y="4059238"/>
          <p14:tracePt t="95750" x="7446963" y="4059238"/>
          <p14:tracePt t="95760" x="7500938" y="4059238"/>
          <p14:tracePt t="95769" x="7577138" y="4052888"/>
          <p14:tracePt t="95780" x="7620000" y="4048125"/>
          <p14:tracePt t="95794" x="7646988" y="4048125"/>
          <p14:tracePt t="95810" x="7662863" y="4048125"/>
          <p14:tracePt t="95921" x="7662863" y="4041775"/>
          <p14:tracePt t="96090" x="7705725" y="4041775"/>
          <p14:tracePt t="96100" x="7977188" y="4025900"/>
          <p14:tracePt t="96111" x="8139113" y="4014788"/>
          <p14:tracePt t="96128" x="8294688" y="4014788"/>
          <p14:tracePt t="96144" x="8662988" y="4014788"/>
          <p14:tracePt t="96161" x="8851900" y="4021138"/>
          <p14:tracePt t="96177" x="8867775" y="4025900"/>
          <p14:tracePt t="96194" x="8874125" y="4030663"/>
          <p14:tracePt t="96211" x="8874125" y="4037013"/>
          <p14:tracePt t="96228" x="8867775" y="4041775"/>
          <p14:tracePt t="96244" x="8867775" y="4048125"/>
          <p14:tracePt t="96261" x="8883650" y="4064000"/>
          <p14:tracePt t="96278" x="8890000" y="4068763"/>
          <p14:tracePt t="96294" x="8890000" y="4075113"/>
          <p14:tracePt t="96311" x="8890000" y="4079875"/>
          <p14:tracePt t="96344" x="8874125" y="4079875"/>
          <p14:tracePt t="96361" x="8840788" y="4079875"/>
          <p14:tracePt t="96377" x="8824913" y="4079875"/>
          <p14:tracePt t="96394" x="8793163" y="4079875"/>
          <p14:tracePt t="96410" x="8748713" y="4079875"/>
          <p14:tracePt t="96427" x="8721725" y="4079875"/>
          <p14:tracePt t="96444" x="8647113" y="4075113"/>
          <p14:tracePt t="96461" x="8559800" y="4075113"/>
          <p14:tracePt t="96479" x="8512175" y="4075113"/>
          <p14:tracePt t="96494" x="8501063" y="4064000"/>
          <p14:tracePt t="96511" x="8462963" y="4052888"/>
          <p14:tracePt t="96527" x="8435975" y="4037013"/>
          <p14:tracePt t="96544" x="8382000" y="3987800"/>
          <p14:tracePt t="96561" x="8312150" y="3929063"/>
          <p14:tracePt t="96577" x="8305800" y="3913188"/>
          <p14:tracePt t="96594" x="8258175" y="3848100"/>
          <p14:tracePt t="96610" x="8235950" y="3805238"/>
          <p14:tracePt t="96627" x="8235950" y="3794125"/>
          <p14:tracePt t="96644" x="8224838" y="3767138"/>
          <p14:tracePt t="96660" x="8213725" y="3744913"/>
          <p14:tracePt t="96677" x="8213725" y="3729038"/>
          <p14:tracePt t="96694" x="8213725" y="3695700"/>
          <p14:tracePt t="96711" x="8220075" y="3648075"/>
          <p14:tracePt t="96728" x="8231188" y="3598863"/>
          <p14:tracePt t="96744" x="8247063" y="3567113"/>
          <p14:tracePt t="96760" x="8278813" y="3524250"/>
          <p14:tracePt t="96777" x="8285163" y="3517900"/>
          <p14:tracePt t="96794" x="8294688" y="3502025"/>
          <p14:tracePt t="96810" x="8305800" y="3490913"/>
          <p14:tracePt t="96827" x="8316913" y="3479800"/>
          <p14:tracePt t="96844" x="8359775" y="3459163"/>
          <p14:tracePt t="96860" x="8393113" y="3436938"/>
          <p14:tracePt t="96877" x="8435975" y="3421063"/>
          <p14:tracePt t="96894" x="8458200" y="3414713"/>
          <p14:tracePt t="96910" x="8505825" y="3398838"/>
          <p14:tracePt t="96927" x="8539163" y="3398838"/>
          <p14:tracePt t="96944" x="8570913" y="3398838"/>
          <p14:tracePt t="96960" x="8624888" y="3398838"/>
          <p14:tracePt t="96977" x="8647113" y="3398838"/>
          <p14:tracePt t="96994" x="8694738" y="3409950"/>
          <p14:tracePt t="97010" x="8755063" y="3432175"/>
          <p14:tracePt t="97027" x="8786813" y="3448050"/>
          <p14:tracePt t="97044" x="8851900" y="3486150"/>
          <p14:tracePt t="97061" x="8928100" y="3544888"/>
          <p14:tracePt t="97077" x="8943975" y="3560763"/>
          <p14:tracePt t="97094" x="8970963" y="3605213"/>
          <p14:tracePt t="97110" x="8975725" y="3625850"/>
          <p14:tracePt t="97127" x="8975725" y="3632200"/>
          <p14:tracePt t="97144" x="8975725" y="3659188"/>
          <p14:tracePt t="97160" x="8975725" y="3679825"/>
          <p14:tracePt t="97177" x="8970963" y="3695700"/>
          <p14:tracePt t="97194" x="8966200" y="3717925"/>
          <p14:tracePt t="97211" x="8955088" y="3756025"/>
          <p14:tracePt t="97228" x="8932863" y="3805238"/>
          <p14:tracePt t="97244" x="8921750" y="3825875"/>
          <p14:tracePt t="97261" x="8905875" y="3859213"/>
          <p14:tracePt t="97277" x="8894763" y="3875088"/>
          <p14:tracePt t="97294" x="8890000" y="3886200"/>
          <p14:tracePt t="97310" x="8890000" y="3890963"/>
          <p14:tracePt t="98521" x="8890000" y="3895725"/>
          <p14:tracePt t="98543" x="8890000" y="3902075"/>
          <p14:tracePt t="98552" x="8948738" y="3902075"/>
          <p14:tracePt t="98560" x="9009063" y="3940175"/>
          <p14:tracePt t="98577" x="9078913" y="4010025"/>
          <p14:tracePt t="98594" x="9240838" y="4102100"/>
          <p14:tracePt t="98627" x="9447213" y="4198938"/>
          <p14:tracePt t="98660" x="9555163" y="4248150"/>
          <p14:tracePt t="98694" x="9575800" y="4248150"/>
          <p14:tracePt t="98711" x="9609138" y="4248150"/>
          <p14:tracePt t="98728" x="9625013" y="4248150"/>
          <p14:tracePt t="98744" x="9629775" y="4248150"/>
          <p14:tracePt t="98761" x="9636125" y="4252913"/>
          <p14:tracePt t="98777" x="9636125" y="4257675"/>
          <p14:tracePt t="98912" x="9636125" y="4252913"/>
          <p14:tracePt t="99011" x="9609138" y="4237038"/>
          <p14:tracePt t="99020" x="9537700" y="4210050"/>
          <p14:tracePt t="99029" x="9501188" y="4198938"/>
          <p14:tracePt t="99044" x="9456738" y="4194175"/>
          <p14:tracePt t="99061" x="9332913" y="4156075"/>
          <p14:tracePt t="99077" x="9278938" y="4140200"/>
          <p14:tracePt t="99094" x="9240838" y="4106863"/>
          <p14:tracePt t="99111" x="9186863" y="4075113"/>
          <p14:tracePt t="99127" x="9170988" y="4052888"/>
          <p14:tracePt t="99144" x="9132888" y="3998913"/>
          <p14:tracePt t="99161" x="9110663" y="3944938"/>
          <p14:tracePt t="99178" x="9090025" y="3886200"/>
          <p14:tracePt t="99194" x="9090025" y="3868738"/>
          <p14:tracePt t="99211" x="9083675" y="3814763"/>
          <p14:tracePt t="99229" x="9083675" y="3767138"/>
          <p14:tracePt t="99244" x="9083675" y="3749675"/>
          <p14:tracePt t="99261" x="9083675" y="3706813"/>
          <p14:tracePt t="99277" x="9083675" y="3695700"/>
          <p14:tracePt t="99294" x="9083675" y="3659188"/>
          <p14:tracePt t="99311" x="9090025" y="3632200"/>
          <p14:tracePt t="99327" x="9094788" y="3621088"/>
          <p14:tracePt t="99344" x="9144000" y="3571875"/>
          <p14:tracePt t="99361" x="9247188" y="3502025"/>
          <p14:tracePt t="99377" x="9348788" y="3468688"/>
          <p14:tracePt t="99394" x="9521825" y="3398838"/>
          <p14:tracePt t="99411" x="9640888" y="3371850"/>
          <p14:tracePt t="99427" x="9694863" y="3360738"/>
          <p14:tracePt t="99444" x="9764713" y="3344863"/>
          <p14:tracePt t="99461" x="9825038" y="3340100"/>
          <p14:tracePt t="99479" x="9899650" y="3328988"/>
          <p14:tracePt t="99494" x="9944100" y="3324225"/>
          <p14:tracePt t="99511" x="10094913" y="3324225"/>
          <p14:tracePt t="99528" x="10160000" y="3324225"/>
          <p14:tracePt t="99545" x="10186988" y="3324225"/>
          <p14:tracePt t="99562" x="10267950" y="3333750"/>
          <p14:tracePt t="99577" x="10290175" y="3344863"/>
          <p14:tracePt t="99594" x="10321925" y="3367088"/>
          <p14:tracePt t="99611" x="10344150" y="3387725"/>
          <p14:tracePt t="99627" x="10348913" y="3398838"/>
          <p14:tracePt t="99644" x="10387013" y="3425825"/>
          <p14:tracePt t="99661" x="10429875" y="3475038"/>
          <p14:tracePt t="99678" x="10445750" y="3490913"/>
          <p14:tracePt t="99694" x="10490200" y="3556000"/>
          <p14:tracePt t="99711" x="10521950" y="3632200"/>
          <p14:tracePt t="99727" x="10533063" y="3648075"/>
          <p14:tracePt t="99744" x="10544175" y="3717925"/>
          <p14:tracePt t="99761" x="10544175" y="3767138"/>
          <p14:tracePt t="99777" x="10544175" y="3787775"/>
          <p14:tracePt t="99794" x="10537825" y="3832225"/>
          <p14:tracePt t="99811" x="10521950" y="3852863"/>
          <p14:tracePt t="99827" x="10510838" y="3886200"/>
          <p14:tracePt t="99844" x="10479088" y="3929063"/>
          <p14:tracePt t="99861" x="10434638" y="3967163"/>
          <p14:tracePt t="99877" x="10407650" y="3987800"/>
          <p14:tracePt t="99894" x="10344150" y="4021138"/>
          <p14:tracePt t="99911" x="10263188" y="4048125"/>
          <p14:tracePt t="99927" x="10209213" y="4052888"/>
          <p14:tracePt t="99944" x="10126663" y="4068763"/>
          <p14:tracePt t="99961" x="9982200" y="4090988"/>
          <p14:tracePt t="99978" x="9894888" y="4090988"/>
          <p14:tracePt t="99995" x="9872663" y="4090988"/>
          <p14:tracePt t="100011" x="9829800" y="4090988"/>
          <p14:tracePt t="100028" x="9825038" y="4090988"/>
          <p14:tracePt t="100044" x="9818688" y="4090988"/>
          <p14:tracePt t="100346" x="9813925" y="4090988"/>
          <p14:tracePt t="101752" x="9809163" y="4090988"/>
          <p14:tracePt t="101761" x="9786938" y="4090988"/>
          <p14:tracePt t="101769" x="9532938" y="4090988"/>
          <p14:tracePt t="101779" x="9321800" y="4102100"/>
          <p14:tracePt t="101794" x="9197975" y="4113213"/>
          <p14:tracePt t="101811" x="8847138" y="4122738"/>
          <p14:tracePt t="101827" x="8739188" y="4122738"/>
          <p14:tracePt t="101860" x="8328025" y="4079875"/>
          <p14:tracePt t="101894" x="7824788" y="4068763"/>
          <p14:tracePt t="101927" x="6608763" y="4117975"/>
          <p14:tracePt t="101944" x="5864225" y="4140200"/>
          <p14:tracePt t="101961" x="5392738" y="4149725"/>
          <p14:tracePt t="101978" x="5138738" y="4149725"/>
          <p14:tracePt t="101994" x="5026025" y="4149725"/>
          <p14:tracePt t="102010" x="4848225" y="4144963"/>
          <p14:tracePt t="102027" x="4772025" y="4144963"/>
          <p14:tracePt t="102044" x="4545013" y="4149725"/>
          <p14:tracePt t="102061" x="4329113" y="4171950"/>
          <p14:tracePt t="102077" x="4203700" y="4183063"/>
          <p14:tracePt t="102094" x="4010025" y="4203700"/>
          <p14:tracePt t="102110" x="3886200" y="4210050"/>
          <p14:tracePt t="102127" x="3771900" y="4221163"/>
          <p14:tracePt t="102144" x="3578225" y="4230688"/>
          <p14:tracePt t="102160" x="3398838" y="4252913"/>
          <p14:tracePt t="102177" x="3302000" y="4264025"/>
          <p14:tracePt t="102194" x="3232150" y="4268788"/>
          <p14:tracePt t="102210" x="3182938" y="4279900"/>
          <p14:tracePt t="102227" x="3171825" y="4279900"/>
          <p14:tracePt t="102244" x="3167063" y="4279900"/>
          <p14:tracePt t="102261" x="3160713" y="4275138"/>
          <p14:tracePt t="102277" x="3144838" y="4275138"/>
          <p14:tracePt t="102294" x="3124200" y="4268788"/>
          <p14:tracePt t="102311" x="3097213" y="4268788"/>
          <p14:tracePt t="102327" x="3090863" y="4268788"/>
          <p14:tracePt t="102546" x="3086100" y="4268788"/>
          <p14:tracePt t="102561" x="3086100" y="4264025"/>
          <p14:tracePt t="102692" x="3063875" y="4264025"/>
          <p14:tracePt t="102700" x="3048000" y="4268788"/>
          <p14:tracePt t="102711" x="3036888" y="4268788"/>
          <p14:tracePt t="102728" x="2989263" y="4268788"/>
          <p14:tracePt t="102744" x="2879725" y="4268788"/>
          <p14:tracePt t="102760" x="2778125" y="4264025"/>
          <p14:tracePt t="102777" x="2701925" y="4257675"/>
          <p14:tracePt t="102794" x="2609850" y="4248150"/>
          <p14:tracePt t="102810" x="2551113" y="4248150"/>
          <p14:tracePt t="102827" x="2513013" y="4248150"/>
          <p14:tracePt t="102844" x="2463800" y="4241800"/>
          <p14:tracePt t="102861" x="2405063" y="4230688"/>
          <p14:tracePt t="102877" x="2382838" y="4230688"/>
          <p14:tracePt t="102894" x="2335213" y="4225925"/>
          <p14:tracePt t="102910" x="2286000" y="4203700"/>
          <p14:tracePt t="102927" x="2270125" y="4198938"/>
          <p14:tracePt t="102944" x="2232025" y="4176713"/>
          <p14:tracePt t="102961" x="2193925" y="4160838"/>
          <p14:tracePt t="102978" x="2162175" y="4144963"/>
          <p14:tracePt t="102994" x="2151063" y="4144963"/>
          <p14:tracePt t="103011" x="2135188" y="4140200"/>
          <p14:tracePt t="103044" x="2128838" y="4133850"/>
          <p14:tracePt t="103060" x="2128838" y="4129088"/>
          <p14:tracePt t="103079" x="2124075" y="4129088"/>
          <p14:tracePt t="103099" x="2124075" y="4122738"/>
          <p14:tracePt t="103110" x="2117725" y="4122738"/>
          <p14:tracePt t="103127" x="2112963" y="4117975"/>
          <p14:tracePt t="103144" x="2101850" y="4095750"/>
          <p14:tracePt t="103160" x="2101850" y="4075113"/>
          <p14:tracePt t="103177" x="2090738" y="4064000"/>
          <p14:tracePt t="103194" x="2085975" y="4037013"/>
          <p14:tracePt t="103210" x="2070100" y="4021138"/>
          <p14:tracePt t="103227" x="2054225" y="4003675"/>
          <p14:tracePt t="103244" x="2047875" y="3994150"/>
          <p14:tracePt t="103261" x="2032000" y="3983038"/>
          <p14:tracePt t="103277" x="2027238" y="3976688"/>
          <p14:tracePt t="103294" x="2020888" y="3971925"/>
          <p14:tracePt t="103470" x="2020888" y="3976688"/>
          <p14:tracePt t="103480" x="2020888" y="3983038"/>
          <p14:tracePt t="103490" x="2036763" y="3998913"/>
          <p14:tracePt t="103500" x="2047875" y="4021138"/>
          <p14:tracePt t="103510" x="2101850" y="4059238"/>
          <p14:tracePt t="103527" x="2155825" y="4095750"/>
          <p14:tracePt t="103544" x="2220913" y="4144963"/>
          <p14:tracePt t="103561" x="2263775" y="4171950"/>
          <p14:tracePt t="103577" x="2297113" y="4194175"/>
          <p14:tracePt t="103594" x="2328863" y="4214813"/>
          <p14:tracePt t="103610" x="2339975" y="4221163"/>
          <p14:tracePt t="103959" x="2339975" y="4214813"/>
          <p14:tracePt t="103980" x="2339975" y="4210050"/>
          <p14:tracePt t="103989" x="2335213" y="4203700"/>
          <p14:tracePt t="104070" x="2328863" y="4198938"/>
          <p14:tracePt t="104650" x="2308225" y="4198938"/>
          <p14:tracePt t="104660" x="2274888" y="4194175"/>
          <p14:tracePt t="104670" x="2247900" y="4194175"/>
          <p14:tracePt t="104680" x="2220913" y="4187825"/>
          <p14:tracePt t="104694" x="2178050" y="4176713"/>
          <p14:tracePt t="104711" x="2162175" y="4167188"/>
          <p14:tracePt t="104760" x="2162175" y="4160838"/>
          <p14:tracePt t="104794" x="2144713" y="4160838"/>
          <p14:tracePt t="104827" x="2112963" y="4160838"/>
          <p14:tracePt t="104844" x="2090738" y="4160838"/>
          <p14:tracePt t="104860" x="2081213" y="4160838"/>
          <p14:tracePt t="104877" x="2074863" y="4160838"/>
          <p14:tracePt t="104894" x="2070100" y="4160838"/>
          <p14:tracePt t="104910" x="2047875" y="4160838"/>
          <p14:tracePt t="104927" x="2032000" y="4160838"/>
          <p14:tracePt t="104944" x="1978025" y="4160838"/>
          <p14:tracePt t="104961" x="1881188" y="4144963"/>
          <p14:tracePt t="104978" x="1804988" y="4133850"/>
          <p14:tracePt t="104994" x="1773238" y="4129088"/>
          <p14:tracePt t="105011" x="1739900" y="4122738"/>
          <p14:tracePt t="105028" x="1728788" y="4117975"/>
          <p14:tracePt t="105044" x="1719263" y="4117975"/>
          <p14:tracePt t="105061" x="1712913" y="4117975"/>
          <p14:tracePt t="105099" x="1712913" y="4113213"/>
          <p14:tracePt t="105232" x="1719263" y="4113213"/>
          <p14:tracePt t="105240" x="1735138" y="4113213"/>
          <p14:tracePt t="105249" x="1773238" y="4113213"/>
          <p14:tracePt t="105261" x="1816100" y="4113213"/>
          <p14:tracePt t="105277" x="1924050" y="4113213"/>
          <p14:tracePt t="105294" x="2200275" y="4113213"/>
          <p14:tracePt t="105310" x="2416175" y="4129088"/>
          <p14:tracePt t="105327" x="2454275" y="4140200"/>
          <p14:tracePt t="105344" x="2508250" y="4149725"/>
          <p14:tracePt t="105360" x="2528888" y="4160838"/>
          <p14:tracePt t="105377" x="2535238" y="4167188"/>
          <p14:tracePt t="105394" x="2555875" y="4171950"/>
          <p14:tracePt t="105410" x="2582863" y="4176713"/>
          <p14:tracePt t="105427" x="2589213" y="4183063"/>
          <p14:tracePt t="105444" x="2598738" y="4187825"/>
          <p14:tracePt t="105461" x="2598738" y="4194175"/>
          <p14:tracePt t="105500" x="2593975" y="4194175"/>
          <p14:tracePt t="105510" x="2571750" y="4194175"/>
          <p14:tracePt t="105527" x="2562225" y="4194175"/>
          <p14:tracePt t="105544" x="2528888" y="4194175"/>
          <p14:tracePt t="105560" x="2501900" y="4194175"/>
          <p14:tracePt t="105577" x="2490788" y="4194175"/>
          <p14:tracePt t="105594" x="2459038" y="4194175"/>
          <p14:tracePt t="105610" x="2425700" y="4194175"/>
          <p14:tracePt t="105627" x="2378075" y="4194175"/>
          <p14:tracePt t="105644" x="2328863" y="4194175"/>
          <p14:tracePt t="105660" x="2259013" y="4167188"/>
          <p14:tracePt t="105677" x="2205038" y="4140200"/>
          <p14:tracePt t="105694" x="2151063" y="4122738"/>
          <p14:tracePt t="105710" x="2108200" y="4102100"/>
          <p14:tracePt t="105728" x="2097088" y="4095750"/>
          <p14:tracePt t="105744" x="2090738" y="4086225"/>
          <p14:tracePt t="105761" x="2085975" y="4079875"/>
          <p14:tracePt t="105777" x="2081213" y="4075113"/>
          <p14:tracePt t="105794" x="2074863" y="4064000"/>
          <p14:tracePt t="105811" x="2063750" y="4048125"/>
          <p14:tracePt t="105827" x="2058988" y="4037013"/>
          <p14:tracePt t="105844" x="2054225" y="4014788"/>
          <p14:tracePt t="105860" x="2047875" y="3998913"/>
          <p14:tracePt t="105877" x="2047875" y="3994150"/>
          <p14:tracePt t="105894" x="2047875" y="3987800"/>
          <p14:tracePt t="105910" x="2047875" y="3983038"/>
          <p14:tracePt t="106282" x="2054225" y="3983038"/>
          <p14:tracePt t="106292" x="2063750" y="3976688"/>
          <p14:tracePt t="106299" x="2074863" y="3976688"/>
          <p14:tracePt t="106310" x="2101850" y="3976688"/>
          <p14:tracePt t="106327" x="2128838" y="3976688"/>
          <p14:tracePt t="106360" x="2528888" y="3976688"/>
          <p14:tracePt t="106394" x="2782888" y="4010025"/>
          <p14:tracePt t="106427" x="2832100" y="4037013"/>
          <p14:tracePt t="106444" x="2852738" y="4041775"/>
          <p14:tracePt t="106461" x="2924175" y="4052888"/>
          <p14:tracePt t="106478" x="3074988" y="4052888"/>
          <p14:tracePt t="106494" x="3167063" y="4064000"/>
          <p14:tracePt t="106511" x="3259138" y="4079875"/>
          <p14:tracePt t="106527" x="3302000" y="4086225"/>
          <p14:tracePt t="106544" x="3328988" y="4102100"/>
          <p14:tracePt t="106561" x="3344863" y="4102100"/>
          <p14:tracePt t="106577" x="3360738" y="4106863"/>
          <p14:tracePt t="106594" x="3421063" y="4106863"/>
          <p14:tracePt t="106610" x="3524250" y="4106863"/>
          <p14:tracePt t="106627" x="3614738" y="4106863"/>
          <p14:tracePt t="106644" x="3702050" y="4106863"/>
          <p14:tracePt t="106661" x="3760788" y="4106863"/>
          <p14:tracePt t="106677" x="3767138" y="4106863"/>
          <p14:tracePt t="106694" x="3771900" y="4106863"/>
          <p14:tracePt t="106710" x="3798888" y="4106863"/>
          <p14:tracePt t="106727" x="3825875" y="4106863"/>
          <p14:tracePt t="106744" x="3956050" y="4106863"/>
          <p14:tracePt t="106760" x="4149725" y="4106863"/>
          <p14:tracePt t="106777" x="4214813" y="4117975"/>
          <p14:tracePt t="106794" x="4329113" y="4129088"/>
          <p14:tracePt t="106811" x="4371975" y="4133850"/>
          <p14:tracePt t="106827" x="4376738" y="4133850"/>
          <p14:tracePt t="107039" x="4376738" y="4140200"/>
          <p14:tracePt t="107088" x="4394200" y="4140200"/>
          <p14:tracePt t="107100" x="4441825" y="4144963"/>
          <p14:tracePt t="107108" x="4533900" y="4144963"/>
          <p14:tracePt t="107118" x="4594225" y="4144963"/>
          <p14:tracePt t="107128" x="4657725" y="4144963"/>
          <p14:tracePt t="107143" x="4783138" y="4144963"/>
          <p14:tracePt t="107160" x="5026025" y="4144963"/>
          <p14:tracePt t="107177" x="5183188" y="4144963"/>
          <p14:tracePt t="107194" x="5410200" y="4129088"/>
          <p14:tracePt t="107210" x="5549900" y="4113213"/>
          <p14:tracePt t="107227" x="5641975" y="4113213"/>
          <p14:tracePt t="107244" x="5745163" y="4102100"/>
          <p14:tracePt t="107260" x="5803900" y="4102100"/>
          <p14:tracePt t="107277" x="5830888" y="4102100"/>
          <p14:tracePt t="107294" x="5873750" y="4113213"/>
          <p14:tracePt t="107310" x="5961063" y="4113213"/>
          <p14:tracePt t="107328" x="6026150" y="4113213"/>
          <p14:tracePt t="107345" x="6118225" y="4113213"/>
          <p14:tracePt t="107351" x="6154738" y="4113213"/>
          <p14:tracePt t="107363" x="6181725" y="4113213"/>
          <p14:tracePt t="107378" x="6199188" y="4113213"/>
          <p14:tracePt t="107395" x="6219825" y="4113213"/>
          <p14:tracePt t="107432" x="6226175" y="4113213"/>
          <p14:tracePt t="107442" x="6230938" y="4113213"/>
          <p14:tracePt t="107456" x="6257925" y="4113213"/>
          <p14:tracePt t="107463" x="6296025" y="4113213"/>
          <p14:tracePt t="107479" x="6372225" y="4113213"/>
          <p14:tracePt t="107494" x="6399213" y="4113213"/>
          <p14:tracePt t="107511" x="6473825" y="4113213"/>
          <p14:tracePt t="107528" x="6496050" y="4113213"/>
          <p14:tracePt t="107545" x="6543675" y="4113213"/>
          <p14:tracePt t="107561" x="6588125" y="4113213"/>
          <p14:tracePt t="107577" x="6604000" y="4113213"/>
          <p14:tracePt t="107594" x="6662738" y="4113213"/>
          <p14:tracePt t="107611" x="6696075" y="4113213"/>
          <p14:tracePt t="107627" x="6700838" y="4113213"/>
          <p14:tracePt t="107743" x="6700838" y="4106863"/>
          <p14:tracePt t="108033" x="6723063" y="4106863"/>
          <p14:tracePt t="108043" x="6750050" y="4106863"/>
          <p14:tracePt t="108053" x="6797675" y="4106863"/>
          <p14:tracePt t="108061" x="6954838" y="4117975"/>
          <p14:tracePt t="108077" x="7031038" y="4117975"/>
          <p14:tracePt t="108094" x="7181850" y="4117975"/>
          <p14:tracePt t="108111" x="7285038" y="4117975"/>
          <p14:tracePt t="108224" x="7262813" y="4117975"/>
          <p14:tracePt t="108235" x="7231063" y="4122738"/>
          <p14:tracePt t="108244" x="7219950" y="4122738"/>
          <p14:tracePt t="108261" x="7215188" y="4122738"/>
          <p14:tracePt t="108322" x="7231063" y="4122738"/>
          <p14:tracePt t="108332" x="7269163" y="4122738"/>
          <p14:tracePt t="108344" x="7350125" y="4113213"/>
          <p14:tracePt t="108354" x="7408863" y="4113213"/>
          <p14:tracePt t="108361" x="7473950" y="4102100"/>
          <p14:tracePt t="108377" x="7586663" y="4102100"/>
          <p14:tracePt t="108394" x="7766050" y="4102100"/>
          <p14:tracePt t="108410" x="7896225" y="4086225"/>
          <p14:tracePt t="108427" x="7970838" y="4086225"/>
          <p14:tracePt t="108444" x="8020050" y="4079875"/>
          <p14:tracePt t="108461" x="8062913" y="4079875"/>
          <p14:tracePt t="108478" x="8074025" y="4079875"/>
          <p14:tracePt t="108622" x="8067675" y="4079875"/>
          <p14:tracePt t="108652" x="8062913" y="4079875"/>
          <p14:tracePt t="108662" x="8051800" y="4079875"/>
          <p14:tracePt t="108670" x="8040688" y="4079875"/>
          <p14:tracePt t="108680" x="8020050" y="4086225"/>
          <p14:tracePt t="108694" x="7981950" y="4086225"/>
          <p14:tracePt t="108711" x="7862888" y="4102100"/>
          <p14:tracePt t="108727" x="7777163" y="4113213"/>
          <p14:tracePt t="108744" x="7516813" y="4133850"/>
          <p14:tracePt t="108761" x="7242175" y="4156075"/>
          <p14:tracePt t="108777" x="7123113" y="4167188"/>
          <p14:tracePt t="108794" x="7008813" y="4167188"/>
          <p14:tracePt t="108811" x="6977063" y="4167188"/>
          <p14:tracePt t="108827" x="6938963" y="4167188"/>
          <p14:tracePt t="108844" x="6869113" y="4160838"/>
          <p14:tracePt t="108860" x="6754813" y="4149725"/>
          <p14:tracePt t="108877" x="6680200" y="4149725"/>
          <p14:tracePt t="108894" x="6570663" y="4140200"/>
          <p14:tracePt t="108910" x="6469063" y="4133850"/>
          <p14:tracePt t="108927" x="6430963" y="4133850"/>
          <p14:tracePt t="108944" x="6415088" y="4129088"/>
          <p14:tracePt t="108961" x="6408738" y="4122738"/>
          <p14:tracePt t="109021" x="6408738" y="4117975"/>
          <p14:tracePt t="109031" x="6403975" y="4117975"/>
          <p14:tracePt t="109051" x="6399213" y="4117975"/>
          <p14:tracePt t="109060" x="6392863" y="4113213"/>
          <p14:tracePt t="109101" x="6388100" y="4113213"/>
          <p14:tracePt t="109232" x="6408738" y="4113213"/>
          <p14:tracePt t="109241" x="6473825" y="4113213"/>
          <p14:tracePt t="109251" x="6554788" y="4102100"/>
          <p14:tracePt t="109261" x="6653213" y="4102100"/>
          <p14:tracePt t="109277" x="6831013" y="4090988"/>
          <p14:tracePt t="109294" x="7019925" y="4079875"/>
          <p14:tracePt t="109311" x="7208838" y="4079875"/>
          <p14:tracePt t="109327" x="7262813" y="4068763"/>
          <p14:tracePt t="109344" x="7296150" y="4068763"/>
          <p14:tracePt t="109360" x="7327900" y="4068763"/>
          <p14:tracePt t="109377" x="7354888" y="4068763"/>
          <p14:tracePt t="109394" x="7431088" y="4068763"/>
          <p14:tracePt t="109410" x="7539038" y="4075113"/>
          <p14:tracePt t="109427" x="7566025" y="4075113"/>
          <p14:tracePt t="109444" x="7597775" y="4075113"/>
          <p14:tracePt t="109590" x="7624763" y="4075113"/>
          <p14:tracePt t="109601" x="7669213" y="4075113"/>
          <p14:tracePt t="109609" x="7754938" y="4068763"/>
          <p14:tracePt t="109620" x="7869238" y="4068763"/>
          <p14:tracePt t="109629" x="7954963" y="4068763"/>
          <p14:tracePt t="109644" x="8085138" y="4068763"/>
          <p14:tracePt t="109661" x="8177213" y="4059238"/>
          <p14:tracePt t="109678" x="8186738" y="4059238"/>
          <p14:tracePt t="109694" x="8177213" y="4052888"/>
          <p14:tracePt t="109711" x="8116888" y="4052888"/>
          <p14:tracePt t="109729" x="8067675" y="4052888"/>
          <p14:tracePt t="109744" x="8062913" y="4052888"/>
          <p14:tracePt t="109821" x="8067675" y="4052888"/>
          <p14:tracePt t="109831" x="8085138" y="4059238"/>
          <p14:tracePt t="109841" x="8101013" y="4059238"/>
          <p14:tracePt t="109853" x="8139113" y="4064000"/>
          <p14:tracePt t="109861" x="8154988" y="4068763"/>
          <p14:tracePt t="109877" x="8177213" y="4068763"/>
          <p14:tracePt t="109894" x="8231188" y="4068763"/>
          <p14:tracePt t="109910" x="8316913" y="4068763"/>
          <p14:tracePt t="109927" x="8355013" y="4068763"/>
          <p14:tracePt t="109944" x="8447088" y="4068763"/>
          <p14:tracePt t="109961" x="8539163" y="4059238"/>
          <p14:tracePt t="109978" x="8620125" y="4059238"/>
          <p14:tracePt t="109994" x="8685213" y="4059238"/>
          <p14:tracePt t="110011" x="8775700" y="4059238"/>
          <p14:tracePt t="110027" x="8829675" y="4059238"/>
          <p14:tracePt t="110044" x="8982075" y="4059238"/>
          <p14:tracePt t="110061" x="9094788" y="4059238"/>
          <p14:tracePt t="110077" x="9159875" y="4059238"/>
          <p14:tracePt t="110094" x="9220200" y="4059238"/>
          <p14:tracePt t="110110" x="9236075" y="4052888"/>
          <p14:tracePt t="110144" x="9240838" y="4052888"/>
          <p14:tracePt t="110160" x="9247188" y="4048125"/>
          <p14:tracePt t="110177" x="9256713" y="4048125"/>
          <p14:tracePt t="110194" x="9278938" y="4048125"/>
          <p14:tracePt t="110211" x="9305925" y="4041775"/>
          <p14:tracePt t="110302" x="9310688" y="4041775"/>
          <p14:tracePt t="110312" x="9332913" y="4030663"/>
          <p14:tracePt t="110320" x="9371013" y="4030663"/>
          <p14:tracePt t="110329" x="9456738" y="4025900"/>
          <p14:tracePt t="110344" x="9521825" y="4025900"/>
          <p14:tracePt t="110360" x="9710738" y="4014788"/>
          <p14:tracePt t="110377" x="9786938" y="4014788"/>
          <p14:tracePt t="110394" x="10002838" y="4014788"/>
          <p14:tracePt t="110410" x="10164763" y="4014788"/>
          <p14:tracePt t="110427" x="10229850" y="4003675"/>
          <p14:tracePt t="110444" x="10407650" y="4003675"/>
          <p14:tracePt t="110461" x="10571163" y="4003675"/>
          <p14:tracePt t="110477" x="10656888" y="4003675"/>
          <p14:tracePt t="110494" x="10726738" y="3998913"/>
          <p14:tracePt t="110511" x="10744200" y="3998913"/>
          <p14:tracePt t="110731" x="10744200" y="4003675"/>
          <p14:tracePt t="111010" x="10699750" y="4014788"/>
          <p14:tracePt t="111020" x="10614025" y="4025900"/>
          <p14:tracePt t="111031" x="10571163" y="4037013"/>
          <p14:tracePt t="111044" x="10533063" y="4037013"/>
          <p14:tracePt t="111061" x="10479088" y="4048125"/>
          <p14:tracePt t="111077" x="10456863" y="4048125"/>
          <p14:tracePt t="111094" x="10445750" y="4052888"/>
          <p14:tracePt t="111110" x="10434638" y="4059238"/>
          <p14:tracePt t="111144" x="10321925" y="4068763"/>
          <p14:tracePt t="111177" x="9964738" y="4079875"/>
          <p14:tracePt t="111210" x="9652000" y="4090988"/>
          <p14:tracePt t="111228" x="9618663" y="4090988"/>
          <p14:tracePt t="111244" x="9613900" y="4090988"/>
          <p14:tracePt t="111261" x="9559925" y="4090988"/>
          <p14:tracePt t="111278" x="9517063" y="4090988"/>
          <p14:tracePt t="111294" x="9317038" y="4090988"/>
          <p14:tracePt t="111310" x="9090025" y="4102100"/>
          <p14:tracePt t="111328" x="9024938" y="4113213"/>
          <p14:tracePt t="111344" x="8959850" y="4113213"/>
          <p14:tracePt t="111421" x="8966200" y="4113213"/>
          <p14:tracePt t="111432" x="8970963" y="4113213"/>
          <p14:tracePt t="111440" x="8982075" y="4113213"/>
          <p14:tracePt t="111450" x="9047163" y="4113213"/>
          <p14:tracePt t="111461" x="9110663" y="4113213"/>
          <p14:tracePt t="111479" x="9382125" y="4095750"/>
          <p14:tracePt t="111494" x="9521825" y="4086225"/>
          <p14:tracePt t="111511" x="9894888" y="4059238"/>
          <p14:tracePt t="111527" x="9998075" y="4059238"/>
          <p14:tracePt t="111544" x="10164763" y="4052888"/>
          <p14:tracePt t="111561" x="10171113" y="4052888"/>
          <p14:tracePt t="111740" x="10164763" y="4052888"/>
          <p14:tracePt t="111751" x="10160000" y="4052888"/>
          <p14:tracePt t="111761" x="10153650" y="4052888"/>
          <p14:tracePt t="111778" x="10148888" y="4052888"/>
          <p14:tracePt t="111794" x="10137775" y="4059238"/>
          <p14:tracePt t="111841" x="10133013" y="4059238"/>
          <p14:tracePt t="112102" x="10126663" y="4059238"/>
          <p14:tracePt t="112110" x="10121900" y="4064000"/>
          <p14:tracePt t="112121" x="10121900" y="4068763"/>
          <p14:tracePt t="112130" x="10117138" y="4068763"/>
          <p14:tracePt t="112149" x="10110788" y="4068763"/>
          <p14:tracePt t="114886" x="9132888" y="4430713"/>
          <p14:tracePt t="114894" x="9094788" y="4430713"/>
          <p14:tracePt t="114910" x="9067800" y="4430713"/>
          <p14:tracePt t="114927" x="9056688" y="4430713"/>
          <p14:tracePt t="114944" x="8867775" y="4430713"/>
          <p14:tracePt t="114960" x="8516938" y="4441825"/>
          <p14:tracePt t="114978" x="7970838" y="4479925"/>
          <p14:tracePt t="115010" x="6527800" y="4598988"/>
          <p14:tracePt t="115044" x="5695950" y="4625975"/>
          <p14:tracePt t="115077" x="4787900" y="4641850"/>
          <p14:tracePt t="115094" x="4448175" y="4652963"/>
          <p14:tracePt t="115110" x="3890963" y="4684713"/>
          <p14:tracePt t="115127" x="3767138" y="4691063"/>
          <p14:tracePt t="115144" x="3497263" y="4706938"/>
          <p14:tracePt t="115160" x="3355975" y="4706938"/>
          <p14:tracePt t="115177" x="3344863" y="4706938"/>
          <p14:tracePt t="115194" x="3306763" y="4706938"/>
          <p14:tracePt t="115211" x="3209925" y="4733925"/>
          <p14:tracePt t="115227" x="3160713" y="4733925"/>
          <p14:tracePt t="115244" x="3043238" y="4738688"/>
          <p14:tracePt t="115261" x="2994025" y="4738688"/>
          <p14:tracePt t="115277" x="2989263" y="4738688"/>
          <p14:tracePt t="115294" x="3005138" y="4718050"/>
          <p14:tracePt t="115310" x="3048000" y="4695825"/>
          <p14:tracePt t="115327" x="3074988" y="4684713"/>
          <p14:tracePt t="115344" x="3117850" y="4679950"/>
          <p14:tracePt t="115361" x="3124200" y="4679950"/>
          <p14:tracePt t="115379" x="3117850" y="4679950"/>
          <p14:tracePt t="115394" x="3113088" y="4679950"/>
          <p14:tracePt t="115410" x="3097213" y="4679950"/>
          <p14:tracePt t="115444" x="3090863" y="4675188"/>
          <p14:tracePt t="115461" x="3070225" y="4657725"/>
          <p14:tracePt t="115478" x="3043238" y="4648200"/>
          <p14:tracePt t="115494" x="3025775" y="4637088"/>
          <p14:tracePt t="115511" x="2994025" y="4637088"/>
          <p14:tracePt t="115528" x="2982913" y="4637088"/>
          <p14:tracePt t="115544" x="2978150" y="4637088"/>
          <p14:tracePt t="115609" x="2971800" y="4637088"/>
          <p14:tracePt t="115630" x="2967038" y="4637088"/>
          <p14:tracePt t="115961" x="2971800" y="4630738"/>
          <p14:tracePt t="115971" x="2994025" y="4630738"/>
          <p14:tracePt t="115980" x="3032125" y="4630738"/>
          <p14:tracePt t="115994" x="3106738" y="4630738"/>
          <p14:tracePt t="116010" x="3209925" y="4630738"/>
          <p14:tracePt t="116027" x="3236913" y="4630738"/>
          <p14:tracePt t="116044" x="3313113" y="4630738"/>
          <p14:tracePt t="116077" x="3394075" y="4630738"/>
          <p14:tracePt t="116111" x="3432175" y="4630738"/>
          <p14:tracePt t="116144" x="3506788" y="4630738"/>
          <p14:tracePt t="116160" x="3551238" y="4630738"/>
          <p14:tracePt t="116177" x="3567113" y="4630738"/>
          <p14:tracePt t="116194" x="3571875" y="4630738"/>
          <p14:tracePt t="116211" x="3582988" y="4630738"/>
          <p14:tracePt t="116228" x="3587750" y="4630738"/>
          <p14:tracePt t="116244" x="3594100" y="4637088"/>
          <p14:tracePt t="116261" x="3625850" y="4637088"/>
          <p14:tracePt t="116278" x="3648075" y="4637088"/>
          <p14:tracePt t="116294" x="3706813" y="4648200"/>
          <p14:tracePt t="116311" x="3805238" y="4648200"/>
          <p14:tracePt t="116327" x="3832225" y="4652963"/>
          <p14:tracePt t="116344" x="3913188" y="4652963"/>
          <p14:tracePt t="116361" x="4014788" y="4652963"/>
          <p14:tracePt t="116377" x="4068763" y="4648200"/>
          <p14:tracePt t="116394" x="4210050" y="4641850"/>
          <p14:tracePt t="116411" x="4349750" y="4630738"/>
          <p14:tracePt t="116427" x="4398963" y="4630738"/>
          <p14:tracePt t="116444" x="4468813" y="4630738"/>
          <p14:tracePt t="116461" x="4495800" y="4630738"/>
          <p14:tracePt t="116479" x="4522788" y="4630738"/>
          <p14:tracePt t="116494" x="4545013" y="4630738"/>
          <p14:tracePt t="116511" x="4567238" y="4630738"/>
          <p14:tracePt t="116528" x="4587875" y="4637088"/>
          <p14:tracePt t="116544" x="4621213" y="4637088"/>
          <p14:tracePt t="116560" x="4630738" y="4637088"/>
          <p14:tracePt t="117352" x="4614863" y="4637088"/>
          <p14:tracePt t="117361" x="4506913" y="4648200"/>
          <p14:tracePt t="117370" x="4441825" y="4657725"/>
          <p14:tracePt t="117379" x="4376738" y="4664075"/>
          <p14:tracePt t="117394" x="4230688" y="4684713"/>
          <p14:tracePt t="117410" x="4156075" y="4684713"/>
          <p14:tracePt t="117427" x="4156075" y="4691063"/>
          <p14:tracePt t="117542" x="4156075" y="4684713"/>
          <p14:tracePt t="117779" x="4149725" y="4684713"/>
          <p14:tracePt t="117831" x="4144963" y="4684713"/>
          <p14:tracePt t="117881" x="4140200" y="4684713"/>
          <p14:tracePt t="117891" x="4133850" y="4684713"/>
          <p14:tracePt t="117899" x="4129088" y="4684713"/>
          <p14:tracePt t="117910" x="4122738" y="4684713"/>
          <p14:tracePt t="117927" x="4117975" y="4684713"/>
          <p14:tracePt t="117990" x="4113213" y="4684713"/>
          <p14:tracePt t="118610" x="4068763" y="4684713"/>
          <p14:tracePt t="118619" x="3967163" y="4695825"/>
          <p14:tracePt t="118629" x="3868738" y="4695825"/>
          <p14:tracePt t="118644" x="3636963" y="4706938"/>
          <p14:tracePt t="118660" x="3398838" y="4718050"/>
          <p14:tracePt t="118677" x="3205163" y="4718050"/>
          <p14:tracePt t="118694" x="3005138" y="4718050"/>
          <p14:tracePt t="118728" x="2836863" y="4718050"/>
          <p14:tracePt t="118760" x="2728913" y="4718050"/>
          <p14:tracePt t="118794" x="2625725" y="4718050"/>
          <p14:tracePt t="118810" x="2589213" y="4718050"/>
          <p14:tracePt t="118827" x="2582863" y="4718050"/>
          <p14:tracePt t="118860" x="2571750" y="4718050"/>
          <p14:tracePt t="118877" x="2566988" y="4718050"/>
          <p14:tracePt t="118894" x="2551113" y="4718050"/>
          <p14:tracePt t="118910" x="2517775" y="4722813"/>
          <p14:tracePt t="118927" x="2497138" y="4729163"/>
          <p14:tracePt t="118944" x="2432050" y="4729163"/>
          <p14:tracePt t="118961" x="2335213" y="4729163"/>
          <p14:tracePt t="118978" x="2243138" y="4722813"/>
          <p14:tracePt t="118994" x="2155825" y="4706938"/>
          <p14:tracePt t="119010" x="2020888" y="4679950"/>
          <p14:tracePt t="119027" x="1982788" y="4668838"/>
          <p14:tracePt t="119044" x="1885950" y="4630738"/>
          <p14:tracePt t="119061" x="1820863" y="4603750"/>
          <p14:tracePt t="119077" x="1778000" y="4576763"/>
          <p14:tracePt t="119094" x="1728788" y="4560888"/>
          <p14:tracePt t="119110" x="1708150" y="4549775"/>
          <p14:tracePt t="119127" x="1701800" y="4549775"/>
          <p14:tracePt t="119170" x="1701800" y="4545013"/>
          <p14:tracePt t="119302" x="1697038" y="4545013"/>
          <p14:tracePt t="119311" x="1692275" y="4545013"/>
          <p14:tracePt t="119330" x="1685925" y="4545013"/>
          <p14:tracePt t="119340" x="1681163" y="4545013"/>
          <p14:tracePt t="119359" x="1674813" y="4545013"/>
          <p14:tracePt t="119592" x="1670050" y="4545013"/>
          <p14:tracePt t="119604" x="1670050" y="4538663"/>
          <p14:tracePt t="119780" x="1692275" y="4538663"/>
          <p14:tracePt t="119790" x="1701800" y="4538663"/>
          <p14:tracePt t="119800" x="1724025" y="4533900"/>
          <p14:tracePt t="119811" x="1746250" y="4533900"/>
          <p14:tracePt t="119827" x="1755775" y="4533900"/>
          <p14:tracePt t="119844" x="1863725" y="4556125"/>
          <p14:tracePt t="119860" x="2112963" y="4583113"/>
          <p14:tracePt t="119877" x="2205038" y="4594225"/>
          <p14:tracePt t="119894" x="2416175" y="4614863"/>
          <p14:tracePt t="119910" x="2524125" y="4630738"/>
          <p14:tracePt t="119927" x="2566988" y="4641850"/>
          <p14:tracePt t="119944" x="2571750" y="4648200"/>
          <p14:tracePt t="120011" x="2566988" y="4648200"/>
          <p14:tracePt t="120042" x="2562225" y="4652963"/>
          <p14:tracePt t="120500" x="2566988" y="4652963"/>
          <p14:tracePt t="120510" x="2652713" y="4668838"/>
          <p14:tracePt t="120520" x="2906713" y="4695825"/>
          <p14:tracePt t="120531" x="3524250" y="4711700"/>
          <p14:tracePt t="120544" x="3863975" y="4729163"/>
          <p14:tracePt t="120560" x="4464050" y="4760913"/>
          <p14:tracePt t="120577" x="4576763" y="4760913"/>
          <p14:tracePt t="120594" x="4702175" y="4765675"/>
          <p14:tracePt t="120627" x="4749800" y="4776788"/>
          <p14:tracePt t="120660" x="5129213" y="4776788"/>
          <p14:tracePt t="120694" x="5707063" y="4760913"/>
          <p14:tracePt t="120711" x="5922963" y="4765675"/>
          <p14:tracePt t="120727" x="5972175" y="4765675"/>
          <p14:tracePt t="120744" x="6003925" y="4772025"/>
          <p14:tracePt t="120760" x="6015038" y="4772025"/>
          <p14:tracePt t="120777" x="6019800" y="4772025"/>
          <p14:tracePt t="120794" x="6053138" y="4772025"/>
          <p14:tracePt t="120810" x="6096000" y="4772025"/>
          <p14:tracePt t="120827" x="6122988" y="4772025"/>
          <p14:tracePt t="120844" x="6145213" y="4772025"/>
          <p14:tracePt t="120860" x="6172200" y="4772025"/>
          <p14:tracePt t="120877" x="6181725" y="4772025"/>
          <p14:tracePt t="120894" x="6208713" y="4772025"/>
          <p14:tracePt t="120910" x="6230938" y="4772025"/>
          <p14:tracePt t="120927" x="6235700" y="4772025"/>
          <p14:tracePt t="120944" x="6257925" y="4772025"/>
          <p14:tracePt t="120960" x="6289675" y="4776788"/>
          <p14:tracePt t="120977" x="6300788" y="4776788"/>
          <p14:tracePt t="120994" x="6345238" y="4776788"/>
          <p14:tracePt t="121010" x="6381750" y="4776788"/>
          <p14:tracePt t="121028" x="6426200" y="4776788"/>
          <p14:tracePt t="121044" x="6442075" y="4776788"/>
          <p14:tracePt t="121061" x="6500813" y="4776788"/>
          <p14:tracePt t="121077" x="6543675" y="4772025"/>
          <p14:tracePt t="121094" x="6657975" y="4765675"/>
          <p14:tracePt t="121110" x="6765925" y="4756150"/>
          <p14:tracePt t="121127" x="6804025" y="4756150"/>
          <p14:tracePt t="121144" x="6869113" y="4749800"/>
          <p14:tracePt t="121160" x="6900863" y="4749800"/>
          <p14:tracePt t="121177" x="6938963" y="4749800"/>
          <p14:tracePt t="121194" x="6981825" y="4738688"/>
          <p14:tracePt t="121211" x="7015163" y="4738688"/>
          <p14:tracePt t="121228" x="7051675" y="4738688"/>
          <p14:tracePt t="121244" x="7062788" y="4738688"/>
          <p14:tracePt t="121260" x="7096125" y="4738688"/>
          <p14:tracePt t="121277" x="7112000" y="4738688"/>
          <p14:tracePt t="121294" x="7123113" y="4738688"/>
          <p14:tracePt t="121311" x="7138988" y="4738688"/>
          <p14:tracePt t="121327" x="7143750" y="4738688"/>
          <p14:tracePt t="121344" x="7181850" y="4738688"/>
          <p14:tracePt t="121360" x="7219950" y="4738688"/>
          <p14:tracePt t="121377" x="7242175" y="4738688"/>
          <p14:tracePt t="121394" x="7323138" y="4729163"/>
          <p14:tracePt t="121410" x="7451725" y="4711700"/>
          <p14:tracePt t="121427" x="7478713" y="4706938"/>
          <p14:tracePt t="121444" x="7559675" y="4691063"/>
          <p14:tracePt t="121461" x="7608888" y="4679950"/>
          <p14:tracePt t="121477" x="7615238" y="4679950"/>
          <p14:tracePt t="121494" x="7624763" y="4679950"/>
          <p14:tracePt t="122282" x="7642225" y="4679950"/>
          <p14:tracePt t="122294" x="7669213" y="4684713"/>
          <p14:tracePt t="122301" x="7689850" y="4691063"/>
          <p14:tracePt t="122310" x="7786688" y="4691063"/>
          <p14:tracePt t="122327" x="7939088" y="4691063"/>
          <p14:tracePt t="122344" x="8197850" y="4711700"/>
          <p14:tracePt t="122360" x="8348663" y="4711700"/>
          <p14:tracePt t="122394" x="8516938" y="4711700"/>
          <p14:tracePt t="122427" x="8613775" y="4684713"/>
          <p14:tracePt t="122460" x="8667750" y="4675188"/>
          <p14:tracePt t="122478" x="8712200" y="4664075"/>
          <p14:tracePt t="122494" x="8716963" y="4664075"/>
          <p14:tracePt t="122510" x="8739188" y="4664075"/>
          <p14:tracePt t="122527" x="8743950" y="4664075"/>
          <p14:tracePt t="122544" x="8759825" y="4664075"/>
          <p14:tracePt t="122561" x="8793163" y="4664075"/>
          <p14:tracePt t="122577" x="8820150" y="4664075"/>
          <p14:tracePt t="122594" x="8890000" y="4664075"/>
          <p14:tracePt t="122610" x="8966200" y="4664075"/>
          <p14:tracePt t="122627" x="8993188" y="4664075"/>
          <p14:tracePt t="122644" x="9051925" y="4664075"/>
          <p14:tracePt t="122660" x="9101138" y="4664075"/>
          <p14:tracePt t="122677" x="9117013" y="4664075"/>
          <p14:tracePt t="122694" x="9166225" y="4657725"/>
          <p14:tracePt t="122711" x="9213850" y="4652963"/>
          <p14:tracePt t="122727" x="9220200" y="4648200"/>
          <p14:tracePt t="122744" x="9240838" y="4641850"/>
          <p14:tracePt t="122760" x="9251950" y="4641850"/>
          <p14:tracePt t="122794" x="9267825" y="4641850"/>
          <p14:tracePt t="122810" x="9274175" y="4641850"/>
          <p14:tracePt t="122844" x="9278938" y="4637088"/>
          <p14:tracePt t="122870" x="9283700" y="4637088"/>
          <p14:tracePt t="122919" x="9290050" y="4637088"/>
          <p14:tracePt t="123022" x="9294813" y="4637088"/>
          <p14:tracePt t="123049" x="9301163" y="4637088"/>
          <p14:tracePt t="123061" x="9321800" y="4625975"/>
          <p14:tracePt t="123070" x="9344025" y="4625975"/>
          <p14:tracePt t="123079" x="9364663" y="4625975"/>
          <p14:tracePt t="123094" x="9391650" y="4625975"/>
          <p14:tracePt t="123110" x="9436100" y="4625975"/>
          <p14:tracePt t="123127" x="9447213" y="4625975"/>
          <p14:tracePt t="123144" x="9483725" y="4621213"/>
          <p14:tracePt t="123160" x="9544050" y="4621213"/>
          <p14:tracePt t="123177" x="9598025" y="4614863"/>
          <p14:tracePt t="123194" x="9701213" y="4614863"/>
          <p14:tracePt t="123211" x="9764713" y="4614863"/>
          <p14:tracePt t="123227" x="9813925" y="4614863"/>
          <p14:tracePt t="123244" x="9863138" y="4614863"/>
          <p14:tracePt t="123261" x="9879013" y="4614863"/>
          <p14:tracePt t="123277" x="9883775" y="4614863"/>
          <p14:tracePt t="123294" x="9890125" y="4614863"/>
          <p14:tracePt t="123310" x="9899650" y="4614863"/>
          <p14:tracePt t="123327" x="9917113" y="4614863"/>
          <p14:tracePt t="123344" x="9948863" y="4614863"/>
          <p14:tracePt t="123360" x="9982200" y="4614863"/>
          <p14:tracePt t="123377" x="9986963" y="4614863"/>
          <p14:tracePt t="123394" x="10013950" y="4614863"/>
          <p14:tracePt t="123410" x="10029825" y="4614863"/>
          <p14:tracePt t="123427" x="10036175" y="4614863"/>
          <p14:tracePt t="123444" x="10040938" y="4614863"/>
          <p14:tracePt t="123461" x="10072688" y="4614863"/>
          <p14:tracePt t="123478" x="10121900" y="4614863"/>
          <p14:tracePt t="123494" x="10148888" y="4614863"/>
          <p14:tracePt t="123511" x="10236200" y="4614863"/>
          <p14:tracePt t="123543" x="10294938" y="4614863"/>
          <p14:tracePt t="123560" x="10317163" y="4614863"/>
          <p14:tracePt t="123577" x="10333038" y="4614863"/>
          <p14:tracePt t="123611" x="10364788" y="4614863"/>
          <p14:tracePt t="123627" x="10387013" y="4614863"/>
          <p14:tracePt t="123644" x="10391775" y="4614863"/>
          <p14:tracePt t="124253" x="10391775" y="4621213"/>
          <p14:tracePt t="124270" x="10391775" y="4625975"/>
          <p14:tracePt t="124281" x="10380663" y="4630738"/>
          <p14:tracePt t="124291" x="10348913" y="4641850"/>
          <p14:tracePt t="124299" x="10236200" y="4684713"/>
          <p14:tracePt t="124311" x="10153650" y="4706938"/>
          <p14:tracePt t="124327" x="9991725" y="4738688"/>
          <p14:tracePt t="124344" x="9728200" y="4787900"/>
          <p14:tracePt t="124377" x="9582150" y="4810125"/>
          <p14:tracePt t="124444" x="9582150" y="4803775"/>
          <p14:tracePt t="124460" x="9575800" y="4803775"/>
          <p14:tracePt t="124510" x="9575800" y="4799013"/>
          <p14:tracePt t="125094" x="9571038" y="4799013"/>
          <p14:tracePt t="125109" x="9564688" y="4799013"/>
          <p14:tracePt t="125119" x="9544050" y="4799013"/>
          <p14:tracePt t="125130" x="9494838" y="4799013"/>
          <p14:tracePt t="125144" x="9420225" y="4799013"/>
          <p14:tracePt t="125160" x="9229725" y="4799013"/>
          <p14:tracePt t="125177" x="9182100" y="4799013"/>
          <p14:tracePt t="125210" x="9040813" y="4799013"/>
          <p14:tracePt t="125244" x="9020175" y="4799013"/>
          <p14:tracePt t="125277" x="8856663" y="4810125"/>
          <p14:tracePt t="125294" x="8667750" y="4810125"/>
          <p14:tracePt t="125310" x="8539163" y="4810125"/>
          <p14:tracePt t="125327" x="8516938" y="4810125"/>
          <p14:tracePt t="125344" x="8505825" y="4803775"/>
          <p14:tracePt t="125360" x="8501063" y="4799013"/>
          <p14:tracePt t="125410" x="8494713" y="4799013"/>
          <p14:tracePt t="125420" x="8489950" y="4799013"/>
          <p14:tracePt t="125440" x="8485188" y="4803775"/>
          <p14:tracePt t="125450" x="8478838" y="4803775"/>
          <p14:tracePt t="125550" x="8474075" y="4810125"/>
          <p14:tracePt t="125560" x="8467725" y="4814888"/>
          <p14:tracePt t="125571" x="8451850" y="4819650"/>
          <p14:tracePt t="125580" x="8447088" y="4826000"/>
          <p14:tracePt t="125594" x="8440738" y="4830763"/>
          <p14:tracePt t="125610" x="8424863" y="4830763"/>
          <p14:tracePt t="125627" x="8420100" y="4830763"/>
          <p14:tracePt t="125644" x="8404225" y="4841875"/>
          <p14:tracePt t="125660" x="8386763" y="4848225"/>
          <p14:tracePt t="125677" x="8370888" y="4848225"/>
          <p14:tracePt t="125694" x="8328025" y="4848225"/>
          <p14:tracePt t="125711" x="8278813" y="4848225"/>
          <p14:tracePt t="125727" x="8247063" y="4841875"/>
          <p14:tracePt t="125744" x="8193088" y="4803775"/>
          <p14:tracePt t="125761" x="8159750" y="4772025"/>
          <p14:tracePt t="125777" x="8132763" y="4733925"/>
          <p14:tracePt t="125794" x="8105775" y="4702175"/>
          <p14:tracePt t="125810" x="8067675" y="4657725"/>
          <p14:tracePt t="125827" x="8047038" y="4637088"/>
          <p14:tracePt t="125844" x="7970838" y="4576763"/>
          <p14:tracePt t="125860" x="7916863" y="4545013"/>
          <p14:tracePt t="125877" x="7896225" y="4529138"/>
          <p14:tracePt t="125894" x="7878763" y="4518025"/>
          <p14:tracePt t="125910" x="7874000" y="4518025"/>
          <p14:tracePt t="126044" x="7889875" y="4518025"/>
          <p14:tracePt t="126053" x="7993063" y="4522788"/>
          <p14:tracePt t="126061" x="8078788" y="4522788"/>
          <p14:tracePt t="126077" x="8193088" y="4522788"/>
          <p14:tracePt t="126094" x="8501063" y="4522788"/>
          <p14:tracePt t="126110" x="8689975" y="4533900"/>
          <p14:tracePt t="126127" x="8712200" y="4533900"/>
          <p14:tracePt t="127031" x="8712200" y="4538663"/>
          <p14:tracePt t="127043" x="8667750" y="4549775"/>
          <p14:tracePt t="127050" x="8555038" y="4583113"/>
          <p14:tracePt t="127060" x="8424863" y="4603750"/>
          <p14:tracePt t="127077" x="8278813" y="4637088"/>
          <p14:tracePt t="127094" x="7858125" y="4695825"/>
          <p14:tracePt t="127110" x="7646988" y="4718050"/>
          <p14:tracePt t="127144" x="7624763" y="4718050"/>
          <p14:tracePt t="127177" x="7624763" y="4652963"/>
          <p14:tracePt t="127211" x="7593013" y="4560888"/>
          <p14:tracePt t="127228" x="7559675" y="4518025"/>
          <p14:tracePt t="127244" x="7539038" y="4484688"/>
          <p14:tracePt t="127260" x="7523163" y="4425950"/>
          <p14:tracePt t="127277" x="7516813" y="4403725"/>
          <p14:tracePt t="127294" x="7516813" y="4340225"/>
          <p14:tracePt t="127310" x="7532688" y="4295775"/>
          <p14:tracePt t="127327" x="7554913" y="4264025"/>
          <p14:tracePt t="127344" x="7608888" y="4237038"/>
          <p14:tracePt t="127360" x="7658100" y="4210050"/>
          <p14:tracePt t="127377" x="7723188" y="4187825"/>
          <p14:tracePt t="127394" x="7878763" y="4160838"/>
          <p14:tracePt t="127410" x="8112125" y="4140200"/>
          <p14:tracePt t="127427" x="8285163" y="4129088"/>
          <p14:tracePt t="127444" x="8474075" y="4129088"/>
          <p14:tracePt t="127460" x="8705850" y="4133850"/>
          <p14:tracePt t="127478" x="8912225" y="4140200"/>
          <p14:tracePt t="127494" x="8948738" y="4140200"/>
          <p14:tracePt t="127511" x="9009063" y="4149725"/>
          <p14:tracePt t="127527" x="9013825" y="4156075"/>
          <p14:tracePt t="127544" x="9040813" y="4160838"/>
          <p14:tracePt t="127560" x="9056688" y="4176713"/>
          <p14:tracePt t="127577" x="9063038" y="4194175"/>
          <p14:tracePt t="127594" x="9078913" y="4230688"/>
          <p14:tracePt t="127610" x="9083675" y="4302125"/>
          <p14:tracePt t="127627" x="9083675" y="4329113"/>
          <p14:tracePt t="127644" x="9083675" y="4376738"/>
          <p14:tracePt t="127661" x="9083675" y="4437063"/>
          <p14:tracePt t="127677" x="9083675" y="4457700"/>
          <p14:tracePt t="127694" x="9074150" y="4479925"/>
          <p14:tracePt t="127710" x="9056688" y="4502150"/>
          <p14:tracePt t="127728" x="9013825" y="4522788"/>
          <p14:tracePt t="127744" x="8959850" y="4538663"/>
          <p14:tracePt t="127760" x="8863013" y="4567238"/>
          <p14:tracePt t="127777" x="8786813" y="4594225"/>
          <p14:tracePt t="127794" x="8658225" y="4614863"/>
          <p14:tracePt t="127810" x="8597900" y="4625975"/>
          <p14:tracePt t="127827" x="8570913" y="4625975"/>
          <p14:tracePt t="127844" x="8548688" y="4625975"/>
          <p14:tracePt t="127860" x="8532813" y="4625975"/>
          <p14:tracePt t="127877" x="8521700" y="4625975"/>
          <p14:tracePt t="127920" x="8516938" y="4625975"/>
          <p14:tracePt t="128272" x="8528050" y="4625975"/>
          <p14:tracePt t="128281" x="8555038" y="4625975"/>
          <p14:tracePt t="128291" x="8602663" y="4625975"/>
          <p14:tracePt t="128299" x="8636000" y="4625975"/>
          <p14:tracePt t="128310" x="8674100" y="4637088"/>
          <p14:tracePt t="128327" x="8701088" y="4637088"/>
          <p14:tracePt t="128344" x="8739188" y="4637088"/>
          <p14:tracePt t="128377" x="8770938" y="4637088"/>
          <p14:tracePt t="128410" x="8793163" y="4637088"/>
          <p14:tracePt t="128443" x="8820150" y="4637088"/>
          <p14:tracePt t="128460" x="8851900" y="4637088"/>
          <p14:tracePt t="128477" x="8874125" y="4637088"/>
          <p14:tracePt t="128494" x="8883650" y="4637088"/>
          <p14:tracePt t="128511" x="8890000" y="4637088"/>
          <p14:tracePt t="128527" x="8894763" y="4637088"/>
          <p14:tracePt t="128544" x="8901113" y="4637088"/>
          <p14:tracePt t="128561" x="8916988" y="4637088"/>
          <p14:tracePt t="128577" x="8928100" y="4637088"/>
          <p14:tracePt t="128593" x="8975725" y="4637088"/>
          <p14:tracePt t="128610" x="9047163" y="4630738"/>
          <p14:tracePt t="128627" x="9067800" y="4625975"/>
          <p14:tracePt t="128644" x="9117013" y="4614863"/>
          <p14:tracePt t="128660" x="9148763" y="4598988"/>
          <p14:tracePt t="128677" x="9159875" y="4594225"/>
          <p14:tracePt t="128694" x="9213850" y="4587875"/>
          <p14:tracePt t="128711" x="9267825" y="4587875"/>
          <p14:tracePt t="128727" x="9294813" y="4587875"/>
          <p14:tracePt t="128744" x="9413875" y="4587875"/>
          <p14:tracePt t="128760" x="9467850" y="4587875"/>
          <p14:tracePt t="128777" x="9501188" y="4587875"/>
          <p14:tracePt t="128794" x="9505950" y="4583113"/>
          <p14:tracePt t="128810" x="9505950" y="4576763"/>
          <p14:tracePt t="128827" x="9505950" y="4572000"/>
          <p14:tracePt t="128844" x="9505950" y="4567238"/>
          <p14:tracePt t="128870" x="9501188" y="4560888"/>
          <p14:tracePt t="129052" x="9494838" y="4560888"/>
          <p14:tracePt t="129060" x="9474200" y="4560888"/>
          <p14:tracePt t="129069" x="9436100" y="4560888"/>
          <p14:tracePt t="129079" x="9359900" y="4572000"/>
          <p14:tracePt t="129094" x="9321800" y="4572000"/>
          <p14:tracePt t="129110" x="9220200" y="4572000"/>
          <p14:tracePt t="129127" x="9175750" y="4572000"/>
          <p14:tracePt t="129144" x="9128125" y="4545013"/>
          <p14:tracePt t="129160" x="9094788" y="4491038"/>
          <p14:tracePt t="129177" x="9083675" y="4464050"/>
          <p14:tracePt t="129194" x="9056688" y="4376738"/>
          <p14:tracePt t="129211" x="9040813" y="4318000"/>
          <p14:tracePt t="129227" x="9036050" y="4291013"/>
          <p14:tracePt t="129244" x="9020175" y="4248150"/>
          <p14:tracePt t="129260" x="9020175" y="4230688"/>
          <p14:tracePt t="129277" x="9020175" y="4221163"/>
          <p14:tracePt t="129293" x="9051925" y="4183063"/>
          <p14:tracePt t="129310" x="9110663" y="4149725"/>
          <p14:tracePt t="129327" x="9166225" y="4122738"/>
          <p14:tracePt t="129344" x="9224963" y="4117975"/>
          <p14:tracePt t="129360" x="9391650" y="4095750"/>
          <p14:tracePt t="129377" x="9467850" y="4086225"/>
          <p14:tracePt t="129393" x="9618663" y="4075113"/>
          <p14:tracePt t="129410" x="9728200" y="4075113"/>
          <p14:tracePt t="129427" x="9755188" y="4075113"/>
          <p14:tracePt t="129443" x="9813925" y="4075113"/>
          <p14:tracePt t="129460" x="9863138" y="4079875"/>
          <p14:tracePt t="129478" x="9921875" y="4106863"/>
          <p14:tracePt t="129494" x="9944100" y="4117975"/>
          <p14:tracePt t="129511" x="9998075" y="4160838"/>
          <p14:tracePt t="129527" x="10009188" y="4183063"/>
          <p14:tracePt t="129544" x="10052050" y="4268788"/>
          <p14:tracePt t="129560" x="10063163" y="4340225"/>
          <p14:tracePt t="129577" x="10063163" y="4356100"/>
          <p14:tracePt t="129594" x="10063163" y="4403725"/>
          <p14:tracePt t="129610" x="10040938" y="4457700"/>
          <p14:tracePt t="129627" x="10025063" y="4468813"/>
          <p14:tracePt t="129644" x="9982200" y="4502150"/>
          <p14:tracePt t="129660" x="9955213" y="4506913"/>
          <p14:tracePt t="129677" x="9948863" y="4506913"/>
          <p14:tracePt t="129693" x="9944100" y="4506913"/>
          <p14:tracePt t="129940" x="9948863" y="4506913"/>
          <p14:tracePt t="129951" x="9986963" y="4506913"/>
          <p14:tracePt t="129961" x="10126663" y="4506913"/>
          <p14:tracePt t="129978" x="10290175" y="4518025"/>
          <p14:tracePt t="129994" x="10517188" y="4518025"/>
          <p14:tracePt t="130010" x="10645775" y="4518025"/>
          <p14:tracePt t="130027" x="10748963" y="4518025"/>
          <p14:tracePt t="130044" x="10834688" y="4518025"/>
          <p14:tracePt t="130061" x="10910888" y="4518025"/>
          <p14:tracePt t="130077" x="10953750" y="4518025"/>
          <p14:tracePt t="130094" x="11099800" y="4522788"/>
          <p14:tracePt t="130110" x="11142663" y="4522788"/>
          <p14:tracePt t="130144" x="11142663" y="4529138"/>
          <p14:tracePt t="130263" x="11142663" y="4533900"/>
          <p14:tracePt t="130270" x="11133138" y="4533900"/>
          <p14:tracePt t="130292" x="10899775" y="4545013"/>
          <p14:tracePt t="130310" x="10771188" y="4545013"/>
          <p14:tracePt t="130327" x="10694988" y="4545013"/>
          <p14:tracePt t="130343" x="10506075" y="4518025"/>
          <p14:tracePt t="130360" x="10418763" y="4495800"/>
          <p14:tracePt t="130377" x="10364788" y="4464050"/>
          <p14:tracePt t="130393" x="10294938" y="4421188"/>
          <p14:tracePt t="130410" x="10256838" y="4376738"/>
          <p14:tracePt t="130427" x="10225088" y="4344988"/>
          <p14:tracePt t="130443" x="10198100" y="4291013"/>
          <p14:tracePt t="130460" x="10180638" y="4230688"/>
          <p14:tracePt t="130478" x="10180638" y="4194175"/>
          <p14:tracePt t="130494" x="10180638" y="4144963"/>
          <p14:tracePt t="130510" x="10202863" y="4090988"/>
          <p14:tracePt t="130527" x="10225088" y="4068763"/>
          <p14:tracePt t="130543" x="10326688" y="4003675"/>
          <p14:tracePt t="130560" x="10456863" y="3967163"/>
          <p14:tracePt t="130577" x="10537825" y="3956050"/>
          <p14:tracePt t="130594" x="10748963" y="3944938"/>
          <p14:tracePt t="130610" x="10975975" y="3933825"/>
          <p14:tracePt t="130627" x="11052175" y="3933825"/>
          <p14:tracePt t="130644" x="11245850" y="3949700"/>
          <p14:tracePt t="130660" x="11353800" y="3987800"/>
          <p14:tracePt t="130677" x="11396663" y="4014788"/>
          <p14:tracePt t="130693" x="11488738" y="4106863"/>
          <p14:tracePt t="130710" x="11542713" y="4183063"/>
          <p14:tracePt t="130727" x="11553825" y="4214813"/>
          <p14:tracePt t="130744" x="11569700" y="4284663"/>
          <p14:tracePt t="130760" x="11569700" y="4349750"/>
          <p14:tracePt t="130777" x="11560175" y="4394200"/>
          <p14:tracePt t="130793" x="11515725" y="4448175"/>
          <p14:tracePt t="130810" x="11479213" y="4468813"/>
          <p14:tracePt t="130827" x="11456988" y="4475163"/>
          <p14:tracePt t="130844" x="11445875" y="4484688"/>
          <p14:tracePt t="130860" x="11441113" y="4484688"/>
          <p14:tracePt t="141064" x="11315700" y="4792663"/>
          <p14:tracePt t="141071" x="11306175" y="4819650"/>
          <p14:tracePt t="141082" x="11283950" y="4864100"/>
          <p14:tracePt t="141094" x="11256963" y="4911725"/>
          <p14:tracePt t="141110" x="11202988" y="4987925"/>
          <p14:tracePt t="141127" x="11202988" y="4992688"/>
          <p14:tracePt t="141143" x="11245850" y="4987925"/>
          <p14:tracePt t="141177" x="11353800" y="4884738"/>
          <p14:tracePt t="141210" x="11306175" y="4799013"/>
          <p14:tracePt t="141244" x="11288713" y="4787900"/>
          <p14:tracePt t="141344" x="11283950" y="4787900"/>
          <p14:tracePt t="141372" x="11272838" y="4787900"/>
          <p14:tracePt t="141381" x="11268075" y="4787900"/>
          <p14:tracePt t="141389" x="11245850" y="4792663"/>
          <p14:tracePt t="141399" x="11218863" y="4799013"/>
          <p14:tracePt t="141410" x="11196638" y="4814888"/>
          <p14:tracePt t="141427" x="11137900" y="4830763"/>
          <p14:tracePt t="141443" x="11052175" y="4868863"/>
          <p14:tracePt t="141460" x="10987088" y="4902200"/>
          <p14:tracePt t="141477" x="10975975" y="4906963"/>
          <p14:tracePt t="141493" x="10933113" y="4918075"/>
          <p14:tracePt t="141510" x="10872788" y="4945063"/>
          <p14:tracePt t="141527" x="10852150" y="4949825"/>
          <p14:tracePt t="141543" x="10798175" y="4956175"/>
          <p14:tracePt t="141560" x="10764838" y="4956175"/>
          <p14:tracePt t="141577" x="10753725" y="4960938"/>
          <p14:tracePt t="141593" x="10726738" y="4960938"/>
          <p14:tracePt t="141610" x="10721975" y="49609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430" y="365125"/>
            <a:ext cx="11229358" cy="1325563"/>
          </a:xfrm>
        </p:spPr>
        <p:txBody>
          <a:bodyPr/>
          <a:lstStyle/>
          <a:p>
            <a:r>
              <a:rPr lang="ja-JP" altLang="en-US" dirty="0"/>
              <a:t>主語になれるのはどんな要素？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(1)  Birds fly.</a:t>
            </a:r>
            <a:r>
              <a:rPr lang="ja-JP" altLang="ja-JP" dirty="0"/>
              <a:t>　</a:t>
            </a:r>
          </a:p>
          <a:p>
            <a:pPr marL="514350" indent="-514350">
              <a:buAutoNum type="arabicParenBoth" startAt="2"/>
            </a:pPr>
            <a:r>
              <a:rPr lang="en-US" altLang="ja-JP" dirty="0"/>
              <a:t> A young man fell in love with the princess.</a:t>
            </a:r>
          </a:p>
          <a:p>
            <a:pPr marL="514350" indent="-514350">
              <a:buAutoNum type="arabicParenBoth" startAt="2"/>
            </a:pPr>
            <a:r>
              <a:rPr lang="en-US" altLang="ja-JP" dirty="0"/>
              <a:t> The man who fell in love with the princess tried everything to win</a:t>
            </a:r>
          </a:p>
          <a:p>
            <a:pPr marL="0" indent="0">
              <a:buNone/>
            </a:pPr>
            <a:r>
              <a:rPr lang="en-US" altLang="ja-JP" dirty="0"/>
              <a:t>        her heart.</a:t>
            </a:r>
          </a:p>
          <a:p>
            <a:pPr marL="514350" indent="-514350">
              <a:buAutoNum type="arabicParenBoth" startAt="4"/>
            </a:pPr>
            <a:r>
              <a:rPr lang="en-US" altLang="ja-JP" dirty="0"/>
              <a:t> Playing computer games can hurt your eyes.</a:t>
            </a:r>
            <a:r>
              <a:rPr lang="ja-JP" altLang="ja-JP" dirty="0"/>
              <a:t>　</a:t>
            </a:r>
            <a:endParaRPr lang="en-US" altLang="ja-JP" dirty="0"/>
          </a:p>
          <a:p>
            <a:pPr marL="514350" indent="-514350">
              <a:buAutoNum type="arabicParenBoth" startAt="4"/>
            </a:pPr>
            <a:r>
              <a:rPr lang="en-US" altLang="ja-JP" dirty="0"/>
              <a:t> To train a dog is difficult.</a:t>
            </a:r>
          </a:p>
          <a:p>
            <a:pPr marL="514350" indent="-514350">
              <a:buAutoNum type="arabicParenBoth" startAt="4"/>
            </a:pPr>
            <a:r>
              <a:rPr lang="en-US" altLang="ja-JP" dirty="0"/>
              <a:t> That he is innocent is obvious.</a:t>
            </a: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1DA53BD-32A2-46BD-9ED2-9E4B78291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1"/>
    </mc:Choice>
    <mc:Fallback xmlns="">
      <p:transition spd="slow" advTm="9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50" x="5246688" y="4637088"/>
          <p14:tracePt t="3356" x="5026025" y="4518025"/>
          <p14:tracePt t="3366" x="4367213" y="4167188"/>
          <p14:tracePt t="3376" x="4113213" y="4010025"/>
          <p14:tracePt t="3393" x="3810000" y="3821113"/>
          <p14:tracePt t="3409" x="2670175" y="3144838"/>
          <p14:tracePt t="3426" x="1535113" y="2524125"/>
          <p14:tracePt t="3459" x="777875" y="1955800"/>
          <p14:tracePt t="3493" x="692150" y="1778000"/>
          <p14:tracePt t="3526" x="739775" y="1701800"/>
          <p14:tracePt t="3559" x="739775" y="1690688"/>
          <p14:tracePt t="3576" x="735013" y="1636713"/>
          <p14:tracePt t="3593" x="719138" y="1616075"/>
          <p14:tracePt t="3610" x="692150" y="1573213"/>
          <p14:tracePt t="3626" x="685800" y="1566863"/>
          <p14:tracePt t="3643" x="685800" y="1562100"/>
          <p14:tracePt t="3659" x="703263" y="1512888"/>
          <p14:tracePt t="3676" x="746125" y="1389063"/>
          <p14:tracePt t="3693" x="766763" y="1335088"/>
          <p14:tracePt t="3709" x="804863" y="1139825"/>
          <p14:tracePt t="3727" x="804863" y="1065213"/>
          <p14:tracePt t="3743" x="815975" y="1016000"/>
          <p14:tracePt t="3760" x="820738" y="966788"/>
          <p14:tracePt t="3776" x="827088" y="957263"/>
          <p14:tracePt t="3793" x="831850" y="939800"/>
          <p14:tracePt t="3809" x="838200" y="935038"/>
          <p14:tracePt t="3843" x="842963" y="930275"/>
          <p14:tracePt t="3925" x="842963" y="957263"/>
          <p14:tracePt t="3936" x="847725" y="1004888"/>
          <p14:tracePt t="3946" x="869950" y="1096963"/>
          <p14:tracePt t="3959" x="903288" y="1177925"/>
          <p14:tracePt t="3976" x="939800" y="1308100"/>
          <p14:tracePt t="3994" x="1092200" y="1443038"/>
          <p14:tracePt t="4010" x="1150938" y="1481138"/>
          <p14:tracePt t="4026" x="1204913" y="1524000"/>
          <p14:tracePt t="4043" x="1211263" y="1528763"/>
          <p14:tracePt t="4059" x="1220788" y="1535113"/>
          <p14:tracePt t="4093" x="1220788" y="1524000"/>
          <p14:tracePt t="4109" x="1216025" y="1519238"/>
          <p14:tracePt t="4126" x="1184275" y="1519238"/>
          <p14:tracePt t="4143" x="1162050" y="1519238"/>
          <p14:tracePt t="4160" x="1074738" y="1528763"/>
          <p14:tracePt t="4176" x="962025" y="1528763"/>
          <p14:tracePt t="4193" x="847725" y="1528763"/>
          <p14:tracePt t="4209" x="669925" y="1512888"/>
          <p14:tracePt t="4226" x="604838" y="1492250"/>
          <p14:tracePt t="4243" x="584200" y="1470025"/>
          <p14:tracePt t="4260" x="550863" y="1431925"/>
          <p14:tracePt t="4276" x="481013" y="1355725"/>
          <p14:tracePt t="4293" x="438150" y="1312863"/>
          <p14:tracePt t="4310" x="388938" y="1258888"/>
          <p14:tracePt t="4327" x="323850" y="1166813"/>
          <p14:tracePt t="4343" x="307975" y="1123950"/>
          <p14:tracePt t="4360" x="303213" y="1054100"/>
          <p14:tracePt t="4366" x="303213" y="1027113"/>
          <p14:tracePt t="4377" x="303213" y="1000125"/>
          <p14:tracePt t="4393" x="319088" y="966788"/>
          <p14:tracePt t="4410" x="395288" y="854075"/>
          <p14:tracePt t="4427" x="503238" y="703263"/>
          <p14:tracePt t="4443" x="550863" y="654050"/>
          <p14:tracePt t="4460" x="669925" y="546100"/>
          <p14:tracePt t="4477" x="793750" y="458788"/>
          <p14:tracePt t="4494" x="908050" y="395288"/>
          <p14:tracePt t="4510" x="989013" y="366713"/>
          <p14:tracePt t="4526" x="1096963" y="330200"/>
          <p14:tracePt t="4543" x="1135063" y="319088"/>
          <p14:tracePt t="4560" x="1270000" y="292100"/>
          <p14:tracePt t="4577" x="1409700" y="265113"/>
          <p14:tracePt t="4593" x="1474788" y="254000"/>
          <p14:tracePt t="4610" x="1627188" y="254000"/>
          <p14:tracePt t="4626" x="1719263" y="254000"/>
          <p14:tracePt t="4643" x="1755775" y="254000"/>
          <p14:tracePt t="4660" x="1816100" y="258763"/>
          <p14:tracePt t="4676" x="1847850" y="258763"/>
          <p14:tracePt t="4693" x="1858963" y="269875"/>
          <p14:tracePt t="4710" x="1874838" y="276225"/>
          <p14:tracePt t="4727" x="1908175" y="303213"/>
          <p14:tracePt t="4744" x="1946275" y="334963"/>
          <p14:tracePt t="4760" x="2000250" y="384175"/>
          <p14:tracePt t="4777" x="2043113" y="469900"/>
          <p14:tracePt t="4793" x="2058988" y="503238"/>
          <p14:tracePt t="4810" x="2097088" y="584200"/>
          <p14:tracePt t="4826" x="2151063" y="708025"/>
          <p14:tracePt t="4843" x="2166938" y="750888"/>
          <p14:tracePt t="4859" x="2178050" y="869950"/>
          <p14:tracePt t="4876" x="2171700" y="1000125"/>
          <p14:tracePt t="4893" x="2155825" y="1038225"/>
          <p14:tracePt t="4910" x="2124075" y="1135063"/>
          <p14:tracePt t="4926" x="2101850" y="1189038"/>
          <p14:tracePt t="4943" x="2090738" y="1211263"/>
          <p14:tracePt t="4960" x="2085975" y="1220788"/>
          <p14:tracePt t="4976" x="2081213" y="1227138"/>
          <p14:tracePt t="4994" x="2074863" y="1231900"/>
          <p14:tracePt t="5010" x="1989138" y="1254125"/>
          <p14:tracePt t="5027" x="1831975" y="1274763"/>
          <p14:tracePt t="5043" x="1674813" y="1296988"/>
          <p14:tracePt t="5060" x="1447800" y="1308100"/>
          <p14:tracePt t="5077" x="1335088" y="1308100"/>
          <p14:tracePt t="5093" x="1270000" y="1308100"/>
          <p14:tracePt t="5110" x="1193800" y="1308100"/>
          <p14:tracePt t="5126" x="1123950" y="1308100"/>
          <p14:tracePt t="5143" x="1096963" y="1308100"/>
          <p14:tracePt t="5160" x="1058863" y="1308100"/>
          <p14:tracePt t="5176" x="1027113" y="1308100"/>
          <p14:tracePt t="5193" x="1004888" y="1308100"/>
          <p14:tracePt t="5209" x="962025" y="1301750"/>
          <p14:tracePt t="5226" x="923925" y="1292225"/>
          <p14:tracePt t="5243" x="903288" y="1274763"/>
          <p14:tracePt t="5259" x="815975" y="1204913"/>
          <p14:tracePt t="5276" x="685800" y="1128713"/>
          <p14:tracePt t="5293" x="642938" y="1112838"/>
          <p14:tracePt t="5309" x="534988" y="1047750"/>
          <p14:tracePt t="5326" x="481013" y="1011238"/>
          <p14:tracePt t="5343" x="476250" y="993775"/>
          <p14:tracePt t="5360" x="465138" y="939800"/>
          <p14:tracePt t="5376" x="492125" y="820738"/>
          <p14:tracePt t="5393" x="519113" y="777875"/>
          <p14:tracePt t="5410" x="593725" y="665163"/>
          <p14:tracePt t="5426" x="696913" y="557213"/>
          <p14:tracePt t="5443" x="746125" y="530225"/>
          <p14:tracePt t="5460" x="869950" y="476250"/>
          <p14:tracePt t="5476" x="923925" y="458788"/>
          <p14:tracePt t="5494" x="989013" y="449263"/>
          <p14:tracePt t="5510" x="1096963" y="442913"/>
          <p14:tracePt t="5527" x="1173163" y="442913"/>
          <p14:tracePt t="5543" x="1231900" y="465138"/>
          <p14:tracePt t="5560" x="1292225" y="485775"/>
          <p14:tracePt t="5577" x="1382713" y="573088"/>
          <p14:tracePt t="5593" x="1427163" y="615950"/>
          <p14:tracePt t="5609" x="1474788" y="669925"/>
          <p14:tracePt t="5626" x="1519238" y="746125"/>
          <p14:tracePt t="5643" x="1535113" y="777875"/>
          <p14:tracePt t="5660" x="1550988" y="858838"/>
          <p14:tracePt t="5676" x="1550988" y="919163"/>
          <p14:tracePt t="5693" x="1550988" y="939800"/>
          <p14:tracePt t="5709" x="1535113" y="984250"/>
          <p14:tracePt t="5726" x="1524000" y="1016000"/>
          <p14:tracePt t="5743" x="1519238" y="1020763"/>
          <p14:tracePt t="6187" x="1550988" y="1020763"/>
          <p14:tracePt t="6197" x="1593850" y="1027113"/>
          <p14:tracePt t="6206" x="1636713" y="1054100"/>
          <p14:tracePt t="6215" x="1681163" y="1081088"/>
          <p14:tracePt t="6226" x="1762125" y="1135063"/>
          <p14:tracePt t="6243" x="1809750" y="1162050"/>
          <p14:tracePt t="6259" x="1928813" y="1216025"/>
          <p14:tracePt t="6293" x="2081213" y="1270000"/>
          <p14:tracePt t="6326" x="2470150" y="1350963"/>
          <p14:tracePt t="6359" x="2728913" y="1400175"/>
          <p14:tracePt t="6376" x="2870200" y="1431925"/>
          <p14:tracePt t="6393" x="2951163" y="1470025"/>
          <p14:tracePt t="6409" x="3086100" y="1519238"/>
          <p14:tracePt t="6426" x="3194050" y="1555750"/>
          <p14:tracePt t="6443" x="3297238" y="1573213"/>
          <p14:tracePt t="6459" x="3463925" y="1593850"/>
          <p14:tracePt t="6476" x="3578225" y="1604963"/>
          <p14:tracePt t="6494" x="3695700" y="1620838"/>
          <p14:tracePt t="6509" x="3729038" y="1627188"/>
          <p14:tracePt t="6526" x="3787775" y="1643063"/>
          <p14:tracePt t="6543" x="3794125" y="1647825"/>
          <p14:tracePt t="6559" x="3805238" y="1647825"/>
          <p14:tracePt t="7456" x="3805238" y="1654175"/>
          <p14:tracePt t="7476" x="3805238" y="1658938"/>
          <p14:tracePt t="7486" x="3805238" y="1663700"/>
          <p14:tracePt t="7586" x="3805238" y="1670050"/>
          <p14:tracePt t="7607" x="3805238" y="1674813"/>
          <p14:tracePt t="7736" x="3805238" y="1670050"/>
          <p14:tracePt t="7745" x="3805238" y="1663700"/>
          <p14:tracePt t="7755" x="3805238" y="1658938"/>
          <p14:tracePt t="7776" x="3805238" y="1654175"/>
          <p14:tracePt t="7793" x="3805238" y="1647825"/>
          <p14:tracePt t="7809" x="3805238" y="1643063"/>
          <p14:tracePt t="7826" x="3805238" y="1636713"/>
          <p14:tracePt t="7936" x="3805238" y="1631950"/>
          <p14:tracePt t="10379" x="3117850" y="1944688"/>
          <p14:tracePt t="10386" x="2955925" y="2009775"/>
          <p14:tracePt t="10396" x="2836863" y="2047875"/>
          <p14:tracePt t="10409" x="2647950" y="2139950"/>
          <p14:tracePt t="10426" x="2382838" y="2281238"/>
          <p14:tracePt t="10443" x="2290763" y="2324100"/>
          <p14:tracePt t="10459" x="2128838" y="2405063"/>
          <p14:tracePt t="10476" x="2054225" y="2443163"/>
          <p14:tracePt t="10510" x="2032000" y="2463800"/>
          <p14:tracePt t="10543" x="2016125" y="2447925"/>
          <p14:tracePt t="10576" x="2005013" y="2432050"/>
          <p14:tracePt t="10706" x="2000250" y="2432050"/>
          <p14:tracePt t="10716" x="1993900" y="2436813"/>
          <p14:tracePt t="10736" x="1982788" y="2436813"/>
          <p14:tracePt t="10746" x="1973263" y="2436813"/>
          <p14:tracePt t="10760" x="1962150" y="2443163"/>
          <p14:tracePt t="10777" x="1863725" y="2459038"/>
          <p14:tracePt t="10793" x="1816100" y="2459038"/>
          <p14:tracePt t="10809" x="1647825" y="2452688"/>
          <p14:tracePt t="10826" x="1497013" y="2432050"/>
          <p14:tracePt t="10843" x="1465263" y="2425700"/>
          <p14:tracePt t="10859" x="1420813" y="2398713"/>
          <p14:tracePt t="10876" x="1393825" y="2355850"/>
          <p14:tracePt t="10893" x="1389063" y="2335213"/>
          <p14:tracePt t="10909" x="1366838" y="2290763"/>
          <p14:tracePt t="10926" x="1346200" y="2247900"/>
          <p14:tracePt t="10943" x="1335088" y="2209800"/>
          <p14:tracePt t="10959" x="1323975" y="2178050"/>
          <p14:tracePt t="10976" x="1323975" y="2151063"/>
          <p14:tracePt t="10993" x="1335088" y="2112963"/>
          <p14:tracePt t="11009" x="1393825" y="2043113"/>
          <p14:tracePt t="11026" x="1508125" y="1962150"/>
          <p14:tracePt t="11043" x="1562100" y="1924050"/>
          <p14:tracePt t="11059" x="1600200" y="1908175"/>
          <p14:tracePt t="11076" x="1631950" y="1901825"/>
          <p14:tracePt t="11093" x="1643063" y="1901825"/>
          <p14:tracePt t="11109" x="1685925" y="1917700"/>
          <p14:tracePt t="11126" x="1762125" y="1978025"/>
          <p14:tracePt t="11143" x="1804988" y="2020888"/>
          <p14:tracePt t="11159" x="1946275" y="2128838"/>
          <p14:tracePt t="11176" x="2058988" y="2209800"/>
          <p14:tracePt t="11193" x="2090738" y="2227263"/>
          <p14:tracePt t="11209" x="2144713" y="2247900"/>
          <p14:tracePt t="11226" x="2151063" y="2247900"/>
          <p14:tracePt t="11260" x="2151063" y="2243138"/>
          <p14:tracePt t="11276" x="2139950" y="2227263"/>
          <p14:tracePt t="11293" x="2135188" y="2220913"/>
          <p14:tracePt t="12006" x="2128838" y="2220913"/>
          <p14:tracePt t="12016" x="2124075" y="2236788"/>
          <p14:tracePt t="12026" x="2117725" y="2259013"/>
          <p14:tracePt t="12036" x="2108200" y="2281238"/>
          <p14:tracePt t="12045" x="2101850" y="2290763"/>
          <p14:tracePt t="12059" x="2097088" y="2324100"/>
          <p14:tracePt t="12076" x="2090738" y="2355850"/>
          <p14:tracePt t="12093" x="2081213" y="2378075"/>
          <p14:tracePt t="12126" x="2054225" y="2459038"/>
          <p14:tracePt t="12160" x="2027238" y="2544763"/>
          <p14:tracePt t="12193" x="1982788" y="2643188"/>
          <p14:tracePt t="12209" x="1962150" y="2686050"/>
          <p14:tracePt t="12226" x="1951038" y="2701925"/>
          <p14:tracePt t="12243" x="1946275" y="2706688"/>
          <p14:tracePt t="12316" x="1939925" y="2706688"/>
          <p14:tracePt t="12326" x="1935163" y="2713038"/>
          <p14:tracePt t="12336" x="1935163" y="2717800"/>
          <p14:tracePt t="12346" x="1928813" y="2733675"/>
          <p14:tracePt t="12359" x="1924050" y="2740025"/>
          <p14:tracePt t="12376" x="1917700" y="2755900"/>
          <p14:tracePt t="12393" x="1917700" y="2762250"/>
          <p14:tracePt t="12409" x="1917700" y="2767013"/>
          <p14:tracePt t="12548" x="1917700" y="2771775"/>
          <p14:tracePt t="12559" x="1935163" y="2778125"/>
          <p14:tracePt t="12565" x="1946275" y="2782888"/>
          <p14:tracePt t="12576" x="1946275" y="2789238"/>
          <p14:tracePt t="12593" x="1951038" y="2789238"/>
          <p14:tracePt t="12609" x="1955800" y="2794000"/>
          <p14:tracePt t="12656" x="1955800" y="2798763"/>
          <p14:tracePt t="12716" x="1962150" y="2798763"/>
          <p14:tracePt t="12735" x="1966913" y="2805113"/>
          <p14:tracePt t="12747" x="1978025" y="2805113"/>
          <p14:tracePt t="12756" x="1989138" y="2805113"/>
          <p14:tracePt t="12765" x="1993900" y="2809875"/>
          <p14:tracePt t="12776" x="2016125" y="2816225"/>
          <p14:tracePt t="12793" x="2027238" y="2816225"/>
          <p14:tracePt t="12809" x="2085975" y="2820988"/>
          <p14:tracePt t="12826" x="2155825" y="2832100"/>
          <p14:tracePt t="12843" x="2205038" y="2836863"/>
          <p14:tracePt t="12859" x="2420938" y="2847975"/>
          <p14:tracePt t="12876" x="2636838" y="2859088"/>
          <p14:tracePt t="12893" x="2762250" y="2859088"/>
          <p14:tracePt t="12909" x="2924175" y="2859088"/>
          <p14:tracePt t="12926" x="3052763" y="2859088"/>
          <p14:tracePt t="12943" x="3128963" y="2859088"/>
          <p14:tracePt t="12959" x="3205163" y="2859088"/>
          <p14:tracePt t="12976" x="3252788" y="2859088"/>
          <p14:tracePt t="12994" x="3302000" y="2859088"/>
          <p14:tracePt t="13010" x="3351213" y="2859088"/>
          <p14:tracePt t="13026" x="3414713" y="2859088"/>
          <p14:tracePt t="13043" x="3432175" y="2859088"/>
          <p14:tracePt t="13059" x="3441700" y="2859088"/>
          <p14:tracePt t="13246" x="3448050" y="2859088"/>
          <p14:tracePt t="13266" x="3479800" y="2859088"/>
          <p14:tracePt t="13277" x="3556000" y="2852738"/>
          <p14:tracePt t="13286" x="3605213" y="2852738"/>
          <p14:tracePt t="13296" x="3668713" y="2852738"/>
          <p14:tracePt t="13309" x="3794125" y="2852738"/>
          <p14:tracePt t="13326" x="3949700" y="2859088"/>
          <p14:tracePt t="13343" x="4010025" y="2859088"/>
          <p14:tracePt t="13359" x="4041775" y="2859088"/>
          <p14:tracePt t="13405" x="4048125" y="2859088"/>
          <p14:tracePt t="13435" x="4052888" y="2859088"/>
          <p14:tracePt t="13456" x="4059238" y="2859088"/>
          <p14:tracePt t="13505" x="4064000" y="2859088"/>
          <p14:tracePt t="13757" x="4095750" y="2859088"/>
          <p14:tracePt t="13766" x="4117975" y="2859088"/>
          <p14:tracePt t="13778" x="4129088" y="2859088"/>
          <p14:tracePt t="13794" x="4149725" y="2859088"/>
          <p14:tracePt t="13809" x="4160838" y="2852738"/>
          <p14:tracePt t="13826" x="4194175" y="2836863"/>
          <p14:tracePt t="13843" x="4203700" y="2836863"/>
          <p14:tracePt t="13876" x="4291013" y="2825750"/>
          <p14:tracePt t="13909" x="4398963" y="2816225"/>
          <p14:tracePt t="13943" x="4475163" y="2809875"/>
          <p14:tracePt t="13959" x="4518025" y="2809875"/>
          <p14:tracePt t="13976" x="4556125" y="2805113"/>
          <p14:tracePt t="13994" x="4603750" y="2805113"/>
          <p14:tracePt t="14010" x="4621213" y="2798763"/>
          <p14:tracePt t="14026" x="4668838" y="2789238"/>
          <p14:tracePt t="14043" x="4695825" y="2789238"/>
          <p14:tracePt t="14059" x="4787900" y="2782888"/>
          <p14:tracePt t="14077" x="4875213" y="2782888"/>
          <p14:tracePt t="14093" x="4911725" y="2782888"/>
          <p14:tracePt t="14109" x="4987925" y="2782888"/>
          <p14:tracePt t="14126" x="5030788" y="2782888"/>
          <p14:tracePt t="14143" x="5057775" y="2782888"/>
          <p14:tracePt t="14159" x="5106988" y="2782888"/>
          <p14:tracePt t="14176" x="5149850" y="2782888"/>
          <p14:tracePt t="14193" x="5176838" y="2782888"/>
          <p14:tracePt t="14209" x="5214938" y="2782888"/>
          <p14:tracePt t="14227" x="5246688" y="2782888"/>
          <p14:tracePt t="14243" x="5268913" y="2782888"/>
          <p14:tracePt t="14260" x="5291138" y="2782888"/>
          <p14:tracePt t="14276" x="5334000" y="2778125"/>
          <p14:tracePt t="14293" x="5360988" y="2778125"/>
          <p14:tracePt t="14309" x="5410200" y="2778125"/>
          <p14:tracePt t="14326" x="5491163" y="2767013"/>
          <p14:tracePt t="14343" x="5518150" y="2762250"/>
          <p14:tracePt t="14359" x="5619750" y="2762250"/>
          <p14:tracePt t="14376" x="5680075" y="2751138"/>
          <p14:tracePt t="14393" x="5691188" y="2751138"/>
          <p14:tracePt t="14409" x="5749925" y="2751138"/>
          <p14:tracePt t="14426" x="5826125" y="2751138"/>
          <p14:tracePt t="14443" x="5857875" y="2751138"/>
          <p14:tracePt t="14459" x="5922963" y="2751138"/>
          <p14:tracePt t="14476" x="5965825" y="2744788"/>
          <p14:tracePt t="14493" x="5972175" y="2744788"/>
          <p14:tracePt t="14510" x="5988050" y="2744788"/>
          <p14:tracePt t="14526" x="6008688" y="2744788"/>
          <p14:tracePt t="14543" x="6026150" y="2744788"/>
          <p14:tracePt t="14559" x="6046788" y="2744788"/>
          <p14:tracePt t="14576" x="6057900" y="2744788"/>
          <p14:tracePt t="14593" x="6069013" y="2744788"/>
          <p14:tracePt t="14609" x="6084888" y="2744788"/>
          <p14:tracePt t="14626" x="6100763" y="2744788"/>
          <p14:tracePt t="14643" x="6118225" y="2744788"/>
          <p14:tracePt t="14659" x="6127750" y="2744788"/>
          <p14:tracePt t="14676" x="6138863" y="2744788"/>
          <p14:tracePt t="14693" x="6145213" y="2744788"/>
          <p14:tracePt t="14876" x="6118225" y="2744788"/>
          <p14:tracePt t="14886" x="6084888" y="2755900"/>
          <p14:tracePt t="14896" x="6008688" y="2762250"/>
          <p14:tracePt t="14909" x="5961063" y="2762250"/>
          <p14:tracePt t="14926" x="5781675" y="2771775"/>
          <p14:tracePt t="14943" x="5718175" y="2771775"/>
          <p14:tracePt t="14959" x="5565775" y="2782888"/>
          <p14:tracePt t="14976" x="5437188" y="2794000"/>
          <p14:tracePt t="14994" x="5383213" y="2794000"/>
          <p14:tracePt t="15010" x="5183188" y="2805113"/>
          <p14:tracePt t="15026" x="4972050" y="2805113"/>
          <p14:tracePt t="15043" x="4738688" y="2805113"/>
          <p14:tracePt t="15059" x="4333875" y="2805113"/>
          <p14:tracePt t="15077" x="3994150" y="2805113"/>
          <p14:tracePt t="15093" x="3733800" y="2805113"/>
          <p14:tracePt t="15109" x="3582988" y="2798763"/>
          <p14:tracePt t="15126" x="3452813" y="2789238"/>
          <p14:tracePt t="15143" x="3351213" y="2782888"/>
          <p14:tracePt t="15160" x="3324225" y="2782888"/>
          <p14:tracePt t="15176" x="3263900" y="2782888"/>
          <p14:tracePt t="15193" x="3243263" y="2782888"/>
          <p14:tracePt t="15209" x="3182938" y="2789238"/>
          <p14:tracePt t="15226" x="3117850" y="2805113"/>
          <p14:tracePt t="15243" x="3074988" y="2805113"/>
          <p14:tracePt t="15260" x="2971800" y="2816225"/>
          <p14:tracePt t="15276" x="2820988" y="2816225"/>
          <p14:tracePt t="15293" x="2767013" y="2809875"/>
          <p14:tracePt t="15309" x="2625725" y="2794000"/>
          <p14:tracePt t="15327" x="2524125" y="2782888"/>
          <p14:tracePt t="15343" x="2490788" y="2782888"/>
          <p14:tracePt t="15360" x="2459038" y="2782888"/>
          <p14:tracePt t="15376" x="2447925" y="2782888"/>
          <p14:tracePt t="15410" x="2443163" y="2782888"/>
          <p14:tracePt t="15426" x="2432050" y="2782888"/>
          <p14:tracePt t="15443" x="2425700" y="2789238"/>
          <p14:tracePt t="15459" x="2409825" y="2798763"/>
          <p14:tracePt t="15477" x="2393950" y="2809875"/>
          <p14:tracePt t="15494" x="2371725" y="2816225"/>
          <p14:tracePt t="15510" x="2335213" y="2825750"/>
          <p14:tracePt t="15526" x="2274888" y="2832100"/>
          <p14:tracePt t="15543" x="2171700" y="2832100"/>
          <p14:tracePt t="15560" x="2020888" y="2832100"/>
          <p14:tracePt t="15576" x="1816100" y="2798763"/>
          <p14:tracePt t="15593" x="1701800" y="2767013"/>
          <p14:tracePt t="15610" x="1589088" y="2728913"/>
          <p14:tracePt t="15626" x="1524000" y="2697163"/>
          <p14:tracePt t="15643" x="1512888" y="2690813"/>
          <p14:tracePt t="15660" x="1492250" y="2647950"/>
          <p14:tracePt t="15676" x="1470025" y="2598738"/>
          <p14:tracePt t="15693" x="1465263" y="2578100"/>
          <p14:tracePt t="15710" x="1465263" y="2528888"/>
          <p14:tracePt t="15726" x="1474788" y="2474913"/>
          <p14:tracePt t="15743" x="1485900" y="2452688"/>
          <p14:tracePt t="15760" x="1562100" y="2389188"/>
          <p14:tracePt t="15776" x="1724025" y="2308225"/>
          <p14:tracePt t="15793" x="1789113" y="2281238"/>
          <p14:tracePt t="15810" x="1993900" y="2236788"/>
          <p14:tracePt t="15826" x="2101850" y="2209800"/>
          <p14:tracePt t="15843" x="2112963" y="2209800"/>
          <p14:tracePt t="15859" x="2155825" y="2209800"/>
          <p14:tracePt t="15876" x="2227263" y="2205038"/>
          <p14:tracePt t="15893" x="2274888" y="2205038"/>
          <p14:tracePt t="15909" x="2454275" y="2209800"/>
          <p14:tracePt t="15926" x="2566988" y="2220913"/>
          <p14:tracePt t="15943" x="2636838" y="2227263"/>
          <p14:tracePt t="15959" x="2686050" y="2243138"/>
          <p14:tracePt t="15976" x="2701925" y="2254250"/>
          <p14:tracePt t="15993" x="2713038" y="2259013"/>
          <p14:tracePt t="16010" x="2735263" y="2270125"/>
          <p14:tracePt t="16026" x="2755900" y="2297113"/>
          <p14:tracePt t="16043" x="2789238" y="2312988"/>
          <p14:tracePt t="16060" x="2843213" y="2339975"/>
          <p14:tracePt t="16077" x="2913063" y="2378075"/>
          <p14:tracePt t="16093" x="2933700" y="2389188"/>
          <p14:tracePt t="16110" x="2967038" y="2409825"/>
          <p14:tracePt t="16126" x="2989263" y="2432050"/>
          <p14:tracePt t="16143" x="2989263" y="2436813"/>
          <p14:tracePt t="16160" x="2994025" y="2452688"/>
          <p14:tracePt t="16176" x="2994025" y="2474913"/>
          <p14:tracePt t="16193" x="2998788" y="2490788"/>
          <p14:tracePt t="16209" x="2998788" y="2528888"/>
          <p14:tracePt t="16227" x="2998788" y="2571750"/>
          <p14:tracePt t="16243" x="2998788" y="2589213"/>
          <p14:tracePt t="16260" x="2982913" y="2647950"/>
          <p14:tracePt t="16276" x="2960688" y="2690813"/>
          <p14:tracePt t="16293" x="2955925" y="2697163"/>
          <p14:tracePt t="16309" x="2944813" y="2701925"/>
          <p14:tracePt t="16327" x="2940050" y="2706688"/>
          <p14:tracePt t="16343" x="2933700" y="2706688"/>
          <p14:tracePt t="16360" x="2924175" y="2713038"/>
          <p14:tracePt t="16376" x="2913063" y="2713038"/>
          <p14:tracePt t="17237" x="2913063" y="2724150"/>
          <p14:tracePt t="17247" x="2913063" y="2733675"/>
          <p14:tracePt t="17256" x="2913063" y="2751138"/>
          <p14:tracePt t="17265" x="2913063" y="2755900"/>
          <p14:tracePt t="17276" x="2913063" y="2767013"/>
          <p14:tracePt t="17293" x="2913063" y="2778125"/>
          <p14:tracePt t="17309" x="2913063" y="2794000"/>
          <p14:tracePt t="17326" x="2906713" y="2820988"/>
          <p14:tracePt t="17360" x="2890838" y="2843213"/>
          <p14:tracePt t="17393" x="2859088" y="2879725"/>
          <p14:tracePt t="17426" x="2690813" y="2978150"/>
          <p14:tracePt t="17443" x="2578100" y="3032125"/>
          <p14:tracePt t="17459" x="2463800" y="3074988"/>
          <p14:tracePt t="17476" x="2355850" y="3124200"/>
          <p14:tracePt t="17494" x="2324100" y="3133725"/>
          <p14:tracePt t="17510" x="2308225" y="3133725"/>
          <p14:tracePt t="17526" x="2270125" y="3151188"/>
          <p14:tracePt t="17543" x="2247900" y="3155950"/>
          <p14:tracePt t="17559" x="2178050" y="3167063"/>
          <p14:tracePt t="17576" x="2117725" y="3171825"/>
          <p14:tracePt t="17593" x="2101850" y="3171825"/>
          <p14:tracePt t="17609" x="2081213" y="3171825"/>
          <p14:tracePt t="17626" x="2074863" y="3178175"/>
          <p14:tracePt t="17810" x="2070100" y="3178175"/>
          <p14:tracePt t="18167" x="2070100" y="3182938"/>
          <p14:tracePt t="18197" x="2074863" y="3187700"/>
          <p14:tracePt t="18207" x="2112963" y="3187700"/>
          <p14:tracePt t="18216" x="2162175" y="3187700"/>
          <p14:tracePt t="18226" x="2274888" y="3187700"/>
          <p14:tracePt t="18243" x="2339975" y="3187700"/>
          <p14:tracePt t="18260" x="2481263" y="3187700"/>
          <p14:tracePt t="18293" x="2609850" y="3187700"/>
          <p14:tracePt t="18326" x="2701925" y="3187700"/>
          <p14:tracePt t="18359" x="2762250" y="3187700"/>
          <p14:tracePt t="18376" x="2820988" y="3194050"/>
          <p14:tracePt t="18393" x="2870200" y="3205163"/>
          <p14:tracePt t="18409" x="2906713" y="3214688"/>
          <p14:tracePt t="18426" x="2960688" y="3225800"/>
          <p14:tracePt t="18443" x="2978150" y="3232150"/>
          <p14:tracePt t="18459" x="2998788" y="3236913"/>
          <p14:tracePt t="18476" x="3016250" y="3236913"/>
          <p14:tracePt t="18493" x="3021013" y="3236913"/>
          <p14:tracePt t="18509" x="3043238" y="3236913"/>
          <p14:tracePt t="18526" x="3101975" y="3236913"/>
          <p14:tracePt t="18543" x="3128963" y="3232150"/>
          <p14:tracePt t="18559" x="3209925" y="3232150"/>
          <p14:tracePt t="18576" x="3275013" y="3225800"/>
          <p14:tracePt t="18593" x="3306763" y="3221038"/>
          <p14:tracePt t="18609" x="3355975" y="3205163"/>
          <p14:tracePt t="18626" x="3414713" y="3187700"/>
          <p14:tracePt t="18643" x="3441700" y="3187700"/>
          <p14:tracePt t="18659" x="3513138" y="3182938"/>
          <p14:tracePt t="18676" x="3594100" y="3178175"/>
          <p14:tracePt t="18693" x="3621088" y="3178175"/>
          <p14:tracePt t="18709" x="3706813" y="3178175"/>
          <p14:tracePt t="18726" x="3783013" y="3178175"/>
          <p14:tracePt t="18744" x="3836988" y="3178175"/>
          <p14:tracePt t="18760" x="3895725" y="3182938"/>
          <p14:tracePt t="18776" x="3940175" y="3194050"/>
          <p14:tracePt t="18793" x="3967163" y="3194050"/>
          <p14:tracePt t="18810" x="3987800" y="3194050"/>
          <p14:tracePt t="18826" x="4014788" y="3194050"/>
          <p14:tracePt t="18843" x="4032250" y="3194050"/>
          <p14:tracePt t="18859" x="4064000" y="3194050"/>
          <p14:tracePt t="18876" x="4102100" y="3194050"/>
          <p14:tracePt t="18893" x="4113213" y="3194050"/>
          <p14:tracePt t="18909" x="4160838" y="3194050"/>
          <p14:tracePt t="18926" x="4198938" y="3187700"/>
          <p14:tracePt t="18943" x="4221163" y="3187700"/>
          <p14:tracePt t="18959" x="4264025" y="3187700"/>
          <p14:tracePt t="18976" x="4318000" y="3182938"/>
          <p14:tracePt t="18993" x="4340225" y="3182938"/>
          <p14:tracePt t="19010" x="4414838" y="3182938"/>
          <p14:tracePt t="19026" x="4491038" y="3182938"/>
          <p14:tracePt t="19043" x="4533900" y="3182938"/>
          <p14:tracePt t="19059" x="4610100" y="3182938"/>
          <p14:tracePt t="19077" x="4675188" y="3182938"/>
          <p14:tracePt t="19093" x="4695825" y="3182938"/>
          <p14:tracePt t="19110" x="4745038" y="3182938"/>
          <p14:tracePt t="19126" x="4776788" y="3182938"/>
          <p14:tracePt t="19143" x="4794250" y="3178175"/>
          <p14:tracePt t="19159" x="4826000" y="3178175"/>
          <p14:tracePt t="19176" x="4857750" y="3178175"/>
          <p14:tracePt t="19193" x="4906963" y="3178175"/>
          <p14:tracePt t="19209" x="4987925" y="3178175"/>
          <p14:tracePt t="19228" x="5057775" y="3187700"/>
          <p14:tracePt t="19243" x="5095875" y="3194050"/>
          <p14:tracePt t="19259" x="5138738" y="3194050"/>
          <p14:tracePt t="19276" x="5187950" y="3198813"/>
          <p14:tracePt t="19293" x="5237163" y="3209925"/>
          <p14:tracePt t="19309" x="5291138" y="3214688"/>
          <p14:tracePt t="19326" x="5383213" y="3214688"/>
          <p14:tracePt t="19343" x="5414963" y="3214688"/>
          <p14:tracePt t="19359" x="5480050" y="3214688"/>
          <p14:tracePt t="19376" x="5522913" y="3225800"/>
          <p14:tracePt t="19393" x="5545138" y="3225800"/>
          <p14:tracePt t="19410" x="5592763" y="3232150"/>
          <p14:tracePt t="19426" x="5646738" y="3232150"/>
          <p14:tracePt t="19443" x="5668963" y="3236913"/>
          <p14:tracePt t="19459" x="5711825" y="3236913"/>
          <p14:tracePt t="19476" x="5734050" y="3236913"/>
          <p14:tracePt t="19493" x="5749925" y="3241675"/>
          <p14:tracePt t="19509" x="5799138" y="3252788"/>
          <p14:tracePt t="19526" x="5846763" y="3259138"/>
          <p14:tracePt t="19543" x="5873750" y="3259138"/>
          <p14:tracePt t="19559" x="5927725" y="3275013"/>
          <p14:tracePt t="19577" x="5965825" y="3279775"/>
          <p14:tracePt t="19593" x="5992813" y="3279775"/>
          <p14:tracePt t="19609" x="6046788" y="3286125"/>
          <p14:tracePt t="19626" x="6084888" y="3286125"/>
          <p14:tracePt t="19643" x="6134100" y="3286125"/>
          <p14:tracePt t="19659" x="6172200" y="3290888"/>
          <p14:tracePt t="19676" x="6230938" y="3290888"/>
          <p14:tracePt t="19693" x="6269038" y="3302000"/>
          <p14:tracePt t="19709" x="6300788" y="3302000"/>
          <p14:tracePt t="19726" x="6372225" y="3302000"/>
          <p14:tracePt t="19743" x="6408738" y="3302000"/>
          <p14:tracePt t="19760" x="6496050" y="3302000"/>
          <p14:tracePt t="19776" x="6577013" y="3317875"/>
          <p14:tracePt t="19793" x="6599238" y="3324225"/>
          <p14:tracePt t="19810" x="6669088" y="3340100"/>
          <p14:tracePt t="19826" x="6750050" y="3344863"/>
          <p14:tracePt t="19843" x="6777038" y="3344863"/>
          <p14:tracePt t="19859" x="6873875" y="3344863"/>
          <p14:tracePt t="19876" x="6965950" y="3344863"/>
          <p14:tracePt t="19893" x="6981825" y="3344863"/>
          <p14:tracePt t="19909" x="7035800" y="3344863"/>
          <p14:tracePt t="19926" x="7046913" y="3340100"/>
          <p14:tracePt t="19943" x="7051675" y="3340100"/>
          <p14:tracePt t="19959" x="7051675" y="3333750"/>
          <p14:tracePt t="19977" x="7051675" y="3328988"/>
          <p14:tracePt t="19996" x="7051675" y="3324225"/>
          <p14:tracePt t="20026" x="7051675" y="3317875"/>
          <p14:tracePt t="20108" x="7051675" y="3313113"/>
          <p14:tracePt t="20120" x="7046913" y="3306763"/>
          <p14:tracePt t="20129" x="7046913" y="3302000"/>
          <p14:tracePt t="20143" x="7042150" y="3302000"/>
          <p14:tracePt t="20159" x="7031038" y="3290888"/>
          <p14:tracePt t="20176" x="7024688" y="3286125"/>
          <p14:tracePt t="20193" x="7019925" y="3279775"/>
          <p14:tracePt t="20318" x="7015163" y="3275013"/>
          <p14:tracePt t="20327" x="7015163" y="3270250"/>
          <p14:tracePt t="20335" x="7008813" y="3263900"/>
          <p14:tracePt t="20345" x="7004050" y="3263900"/>
          <p14:tracePt t="20385" x="7004050" y="3259138"/>
          <p14:tracePt t="20405" x="7008813" y="3259138"/>
          <p14:tracePt t="20425" x="7015163" y="3259138"/>
          <p14:tracePt t="20477" x="7073900" y="3259138"/>
          <p14:tracePt t="20487" x="7188200" y="3236913"/>
          <p14:tracePt t="20497" x="7251700" y="3236913"/>
          <p14:tracePt t="20509" x="7354888" y="3225800"/>
          <p14:tracePt t="20526" x="7527925" y="3225800"/>
          <p14:tracePt t="20543" x="7631113" y="3214688"/>
          <p14:tracePt t="20559" x="7754938" y="3214688"/>
          <p14:tracePt t="20576" x="7824788" y="3214688"/>
          <p14:tracePt t="20593" x="7885113" y="3221038"/>
          <p14:tracePt t="20609" x="7954963" y="3225800"/>
          <p14:tracePt t="20626" x="8004175" y="3225800"/>
          <p14:tracePt t="20643" x="8031163" y="3225800"/>
          <p14:tracePt t="20659" x="8035925" y="3225800"/>
          <p14:tracePt t="20676" x="8040688" y="3225800"/>
          <p14:tracePt t="20696" x="8047038" y="3225800"/>
          <p14:tracePt t="20709" x="8051800" y="3225800"/>
          <p14:tracePt t="20726" x="8062913" y="3225800"/>
          <p14:tracePt t="20743" x="8067675" y="3225800"/>
          <p14:tracePt t="20760" x="8089900" y="3236913"/>
          <p14:tracePt t="20776" x="8123238" y="3241675"/>
          <p14:tracePt t="20793" x="8132763" y="3241675"/>
          <p14:tracePt t="20810" x="8166100" y="3252788"/>
          <p14:tracePt t="20826" x="8193088" y="3263900"/>
          <p14:tracePt t="20843" x="8197850" y="3263900"/>
          <p14:tracePt t="20859" x="8208963" y="3270250"/>
          <p14:tracePt t="20876" x="8220075" y="3270250"/>
          <p14:tracePt t="20893" x="8224838" y="3270250"/>
          <p14:tracePt t="20909" x="8251825" y="3270250"/>
          <p14:tracePt t="20926" x="8274050" y="3275013"/>
          <p14:tracePt t="20943" x="8285163" y="3279775"/>
          <p14:tracePt t="20959" x="8339138" y="3286125"/>
          <p14:tracePt t="20976" x="8386763" y="3302000"/>
          <p14:tracePt t="20993" x="8435975" y="3302000"/>
          <p14:tracePt t="21010" x="8505825" y="3306763"/>
          <p14:tracePt t="21026" x="8539163" y="3306763"/>
          <p14:tracePt t="21043" x="8566150" y="3306763"/>
          <p14:tracePt t="21059" x="8586788" y="3313113"/>
          <p14:tracePt t="21077" x="8609013" y="3313113"/>
          <p14:tracePt t="21093" x="8624888" y="3313113"/>
          <p14:tracePt t="21109" x="8647113" y="3317875"/>
          <p14:tracePt t="21126" x="8685213" y="3317875"/>
          <p14:tracePt t="21143" x="8712200" y="3317875"/>
          <p14:tracePt t="21159" x="8748713" y="3317875"/>
          <p14:tracePt t="21176" x="8793163" y="3328988"/>
          <p14:tracePt t="21193" x="8802688" y="3328988"/>
          <p14:tracePt t="21209" x="8847138" y="3328988"/>
          <p14:tracePt t="21226" x="8878888" y="3328988"/>
          <p14:tracePt t="21243" x="8883650" y="3328988"/>
          <p14:tracePt t="21260" x="8890000" y="3328988"/>
          <p14:tracePt t="21276" x="8890000" y="3333750"/>
          <p14:tracePt t="21390" x="8890000" y="3340100"/>
          <p14:tracePt t="21409" x="8874125" y="3340100"/>
          <p14:tracePt t="21417" x="8863013" y="3344863"/>
          <p14:tracePt t="21427" x="8851900" y="3344863"/>
          <p14:tracePt t="21443" x="8836025" y="3351213"/>
          <p14:tracePt t="21459" x="8824913" y="3355975"/>
          <p14:tracePt t="21476" x="8813800" y="3355975"/>
          <p14:tracePt t="21509" x="8802688" y="3355975"/>
          <p14:tracePt t="21526" x="8797925" y="3360738"/>
          <p14:tracePt t="21566" x="8793163" y="3360738"/>
          <p14:tracePt t="23266" x="8782050" y="3360738"/>
          <p14:tracePt t="23276" x="8755063" y="3360738"/>
          <p14:tracePt t="23286" x="8593138" y="3405188"/>
          <p14:tracePt t="23297" x="8512175" y="3425825"/>
          <p14:tracePt t="23309" x="8424863" y="3441700"/>
          <p14:tracePt t="23326" x="8328025" y="3463925"/>
          <p14:tracePt t="23376" x="8328025" y="3452813"/>
          <p14:tracePt t="23409" x="8251825" y="3405188"/>
          <p14:tracePt t="23443" x="8051800" y="3378200"/>
          <p14:tracePt t="23459" x="7900988" y="3355975"/>
          <p14:tracePt t="23476" x="7858125" y="3355975"/>
          <p14:tracePt t="23493" x="7851775" y="3355975"/>
          <p14:tracePt t="23509" x="7847013" y="3355975"/>
          <p14:tracePt t="23526" x="7824788" y="3355975"/>
          <p14:tracePt t="23543" x="7754938" y="3355975"/>
          <p14:tracePt t="23559" x="7554913" y="3360738"/>
          <p14:tracePt t="23576" x="7116763" y="3378200"/>
          <p14:tracePt t="23593" x="6961188" y="3378200"/>
          <p14:tracePt t="23609" x="6604000" y="3371850"/>
          <p14:tracePt t="23626" x="6426200" y="3351213"/>
          <p14:tracePt t="23666" x="6280150" y="3324225"/>
          <p14:tracePt t="23676" x="5837238" y="3313113"/>
          <p14:tracePt t="23692" x="5680075" y="3313113"/>
          <p14:tracePt t="23709" x="5106988" y="3333750"/>
          <p14:tracePt t="23726" x="4772025" y="3333750"/>
          <p14:tracePt t="23743" x="4679950" y="3333750"/>
          <p14:tracePt t="23759" x="4518025" y="3324225"/>
          <p14:tracePt t="23776" x="4333875" y="3290888"/>
          <p14:tracePt t="23793" x="4259263" y="3290888"/>
          <p14:tracePt t="23809" x="3949700" y="3290888"/>
          <p14:tracePt t="23826" x="3598863" y="3290888"/>
          <p14:tracePt t="23843" x="3486150" y="3297238"/>
          <p14:tracePt t="23859" x="3178175" y="3306763"/>
          <p14:tracePt t="23876" x="3005138" y="3306763"/>
          <p14:tracePt t="23892" x="2874963" y="3306763"/>
          <p14:tracePt t="23909" x="2713038" y="3302000"/>
          <p14:tracePt t="23926" x="2535238" y="3290888"/>
          <p14:tracePt t="23943" x="2339975" y="3279775"/>
          <p14:tracePt t="23959" x="2128838" y="3279775"/>
          <p14:tracePt t="23976" x="1912938" y="3259138"/>
          <p14:tracePt t="23993" x="1800225" y="3248025"/>
          <p14:tracePt t="24009" x="1724025" y="3225800"/>
          <p14:tracePt t="24026" x="1643063" y="3209925"/>
          <p14:tracePt t="24043" x="1620838" y="3209925"/>
          <p14:tracePt t="24059" x="1546225" y="3198813"/>
          <p14:tracePt t="24076" x="1458913" y="3198813"/>
          <p14:tracePt t="24092" x="1438275" y="3198813"/>
          <p14:tracePt t="24109" x="1431925" y="3198813"/>
          <p14:tracePt t="24356" x="1458913" y="3198813"/>
          <p14:tracePt t="24365" x="1508125" y="3198813"/>
          <p14:tracePt t="24375" x="1535113" y="3205163"/>
          <p14:tracePt t="24385" x="1555750" y="3205163"/>
          <p14:tracePt t="24395" x="1562100" y="3205163"/>
          <p14:tracePt t="24527" x="1589088" y="3209925"/>
          <p14:tracePt t="24537" x="1647825" y="3209925"/>
          <p14:tracePt t="24545" x="1827213" y="3221038"/>
          <p14:tracePt t="24559" x="1982788" y="3221038"/>
          <p14:tracePt t="24576" x="2647950" y="3221038"/>
          <p14:tracePt t="24592" x="2859088" y="3221038"/>
          <p14:tracePt t="24609" x="3351213" y="3209925"/>
          <p14:tracePt t="24626" x="3679825" y="3187700"/>
          <p14:tracePt t="24642" x="3794125" y="3187700"/>
          <p14:tracePt t="24659" x="4187825" y="3167063"/>
          <p14:tracePt t="24676" x="4529138" y="3151188"/>
          <p14:tracePt t="24692" x="4891088" y="3151188"/>
          <p14:tracePt t="24709" x="5410200" y="3155950"/>
          <p14:tracePt t="24726" x="5653088" y="3178175"/>
          <p14:tracePt t="24743" x="5884863" y="3205163"/>
          <p14:tracePt t="24759" x="6145213" y="3225800"/>
          <p14:tracePt t="24776" x="6361113" y="3248025"/>
          <p14:tracePt t="24793" x="6516688" y="3259138"/>
          <p14:tracePt t="24810" x="6680200" y="3259138"/>
          <p14:tracePt t="24826" x="6884988" y="3259138"/>
          <p14:tracePt t="24843" x="6997700" y="3270250"/>
          <p14:tracePt t="24859" x="7089775" y="3279775"/>
          <p14:tracePt t="24876" x="7181850" y="3279775"/>
          <p14:tracePt t="24892" x="7204075" y="3279775"/>
          <p14:tracePt t="24909" x="7242175" y="3279775"/>
          <p14:tracePt t="24926" x="7273925" y="3279775"/>
          <p14:tracePt t="24942" x="7296150" y="3279775"/>
          <p14:tracePt t="24959" x="7332663" y="3279775"/>
          <p14:tracePt t="24976" x="7350125" y="3279775"/>
          <p14:tracePt t="25269" x="7370763" y="3279775"/>
          <p14:tracePt t="25278" x="7392988" y="3270250"/>
          <p14:tracePt t="25285" x="7404100" y="3263900"/>
          <p14:tracePt t="25295" x="7408863" y="3259138"/>
          <p14:tracePt t="25309" x="7415213" y="3259138"/>
          <p14:tracePt t="25326" x="7424738" y="3248025"/>
          <p14:tracePt t="25342" x="7431088" y="3248025"/>
          <p14:tracePt t="25359" x="7435850" y="3248025"/>
          <p14:tracePt t="25395" x="7435850" y="3241675"/>
          <p14:tracePt t="29908" x="6376988" y="3841750"/>
          <p14:tracePt t="29917" x="6338888" y="3859213"/>
          <p14:tracePt t="29926" x="6296025" y="3859213"/>
          <p14:tracePt t="29943" x="6273800" y="3836988"/>
          <p14:tracePt t="29959" x="6134100" y="3744913"/>
          <p14:tracePt t="29976" x="5815013" y="3625850"/>
          <p14:tracePt t="29992" x="5657850" y="3578225"/>
          <p14:tracePt t="30026" x="5156200" y="3475038"/>
          <p14:tracePt t="30059" x="5138738" y="3463925"/>
          <p14:tracePt t="31019" x="5133975" y="3463925"/>
          <p14:tracePt t="31027" x="5129213" y="3463925"/>
          <p14:tracePt t="31036" x="5118100" y="3479800"/>
          <p14:tracePt t="31046" x="5102225" y="3486150"/>
          <p14:tracePt t="31059" x="5091113" y="3490913"/>
          <p14:tracePt t="31076" x="5080000" y="3502025"/>
          <p14:tracePt t="31092" x="5075238" y="3506788"/>
          <p14:tracePt t="31126" x="5068888" y="3506788"/>
          <p14:tracePt t="31597" x="5064125" y="3506788"/>
          <p14:tracePt t="31607" x="5010150" y="3524250"/>
          <p14:tracePt t="31616" x="4945063" y="3524250"/>
          <p14:tracePt t="31626" x="4918075" y="3524250"/>
          <p14:tracePt t="31659" x="4733925" y="3524250"/>
          <p14:tracePt t="31693" x="4614863" y="3517900"/>
          <p14:tracePt t="31726" x="4495800" y="3513138"/>
          <p14:tracePt t="31743" x="4484688" y="3513138"/>
          <p14:tracePt t="31760" x="4437063" y="3513138"/>
          <p14:tracePt t="31776" x="4376738" y="3513138"/>
          <p14:tracePt t="31793" x="4349750" y="3513138"/>
          <p14:tracePt t="31809" x="4259263" y="3524250"/>
          <p14:tracePt t="31826" x="4140200" y="3533775"/>
          <p14:tracePt t="31842" x="4113213" y="3533775"/>
          <p14:tracePt t="31859" x="3971925" y="3533775"/>
          <p14:tracePt t="31876" x="3756025" y="3517900"/>
          <p14:tracePt t="31893" x="3641725" y="3517900"/>
          <p14:tracePt t="31909" x="3317875" y="3490913"/>
          <p14:tracePt t="31926" x="3133725" y="3468688"/>
          <p14:tracePt t="31942" x="3009900" y="3436938"/>
          <p14:tracePt t="31959" x="2836863" y="3387725"/>
          <p14:tracePt t="31976" x="2740025" y="3344863"/>
          <p14:tracePt t="31993" x="2659063" y="3313113"/>
          <p14:tracePt t="32009" x="2540000" y="3259138"/>
          <p14:tracePt t="32026" x="2355850" y="3198813"/>
          <p14:tracePt t="32042" x="2227263" y="3178175"/>
          <p14:tracePt t="32059" x="2144713" y="3140075"/>
          <p14:tracePt t="32076" x="2081213" y="3117850"/>
          <p14:tracePt t="32093" x="2063750" y="3113088"/>
          <p14:tracePt t="32109" x="2063750" y="3106738"/>
          <p14:tracePt t="32537" x="2166938" y="2951163"/>
          <p14:tracePt t="32547" x="2382838" y="2767013"/>
          <p14:tracePt t="32558" x="2486025" y="2701925"/>
          <p14:tracePt t="32565" x="2647950" y="2589213"/>
          <p14:tracePt t="32576" x="2755900" y="2524125"/>
          <p14:tracePt t="32593" x="2820988" y="2497138"/>
          <p14:tracePt t="32609" x="2933700" y="2420938"/>
          <p14:tracePt t="32643" x="2971800" y="2405063"/>
          <p14:tracePt t="32709" x="2978150" y="2405063"/>
          <p14:tracePt t="32726" x="2982913" y="2405063"/>
          <p14:tracePt t="32776" x="2982913" y="2398713"/>
          <p14:tracePt t="33036" x="2982913" y="2393950"/>
          <p14:tracePt t="33057" x="2982913" y="2389188"/>
          <p14:tracePt t="33066" x="2978150" y="2382838"/>
          <p14:tracePt t="33106" x="2971800" y="2382838"/>
          <p14:tracePt t="33116" x="2940050" y="2382838"/>
          <p14:tracePt t="33126" x="2933700" y="2382838"/>
          <p14:tracePt t="33143" x="2901950" y="2378075"/>
          <p14:tracePt t="33176" x="2751138" y="2378075"/>
          <p14:tracePt t="33209" x="2701925" y="2371725"/>
          <p14:tracePt t="33243" x="2625725" y="2371725"/>
          <p14:tracePt t="33259" x="2551113" y="2371725"/>
          <p14:tracePt t="33276" x="2463800" y="2371725"/>
          <p14:tracePt t="33293" x="2443163" y="2371725"/>
          <p14:tracePt t="33309" x="2409825" y="2378075"/>
          <p14:tracePt t="33326" x="2393950" y="2378075"/>
          <p14:tracePt t="33343" x="2389188" y="2378075"/>
          <p14:tracePt t="33359" x="2362200" y="2382838"/>
          <p14:tracePt t="33376" x="2308225" y="2382838"/>
          <p14:tracePt t="33393" x="2259013" y="2382838"/>
          <p14:tracePt t="33409" x="2171700" y="2382838"/>
          <p14:tracePt t="33426" x="2097088" y="2382838"/>
          <p14:tracePt t="33443" x="2016125" y="2382838"/>
          <p14:tracePt t="33459" x="1912938" y="2382838"/>
          <p14:tracePt t="33476" x="1751013" y="2371725"/>
          <p14:tracePt t="33493" x="1647825" y="2362200"/>
          <p14:tracePt t="33510" x="1546225" y="2351088"/>
          <p14:tracePt t="33526" x="1438275" y="2335213"/>
          <p14:tracePt t="33543" x="1389063" y="2317750"/>
          <p14:tracePt t="33559" x="1350963" y="2301875"/>
          <p14:tracePt t="33576" x="1335088" y="2286000"/>
          <p14:tracePt t="33593" x="1328738" y="2281238"/>
          <p14:tracePt t="33609" x="1312863" y="2220913"/>
          <p14:tracePt t="33626" x="1292225" y="2151063"/>
          <p14:tracePt t="33643" x="1285875" y="2128838"/>
          <p14:tracePt t="33659" x="1258888" y="2070100"/>
          <p14:tracePt t="33676" x="1254125" y="2036763"/>
          <p14:tracePt t="33693" x="1254125" y="2027238"/>
          <p14:tracePt t="33709" x="1254125" y="1993900"/>
          <p14:tracePt t="33727" x="1270000" y="1966913"/>
          <p14:tracePt t="33743" x="1281113" y="1951038"/>
          <p14:tracePt t="33760" x="1319213" y="1924050"/>
          <p14:tracePt t="33776" x="1404938" y="1881188"/>
          <p14:tracePt t="33793" x="1438275" y="1863725"/>
          <p14:tracePt t="33810" x="1497013" y="1831975"/>
          <p14:tracePt t="33826" x="1524000" y="1816100"/>
          <p14:tracePt t="33843" x="1535113" y="1816100"/>
          <p14:tracePt t="33859" x="1539875" y="1809750"/>
          <p14:tracePt t="33876" x="1550988" y="1809750"/>
          <p14:tracePt t="33893" x="1562100" y="1804988"/>
          <p14:tracePt t="33909" x="1589088" y="1804988"/>
          <p14:tracePt t="33926" x="1647825" y="1804988"/>
          <p14:tracePt t="33943" x="1685925" y="1804988"/>
          <p14:tracePt t="33960" x="1735138" y="1809750"/>
          <p14:tracePt t="33976" x="1809750" y="1854200"/>
          <p14:tracePt t="33994" x="1843088" y="1874838"/>
          <p14:tracePt t="34010" x="1912938" y="1944688"/>
          <p14:tracePt t="34026" x="1982788" y="2027238"/>
          <p14:tracePt t="34043" x="2005013" y="2047875"/>
          <p14:tracePt t="34059" x="2054225" y="2112963"/>
          <p14:tracePt t="34076" x="2085975" y="2171700"/>
          <p14:tracePt t="34093" x="2090738" y="2193925"/>
          <p14:tracePt t="34109" x="2108200" y="2254250"/>
          <p14:tracePt t="34126" x="2112963" y="2301875"/>
          <p14:tracePt t="34143" x="2112963" y="2312988"/>
          <p14:tracePt t="34159" x="2117725" y="2339975"/>
          <p14:tracePt t="34176" x="2124075" y="2351088"/>
          <p14:tracePt t="34251" x="2128838" y="2351088"/>
          <p14:tracePt t="35838" x="2128838" y="2355850"/>
          <p14:tracePt t="35857" x="2124075" y="2378075"/>
          <p14:tracePt t="35866" x="2090738" y="2425700"/>
          <p14:tracePt t="35876" x="2016125" y="2508250"/>
          <p14:tracePt t="35893" x="1962150" y="2555875"/>
          <p14:tracePt t="35909" x="1816100" y="2690813"/>
          <p14:tracePt t="35943" x="1751013" y="2767013"/>
          <p14:tracePt t="35976" x="1739900" y="2778125"/>
          <p14:tracePt t="36026" x="1739900" y="2767013"/>
          <p14:tracePt t="36059" x="1739900" y="2762250"/>
          <p14:tracePt t="36156" x="1746250" y="2762250"/>
          <p14:tracePt t="36266" x="1751013" y="2762250"/>
          <p14:tracePt t="36276" x="1751013" y="2767013"/>
          <p14:tracePt t="36286" x="1755775" y="2771775"/>
          <p14:tracePt t="36296" x="1789113" y="2771775"/>
          <p14:tracePt t="36309" x="1939925" y="2771775"/>
          <p14:tracePt t="36326" x="2243138" y="2771775"/>
          <p14:tracePt t="36342" x="2355850" y="2771775"/>
          <p14:tracePt t="36359" x="2609850" y="2771775"/>
          <p14:tracePt t="36376" x="2798763" y="2782888"/>
          <p14:tracePt t="36392" x="2863850" y="2782888"/>
          <p14:tracePt t="36409" x="2901950" y="2789238"/>
          <p14:tracePt t="36426" x="2906713" y="2789238"/>
          <p14:tracePt t="36486" x="2906713" y="2782888"/>
          <p14:tracePt t="36637" x="2906713" y="2778125"/>
          <p14:tracePt t="36777" x="2886075" y="2778125"/>
          <p14:tracePt t="36785" x="2863850" y="2778125"/>
          <p14:tracePt t="36795" x="2771775" y="2805113"/>
          <p14:tracePt t="36809" x="2735263" y="2816225"/>
          <p14:tracePt t="36826" x="2589213" y="2843213"/>
          <p14:tracePt t="36843" x="2566988" y="2847975"/>
          <p14:tracePt t="36859" x="2470150" y="2847975"/>
          <p14:tracePt t="36876" x="2382838" y="2847975"/>
          <p14:tracePt t="36892" x="2339975" y="2847975"/>
          <p14:tracePt t="36909" x="2254250" y="2805113"/>
          <p14:tracePt t="36926" x="2193925" y="2724150"/>
          <p14:tracePt t="36942" x="2155825" y="2679700"/>
          <p14:tracePt t="36959" x="2135188" y="2620963"/>
          <p14:tracePt t="36976" x="2117725" y="2582863"/>
          <p14:tracePt t="36993" x="2112963" y="2566988"/>
          <p14:tracePt t="37010" x="2108200" y="2524125"/>
          <p14:tracePt t="37026" x="2108200" y="2486025"/>
          <p14:tracePt t="37043" x="2108200" y="2452688"/>
          <p14:tracePt t="37059" x="2108200" y="2432050"/>
          <p14:tracePt t="37076" x="2151063" y="2382838"/>
          <p14:tracePt t="37092" x="2205038" y="2362200"/>
          <p14:tracePt t="37109" x="2297113" y="2339975"/>
          <p14:tracePt t="37126" x="2463800" y="2324100"/>
          <p14:tracePt t="37142" x="2513013" y="2324100"/>
          <p14:tracePt t="37159" x="2609850" y="2335213"/>
          <p14:tracePt t="37176" x="2647950" y="2378075"/>
          <p14:tracePt t="37192" x="2659063" y="2398713"/>
          <p14:tracePt t="37209" x="2659063" y="2463800"/>
          <p14:tracePt t="37226" x="2659063" y="2540000"/>
          <p14:tracePt t="37243" x="2659063" y="2566988"/>
          <p14:tracePt t="37259" x="2652713" y="2625725"/>
          <p14:tracePt t="37276" x="2652713" y="2659063"/>
          <p14:tracePt t="37293" x="2652713" y="2663825"/>
          <p14:tracePt t="37336" x="2647950" y="2663825"/>
          <p14:tracePt t="37345" x="2643188" y="2663825"/>
          <p14:tracePt t="37359" x="2636838" y="2659063"/>
          <p14:tracePt t="37376" x="2636838" y="2652713"/>
          <p14:tracePt t="37392" x="2632075" y="2652713"/>
          <p14:tracePt t="37857" x="2598738" y="2663825"/>
          <p14:tracePt t="37865" x="2555875" y="2679700"/>
          <p14:tracePt t="37876" x="2420938" y="2733675"/>
          <p14:tracePt t="37892" x="2366963" y="2755900"/>
          <p14:tracePt t="37909" x="2232025" y="2794000"/>
          <p14:tracePt t="37926" x="2227263" y="2794000"/>
          <p14:tracePt t="37943" x="2220913" y="2794000"/>
          <p14:tracePt t="37959" x="2209800" y="2794000"/>
          <p14:tracePt t="37993" x="2108200" y="2762250"/>
          <p14:tracePt t="38026" x="1951038" y="2701925"/>
          <p14:tracePt t="38059" x="1890713" y="2674938"/>
          <p14:tracePt t="38076" x="1881188" y="2670175"/>
          <p14:tracePt t="38092" x="1874838" y="2670175"/>
          <p14:tracePt t="38109" x="1854200" y="2663825"/>
          <p14:tracePt t="38126" x="1800225" y="2663825"/>
          <p14:tracePt t="38142" x="1778000" y="2652713"/>
          <p14:tracePt t="38159" x="1728788" y="2647950"/>
          <p14:tracePt t="38176" x="1701800" y="2647950"/>
          <p14:tracePt t="38193" x="1697038" y="2643188"/>
          <p14:tracePt t="38209" x="1685925" y="2643188"/>
          <p14:tracePt t="38226" x="1681163" y="2643188"/>
          <p14:tracePt t="38243" x="1674813" y="2643188"/>
          <p14:tracePt t="38260" x="1658938" y="2643188"/>
          <p14:tracePt t="38276" x="1647825" y="2643188"/>
          <p14:tracePt t="38326" x="1643063" y="2643188"/>
          <p14:tracePt t="38346" x="1636713" y="2643188"/>
          <p14:tracePt t="38386" x="1631950" y="2643188"/>
          <p14:tracePt t="38486" x="1631950" y="2647950"/>
          <p14:tracePt t="38506" x="1636713" y="2652713"/>
          <p14:tracePt t="38515" x="1643063" y="2652713"/>
          <p14:tracePt t="38526" x="1647825" y="2659063"/>
          <p14:tracePt t="38535" x="1658938" y="2659063"/>
          <p14:tracePt t="38546" x="1697038" y="2659063"/>
          <p14:tracePt t="38559" x="1724025" y="2659063"/>
          <p14:tracePt t="38576" x="1858963" y="2659063"/>
          <p14:tracePt t="38592" x="1908175" y="2659063"/>
          <p14:tracePt t="38609" x="2074863" y="2659063"/>
          <p14:tracePt t="38626" x="2178050" y="2659063"/>
          <p14:tracePt t="38642" x="2193925" y="2659063"/>
          <p14:tracePt t="38659" x="2263775" y="2674938"/>
          <p14:tracePt t="38676" x="2371725" y="2701925"/>
          <p14:tracePt t="38693" x="2409825" y="2701925"/>
          <p14:tracePt t="38709" x="2481263" y="2717800"/>
          <p14:tracePt t="38726" x="2486025" y="2717800"/>
          <p14:tracePt t="38796" x="2486025" y="2713038"/>
          <p14:tracePt t="38809" x="2481263" y="2706688"/>
          <p14:tracePt t="38875" x="2481263" y="2697163"/>
          <p14:tracePt t="38886" x="2481263" y="2663825"/>
          <p14:tracePt t="38895" x="2481263" y="2652713"/>
          <p14:tracePt t="38909" x="2497138" y="2647950"/>
          <p14:tracePt t="38926" x="2647950" y="2598738"/>
          <p14:tracePt t="38943" x="2728913" y="2571750"/>
          <p14:tracePt t="38959" x="3043238" y="2513013"/>
          <p14:tracePt t="38976" x="3313113" y="2486025"/>
          <p14:tracePt t="38994" x="3360738" y="2486025"/>
          <p14:tracePt t="39009" x="3382963" y="2508250"/>
          <p14:tracePt t="39026" x="3344863" y="2593975"/>
          <p14:tracePt t="39043" x="3328988" y="2616200"/>
          <p14:tracePt t="39059" x="3297238" y="2663825"/>
          <p14:tracePt t="39077" x="3279775" y="2690813"/>
          <p14:tracePt t="39092" x="3270250" y="2706688"/>
          <p14:tracePt t="39109" x="3252788" y="2724150"/>
          <p14:tracePt t="39126" x="3243263" y="2733675"/>
          <p14:tracePt t="39143" x="3236913" y="2733675"/>
          <p14:tracePt t="39196" x="3232150" y="2733675"/>
          <p14:tracePt t="39206" x="3225800" y="2733675"/>
          <p14:tracePt t="39216" x="3221038" y="2728913"/>
          <p14:tracePt t="39226" x="3167063" y="2724150"/>
          <p14:tracePt t="39243" x="2998788" y="2724150"/>
          <p14:tracePt t="39259" x="2686050" y="2724150"/>
          <p14:tracePt t="39276" x="2447925" y="2713038"/>
          <p14:tracePt t="39293" x="2259013" y="2713038"/>
          <p14:tracePt t="39309" x="2117725" y="2713038"/>
          <p14:tracePt t="39326" x="2005013" y="2701925"/>
          <p14:tracePt t="39342" x="1962150" y="2697163"/>
          <p14:tracePt t="39359" x="1917700" y="2697163"/>
          <p14:tracePt t="39376" x="1881188" y="2697163"/>
          <p14:tracePt t="39392" x="1858963" y="2697163"/>
          <p14:tracePt t="39409" x="1782763" y="2697163"/>
          <p14:tracePt t="39426" x="1712913" y="2686050"/>
          <p14:tracePt t="39442" x="1701800" y="2679700"/>
          <p14:tracePt t="39459" x="1685925" y="2679700"/>
          <p14:tracePt t="39476" x="1674813" y="2679700"/>
          <p14:tracePt t="39493" x="1670050" y="2674938"/>
          <p14:tracePt t="39509" x="1643063" y="2674938"/>
          <p14:tracePt t="39526" x="1627188" y="2674938"/>
          <p14:tracePt t="39559" x="1609725" y="2670175"/>
          <p14:tracePt t="39576" x="1604963" y="2670175"/>
          <p14:tracePt t="39593" x="1604963" y="2663825"/>
          <p14:tracePt t="39609" x="1604963" y="2659063"/>
          <p14:tracePt t="40266" x="1604963" y="2701925"/>
          <p14:tracePt t="40277" x="1616075" y="2733675"/>
          <p14:tracePt t="40287" x="1620838" y="2778125"/>
          <p14:tracePt t="40296" x="1643063" y="2832100"/>
          <p14:tracePt t="40309" x="1658938" y="2874963"/>
          <p14:tracePt t="40326" x="1697038" y="3005138"/>
          <p14:tracePt t="40342" x="1708150" y="3048000"/>
          <p14:tracePt t="40359" x="1712913" y="3128963"/>
          <p14:tracePt t="40392" x="1712913" y="3171825"/>
          <p14:tracePt t="40426" x="1712913" y="3194050"/>
          <p14:tracePt t="40459" x="1712913" y="3198813"/>
          <p14:tracePt t="40707" x="1724025" y="3198813"/>
          <p14:tracePt t="40717" x="1782763" y="3198813"/>
          <p14:tracePt t="40726" x="1870075" y="3198813"/>
          <p14:tracePt t="40743" x="1935163" y="3198813"/>
          <p14:tracePt t="40759" x="2112963" y="3205163"/>
          <p14:tracePt t="40776" x="2254250" y="3205163"/>
          <p14:tracePt t="40793" x="2308225" y="3205163"/>
          <p14:tracePt t="40810" x="2389188" y="3194050"/>
          <p14:tracePt t="40826" x="2443163" y="3194050"/>
          <p14:tracePt t="40843" x="2481263" y="3194050"/>
          <p14:tracePt t="40859" x="2593975" y="3194050"/>
          <p14:tracePt t="40876" x="2674938" y="3194050"/>
          <p14:tracePt t="40892" x="2701925" y="3198813"/>
          <p14:tracePt t="40909" x="2728913" y="3198813"/>
          <p14:tracePt t="40996" x="2735263" y="3198813"/>
          <p14:tracePt t="41005" x="2751138" y="3198813"/>
          <p14:tracePt t="41015" x="2789238" y="3205163"/>
          <p14:tracePt t="41026" x="2820988" y="3205163"/>
          <p14:tracePt t="41043" x="2847975" y="3205163"/>
          <p14:tracePt t="41059" x="2913063" y="3221038"/>
          <p14:tracePt t="41076" x="2967038" y="3236913"/>
          <p14:tracePt t="41093" x="2971800" y="3241675"/>
          <p14:tracePt t="41109" x="2978150" y="3241675"/>
          <p14:tracePt t="41166" x="2978150" y="3236913"/>
          <p14:tracePt t="41196" x="2971800" y="3232150"/>
          <p14:tracePt t="41206" x="2971800" y="3225800"/>
          <p14:tracePt t="41216" x="2967038" y="3225800"/>
          <p14:tracePt t="41226" x="2967038" y="3221038"/>
          <p14:tracePt t="41243" x="2960688" y="3214688"/>
          <p14:tracePt t="41259" x="2955925" y="3167063"/>
          <p14:tracePt t="41276" x="2944813" y="3079750"/>
          <p14:tracePt t="41293" x="2944813" y="3025775"/>
          <p14:tracePt t="41309" x="2940050" y="2978150"/>
          <p14:tracePt t="41326" x="2933700" y="2933700"/>
          <p14:tracePt t="41343" x="2933700" y="2906713"/>
          <p14:tracePt t="41359" x="2933700" y="2874963"/>
          <p14:tracePt t="41376" x="2933700" y="2863850"/>
          <p14:tracePt t="41392" x="2933700" y="2859088"/>
          <p14:tracePt t="41558" x="2940050" y="2859088"/>
          <p14:tracePt t="41566" x="2944813" y="2863850"/>
          <p14:tracePt t="41576" x="2944813" y="2870200"/>
          <p14:tracePt t="41593" x="2951163" y="2874963"/>
          <p14:tracePt t="41609" x="3117850" y="2874963"/>
          <p14:tracePt t="41626" x="3432175" y="2863850"/>
          <p14:tracePt t="41643" x="3529013" y="2863850"/>
          <p14:tracePt t="41659" x="3756025" y="2852738"/>
          <p14:tracePt t="41676" x="3895725" y="2843213"/>
          <p14:tracePt t="41693" x="3940175" y="2836863"/>
          <p14:tracePt t="41709" x="4032250" y="2836863"/>
          <p14:tracePt t="41726" x="4113213" y="2825750"/>
          <p14:tracePt t="41743" x="4187825" y="2825750"/>
          <p14:tracePt t="41759" x="4340225" y="2825750"/>
          <p14:tracePt t="41776" x="4464050" y="2825750"/>
          <p14:tracePt t="41793" x="4567238" y="2825750"/>
          <p14:tracePt t="41810" x="4679950" y="2825750"/>
          <p14:tracePt t="41826" x="4738688" y="2825750"/>
          <p14:tracePt t="41842" x="4794250" y="2825750"/>
          <p14:tracePt t="41859" x="4852988" y="2825750"/>
          <p14:tracePt t="41876" x="4929188" y="2825750"/>
          <p14:tracePt t="41892" x="4976813" y="2820988"/>
          <p14:tracePt t="41909" x="5037138" y="2820988"/>
          <p14:tracePt t="41926" x="5091113" y="2820988"/>
          <p14:tracePt t="41942" x="5118100" y="2820988"/>
          <p14:tracePt t="41959" x="5203825" y="2820988"/>
          <p14:tracePt t="41976" x="5345113" y="2820988"/>
          <p14:tracePt t="41993" x="5383213" y="2820988"/>
          <p14:tracePt t="42010" x="5491163" y="2820988"/>
          <p14:tracePt t="42026" x="5556250" y="2820988"/>
          <p14:tracePt t="42043" x="5576888" y="2820988"/>
          <p14:tracePt t="42059" x="5653088" y="2820988"/>
          <p14:tracePt t="42076" x="5815013" y="2820988"/>
          <p14:tracePt t="42093" x="5880100" y="2820988"/>
          <p14:tracePt t="42109" x="6091238" y="2820988"/>
          <p14:tracePt t="42126" x="6219825" y="2820988"/>
          <p14:tracePt t="42143" x="6284913" y="2820988"/>
          <p14:tracePt t="42159" x="6388100" y="2820988"/>
          <p14:tracePt t="42176" x="6538913" y="2825750"/>
          <p14:tracePt t="42192" x="6642100" y="2825750"/>
          <p14:tracePt t="42209" x="6815138" y="2825750"/>
          <p14:tracePt t="42226" x="6916738" y="2825750"/>
          <p14:tracePt t="42243" x="7004050" y="2825750"/>
          <p14:tracePt t="42259" x="7161213" y="2825750"/>
          <p14:tracePt t="42276" x="7262813" y="2825750"/>
          <p14:tracePt t="42293" x="7339013" y="2825750"/>
          <p14:tracePt t="42309" x="7424738" y="2825750"/>
          <p14:tracePt t="42326" x="7505700" y="2825750"/>
          <p14:tracePt t="42343" x="7554913" y="2825750"/>
          <p14:tracePt t="42359" x="7593013" y="2825750"/>
          <p14:tracePt t="42376" x="7651750" y="2832100"/>
          <p14:tracePt t="42393" x="7662863" y="2832100"/>
          <p14:tracePt t="42409" x="7696200" y="2832100"/>
          <p14:tracePt t="42426" x="7712075" y="2832100"/>
          <p14:tracePt t="42442" x="7716838" y="2832100"/>
          <p14:tracePt t="42496" x="7716838" y="2825750"/>
          <p14:tracePt t="42616" x="7712075" y="2825750"/>
          <p14:tracePt t="42626" x="7689850" y="2832100"/>
          <p14:tracePt t="42637" x="7669213" y="2836863"/>
          <p14:tracePt t="42647" x="7658100" y="2843213"/>
          <p14:tracePt t="42659" x="7651750" y="2847975"/>
          <p14:tracePt t="42676" x="7646988" y="2847975"/>
          <p14:tracePt t="42766" x="7646988" y="2852738"/>
          <p14:tracePt t="42776" x="7646988" y="2859088"/>
          <p14:tracePt t="42786" x="7642225" y="2897188"/>
          <p14:tracePt t="42796" x="7642225" y="2913063"/>
          <p14:tracePt t="42809" x="7642225" y="2928938"/>
          <p14:tracePt t="42826" x="7642225" y="2978150"/>
          <p14:tracePt t="42859" x="7658100" y="3074988"/>
          <p14:tracePt t="42876" x="7662863" y="3144838"/>
          <p14:tracePt t="42892" x="7662863" y="3160713"/>
          <p14:tracePt t="42909" x="7662863" y="3205163"/>
          <p14:tracePt t="42926" x="7662863" y="3221038"/>
          <p14:tracePt t="42942" x="7662863" y="3225800"/>
          <p14:tracePt t="42959" x="7662863" y="3232150"/>
          <p14:tracePt t="42976" x="7658100" y="3232150"/>
          <p14:tracePt t="43010" x="7658100" y="3236913"/>
          <p14:tracePt t="43056" x="7658100" y="3241675"/>
          <p14:tracePt t="43066" x="7658100" y="3248025"/>
          <p14:tracePt t="43076" x="7658100" y="3252788"/>
          <p14:tracePt t="43086" x="7658100" y="3263900"/>
          <p14:tracePt t="43106" x="7658100" y="3270250"/>
          <p14:tracePt t="43116" x="7658100" y="3275013"/>
          <p14:tracePt t="43227" x="7651750" y="3275013"/>
          <p14:tracePt t="43277" x="7646988" y="3275013"/>
          <p14:tracePt t="43297" x="7642225" y="3275013"/>
          <p14:tracePt t="43308" x="7635875" y="3275013"/>
          <p14:tracePt t="43316" x="7620000" y="3275013"/>
          <p14:tracePt t="43326" x="7570788" y="3275013"/>
          <p14:tracePt t="43346" x="7258050" y="3286125"/>
          <p14:tracePt t="43359" x="7134225" y="3286125"/>
          <p14:tracePt t="43376" x="6538913" y="3302000"/>
          <p14:tracePt t="43393" x="6426200" y="3313113"/>
          <p14:tracePt t="43409" x="6134100" y="3324225"/>
          <p14:tracePt t="43426" x="5884863" y="3344863"/>
          <p14:tracePt t="43443" x="5792788" y="3355975"/>
          <p14:tracePt t="43459" x="5583238" y="3367088"/>
          <p14:tracePt t="43476" x="5383213" y="3367088"/>
          <p14:tracePt t="43492" x="5307013" y="3367088"/>
          <p14:tracePt t="43509" x="5075238" y="3367088"/>
          <p14:tracePt t="43526" x="4803775" y="3367088"/>
          <p14:tracePt t="43543" x="4664075" y="3360738"/>
          <p14:tracePt t="43559" x="4464050" y="3360738"/>
          <p14:tracePt t="43576" x="4360863" y="3351213"/>
          <p14:tracePt t="43592" x="4275138" y="3351213"/>
          <p14:tracePt t="43609" x="4117975" y="3351213"/>
          <p14:tracePt t="43626" x="3944938" y="3340100"/>
          <p14:tracePt t="43642" x="3832225" y="3340100"/>
          <p14:tracePt t="43659" x="3641725" y="3340100"/>
          <p14:tracePt t="43676" x="3387725" y="3340100"/>
          <p14:tracePt t="43692" x="3236913" y="3340100"/>
          <p14:tracePt t="43709" x="3036888" y="3340100"/>
          <p14:tracePt t="43726" x="2794000" y="3340100"/>
          <p14:tracePt t="43743" x="2717800" y="3340100"/>
          <p14:tracePt t="43759" x="2551113" y="3340100"/>
          <p14:tracePt t="43776" x="2436813" y="3328988"/>
          <p14:tracePt t="43793" x="2382838" y="3328988"/>
          <p14:tracePt t="43810" x="2270125" y="3328988"/>
          <p14:tracePt t="43826" x="2128838" y="3328988"/>
          <p14:tracePt t="43842" x="2070100" y="3328988"/>
          <p14:tracePt t="43859" x="1951038" y="3328988"/>
          <p14:tracePt t="43876" x="1847850" y="3333750"/>
          <p14:tracePt t="43892" x="1820863" y="3333750"/>
          <p14:tracePt t="43909" x="1728788" y="3340100"/>
          <p14:tracePt t="43926" x="1643063" y="3340100"/>
          <p14:tracePt t="43942" x="1616075" y="3351213"/>
          <p14:tracePt t="43959" x="1566863" y="3351213"/>
          <p14:tracePt t="43976" x="1535113" y="3351213"/>
          <p14:tracePt t="43993" x="1519238" y="3351213"/>
          <p14:tracePt t="44010" x="1508125" y="3351213"/>
          <p14:tracePt t="44026" x="1501775" y="3351213"/>
          <p14:tracePt t="44059" x="1497013" y="3351213"/>
          <p14:tracePt t="44077" x="1492250" y="3351213"/>
          <p14:tracePt t="44169" x="1485900" y="3333750"/>
          <p14:tracePt t="44179" x="1481138" y="3275013"/>
          <p14:tracePt t="44189" x="1470025" y="3160713"/>
          <p14:tracePt t="44196" x="1465263" y="3144838"/>
          <p14:tracePt t="44209" x="1465263" y="3106738"/>
          <p14:tracePt t="44226" x="1454150" y="3021013"/>
          <p14:tracePt t="44243" x="1454150" y="2994025"/>
          <p14:tracePt t="44259" x="1454150" y="2940050"/>
          <p14:tracePt t="44276" x="1458913" y="2933700"/>
          <p14:tracePt t="44292" x="1458913" y="2928938"/>
          <p14:tracePt t="44365" x="1465263" y="2928938"/>
          <p14:tracePt t="44457" x="1485900" y="2928938"/>
          <p14:tracePt t="44467" x="1562100" y="2928938"/>
          <p14:tracePt t="44477" x="1636713" y="2928938"/>
          <p14:tracePt t="44494" x="1955800" y="2928938"/>
          <p14:tracePt t="44510" x="2182813" y="2928938"/>
          <p14:tracePt t="44526" x="2409825" y="2928938"/>
          <p14:tracePt t="44544" x="2544763" y="2928938"/>
          <p14:tracePt t="44559" x="2659063" y="2928938"/>
          <p14:tracePt t="44577" x="2789238" y="2928938"/>
          <p14:tracePt t="44593" x="2901950" y="2928938"/>
          <p14:tracePt t="44609" x="3090863" y="2928938"/>
          <p14:tracePt t="44626" x="3425825" y="2924175"/>
          <p14:tracePt t="44643" x="3551238" y="2924175"/>
          <p14:tracePt t="44659" x="3902075" y="2924175"/>
          <p14:tracePt t="44676" x="4183063" y="2913063"/>
          <p14:tracePt t="44693" x="4259263" y="2913063"/>
          <p14:tracePt t="44709" x="4464050" y="2913063"/>
          <p14:tracePt t="44726" x="4675188" y="2913063"/>
          <p14:tracePt t="44743" x="4749800" y="2913063"/>
          <p14:tracePt t="44760" x="5003800" y="2913063"/>
          <p14:tracePt t="44776" x="5257800" y="2913063"/>
          <p14:tracePt t="44793" x="5345113" y="2913063"/>
          <p14:tracePt t="44810" x="5561013" y="2913063"/>
          <p14:tracePt t="44826" x="5722938" y="2901950"/>
          <p14:tracePt t="44843" x="5776913" y="2901950"/>
          <p14:tracePt t="44859" x="5918200" y="2897188"/>
          <p14:tracePt t="44876" x="6096000" y="2886075"/>
          <p14:tracePt t="44893" x="6219825" y="2886075"/>
          <p14:tracePt t="44910" x="6408738" y="2886075"/>
          <p14:tracePt t="44926" x="6550025" y="2886075"/>
          <p14:tracePt t="44943" x="6657975" y="2886075"/>
          <p14:tracePt t="44959" x="6835775" y="2886075"/>
          <p14:tracePt t="44976" x="6988175" y="2886075"/>
          <p14:tracePt t="44993" x="7127875" y="2886075"/>
          <p14:tracePt t="45009" x="7269163" y="2874963"/>
          <p14:tracePt t="45026" x="7431088" y="2874963"/>
          <p14:tracePt t="45043" x="7496175" y="2874963"/>
          <p14:tracePt t="45059" x="7532688" y="2874963"/>
          <p14:tracePt t="45077" x="7593013" y="2874963"/>
          <p14:tracePt t="45093" x="7615238" y="2874963"/>
          <p14:tracePt t="45109" x="7635875" y="2874963"/>
          <p14:tracePt t="45126" x="7642225" y="2874963"/>
          <p14:tracePt t="45255" x="7642225" y="2879725"/>
          <p14:tracePt t="45265" x="7642225" y="2886075"/>
          <p14:tracePt t="45275" x="7642225" y="2928938"/>
          <p14:tracePt t="45285" x="7642225" y="2967038"/>
          <p14:tracePt t="45295" x="7642225" y="2994025"/>
          <p14:tracePt t="45309" x="7635875" y="3052763"/>
          <p14:tracePt t="45326" x="7624763" y="3140075"/>
          <p14:tracePt t="45342" x="7624763" y="3194050"/>
          <p14:tracePt t="45359" x="7624763" y="3297238"/>
          <p14:tracePt t="45376" x="7624763" y="3344863"/>
          <p14:tracePt t="45392" x="7624763" y="3367088"/>
          <p14:tracePt t="45409" x="7624763" y="3378200"/>
          <p14:tracePt t="45507" x="7620000" y="3378200"/>
          <p14:tracePt t="45527" x="7615238" y="3378200"/>
          <p14:tracePt t="45547" x="7608888" y="3378200"/>
          <p14:tracePt t="45557" x="7604125" y="3378200"/>
          <p14:tracePt t="45566" x="7593013" y="3378200"/>
          <p14:tracePt t="45576" x="7566025" y="3378200"/>
          <p14:tracePt t="45592" x="7496175" y="3371850"/>
          <p14:tracePt t="45609" x="7208838" y="3371850"/>
          <p14:tracePt t="45626" x="6750050" y="3355975"/>
          <p14:tracePt t="45642" x="6592888" y="3355975"/>
          <p14:tracePt t="45659" x="6203950" y="3344863"/>
          <p14:tracePt t="45676" x="6015038" y="3344863"/>
          <p14:tracePt t="45692" x="5949950" y="3344863"/>
          <p14:tracePt t="45709" x="5810250" y="3344863"/>
          <p14:tracePt t="45726" x="5619750" y="3351213"/>
          <p14:tracePt t="45743" x="5545138" y="3351213"/>
          <p14:tracePt t="45759" x="5307013" y="3360738"/>
          <p14:tracePt t="45776" x="5095875" y="3360738"/>
          <p14:tracePt t="45793" x="4983163" y="3360738"/>
          <p14:tracePt t="45809" x="4841875" y="3360738"/>
          <p14:tracePt t="45826" x="4738688" y="3360738"/>
          <p14:tracePt t="45842" x="4637088" y="3360738"/>
          <p14:tracePt t="45859" x="4452938" y="3360738"/>
          <p14:tracePt t="45876" x="4286250" y="3367088"/>
          <p14:tracePt t="45892" x="4106863" y="3382963"/>
          <p14:tracePt t="45909" x="3906838" y="3387725"/>
          <p14:tracePt t="45926" x="3582988" y="3414713"/>
          <p14:tracePt t="45942" x="3367088" y="3425825"/>
          <p14:tracePt t="45959" x="3090863" y="3436938"/>
          <p14:tracePt t="45976" x="2625725" y="3448050"/>
          <p14:tracePt t="45993" x="2490788" y="3448050"/>
          <p14:tracePt t="46009" x="2182813" y="3459163"/>
          <p14:tracePt t="46026" x="1973263" y="3459163"/>
          <p14:tracePt t="46043" x="1908175" y="3459163"/>
          <p14:tracePt t="46059" x="1755775" y="3459163"/>
          <p14:tracePt t="46077" x="1654175" y="3459163"/>
          <p14:tracePt t="46092" x="1631950" y="3459163"/>
          <p14:tracePt t="46109" x="1555750" y="3452813"/>
          <p14:tracePt t="46126" x="1492250" y="3448050"/>
          <p14:tracePt t="46142" x="1470025" y="3441700"/>
          <p14:tracePt t="46159" x="1420813" y="3432175"/>
          <p14:tracePt t="46176" x="1377950" y="3425825"/>
          <p14:tracePt t="46192" x="1355725" y="3421063"/>
          <p14:tracePt t="46209" x="1312863" y="3405188"/>
          <p14:tracePt t="46226" x="1274763" y="3394075"/>
          <p14:tracePt t="46242" x="1258888" y="3394075"/>
          <p14:tracePt t="46259" x="1254125" y="3387725"/>
          <p14:tracePt t="49897" x="1254125" y="3414713"/>
          <p14:tracePt t="49906" x="1308100" y="3517900"/>
          <p14:tracePt t="49916" x="1470025" y="3636963"/>
          <p14:tracePt t="49926" x="1562100" y="3702050"/>
          <p14:tracePt t="49942" x="1674813" y="3805238"/>
          <p14:tracePt t="49959" x="1766888" y="3886200"/>
          <p14:tracePt t="49976" x="1843088" y="3960813"/>
          <p14:tracePt t="49993" x="1858963" y="3976688"/>
          <p14:tracePt t="50026" x="1870075" y="3987800"/>
          <p14:tracePt t="50059" x="1885950" y="3994150"/>
          <p14:tracePt t="50092" x="1928813" y="4052888"/>
          <p14:tracePt t="50109" x="1951038" y="4095750"/>
          <p14:tracePt t="50126" x="1955800" y="4113213"/>
          <p14:tracePt t="50143" x="1955800" y="4117975"/>
          <p14:tracePt t="50238" x="1955800" y="4122738"/>
          <p14:tracePt t="50247" x="1955800" y="4129088"/>
          <p14:tracePt t="50256" x="1935163" y="4144963"/>
          <p14:tracePt t="50265" x="1912938" y="4167188"/>
          <p14:tracePt t="50276" x="1890713" y="4194175"/>
          <p14:tracePt t="50292" x="1843088" y="4248150"/>
          <p14:tracePt t="50309" x="1809750" y="4284663"/>
          <p14:tracePt t="50326" x="1804988" y="4291013"/>
          <p14:tracePt t="50342" x="1804988" y="4295775"/>
          <p14:tracePt t="50359" x="1800225" y="4295775"/>
          <p14:tracePt t="50385" x="1793875" y="4295775"/>
          <p14:tracePt t="54672" x="1793875" y="4313238"/>
          <p14:tracePt t="54706" x="1793875" y="4318000"/>
          <p14:tracePt t="54715" x="1804988" y="4318000"/>
          <p14:tracePt t="54726" x="1816100" y="4318000"/>
          <p14:tracePt t="54735" x="1827213" y="4318000"/>
          <p14:tracePt t="54755" x="1831975" y="4322763"/>
          <p14:tracePt t="54766" x="1831975" y="4329113"/>
          <p14:tracePt t="54785" x="1836738" y="4340225"/>
          <p14:tracePt t="54809" x="1843088" y="4340225"/>
          <p14:tracePt t="54842" x="1858963" y="4333875"/>
          <p14:tracePt t="54876" x="1881188" y="4367213"/>
          <p14:tracePt t="54892" x="1885950" y="4371975"/>
          <p14:tracePt t="54909" x="1885950" y="4403725"/>
          <p14:tracePt t="54926" x="1885950" y="4421188"/>
          <p14:tracePt t="54942" x="1881188" y="4425950"/>
          <p14:tracePt t="55136" x="1874838" y="4425950"/>
          <p14:tracePt t="55307" x="1870075" y="4425950"/>
          <p14:tracePt t="55327" x="1863725" y="4425950"/>
          <p14:tracePt t="55337" x="1858963" y="4425950"/>
          <p14:tracePt t="55347" x="1858963" y="4430713"/>
          <p14:tracePt t="55568" x="1917700" y="4430713"/>
          <p14:tracePt t="55576" x="1982788" y="4430713"/>
          <p14:tracePt t="55586" x="2070100" y="4430713"/>
          <p14:tracePt t="55595" x="2263775" y="4421188"/>
          <p14:tracePt t="55609" x="2366963" y="4414838"/>
          <p14:tracePt t="55626" x="2598738" y="4394200"/>
          <p14:tracePt t="55642" x="2674938" y="4394200"/>
          <p14:tracePt t="55676" x="2982913" y="4360863"/>
          <p14:tracePt t="55709" x="3275013" y="4322763"/>
          <p14:tracePt t="55743" x="3598863" y="4279900"/>
          <p14:tracePt t="55759" x="3767138" y="4279900"/>
          <p14:tracePt t="55776" x="3868738" y="4279900"/>
          <p14:tracePt t="55792" x="3895725" y="4284663"/>
          <p14:tracePt t="55809" x="3922713" y="4291013"/>
          <p14:tracePt t="55826" x="3929063" y="4291013"/>
          <p14:tracePt t="55896" x="3913188" y="4291013"/>
          <p14:tracePt t="55906" x="3906838" y="4295775"/>
          <p14:tracePt t="55916" x="3890963" y="4295775"/>
          <p14:tracePt t="55926" x="3879850" y="4295775"/>
          <p14:tracePt t="55942" x="3859213" y="4295775"/>
          <p14:tracePt t="55959" x="3810000" y="4279900"/>
          <p14:tracePt t="55976" x="3713163" y="4248150"/>
          <p14:tracePt t="55993" x="3648075" y="4237038"/>
          <p14:tracePt t="56009" x="3582988" y="4214813"/>
          <p14:tracePt t="56026" x="3533775" y="4183063"/>
          <p14:tracePt t="56043" x="3517900" y="4176713"/>
          <p14:tracePt t="56059" x="3468688" y="4156075"/>
          <p14:tracePt t="56076" x="3414713" y="4122738"/>
          <p14:tracePt t="56092" x="3394075" y="4117975"/>
          <p14:tracePt t="56109" x="3355975" y="4079875"/>
          <p14:tracePt t="56126" x="3328988" y="4052888"/>
          <p14:tracePt t="56142" x="3324225" y="4041775"/>
          <p14:tracePt t="56159" x="3317875" y="4010025"/>
          <p14:tracePt t="56176" x="3317875" y="3960813"/>
          <p14:tracePt t="56192" x="3317875" y="3940175"/>
          <p14:tracePt t="56209" x="3317875" y="3913188"/>
          <p14:tracePt t="56226" x="3324225" y="3895725"/>
          <p14:tracePt t="56243" x="3324225" y="3890963"/>
          <p14:tracePt t="56259" x="3340100" y="3875088"/>
          <p14:tracePt t="56276" x="3382963" y="3852863"/>
          <p14:tracePt t="56292" x="3425825" y="3825875"/>
          <p14:tracePt t="56309" x="3540125" y="3787775"/>
          <p14:tracePt t="56326" x="3641725" y="3771900"/>
          <p14:tracePt t="56342" x="3744913" y="3760788"/>
          <p14:tracePt t="56359" x="3875088" y="3744913"/>
          <p14:tracePt t="56376" x="4014788" y="3733800"/>
          <p14:tracePt t="56392" x="4048125" y="3729038"/>
          <p14:tracePt t="56409" x="4102100" y="3729038"/>
          <p14:tracePt t="56426" x="4167188" y="3729038"/>
          <p14:tracePt t="56442" x="4214813" y="3729038"/>
          <p14:tracePt t="56459" x="4275138" y="3733800"/>
          <p14:tracePt t="56476" x="4344988" y="3749675"/>
          <p14:tracePt t="56493" x="4371975" y="3760788"/>
          <p14:tracePt t="56509" x="4437063" y="3783013"/>
          <p14:tracePt t="56526" x="4464050" y="3794125"/>
          <p14:tracePt t="56543" x="4475163" y="3794125"/>
          <p14:tracePt t="56559" x="4502150" y="3814763"/>
          <p14:tracePt t="56576" x="4529138" y="3841750"/>
          <p14:tracePt t="56592" x="4540250" y="3848100"/>
          <p14:tracePt t="56609" x="4560888" y="3863975"/>
          <p14:tracePt t="56626" x="4576763" y="3886200"/>
          <p14:tracePt t="56642" x="4587875" y="3895725"/>
          <p14:tracePt t="56659" x="4621213" y="3940175"/>
          <p14:tracePt t="56676" x="4641850" y="3983038"/>
          <p14:tracePt t="56692" x="4648200" y="3987800"/>
          <p14:tracePt t="56709" x="4648200" y="4010025"/>
          <p14:tracePt t="56726" x="4641850" y="4037013"/>
          <p14:tracePt t="56743" x="4630738" y="4059238"/>
          <p14:tracePt t="56759" x="4603750" y="4090988"/>
          <p14:tracePt t="56776" x="4560888" y="4129088"/>
          <p14:tracePt t="56793" x="4491038" y="4156075"/>
          <p14:tracePt t="56809" x="4383088" y="4183063"/>
          <p14:tracePt t="56827" x="4295775" y="4198938"/>
          <p14:tracePt t="56842" x="4279900" y="4198938"/>
          <p14:tracePt t="56859" x="4275138" y="4198938"/>
          <p14:tracePt t="56886" x="4268788" y="4194175"/>
          <p14:tracePt t="56896" x="4264025" y="4187825"/>
          <p14:tracePt t="56909" x="4264025" y="4183063"/>
          <p14:tracePt t="56926" x="4259263" y="4171950"/>
          <p14:tracePt t="56966" x="4252913" y="4167188"/>
          <p14:tracePt t="56996" x="4248150" y="4167188"/>
          <p14:tracePt t="57006" x="4225925" y="4167188"/>
          <p14:tracePt t="57016" x="4198938" y="4167188"/>
          <p14:tracePt t="57026" x="4133850" y="4176713"/>
          <p14:tracePt t="57043" x="4079875" y="4187825"/>
          <p14:tracePt t="57059" x="3863975" y="4214813"/>
          <p14:tracePt t="57077" x="3529013" y="4291013"/>
          <p14:tracePt t="57092" x="3382963" y="4313238"/>
          <p14:tracePt t="57109" x="2955925" y="4410075"/>
          <p14:tracePt t="57126" x="2697163" y="4441825"/>
          <p14:tracePt t="57142" x="2632075" y="4441825"/>
          <p14:tracePt t="57159" x="2454275" y="4441825"/>
          <p14:tracePt t="57176" x="2317750" y="4441825"/>
          <p14:tracePt t="57192" x="2162175" y="4441825"/>
          <p14:tracePt t="57209" x="1989138" y="4441825"/>
          <p14:tracePt t="57226" x="1924050" y="4430713"/>
          <p14:tracePt t="57243" x="1885950" y="4421188"/>
          <p14:tracePt t="57259" x="1874838" y="4421188"/>
          <p14:tracePt t="57276" x="1858963" y="4403725"/>
          <p14:tracePt t="57293" x="1843088" y="4398963"/>
          <p14:tracePt t="57309" x="1827213" y="4371975"/>
          <p14:tracePt t="57326" x="1782763" y="4356100"/>
          <p14:tracePt t="57342" x="1762125" y="4344988"/>
          <p14:tracePt t="57359" x="1724025" y="4318000"/>
          <p14:tracePt t="57376" x="1708150" y="4279900"/>
          <p14:tracePt t="57392" x="1697038" y="4268788"/>
          <p14:tracePt t="57409" x="1674813" y="4225925"/>
          <p14:tracePt t="57426" x="1654175" y="4167188"/>
          <p14:tracePt t="57442" x="1647825" y="4144963"/>
          <p14:tracePt t="57459" x="1647825" y="4102100"/>
          <p14:tracePt t="57476" x="1654175" y="4064000"/>
          <p14:tracePt t="57493" x="1670050" y="4048125"/>
          <p14:tracePt t="57509" x="1697038" y="4003675"/>
          <p14:tracePt t="57526" x="1773238" y="3967163"/>
          <p14:tracePt t="57543" x="1800225" y="3956050"/>
          <p14:tracePt t="57559" x="1917700" y="3929063"/>
          <p14:tracePt t="57576" x="2058988" y="3913188"/>
          <p14:tracePt t="57592" x="2101850" y="3902075"/>
          <p14:tracePt t="57609" x="2171700" y="3886200"/>
          <p14:tracePt t="57626" x="2220913" y="3879850"/>
          <p14:tracePt t="57642" x="2281238" y="3875088"/>
          <p14:tracePt t="57659" x="2344738" y="3863975"/>
          <p14:tracePt t="57676" x="2454275" y="3852863"/>
          <p14:tracePt t="57692" x="2555875" y="3848100"/>
          <p14:tracePt t="57709" x="2659063" y="3848100"/>
          <p14:tracePt t="57726" x="2771775" y="3825875"/>
          <p14:tracePt t="57743" x="2836863" y="3825875"/>
          <p14:tracePt t="57760" x="2928938" y="3825875"/>
          <p14:tracePt t="57776" x="3106738" y="3825875"/>
          <p14:tracePt t="57793" x="3182938" y="3825875"/>
          <p14:tracePt t="57810" x="3394075" y="3825875"/>
          <p14:tracePt t="57826" x="3582988" y="3825875"/>
          <p14:tracePt t="57843" x="3648075" y="3825875"/>
          <p14:tracePt t="57859" x="3760788" y="3832225"/>
          <p14:tracePt t="57876" x="3832225" y="3848100"/>
          <p14:tracePt t="57892" x="3859213" y="3848100"/>
          <p14:tracePt t="57909" x="3913188" y="3863975"/>
          <p14:tracePt t="57925" x="3967163" y="3868738"/>
          <p14:tracePt t="57942" x="3998913" y="3875088"/>
          <p14:tracePt t="57959" x="4102100" y="3886200"/>
          <p14:tracePt t="57975" x="4122738" y="3890963"/>
          <p14:tracePt t="58009" x="4144963" y="3890963"/>
          <p14:tracePt t="58025" x="4194175" y="3890963"/>
          <p14:tracePt t="58042" x="4214813" y="3895725"/>
          <p14:tracePt t="58059" x="4264025" y="3895725"/>
          <p14:tracePt t="58076" x="4268788" y="3895725"/>
          <p14:tracePt t="58145" x="4268788" y="3890963"/>
          <p14:tracePt t="58215" x="4268788" y="3886200"/>
          <p14:tracePt t="58236" x="4268788" y="3879850"/>
          <p14:tracePt t="58267" x="4268788" y="3875088"/>
          <p14:tracePt t="58277" x="4275138" y="3875088"/>
          <p14:tracePt t="58287" x="4279900" y="3875088"/>
          <p14:tracePt t="58297" x="4291013" y="3868738"/>
          <p14:tracePt t="58310" x="4302125" y="3863975"/>
          <p14:tracePt t="58327" x="4360863" y="3848100"/>
          <p14:tracePt t="58343" x="4387850" y="3848100"/>
          <p14:tracePt t="58360" x="4484688" y="3848100"/>
          <p14:tracePt t="58365" x="4529138" y="3841750"/>
          <p14:tracePt t="58376" x="4614863" y="3841750"/>
          <p14:tracePt t="58393" x="4657725" y="3841750"/>
          <p14:tracePt t="58410" x="4706938" y="3841750"/>
          <p14:tracePt t="58426" x="4711700" y="3841750"/>
          <p14:tracePt t="58459" x="4711700" y="3848100"/>
          <p14:tracePt t="58476" x="4718050" y="3852863"/>
          <p14:tracePt t="58495" x="4722813" y="3859213"/>
          <p14:tracePt t="58526" x="4733925" y="3863975"/>
          <p14:tracePt t="58587" x="4733925" y="3868738"/>
          <p14:tracePt t="58597" x="4733925" y="3875088"/>
          <p14:tracePt t="58607" x="4733925" y="3886200"/>
          <p14:tracePt t="58618" x="4733925" y="3902075"/>
          <p14:tracePt t="58627" x="4733925" y="3917950"/>
          <p14:tracePt t="58643" x="4745038" y="3940175"/>
          <p14:tracePt t="58660" x="4760913" y="3983038"/>
          <p14:tracePt t="58676" x="4783138" y="4025900"/>
          <p14:tracePt t="58693" x="4787900" y="4037013"/>
          <p14:tracePt t="58709" x="4810125" y="4079875"/>
          <p14:tracePt t="58727" x="4814888" y="4122738"/>
          <p14:tracePt t="58744" x="4814888" y="4133850"/>
          <p14:tracePt t="58760" x="4830763" y="4194175"/>
          <p14:tracePt t="58777" x="4830763" y="4230688"/>
          <p14:tracePt t="58793" x="4830763" y="4248150"/>
          <p14:tracePt t="58811" x="4826000" y="4279900"/>
          <p14:tracePt t="58827" x="4799013" y="4302125"/>
          <p14:tracePt t="58843" x="4787900" y="4318000"/>
          <p14:tracePt t="58859" x="4765675" y="4329113"/>
          <p14:tracePt t="58876" x="4718050" y="4333875"/>
          <p14:tracePt t="58893" x="4691063" y="4333875"/>
          <p14:tracePt t="58909" x="4540250" y="4356100"/>
          <p14:tracePt t="58926" x="4306888" y="4356100"/>
          <p14:tracePt t="58942" x="4183063" y="4367213"/>
          <p14:tracePt t="58959" x="3983038" y="4367213"/>
          <p14:tracePt t="58976" x="3841750" y="4371975"/>
          <p14:tracePt t="58993" x="3729038" y="4371975"/>
          <p14:tracePt t="59010" x="3497263" y="4383088"/>
          <p14:tracePt t="59026" x="3259138" y="4394200"/>
          <p14:tracePt t="59043" x="3124200" y="4403725"/>
          <p14:tracePt t="59059" x="2967038" y="4403725"/>
          <p14:tracePt t="59076" x="2782888" y="4403725"/>
          <p14:tracePt t="59093" x="2679700" y="4403725"/>
          <p14:tracePt t="59110" x="2566988" y="4403725"/>
          <p14:tracePt t="59126" x="2398713" y="4403725"/>
          <p14:tracePt t="59143" x="2335213" y="4403725"/>
          <p14:tracePt t="59159" x="2155825" y="4394200"/>
          <p14:tracePt t="59176" x="1966913" y="4383088"/>
          <p14:tracePt t="59193" x="1890713" y="4383088"/>
          <p14:tracePt t="59209" x="1724025" y="4360863"/>
          <p14:tracePt t="59226" x="1604963" y="4333875"/>
          <p14:tracePt t="59244" x="1566863" y="4329113"/>
          <p14:tracePt t="59260" x="1508125" y="4295775"/>
          <p14:tracePt t="59277" x="1474788" y="4264025"/>
          <p14:tracePt t="59293" x="1458913" y="4252913"/>
          <p14:tracePt t="59309" x="1447800" y="4221163"/>
          <p14:tracePt t="59326" x="1443038" y="4187825"/>
          <p14:tracePt t="59343" x="1443038" y="4167188"/>
          <p14:tracePt t="59360" x="1443038" y="4117975"/>
          <p14:tracePt t="59365" x="1458913" y="4095750"/>
          <p14:tracePt t="59376" x="1470025" y="4068763"/>
          <p14:tracePt t="59393" x="1528763" y="4021138"/>
          <p14:tracePt t="59409" x="1670050" y="3929063"/>
          <p14:tracePt t="59426" x="1778000" y="3886200"/>
          <p14:tracePt t="59443" x="1881188" y="3852863"/>
          <p14:tracePt t="59459" x="2047875" y="3825875"/>
          <p14:tracePt t="59477" x="2216150" y="3794125"/>
          <p14:tracePt t="59494" x="2328863" y="3783013"/>
          <p14:tracePt t="59510" x="2470150" y="3771900"/>
          <p14:tracePt t="59526" x="2686050" y="3760788"/>
          <p14:tracePt t="59543" x="2820988" y="3760788"/>
          <p14:tracePt t="59560" x="2971800" y="3760788"/>
          <p14:tracePt t="59576" x="3187700" y="3760788"/>
          <p14:tracePt t="59593" x="3263900" y="3767138"/>
          <p14:tracePt t="59609" x="3517900" y="3776663"/>
          <p14:tracePt t="59626" x="3794125" y="3787775"/>
          <p14:tracePt t="59643" x="3886200" y="3787775"/>
          <p14:tracePt t="59659" x="4059238" y="3798888"/>
          <p14:tracePt t="59676" x="4176713" y="3810000"/>
          <p14:tracePt t="59693" x="4203700" y="3814763"/>
          <p14:tracePt t="59709" x="4275138" y="3832225"/>
          <p14:tracePt t="59726" x="4333875" y="3848100"/>
          <p14:tracePt t="59743" x="4356100" y="3852863"/>
          <p14:tracePt t="59760" x="4398963" y="3868738"/>
          <p14:tracePt t="59776" x="4430713" y="3879850"/>
          <p14:tracePt t="59793" x="4441825" y="3886200"/>
          <p14:tracePt t="59809" x="4468813" y="3906838"/>
          <p14:tracePt t="59827" x="4484688" y="3913188"/>
          <p14:tracePt t="59843" x="4506913" y="3922713"/>
          <p14:tracePt t="59859" x="4560888" y="3956050"/>
          <p14:tracePt t="59876" x="4641850" y="3987800"/>
          <p14:tracePt t="59893" x="4691063" y="4014788"/>
          <p14:tracePt t="59909" x="4738688" y="4041775"/>
          <p14:tracePt t="59926" x="4765675" y="4068763"/>
          <p14:tracePt t="59943" x="4783138" y="4086225"/>
          <p14:tracePt t="59960" x="4783138" y="4095750"/>
          <p14:tracePt t="59976" x="4783138" y="4117975"/>
          <p14:tracePt t="59995" x="4783138" y="4133850"/>
          <p14:tracePt t="60010" x="4783138" y="4140200"/>
          <p14:tracePt t="60026" x="4783138" y="4144963"/>
          <p14:tracePt t="60043" x="4783138" y="4149725"/>
          <p14:tracePt t="60079" x="4783138" y="4156075"/>
          <p14:tracePt t="61517" x="4783138" y="4167188"/>
          <p14:tracePt t="61536" x="4783138" y="4171950"/>
          <p14:tracePt t="61547" x="4810125" y="4171950"/>
          <p14:tracePt t="61556" x="4922838" y="4187825"/>
          <p14:tracePt t="61566" x="5295900" y="4279900"/>
          <p14:tracePt t="61575" x="5484813" y="4291013"/>
          <p14:tracePt t="61592" x="5781675" y="4340225"/>
          <p14:tracePt t="61609" x="6030913" y="4371975"/>
          <p14:tracePt t="61642" x="6111875" y="4387850"/>
          <p14:tracePt t="61676" x="6203950" y="4383088"/>
          <p14:tracePt t="61709" x="6507163" y="4371975"/>
          <p14:tracePt t="61726" x="6646863" y="4371975"/>
          <p14:tracePt t="61743" x="6673850" y="4371975"/>
          <p14:tracePt t="61759" x="6707188" y="4371975"/>
          <p14:tracePt t="61776" x="6707188" y="4367213"/>
          <p14:tracePt t="61793" x="6700838" y="4360863"/>
          <p14:tracePt t="61809" x="6689725" y="4356100"/>
          <p14:tracePt t="61826" x="6684963" y="4349750"/>
          <p14:tracePt t="61886" x="6684963" y="4344988"/>
          <p14:tracePt t="62046" x="6689725" y="4344988"/>
          <p14:tracePt t="62086" x="6707188" y="4344988"/>
          <p14:tracePt t="62096" x="6754813" y="4344988"/>
          <p14:tracePt t="62107" x="6808788" y="4344988"/>
          <p14:tracePt t="62116" x="6907213" y="4344988"/>
          <p14:tracePt t="62126" x="6961188" y="4344988"/>
          <p14:tracePt t="62142" x="7046913" y="4344988"/>
          <p14:tracePt t="62159" x="7107238" y="4344988"/>
          <p14:tracePt t="62176" x="7123113" y="4340225"/>
          <p14:tracePt t="62237" x="7123113" y="4333875"/>
          <p14:tracePt t="62377" x="7116763" y="4333875"/>
          <p14:tracePt t="62466" x="7112000" y="4333875"/>
          <p14:tracePt t="62496" x="7107238" y="4333875"/>
          <p14:tracePt t="62736" x="7085013" y="4344988"/>
          <p14:tracePt t="62749" x="7042150" y="4344988"/>
          <p14:tracePt t="62756" x="6954838" y="4360863"/>
          <p14:tracePt t="62765" x="6808788" y="4394200"/>
          <p14:tracePt t="62775" x="6734175" y="4394200"/>
          <p14:tracePt t="62792" x="6619875" y="4403725"/>
          <p14:tracePt t="62809" x="6511925" y="4414838"/>
          <p14:tracePt t="62842" x="6408738" y="4414838"/>
          <p14:tracePt t="62876" x="6327775" y="4414838"/>
          <p14:tracePt t="62909" x="6219825" y="4414838"/>
          <p14:tracePt t="62925" x="6154738" y="4414838"/>
          <p14:tracePt t="62942" x="6134100" y="4414838"/>
          <p14:tracePt t="62959" x="6100763" y="4414838"/>
          <p14:tracePt t="62976" x="6096000" y="4414838"/>
          <p14:tracePt t="62993" x="6091238" y="4410075"/>
          <p14:tracePt t="63026" x="6073775" y="4410075"/>
          <p14:tracePt t="63043" x="6069013" y="4410075"/>
          <p14:tracePt t="63059" x="6064250" y="4410075"/>
          <p14:tracePt t="63147" x="6057900" y="4410075"/>
          <p14:tracePt t="63177" x="6057900" y="4403725"/>
          <p14:tracePt t="63267" x="6053138" y="4403725"/>
          <p14:tracePt t="63278" x="6042025" y="4398963"/>
          <p14:tracePt t="63286" x="6015038" y="4387850"/>
          <p14:tracePt t="63296" x="5949950" y="4383088"/>
          <p14:tracePt t="63309" x="5918200" y="4371975"/>
          <p14:tracePt t="63326" x="5803900" y="4367213"/>
          <p14:tracePt t="63342" x="5761038" y="4367213"/>
          <p14:tracePt t="63359" x="5691188" y="4356100"/>
          <p14:tracePt t="63376" x="5673725" y="4349750"/>
          <p14:tracePt t="63392" x="5668963" y="4349750"/>
          <p14:tracePt t="63426" x="5668963" y="4344988"/>
          <p14:tracePt t="63505" x="5668963" y="4340225"/>
          <p14:tracePt t="63738" x="5664200" y="4340225"/>
          <p14:tracePt t="66049" x="4549775" y="4911725"/>
          <p14:tracePt t="66058" x="4464050" y="4933950"/>
          <p14:tracePt t="66066" x="4441825" y="4933950"/>
          <p14:tracePt t="66076" x="4421188" y="4922838"/>
          <p14:tracePt t="66092" x="4414838" y="4911725"/>
          <p14:tracePt t="66109" x="4344988" y="4895850"/>
          <p14:tracePt t="66126" x="4167188" y="4895850"/>
          <p14:tracePt t="66159" x="3733800" y="4972050"/>
          <p14:tracePt t="66192" x="3441700" y="5019675"/>
          <p14:tracePt t="66226" x="3367088" y="5019675"/>
          <p14:tracePt t="66243" x="3317875" y="5014913"/>
          <p14:tracePt t="66259" x="3178175" y="5014913"/>
          <p14:tracePt t="66276" x="2940050" y="5014913"/>
          <p14:tracePt t="66293" x="2816225" y="5014913"/>
          <p14:tracePt t="66309" x="2659063" y="4992688"/>
          <p14:tracePt t="66326" x="2463800" y="4956175"/>
          <p14:tracePt t="66342" x="2389188" y="4922838"/>
          <p14:tracePt t="66359" x="2290763" y="4891088"/>
          <p14:tracePt t="66376" x="2209800" y="4848225"/>
          <p14:tracePt t="66392" x="2193925" y="4841875"/>
          <p14:tracePt t="66409" x="2124075" y="4814888"/>
          <p14:tracePt t="66426" x="2005013" y="4799013"/>
          <p14:tracePt t="66442" x="1962150" y="4787900"/>
          <p14:tracePt t="66459" x="1901825" y="4783138"/>
          <p14:tracePt t="66476" x="1890713" y="4772025"/>
          <p14:tracePt t="66509" x="1885950" y="4765675"/>
          <p14:tracePt t="66526" x="1874838" y="4765675"/>
          <p14:tracePt t="66542" x="1870075" y="4765675"/>
          <p14:tracePt t="66559" x="1863725" y="4772025"/>
          <p14:tracePt t="66576" x="1858963" y="4772025"/>
          <p14:tracePt t="66609" x="1854200" y="4772025"/>
          <p14:tracePt t="66636" x="1854200" y="4765675"/>
          <p14:tracePt t="66767" x="1854200" y="4772025"/>
          <p14:tracePt t="66817" x="1863725" y="4776788"/>
          <p14:tracePt t="66827" x="1874838" y="4776788"/>
          <p14:tracePt t="66837" x="1897063" y="4776788"/>
          <p14:tracePt t="66846" x="1917700" y="4776788"/>
          <p14:tracePt t="66859" x="1939925" y="4776788"/>
          <p14:tracePt t="66876" x="1993900" y="4776788"/>
          <p14:tracePt t="66892" x="2009775" y="4776788"/>
          <p14:tracePt t="66909" x="2047875" y="4776788"/>
          <p14:tracePt t="66926" x="2097088" y="4776788"/>
          <p14:tracePt t="66942" x="2124075" y="4776788"/>
          <p14:tracePt t="66959" x="2193925" y="4765675"/>
          <p14:tracePt t="66975" x="2254250" y="4749800"/>
          <p14:tracePt t="66993" x="2274888" y="4745038"/>
          <p14:tracePt t="67009" x="2312988" y="4738688"/>
          <p14:tracePt t="67026" x="2355850" y="4729163"/>
          <p14:tracePt t="67042" x="2366963" y="4729163"/>
          <p14:tracePt t="67059" x="2416175" y="4729163"/>
          <p14:tracePt t="67075" x="2474913" y="4733925"/>
          <p14:tracePt t="67092" x="2497138" y="4733925"/>
          <p14:tracePt t="67109" x="2566988" y="4749800"/>
          <p14:tracePt t="67125" x="2616200" y="4749800"/>
          <p14:tracePt t="67142" x="2652713" y="4756150"/>
          <p14:tracePt t="67159" x="2674938" y="4756150"/>
          <p14:tracePt t="67176" x="2679700" y="4756150"/>
          <p14:tracePt t="67737" x="2686050" y="4756150"/>
          <p14:tracePt t="67749" x="2697163" y="4760913"/>
          <p14:tracePt t="67756" x="2728913" y="4772025"/>
          <p14:tracePt t="67766" x="2794000" y="4787900"/>
          <p14:tracePt t="67776" x="2825750" y="4792663"/>
          <p14:tracePt t="67792" x="2843213" y="4803775"/>
          <p14:tracePt t="67809" x="2870200" y="4814888"/>
          <p14:tracePt t="67842" x="2874963" y="4830763"/>
          <p14:tracePt t="67876" x="2879725" y="4837113"/>
          <p14:tracePt t="67909" x="2890838" y="4837113"/>
          <p14:tracePt t="67926" x="2901950" y="4841875"/>
          <p14:tracePt t="67959" x="2913063" y="4848225"/>
          <p14:tracePt t="67976" x="2917825" y="4852988"/>
          <p14:tracePt t="67993" x="2924175" y="4852988"/>
          <p14:tracePt t="68009" x="2928938" y="4857750"/>
          <p14:tracePt t="68026" x="2940050" y="4857750"/>
          <p14:tracePt t="68042" x="2951163" y="4857750"/>
          <p14:tracePt t="68059" x="2982913" y="4857750"/>
          <p14:tracePt t="68076" x="3052763" y="4857750"/>
          <p14:tracePt t="68092" x="3151188" y="4857750"/>
          <p14:tracePt t="68109" x="3290888" y="4857750"/>
          <p14:tracePt t="68125" x="3441700" y="4857750"/>
          <p14:tracePt t="68142" x="3497263" y="4848225"/>
          <p14:tracePt t="68159" x="3556000" y="4830763"/>
          <p14:tracePt t="68176" x="3605213" y="4826000"/>
          <p14:tracePt t="68192" x="3625850" y="4826000"/>
          <p14:tracePt t="68209" x="3713163" y="4814888"/>
          <p14:tracePt t="68225" x="3832225" y="4810125"/>
          <p14:tracePt t="68242" x="3886200" y="4810125"/>
          <p14:tracePt t="68259" x="3987800" y="4810125"/>
          <p14:tracePt t="68276" x="4052888" y="4810125"/>
          <p14:tracePt t="68292" x="4075113" y="4810125"/>
          <p14:tracePt t="68309" x="4106863" y="4792663"/>
          <p14:tracePt t="68325" x="4171950" y="4772025"/>
          <p14:tracePt t="68342" x="4198938" y="4765675"/>
          <p14:tracePt t="68359" x="4306888" y="4738688"/>
          <p14:tracePt t="68376" x="4437063" y="4718050"/>
          <p14:tracePt t="68392" x="4475163" y="4718050"/>
          <p14:tracePt t="68409" x="4560888" y="4702175"/>
          <p14:tracePt t="68425" x="4598988" y="4695825"/>
          <p14:tracePt t="68442" x="4610100" y="4695825"/>
          <p14:tracePt t="68459" x="4630738" y="4684713"/>
          <p14:tracePt t="68475" x="4652963" y="4684713"/>
          <p14:tracePt t="68493" x="4691063" y="4684713"/>
          <p14:tracePt t="68509" x="4772025" y="4668838"/>
          <p14:tracePt t="68527" x="4852988" y="4668838"/>
          <p14:tracePt t="68542" x="4879975" y="4657725"/>
          <p14:tracePt t="68559" x="4895850" y="4657725"/>
          <p14:tracePt t="68657" x="4902200" y="4657725"/>
          <p14:tracePt t="68667" x="4922838" y="4664075"/>
          <p14:tracePt t="68676" x="4949825" y="4664075"/>
          <p14:tracePt t="68693" x="4976813" y="4664075"/>
          <p14:tracePt t="68709" x="5048250" y="4664075"/>
          <p14:tracePt t="68726" x="5102225" y="4664075"/>
          <p14:tracePt t="68743" x="5111750" y="4664075"/>
          <p14:tracePt t="68760" x="5129213" y="4664075"/>
          <p14:tracePt t="68776" x="5133975" y="4668838"/>
          <p14:tracePt t="68845" x="5122863" y="4668838"/>
          <p14:tracePt t="68855" x="5080000" y="4664075"/>
          <p14:tracePt t="68865" x="5041900" y="4664075"/>
          <p14:tracePt t="68875" x="4976813" y="4652963"/>
          <p14:tracePt t="68892" x="4956175" y="4652963"/>
          <p14:tracePt t="68909" x="4906963" y="4652963"/>
          <p14:tracePt t="68926" x="4891088" y="4652963"/>
          <p14:tracePt t="68959" x="4884738" y="4652963"/>
          <p14:tracePt t="68975" x="4879975" y="4652963"/>
          <p14:tracePt t="68995" x="4875213" y="4652963"/>
          <p14:tracePt t="69009" x="4868863" y="4652963"/>
          <p14:tracePt t="69026" x="4830763" y="4684713"/>
          <p14:tracePt t="69042" x="4776788" y="4702175"/>
          <p14:tracePt t="69059" x="4711700" y="4733925"/>
          <p14:tracePt t="69076" x="4648200" y="4765675"/>
          <p14:tracePt t="69092" x="4621213" y="4772025"/>
          <p14:tracePt t="69109" x="4452938" y="4792663"/>
          <p14:tracePt t="69126" x="4198938" y="4826000"/>
          <p14:tracePt t="69142" x="4086225" y="4830763"/>
          <p14:tracePt t="69159" x="3690938" y="4857750"/>
          <p14:tracePt t="69176" x="3371850" y="4857750"/>
          <p14:tracePt t="69192" x="3286125" y="4857750"/>
          <p14:tracePt t="69209" x="3079750" y="4852988"/>
          <p14:tracePt t="69226" x="2989263" y="4814888"/>
          <p14:tracePt t="69243" x="2967038" y="4810125"/>
          <p14:tracePt t="69259" x="2863850" y="4783138"/>
          <p14:tracePt t="69275" x="2744788" y="4783138"/>
          <p14:tracePt t="69292" x="2708275" y="4783138"/>
          <p14:tracePt t="69309" x="2578100" y="4787900"/>
          <p14:tracePt t="69326" x="2501900" y="4787900"/>
          <p14:tracePt t="69342" x="2486025" y="4787900"/>
          <p14:tracePt t="69359" x="2454275" y="4787900"/>
          <p14:tracePt t="69376" x="2420938" y="4787900"/>
          <p14:tracePt t="69392" x="2378075" y="4787900"/>
          <p14:tracePt t="69409" x="2312988" y="4787900"/>
          <p14:tracePt t="69426" x="2297113" y="4787900"/>
          <p14:tracePt t="69442" x="2281238" y="4787900"/>
          <p14:tracePt t="69475" x="2263775" y="4787900"/>
          <p14:tracePt t="69493" x="2247900" y="4787900"/>
          <p14:tracePt t="69509" x="2205038" y="4787900"/>
          <p14:tracePt t="69526" x="2135188" y="4787900"/>
          <p14:tracePt t="69542" x="2124075" y="4799013"/>
          <p14:tracePt t="69559" x="2112963" y="4799013"/>
          <p14:tracePt t="70377" x="2112963" y="4803775"/>
          <p14:tracePt t="70398" x="2117725" y="4848225"/>
          <p14:tracePt t="70406" x="2128838" y="4875213"/>
          <p14:tracePt t="70416" x="2135188" y="4895850"/>
          <p14:tracePt t="70425" x="2151063" y="4945063"/>
          <p14:tracePt t="70442" x="2166938" y="4965700"/>
          <p14:tracePt t="70459" x="2171700" y="4983163"/>
          <p14:tracePt t="70525" x="2139950" y="4938713"/>
          <p14:tracePt t="70559" x="2128838" y="4922838"/>
          <p14:tracePt t="70576" x="2124075" y="4918075"/>
          <p14:tracePt t="70897" x="2128838" y="4929188"/>
          <p14:tracePt t="70907" x="2135188" y="4929188"/>
          <p14:tracePt t="70946" x="2135188" y="4933950"/>
          <p14:tracePt t="71006" x="2139950" y="4933950"/>
          <p14:tracePt t="71066" x="2144713" y="4933950"/>
          <p14:tracePt t="71107" x="2151063" y="4933950"/>
          <p14:tracePt t="71126" x="2162175" y="4933950"/>
          <p14:tracePt t="71136" x="2178050" y="4949825"/>
          <p14:tracePt t="71146" x="2193925" y="4956175"/>
          <p14:tracePt t="71159" x="2236788" y="4960938"/>
          <p14:tracePt t="71176" x="2274888" y="4972050"/>
          <p14:tracePt t="71192" x="2297113" y="4983163"/>
          <p14:tracePt t="71209" x="2328863" y="4992688"/>
          <p14:tracePt t="71226" x="2351088" y="5003800"/>
          <p14:tracePt t="71366" x="2351088" y="5010150"/>
          <p14:tracePt t="71427" x="2351088" y="5014913"/>
          <p14:tracePt t="71616" x="2351088" y="5010150"/>
          <p14:tracePt t="71626" x="2317750" y="4965700"/>
          <p14:tracePt t="71636" x="2308225" y="4949825"/>
          <p14:tracePt t="71646" x="2274888" y="4929188"/>
          <p14:tracePt t="71659" x="2254250" y="4911725"/>
          <p14:tracePt t="71676" x="2227263" y="4895850"/>
          <p14:tracePt t="71692" x="2216150" y="4891088"/>
          <p14:tracePt t="71726" x="2205038" y="4879975"/>
          <p14:tracePt t="71759" x="2200275" y="4875213"/>
          <p14:tracePt t="72696" x="2200275" y="4879975"/>
          <p14:tracePt t="72755" x="2227263" y="4879975"/>
          <p14:tracePt t="72766" x="2281238" y="4879975"/>
          <p14:tracePt t="72775" x="2371725" y="4879975"/>
          <p14:tracePt t="72785" x="2598738" y="4879975"/>
          <p14:tracePt t="72809" x="2751138" y="4879975"/>
          <p14:tracePt t="72842" x="2713038" y="4891088"/>
          <p14:tracePt t="72859" x="2632075" y="4891088"/>
          <p14:tracePt t="72875" x="2598738" y="4891088"/>
          <p14:tracePt t="72892" x="2593975" y="4884738"/>
          <p14:tracePt t="72965" x="2593975" y="4891088"/>
          <p14:tracePt t="72975" x="2598738" y="4895850"/>
          <p14:tracePt t="73005" x="2598738" y="4902200"/>
          <p14:tracePt t="73026" x="2605088" y="4902200"/>
          <p14:tracePt t="73187" x="2605088" y="4906963"/>
          <p14:tracePt t="73198" x="2589213" y="4906963"/>
          <p14:tracePt t="73206" x="2551113" y="4906963"/>
          <p14:tracePt t="73215" x="2447925" y="4918075"/>
          <p14:tracePt t="73225" x="2382838" y="4922838"/>
          <p14:tracePt t="73242" x="2259013" y="4933950"/>
          <p14:tracePt t="73259" x="2070100" y="4956175"/>
          <p14:tracePt t="73276" x="1912938" y="4965700"/>
          <p14:tracePt t="73292" x="1885950" y="4965700"/>
          <p14:tracePt t="73309" x="1843088" y="4945063"/>
          <p14:tracePt t="73326" x="1789113" y="4895850"/>
          <p14:tracePt t="73342" x="1766888" y="4875213"/>
          <p14:tracePt t="73359" x="1674813" y="4814888"/>
          <p14:tracePt t="73376" x="1550988" y="4745038"/>
          <p14:tracePt t="73392" x="1508125" y="4722813"/>
          <p14:tracePt t="73409" x="1427163" y="4652963"/>
          <p14:tracePt t="73425" x="1404938" y="4598988"/>
          <p14:tracePt t="73442" x="1404938" y="4576763"/>
          <p14:tracePt t="73459" x="1400175" y="4545013"/>
          <p14:tracePt t="73475" x="1400175" y="4511675"/>
          <p14:tracePt t="73493" x="1400175" y="4502150"/>
          <p14:tracePt t="73509" x="1400175" y="4452938"/>
          <p14:tracePt t="73526" x="1431925" y="4410075"/>
          <p14:tracePt t="73542" x="1443038" y="4387850"/>
          <p14:tracePt t="73559" x="1508125" y="4349750"/>
          <p14:tracePt t="73576" x="1627188" y="4302125"/>
          <p14:tracePt t="73592" x="1778000" y="4257675"/>
          <p14:tracePt t="73609" x="1973263" y="4198938"/>
          <p14:tracePt t="73625" x="2139950" y="4156075"/>
          <p14:tracePt t="73642" x="2205038" y="4144963"/>
          <p14:tracePt t="73659" x="2254250" y="4133850"/>
          <p14:tracePt t="73675" x="2297113" y="4133850"/>
          <p14:tracePt t="73692" x="2355850" y="4122738"/>
          <p14:tracePt t="73709" x="2497138" y="4113213"/>
          <p14:tracePt t="73725" x="2674938" y="4106863"/>
          <p14:tracePt t="73743" x="2735263" y="4106863"/>
          <p14:tracePt t="73759" x="2901950" y="4106863"/>
          <p14:tracePt t="73776" x="3032125" y="4117975"/>
          <p14:tracePt t="73792" x="3070225" y="4122738"/>
          <p14:tracePt t="73809" x="3178175" y="4144963"/>
          <p14:tracePt t="73826" x="3286125" y="4176713"/>
          <p14:tracePt t="73842" x="3328988" y="4187825"/>
          <p14:tracePt t="73859" x="3436938" y="4230688"/>
          <p14:tracePt t="73875" x="3490913" y="4268788"/>
          <p14:tracePt t="73892" x="3502025" y="4279900"/>
          <p14:tracePt t="73909" x="3517900" y="4302125"/>
          <p14:tracePt t="73925" x="3524250" y="4329113"/>
          <p14:tracePt t="73942" x="3524250" y="4340225"/>
          <p14:tracePt t="73959" x="3540125" y="4387850"/>
          <p14:tracePt t="73975" x="3551238" y="4421188"/>
          <p14:tracePt t="73993" x="3551238" y="4452938"/>
          <p14:tracePt t="74009" x="3533775" y="4538663"/>
          <p14:tracePt t="74026" x="3506788" y="4598988"/>
          <p14:tracePt t="74042" x="3468688" y="4641850"/>
          <p14:tracePt t="74059" x="3421063" y="4695825"/>
          <p14:tracePt t="74076" x="3367088" y="4745038"/>
          <p14:tracePt t="74092" x="3344863" y="4765675"/>
          <p14:tracePt t="74109" x="3302000" y="4792663"/>
          <p14:tracePt t="74125" x="3221038" y="4826000"/>
          <p14:tracePt t="74142" x="3133725" y="4848225"/>
          <p14:tracePt t="74159" x="3036888" y="4879975"/>
          <p14:tracePt t="74175" x="2940050" y="4918075"/>
          <p14:tracePt t="74192" x="2906713" y="4922838"/>
          <p14:tracePt t="74209" x="2890838" y="4922838"/>
          <p14:tracePt t="74225" x="2836863" y="4933950"/>
          <p14:tracePt t="74242" x="2789238" y="4933950"/>
          <p14:tracePt t="74259" x="2582863" y="4956175"/>
          <p14:tracePt t="74275" x="2362200" y="4956175"/>
          <p14:tracePt t="74292" x="2281238" y="4949825"/>
          <p14:tracePt t="74309" x="2112963" y="4918075"/>
          <p14:tracePt t="74325" x="1978025" y="4852988"/>
          <p14:tracePt t="74342" x="1946275" y="4826000"/>
          <p14:tracePt t="74359" x="1843088" y="4749800"/>
          <p14:tracePt t="74376" x="1739900" y="4684713"/>
          <p14:tracePt t="74392" x="1708150" y="4664075"/>
          <p14:tracePt t="74409" x="1643063" y="4603750"/>
          <p14:tracePt t="74425" x="1604963" y="4545013"/>
          <p14:tracePt t="74442" x="1573213" y="4484688"/>
          <p14:tracePt t="74459" x="1550988" y="4414838"/>
          <p14:tracePt t="74475" x="1546225" y="4376738"/>
          <p14:tracePt t="74493" x="1546225" y="4344988"/>
          <p14:tracePt t="74509" x="1566863" y="4306888"/>
          <p14:tracePt t="74526" x="1589088" y="4268788"/>
          <p14:tracePt t="74542" x="1620838" y="4248150"/>
          <p14:tracePt t="74559" x="1697038" y="4214813"/>
          <p14:tracePt t="74576" x="1843088" y="4167188"/>
          <p14:tracePt t="74592" x="1966913" y="4144963"/>
          <p14:tracePt t="74609" x="2117725" y="4133850"/>
          <p14:tracePt t="74625" x="2324100" y="4113213"/>
          <p14:tracePt t="74642" x="2371725" y="4113213"/>
          <p14:tracePt t="74659" x="2470150" y="4106863"/>
          <p14:tracePt t="74676" x="2528888" y="4106863"/>
          <p14:tracePt t="74692" x="2544763" y="4113213"/>
          <p14:tracePt t="74709" x="2609850" y="4140200"/>
          <p14:tracePt t="74725" x="2717800" y="4183063"/>
          <p14:tracePt t="74743" x="2762250" y="4198938"/>
          <p14:tracePt t="74759" x="2897188" y="4248150"/>
          <p14:tracePt t="74775" x="3016250" y="4295775"/>
          <p14:tracePt t="74792" x="3048000" y="4306888"/>
          <p14:tracePt t="74809" x="3090863" y="4340225"/>
          <p14:tracePt t="74826" x="3113088" y="4371975"/>
          <p14:tracePt t="74842" x="3117850" y="4376738"/>
          <p14:tracePt t="74859" x="3124200" y="4398963"/>
          <p14:tracePt t="74875" x="3140075" y="4437063"/>
          <p14:tracePt t="74892" x="3151188" y="4475163"/>
          <p14:tracePt t="74909" x="3155950" y="4533900"/>
          <p14:tracePt t="74925" x="3155950" y="4583113"/>
          <p14:tracePt t="74942" x="3144838" y="4630738"/>
          <p14:tracePt t="74959" x="3128963" y="4722813"/>
          <p14:tracePt t="74975" x="3097213" y="4787900"/>
          <p14:tracePt t="74993" x="3070225" y="4830763"/>
          <p14:tracePt t="75009" x="3016250" y="4868863"/>
          <p14:tracePt t="75026" x="2933700" y="4902200"/>
          <p14:tracePt t="75042" x="2863850" y="4922838"/>
          <p14:tracePt t="75059" x="2782888" y="4938713"/>
          <p14:tracePt t="75077" x="2690813" y="4956175"/>
          <p14:tracePt t="75092" x="2636838" y="4965700"/>
          <p14:tracePt t="75109" x="2432050" y="4976813"/>
          <p14:tracePt t="75125" x="2193925" y="4983163"/>
          <p14:tracePt t="75142" x="2108200" y="4983163"/>
          <p14:tracePt t="75159" x="1912938" y="4960938"/>
          <p14:tracePt t="75175" x="1827213" y="4906963"/>
          <p14:tracePt t="75192" x="1804988" y="4895850"/>
          <p14:tracePt t="75209" x="1751013" y="4841875"/>
          <p14:tracePt t="75225" x="1685925" y="4792663"/>
          <p14:tracePt t="75243" x="1654175" y="4776788"/>
          <p14:tracePt t="75259" x="1600200" y="4718050"/>
          <p14:tracePt t="75276" x="1582738" y="4657725"/>
          <p14:tracePt t="75292" x="1582738" y="4637088"/>
          <p14:tracePt t="75309" x="1593850" y="4572000"/>
          <p14:tracePt t="75326" x="1631950" y="4506913"/>
          <p14:tracePt t="75342" x="1658938" y="4464050"/>
          <p14:tracePt t="75359" x="1746250" y="4410075"/>
          <p14:tracePt t="75376" x="1870075" y="4371975"/>
          <p14:tracePt t="75392" x="2009775" y="4349750"/>
          <p14:tracePt t="75409" x="2200275" y="4329113"/>
          <p14:tracePt t="75425" x="2259013" y="4329113"/>
          <p14:tracePt t="75442" x="2281238" y="4329113"/>
          <p14:tracePt t="75459" x="2308225" y="4340225"/>
          <p14:tracePt t="75475" x="2351088" y="4356100"/>
          <p14:tracePt t="75493" x="2378075" y="4383088"/>
          <p14:tracePt t="75509" x="2420938" y="4410075"/>
          <p14:tracePt t="75526" x="2447925" y="4430713"/>
          <p14:tracePt t="75542" x="2447925" y="4437063"/>
          <p14:tracePt t="75629" x="2447925" y="4430713"/>
          <p14:tracePt t="75649" x="2443163" y="4430713"/>
          <p14:tracePt t="75787" x="2481263" y="4441825"/>
          <p14:tracePt t="75797" x="2517775" y="4452938"/>
          <p14:tracePt t="75807" x="2571750" y="4468813"/>
          <p14:tracePt t="75815" x="2740025" y="4518025"/>
          <p14:tracePt t="75825" x="2805113" y="4533900"/>
          <p14:tracePt t="75843" x="2836863" y="4549775"/>
          <p14:tracePt t="75859" x="2951163" y="4572000"/>
          <p14:tracePt t="75875" x="3009900" y="4587875"/>
          <p14:tracePt t="75892" x="3025775" y="4587875"/>
          <p14:tracePt t="75909" x="3079750" y="4603750"/>
          <p14:tracePt t="75925" x="3128963" y="4614863"/>
          <p14:tracePt t="75942" x="3133725" y="4621213"/>
          <p14:tracePt t="75959" x="3151188" y="4637088"/>
          <p14:tracePt t="75975" x="3160713" y="4652963"/>
          <p14:tracePt t="75993" x="3167063" y="4657725"/>
          <p14:tracePt t="76087" x="3198813" y="4657725"/>
          <p14:tracePt t="76097" x="3232150" y="4657725"/>
          <p14:tracePt t="76108" x="3286125" y="4668838"/>
          <p14:tracePt t="76116" x="3324225" y="4675188"/>
          <p14:tracePt t="76125" x="3355975" y="4679950"/>
          <p14:tracePt t="76142" x="3382963" y="4691063"/>
          <p14:tracePt t="76159" x="3398838" y="4702175"/>
          <p14:tracePt t="76196" x="3405188" y="4702175"/>
          <p14:tracePt t="76277" x="3405188" y="4706938"/>
          <p14:tracePt t="76497" x="3436938" y="4711700"/>
          <p14:tracePt t="76506" x="3497263" y="4711700"/>
          <p14:tracePt t="76515" x="3571875" y="4711700"/>
          <p14:tracePt t="76526" x="3690938" y="4722813"/>
          <p14:tracePt t="76542" x="3729038" y="4733925"/>
          <p14:tracePt t="76559" x="3771900" y="4738688"/>
          <p14:tracePt t="76707" x="3771900" y="4745038"/>
          <p14:tracePt t="76926" x="3794125" y="4745038"/>
          <p14:tracePt t="76936" x="3913188" y="4745038"/>
          <p14:tracePt t="76947" x="4014788" y="4756150"/>
          <p14:tracePt t="76959" x="4117975" y="4756150"/>
          <p14:tracePt t="76976" x="4329113" y="4756150"/>
          <p14:tracePt t="77009" x="4556125" y="4756150"/>
          <p14:tracePt t="77042" x="4594225" y="4756150"/>
          <p14:tracePt t="77076" x="4598988" y="4756150"/>
          <p14:tracePt t="77398" x="4641850" y="4756150"/>
          <p14:tracePt t="77406" x="4691063" y="4756150"/>
          <p14:tracePt t="77416" x="4884738" y="4756150"/>
          <p14:tracePt t="77425" x="4972050" y="4756150"/>
          <p14:tracePt t="77442" x="5057775" y="4756150"/>
          <p14:tracePt t="77459" x="5291138" y="4756150"/>
          <p14:tracePt t="77475" x="5334000" y="4756150"/>
          <p14:tracePt t="78506" x="5246688" y="4792663"/>
          <p14:tracePt t="78517" x="4868863" y="4929188"/>
          <p14:tracePt t="78527" x="4702175" y="5010150"/>
          <p14:tracePt t="78542" x="4545013" y="5057775"/>
          <p14:tracePt t="78559" x="4183063" y="5199063"/>
          <p14:tracePt t="78576" x="3998913" y="5268913"/>
          <p14:tracePt t="78592" x="3983038" y="5280025"/>
          <p14:tracePt t="78609" x="3917950" y="5307013"/>
          <p14:tracePt t="78642" x="3722688" y="5349875"/>
          <p14:tracePt t="78676" x="2798763" y="5473700"/>
          <p14:tracePt t="78709" x="2378075" y="5507038"/>
          <p14:tracePt t="78726" x="2270125" y="5507038"/>
          <p14:tracePt t="78743" x="2259013" y="5491163"/>
          <p14:tracePt t="78759" x="2216150" y="5468938"/>
          <p14:tracePt t="78776" x="2166938" y="5468938"/>
          <p14:tracePt t="78792" x="2117725" y="5468938"/>
          <p14:tracePt t="78809" x="2054225" y="5464175"/>
          <p14:tracePt t="78826" x="2005013" y="5464175"/>
          <p14:tracePt t="78842" x="1982788" y="5453063"/>
          <p14:tracePt t="78859" x="1955800" y="5453063"/>
          <p14:tracePt t="78875" x="1924050" y="5441950"/>
          <p14:tracePt t="78892" x="1897063" y="5430838"/>
          <p14:tracePt t="78909" x="1854200" y="5419725"/>
          <p14:tracePt t="78926" x="1804988" y="5414963"/>
          <p14:tracePt t="78942" x="1782763" y="5414963"/>
          <p14:tracePt t="78959" x="1751013" y="5403850"/>
          <p14:tracePt t="78975" x="1739900" y="5403850"/>
          <p14:tracePt t="79009" x="1735138" y="5399088"/>
          <p14:tracePt t="79377" x="1755775" y="5399088"/>
          <p14:tracePt t="79388" x="1863725" y="5399088"/>
          <p14:tracePt t="79397" x="1978025" y="5399088"/>
          <p14:tracePt t="79409" x="2101850" y="5399088"/>
          <p14:tracePt t="79425" x="2398713" y="5399088"/>
          <p14:tracePt t="79442" x="2524125" y="5403850"/>
          <p14:tracePt t="79475" x="2620963" y="5414963"/>
          <p14:tracePt t="79509" x="2643188" y="5414963"/>
          <p14:tracePt t="79546" x="2755900" y="5414963"/>
          <p14:tracePt t="79559" x="2789238" y="5414963"/>
          <p14:tracePt t="79575" x="2836863" y="5414963"/>
          <p14:tracePt t="79592" x="2843213" y="5414963"/>
          <p14:tracePt t="79609" x="2852738" y="5414963"/>
          <p14:tracePt t="79625" x="2859088" y="5414963"/>
          <p14:tracePt t="79642" x="2863850" y="5414963"/>
          <p14:tracePt t="79659" x="2870200" y="5414963"/>
          <p14:tracePt t="79676" x="2886075" y="5414963"/>
          <p14:tracePt t="79692" x="2890838" y="5414963"/>
          <p14:tracePt t="79709" x="2924175" y="5403850"/>
          <p14:tracePt t="79725" x="2960688" y="5399088"/>
          <p14:tracePt t="79742" x="2994025" y="5392738"/>
          <p14:tracePt t="79759" x="3025775" y="5392738"/>
          <p14:tracePt t="79776" x="3043238" y="5387975"/>
          <p14:tracePt t="79792" x="3059113" y="5387975"/>
          <p14:tracePt t="79809" x="3090863" y="5387975"/>
          <p14:tracePt t="79825" x="3133725" y="5376863"/>
          <p14:tracePt t="79842" x="3171825" y="5376863"/>
          <p14:tracePt t="79859" x="3236913" y="5372100"/>
          <p14:tracePt t="79875" x="3317875" y="5372100"/>
          <p14:tracePt t="79892" x="3367088" y="5372100"/>
          <p14:tracePt t="79909" x="3421063" y="5372100"/>
          <p14:tracePt t="79926" x="3513138" y="5365750"/>
          <p14:tracePt t="79942" x="3551238" y="5365750"/>
          <p14:tracePt t="79959" x="3625850" y="5365750"/>
          <p14:tracePt t="79975" x="3690938" y="5365750"/>
          <p14:tracePt t="79993" x="3713163" y="5365750"/>
          <p14:tracePt t="80009" x="3778250" y="5365750"/>
          <p14:tracePt t="80026" x="3859213" y="5365750"/>
          <p14:tracePt t="80042" x="3886200" y="5365750"/>
          <p14:tracePt t="80059" x="3971925" y="5365750"/>
          <p14:tracePt t="80076" x="4075113" y="5365750"/>
          <p14:tracePt t="80092" x="4113213" y="5365750"/>
          <p14:tracePt t="80109" x="4252913" y="5365750"/>
          <p14:tracePt t="80126" x="4318000" y="5356225"/>
          <p14:tracePt t="80142" x="4349750" y="5349875"/>
          <p14:tracePt t="80159" x="4430713" y="5338763"/>
          <p14:tracePt t="80175" x="4556125" y="5338763"/>
          <p14:tracePt t="80192" x="4621213" y="5338763"/>
          <p14:tracePt t="80209" x="4821238" y="5338763"/>
          <p14:tracePt t="80225" x="4938713" y="5338763"/>
          <p14:tracePt t="80243" x="5026025" y="5334000"/>
          <p14:tracePt t="80259" x="5106988" y="5322888"/>
          <p14:tracePt t="80276" x="5160963" y="5322888"/>
          <p14:tracePt t="80292" x="5203825" y="5318125"/>
          <p14:tracePt t="80309" x="5241925" y="5318125"/>
          <p14:tracePt t="80326" x="5311775" y="5318125"/>
          <p14:tracePt t="80342" x="5356225" y="5318125"/>
          <p14:tracePt t="80359" x="5426075" y="5318125"/>
          <p14:tracePt t="80376" x="5464175" y="5318125"/>
          <p14:tracePt t="80392" x="5468938" y="5318125"/>
          <p14:tracePt t="80409" x="5473700" y="5318125"/>
          <p14:tracePt t="80426" x="5484813" y="5322888"/>
          <p14:tracePt t="80459" x="5495925" y="5322888"/>
          <p14:tracePt t="80493" x="5500688" y="5322888"/>
          <p14:tracePt t="80596" x="5500688" y="5327650"/>
          <p14:tracePt t="80606" x="5500688" y="5334000"/>
          <p14:tracePt t="80626" x="5500688" y="5338763"/>
          <p14:tracePt t="80676" x="5500688" y="5345113"/>
          <p14:tracePt t="80686" x="5484813" y="5349875"/>
          <p14:tracePt t="80696" x="5473700" y="5349875"/>
          <p14:tracePt t="80709" x="5457825" y="5349875"/>
          <p14:tracePt t="80725" x="5441950" y="5349875"/>
          <p14:tracePt t="80743" x="5430838" y="5349875"/>
          <p14:tracePt t="80759" x="5414963" y="5349875"/>
          <p14:tracePt t="80776" x="5403850" y="5349875"/>
          <p14:tracePt t="80792" x="5399088" y="5349875"/>
          <p14:tracePt t="80809" x="5387975" y="5349875"/>
          <p14:tracePt t="80826" x="5356225" y="5356225"/>
          <p14:tracePt t="80842" x="5338763" y="5356225"/>
          <p14:tracePt t="80859" x="5295900" y="5360988"/>
          <p14:tracePt t="80876" x="5237163" y="5372100"/>
          <p14:tracePt t="80892" x="5214938" y="5372100"/>
          <p14:tracePt t="80909" x="5160963" y="5376863"/>
          <p14:tracePt t="80926" x="5102225" y="5392738"/>
          <p14:tracePt t="80942" x="5080000" y="5399088"/>
          <p14:tracePt t="80959" x="5019675" y="5403850"/>
          <p14:tracePt t="80975" x="4956175" y="5403850"/>
          <p14:tracePt t="80993" x="4929188" y="5403850"/>
          <p14:tracePt t="81009" x="4879975" y="5414963"/>
          <p14:tracePt t="81026" x="4848225" y="5414963"/>
          <p14:tracePt t="81042" x="4830763" y="5414963"/>
          <p14:tracePt t="81059" x="4776788" y="5414963"/>
          <p14:tracePt t="81076" x="4648200" y="5414963"/>
          <p14:tracePt t="81092" x="4583113" y="5426075"/>
          <p14:tracePt t="81109" x="4329113" y="5446713"/>
          <p14:tracePt t="81126" x="4129088" y="5453063"/>
          <p14:tracePt t="81142" x="4005263" y="5464175"/>
          <p14:tracePt t="81159" x="3895725" y="5464175"/>
          <p14:tracePt t="81175" x="3836988" y="5446713"/>
          <p14:tracePt t="81192" x="3783013" y="5430838"/>
          <p14:tracePt t="81209" x="3641725" y="5410200"/>
          <p14:tracePt t="81226" x="3328988" y="5410200"/>
          <p14:tracePt t="81243" x="3079750" y="5410200"/>
          <p14:tracePt t="81259" x="2843213" y="5410200"/>
          <p14:tracePt t="81276" x="2636838" y="5403850"/>
          <p14:tracePt t="81292" x="2571750" y="5392738"/>
          <p14:tracePt t="81309" x="2535238" y="5376863"/>
          <p14:tracePt t="81325" x="2508250" y="5365750"/>
          <p14:tracePt t="81342" x="2490788" y="5365750"/>
          <p14:tracePt t="81359" x="2393950" y="5356225"/>
          <p14:tracePt t="81375" x="2274888" y="5356225"/>
          <p14:tracePt t="81392" x="2247900" y="5349875"/>
          <p14:tracePt t="81409" x="2171700" y="5318125"/>
          <p14:tracePt t="81425" x="2139950" y="5291138"/>
          <p14:tracePt t="81442" x="2124075" y="5273675"/>
          <p14:tracePt t="81459" x="2081213" y="5253038"/>
          <p14:tracePt t="81475" x="2063750" y="5246688"/>
          <p14:tracePt t="81493" x="2063750" y="5241925"/>
          <p14:tracePt t="81526" x="2063750" y="5237163"/>
          <p14:tracePt t="81546" x="2074863" y="5237163"/>
          <p14:tracePt t="81586" x="2081213" y="5237163"/>
          <p14:tracePt t="81605" x="2090738" y="5237163"/>
          <p14:tracePt t="81615" x="2112963" y="5237163"/>
          <p14:tracePt t="81626" x="2139950" y="5237163"/>
          <p14:tracePt t="81636" x="2189163" y="5237163"/>
          <p14:tracePt t="81645" x="2209800" y="5237163"/>
          <p14:tracePt t="81659" x="2247900" y="5230813"/>
          <p14:tracePt t="81675" x="2297113" y="5230813"/>
          <p14:tracePt t="81692" x="2344738" y="5230813"/>
          <p14:tracePt t="81709" x="2436813" y="5219700"/>
          <p14:tracePt t="81725" x="2589213" y="5219700"/>
          <p14:tracePt t="81743" x="2686050" y="5219700"/>
          <p14:tracePt t="81759" x="2805113" y="5219700"/>
          <p14:tracePt t="81776" x="2933700" y="5226050"/>
          <p14:tracePt t="81792" x="2998788" y="5241925"/>
          <p14:tracePt t="81809" x="3194050" y="5284788"/>
          <p14:tracePt t="81826" x="3340100" y="5334000"/>
          <p14:tracePt t="81842" x="3378200" y="5338763"/>
          <p14:tracePt t="81859" x="3432175" y="5356225"/>
          <p14:tracePt t="81875" x="3441700" y="5360988"/>
          <p14:tracePt t="81945" x="3441700" y="5365750"/>
          <p14:tracePt t="81956" x="3432175" y="5376863"/>
          <p14:tracePt t="81966" x="3421063" y="5376863"/>
          <p14:tracePt t="81975" x="3371850" y="5383213"/>
          <p14:tracePt t="81993" x="3333750" y="5383213"/>
          <p14:tracePt t="82009" x="3167063" y="5383213"/>
          <p14:tracePt t="82026" x="3043238" y="5383213"/>
          <p14:tracePt t="82042" x="3016250" y="5383213"/>
          <p14:tracePt t="82059" x="2971800" y="5376863"/>
          <p14:tracePt t="82076" x="2933700" y="5345113"/>
          <p14:tracePt t="82092" x="2897188" y="5322888"/>
          <p14:tracePt t="82109" x="2832100" y="5284788"/>
          <p14:tracePt t="82125" x="2789238" y="5246688"/>
          <p14:tracePt t="82142" x="2755900" y="5214938"/>
          <p14:tracePt t="82159" x="2713038" y="5165725"/>
          <p14:tracePt t="82175" x="2643188" y="5080000"/>
          <p14:tracePt t="82192" x="2605088" y="5019675"/>
          <p14:tracePt t="82209" x="2566988" y="4976813"/>
          <p14:tracePt t="82225" x="2544763" y="4945063"/>
          <p14:tracePt t="82242" x="2544763" y="4938713"/>
          <p14:tracePt t="82259" x="2544763" y="4922838"/>
          <p14:tracePt t="82276" x="2593975" y="4879975"/>
          <p14:tracePt t="82292" x="2647950" y="4848225"/>
          <p14:tracePt t="82309" x="2816225" y="4810125"/>
          <p14:tracePt t="82326" x="3032125" y="4776788"/>
          <p14:tracePt t="82342" x="3086100" y="4776788"/>
          <p14:tracePt t="82359" x="3209925" y="4765675"/>
          <p14:tracePt t="82376" x="3340100" y="4760913"/>
          <p14:tracePt t="82392" x="3405188" y="4760913"/>
          <p14:tracePt t="82409" x="3652838" y="4760913"/>
          <p14:tracePt t="82426" x="3848100" y="4772025"/>
          <p14:tracePt t="82442" x="3886200" y="4783138"/>
          <p14:tracePt t="82459" x="3949700" y="4814888"/>
          <p14:tracePt t="82475" x="3976688" y="4848225"/>
          <p14:tracePt t="82493" x="3983038" y="4864100"/>
          <p14:tracePt t="82509" x="4005263" y="4911725"/>
          <p14:tracePt t="82526" x="4025900" y="4945063"/>
          <p14:tracePt t="82543" x="4048125" y="4976813"/>
          <p14:tracePt t="82559" x="4090988" y="5014913"/>
          <p14:tracePt t="82576" x="4106863" y="5041900"/>
          <p14:tracePt t="82592" x="4113213" y="5053013"/>
          <p14:tracePt t="82609" x="4113213" y="5068888"/>
          <p14:tracePt t="82625" x="4113213" y="5118100"/>
          <p14:tracePt t="82642" x="4102100" y="5160963"/>
          <p14:tracePt t="82659" x="4068763" y="5219700"/>
          <p14:tracePt t="82675" x="4021138" y="5284788"/>
          <p14:tracePt t="82692" x="3987800" y="5318125"/>
          <p14:tracePt t="82709" x="3944938" y="5349875"/>
          <p14:tracePt t="82725" x="3906838" y="5360988"/>
          <p14:tracePt t="82743" x="3895725" y="5360988"/>
          <p14:tracePt t="82759" x="3848100" y="5365750"/>
          <p14:tracePt t="82776" x="3783013" y="5376863"/>
          <p14:tracePt t="82792" x="3760788" y="5376863"/>
          <p14:tracePt t="82809" x="3729038" y="5376863"/>
          <p14:tracePt t="82842" x="3729038" y="5383213"/>
          <p14:tracePt t="82950" x="3722688" y="5383213"/>
          <p14:tracePt t="82958" x="3706813" y="5383213"/>
          <p14:tracePt t="82966" x="3679825" y="5372100"/>
          <p14:tracePt t="82975" x="3625850" y="5360988"/>
          <p14:tracePt t="82992" x="3486150" y="5356225"/>
          <p14:tracePt t="83009" x="3248025" y="5345113"/>
          <p14:tracePt t="83026" x="3070225" y="5345113"/>
          <p14:tracePt t="83042" x="2933700" y="5345113"/>
          <p14:tracePt t="83059" x="2794000" y="5345113"/>
          <p14:tracePt t="83075" x="2636838" y="5345113"/>
          <p14:tracePt t="83092" x="2540000" y="5345113"/>
          <p14:tracePt t="83109" x="2420938" y="5356225"/>
          <p14:tracePt t="83125" x="2281238" y="5356225"/>
          <p14:tracePt t="83142" x="2216150" y="5349875"/>
          <p14:tracePt t="83159" x="2171700" y="5345113"/>
          <p14:tracePt t="83175" x="2155825" y="5338763"/>
          <p14:tracePt t="83192" x="2151063" y="5334000"/>
          <p14:tracePt t="83209" x="2124075" y="5334000"/>
          <p14:tracePt t="83225" x="2036763" y="5334000"/>
          <p14:tracePt t="83242" x="2009775" y="5334000"/>
          <p14:tracePt t="83259" x="1962150" y="5334000"/>
          <p14:tracePt t="83427" x="1962150" y="5327650"/>
          <p14:tracePt t="83476" x="1955800" y="5322888"/>
          <p14:tracePt t="83486" x="1924050" y="5322888"/>
          <p14:tracePt t="83496" x="1897063" y="5322888"/>
          <p14:tracePt t="83509" x="1827213" y="5322888"/>
          <p14:tracePt t="83526" x="1724025" y="5322888"/>
          <p14:tracePt t="83542" x="1685925" y="5311775"/>
          <p14:tracePt t="83559" x="1674813" y="5311775"/>
          <p14:tracePt t="83576" x="1670050" y="5311775"/>
          <p14:tracePt t="83592" x="1663700" y="5307013"/>
          <p14:tracePt t="83609" x="1643063" y="5295900"/>
          <p14:tracePt t="83625" x="1539875" y="5291138"/>
          <p14:tracePt t="83642" x="1492250" y="5291138"/>
          <p14:tracePt t="83659" x="1393825" y="5264150"/>
          <p14:tracePt t="83676" x="1328738" y="5214938"/>
          <p14:tracePt t="83692" x="1323975" y="5192713"/>
          <p14:tracePt t="83709" x="1312863" y="5138738"/>
          <p14:tracePt t="83725" x="1312863" y="5102225"/>
          <p14:tracePt t="83743" x="1319213" y="5091113"/>
          <p14:tracePt t="83759" x="1323975" y="5064125"/>
          <p14:tracePt t="83775" x="1328738" y="5037138"/>
          <p14:tracePt t="83792" x="1335088" y="5026025"/>
          <p14:tracePt t="83809" x="1339850" y="4999038"/>
          <p14:tracePt t="83826" x="1362075" y="4965700"/>
          <p14:tracePt t="83842" x="1382713" y="4949825"/>
          <p14:tracePt t="83859" x="1458913" y="4902200"/>
          <p14:tracePt t="83875" x="1577975" y="4864100"/>
          <p14:tracePt t="83892" x="1670050" y="4841875"/>
          <p14:tracePt t="83909" x="1800225" y="4830763"/>
          <p14:tracePt t="83926" x="1874838" y="4830763"/>
          <p14:tracePt t="83942" x="1939925" y="4830763"/>
          <p14:tracePt t="83959" x="2000250" y="4841875"/>
          <p14:tracePt t="83975" x="2032000" y="4868863"/>
          <p14:tracePt t="83993" x="2047875" y="4891088"/>
          <p14:tracePt t="84010" x="2058988" y="4918075"/>
          <p14:tracePt t="84025" x="2074863" y="4965700"/>
          <p14:tracePt t="84042" x="2090738" y="5010150"/>
          <p14:tracePt t="84059" x="2112963" y="5068888"/>
          <p14:tracePt t="84077" x="2155825" y="5145088"/>
          <p14:tracePt t="84092" x="2171700" y="5172075"/>
          <p14:tracePt t="84109" x="2193925" y="5219700"/>
          <p14:tracePt t="84125" x="2200275" y="5230813"/>
          <p14:tracePt t="84142" x="2200275" y="5237163"/>
          <p14:tracePt t="84216" x="2200275" y="5241925"/>
          <p14:tracePt t="84236" x="2193925" y="5241925"/>
          <p14:tracePt t="84247" x="2182813" y="5246688"/>
          <p14:tracePt t="84256" x="2144713" y="5264150"/>
          <p14:tracePt t="84266" x="2124075" y="5268913"/>
          <p14:tracePt t="84276" x="2074863" y="5284788"/>
          <p14:tracePt t="84292" x="2054225" y="5295900"/>
          <p14:tracePt t="84309" x="2027238" y="5300663"/>
          <p14:tracePt t="84416" x="2027238" y="5307013"/>
          <p14:tracePt t="84516" x="2027238" y="5311775"/>
          <p14:tracePt t="84566" x="2027238" y="5318125"/>
          <p14:tracePt t="84678" x="2027238" y="5291138"/>
          <p14:tracePt t="84688" x="2032000" y="5246688"/>
          <p14:tracePt t="84696" x="2032000" y="5226050"/>
          <p14:tracePt t="84709" x="2036763" y="5149850"/>
          <p14:tracePt t="84725" x="2047875" y="5080000"/>
          <p14:tracePt t="84742" x="2032000" y="5026025"/>
          <p14:tracePt t="84759" x="2009775" y="4983163"/>
          <p14:tracePt t="84776" x="2009775" y="4956175"/>
          <p14:tracePt t="84846" x="2009775" y="4949825"/>
          <p14:tracePt t="84936" x="2016125" y="4949825"/>
          <p14:tracePt t="84946" x="2063750" y="4949825"/>
          <p14:tracePt t="84956" x="2117725" y="4949825"/>
          <p14:tracePt t="84966" x="2166938" y="4949825"/>
          <p14:tracePt t="84976" x="2254250" y="4949825"/>
          <p14:tracePt t="84993" x="2328863" y="4949825"/>
          <p14:tracePt t="85009" x="2508250" y="4949825"/>
          <p14:tracePt t="85026" x="2735263" y="4949825"/>
          <p14:tracePt t="85042" x="2809875" y="4949825"/>
          <p14:tracePt t="85059" x="3021013" y="4949825"/>
          <p14:tracePt t="85076" x="3209925" y="4949825"/>
          <p14:tracePt t="85092" x="3286125" y="4949825"/>
          <p14:tracePt t="85109" x="3486150" y="4949825"/>
          <p14:tracePt t="85125" x="3625850" y="4949825"/>
          <p14:tracePt t="85142" x="3717925" y="4956175"/>
          <p14:tracePt t="85159" x="3794125" y="4956175"/>
          <p14:tracePt t="85175" x="3841750" y="4956175"/>
          <p14:tracePt t="85192" x="3879850" y="4960938"/>
          <p14:tracePt t="85209" x="3944938" y="4960938"/>
          <p14:tracePt t="85225" x="4075113" y="4972050"/>
          <p14:tracePt t="85243" x="4149725" y="4972050"/>
          <p14:tracePt t="85259" x="4210050" y="4976813"/>
          <p14:tracePt t="85276" x="4225925" y="4976813"/>
          <p14:tracePt t="85292" x="4230688" y="4976813"/>
          <p14:tracePt t="85309" x="4237038" y="4983163"/>
          <p14:tracePt t="85325" x="4241800" y="4983163"/>
          <p14:tracePt t="85342" x="4248150" y="4983163"/>
          <p14:tracePt t="85396" x="4248150" y="4987925"/>
          <p14:tracePt t="85466" x="4248150" y="5010150"/>
          <p14:tracePt t="85476" x="4248150" y="5030788"/>
          <p14:tracePt t="85485" x="4241800" y="5068888"/>
          <p14:tracePt t="85498" x="4230688" y="5106988"/>
          <p14:tracePt t="85509" x="4225925" y="5138738"/>
          <p14:tracePt t="85526" x="4214813" y="5199063"/>
          <p14:tracePt t="85542" x="4198938" y="5241925"/>
          <p14:tracePt t="85559" x="4176713" y="5300663"/>
          <p14:tracePt t="85576" x="4171950" y="5318125"/>
          <p14:tracePt t="85592" x="4171950" y="5322888"/>
          <p14:tracePt t="85636" x="4167188" y="5322888"/>
          <p14:tracePt t="85656" x="4160838" y="5322888"/>
          <p14:tracePt t="85666" x="4156075" y="5322888"/>
          <p14:tracePt t="85676" x="4149725" y="5322888"/>
          <p14:tracePt t="85692" x="4144963" y="5322888"/>
          <p14:tracePt t="85709" x="4102100" y="5300663"/>
          <p14:tracePt t="85725" x="3949700" y="5284788"/>
          <p14:tracePt t="85743" x="3810000" y="5273675"/>
          <p14:tracePt t="85759" x="3621088" y="5264150"/>
          <p14:tracePt t="85776" x="3414713" y="5241925"/>
          <p14:tracePt t="85792" x="3340100" y="5241925"/>
          <p14:tracePt t="85809" x="3187700" y="5226050"/>
          <p14:tracePt t="85826" x="3036888" y="5226050"/>
          <p14:tracePt t="85842" x="2960688" y="5226050"/>
          <p14:tracePt t="85859" x="2755900" y="5226050"/>
          <p14:tracePt t="85875" x="2497138" y="5226050"/>
          <p14:tracePt t="85892" x="2398713" y="5226050"/>
          <p14:tracePt t="85909" x="2124075" y="5230813"/>
          <p14:tracePt t="85925" x="1924050" y="5230813"/>
          <p14:tracePt t="85942" x="1858963" y="5230813"/>
          <p14:tracePt t="85959" x="1681163" y="5230813"/>
          <p14:tracePt t="85975" x="1566863" y="5230813"/>
          <p14:tracePt t="85993" x="1512888" y="5230813"/>
          <p14:tracePt t="86009" x="1362075" y="5241925"/>
          <p14:tracePt t="86025" x="1220788" y="5241925"/>
          <p14:tracePt t="86043" x="1204913" y="5241925"/>
          <p14:tracePt t="86059" x="1184275" y="5241925"/>
          <p14:tracePt t="86137" x="1184275" y="5230813"/>
          <p14:tracePt t="86146" x="1184275" y="5192713"/>
          <p14:tracePt t="86156" x="1184275" y="5133975"/>
          <p14:tracePt t="86166" x="1200150" y="5053013"/>
          <p14:tracePt t="86176" x="1216025" y="4999038"/>
          <p14:tracePt t="86192" x="1247775" y="4918075"/>
          <p14:tracePt t="86209" x="1281113" y="4848225"/>
          <p14:tracePt t="86226" x="1328738" y="4776788"/>
          <p14:tracePt t="86242" x="1335088" y="4776788"/>
          <p14:tracePt t="86276" x="1346200" y="4776788"/>
          <p14:tracePt t="86292" x="1366838" y="4783138"/>
          <p14:tracePt t="86309" x="1420813" y="4819650"/>
          <p14:tracePt t="86326" x="1519238" y="4864100"/>
          <p14:tracePt t="86343" x="1573213" y="4875213"/>
          <p14:tracePt t="86359" x="1820863" y="4884738"/>
          <p14:tracePt t="86375" x="2432050" y="4852988"/>
          <p14:tracePt t="86392" x="2643188" y="4841875"/>
          <p14:tracePt t="86409" x="2994025" y="4826000"/>
          <p14:tracePt t="86425" x="3074988" y="4819650"/>
          <p14:tracePt t="86442" x="3097213" y="4819650"/>
          <p14:tracePt t="86459" x="3182938" y="4819650"/>
          <p14:tracePt t="86476" x="3306763" y="4819650"/>
          <p14:tracePt t="86493" x="3360738" y="4819650"/>
          <p14:tracePt t="86509" x="3414713" y="4819650"/>
          <p14:tracePt t="86526" x="3421063" y="4819650"/>
          <p14:tracePt t="86996" x="3421063" y="4826000"/>
          <p14:tracePt t="87006" x="3421063" y="4830763"/>
          <p14:tracePt t="87016" x="3421063" y="4837113"/>
          <p14:tracePt t="87027" x="3398838" y="4879975"/>
          <p14:tracePt t="87042" x="3344863" y="4972050"/>
          <p14:tracePt t="87059" x="3243263" y="5068888"/>
          <p14:tracePt t="87076" x="3144838" y="5160963"/>
          <p14:tracePt t="87109" x="3097213" y="5219700"/>
          <p14:tracePt t="87142" x="3086100" y="5237163"/>
          <p14:tracePt t="87175" x="3074988" y="5241925"/>
          <p14:tracePt t="87192" x="3070225" y="5241925"/>
          <p14:tracePt t="87209" x="3036888" y="5257800"/>
          <p14:tracePt t="87225" x="2998788" y="5273675"/>
          <p14:tracePt t="87242" x="2994025" y="5280025"/>
          <p14:tracePt t="87276" x="2989263" y="5280025"/>
          <p14:tracePt t="89490" x="3848100" y="5318125"/>
          <p14:tracePt t="89496" x="4113213" y="5318125"/>
          <p14:tracePt t="89509" x="4203700" y="5318125"/>
          <p14:tracePt t="89526" x="4367213" y="5318125"/>
          <p14:tracePt t="89542" x="4410075" y="5311775"/>
          <p14:tracePt t="89559" x="4587875" y="5284788"/>
          <p14:tracePt t="89576" x="4776788" y="5264150"/>
          <p14:tracePt t="89609" x="5019675" y="5264150"/>
          <p14:tracePt t="89642" x="5160963" y="5264150"/>
          <p14:tracePt t="89675" x="5307013" y="5257800"/>
          <p14:tracePt t="89692" x="5372100" y="5257800"/>
          <p14:tracePt t="89709" x="5437188" y="5246688"/>
          <p14:tracePt t="89725" x="5473700" y="5237163"/>
          <p14:tracePt t="89743" x="5480050" y="5237163"/>
          <p14:tracePt t="89759" x="5484813" y="5237163"/>
          <p14:tracePt t="89776" x="5495925" y="5230813"/>
          <p14:tracePt t="89792" x="5500688" y="5230813"/>
          <p14:tracePt t="89809" x="5511800" y="5219700"/>
          <p14:tracePt t="89846" x="5511800" y="5214938"/>
          <p14:tracePt t="89906" x="5511800" y="5210175"/>
          <p14:tracePt t="89926" x="5507038" y="5210175"/>
          <p14:tracePt t="89946" x="5500688" y="5210175"/>
          <p14:tracePt t="90167" x="5495925" y="5210175"/>
          <p14:tracePt t="90206" x="5495925" y="5203825"/>
          <p14:tracePt t="90517" x="5565775" y="5172075"/>
          <p14:tracePt t="90527" x="5765800" y="5122863"/>
          <p14:tracePt t="90536" x="6091238" y="5073650"/>
          <p14:tracePt t="90547" x="6203950" y="5053013"/>
          <p14:tracePt t="90559" x="6403975" y="5014913"/>
          <p14:tracePt t="90576" x="6554788" y="5003800"/>
          <p14:tracePt t="90592" x="6599238" y="5003800"/>
          <p14:tracePt t="90625" x="6604000" y="5003800"/>
          <p14:tracePt t="90659" x="6608763" y="5003800"/>
          <p14:tracePt t="90692" x="6615113" y="5003800"/>
          <p14:tracePt t="90709" x="6619875" y="5003800"/>
          <p14:tracePt t="90817" x="6619875" y="4999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38618" cy="1325563"/>
          </a:xfrm>
        </p:spPr>
        <p:txBody>
          <a:bodyPr/>
          <a:lstStyle/>
          <a:p>
            <a:r>
              <a:rPr lang="ja-JP" altLang="en-US" dirty="0"/>
              <a:t>主語＝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(1)  </a:t>
            </a:r>
            <a:r>
              <a:rPr lang="en-US" altLang="ja-JP" b="1" dirty="0">
                <a:solidFill>
                  <a:srgbClr val="FF0000"/>
                </a:solidFill>
              </a:rPr>
              <a:t>Birds</a:t>
            </a:r>
            <a:r>
              <a:rPr lang="en-US" altLang="ja-JP" dirty="0"/>
              <a:t> fly.</a:t>
            </a:r>
            <a:r>
              <a:rPr lang="ja-JP" altLang="ja-JP" dirty="0"/>
              <a:t>　</a:t>
            </a:r>
          </a:p>
          <a:p>
            <a:pPr marL="514350" indent="-514350">
              <a:buAutoNum type="arabicParenBoth" startAt="2"/>
            </a:pP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A young man</a:t>
            </a:r>
            <a:r>
              <a:rPr lang="en-US" altLang="ja-JP" dirty="0"/>
              <a:t> fell in love with the princess.</a:t>
            </a:r>
          </a:p>
          <a:p>
            <a:pPr marL="514350" indent="-514350">
              <a:buAutoNum type="arabicParenBoth" startAt="2"/>
            </a:pP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The man who fell in love with the princess</a:t>
            </a:r>
            <a:r>
              <a:rPr lang="en-US" altLang="ja-JP" dirty="0"/>
              <a:t> tried everything to win</a:t>
            </a:r>
          </a:p>
          <a:p>
            <a:pPr marL="0" indent="0">
              <a:buNone/>
            </a:pPr>
            <a:r>
              <a:rPr lang="en-US" altLang="ja-JP" dirty="0"/>
              <a:t>        her heart.</a:t>
            </a:r>
          </a:p>
          <a:p>
            <a:pPr marL="514350" indent="-514350">
              <a:buAutoNum type="arabicParenBoth" startAt="4"/>
            </a:pP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Playing computer games</a:t>
            </a:r>
            <a:r>
              <a:rPr lang="en-US" altLang="ja-JP" dirty="0"/>
              <a:t> can hurt your eyes.</a:t>
            </a:r>
            <a:r>
              <a:rPr lang="ja-JP" altLang="ja-JP" dirty="0"/>
              <a:t>　</a:t>
            </a:r>
            <a:r>
              <a:rPr lang="en-US" altLang="ja-JP" dirty="0"/>
              <a:t>S = </a:t>
            </a:r>
            <a:r>
              <a:rPr lang="ja-JP" altLang="en-US" dirty="0"/>
              <a:t>動名詞</a:t>
            </a:r>
            <a:endParaRPr lang="en-US" altLang="ja-JP" dirty="0"/>
          </a:p>
          <a:p>
            <a:pPr marL="514350" indent="-514350">
              <a:buAutoNum type="arabicParenBoth" startAt="4"/>
            </a:pP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To train a dog</a:t>
            </a:r>
            <a:r>
              <a:rPr lang="en-US" altLang="ja-JP" dirty="0"/>
              <a:t> is difficult.    S = to </a:t>
            </a:r>
            <a:r>
              <a:rPr lang="ja-JP" altLang="en-US" dirty="0"/>
              <a:t>不定詞</a:t>
            </a:r>
            <a:endParaRPr lang="en-US" altLang="ja-JP" dirty="0"/>
          </a:p>
          <a:p>
            <a:pPr marL="514350" indent="-514350">
              <a:buAutoNum type="arabicParenBoth" startAt="4"/>
            </a:pP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That he is innocent</a:t>
            </a:r>
            <a:r>
              <a:rPr lang="en-US" altLang="ja-JP" dirty="0"/>
              <a:t> is obvious.</a:t>
            </a:r>
            <a:r>
              <a:rPr lang="ja-JP" altLang="en-US" dirty="0"/>
              <a:t>　 </a:t>
            </a:r>
            <a:r>
              <a:rPr lang="en-US" altLang="ja-JP" dirty="0"/>
              <a:t>S = </a:t>
            </a:r>
            <a:r>
              <a:rPr lang="ja-JP" altLang="en-US" dirty="0"/>
              <a:t>名詞節</a:t>
            </a: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776818" y="365125"/>
            <a:ext cx="87338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名詞 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or 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動名詞・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to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不定詞・名詞節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435D17A-0949-4BD4-B85D-08497FC51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9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"/>
    </mc:Choice>
    <mc:Fallback xmlns="">
      <p:transition spd="slow" advTm="2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1579" x="7031038" y="5668963"/>
          <p14:tracePt t="1585" x="7127875" y="5599113"/>
          <p14:tracePt t="1594" x="7188200" y="5538788"/>
          <p14:tracePt t="1603" x="7278688" y="5453063"/>
          <p14:tracePt t="1620" x="7354888" y="5372100"/>
          <p14:tracePt t="1636" x="7381875" y="5307013"/>
          <p14:tracePt t="1653" x="7392988" y="5253038"/>
          <p14:tracePt t="1670" x="7388225" y="5230813"/>
          <p14:tracePt t="1703" x="7343775" y="5165725"/>
          <p14:tracePt t="1737" x="7343775" y="5138738"/>
          <p14:tracePt t="1770" x="7343775" y="5095875"/>
          <p14:tracePt t="1787" x="7339013" y="5084763"/>
          <p14:tracePt t="1803" x="7327900" y="5080000"/>
          <p14:tracePt t="1837" x="7323138" y="5080000"/>
          <p14:tracePt t="1854" x="7316788" y="5080000"/>
          <p14:tracePt t="2435" x="7296150" y="5080000"/>
          <p14:tracePt t="2445" x="7269163" y="5080000"/>
          <p14:tracePt t="2456" x="7215188" y="5102225"/>
          <p14:tracePt t="2470" x="7161213" y="5118100"/>
          <p14:tracePt t="2486" x="6997700" y="5176838"/>
          <p14:tracePt t="2503" x="6781800" y="5237163"/>
          <p14:tracePt t="2520" x="6653213" y="5257800"/>
          <p14:tracePt t="2536" x="6318250" y="5257800"/>
          <p14:tracePt t="2570" x="5183188" y="5030788"/>
          <p14:tracePt t="2603" x="3468688" y="4257675"/>
          <p14:tracePt t="2636" x="2620963" y="3668713"/>
          <p14:tracePt t="2653" x="2355850" y="3475038"/>
          <p14:tracePt t="2670" x="2020888" y="3225800"/>
          <p14:tracePt t="2686" x="1847850" y="3113088"/>
          <p14:tracePt t="2703" x="1658938" y="3005138"/>
          <p14:tracePt t="2720" x="1616075" y="2967038"/>
          <p14:tracePt t="2736" x="1550988" y="2879725"/>
          <p14:tracePt t="2753" x="1519238" y="2794000"/>
          <p14:tracePt t="2770" x="1512888" y="2771775"/>
          <p14:tracePt t="2786" x="1481138" y="2701925"/>
          <p14:tracePt t="2803" x="1447800" y="2643188"/>
          <p14:tracePt t="2820" x="1438275" y="2625725"/>
          <p14:tracePt t="2836" x="1400175" y="2582863"/>
          <p14:tracePt t="2853" x="1350963" y="2528888"/>
          <p14:tracePt t="2870" x="1296988" y="2490788"/>
          <p14:tracePt t="2886" x="1193800" y="2405063"/>
          <p14:tracePt t="2903" x="1123950" y="2324100"/>
          <p14:tracePt t="2920" x="1074738" y="2263775"/>
          <p14:tracePt t="2937" x="1047750" y="2220913"/>
          <p14:tracePt t="2953" x="1042988" y="2189163"/>
          <p14:tracePt t="2970" x="1042988" y="2178050"/>
          <p14:tracePt t="2986" x="1042988" y="2171700"/>
          <p14:tracePt t="3003" x="1042988" y="2166938"/>
          <p14:tracePt t="3020" x="1042988" y="2162175"/>
          <p14:tracePt t="3043" x="1042988" y="2155825"/>
          <p14:tracePt t="3064" x="1042988" y="2151063"/>
          <p14:tracePt t="3073" x="1047750" y="2144713"/>
          <p14:tracePt t="3086" x="1054100" y="2144713"/>
          <p14:tracePt t="3103" x="1069975" y="2135188"/>
          <p14:tracePt t="3120" x="1074738" y="2128838"/>
          <p14:tracePt t="3136" x="1096963" y="2117725"/>
          <p14:tracePt t="3153" x="1108075" y="2108200"/>
          <p14:tracePt t="3186" x="1112838" y="2108200"/>
          <p14:tracePt t="3213" x="1119188" y="2108200"/>
          <p14:tracePt t="3223" x="1123950" y="2108200"/>
          <p14:tracePt t="3236" x="1155700" y="2108200"/>
          <p14:tracePt t="3253" x="1308100" y="2108200"/>
          <p14:tracePt t="3270" x="1373188" y="2108200"/>
          <p14:tracePt t="3286" x="1508125" y="2108200"/>
          <p14:tracePt t="3303" x="1555750" y="2108200"/>
          <p14:tracePt t="3319" x="1589088" y="2108200"/>
          <p14:tracePt t="3336" x="1604963" y="2108200"/>
          <p14:tracePt t="3353" x="1609725" y="2108200"/>
          <p14:tracePt t="3414" x="1609725" y="2112963"/>
          <p14:tracePt t="3424" x="1609725" y="2117725"/>
          <p14:tracePt t="3434" x="1616075" y="2128838"/>
          <p14:tracePt t="3444" x="1627188" y="2151063"/>
          <p14:tracePt t="3454" x="1643063" y="2182813"/>
          <p14:tracePt t="3470" x="1670050" y="2216150"/>
          <p14:tracePt t="3486" x="1724025" y="2301875"/>
          <p14:tracePt t="3504" x="1778000" y="2389188"/>
          <p14:tracePt t="3520" x="1782763" y="2409825"/>
          <p14:tracePt t="3537" x="1789113" y="2463800"/>
          <p14:tracePt t="3553" x="1800225" y="2497138"/>
          <p14:tracePt t="3570" x="1800225" y="2501900"/>
          <p14:tracePt t="3586" x="1800225" y="2517775"/>
          <p14:tracePt t="3603" x="1800225" y="2540000"/>
          <p14:tracePt t="3636" x="1800225" y="2555875"/>
          <p14:tracePt t="3653" x="1800225" y="2562225"/>
          <p14:tracePt t="3687" x="1793875" y="2562225"/>
          <p14:tracePt t="3757" x="1827213" y="2562225"/>
          <p14:tracePt t="3766" x="1890713" y="2571750"/>
          <p14:tracePt t="3774" x="1955800" y="2571750"/>
          <p14:tracePt t="3786" x="2090738" y="2571750"/>
          <p14:tracePt t="3803" x="2270125" y="2571750"/>
          <p14:tracePt t="3820" x="2405063" y="2582863"/>
          <p14:tracePt t="3836" x="2555875" y="2582863"/>
          <p14:tracePt t="3853" x="2735263" y="2582863"/>
          <p14:tracePt t="3870" x="2847975" y="2593975"/>
          <p14:tracePt t="3886" x="2989263" y="2593975"/>
          <p14:tracePt t="3903" x="3106738" y="2616200"/>
          <p14:tracePt t="3921" x="3117850" y="2620963"/>
          <p14:tracePt t="3936" x="3128963" y="2620963"/>
          <p14:tracePt t="4146" x="3128963" y="2625725"/>
          <p14:tracePt t="4183" x="3124200" y="2636838"/>
          <p14:tracePt t="4193" x="3063875" y="2663825"/>
          <p14:tracePt t="4203" x="3032125" y="2686050"/>
          <p14:tracePt t="4214" x="2951163" y="2728913"/>
          <p14:tracePt t="4237" x="2798763" y="2809875"/>
          <p14:tracePt t="4270" x="2501900" y="2955925"/>
          <p14:tracePt t="4286" x="2328863" y="3048000"/>
          <p14:tracePt t="4303" x="2182813" y="3117850"/>
          <p14:tracePt t="4320" x="2139950" y="3133725"/>
          <p14:tracePt t="4337" x="2063750" y="3160713"/>
          <p14:tracePt t="4353" x="2054225" y="3167063"/>
          <p14:tracePt t="4370" x="2047875" y="3167063"/>
          <p14:tracePt t="4425" x="2043113" y="3167063"/>
          <p14:tracePt t="4454" x="2036763" y="3167063"/>
          <p14:tracePt t="4566" x="2047875" y="3167063"/>
          <p14:tracePt t="4574" x="2074863" y="3167063"/>
          <p14:tracePt t="4586" x="2135188" y="3167063"/>
          <p14:tracePt t="4603" x="2335213" y="3167063"/>
          <p14:tracePt t="4620" x="2508250" y="3167063"/>
          <p14:tracePt t="4636" x="2724150" y="3160713"/>
          <p14:tracePt t="4653" x="2951163" y="3155950"/>
          <p14:tracePt t="4670" x="3052763" y="3155950"/>
          <p14:tracePt t="4687" x="3167063" y="3155950"/>
          <p14:tracePt t="4704" x="3317875" y="3155950"/>
          <p14:tracePt t="4720" x="3382963" y="3155950"/>
          <p14:tracePt t="4736" x="3582988" y="3155950"/>
          <p14:tracePt t="4753" x="3798888" y="3160713"/>
          <p14:tracePt t="4770" x="3886200" y="3160713"/>
          <p14:tracePt t="4786" x="4144963" y="3160713"/>
          <p14:tracePt t="4803" x="4437063" y="3160713"/>
          <p14:tracePt t="4820" x="4513263" y="3167063"/>
          <p14:tracePt t="4836" x="4711700" y="3167063"/>
          <p14:tracePt t="4853" x="4891088" y="3167063"/>
          <p14:tracePt t="4870" x="4956175" y="3167063"/>
          <p14:tracePt t="4886" x="5118100" y="3167063"/>
          <p14:tracePt t="4903" x="5237163" y="3167063"/>
          <p14:tracePt t="4921" x="5273675" y="3167063"/>
          <p14:tracePt t="4937" x="5311775" y="3167063"/>
          <p14:tracePt t="4953" x="5318125" y="3167063"/>
          <p14:tracePt t="4986" x="5334000" y="3155950"/>
          <p14:tracePt t="5004" x="5356225" y="3155950"/>
          <p14:tracePt t="5020" x="5360988" y="3155950"/>
          <p14:tracePt t="5036" x="5372100" y="3155950"/>
          <p14:tracePt t="5074" x="5376863" y="3155950"/>
          <p14:tracePt t="5114" x="5383213" y="3155950"/>
          <p14:tracePt t="5124" x="5387975" y="3155950"/>
          <p14:tracePt t="5134" x="5399088" y="3155950"/>
          <p14:tracePt t="5143" x="5410200" y="3155950"/>
          <p14:tracePt t="5154" x="5419725" y="3155950"/>
          <p14:tracePt t="5170" x="5426075" y="3155950"/>
          <p14:tracePt t="5187" x="5446713" y="3160713"/>
          <p14:tracePt t="5204" x="5491163" y="3171825"/>
          <p14:tracePt t="5220" x="5507038" y="3171825"/>
          <p14:tracePt t="5236" x="5599113" y="3178175"/>
          <p14:tracePt t="5253" x="5749925" y="3187700"/>
          <p14:tracePt t="5270" x="5799138" y="3187700"/>
          <p14:tracePt t="5286" x="5918200" y="3198813"/>
          <p14:tracePt t="5303" x="5992813" y="3198813"/>
          <p14:tracePt t="5320" x="6019800" y="3205163"/>
          <p14:tracePt t="5336" x="6100763" y="3205163"/>
          <p14:tracePt t="5353" x="6149975" y="3205163"/>
          <p14:tracePt t="5370" x="6161088" y="3205163"/>
          <p14:tracePt t="5386" x="6192838" y="3205163"/>
          <p14:tracePt t="5403" x="6226175" y="3205163"/>
          <p14:tracePt t="5420" x="6242050" y="3205163"/>
          <p14:tracePt t="5437" x="6273800" y="3205163"/>
          <p14:tracePt t="5453" x="6296025" y="3205163"/>
          <p14:tracePt t="5470" x="6307138" y="3205163"/>
          <p14:tracePt t="5486" x="6318250" y="3209925"/>
          <p14:tracePt t="5504" x="6323013" y="3209925"/>
          <p14:tracePt t="5520" x="6327775" y="3214688"/>
          <p14:tracePt t="5554" x="6334125" y="3214688"/>
          <p14:tracePt t="5595" x="6338888" y="3214688"/>
          <p14:tracePt t="5614" x="6345238" y="3214688"/>
          <p14:tracePt t="5624" x="6350000" y="3214688"/>
          <p14:tracePt t="5644" x="6354763" y="3214688"/>
          <p14:tracePt t="5654" x="6354763" y="3221038"/>
          <p14:tracePt t="5965" x="6392863" y="3236913"/>
          <p14:tracePt t="5975" x="6457950" y="3241675"/>
          <p14:tracePt t="5987" x="6496050" y="3241675"/>
          <p14:tracePt t="5993" x="6538913" y="3252788"/>
          <p14:tracePt t="6003" x="6604000" y="3263900"/>
          <p14:tracePt t="6020" x="6653213" y="3263900"/>
          <p14:tracePt t="6036" x="6781800" y="3279775"/>
          <p14:tracePt t="6070" x="6846888" y="3286125"/>
          <p14:tracePt t="8618" x="5091113" y="4052888"/>
          <p14:tracePt t="8626" x="5048250" y="4068763"/>
          <p14:tracePt t="8636" x="4972050" y="4102100"/>
          <p14:tracePt t="8653" x="4772025" y="4160838"/>
          <p14:tracePt t="8670" x="4668838" y="4194175"/>
          <p14:tracePt t="8686" x="4295775" y="4291013"/>
          <p14:tracePt t="8703" x="4014788" y="4349750"/>
          <p14:tracePt t="8720" x="3778250" y="4387850"/>
          <p14:tracePt t="8753" x="3459163" y="4425950"/>
          <p14:tracePt t="8787" x="3387725" y="4425950"/>
          <p14:tracePt t="8820" x="3263900" y="4394200"/>
          <p14:tracePt t="8836" x="3178175" y="4376738"/>
          <p14:tracePt t="8853" x="3090863" y="4349750"/>
          <p14:tracePt t="8870" x="3079750" y="4344988"/>
          <p14:tracePt t="8886" x="3059113" y="4329113"/>
          <p14:tracePt t="8903" x="3052763" y="4322763"/>
          <p14:tracePt t="8920" x="3048000" y="4322763"/>
          <p14:tracePt t="8937" x="3043238" y="4318000"/>
          <p14:tracePt t="8953" x="3025775" y="4313238"/>
          <p14:tracePt t="8970" x="3016250" y="4313238"/>
          <p14:tracePt t="8986" x="2998788" y="4302125"/>
          <p14:tracePt t="9003" x="2989263" y="4302125"/>
          <p14:tracePt t="9036" x="2982913" y="4295775"/>
          <p14:tracePt t="9053" x="2978150" y="4295775"/>
          <p14:tracePt t="9375" x="2989263" y="4295775"/>
          <p14:tracePt t="9384" x="3036888" y="4295775"/>
          <p14:tracePt t="9395" x="3113088" y="4291013"/>
          <p14:tracePt t="9404" x="3328988" y="4279900"/>
          <p14:tracePt t="9420" x="3405188" y="4268788"/>
          <p14:tracePt t="9437" x="3594100" y="4248150"/>
          <p14:tracePt t="9473" x="3598863" y="4248150"/>
          <p14:tracePt t="9503" x="3679825" y="4248150"/>
          <p14:tracePt t="9536" x="3929063" y="4248150"/>
          <p14:tracePt t="9570" x="4086225" y="4248150"/>
          <p14:tracePt t="9586" x="4113213" y="4248150"/>
          <p14:tracePt t="9603" x="4129088" y="4248150"/>
          <p14:tracePt t="9620" x="4140200" y="4248150"/>
          <p14:tracePt t="9636" x="4198938" y="4248150"/>
          <p14:tracePt t="9653" x="4306888" y="4257675"/>
          <p14:tracePt t="9671" x="4371975" y="4257675"/>
          <p14:tracePt t="9687" x="4560888" y="4257675"/>
          <p14:tracePt t="9703" x="4711700" y="4257675"/>
          <p14:tracePt t="9720" x="4738688" y="4257675"/>
          <p14:tracePt t="9736" x="4765675" y="4257675"/>
          <p14:tracePt t="9753" x="4772025" y="4257675"/>
          <p14:tracePt t="9786" x="4783138" y="4252913"/>
          <p14:tracePt t="9803" x="4794250" y="4248150"/>
          <p14:tracePt t="9864" x="4794250" y="4241800"/>
          <p14:tracePt t="10366" x="4879975" y="4241800"/>
          <p14:tracePt t="10374" x="4965700" y="4241800"/>
          <p14:tracePt t="10386" x="5080000" y="4241800"/>
          <p14:tracePt t="10403" x="5437188" y="4241800"/>
          <p14:tracePt t="10420" x="5626100" y="4241800"/>
          <p14:tracePt t="10437" x="5711825" y="4241800"/>
          <p14:tracePt t="10453" x="5954713" y="4230688"/>
          <p14:tracePt t="10486" x="6280150" y="4221163"/>
          <p14:tracePt t="10520" x="6711950" y="4210050"/>
          <p14:tracePt t="10553" x="7408863" y="4198938"/>
          <p14:tracePt t="10570" x="7496175" y="4198938"/>
          <p14:tracePt t="10586" x="7712075" y="4198938"/>
          <p14:tracePt t="10603" x="7970838" y="4203700"/>
          <p14:tracePt t="10620" x="8074025" y="4203700"/>
          <p14:tracePt t="10636" x="8375650" y="4203700"/>
          <p14:tracePt t="10653" x="8647113" y="4203700"/>
          <p14:tracePt t="10670" x="8748713" y="4203700"/>
          <p14:tracePt t="10687" x="8975725" y="4203700"/>
          <p14:tracePt t="10703" x="9186863" y="4203700"/>
          <p14:tracePt t="10720" x="9251950" y="4203700"/>
          <p14:tracePt t="10736" x="9429750" y="4203700"/>
          <p14:tracePt t="10753" x="9555163" y="4203700"/>
          <p14:tracePt t="10770" x="9618663" y="4203700"/>
          <p14:tracePt t="10786" x="9667875" y="4210050"/>
          <p14:tracePt t="10803" x="9674225" y="4210050"/>
          <p14:tracePt t="10834" x="9674225" y="4214813"/>
          <p14:tracePt t="10845" x="9674225" y="4221163"/>
          <p14:tracePt t="10854" x="9667875" y="4225925"/>
          <p14:tracePt t="10870" x="9656763" y="4237038"/>
          <p14:tracePt t="10886" x="9636125" y="4264025"/>
          <p14:tracePt t="10903" x="9544050" y="4302125"/>
          <p14:tracePt t="10921" x="9463088" y="4318000"/>
          <p14:tracePt t="10936" x="9247188" y="4371975"/>
          <p14:tracePt t="10953" x="8993188" y="4394200"/>
          <p14:tracePt t="10970" x="8928100" y="4394200"/>
          <p14:tracePt t="10986" x="8813800" y="4394200"/>
          <p14:tracePt t="11003" x="8674100" y="4387850"/>
          <p14:tracePt t="11020" x="8636000" y="4387850"/>
          <p14:tracePt t="11036" x="8489950" y="4360863"/>
          <p14:tracePt t="11053" x="8370888" y="4329113"/>
          <p14:tracePt t="11070" x="8343900" y="4322763"/>
          <p14:tracePt t="11086" x="8278813" y="4302125"/>
          <p14:tracePt t="11103" x="8262938" y="4284663"/>
          <p14:tracePt t="11120" x="8258175" y="4275138"/>
          <p14:tracePt t="11136" x="8240713" y="4237038"/>
          <p14:tracePt t="11153" x="8224838" y="4176713"/>
          <p14:tracePt t="11170" x="8224838" y="4160838"/>
          <p14:tracePt t="11187" x="8235950" y="4113213"/>
          <p14:tracePt t="11203" x="8274050" y="4068763"/>
          <p14:tracePt t="11220" x="8316913" y="4030663"/>
          <p14:tracePt t="11236" x="8413750" y="3987800"/>
          <p14:tracePt t="11253" x="8501063" y="3960813"/>
          <p14:tracePt t="11270" x="8593138" y="3944938"/>
          <p14:tracePt t="11286" x="8705850" y="3922713"/>
          <p14:tracePt t="11303" x="8883650" y="3913188"/>
          <p14:tracePt t="11320" x="8997950" y="3913188"/>
          <p14:tracePt t="11336" x="9128125" y="3913188"/>
          <p14:tracePt t="11353" x="9240838" y="3913188"/>
          <p14:tracePt t="11370" x="9290050" y="3913188"/>
          <p14:tracePt t="11386" x="9386888" y="3917950"/>
          <p14:tracePt t="11403" x="9456738" y="3933825"/>
          <p14:tracePt t="11420" x="9483725" y="3940175"/>
          <p14:tracePt t="11437" x="9571038" y="3971925"/>
          <p14:tracePt t="11453" x="9636125" y="4014788"/>
          <p14:tracePt t="11470" x="9645650" y="4025900"/>
          <p14:tracePt t="11486" x="9656763" y="4052888"/>
          <p14:tracePt t="11503" x="9656763" y="4090988"/>
          <p14:tracePt t="11520" x="9656763" y="4113213"/>
          <p14:tracePt t="11536" x="9656763" y="4156075"/>
          <p14:tracePt t="11553" x="9656763" y="4187825"/>
          <p14:tracePt t="11570" x="9656763" y="4203700"/>
          <p14:tracePt t="11586" x="9636125" y="4230688"/>
          <p14:tracePt t="11603" x="9591675" y="4257675"/>
          <p14:tracePt t="11620" x="9571038" y="4268788"/>
          <p14:tracePt t="11636" x="9532938" y="4275138"/>
          <p14:tracePt t="11653" x="9521825" y="4275138"/>
          <p14:tracePt t="11918" x="9467850" y="4275138"/>
          <p14:tracePt t="11926" x="9413875" y="4284663"/>
          <p14:tracePt t="11936" x="9337675" y="4291013"/>
          <p14:tracePt t="11953" x="8986838" y="4318000"/>
          <p14:tracePt t="11970" x="8863013" y="4329113"/>
          <p14:tracePt t="11986" x="8705850" y="4340225"/>
          <p14:tracePt t="12003" x="8089900" y="4376738"/>
          <p14:tracePt t="12020" x="7847013" y="4403725"/>
          <p14:tracePt t="12036" x="7419975" y="4430713"/>
          <p14:tracePt t="12053" x="6669088" y="4468813"/>
          <p14:tracePt t="12070" x="6516688" y="4468813"/>
          <p14:tracePt t="12086" x="5884863" y="4502150"/>
          <p14:tracePt t="12103" x="5637213" y="4502150"/>
          <p14:tracePt t="12119" x="5334000" y="4502150"/>
          <p14:tracePt t="12136" x="5133975" y="4502150"/>
          <p14:tracePt t="12153" x="4783138" y="4511675"/>
          <p14:tracePt t="12170" x="4679950" y="4522788"/>
          <p14:tracePt t="12186" x="4313238" y="4522788"/>
          <p14:tracePt t="12203" x="4014788" y="4533900"/>
          <p14:tracePt t="12220" x="3949700" y="4533900"/>
          <p14:tracePt t="12236" x="3863975" y="4545013"/>
          <p14:tracePt t="12253" x="3859213" y="4545013"/>
          <p14:tracePt t="12286" x="3836988" y="4545013"/>
          <p14:tracePt t="12303" x="3744913" y="4549775"/>
          <p14:tracePt t="12320" x="3636963" y="4549775"/>
          <p14:tracePt t="12336" x="3468688" y="4572000"/>
          <p14:tracePt t="12353" x="3328988" y="4572000"/>
          <p14:tracePt t="12369" x="3286125" y="4576763"/>
          <p14:tracePt t="12386" x="3151188" y="4576763"/>
          <p14:tracePt t="12403" x="2933700" y="4587875"/>
          <p14:tracePt t="12420" x="2832100" y="4598988"/>
          <p14:tracePt t="12437" x="2524125" y="4621213"/>
          <p14:tracePt t="12453" x="2286000" y="4652963"/>
          <p14:tracePt t="12470" x="2209800" y="4652963"/>
          <p14:tracePt t="12486" x="2090738" y="4664075"/>
          <p14:tracePt t="12503" x="2005013" y="4668838"/>
          <p14:tracePt t="12520" x="1962150" y="4679950"/>
          <p14:tracePt t="12536" x="1831975" y="4702175"/>
          <p14:tracePt t="12553" x="1739900" y="4706938"/>
          <p14:tracePt t="12569" x="1724025" y="4706938"/>
          <p14:tracePt t="12586" x="1712913" y="4706938"/>
          <p14:tracePt t="12603" x="1712913" y="4711700"/>
          <p14:tracePt t="12856" x="1755775" y="4711700"/>
          <p14:tracePt t="12865" x="1820863" y="4711700"/>
          <p14:tracePt t="12874" x="1897063" y="4711700"/>
          <p14:tracePt t="12886" x="2009775" y="4711700"/>
          <p14:tracePt t="12903" x="2112963" y="4711700"/>
          <p14:tracePt t="12920" x="2178050" y="4722813"/>
          <p14:tracePt t="12936" x="2236788" y="4738688"/>
          <p14:tracePt t="12953" x="2274888" y="4749800"/>
          <p14:tracePt t="12970" x="2335213" y="4760913"/>
          <p14:tracePt t="12986" x="2454275" y="4760913"/>
          <p14:tracePt t="13003" x="2663825" y="4760913"/>
          <p14:tracePt t="13020" x="2805113" y="4772025"/>
          <p14:tracePt t="13036" x="2955925" y="4772025"/>
          <p14:tracePt t="13053" x="3106738" y="4772025"/>
          <p14:tracePt t="13070" x="3128963" y="4772025"/>
          <p14:tracePt t="13086" x="3151188" y="4776788"/>
          <p14:tracePt t="13103" x="3178175" y="4776788"/>
          <p14:tracePt t="13120" x="3182938" y="4783138"/>
          <p14:tracePt t="13136" x="3221038" y="4783138"/>
          <p14:tracePt t="13153" x="3259138" y="4783138"/>
          <p14:tracePt t="13170" x="3279775" y="4783138"/>
          <p14:tracePt t="13186" x="3306763" y="4783138"/>
          <p14:tracePt t="13203" x="3317875" y="4783138"/>
          <p14:tracePt t="13276" x="3324225" y="4783138"/>
          <p14:tracePt t="13488" x="3328988" y="4783138"/>
          <p14:tracePt t="13494" x="3333750" y="4783138"/>
          <p14:tracePt t="13504" x="3344863" y="4783138"/>
          <p14:tracePt t="13524" x="3351213" y="4783138"/>
          <p14:tracePt t="14015" x="3360738" y="4783138"/>
          <p14:tracePt t="14025" x="3459163" y="4787900"/>
          <p14:tracePt t="14034" x="3524250" y="4787900"/>
          <p14:tracePt t="14043" x="3578225" y="4787900"/>
          <p14:tracePt t="14053" x="3663950" y="4799013"/>
          <p14:tracePt t="14070" x="3690938" y="4799013"/>
          <p14:tracePt t="14086" x="3713163" y="4803775"/>
          <p14:tracePt t="14120" x="3740150" y="4810125"/>
          <p14:tracePt t="14153" x="4064000" y="4810125"/>
          <p14:tracePt t="14186" x="4448175" y="4792663"/>
          <p14:tracePt t="14203" x="4652963" y="4783138"/>
          <p14:tracePt t="14220" x="4765675" y="4772025"/>
          <p14:tracePt t="14236" x="4830763" y="4772025"/>
          <p14:tracePt t="14253" x="4837113" y="4772025"/>
          <p14:tracePt t="14270" x="4841875" y="4765675"/>
          <p14:tracePt t="14286" x="4848225" y="4765675"/>
          <p14:tracePt t="14303" x="4864100" y="4765675"/>
          <p14:tracePt t="14319" x="4868863" y="4765675"/>
          <p14:tracePt t="14336" x="4875213" y="4765675"/>
          <p14:tracePt t="14426" x="4875213" y="4772025"/>
          <p14:tracePt t="14434" x="4868863" y="4772025"/>
          <p14:tracePt t="14444" x="4848225" y="4787900"/>
          <p14:tracePt t="14455" x="4826000" y="4799013"/>
          <p14:tracePt t="14470" x="4794250" y="4810125"/>
          <p14:tracePt t="14486" x="4702175" y="4826000"/>
          <p14:tracePt t="14504" x="4603750" y="4841875"/>
          <p14:tracePt t="14520" x="4576763" y="4848225"/>
          <p14:tracePt t="14536" x="4484688" y="4857750"/>
          <p14:tracePt t="14553" x="4329113" y="4875213"/>
          <p14:tracePt t="14570" x="4252913" y="4884738"/>
          <p14:tracePt t="14586" x="3987800" y="4906963"/>
          <p14:tracePt t="14603" x="3679825" y="4929188"/>
          <p14:tracePt t="14619" x="3567113" y="4938713"/>
          <p14:tracePt t="14636" x="3463925" y="4938713"/>
          <p14:tracePt t="14653" x="3497263" y="4938713"/>
          <p14:tracePt t="14670" x="3695700" y="4922838"/>
          <p14:tracePt t="14687" x="4286250" y="4841875"/>
          <p14:tracePt t="14703" x="4641850" y="4803775"/>
          <p14:tracePt t="14720" x="4911725" y="4776788"/>
          <p14:tracePt t="14736" x="5138738" y="4765675"/>
          <p14:tracePt t="14753" x="5338763" y="4745038"/>
          <p14:tracePt t="14770" x="5518150" y="4733925"/>
          <p14:tracePt t="14786" x="5754688" y="4722813"/>
          <p14:tracePt t="14803" x="6091238" y="4722813"/>
          <p14:tracePt t="14819" x="6203950" y="4722813"/>
          <p14:tracePt t="14836" x="6381750" y="4738688"/>
          <p14:tracePt t="14853" x="6453188" y="4749800"/>
          <p14:tracePt t="14886" x="6453188" y="4756150"/>
          <p14:tracePt t="14914" x="6453188" y="4760913"/>
          <p14:tracePt t="14954" x="6442075" y="4760913"/>
          <p14:tracePt t="14963" x="6426200" y="4760913"/>
          <p14:tracePt t="14973" x="6388100" y="4772025"/>
          <p14:tracePt t="14986" x="6361113" y="4772025"/>
          <p14:tracePt t="15003" x="6289675" y="4776788"/>
          <p14:tracePt t="15020" x="6262688" y="4776788"/>
          <p14:tracePt t="15036" x="6226175" y="4787900"/>
          <p14:tracePt t="15053" x="6203950" y="4792663"/>
          <p14:tracePt t="15069" x="6199188" y="4792663"/>
          <p14:tracePt t="15086" x="6145213" y="4799013"/>
          <p14:tracePt t="15103" x="6053138" y="4799013"/>
          <p14:tracePt t="15119" x="5954713" y="4799013"/>
          <p14:tracePt t="15136" x="5837238" y="4783138"/>
          <p14:tracePt t="15153" x="5781675" y="4738688"/>
          <p14:tracePt t="15170" x="5781675" y="4702175"/>
          <p14:tracePt t="15186" x="5781675" y="4625975"/>
          <p14:tracePt t="15203" x="5799138" y="4549775"/>
          <p14:tracePt t="15220" x="5819775" y="4529138"/>
          <p14:tracePt t="15236" x="5846763" y="4491038"/>
          <p14:tracePt t="15253" x="5945188" y="4441825"/>
          <p14:tracePt t="15270" x="6035675" y="4410075"/>
          <p14:tracePt t="15286" x="6165850" y="4383088"/>
          <p14:tracePt t="15303" x="6334125" y="4371975"/>
          <p14:tracePt t="15320" x="6446838" y="4360863"/>
          <p14:tracePt t="15353" x="6788150" y="4360863"/>
          <p14:tracePt t="15370" x="6846888" y="4360863"/>
          <p14:tracePt t="15386" x="6977063" y="4360863"/>
          <p14:tracePt t="15403" x="7085013" y="4383088"/>
          <p14:tracePt t="15420" x="7116763" y="4398963"/>
          <p14:tracePt t="15436" x="7181850" y="4437063"/>
          <p14:tracePt t="15453" x="7204075" y="4484688"/>
          <p14:tracePt t="15470" x="7204075" y="4506913"/>
          <p14:tracePt t="15486" x="7204075" y="4549775"/>
          <p14:tracePt t="15503" x="7204075" y="4583113"/>
          <p14:tracePt t="15520" x="7197725" y="4603750"/>
          <p14:tracePt t="15536" x="7197725" y="4621213"/>
          <p14:tracePt t="15553" x="7197725" y="4625975"/>
          <p14:tracePt t="15586" x="7192963" y="4625975"/>
          <p14:tracePt t="15603" x="7181850" y="4614863"/>
          <p14:tracePt t="15620" x="7165975" y="4614863"/>
          <p14:tracePt t="15636" x="7154863" y="4610100"/>
          <p14:tracePt t="15653" x="7150100" y="4610100"/>
          <p14:tracePt t="16047" x="7138988" y="4610100"/>
          <p14:tracePt t="16055" x="7123113" y="4610100"/>
          <p14:tracePt t="16064" x="7031038" y="4610100"/>
          <p14:tracePt t="16073" x="6965950" y="4630738"/>
          <p14:tracePt t="16103" x="6534150" y="4711700"/>
          <p14:tracePt t="16136" x="6084888" y="4783138"/>
          <p14:tracePt t="16171" x="5614988" y="4830763"/>
          <p14:tracePt t="16187" x="5122863" y="4857750"/>
          <p14:tracePt t="16203" x="4848225" y="4879975"/>
          <p14:tracePt t="16220" x="4711700" y="4879975"/>
          <p14:tracePt t="16236" x="4457700" y="4902200"/>
          <p14:tracePt t="16253" x="4203700" y="4922838"/>
          <p14:tracePt t="16270" x="4090988" y="4933950"/>
          <p14:tracePt t="16286" x="3890963" y="4938713"/>
          <p14:tracePt t="16303" x="3556000" y="4956175"/>
          <p14:tracePt t="16320" x="3468688" y="4956175"/>
          <p14:tracePt t="16336" x="3160713" y="4965700"/>
          <p14:tracePt t="16353" x="2933700" y="4976813"/>
          <p14:tracePt t="16370" x="2906713" y="4976813"/>
          <p14:tracePt t="16386" x="2816225" y="4987925"/>
          <p14:tracePt t="16403" x="2782888" y="4987925"/>
          <p14:tracePt t="16420" x="2778125" y="4987925"/>
          <p14:tracePt t="16437" x="2771775" y="4987925"/>
          <p14:tracePt t="16453" x="2755900" y="4987925"/>
          <p14:tracePt t="16470" x="2708275" y="4987925"/>
          <p14:tracePt t="16486" x="2616200" y="4987925"/>
          <p14:tracePt t="16503" x="2535238" y="4987925"/>
          <p14:tracePt t="16520" x="2486025" y="4987925"/>
          <p14:tracePt t="16536" x="2436813" y="4983163"/>
          <p14:tracePt t="16553" x="2393950" y="4972050"/>
          <p14:tracePt t="16569" x="2371725" y="4965700"/>
          <p14:tracePt t="16586" x="2328863" y="4949825"/>
          <p14:tracePt t="16603" x="2274888" y="4949825"/>
          <p14:tracePt t="16620" x="2259013" y="4949825"/>
          <p14:tracePt t="16636" x="2254250" y="4949825"/>
          <p14:tracePt t="16653" x="2247900" y="4949825"/>
          <p14:tracePt t="17015" x="2254250" y="4949825"/>
          <p14:tracePt t="17025" x="2259013" y="4949825"/>
          <p14:tracePt t="17036" x="2281238" y="4949825"/>
          <p14:tracePt t="17053" x="2432050" y="4922838"/>
          <p14:tracePt t="17086" x="2589213" y="4929188"/>
          <p14:tracePt t="17119" x="2690813" y="4960938"/>
          <p14:tracePt t="17153" x="2744788" y="4976813"/>
          <p14:tracePt t="17170" x="2755900" y="4983163"/>
          <p14:tracePt t="17186" x="2816225" y="4999038"/>
          <p14:tracePt t="17203" x="2917825" y="5014913"/>
          <p14:tracePt t="17220" x="2944813" y="5026025"/>
          <p14:tracePt t="17236" x="3043238" y="5041900"/>
          <p14:tracePt t="17253" x="3128963" y="5073650"/>
          <p14:tracePt t="17270" x="3144838" y="5084763"/>
          <p14:tracePt t="17286" x="3209925" y="5106988"/>
          <p14:tracePt t="17303" x="3263900" y="5106988"/>
          <p14:tracePt t="17320" x="3286125" y="5106988"/>
          <p14:tracePt t="17336" x="3328988" y="5106988"/>
          <p14:tracePt t="17353" x="3394075" y="5106988"/>
          <p14:tracePt t="17370" x="3421063" y="5106988"/>
          <p14:tracePt t="17386" x="3540125" y="5102225"/>
          <p14:tracePt t="17403" x="3594100" y="5091113"/>
          <p14:tracePt t="17420" x="3625850" y="5091113"/>
          <p14:tracePt t="17437" x="3648075" y="5080000"/>
          <p14:tracePt t="17453" x="3652838" y="5080000"/>
          <p14:tracePt t="17470" x="3675063" y="5080000"/>
          <p14:tracePt t="17486" x="3713163" y="5080000"/>
          <p14:tracePt t="17503" x="3787775" y="5080000"/>
          <p14:tracePt t="17520" x="3825875" y="5080000"/>
          <p14:tracePt t="17536" x="3841750" y="5080000"/>
          <p14:tracePt t="17553" x="3852863" y="5080000"/>
          <p14:tracePt t="17586" x="3859213" y="5080000"/>
          <p14:tracePt t="17603" x="3863975" y="5084763"/>
          <p14:tracePt t="17619" x="3868738" y="5091113"/>
          <p14:tracePt t="17636" x="3879850" y="5095875"/>
          <p14:tracePt t="17653" x="3886200" y="5095875"/>
          <p14:tracePt t="17791" x="3879850" y="5095875"/>
          <p14:tracePt t="17798" x="3875088" y="5095875"/>
          <p14:tracePt t="17814" x="3868738" y="5102225"/>
          <p14:tracePt t="17833" x="3859213" y="5102225"/>
          <p14:tracePt t="17844" x="3852863" y="5102225"/>
          <p14:tracePt t="17853" x="3841750" y="5102225"/>
          <p14:tracePt t="17869" x="3805238" y="5102225"/>
          <p14:tracePt t="17886" x="3740150" y="5102225"/>
          <p14:tracePt t="17903" x="3713163" y="5102225"/>
          <p14:tracePt t="17920" x="3702050" y="5102225"/>
          <p14:tracePt t="17936" x="3695700" y="5102225"/>
          <p14:tracePt t="18274" x="3690938" y="5102225"/>
          <p14:tracePt t="18324" x="3675063" y="5118100"/>
          <p14:tracePt t="18334" x="3659188" y="5129213"/>
          <p14:tracePt t="18344" x="3636963" y="5138738"/>
          <p14:tracePt t="18353" x="3625850" y="5149850"/>
          <p14:tracePt t="18370" x="3594100" y="5165725"/>
          <p14:tracePt t="18403" x="3506788" y="5237163"/>
          <p14:tracePt t="18437" x="3448050" y="5307013"/>
          <p14:tracePt t="18470" x="3382963" y="5345113"/>
          <p14:tracePt t="18486" x="3351213" y="5356225"/>
          <p14:tracePt t="18503" x="3279775" y="5360988"/>
          <p14:tracePt t="18520" x="3259138" y="5360988"/>
          <p14:tracePt t="18536" x="3194050" y="5360988"/>
          <p14:tracePt t="18553" x="3074988" y="5322888"/>
          <p14:tracePt t="18569" x="3009900" y="5311775"/>
          <p14:tracePt t="18586" x="2778125" y="5273675"/>
          <p14:tracePt t="18603" x="2589213" y="5241925"/>
          <p14:tracePt t="18619" x="2524125" y="5219700"/>
          <p14:tracePt t="18636" x="2389188" y="5183188"/>
          <p14:tracePt t="18653" x="2290763" y="5138738"/>
          <p14:tracePt t="18670" x="2259013" y="5133975"/>
          <p14:tracePt t="18686" x="2236788" y="5118100"/>
          <p14:tracePt t="18703" x="2227263" y="5118100"/>
          <p14:tracePt t="18736" x="2227263" y="5111750"/>
          <p14:tracePt t="18773" x="2227263" y="5118100"/>
          <p14:tracePt t="18784" x="2227263" y="5129213"/>
          <p14:tracePt t="18793" x="2227263" y="5160963"/>
          <p14:tracePt t="18803" x="2232025" y="5172075"/>
          <p14:tracePt t="18819" x="2236788" y="5192713"/>
          <p14:tracePt t="18836" x="2247900" y="5203825"/>
          <p14:tracePt t="18853" x="2259013" y="5219700"/>
          <p14:tracePt t="18869" x="2263775" y="5219700"/>
          <p14:tracePt t="18886" x="2263775" y="5237163"/>
          <p14:tracePt t="18903" x="2270125" y="5253038"/>
          <p14:tracePt t="18989" x="2263775" y="5241925"/>
          <p14:tracePt t="18996" x="2259013" y="5219700"/>
          <p14:tracePt t="19004" x="2247900" y="5172075"/>
          <p14:tracePt t="19019" x="2247900" y="5149850"/>
          <p14:tracePt t="19036" x="2254250" y="5102225"/>
          <p14:tracePt t="19053" x="2281238" y="5053013"/>
          <p14:tracePt t="19069" x="2297113" y="5030788"/>
          <p14:tracePt t="19086" x="2317750" y="4999038"/>
          <p14:tracePt t="19103" x="2344738" y="4983163"/>
          <p14:tracePt t="19120" x="2389188" y="4983163"/>
          <p14:tracePt t="19136" x="2690813" y="4983163"/>
          <p14:tracePt t="19153" x="3243263" y="5010150"/>
          <p14:tracePt t="19170" x="4010025" y="5010150"/>
          <p14:tracePt t="19186" x="5311775" y="4992688"/>
          <p14:tracePt t="19203" x="5864225" y="4956175"/>
          <p14:tracePt t="19220" x="5965825" y="4960938"/>
          <p14:tracePt t="19236" x="5988050" y="4999038"/>
          <p14:tracePt t="19253" x="5999163" y="5037138"/>
          <p14:tracePt t="19269" x="6042025" y="5080000"/>
          <p14:tracePt t="19286" x="6215063" y="5149850"/>
          <p14:tracePt t="19303" x="6669088" y="5268913"/>
          <p14:tracePt t="19319" x="6750050" y="5300663"/>
          <p14:tracePt t="19336" x="6819900" y="5345113"/>
          <p14:tracePt t="19353" x="6808788" y="5360988"/>
          <p14:tracePt t="19369" x="6781800" y="5365750"/>
          <p14:tracePt t="19386" x="6696075" y="5365750"/>
          <p14:tracePt t="19403" x="6669088" y="5365750"/>
          <p14:tracePt t="19419" x="6662738" y="5365750"/>
          <p14:tracePt t="19436" x="6646863" y="5365750"/>
          <p14:tracePt t="19453" x="6543675" y="5349875"/>
          <p14:tracePt t="19469" x="6453188" y="5349875"/>
          <p14:tracePt t="19486" x="5895975" y="5327650"/>
          <p14:tracePt t="19503" x="5068888" y="5311775"/>
          <p14:tracePt t="19519" x="4783138" y="5322888"/>
          <p14:tracePt t="19536" x="4052888" y="5372100"/>
          <p14:tracePt t="19553" x="3729038" y="5410200"/>
          <p14:tracePt t="19569" x="3636963" y="5414963"/>
          <p14:tracePt t="19586" x="3425825" y="5437188"/>
          <p14:tracePt t="19603" x="3297238" y="5446713"/>
          <p14:tracePt t="19619" x="3194050" y="5457825"/>
          <p14:tracePt t="19636" x="3117850" y="5457825"/>
          <p14:tracePt t="19653" x="3101975" y="5457825"/>
          <p14:tracePt t="19686" x="3097213" y="5457825"/>
          <p14:tracePt t="19703" x="3079750" y="5453063"/>
          <p14:tracePt t="19719" x="3052763" y="5437188"/>
          <p14:tracePt t="19736" x="2967038" y="5410200"/>
          <p14:tracePt t="19753" x="2809875" y="5372100"/>
          <p14:tracePt t="19769" x="2771775" y="5360988"/>
          <p14:tracePt t="19786" x="2708275" y="5327650"/>
          <p14:tracePt t="19803" x="2659063" y="5284788"/>
          <p14:tracePt t="19819" x="2647950" y="5268913"/>
          <p14:tracePt t="19836" x="2582863" y="5214938"/>
          <p14:tracePt t="19853" x="2524125" y="5183188"/>
          <p14:tracePt t="19869" x="2490788" y="5165725"/>
          <p14:tracePt t="19886" x="2416175" y="5145088"/>
          <p14:tracePt t="19903" x="2382838" y="5133975"/>
          <p14:tracePt t="19943" x="2382838" y="5160963"/>
          <p14:tracePt t="19953" x="2371725" y="5219700"/>
          <p14:tracePt t="19970" x="2366963" y="5257800"/>
          <p14:tracePt t="19986" x="2328863" y="5392738"/>
          <p14:tracePt t="20003" x="2290763" y="5464175"/>
          <p14:tracePt t="20019" x="2286000" y="5480050"/>
          <p14:tracePt t="20036" x="2263775" y="5491163"/>
          <p14:tracePt t="20053" x="2232025" y="5495925"/>
          <p14:tracePt t="20069" x="2182813" y="5495925"/>
          <p14:tracePt t="20086" x="2054225" y="5495925"/>
          <p14:tracePt t="20103" x="1939925" y="5495925"/>
          <p14:tracePt t="20119" x="1858963" y="5480050"/>
          <p14:tracePt t="20136" x="1789113" y="5457825"/>
          <p14:tracePt t="20153" x="1692275" y="5403850"/>
          <p14:tracePt t="20170" x="1643063" y="5365750"/>
          <p14:tracePt t="20186" x="1577975" y="5307013"/>
          <p14:tracePt t="20203" x="1528763" y="5246688"/>
          <p14:tracePt t="20220" x="1512888" y="5241925"/>
          <p14:tracePt t="20236" x="1501775" y="5210175"/>
          <p14:tracePt t="20253" x="1501775" y="5172075"/>
          <p14:tracePt t="20270" x="1501775" y="5156200"/>
          <p14:tracePt t="20286" x="1497013" y="5133975"/>
          <p14:tracePt t="20303" x="1485900" y="5102225"/>
          <p14:tracePt t="20319" x="1485900" y="5084763"/>
          <p14:tracePt t="20336" x="1492250" y="5037138"/>
          <p14:tracePt t="20353" x="1519238" y="5003800"/>
          <p14:tracePt t="20370" x="1524000" y="4983163"/>
          <p14:tracePt t="20386" x="1550988" y="4956175"/>
          <p14:tracePt t="20403" x="1573213" y="4929188"/>
          <p14:tracePt t="20420" x="1577975" y="4922838"/>
          <p14:tracePt t="20437" x="1589088" y="4911725"/>
          <p14:tracePt t="20453" x="1593850" y="4902200"/>
          <p14:tracePt t="20470" x="1600200" y="4902200"/>
          <p14:tracePt t="20486" x="1647825" y="4879975"/>
          <p14:tracePt t="20503" x="1746250" y="4864100"/>
          <p14:tracePt t="20519" x="1820863" y="4864100"/>
          <p14:tracePt t="20536" x="1935163" y="4864100"/>
          <p14:tracePt t="20553" x="2043113" y="4884738"/>
          <p14:tracePt t="20569" x="2144713" y="4938713"/>
          <p14:tracePt t="20586" x="2317750" y="4999038"/>
          <p14:tracePt t="20603" x="2674938" y="5095875"/>
          <p14:tracePt t="20619" x="3070225" y="5149850"/>
          <p14:tracePt t="20636" x="3551238" y="5176838"/>
          <p14:tracePt t="20653" x="4113213" y="5176838"/>
          <p14:tracePt t="20670" x="4252913" y="5187950"/>
          <p14:tracePt t="20686" x="4594225" y="5199063"/>
          <p14:tracePt t="20703" x="4810125" y="5210175"/>
          <p14:tracePt t="20720" x="4848225" y="5210175"/>
          <p14:tracePt t="20736" x="4875213" y="5210175"/>
          <p14:tracePt t="20845" x="4875213" y="5226050"/>
          <p14:tracePt t="20854" x="4830763" y="5280025"/>
          <p14:tracePt t="20864" x="4794250" y="5338763"/>
          <p14:tracePt t="20874" x="4765675" y="5392738"/>
          <p14:tracePt t="20886" x="4691063" y="5484813"/>
          <p14:tracePt t="20903" x="4594225" y="5626100"/>
          <p14:tracePt t="20920" x="4560888" y="5653088"/>
          <p14:tracePt t="20936" x="4540250" y="5664200"/>
          <p14:tracePt t="20953" x="4529138" y="5668963"/>
          <p14:tracePt t="20970" x="4518025" y="5668963"/>
          <p14:tracePt t="20986" x="4410075" y="5637213"/>
          <p14:tracePt t="21003" x="4264025" y="5588000"/>
          <p14:tracePt t="21020" x="4140200" y="5565775"/>
          <p14:tracePt t="21036" x="4010025" y="5561013"/>
          <p14:tracePt t="21053" x="3832225" y="5561013"/>
          <p14:tracePt t="21069" x="3706813" y="5565775"/>
          <p14:tracePt t="21086" x="3540125" y="5581650"/>
          <p14:tracePt t="21103" x="3340100" y="5581650"/>
          <p14:tracePt t="21119" x="3225800" y="5581650"/>
          <p14:tracePt t="21136" x="3036888" y="5561013"/>
          <p14:tracePt t="21153" x="2767013" y="5491163"/>
          <p14:tracePt t="21169" x="2663825" y="5473700"/>
          <p14:tracePt t="21186" x="2436813" y="5403850"/>
          <p14:tracePt t="21203" x="2328863" y="5349875"/>
          <p14:tracePt t="21220" x="2324100" y="5345113"/>
          <p14:tracePt t="21236" x="2317750" y="5338763"/>
          <p14:tracePt t="21457" x="2312988" y="5338763"/>
          <p14:tracePt t="21487" x="2301875" y="5322888"/>
          <p14:tracePt t="21495" x="2301875" y="5318125"/>
          <p14:tracePt t="21507" x="2297113" y="5280025"/>
          <p14:tracePt t="21519" x="2290763" y="5264150"/>
          <p14:tracePt t="21536" x="2274888" y="5226050"/>
          <p14:tracePt t="21553" x="2263775" y="5199063"/>
          <p14:tracePt t="21569" x="2259013" y="5192713"/>
          <p14:tracePt t="21603" x="2259013" y="5187950"/>
          <p14:tracePt t="21686" x="2259013" y="5199063"/>
          <p14:tracePt t="21696" x="2259013" y="5214938"/>
          <p14:tracePt t="21704" x="2259013" y="5219700"/>
          <p14:tracePt t="21720" x="2259013" y="5226050"/>
          <p14:tracePt t="21736" x="2259013" y="5230813"/>
          <p14:tracePt t="21846" x="2254250" y="5230813"/>
          <p14:tracePt t="22205" x="2254250" y="5226050"/>
          <p14:tracePt t="22214" x="2281238" y="5156200"/>
          <p14:tracePt t="22224" x="2308225" y="5122863"/>
          <p14:tracePt t="22236" x="2344738" y="5064125"/>
          <p14:tracePt t="22253" x="2362200" y="5046663"/>
          <p14:tracePt t="22270" x="2362200" y="5041900"/>
          <p14:tracePt t="22286" x="2362200" y="5037138"/>
          <p14:tracePt t="22344" x="2362200" y="50307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4"/>
            <a:ext cx="8998324" cy="4581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rgbClr val="FF0000"/>
                </a:solidFill>
              </a:rPr>
              <a:t>Playing computer games </a:t>
            </a:r>
          </a:p>
          <a:p>
            <a:pPr marL="0" indent="0">
              <a:buNone/>
            </a:pPr>
            <a:r>
              <a:rPr lang="en-US" altLang="ja-JP" sz="3200" dirty="0"/>
              <a:t>       </a:t>
            </a:r>
            <a:r>
              <a:rPr kumimoji="1" lang="en-US" altLang="ja-JP" sz="3200" dirty="0"/>
              <a:t>can hurt your eyes.</a:t>
            </a:r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Playing computer games</a:t>
            </a:r>
            <a:r>
              <a:rPr lang="en-US" altLang="ja-JP" sz="3200" dirty="0"/>
              <a:t>     </a:t>
            </a:r>
          </a:p>
          <a:p>
            <a:pPr marL="0" indent="0">
              <a:buNone/>
            </a:pPr>
            <a:r>
              <a:rPr lang="en-US" altLang="ja-JP" sz="3200" dirty="0"/>
              <a:t>       the children didn’t answer the phone.</a:t>
            </a: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rgbClr val="FF0000"/>
                </a:solidFill>
              </a:rPr>
              <a:t>To train a dog</a:t>
            </a:r>
          </a:p>
          <a:p>
            <a:pPr marL="0" indent="0">
              <a:buNone/>
            </a:pPr>
            <a:r>
              <a:rPr lang="en-US" altLang="ja-JP" sz="3200" dirty="0"/>
              <a:t>       is difficult.</a:t>
            </a:r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To train a dog</a:t>
            </a:r>
          </a:p>
          <a:p>
            <a:pPr marL="0" indent="0">
              <a:buNone/>
            </a:pPr>
            <a:r>
              <a:rPr lang="en-US" altLang="ja-JP" sz="3200" dirty="0"/>
              <a:t>       it is necessary to be wiser than dogs.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37362" y="2912082"/>
            <a:ext cx="711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現在分詞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TV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ゲームをしていて、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37362" y="1825625"/>
            <a:ext cx="479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主語：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TV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ゲームをすること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6662" y="4055595"/>
            <a:ext cx="479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主語：犬を訓練すること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46662" y="5199108"/>
            <a:ext cx="711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副詞用法：犬を訓練するためには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1437F63-621C-4DB2-ADB1-7D5F2EED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0" y="249220"/>
            <a:ext cx="10515600" cy="824897"/>
          </a:xfrm>
        </p:spPr>
        <p:txBody>
          <a:bodyPr>
            <a:normAutofit/>
          </a:bodyPr>
          <a:lstStyle/>
          <a:p>
            <a:r>
              <a:rPr kumimoji="1" lang="ja-JP" altLang="en-US" sz="3600" dirty="0"/>
              <a:t>同じ語句でも後が違えば？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906432D5-B860-48F8-9214-E05F71B124EA}"/>
              </a:ext>
            </a:extLst>
          </p:cNvPr>
          <p:cNvSpPr txBox="1">
            <a:spLocks/>
          </p:cNvSpPr>
          <p:nvPr/>
        </p:nvSpPr>
        <p:spPr>
          <a:xfrm>
            <a:off x="686360" y="972199"/>
            <a:ext cx="10515600" cy="82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部分の意味は全体の中で決まる！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2E63FB5-5496-4316-9F8E-AA6AC304C3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1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02"/>
    </mc:Choice>
    <mc:Fallback xmlns="">
      <p:transition spd="slow" advTm="113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551" x="2643188" y="5392738"/>
          <p14:tracePt t="1558" x="2663825" y="5392738"/>
          <p14:tracePt t="1567" x="2679700" y="5392738"/>
          <p14:tracePt t="1587" x="2701925" y="5383213"/>
          <p14:tracePt t="1598" x="2708275" y="5365750"/>
          <p14:tracePt t="1613" x="2717800" y="5322888"/>
          <p14:tracePt t="1629" x="2728913" y="5010150"/>
          <p14:tracePt t="1663" x="2778125" y="4122738"/>
          <p14:tracePt t="1696" x="2771775" y="3086100"/>
          <p14:tracePt t="1729" x="2513013" y="2486025"/>
          <p14:tracePt t="1746" x="2366963" y="2308225"/>
          <p14:tracePt t="1763" x="2286000" y="2216150"/>
          <p14:tracePt t="1779" x="2139950" y="2090738"/>
          <p14:tracePt t="1796" x="2063750" y="2020888"/>
          <p14:tracePt t="1813" x="2005013" y="1973263"/>
          <p14:tracePt t="1830" x="1928813" y="1912938"/>
          <p14:tracePt t="1846" x="1874838" y="1881188"/>
          <p14:tracePt t="1863" x="1831975" y="1858963"/>
          <p14:tracePt t="1879" x="1782763" y="1843088"/>
          <p14:tracePt t="1896" x="1724025" y="1820863"/>
          <p14:tracePt t="1913" x="1719263" y="1816100"/>
          <p14:tracePt t="1929" x="1712913" y="1816100"/>
          <p14:tracePt t="2289" x="1712913" y="1827213"/>
          <p14:tracePt t="2301" x="1712913" y="1836738"/>
          <p14:tracePt t="2307" x="1728788" y="1836738"/>
          <p14:tracePt t="2317" x="1820863" y="1762125"/>
          <p14:tracePt t="2330" x="2128838" y="1577975"/>
          <p14:tracePt t="2346" x="2339975" y="1438275"/>
          <p14:tracePt t="2363" x="2409825" y="1382713"/>
          <p14:tracePt t="2379" x="2598738" y="1258888"/>
          <p14:tracePt t="2413" x="2755900" y="1146175"/>
          <p14:tracePt t="2446" x="2809875" y="1108075"/>
          <p14:tracePt t="2479" x="2879725" y="1069975"/>
          <p14:tracePt t="2496" x="2917825" y="1047750"/>
          <p14:tracePt t="2513" x="2944813" y="1038225"/>
          <p14:tracePt t="2529" x="2978150" y="1027113"/>
          <p14:tracePt t="2546" x="3021013" y="1000125"/>
          <p14:tracePt t="2564" x="3052763" y="984250"/>
          <p14:tracePt t="2580" x="3097213" y="962025"/>
          <p14:tracePt t="2596" x="3133725" y="939800"/>
          <p14:tracePt t="2613" x="3155950" y="935038"/>
          <p14:tracePt t="2629" x="3225800" y="912813"/>
          <p14:tracePt t="2646" x="3275013" y="896938"/>
          <p14:tracePt t="2663" x="3290888" y="896938"/>
          <p14:tracePt t="2679" x="3340100" y="881063"/>
          <p14:tracePt t="2696" x="3398838" y="874713"/>
          <p14:tracePt t="2713" x="3414713" y="874713"/>
          <p14:tracePt t="2729" x="3497263" y="865188"/>
          <p14:tracePt t="2746" x="3571875" y="858838"/>
          <p14:tracePt t="2763" x="3594100" y="858838"/>
          <p14:tracePt t="2779" x="3675063" y="842963"/>
          <p14:tracePt t="2796" x="3751263" y="831850"/>
          <p14:tracePt t="2813" x="3787775" y="831850"/>
          <p14:tracePt t="2830" x="3868738" y="827088"/>
          <p14:tracePt t="2846" x="3949700" y="820738"/>
          <p14:tracePt t="2863" x="3994150" y="811213"/>
          <p14:tracePt t="2879" x="4052888" y="804863"/>
          <p14:tracePt t="2896" x="4113213" y="788988"/>
          <p14:tracePt t="2913" x="4176713" y="777875"/>
          <p14:tracePt t="2929" x="4268788" y="773113"/>
          <p14:tracePt t="2946" x="4322763" y="766763"/>
          <p14:tracePt t="2963" x="4367213" y="757238"/>
          <p14:tracePt t="2979" x="4414838" y="757238"/>
          <p14:tracePt t="2996" x="4479925" y="750888"/>
          <p14:tracePt t="3013" x="4518025" y="750888"/>
          <p14:tracePt t="3029" x="4567238" y="739775"/>
          <p14:tracePt t="3046" x="4621213" y="735013"/>
          <p14:tracePt t="3064" x="4637088" y="735013"/>
          <p14:tracePt t="3080" x="4695825" y="730250"/>
          <p14:tracePt t="3096" x="4772025" y="730250"/>
          <p14:tracePt t="3113" x="4794250" y="730250"/>
          <p14:tracePt t="3129" x="4864100" y="719138"/>
          <p14:tracePt t="3146" x="4929188" y="719138"/>
          <p14:tracePt t="3163" x="4960938" y="719138"/>
          <p14:tracePt t="3179" x="5037138" y="719138"/>
          <p14:tracePt t="3196" x="5102225" y="719138"/>
          <p14:tracePt t="3213" x="5122863" y="719138"/>
          <p14:tracePt t="3229" x="5214938" y="719138"/>
          <p14:tracePt t="3246" x="5268913" y="719138"/>
          <p14:tracePt t="3263" x="5291138" y="712788"/>
          <p14:tracePt t="3279" x="5360988" y="712788"/>
          <p14:tracePt t="3296" x="5437188" y="712788"/>
          <p14:tracePt t="3313" x="5464175" y="712788"/>
          <p14:tracePt t="3330" x="5565775" y="712788"/>
          <p14:tracePt t="3346" x="5630863" y="712788"/>
          <p14:tracePt t="3363" x="5695950" y="712788"/>
          <p14:tracePt t="3379" x="5781675" y="719138"/>
          <p14:tracePt t="3396" x="5853113" y="719138"/>
          <p14:tracePt t="3413" x="5907088" y="719138"/>
          <p14:tracePt t="3429" x="5965825" y="723900"/>
          <p14:tracePt t="3446" x="6046788" y="723900"/>
          <p14:tracePt t="3463" x="6096000" y="735013"/>
          <p14:tracePt t="3479" x="6134100" y="739775"/>
          <p14:tracePt t="3496" x="6203950" y="746125"/>
          <p14:tracePt t="3513" x="6226175" y="750888"/>
          <p14:tracePt t="3529" x="6273800" y="762000"/>
          <p14:tracePt t="3546" x="6323013" y="773113"/>
          <p14:tracePt t="3563" x="6338888" y="784225"/>
          <p14:tracePt t="3579" x="6372225" y="788988"/>
          <p14:tracePt t="3596" x="6403975" y="793750"/>
          <p14:tracePt t="3613" x="6408738" y="793750"/>
          <p14:tracePt t="3629" x="6415088" y="793750"/>
          <p14:tracePt t="3646" x="6419850" y="800100"/>
          <p14:tracePt t="3738" x="6426200" y="804863"/>
          <p14:tracePt t="3868" x="6426200" y="811213"/>
          <p14:tracePt t="3880" x="6426200" y="815975"/>
          <p14:tracePt t="3898" x="6426200" y="820738"/>
          <p14:tracePt t="3910" x="6426200" y="827088"/>
          <p14:tracePt t="3917" x="6426200" y="838200"/>
          <p14:tracePt t="3929" x="6426200" y="842963"/>
          <p14:tracePt t="3946" x="6426200" y="858838"/>
          <p14:tracePt t="3962" x="6419850" y="874713"/>
          <p14:tracePt t="3979" x="6419850" y="885825"/>
          <p14:tracePt t="3996" x="6415088" y="901700"/>
          <p14:tracePt t="4013" x="6408738" y="908050"/>
          <p14:tracePt t="4030" x="6408738" y="912813"/>
          <p14:tracePt t="4046" x="6399213" y="930275"/>
          <p14:tracePt t="4064" x="6399213" y="935038"/>
          <p14:tracePt t="4080" x="6392863" y="939800"/>
          <p14:tracePt t="4097" x="6388100" y="946150"/>
          <p14:tracePt t="4113" x="6388100" y="950913"/>
          <p14:tracePt t="4130" x="6381750" y="957263"/>
          <p14:tracePt t="4147" x="6376988" y="957263"/>
          <p14:tracePt t="4218" x="6372225" y="962025"/>
          <p14:tracePt t="4227" x="6365875" y="962025"/>
          <p14:tracePt t="4257" x="6361113" y="966788"/>
          <p14:tracePt t="4267" x="6354763" y="966788"/>
          <p14:tracePt t="4288" x="6354763" y="973138"/>
          <p14:tracePt t="4298" x="6350000" y="973138"/>
          <p14:tracePt t="4318" x="6345238" y="973138"/>
          <p14:tracePt t="4327" x="6345238" y="977900"/>
          <p14:tracePt t="4348" x="6338888" y="977900"/>
          <p14:tracePt t="4357" x="6334125" y="984250"/>
          <p14:tracePt t="4378" x="6327775" y="984250"/>
          <p14:tracePt t="4387" x="6327775" y="989013"/>
          <p14:tracePt t="4398" x="6323013" y="989013"/>
          <p14:tracePt t="4413" x="6323013" y="993775"/>
          <p14:tracePt t="4430" x="6318250" y="1000125"/>
          <p14:tracePt t="4446" x="6311900" y="1004888"/>
          <p14:tracePt t="4463" x="6307138" y="1011238"/>
          <p14:tracePt t="4480" x="6296025" y="1020763"/>
          <p14:tracePt t="4496" x="6289675" y="1027113"/>
          <p14:tracePt t="4513" x="6284913" y="1027113"/>
          <p14:tracePt t="4529" x="6280150" y="1031875"/>
          <p14:tracePt t="4546" x="6269038" y="1042988"/>
          <p14:tracePt t="4563" x="6262688" y="1047750"/>
          <p14:tracePt t="4580" x="6253163" y="1054100"/>
          <p14:tracePt t="4596" x="6242050" y="1058863"/>
          <p14:tracePt t="4613" x="6235700" y="1058863"/>
          <p14:tracePt t="4630" x="6226175" y="1069975"/>
          <p14:tracePt t="4647" x="6219825" y="1069975"/>
          <p14:tracePt t="4663" x="6215063" y="1074738"/>
          <p14:tracePt t="4679" x="6203950" y="1081088"/>
          <p14:tracePt t="4696" x="6199188" y="1081088"/>
          <p14:tracePt t="4713" x="6192838" y="1085850"/>
          <p14:tracePt t="4730" x="6188075" y="1085850"/>
          <p14:tracePt t="4746" x="6181725" y="1092200"/>
          <p14:tracePt t="4779" x="6172200" y="1096963"/>
          <p14:tracePt t="4796" x="6161088" y="1101725"/>
          <p14:tracePt t="4813" x="6154738" y="1108075"/>
          <p14:tracePt t="4830" x="6145213" y="1112838"/>
          <p14:tracePt t="4846" x="6138863" y="1119188"/>
          <p14:tracePt t="4880" x="6134100" y="1119188"/>
          <p14:tracePt t="4898" x="6134100" y="1123950"/>
          <p14:tracePt t="4917" x="6134100" y="1128713"/>
          <p14:tracePt t="4957" x="6134100" y="1135063"/>
          <p14:tracePt t="4967" x="6138863" y="1135063"/>
          <p14:tracePt t="4977" x="6145213" y="1135063"/>
          <p14:tracePt t="4987" x="6149975" y="1139825"/>
          <p14:tracePt t="5010" x="6154738" y="1139825"/>
          <p14:tracePt t="5017" x="6161088" y="1146175"/>
          <p14:tracePt t="5037" x="6165850" y="1146175"/>
          <p14:tracePt t="5057" x="6165850" y="1150938"/>
          <p14:tracePt t="5150" x="6172200" y="1150938"/>
          <p14:tracePt t="5699" x="6161088" y="1155700"/>
          <p14:tracePt t="5707" x="6149975" y="1162050"/>
          <p14:tracePt t="5717" x="6138863" y="1166813"/>
          <p14:tracePt t="5729" x="6122988" y="1173163"/>
          <p14:tracePt t="5746" x="6118225" y="1177925"/>
          <p14:tracePt t="5763" x="6107113" y="1189038"/>
          <p14:tracePt t="5779" x="6100763" y="1200150"/>
          <p14:tracePt t="5813" x="6091238" y="1227138"/>
          <p14:tracePt t="5846" x="6069013" y="1258888"/>
          <p14:tracePt t="5879" x="6053138" y="1274763"/>
          <p14:tracePt t="5897" x="6042025" y="1285875"/>
          <p14:tracePt t="5913" x="6035675" y="1292225"/>
          <p14:tracePt t="5929" x="6008688" y="1301750"/>
          <p14:tracePt t="5946" x="5981700" y="1312863"/>
          <p14:tracePt t="5963" x="5972175" y="1319213"/>
          <p14:tracePt t="5979" x="5938838" y="1335088"/>
          <p14:tracePt t="5996" x="5895975" y="1350963"/>
          <p14:tracePt t="6013" x="5873750" y="1362075"/>
          <p14:tracePt t="6029" x="5815013" y="1377950"/>
          <p14:tracePt t="6046" x="5734050" y="1393825"/>
          <p14:tracePt t="6063" x="5707063" y="1400175"/>
          <p14:tracePt t="6080" x="5561013" y="1431925"/>
          <p14:tracePt t="6096" x="5430838" y="1447800"/>
          <p14:tracePt t="6113" x="5376863" y="1458913"/>
          <p14:tracePt t="6129" x="5237163" y="1474788"/>
          <p14:tracePt t="6146" x="5118100" y="1485900"/>
          <p14:tracePt t="6163" x="5064125" y="1492250"/>
          <p14:tracePt t="6179" x="4911725" y="1524000"/>
          <p14:tracePt t="6196" x="4783138" y="1528763"/>
          <p14:tracePt t="6213" x="4679950" y="1550988"/>
          <p14:tracePt t="6229" x="4513263" y="1573213"/>
          <p14:tracePt t="6246" x="4421188" y="1589088"/>
          <p14:tracePt t="6263" x="4356100" y="1600200"/>
          <p14:tracePt t="6279" x="4295775" y="1604963"/>
          <p14:tracePt t="6296" x="4221163" y="1620838"/>
          <p14:tracePt t="6313" x="4140200" y="1631950"/>
          <p14:tracePt t="6330" x="3998913" y="1670050"/>
          <p14:tracePt t="6346" x="3771900" y="1735138"/>
          <p14:tracePt t="6363" x="3706813" y="1751013"/>
          <p14:tracePt t="6379" x="3551238" y="1793875"/>
          <p14:tracePt t="6396" x="3432175" y="1820863"/>
          <p14:tracePt t="6413" x="3398838" y="1827213"/>
          <p14:tracePt t="6429" x="3290888" y="1843088"/>
          <p14:tracePt t="6446" x="3124200" y="1885950"/>
          <p14:tracePt t="6463" x="3059113" y="1901825"/>
          <p14:tracePt t="6479" x="2852738" y="1955800"/>
          <p14:tracePt t="6496" x="2679700" y="2005013"/>
          <p14:tracePt t="6513" x="2625725" y="2020888"/>
          <p14:tracePt t="6529" x="2517775" y="2070100"/>
          <p14:tracePt t="6546" x="2459038" y="2097088"/>
          <p14:tracePt t="6563" x="2425700" y="2112963"/>
          <p14:tracePt t="6580" x="2328863" y="2151063"/>
          <p14:tracePt t="6596" x="2243138" y="2178050"/>
          <p14:tracePt t="6613" x="2216150" y="2182813"/>
          <p14:tracePt t="6629" x="2171700" y="2189163"/>
          <p14:tracePt t="6646" x="2155825" y="2193925"/>
          <p14:tracePt t="6663" x="2144713" y="2193925"/>
          <p14:tracePt t="6679" x="2128838" y="2198688"/>
          <p14:tracePt t="6696" x="2117725" y="2205038"/>
          <p14:tracePt t="6713" x="2112963" y="2205038"/>
          <p14:tracePt t="6729" x="2101850" y="2205038"/>
          <p14:tracePt t="6746" x="2090738" y="2209800"/>
          <p14:tracePt t="6779" x="2085975" y="2209800"/>
          <p14:tracePt t="6817" x="2085975" y="2216150"/>
          <p14:tracePt t="6858" x="2081213" y="2216150"/>
          <p14:tracePt t="7107" x="2108200" y="2216150"/>
          <p14:tracePt t="7119" x="2209800" y="2193925"/>
          <p14:tracePt t="7129" x="2263775" y="2189163"/>
          <p14:tracePt t="7137" x="2286000" y="2189163"/>
          <p14:tracePt t="7163" x="2308225" y="2189163"/>
          <p14:tracePt t="7196" x="2443163" y="2178050"/>
          <p14:tracePt t="7213" x="2497138" y="2182813"/>
          <p14:tracePt t="7229" x="2686050" y="2205038"/>
          <p14:tracePt t="7246" x="2879725" y="2236788"/>
          <p14:tracePt t="7263" x="2982913" y="2254250"/>
          <p14:tracePt t="7279" x="3113088" y="2286000"/>
          <p14:tracePt t="7296" x="3182938" y="2297113"/>
          <p14:tracePt t="7313" x="3248025" y="2308225"/>
          <p14:tracePt t="7330" x="3355975" y="2312988"/>
          <p14:tracePt t="7346" x="3425825" y="2328863"/>
          <p14:tracePt t="7363" x="3490913" y="2339975"/>
          <p14:tracePt t="7379" x="3556000" y="2339975"/>
          <p14:tracePt t="7396" x="3652838" y="2351088"/>
          <p14:tracePt t="7413" x="3729038" y="2355850"/>
          <p14:tracePt t="7430" x="3810000" y="2355850"/>
          <p14:tracePt t="7446" x="3886200" y="2355850"/>
          <p14:tracePt t="7463" x="4005263" y="2366963"/>
          <p14:tracePt t="7479" x="4140200" y="2366963"/>
          <p14:tracePt t="7496" x="4248150" y="2366963"/>
          <p14:tracePt t="7513" x="4313238" y="2366963"/>
          <p14:tracePt t="7529" x="4333875" y="2366963"/>
          <p14:tracePt t="7546" x="4371975" y="2366963"/>
          <p14:tracePt t="7564" x="4403725" y="2366963"/>
          <p14:tracePt t="7580" x="4425950" y="2366963"/>
          <p14:tracePt t="7596" x="4502150" y="2366963"/>
          <p14:tracePt t="7613" x="4529138" y="2366963"/>
          <p14:tracePt t="7629" x="4583113" y="2351088"/>
          <p14:tracePt t="7646" x="4637088" y="2335213"/>
          <p14:tracePt t="7663" x="4652963" y="2335213"/>
          <p14:tracePt t="7679" x="4668838" y="2335213"/>
          <p14:tracePt t="7696" x="4675188" y="2328863"/>
          <p14:tracePt t="7729" x="4679950" y="2317750"/>
          <p14:tracePt t="7746" x="4691063" y="2308225"/>
          <p14:tracePt t="7763" x="4702175" y="2297113"/>
          <p14:tracePt t="7779" x="4733925" y="2274888"/>
          <p14:tracePt t="7796" x="4760913" y="2263775"/>
          <p14:tracePt t="7813" x="4772025" y="2263775"/>
          <p14:tracePt t="7830" x="4803775" y="2263775"/>
          <p14:tracePt t="7846" x="4837113" y="2263775"/>
          <p14:tracePt t="7863" x="4841875" y="2263775"/>
          <p14:tracePt t="7880" x="4848225" y="2263775"/>
          <p14:tracePt t="7913" x="4848225" y="2259013"/>
          <p14:tracePt t="7947" x="4852988" y="2259013"/>
          <p14:tracePt t="7967" x="4857750" y="2259013"/>
          <p14:tracePt t="7987" x="4864100" y="2259013"/>
          <p14:tracePt t="7997" x="4868863" y="2259013"/>
          <p14:tracePt t="8089" x="4868863" y="2254250"/>
          <p14:tracePt t="8788" x="4864100" y="2254250"/>
          <p14:tracePt t="8929" x="4864100" y="2259013"/>
          <p14:tracePt t="8948" x="4857750" y="2259013"/>
          <p14:tracePt t="8957" x="4857750" y="2263775"/>
          <p14:tracePt t="8977" x="4852988" y="2263775"/>
          <p14:tracePt t="9027" x="4852988" y="2270125"/>
          <p14:tracePt t="9036" x="4848225" y="2274888"/>
          <p14:tracePt t="9057" x="4841875" y="2274888"/>
          <p14:tracePt t="9077" x="4841875" y="2281238"/>
          <p14:tracePt t="9117" x="4837113" y="2281238"/>
          <p14:tracePt t="9128" x="4837113" y="2286000"/>
          <p14:tracePt t="9137" x="4826000" y="2290763"/>
          <p14:tracePt t="9148" x="4803775" y="2301875"/>
          <p14:tracePt t="9163" x="4794250" y="2312988"/>
          <p14:tracePt t="9180" x="4749800" y="2335213"/>
          <p14:tracePt t="9196" x="4706938" y="2362200"/>
          <p14:tracePt t="9213" x="4684713" y="2378075"/>
          <p14:tracePt t="9229" x="4652963" y="2409825"/>
          <p14:tracePt t="9246" x="4625975" y="2420938"/>
          <p14:tracePt t="9263" x="4603750" y="2436813"/>
          <p14:tracePt t="9279" x="4567238" y="2463800"/>
          <p14:tracePt t="9296" x="4518025" y="2486025"/>
          <p14:tracePt t="9313" x="4448175" y="2517775"/>
          <p14:tracePt t="9330" x="4360863" y="2551113"/>
          <p14:tracePt t="9346" x="4264025" y="2582863"/>
          <p14:tracePt t="9363" x="4214813" y="2593975"/>
          <p14:tracePt t="9379" x="4156075" y="2609850"/>
          <p14:tracePt t="9396" x="4059238" y="2625725"/>
          <p14:tracePt t="9413" x="4010025" y="2625725"/>
          <p14:tracePt t="9429" x="3929063" y="2632075"/>
          <p14:tracePt t="9446" x="3778250" y="2643188"/>
          <p14:tracePt t="9463" x="3695700" y="2652713"/>
          <p14:tracePt t="9479" x="3517900" y="2674938"/>
          <p14:tracePt t="9496" x="3351213" y="2701925"/>
          <p14:tracePt t="9513" x="3313113" y="2713038"/>
          <p14:tracePt t="9530" x="3182938" y="2724150"/>
          <p14:tracePt t="9546" x="3043238" y="2728913"/>
          <p14:tracePt t="9563" x="2998788" y="2740025"/>
          <p14:tracePt t="9580" x="2859088" y="2755900"/>
          <p14:tracePt t="9596" x="2713038" y="2789238"/>
          <p14:tracePt t="9613" x="2663825" y="2794000"/>
          <p14:tracePt t="9629" x="2528888" y="2825750"/>
          <p14:tracePt t="9646" x="2405063" y="2832100"/>
          <p14:tracePt t="9663" x="2371725" y="2843213"/>
          <p14:tracePt t="9679" x="2308225" y="2843213"/>
          <p14:tracePt t="9696" x="2259013" y="2847975"/>
          <p14:tracePt t="9713" x="2232025" y="2847975"/>
          <p14:tracePt t="9729" x="2189163" y="2847975"/>
          <p14:tracePt t="9746" x="2166938" y="2847975"/>
          <p14:tracePt t="9763" x="2117725" y="2847975"/>
          <p14:tracePt t="9779" x="2054225" y="2847975"/>
          <p14:tracePt t="9796" x="2005013" y="2852738"/>
          <p14:tracePt t="9813" x="1966913" y="2852738"/>
          <p14:tracePt t="9830" x="1946275" y="2852738"/>
          <p14:tracePt t="9846" x="1917700" y="2852738"/>
          <p14:tracePt t="9863" x="1901825" y="2852738"/>
          <p14:tracePt t="9879" x="1881188" y="2852738"/>
          <p14:tracePt t="9896" x="1847850" y="2847975"/>
          <p14:tracePt t="9913" x="1843088" y="2847975"/>
          <p14:tracePt t="9929" x="1836738" y="2847975"/>
          <p14:tracePt t="9977" x="1836738" y="2843213"/>
          <p14:tracePt t="10027" x="1831975" y="2843213"/>
          <p14:tracePt t="10499" x="1858963" y="2843213"/>
          <p14:tracePt t="10507" x="1928813" y="2836863"/>
          <p14:tracePt t="10519" x="2054225" y="2825750"/>
          <p14:tracePt t="10529" x="2128838" y="2825750"/>
          <p14:tracePt t="10563" x="2432050" y="2805113"/>
          <p14:tracePt t="10596" x="2636838" y="2782888"/>
          <p14:tracePt t="10647" x="2643188" y="2782888"/>
          <p14:tracePt t="10663" x="2652713" y="2782888"/>
          <p14:tracePt t="10679" x="2735263" y="2767013"/>
          <p14:tracePt t="10696" x="2874963" y="2767013"/>
          <p14:tracePt t="10713" x="2940050" y="2767013"/>
          <p14:tracePt t="10729" x="3052763" y="2762250"/>
          <p14:tracePt t="10746" x="3160713" y="2751138"/>
          <p14:tracePt t="10763" x="3209925" y="2751138"/>
          <p14:tracePt t="10779" x="3398838" y="2751138"/>
          <p14:tracePt t="10796" x="3614738" y="2755900"/>
          <p14:tracePt t="10813" x="3805238" y="2755900"/>
          <p14:tracePt t="10830" x="4059238" y="2767013"/>
          <p14:tracePt t="10846" x="4198938" y="2767013"/>
          <p14:tracePt t="10863" x="4248150" y="2767013"/>
          <p14:tracePt t="10879" x="4275138" y="2771775"/>
          <p14:tracePt t="10896" x="4279900" y="2771775"/>
          <p14:tracePt t="10913" x="4286250" y="2771775"/>
          <p14:tracePt t="10930" x="4295775" y="2771775"/>
          <p14:tracePt t="10946" x="4329113" y="2771775"/>
          <p14:tracePt t="10963" x="4340225" y="2771775"/>
          <p14:tracePt t="10979" x="4349750" y="2771775"/>
          <p14:tracePt t="12036" x="4318000" y="2778125"/>
          <p14:tracePt t="12048" x="4198938" y="2832100"/>
          <p14:tracePt t="12057" x="4122738" y="2852738"/>
          <p14:tracePt t="12067" x="4032250" y="2874963"/>
          <p14:tracePt t="12080" x="3976688" y="2879725"/>
          <p14:tracePt t="12096" x="3913188" y="2879725"/>
          <p14:tracePt t="12113" x="3902075" y="2879725"/>
          <p14:tracePt t="12147" x="3863975" y="2816225"/>
          <p14:tracePt t="12179" x="3744913" y="2728913"/>
          <p14:tracePt t="12213" x="3544888" y="2690813"/>
          <p14:tracePt t="12229" x="3405188" y="2659063"/>
          <p14:tracePt t="12246" x="3328988" y="2636838"/>
          <p14:tracePt t="12263" x="3290888" y="2620963"/>
          <p14:tracePt t="12279" x="3252788" y="2605088"/>
          <p14:tracePt t="12296" x="3214688" y="2598738"/>
          <p14:tracePt t="12313" x="3171825" y="2589213"/>
          <p14:tracePt t="12329" x="3124200" y="2582863"/>
          <p14:tracePt t="12346" x="3036888" y="2582863"/>
          <p14:tracePt t="12363" x="2955925" y="2571750"/>
          <p14:tracePt t="12379" x="2843213" y="2562225"/>
          <p14:tracePt t="12396" x="2762250" y="2544763"/>
          <p14:tracePt t="12413" x="2686050" y="2535238"/>
          <p14:tracePt t="12429" x="2555875" y="2528888"/>
          <p14:tracePt t="12446" x="2454275" y="2517775"/>
          <p14:tracePt t="12463" x="2263775" y="2508250"/>
          <p14:tracePt t="12479" x="2005013" y="2486025"/>
          <p14:tracePt t="12496" x="1719263" y="2463800"/>
          <p14:tracePt t="12513" x="1627188" y="2463800"/>
          <p14:tracePt t="12529" x="1458913" y="2432050"/>
          <p14:tracePt t="12546" x="1366838" y="2409825"/>
          <p14:tracePt t="12564" x="1335088" y="2393950"/>
          <p14:tracePt t="12580" x="1270000" y="2362200"/>
          <p14:tracePt t="12596" x="1211263" y="2312988"/>
          <p14:tracePt t="12613" x="1189038" y="2297113"/>
          <p14:tracePt t="12629" x="1128713" y="2243138"/>
          <p14:tracePt t="12646" x="1054100" y="2193925"/>
          <p14:tracePt t="12663" x="993775" y="2144713"/>
          <p14:tracePt t="12680" x="908050" y="2090738"/>
          <p14:tracePt t="12696" x="885825" y="2070100"/>
          <p14:tracePt t="12713" x="858838" y="2036763"/>
          <p14:tracePt t="12729" x="842963" y="2000250"/>
          <p14:tracePt t="12746" x="842963" y="1935163"/>
          <p14:tracePt t="12763" x="854075" y="1885950"/>
          <p14:tracePt t="12779" x="896938" y="1809750"/>
          <p14:tracePt t="12796" x="957263" y="1728788"/>
          <p14:tracePt t="12813" x="1004888" y="1685925"/>
          <p14:tracePt t="12830" x="1047750" y="1631950"/>
          <p14:tracePt t="12846" x="1128713" y="1566863"/>
          <p14:tracePt t="12863" x="1173163" y="1539875"/>
          <p14:tracePt t="12880" x="1274763" y="1481138"/>
          <p14:tracePt t="12897" x="1470025" y="1427163"/>
          <p14:tracePt t="12913" x="1573213" y="1404938"/>
          <p14:tracePt t="12929" x="1804988" y="1366838"/>
          <p14:tracePt t="12946" x="2016125" y="1346200"/>
          <p14:tracePt t="12963" x="2097088" y="1335088"/>
          <p14:tracePt t="12979" x="2274888" y="1323975"/>
          <p14:tracePt t="12996" x="2425700" y="1319213"/>
          <p14:tracePt t="13013" x="2490788" y="1308100"/>
          <p14:tracePt t="13029" x="2708275" y="1308100"/>
          <p14:tracePt t="13046" x="2978150" y="1308100"/>
          <p14:tracePt t="13063" x="3063875" y="1308100"/>
          <p14:tracePt t="13080" x="3270250" y="1312863"/>
          <p14:tracePt t="13096" x="3459163" y="1335088"/>
          <p14:tracePt t="13113" x="3560763" y="1350963"/>
          <p14:tracePt t="13129" x="3713163" y="1373188"/>
          <p14:tracePt t="13147" x="3832225" y="1389063"/>
          <p14:tracePt t="13163" x="3922713" y="1400175"/>
          <p14:tracePt t="13179" x="4079875" y="1438275"/>
          <p14:tracePt t="13196" x="4187825" y="1465263"/>
          <p14:tracePt t="13213" x="4279900" y="1485900"/>
          <p14:tracePt t="13229" x="4376738" y="1524000"/>
          <p14:tracePt t="13246" x="4513263" y="1577975"/>
          <p14:tracePt t="13263" x="4587875" y="1609725"/>
          <p14:tracePt t="13279" x="4684713" y="1643063"/>
          <p14:tracePt t="13296" x="4745038" y="1681163"/>
          <p14:tracePt t="13313" x="4810125" y="1712913"/>
          <p14:tracePt t="13330" x="4879975" y="1782763"/>
          <p14:tracePt t="13346" x="4933950" y="1858963"/>
          <p14:tracePt t="13363" x="4956175" y="1890713"/>
          <p14:tracePt t="13379" x="4983163" y="1973263"/>
          <p14:tracePt t="13396" x="4992688" y="2054225"/>
          <p14:tracePt t="13413" x="4992688" y="2070100"/>
          <p14:tracePt t="13429" x="4992688" y="2128838"/>
          <p14:tracePt t="13446" x="4983163" y="2162175"/>
          <p14:tracePt t="13463" x="4983163" y="2171700"/>
          <p14:tracePt t="13479" x="4983163" y="2193925"/>
          <p14:tracePt t="13496" x="4976813" y="2198688"/>
          <p14:tracePt t="13529" x="4972050" y="2209800"/>
          <p14:tracePt t="13546" x="4960938" y="2220913"/>
          <p14:tracePt t="13563" x="4956175" y="2227263"/>
          <p14:tracePt t="13580" x="4949825" y="2236788"/>
          <p14:tracePt t="13596" x="4938713" y="2247900"/>
          <p14:tracePt t="13629" x="4933950" y="2254250"/>
          <p14:tracePt t="13646" x="4929188" y="2254250"/>
          <p14:tracePt t="13663" x="4922838" y="2254250"/>
          <p14:tracePt t="13679" x="4918075" y="2259013"/>
          <p14:tracePt t="13887" x="4918075" y="2263775"/>
          <p14:tracePt t="13947" x="4922838" y="2263775"/>
          <p14:tracePt t="13957" x="5003800" y="2263775"/>
          <p14:tracePt t="13968" x="5053013" y="2263775"/>
          <p14:tracePt t="13979" x="5106988" y="2263775"/>
          <p14:tracePt t="14013" x="5257800" y="2263775"/>
          <p14:tracePt t="14046" x="5302250" y="2286000"/>
          <p14:tracePt t="14080" x="5430838" y="2301875"/>
          <p14:tracePt t="14096" x="5500688" y="2301875"/>
          <p14:tracePt t="14113" x="5527675" y="2308225"/>
          <p14:tracePt t="14129" x="5538788" y="2308225"/>
          <p14:tracePt t="14147" x="5545138" y="2308225"/>
          <p14:tracePt t="14163" x="5545138" y="2312988"/>
          <p14:tracePt t="14180" x="5534025" y="2312988"/>
          <p14:tracePt t="14196" x="5518150" y="2312988"/>
          <p14:tracePt t="14213" x="5511800" y="2312988"/>
          <p14:tracePt t="14229" x="5507038" y="2312988"/>
          <p14:tracePt t="14267" x="5507038" y="2317750"/>
          <p14:tracePt t="14279" x="5507038" y="2324100"/>
          <p14:tracePt t="14296" x="5507038" y="2335213"/>
          <p14:tracePt t="14313" x="5507038" y="2339975"/>
          <p14:tracePt t="14399" x="5511800" y="2344738"/>
          <p14:tracePt t="14409" x="5518150" y="2344738"/>
          <p14:tracePt t="14418" x="5527675" y="2344738"/>
          <p14:tracePt t="14430" x="5534025" y="2344738"/>
          <p14:tracePt t="14446" x="5556250" y="2351088"/>
          <p14:tracePt t="14463" x="5619750" y="2351088"/>
          <p14:tracePt t="14479" x="5722938" y="2351088"/>
          <p14:tracePt t="14496" x="5761038" y="2351088"/>
          <p14:tracePt t="14513" x="5880100" y="2339975"/>
          <p14:tracePt t="14529" x="5954713" y="2335213"/>
          <p14:tracePt t="14546" x="6003925" y="2335213"/>
          <p14:tracePt t="14562" x="6035675" y="2335213"/>
          <p14:tracePt t="14580" x="6091238" y="2335213"/>
          <p14:tracePt t="14596" x="6138863" y="2335213"/>
          <p14:tracePt t="14613" x="6161088" y="2335213"/>
          <p14:tracePt t="14629" x="6188075" y="2335213"/>
          <p14:tracePt t="14646" x="6192838" y="2335213"/>
          <p14:tracePt t="14697" x="6192838" y="2328863"/>
          <p14:tracePt t="17411" x="5765800" y="2582863"/>
          <p14:tracePt t="17418" x="5761038" y="2589213"/>
          <p14:tracePt t="17429" x="5754688" y="2598738"/>
          <p14:tracePt t="17446" x="5727700" y="2625725"/>
          <p14:tracePt t="17463" x="5657850" y="2663825"/>
          <p14:tracePt t="17479" x="5446713" y="2733675"/>
          <p14:tracePt t="17496" x="5106988" y="2852738"/>
          <p14:tracePt t="17513" x="4484688" y="3048000"/>
          <p14:tracePt t="17546" x="3814763" y="3171825"/>
          <p14:tracePt t="17580" x="3448050" y="3214688"/>
          <p14:tracePt t="17613" x="3187700" y="3241675"/>
          <p14:tracePt t="17629" x="2928938" y="3275013"/>
          <p14:tracePt t="17646" x="2825750" y="3297238"/>
          <p14:tracePt t="17663" x="2582863" y="3360738"/>
          <p14:tracePt t="17679" x="2447925" y="3398838"/>
          <p14:tracePt t="17696" x="2409825" y="3414713"/>
          <p14:tracePt t="17713" x="2393950" y="3421063"/>
          <p14:tracePt t="17729" x="2362200" y="3425825"/>
          <p14:tracePt t="17746" x="2317750" y="3441700"/>
          <p14:tracePt t="17763" x="2301875" y="3441700"/>
          <p14:tracePt t="17779" x="2274888" y="3441700"/>
          <p14:tracePt t="17796" x="2263775" y="3448050"/>
          <p14:tracePt t="17830" x="2259013" y="3452813"/>
          <p14:tracePt t="17846" x="2247900" y="3475038"/>
          <p14:tracePt t="17863" x="2243138" y="3479800"/>
          <p14:tracePt t="18709" x="2243138" y="3486150"/>
          <p14:tracePt t="18808" x="2236788" y="3486150"/>
          <p14:tracePt t="18819" x="2232025" y="3486150"/>
          <p14:tracePt t="18828" x="2216150" y="3495675"/>
          <p14:tracePt t="18837" x="2209800" y="3495675"/>
          <p14:tracePt t="18847" x="2205038" y="3502025"/>
          <p14:tracePt t="18863" x="2200275" y="3502025"/>
          <p14:tracePt t="18886" x="2193925" y="3502025"/>
          <p14:tracePt t="19538" x="2209800" y="3502025"/>
          <p14:tracePt t="19551" x="2297113" y="3502025"/>
          <p14:tracePt t="19557" x="2362200" y="3495675"/>
          <p14:tracePt t="19568" x="2425700" y="3486150"/>
          <p14:tracePt t="19579" x="2643188" y="3459163"/>
          <p14:tracePt t="19596" x="2724150" y="3452813"/>
          <p14:tracePt t="19613" x="2901950" y="3421063"/>
          <p14:tracePt t="19646" x="2955925" y="3421063"/>
          <p14:tracePt t="19680" x="3063875" y="3421063"/>
          <p14:tracePt t="19713" x="3333750" y="3398838"/>
          <p14:tracePt t="19729" x="3524250" y="3378200"/>
          <p14:tracePt t="19746" x="3560763" y="3378200"/>
          <p14:tracePt t="19763" x="3652838" y="3378200"/>
          <p14:tracePt t="19779" x="3717925" y="3378200"/>
          <p14:tracePt t="19796" x="3805238" y="3382963"/>
          <p14:tracePt t="19813" x="3859213" y="3382963"/>
          <p14:tracePt t="19830" x="4021138" y="3382963"/>
          <p14:tracePt t="19846" x="4133850" y="3382963"/>
          <p14:tracePt t="19863" x="4167188" y="3382963"/>
          <p14:tracePt t="19879" x="4187825" y="3382963"/>
          <p14:tracePt t="19927" x="4194175" y="3382963"/>
          <p14:tracePt t="19947" x="4210050" y="3378200"/>
          <p14:tracePt t="19957" x="4214813" y="3378200"/>
          <p14:tracePt t="19967" x="4221163" y="3378200"/>
          <p14:tracePt t="19979" x="4237038" y="3378200"/>
          <p14:tracePt t="19996" x="4248150" y="3378200"/>
          <p14:tracePt t="20013" x="4291013" y="3378200"/>
          <p14:tracePt t="20029" x="4313238" y="3382963"/>
          <p14:tracePt t="20046" x="4340225" y="3394075"/>
          <p14:tracePt t="20063" x="4349750" y="3394075"/>
          <p14:tracePt t="20080" x="4371975" y="3398838"/>
          <p14:tracePt t="20096" x="4383088" y="3398838"/>
          <p14:tracePt t="20238" x="4383088" y="3394075"/>
          <p14:tracePt t="20559" x="4376738" y="3394075"/>
          <p14:tracePt t="20598" x="4360863" y="3394075"/>
          <p14:tracePt t="20607" x="4349750" y="3394075"/>
          <p14:tracePt t="20617" x="4340225" y="3398838"/>
          <p14:tracePt t="20629" x="4291013" y="3405188"/>
          <p14:tracePt t="20646" x="4241800" y="3414713"/>
          <p14:tracePt t="20663" x="4198938" y="3421063"/>
          <p14:tracePt t="20696" x="4037013" y="3479800"/>
          <p14:tracePt t="20729" x="3713163" y="3594100"/>
          <p14:tracePt t="20763" x="3636963" y="3609975"/>
          <p14:tracePt t="20779" x="3513138" y="3641725"/>
          <p14:tracePt t="20813" x="3463925" y="3648075"/>
          <p14:tracePt t="20829" x="3405188" y="3659188"/>
          <p14:tracePt t="20846" x="3344863" y="3663950"/>
          <p14:tracePt t="20863" x="3328988" y="3668713"/>
          <p14:tracePt t="20879" x="3275013" y="3686175"/>
          <p14:tracePt t="20896" x="3236913" y="3702050"/>
          <p14:tracePt t="20913" x="3221038" y="3706813"/>
          <p14:tracePt t="20929" x="3194050" y="3722688"/>
          <p14:tracePt t="20946" x="3182938" y="3733800"/>
          <p14:tracePt t="20963" x="3171825" y="3749675"/>
          <p14:tracePt t="20979" x="3155950" y="3760788"/>
          <p14:tracePt t="20996" x="3151188" y="3771900"/>
          <p14:tracePt t="21013" x="3144838" y="3776663"/>
          <p14:tracePt t="21029" x="3140075" y="3783013"/>
          <p14:tracePt t="21046" x="3124200" y="3798888"/>
          <p14:tracePt t="21063" x="3117850" y="3814763"/>
          <p14:tracePt t="21080" x="3101975" y="3832225"/>
          <p14:tracePt t="21096" x="3101975" y="3836988"/>
          <p14:tracePt t="21113" x="3101975" y="3841750"/>
          <p14:tracePt t="21129" x="3101975" y="3848100"/>
          <p14:tracePt t="21209" x="3101975" y="3859213"/>
          <p14:tracePt t="21218" x="3124200" y="3875088"/>
          <p14:tracePt t="21230" x="3144838" y="3886200"/>
          <p14:tracePt t="21246" x="3214688" y="3913188"/>
          <p14:tracePt t="21263" x="3252788" y="3917950"/>
          <p14:tracePt t="21279" x="3360738" y="3933825"/>
          <p14:tracePt t="21296" x="3502025" y="3933825"/>
          <p14:tracePt t="21313" x="3551238" y="3933825"/>
          <p14:tracePt t="21329" x="3690938" y="3933825"/>
          <p14:tracePt t="21347" x="3821113" y="3933825"/>
          <p14:tracePt t="21363" x="3859213" y="3922713"/>
          <p14:tracePt t="21379" x="3956050" y="3906838"/>
          <p14:tracePt t="21396" x="4059238" y="3890963"/>
          <p14:tracePt t="21413" x="4113213" y="3879850"/>
          <p14:tracePt t="21430" x="4306888" y="3848100"/>
          <p14:tracePt t="21446" x="4448175" y="3821113"/>
          <p14:tracePt t="21463" x="4502150" y="3810000"/>
          <p14:tracePt t="21479" x="4560888" y="3805238"/>
          <p14:tracePt t="21496" x="4567238" y="3805238"/>
          <p14:tracePt t="21513" x="4572000" y="3805238"/>
          <p14:tracePt t="21529" x="4583113" y="3805238"/>
          <p14:tracePt t="21546" x="4603750" y="3805238"/>
          <p14:tracePt t="21563" x="4625975" y="3805238"/>
          <p14:tracePt t="21579" x="4641850" y="3805238"/>
          <p14:tracePt t="21596" x="4652963" y="3805238"/>
          <p14:tracePt t="21613" x="4668838" y="3805238"/>
          <p14:tracePt t="21646" x="4679950" y="3805238"/>
          <p14:tracePt t="21707" x="4684713" y="3805238"/>
          <p14:tracePt t="21728" x="4691063" y="3810000"/>
          <p14:tracePt t="21747" x="4695825" y="3810000"/>
          <p14:tracePt t="21757" x="4702175" y="3810000"/>
          <p14:tracePt t="21767" x="4706938" y="3810000"/>
          <p14:tracePt t="21779" x="4711700" y="3814763"/>
          <p14:tracePt t="21796" x="4745038" y="3821113"/>
          <p14:tracePt t="21813" x="4772025" y="3821113"/>
          <p14:tracePt t="21830" x="4848225" y="3832225"/>
          <p14:tracePt t="21846" x="4933950" y="3832225"/>
          <p14:tracePt t="21863" x="4965700" y="3836988"/>
          <p14:tracePt t="21879" x="5041900" y="3836988"/>
          <p14:tracePt t="21896" x="5091113" y="3836988"/>
          <p14:tracePt t="21913" x="5102225" y="3836988"/>
          <p14:tracePt t="21929" x="5145088" y="3841750"/>
          <p14:tracePt t="21946" x="5183188" y="3841750"/>
          <p14:tracePt t="21963" x="5199063" y="3841750"/>
          <p14:tracePt t="21979" x="5230813" y="3841750"/>
          <p14:tracePt t="21996" x="5237163" y="3841750"/>
          <p14:tracePt t="22013" x="5257800" y="3848100"/>
          <p14:tracePt t="22029" x="5291138" y="3848100"/>
          <p14:tracePt t="22046" x="5307013" y="3848100"/>
          <p14:tracePt t="22063" x="5318125" y="3848100"/>
          <p14:tracePt t="22080" x="5334000" y="3859213"/>
          <p14:tracePt t="22096" x="5345113" y="3859213"/>
          <p14:tracePt t="22113" x="5414963" y="3863975"/>
          <p14:tracePt t="22129" x="5495925" y="3868738"/>
          <p14:tracePt t="22146" x="5588000" y="3868738"/>
          <p14:tracePt t="22163" x="5614988" y="3868738"/>
          <p14:tracePt t="22179" x="5700713" y="3868738"/>
          <p14:tracePt t="22196" x="5799138" y="3868738"/>
          <p14:tracePt t="22213" x="5853113" y="3868738"/>
          <p14:tracePt t="22229" x="5981700" y="3859213"/>
          <p14:tracePt t="22246" x="6145213" y="3848100"/>
          <p14:tracePt t="22263" x="6188075" y="3841750"/>
          <p14:tracePt t="22279" x="6307138" y="3821113"/>
          <p14:tracePt t="22296" x="6419850" y="3814763"/>
          <p14:tracePt t="22313" x="6462713" y="3814763"/>
          <p14:tracePt t="22329" x="6543675" y="3805238"/>
          <p14:tracePt t="22346" x="6577013" y="3805238"/>
          <p14:tracePt t="22363" x="6642100" y="3805238"/>
          <p14:tracePt t="22379" x="6662738" y="3805238"/>
          <p14:tracePt t="22396" x="6684963" y="3805238"/>
          <p14:tracePt t="22413" x="6734175" y="3805238"/>
          <p14:tracePt t="22429" x="6804025" y="3794125"/>
          <p14:tracePt t="22446" x="6819900" y="3794125"/>
          <p14:tracePt t="22463" x="6889750" y="3787775"/>
          <p14:tracePt t="22479" x="6970713" y="3783013"/>
          <p14:tracePt t="22496" x="7008813" y="3771900"/>
          <p14:tracePt t="22513" x="7116763" y="3760788"/>
          <p14:tracePt t="22529" x="7181850" y="3760788"/>
          <p14:tracePt t="22546" x="7262813" y="3756025"/>
          <p14:tracePt t="22563" x="7312025" y="3756025"/>
          <p14:tracePt t="22580" x="7366000" y="3756025"/>
          <p14:tracePt t="22596" x="7473950" y="3756025"/>
          <p14:tracePt t="22613" x="7559675" y="3756025"/>
          <p14:tracePt t="22629" x="7689850" y="3756025"/>
          <p14:tracePt t="22646" x="7743825" y="3756025"/>
          <p14:tracePt t="22663" x="7750175" y="3756025"/>
          <p14:tracePt t="22679" x="7754938" y="3756025"/>
          <p14:tracePt t="23027" x="7750175" y="3760788"/>
          <p14:tracePt t="23037" x="7739063" y="3760788"/>
          <p14:tracePt t="23057" x="7732713" y="3760788"/>
          <p14:tracePt t="23067" x="7727950" y="3760788"/>
          <p14:tracePt t="23087" x="7723188" y="3760788"/>
          <p14:tracePt t="23157" x="7716838" y="3760788"/>
          <p14:tracePt t="23217" x="7712075" y="3760788"/>
          <p14:tracePt t="23237" x="7705725" y="3760788"/>
          <p14:tracePt t="23248" x="7700963" y="3767138"/>
          <p14:tracePt t="23257" x="7696200" y="3767138"/>
          <p14:tracePt t="23268" x="7689850" y="3767138"/>
          <p14:tracePt t="23279" x="7685088" y="3767138"/>
          <p14:tracePt t="23296" x="7678738" y="3767138"/>
          <p14:tracePt t="23313" x="7673975" y="3767138"/>
          <p14:tracePt t="23367" x="7669213" y="3767138"/>
          <p14:tracePt t="24011" x="7662863" y="3767138"/>
          <p14:tracePt t="24020" x="7651750" y="3767138"/>
          <p14:tracePt t="24029" x="7635875" y="3767138"/>
          <p14:tracePt t="24046" x="7608888" y="3760788"/>
          <p14:tracePt t="24063" x="7550150" y="3760788"/>
          <p14:tracePt t="24079" x="7408863" y="3749675"/>
          <p14:tracePt t="24096" x="7370763" y="3749675"/>
          <p14:tracePt t="24113" x="7296150" y="3744913"/>
          <p14:tracePt t="24147" x="7165975" y="3717925"/>
          <p14:tracePt t="24180" x="6738938" y="3675063"/>
          <p14:tracePt t="24213" x="5781675" y="3582988"/>
          <p14:tracePt t="24229" x="5041900" y="3495675"/>
          <p14:tracePt t="24246" x="4852988" y="3468688"/>
          <p14:tracePt t="24263" x="4533900" y="3378200"/>
          <p14:tracePt t="24279" x="4383088" y="3275013"/>
          <p14:tracePt t="24296" x="4268788" y="3198813"/>
          <p14:tracePt t="24313" x="4140200" y="3155950"/>
          <p14:tracePt t="24330" x="3798888" y="3070225"/>
          <p14:tracePt t="24346" x="3425825" y="3021013"/>
          <p14:tracePt t="24363" x="3214688" y="3009900"/>
          <p14:tracePt t="24379" x="3070225" y="2987675"/>
          <p14:tracePt t="24396" x="3016250" y="2978150"/>
          <p14:tracePt t="24413" x="2998788" y="2960688"/>
          <p14:tracePt t="24429" x="2989263" y="2944813"/>
          <p14:tracePt t="24446" x="2982913" y="2933700"/>
          <p14:tracePt t="24463" x="2971800" y="2901950"/>
          <p14:tracePt t="24479" x="2940050" y="2863850"/>
          <p14:tracePt t="24496" x="2928938" y="2859088"/>
          <p14:tracePt t="24513" x="2917825" y="2847975"/>
          <p14:tracePt t="24529" x="2870200" y="2820988"/>
          <p14:tracePt t="24546" x="2847975" y="2805113"/>
          <p14:tracePt t="24563" x="2816225" y="2794000"/>
          <p14:tracePt t="24580" x="2789238" y="2771775"/>
          <p14:tracePt t="24596" x="2724150" y="2740025"/>
          <p14:tracePt t="24613" x="2701925" y="2724150"/>
          <p14:tracePt t="24629" x="2589213" y="2670175"/>
          <p14:tracePt t="24646" x="2490788" y="2636838"/>
          <p14:tracePt t="24663" x="2447925" y="2625725"/>
          <p14:tracePt t="24679" x="2355850" y="2609850"/>
          <p14:tracePt t="24696" x="2270125" y="2593975"/>
          <p14:tracePt t="24713" x="2232025" y="2582863"/>
          <p14:tracePt t="24729" x="2112963" y="2544763"/>
          <p14:tracePt t="24746" x="2043113" y="2528888"/>
          <p14:tracePt t="24763" x="1854200" y="2486025"/>
          <p14:tracePt t="24779" x="1670050" y="2447925"/>
          <p14:tracePt t="24796" x="1550988" y="2409825"/>
          <p14:tracePt t="24813" x="1458913" y="2366963"/>
          <p14:tracePt t="24829" x="1362075" y="2335213"/>
          <p14:tracePt t="24846" x="1220788" y="2247900"/>
          <p14:tracePt t="24863" x="1150938" y="2193925"/>
          <p14:tracePt t="24879" x="1085850" y="2139950"/>
          <p14:tracePt t="24896" x="993775" y="2043113"/>
          <p14:tracePt t="24913" x="966788" y="2009775"/>
          <p14:tracePt t="24929" x="919163" y="1944688"/>
          <p14:tracePt t="24946" x="903288" y="1885950"/>
          <p14:tracePt t="24963" x="903288" y="1863725"/>
          <p14:tracePt t="24979" x="896938" y="1789113"/>
          <p14:tracePt t="24996" x="896938" y="1708150"/>
          <p14:tracePt t="25013" x="903288" y="1674813"/>
          <p14:tracePt t="25029" x="950913" y="1577975"/>
          <p14:tracePt t="25046" x="984250" y="1535113"/>
          <p14:tracePt t="25063" x="1101725" y="1438275"/>
          <p14:tracePt t="25080" x="1285875" y="1335088"/>
          <p14:tracePt t="25096" x="1519238" y="1247775"/>
          <p14:tracePt t="25113" x="1582738" y="1220788"/>
          <p14:tracePt t="25129" x="1728788" y="1177925"/>
          <p14:tracePt t="25147" x="1870075" y="1162050"/>
          <p14:tracePt t="25163" x="1924050" y="1150938"/>
          <p14:tracePt t="25179" x="2101850" y="1150938"/>
          <p14:tracePt t="25196" x="2189163" y="1150938"/>
          <p14:tracePt t="25213" x="2459038" y="1150938"/>
          <p14:tracePt t="25229" x="2762250" y="1150938"/>
          <p14:tracePt t="25246" x="2863850" y="1150938"/>
          <p14:tracePt t="25263" x="3090863" y="1150938"/>
          <p14:tracePt t="25279" x="3252788" y="1155700"/>
          <p14:tracePt t="25296" x="3328988" y="1155700"/>
          <p14:tracePt t="25313" x="3448050" y="1173163"/>
          <p14:tracePt t="25329" x="3582988" y="1204913"/>
          <p14:tracePt t="25346" x="3771900" y="1243013"/>
          <p14:tracePt t="25363" x="3940175" y="1281113"/>
          <p14:tracePt t="25379" x="4144963" y="1339850"/>
          <p14:tracePt t="25396" x="4421188" y="1420813"/>
          <p14:tracePt t="25413" x="4491038" y="1454150"/>
          <p14:tracePt t="25429" x="4664075" y="1555750"/>
          <p14:tracePt t="25446" x="4814888" y="1654175"/>
          <p14:tracePt t="25463" x="4884738" y="1697038"/>
          <p14:tracePt t="25479" x="5010150" y="1804988"/>
          <p14:tracePt t="25496" x="5091113" y="1885950"/>
          <p14:tracePt t="25512" x="5106988" y="1912938"/>
          <p14:tracePt t="25529" x="5138738" y="1989138"/>
          <p14:tracePt t="25546" x="5149850" y="2058988"/>
          <p14:tracePt t="25563" x="5145088" y="2081213"/>
          <p14:tracePt t="25579" x="5111750" y="2189163"/>
          <p14:tracePt t="25596" x="5041900" y="2301875"/>
          <p14:tracePt t="25613" x="5019675" y="2335213"/>
          <p14:tracePt t="25629" x="4938713" y="2416175"/>
          <p14:tracePt t="25646" x="4848225" y="2474913"/>
          <p14:tracePt t="25663" x="4783138" y="2513013"/>
          <p14:tracePt t="25679" x="4648200" y="2571750"/>
          <p14:tracePt t="25696" x="4603750" y="2598738"/>
          <p14:tracePt t="25712" x="4491038" y="2636838"/>
          <p14:tracePt t="25729" x="4410075" y="2652713"/>
          <p14:tracePt t="25746" x="4383088" y="2659063"/>
          <p14:tracePt t="25762" x="4367213" y="2663825"/>
          <p14:tracePt t="25779" x="4349750" y="2663825"/>
          <p14:tracePt t="25796" x="4306888" y="2670175"/>
          <p14:tracePt t="25812" x="4268788" y="2679700"/>
          <p14:tracePt t="25829" x="4241800" y="2690813"/>
          <p14:tracePt t="25846" x="4214813" y="2701925"/>
          <p14:tracePt t="25863" x="4214813" y="2706688"/>
          <p14:tracePt t="25879" x="4203700" y="2706688"/>
          <p14:tracePt t="25996" x="4194175" y="2706688"/>
          <p14:tracePt t="26006" x="4183063" y="2701925"/>
          <p14:tracePt t="26016" x="4133850" y="2697163"/>
          <p14:tracePt t="26029" x="4079875" y="2697163"/>
          <p14:tracePt t="26046" x="3940175" y="2686050"/>
          <p14:tracePt t="26062" x="3875088" y="2679700"/>
          <p14:tracePt t="26079" x="3744913" y="2659063"/>
          <p14:tracePt t="26096" x="3652838" y="2647950"/>
          <p14:tracePt t="26113" x="3632200" y="2647950"/>
          <p14:tracePt t="26129" x="3556000" y="2647950"/>
          <p14:tracePt t="26147" x="3463925" y="2647950"/>
          <p14:tracePt t="26162" x="3398838" y="2647950"/>
          <p14:tracePt t="26179" x="3306763" y="2643188"/>
          <p14:tracePt t="26196" x="3259138" y="2643188"/>
          <p14:tracePt t="26212" x="3232150" y="2643188"/>
          <p14:tracePt t="26229" x="3194050" y="2643188"/>
          <p14:tracePt t="26246" x="3160713" y="2643188"/>
          <p14:tracePt t="26263" x="3140075" y="2643188"/>
          <p14:tracePt t="26279" x="3124200" y="2643188"/>
          <p14:tracePt t="26296" x="3113088" y="2643188"/>
          <p14:tracePt t="26313" x="3070225" y="2636838"/>
          <p14:tracePt t="26329" x="3021013" y="2636838"/>
          <p14:tracePt t="26346" x="2994025" y="2636838"/>
          <p14:tracePt t="26363" x="2982913" y="2636838"/>
          <p14:tracePt t="26379" x="2971800" y="2636838"/>
          <p14:tracePt t="26396" x="2967038" y="2636838"/>
          <p14:tracePt t="26413" x="2944813" y="2643188"/>
          <p14:tracePt t="26429" x="2771775" y="2706688"/>
          <p14:tracePt t="26446" x="2652713" y="2751138"/>
          <p14:tracePt t="26463" x="2486025" y="2798763"/>
          <p14:tracePt t="26479" x="2389188" y="2820988"/>
          <p14:tracePt t="26496" x="2378075" y="2820988"/>
          <p14:tracePt t="26512" x="2328863" y="2820988"/>
          <p14:tracePt t="26529" x="2259013" y="2825750"/>
          <p14:tracePt t="26546" x="2155825" y="2825750"/>
          <p14:tracePt t="26562" x="2117725" y="2825750"/>
          <p14:tracePt t="26579" x="2005013" y="2836863"/>
          <p14:tracePt t="26596" x="1951038" y="2843213"/>
          <p14:tracePt t="26613" x="1935163" y="2843213"/>
          <p14:tracePt t="26629" x="1908175" y="2843213"/>
          <p14:tracePt t="26646" x="1897063" y="2847975"/>
          <p14:tracePt t="26663" x="1847850" y="2847975"/>
          <p14:tracePt t="26679" x="1800225" y="2859088"/>
          <p14:tracePt t="26696" x="1762125" y="2863850"/>
          <p14:tracePt t="26713" x="1701800" y="2870200"/>
          <p14:tracePt t="26729" x="1685925" y="2870200"/>
          <p14:tracePt t="27618" x="1692275" y="2870200"/>
          <p14:tracePt t="27637" x="1697038" y="2870200"/>
          <p14:tracePt t="27668" x="1712913" y="2874963"/>
          <p14:tracePt t="27678" x="1804988" y="2874963"/>
          <p14:tracePt t="27689" x="1863725" y="2874963"/>
          <p14:tracePt t="27697" x="1928813" y="2874963"/>
          <p14:tracePt t="27729" x="2162175" y="2874963"/>
          <p14:tracePt t="27797" x="2171700" y="2874963"/>
          <p14:tracePt t="27813" x="2193925" y="2874963"/>
          <p14:tracePt t="27829" x="2254250" y="2874963"/>
          <p14:tracePt t="27846" x="2286000" y="2874963"/>
          <p14:tracePt t="27863" x="2290763" y="2874963"/>
          <p14:tracePt t="27879" x="2297113" y="2879725"/>
          <p14:tracePt t="27897" x="2308225" y="2886075"/>
          <p14:tracePt t="27913" x="2312988" y="2886075"/>
          <p14:tracePt t="27929" x="2317750" y="2886075"/>
          <p14:tracePt t="27948" x="2317750" y="2890838"/>
          <p14:tracePt t="28867" x="2236788" y="2890838"/>
          <p14:tracePt t="28879" x="2112963" y="2897188"/>
          <p14:tracePt t="28887" x="2036763" y="2897188"/>
          <p14:tracePt t="28898" x="1908175" y="2897188"/>
          <p14:tracePt t="28913" x="1831975" y="2897188"/>
          <p14:tracePt t="28929" x="1643063" y="2886075"/>
          <p14:tracePt t="28962" x="1508125" y="2870200"/>
          <p14:tracePt t="28996" x="1458913" y="2825750"/>
          <p14:tracePt t="29029" x="1366838" y="2706688"/>
          <p14:tracePt t="29046" x="1328738" y="2670175"/>
          <p14:tracePt t="29063" x="1301750" y="2625725"/>
          <p14:tracePt t="29079" x="1292225" y="2593975"/>
          <p14:tracePt t="29096" x="1281113" y="2551113"/>
          <p14:tracePt t="29113" x="1281113" y="2540000"/>
          <p14:tracePt t="29129" x="1281113" y="2490788"/>
          <p14:tracePt t="29146" x="1292225" y="2443163"/>
          <p14:tracePt t="29163" x="1312863" y="2420938"/>
          <p14:tracePt t="29179" x="1404938" y="2335213"/>
          <p14:tracePt t="29196" x="1458913" y="2308225"/>
          <p14:tracePt t="29213" x="1573213" y="2263775"/>
          <p14:tracePt t="29229" x="1681163" y="2236788"/>
          <p14:tracePt t="29246" x="1831975" y="2205038"/>
          <p14:tracePt t="29263" x="1912938" y="2198688"/>
          <p14:tracePt t="29279" x="2101850" y="2189163"/>
          <p14:tracePt t="29296" x="2166938" y="2189163"/>
          <p14:tracePt t="29312" x="2317750" y="2189163"/>
          <p14:tracePt t="29329" x="2436813" y="2209800"/>
          <p14:tracePt t="29346" x="2486025" y="2209800"/>
          <p14:tracePt t="29363" x="2620963" y="2227263"/>
          <p14:tracePt t="29379" x="2762250" y="2247900"/>
          <p14:tracePt t="29396" x="2863850" y="2263775"/>
          <p14:tracePt t="29413" x="2944813" y="2286000"/>
          <p14:tracePt t="29429" x="3070225" y="2339975"/>
          <p14:tracePt t="29446" x="3113088" y="2366963"/>
          <p14:tracePt t="29463" x="3155950" y="2420938"/>
          <p14:tracePt t="29479" x="3171825" y="2447925"/>
          <p14:tracePt t="29496" x="3178175" y="2474913"/>
          <p14:tracePt t="29513" x="3178175" y="2524125"/>
          <p14:tracePt t="29529" x="3178175" y="2571750"/>
          <p14:tracePt t="29546" x="3171825" y="2616200"/>
          <p14:tracePt t="29562" x="3155950" y="2686050"/>
          <p14:tracePt t="29579" x="3124200" y="2733675"/>
          <p14:tracePt t="29596" x="3086100" y="2782888"/>
          <p14:tracePt t="29613" x="3074988" y="2794000"/>
          <p14:tracePt t="29629" x="3021013" y="2832100"/>
          <p14:tracePt t="29646" x="2951163" y="2863850"/>
          <p14:tracePt t="29662" x="2906713" y="2870200"/>
          <p14:tracePt t="29679" x="2778125" y="2890838"/>
          <p14:tracePt t="29696" x="2713038" y="2890838"/>
          <p14:tracePt t="29713" x="2497138" y="2913063"/>
          <p14:tracePt t="29729" x="2286000" y="2924175"/>
          <p14:tracePt t="29746" x="2193925" y="2933700"/>
          <p14:tracePt t="29763" x="2005013" y="2933700"/>
          <p14:tracePt t="29779" x="1890713" y="2928938"/>
          <p14:tracePt t="29796" x="1847850" y="2917825"/>
          <p14:tracePt t="29813" x="1739900" y="2874963"/>
          <p14:tracePt t="29829" x="1636713" y="2809875"/>
          <p14:tracePt t="29846" x="1604963" y="2782888"/>
          <p14:tracePt t="29863" x="1535113" y="2701925"/>
          <p14:tracePt t="29879" x="1474788" y="2625725"/>
          <p14:tracePt t="29896" x="1458913" y="2605088"/>
          <p14:tracePt t="29912" x="1447800" y="2571750"/>
          <p14:tracePt t="29929" x="1443038" y="2566988"/>
          <p14:tracePt t="29947" x="1447800" y="2555875"/>
          <p14:tracePt t="29962" x="1546225" y="2524125"/>
          <p14:tracePt t="29979" x="1978025" y="2486025"/>
          <p14:tracePt t="29996" x="2366963" y="2447925"/>
          <p14:tracePt t="30012" x="2740025" y="2436813"/>
          <p14:tracePt t="30029" x="2832100" y="2436813"/>
          <p14:tracePt t="30046" x="2847975" y="2452688"/>
          <p14:tracePt t="30063" x="2847975" y="2459038"/>
          <p14:tracePt t="30678" x="2847975" y="2470150"/>
          <p14:tracePt t="30687" x="2859088" y="2486025"/>
          <p14:tracePt t="30700" x="2906713" y="2501900"/>
          <p14:tracePt t="30713" x="2971800" y="2517775"/>
          <p14:tracePt t="30729" x="3063875" y="2571750"/>
          <p14:tracePt t="30746" x="3113088" y="2598738"/>
          <p14:tracePt t="30763" x="3182938" y="2636838"/>
          <p14:tracePt t="30779" x="3205163" y="2647950"/>
          <p14:tracePt t="30813" x="3106738" y="2605088"/>
          <p14:tracePt t="30846" x="2809875" y="2524125"/>
          <p14:tracePt t="30879" x="2259013" y="2447925"/>
          <p14:tracePt t="30896" x="1912938" y="2398713"/>
          <p14:tracePt t="30912" x="1773238" y="2389188"/>
          <p14:tracePt t="30929" x="1416050" y="2324100"/>
          <p14:tracePt t="30946" x="1193800" y="2263775"/>
          <p14:tracePt t="30963" x="1042988" y="2205038"/>
          <p14:tracePt t="30979" x="869950" y="2124075"/>
          <p14:tracePt t="30996" x="827088" y="2097088"/>
          <p14:tracePt t="31012" x="696913" y="1989138"/>
          <p14:tracePt t="31029" x="577850" y="1870075"/>
          <p14:tracePt t="31046" x="530225" y="1789113"/>
          <p14:tracePt t="31062" x="465138" y="1674813"/>
          <p14:tracePt t="31080" x="458788" y="1616075"/>
          <p14:tracePt t="31096" x="496888" y="1512888"/>
          <p14:tracePt t="31113" x="588963" y="1438275"/>
          <p14:tracePt t="31129" x="773113" y="1355725"/>
          <p14:tracePt t="31146" x="1000125" y="1281113"/>
          <p14:tracePt t="31163" x="1355725" y="1189038"/>
          <p14:tracePt t="31179" x="2139950" y="1119188"/>
          <p14:tracePt t="31196" x="2809875" y="1101725"/>
          <p14:tracePt t="31213" x="3652838" y="1101725"/>
          <p14:tracePt t="31229" x="4794250" y="1166813"/>
          <p14:tracePt t="31246" x="5041900" y="1211263"/>
          <p14:tracePt t="31262" x="5403850" y="1328738"/>
          <p14:tracePt t="31279" x="5522913" y="1416050"/>
          <p14:tracePt t="31296" x="5538788" y="1443038"/>
          <p14:tracePt t="31312" x="5545138" y="1535113"/>
          <p14:tracePt t="31329" x="5545138" y="1620838"/>
          <p14:tracePt t="31346" x="5507038" y="1735138"/>
          <p14:tracePt t="31363" x="5480050" y="1789113"/>
          <p14:tracePt t="31379" x="5383213" y="1901825"/>
          <p14:tracePt t="31396" x="5302250" y="1973263"/>
          <p14:tracePt t="31413" x="5268913" y="1982788"/>
          <p14:tracePt t="31429" x="5219700" y="1982788"/>
          <p14:tracePt t="31446" x="5176838" y="1973263"/>
          <p14:tracePt t="31463" x="5138738" y="1951038"/>
          <p14:tracePt t="31479" x="5095875" y="1917700"/>
          <p14:tracePt t="31496" x="5091113" y="1917700"/>
          <p14:tracePt t="31536" x="5080000" y="1928813"/>
          <p14:tracePt t="31547" x="5064125" y="1951038"/>
          <p14:tracePt t="31564" x="5014913" y="1993900"/>
          <p14:tracePt t="31579" x="4852988" y="2081213"/>
          <p14:tracePt t="31596" x="4333875" y="2236788"/>
          <p14:tracePt t="31613" x="4052888" y="2317750"/>
          <p14:tracePt t="31629" x="3313113" y="2501900"/>
          <p14:tracePt t="31646" x="2816225" y="2609850"/>
          <p14:tracePt t="31663" x="2713038" y="2632075"/>
          <p14:tracePt t="31679" x="2474913" y="2663825"/>
          <p14:tracePt t="31696" x="2420938" y="2674938"/>
          <p14:tracePt t="31712" x="2270125" y="2679700"/>
          <p14:tracePt t="31729" x="2139950" y="2701925"/>
          <p14:tracePt t="31746" x="2009775" y="2701925"/>
          <p14:tracePt t="31762" x="1946275" y="2706688"/>
          <p14:tracePt t="31779" x="1697038" y="2717800"/>
          <p14:tracePt t="31796" x="1631950" y="2717800"/>
          <p14:tracePt t="31812" x="1512888" y="2728913"/>
          <p14:tracePt t="31829" x="1501775" y="2728913"/>
          <p14:tracePt t="31867" x="1501775" y="2733675"/>
          <p14:tracePt t="31879" x="1604963" y="2733675"/>
          <p14:tracePt t="31896" x="2009775" y="2733675"/>
          <p14:tracePt t="31912" x="2447925" y="2724150"/>
          <p14:tracePt t="31929" x="2789238" y="2724150"/>
          <p14:tracePt t="31946" x="2836863" y="2728913"/>
          <p14:tracePt t="31963" x="2863850" y="2733675"/>
          <p14:tracePt t="31979" x="2870200" y="2733675"/>
          <p14:tracePt t="32028" x="2859088" y="2733675"/>
          <p14:tracePt t="32036" x="2820988" y="2733675"/>
          <p14:tracePt t="32047" x="2755900" y="2733675"/>
          <p14:tracePt t="32063" x="2643188" y="2744788"/>
          <p14:tracePt t="32080" x="2200275" y="2794000"/>
          <p14:tracePt t="32096" x="1816100" y="2852738"/>
          <p14:tracePt t="32113" x="1782763" y="2859088"/>
          <p14:tracePt t="32129" x="1778000" y="2859088"/>
          <p14:tracePt t="32177" x="1778000" y="2863850"/>
          <p14:tracePt t="32187" x="1804988" y="2863850"/>
          <p14:tracePt t="32197" x="1973263" y="2863850"/>
          <p14:tracePt t="32212" x="2128838" y="2863850"/>
          <p14:tracePt t="32229" x="2805113" y="2836863"/>
          <p14:tracePt t="32246" x="3016250" y="2836863"/>
          <p14:tracePt t="32263" x="3036888" y="2836863"/>
          <p14:tracePt t="32337" x="3032125" y="2836863"/>
          <p14:tracePt t="32348" x="2982913" y="2836863"/>
          <p14:tracePt t="32357" x="2859088" y="2843213"/>
          <p14:tracePt t="32367" x="2744788" y="2852738"/>
          <p14:tracePt t="32379" x="2551113" y="2863850"/>
          <p14:tracePt t="32396" x="2409825" y="2863850"/>
          <p14:tracePt t="32413" x="2382838" y="2863850"/>
          <p14:tracePt t="32487" x="2382838" y="2870200"/>
          <p14:tracePt t="32497" x="2405063" y="2874963"/>
          <p14:tracePt t="32507" x="2508250" y="2874963"/>
          <p14:tracePt t="32518" x="2701925" y="2886075"/>
          <p14:tracePt t="32529" x="2805113" y="2886075"/>
          <p14:tracePt t="32546" x="2917825" y="2897188"/>
          <p14:tracePt t="32563" x="2978150" y="2897188"/>
          <p14:tracePt t="32579" x="2982913" y="2897188"/>
          <p14:tracePt t="33269" x="2982913" y="2901950"/>
          <p14:tracePt t="33278" x="2967038" y="2924175"/>
          <p14:tracePt t="33287" x="2794000" y="3079750"/>
          <p14:tracePt t="33297" x="2616200" y="3205163"/>
          <p14:tracePt t="33313" x="2535238" y="3259138"/>
          <p14:tracePt t="33330" x="2193925" y="3459163"/>
          <p14:tracePt t="33346" x="1897063" y="3621088"/>
          <p14:tracePt t="33379" x="1746250" y="3675063"/>
          <p14:tracePt t="33413" x="1647825" y="3675063"/>
          <p14:tracePt t="33446" x="1366838" y="3668713"/>
          <p14:tracePt t="33448" x="1231900" y="3668713"/>
          <p14:tracePt t="33463" x="1155700" y="3668713"/>
          <p14:tracePt t="33479" x="1074738" y="3668713"/>
          <p14:tracePt t="33496" x="1065213" y="3668713"/>
          <p14:tracePt t="33659" x="1065213" y="3675063"/>
          <p14:tracePt t="33698" x="1058863" y="3675063"/>
          <p14:tracePt t="33858" x="1058863" y="3679825"/>
          <p14:tracePt t="33879" x="1058863" y="3686175"/>
          <p14:tracePt t="33887" x="1058863" y="3690938"/>
          <p14:tracePt t="33899" x="1074738" y="3695700"/>
          <p14:tracePt t="33913" x="1135063" y="3706813"/>
          <p14:tracePt t="33929" x="1285875" y="3717925"/>
          <p14:tracePt t="33962" x="1492250" y="3717925"/>
          <p14:tracePt t="33996" x="1697038" y="3702050"/>
          <p14:tracePt t="34029" x="1917700" y="3621088"/>
          <p14:tracePt t="34046" x="1993900" y="3594100"/>
          <p14:tracePt t="34063" x="2232025" y="3540125"/>
          <p14:tracePt t="34079" x="2481263" y="3495675"/>
          <p14:tracePt t="34096" x="2686050" y="3463925"/>
          <p14:tracePt t="34113" x="2798763" y="3452813"/>
          <p14:tracePt t="34129" x="2967038" y="3425825"/>
          <p14:tracePt t="34147" x="3086100" y="3405188"/>
          <p14:tracePt t="34162" x="3187700" y="3398838"/>
          <p14:tracePt t="34179" x="3252788" y="3387725"/>
          <p14:tracePt t="34196" x="3409950" y="3378200"/>
          <p14:tracePt t="34212" x="3929063" y="3333750"/>
          <p14:tracePt t="34229" x="4122738" y="3306763"/>
          <p14:tracePt t="34246" x="4313238" y="3297238"/>
          <p14:tracePt t="34262" x="4540250" y="3275013"/>
          <p14:tracePt t="34279" x="4657725" y="3259138"/>
          <p14:tracePt t="34296" x="4733925" y="3248025"/>
          <p14:tracePt t="34312" x="4830763" y="3232150"/>
          <p14:tracePt t="34329" x="4956175" y="3221038"/>
          <p14:tracePt t="34346" x="5084763" y="3221038"/>
          <p14:tracePt t="34363" x="5122863" y="3221038"/>
          <p14:tracePt t="34379" x="5192713" y="3221038"/>
          <p14:tracePt t="34396" x="5219700" y="3214688"/>
          <p14:tracePt t="34412" x="5226050" y="3214688"/>
          <p14:tracePt t="34429" x="5230813" y="3209925"/>
          <p14:tracePt t="34446" x="5237163" y="3209925"/>
          <p14:tracePt t="34497" x="5241925" y="3209925"/>
          <p14:tracePt t="34798" x="5237163" y="3209925"/>
          <p14:tracePt t="34847" x="5230813" y="3209925"/>
          <p14:tracePt t="34858" x="5219700" y="3214688"/>
          <p14:tracePt t="34867" x="5172075" y="3232150"/>
          <p14:tracePt t="34879" x="5122863" y="3259138"/>
          <p14:tracePt t="34896" x="4938713" y="3340100"/>
          <p14:tracePt t="34913" x="4848225" y="3382963"/>
          <p14:tracePt t="34929" x="4583113" y="3495675"/>
          <p14:tracePt t="34946" x="4491038" y="3529013"/>
          <p14:tracePt t="34963" x="4291013" y="3609975"/>
          <p14:tracePt t="34979" x="4095750" y="3663950"/>
          <p14:tracePt t="34996" x="4041775" y="3679825"/>
          <p14:tracePt t="35012" x="3771900" y="3717925"/>
          <p14:tracePt t="35029" x="3695700" y="3729038"/>
          <p14:tracePt t="35046" x="3605213" y="3749675"/>
          <p14:tracePt t="35062" x="3340100" y="3794125"/>
          <p14:tracePt t="35079" x="3133725" y="3848100"/>
          <p14:tracePt t="35096" x="3021013" y="3863975"/>
          <p14:tracePt t="35113" x="2967038" y="3875088"/>
          <p14:tracePt t="35129" x="2897188" y="3879850"/>
          <p14:tracePt t="35146" x="2847975" y="3895725"/>
          <p14:tracePt t="35162" x="2778125" y="3913188"/>
          <p14:tracePt t="35179" x="2663825" y="3933825"/>
          <p14:tracePt t="35196" x="2620963" y="3940175"/>
          <p14:tracePt t="35212" x="2562225" y="3956050"/>
          <p14:tracePt t="35229" x="2544763" y="3956050"/>
          <p14:tracePt t="35246" x="2535238" y="3956050"/>
          <p14:tracePt t="35263" x="2508250" y="3960813"/>
          <p14:tracePt t="35279" x="2474913" y="3967163"/>
          <p14:tracePt t="35296" x="2436813" y="3983038"/>
          <p14:tracePt t="35312" x="2378075" y="3998913"/>
          <p14:tracePt t="35329" x="2281238" y="4025900"/>
          <p14:tracePt t="35346" x="2220913" y="4037013"/>
          <p14:tracePt t="35363" x="2216150" y="4037013"/>
          <p14:tracePt t="35396" x="2216150" y="4041775"/>
          <p14:tracePt t="35429" x="2216150" y="4037013"/>
          <p14:tracePt t="35437" x="2209800" y="4037013"/>
          <p14:tracePt t="35448" x="2200275" y="4030663"/>
          <p14:tracePt t="35463" x="2189163" y="4030663"/>
          <p14:tracePt t="35479" x="2162175" y="4030663"/>
          <p14:tracePt t="35513" x="2155825" y="4030663"/>
          <p14:tracePt t="35529" x="2151063" y="4025900"/>
          <p14:tracePt t="35546" x="2139950" y="4021138"/>
          <p14:tracePt t="35562" x="2032000" y="3976688"/>
          <p14:tracePt t="35579" x="1908175" y="3929063"/>
          <p14:tracePt t="35596" x="1831975" y="3890963"/>
          <p14:tracePt t="35613" x="1778000" y="3852863"/>
          <p14:tracePt t="35629" x="1746250" y="3832225"/>
          <p14:tracePt t="35646" x="1739900" y="3825875"/>
          <p14:tracePt t="35663" x="1739900" y="3821113"/>
          <p14:tracePt t="35748" x="1735138" y="3821113"/>
          <p14:tracePt t="35769" x="1735138" y="3814763"/>
          <p14:tracePt t="35778" x="1728788" y="3805238"/>
          <p14:tracePt t="35788" x="1719263" y="3787775"/>
          <p14:tracePt t="35798" x="1719263" y="3776663"/>
          <p14:tracePt t="35812" x="1719263" y="3756025"/>
          <p14:tracePt t="35829" x="1719263" y="3722688"/>
          <p14:tracePt t="35846" x="1735138" y="3686175"/>
          <p14:tracePt t="35863" x="1751013" y="3675063"/>
          <p14:tracePt t="35879" x="1800225" y="3636963"/>
          <p14:tracePt t="35896" x="1901825" y="3594100"/>
          <p14:tracePt t="35912" x="1928813" y="3587750"/>
          <p14:tracePt t="35929" x="2047875" y="3567113"/>
          <p14:tracePt t="35946" x="2074863" y="3567113"/>
          <p14:tracePt t="35962" x="2182813" y="3567113"/>
          <p14:tracePt t="35979" x="2324100" y="3567113"/>
          <p14:tracePt t="35996" x="2362200" y="3567113"/>
          <p14:tracePt t="36012" x="2517775" y="3571875"/>
          <p14:tracePt t="36029" x="2670175" y="3594100"/>
          <p14:tracePt t="36046" x="2724150" y="3598863"/>
          <p14:tracePt t="36062" x="2870200" y="3632200"/>
          <p14:tracePt t="36079" x="3016250" y="3668713"/>
          <p14:tracePt t="36096" x="3106738" y="3686175"/>
          <p14:tracePt t="36112" x="3182938" y="3695700"/>
          <p14:tracePt t="36129" x="3225800" y="3706813"/>
          <p14:tracePt t="36146" x="3259138" y="3713163"/>
          <p14:tracePt t="36162" x="3263900" y="3713163"/>
          <p14:tracePt t="36179" x="3275013" y="3722688"/>
          <p14:tracePt t="36196" x="3279775" y="3729038"/>
          <p14:tracePt t="36212" x="3290888" y="3740150"/>
          <p14:tracePt t="36229" x="3302000" y="3749675"/>
          <p14:tracePt t="36246" x="3306763" y="3756025"/>
          <p14:tracePt t="36262" x="3306763" y="3760788"/>
          <p14:tracePt t="36631" x="3344863" y="3767138"/>
          <p14:tracePt t="36640" x="3382963" y="3776663"/>
          <p14:tracePt t="36653" x="3436938" y="3794125"/>
          <p14:tracePt t="36663" x="3506788" y="3814763"/>
          <p14:tracePt t="36680" x="3609975" y="3841750"/>
          <p14:tracePt t="36696" x="3625850" y="3848100"/>
          <p14:tracePt t="36730" x="3625850" y="3852863"/>
          <p14:tracePt t="36849" x="3625850" y="3863975"/>
          <p14:tracePt t="36858" x="3625850" y="3868738"/>
          <p14:tracePt t="37119" x="3636963" y="3868738"/>
          <p14:tracePt t="37130" x="3659188" y="3868738"/>
          <p14:tracePt t="37139" x="3733800" y="3868738"/>
          <p14:tracePt t="37148" x="3798888" y="3868738"/>
          <p14:tracePt t="37162" x="3875088" y="3863975"/>
          <p14:tracePt t="37179" x="4225925" y="3841750"/>
          <p14:tracePt t="37196" x="4329113" y="3832225"/>
          <p14:tracePt t="37212" x="4583113" y="3805238"/>
          <p14:tracePt t="37246" x="4603750" y="3798888"/>
          <p14:tracePt t="37280" x="4760913" y="3798888"/>
          <p14:tracePt t="37314" x="5003800" y="3783013"/>
          <p14:tracePt t="37330" x="5095875" y="3787775"/>
          <p14:tracePt t="37347" x="5133975" y="3787775"/>
          <p14:tracePt t="37438" x="5129213" y="3787775"/>
          <p14:tracePt t="37538" x="5122863" y="3787775"/>
          <p14:tracePt t="37718" x="5118100" y="3794125"/>
          <p14:tracePt t="37728" x="5106988" y="3794125"/>
          <p14:tracePt t="37738" x="5084763" y="3805238"/>
          <p14:tracePt t="37749" x="5075238" y="3810000"/>
          <p14:tracePt t="37763" x="5053013" y="3821113"/>
          <p14:tracePt t="37779" x="5041900" y="3832225"/>
          <p14:tracePt t="37796" x="5037138" y="3832225"/>
          <p14:tracePt t="37829" x="5026025" y="3832225"/>
          <p14:tracePt t="37909" x="5019675" y="3832225"/>
          <p14:tracePt t="37948" x="5014913" y="3832225"/>
          <p14:tracePt t="39398" x="5014913" y="3836988"/>
          <p14:tracePt t="39408" x="5014913" y="3841750"/>
          <p14:tracePt t="39418" x="5014913" y="3852863"/>
          <p14:tracePt t="39429" x="4987925" y="3848100"/>
          <p14:tracePt t="39446" x="4933950" y="3841750"/>
          <p14:tracePt t="39462" x="4803775" y="3841750"/>
          <p14:tracePt t="39479" x="4706938" y="3825875"/>
          <p14:tracePt t="39513" x="4722813" y="3798888"/>
          <p14:tracePt t="39546" x="4810125" y="3717925"/>
          <p14:tracePt t="39579" x="4848225" y="3578225"/>
          <p14:tracePt t="39596" x="4848225" y="3560763"/>
          <p14:tracePt t="39613" x="4848225" y="3556000"/>
          <p14:tracePt t="39629" x="4852988" y="3544888"/>
          <p14:tracePt t="39663" x="4848225" y="3544888"/>
          <p14:tracePt t="39679" x="4821238" y="3540125"/>
          <p14:tracePt t="39696" x="4783138" y="3540125"/>
          <p14:tracePt t="39712" x="4706938" y="3540125"/>
          <p14:tracePt t="39729" x="4587875" y="3551238"/>
          <p14:tracePt t="39746" x="4475163" y="3560763"/>
          <p14:tracePt t="39763" x="4291013" y="3560763"/>
          <p14:tracePt t="39779" x="4086225" y="3560763"/>
          <p14:tracePt t="39796" x="3971925" y="3560763"/>
          <p14:tracePt t="39813" x="3848100" y="3560763"/>
          <p14:tracePt t="39829" x="3668713" y="3571875"/>
          <p14:tracePt t="39846" x="3544888" y="3571875"/>
          <p14:tracePt t="39863" x="3382963" y="3571875"/>
          <p14:tracePt t="39879" x="3167063" y="3582988"/>
          <p14:tracePt t="39896" x="3090863" y="3582988"/>
          <p14:tracePt t="39913" x="2901950" y="3582988"/>
          <p14:tracePt t="39929" x="2713038" y="3582988"/>
          <p14:tracePt t="39946" x="2625725" y="3582988"/>
          <p14:tracePt t="39962" x="2378075" y="3567113"/>
          <p14:tracePt t="39979" x="2063750" y="3551238"/>
          <p14:tracePt t="39996" x="1951038" y="3544888"/>
          <p14:tracePt t="40012" x="1620838" y="3506788"/>
          <p14:tracePt t="40029" x="1373188" y="3452813"/>
          <p14:tracePt t="40046" x="1177925" y="3394075"/>
          <p14:tracePt t="40063" x="1085850" y="3340100"/>
          <p14:tracePt t="40080" x="950913" y="3259138"/>
          <p14:tracePt t="40096" x="892175" y="3232150"/>
          <p14:tracePt t="40113" x="757238" y="3144838"/>
          <p14:tracePt t="40129" x="642938" y="3079750"/>
          <p14:tracePt t="40147" x="604838" y="3036888"/>
          <p14:tracePt t="40163" x="600075" y="3005138"/>
          <p14:tracePt t="40179" x="584200" y="2951163"/>
          <p14:tracePt t="40196" x="584200" y="2897188"/>
          <p14:tracePt t="40213" x="615950" y="2809875"/>
          <p14:tracePt t="40229" x="658813" y="2767013"/>
          <p14:tracePt t="40246" x="730250" y="2717800"/>
          <p14:tracePt t="40263" x="874713" y="2670175"/>
          <p14:tracePt t="40279" x="1166813" y="2589213"/>
          <p14:tracePt t="40296" x="1404938" y="2544763"/>
          <p14:tracePt t="40313" x="1654175" y="2513013"/>
          <p14:tracePt t="40329" x="1962150" y="2474913"/>
          <p14:tracePt t="40346" x="2036763" y="2474913"/>
          <p14:tracePt t="40363" x="2227263" y="2463800"/>
          <p14:tracePt t="40379" x="2405063" y="2463800"/>
          <p14:tracePt t="40396" x="2593975" y="2463800"/>
          <p14:tracePt t="40412" x="2670175" y="2463800"/>
          <p14:tracePt t="40429" x="3025775" y="2474913"/>
          <p14:tracePt t="40446" x="3317875" y="2486025"/>
          <p14:tracePt t="40462" x="3414713" y="2486025"/>
          <p14:tracePt t="40479" x="3605213" y="2497138"/>
          <p14:tracePt t="40496" x="3760788" y="2508250"/>
          <p14:tracePt t="40513" x="3805238" y="2524125"/>
          <p14:tracePt t="40529" x="3944938" y="2562225"/>
          <p14:tracePt t="40546" x="4025900" y="2582863"/>
          <p14:tracePt t="40563" x="4221163" y="2620963"/>
          <p14:tracePt t="40579" x="4398963" y="2670175"/>
          <p14:tracePt t="40596" x="4556125" y="2713038"/>
          <p14:tracePt t="40613" x="4657725" y="2740025"/>
          <p14:tracePt t="40629" x="4772025" y="2778125"/>
          <p14:tracePt t="40647" x="4918075" y="2836863"/>
          <p14:tracePt t="40662" x="5010150" y="2879725"/>
          <p14:tracePt t="40679" x="5156200" y="2928938"/>
          <p14:tracePt t="40696" x="5284788" y="2971800"/>
          <p14:tracePt t="40713" x="5453063" y="3009900"/>
          <p14:tracePt t="40729" x="5599113" y="3048000"/>
          <p14:tracePt t="40746" x="5630863" y="3074988"/>
          <p14:tracePt t="40762" x="5641975" y="3086100"/>
          <p14:tracePt t="40779" x="5641975" y="3106738"/>
          <p14:tracePt t="40796" x="5641975" y="3128963"/>
          <p14:tracePt t="40812" x="5641975" y="3160713"/>
          <p14:tracePt t="40829" x="5641975" y="3205163"/>
          <p14:tracePt t="40846" x="5630863" y="3241675"/>
          <p14:tracePt t="40863" x="5619750" y="3259138"/>
          <p14:tracePt t="40879" x="5588000" y="3279775"/>
          <p14:tracePt t="40896" x="5572125" y="3286125"/>
          <p14:tracePt t="40912" x="5561013" y="3290888"/>
          <p14:tracePt t="40929" x="5522913" y="3302000"/>
          <p14:tracePt t="40946" x="5500688" y="3313113"/>
          <p14:tracePt t="40963" x="5453063" y="3333750"/>
          <p14:tracePt t="40979" x="5403850" y="3355975"/>
          <p14:tracePt t="40996" x="5387975" y="3360738"/>
          <p14:tracePt t="41012" x="5345113" y="3371850"/>
          <p14:tracePt t="41029" x="5322888" y="3371850"/>
          <p14:tracePt t="41046" x="5318125" y="3371850"/>
          <p14:tracePt t="41063" x="5307013" y="3371850"/>
          <p14:tracePt t="41080" x="5295900" y="3378200"/>
          <p14:tracePt t="41096" x="5280025" y="3387725"/>
          <p14:tracePt t="41113" x="5273675" y="3387725"/>
          <p14:tracePt t="41146" x="5268913" y="3387725"/>
          <p14:tracePt t="41162" x="5264150" y="3387725"/>
          <p14:tracePt t="41179" x="5257800" y="3382963"/>
          <p14:tracePt t="41196" x="5253038" y="3382963"/>
          <p14:tracePt t="45421" x="5695950" y="3702050"/>
          <p14:tracePt t="45429" x="5734050" y="3702050"/>
          <p14:tracePt t="45437" x="5749925" y="3706813"/>
          <p14:tracePt t="45447" x="5761038" y="3706813"/>
          <p14:tracePt t="45462" x="5788025" y="3706813"/>
          <p14:tracePt t="45479" x="5846763" y="3706813"/>
          <p14:tracePt t="45496" x="5868988" y="3706813"/>
          <p14:tracePt t="45529" x="5961063" y="3659188"/>
          <p14:tracePt t="45562" x="6008688" y="3625850"/>
          <p14:tracePt t="45596" x="6035675" y="3605213"/>
          <p14:tracePt t="45613" x="6042025" y="3605213"/>
          <p14:tracePt t="45629" x="6046788" y="3598863"/>
          <p14:tracePt t="45663" x="6046788" y="3594100"/>
          <p14:tracePt t="45679" x="6064250" y="3587750"/>
          <p14:tracePt t="45696" x="6069013" y="3582988"/>
          <p14:tracePt t="45729" x="6069013" y="3578225"/>
          <p14:tracePt t="46167" x="6073775" y="3578225"/>
          <p14:tracePt t="46177" x="6096000" y="3571875"/>
          <p14:tracePt t="46187" x="6100763" y="3567113"/>
          <p14:tracePt t="46198" x="6107113" y="3567113"/>
          <p14:tracePt t="46217" x="6107113" y="3560763"/>
          <p14:tracePt t="46549" x="6107113" y="3567113"/>
          <p14:tracePt t="46598" x="6107113" y="3578225"/>
          <p14:tracePt t="46608" x="6107113" y="3598863"/>
          <p14:tracePt t="46618" x="6107113" y="3605213"/>
          <p14:tracePt t="46629" x="6107113" y="3609975"/>
          <p14:tracePt t="46647" x="6107113" y="3614738"/>
          <p14:tracePt t="46679" x="6035675" y="3636963"/>
          <p14:tracePt t="46712" x="5837238" y="3690938"/>
          <p14:tracePt t="46746" x="5534025" y="3733800"/>
          <p14:tracePt t="46762" x="5414963" y="3740150"/>
          <p14:tracePt t="46779" x="5322888" y="3729038"/>
          <p14:tracePt t="46796" x="5291138" y="3722688"/>
          <p14:tracePt t="46812" x="5253038" y="3717925"/>
          <p14:tracePt t="46829" x="5183188" y="3706813"/>
          <p14:tracePt t="46846" x="5010150" y="3706813"/>
          <p14:tracePt t="46862" x="4929188" y="3706813"/>
          <p14:tracePt t="46879" x="4738688" y="3722688"/>
          <p14:tracePt t="46896" x="4691063" y="3722688"/>
          <p14:tracePt t="46913" x="4572000" y="3733800"/>
          <p14:tracePt t="46929" x="4495800" y="3733800"/>
          <p14:tracePt t="46946" x="4475163" y="3740150"/>
          <p14:tracePt t="46962" x="4414838" y="3740150"/>
          <p14:tracePt t="46979" x="4376738" y="3740150"/>
          <p14:tracePt t="46996" x="4356100" y="3740150"/>
          <p14:tracePt t="47012" x="4241800" y="3740150"/>
          <p14:tracePt t="47029" x="4025900" y="3740150"/>
          <p14:tracePt t="47046" x="3933825" y="3740150"/>
          <p14:tracePt t="47062" x="3695700" y="3749675"/>
          <p14:tracePt t="47079" x="3468688" y="3749675"/>
          <p14:tracePt t="47096" x="3382963" y="3744913"/>
          <p14:tracePt t="47112" x="3275013" y="3717925"/>
          <p14:tracePt t="47129" x="3221038" y="3695700"/>
          <p14:tracePt t="47147" x="3171825" y="3679825"/>
          <p14:tracePt t="47163" x="3124200" y="3675063"/>
          <p14:tracePt t="47179" x="2982913" y="3675063"/>
          <p14:tracePt t="47196" x="2870200" y="3679825"/>
          <p14:tracePt t="47213" x="2744788" y="3679825"/>
          <p14:tracePt t="47229" x="2670175" y="3675063"/>
          <p14:tracePt t="47246" x="2647950" y="3663950"/>
          <p14:tracePt t="47262" x="2643188" y="3648075"/>
          <p14:tracePt t="47279" x="2636838" y="3636963"/>
          <p14:tracePt t="47296" x="2605088" y="3632200"/>
          <p14:tracePt t="47312" x="2593975" y="3632200"/>
          <p14:tracePt t="47329" x="2544763" y="3632200"/>
          <p14:tracePt t="47346" x="2497138" y="3625850"/>
          <p14:tracePt t="47363" x="2474913" y="3621088"/>
          <p14:tracePt t="47379" x="2416175" y="3587750"/>
          <p14:tracePt t="47396" x="2344738" y="3560763"/>
          <p14:tracePt t="47413" x="2312988" y="3556000"/>
          <p14:tracePt t="47429" x="2232025" y="3529013"/>
          <p14:tracePt t="47446" x="2189163" y="3524250"/>
          <p14:tracePt t="47462" x="2070100" y="3495675"/>
          <p14:tracePt t="47479" x="1973263" y="3452813"/>
          <p14:tracePt t="47496" x="1928813" y="3432175"/>
          <p14:tracePt t="47513" x="1827213" y="3378200"/>
          <p14:tracePt t="47529" x="1773238" y="3324225"/>
          <p14:tracePt t="47546" x="1751013" y="3306763"/>
          <p14:tracePt t="47562" x="1712913" y="3263900"/>
          <p14:tracePt t="47579" x="1701800" y="3236913"/>
          <p14:tracePt t="47596" x="1681163" y="3167063"/>
          <p14:tracePt t="47612" x="1670050" y="3117850"/>
          <p14:tracePt t="47629" x="1654175" y="3074988"/>
          <p14:tracePt t="47646" x="1654175" y="3016250"/>
          <p14:tracePt t="47662" x="1654175" y="2994025"/>
          <p14:tracePt t="47679" x="1647825" y="2955925"/>
          <p14:tracePt t="47696" x="1643063" y="2924175"/>
          <p14:tracePt t="47712" x="1643063" y="2906713"/>
          <p14:tracePt t="47729" x="1643063" y="2886075"/>
          <p14:tracePt t="47746" x="1647825" y="2863850"/>
          <p14:tracePt t="47762" x="1685925" y="2825750"/>
          <p14:tracePt t="47779" x="1719263" y="2794000"/>
          <p14:tracePt t="47796" x="1739900" y="2778125"/>
          <p14:tracePt t="47813" x="1816100" y="2740025"/>
          <p14:tracePt t="47829" x="1912938" y="2686050"/>
          <p14:tracePt t="47846" x="1946275" y="2670175"/>
          <p14:tracePt t="47862" x="2054225" y="2632075"/>
          <p14:tracePt t="47879" x="2182813" y="2593975"/>
          <p14:tracePt t="47896" x="2355850" y="2562225"/>
          <p14:tracePt t="47912" x="2420938" y="2555875"/>
          <p14:tracePt t="47929" x="2609850" y="2535238"/>
          <p14:tracePt t="47946" x="2724150" y="2524125"/>
          <p14:tracePt t="47962" x="2798763" y="2524125"/>
          <p14:tracePt t="47979" x="2870200" y="2524125"/>
          <p14:tracePt t="47996" x="2924175" y="2524125"/>
          <p14:tracePt t="48012" x="2982913" y="2524125"/>
          <p14:tracePt t="48029" x="3074988" y="2524125"/>
          <p14:tracePt t="48046" x="3151188" y="2524125"/>
          <p14:tracePt t="48062" x="3275013" y="2524125"/>
          <p14:tracePt t="48079" x="3367088" y="2524125"/>
          <p14:tracePt t="48096" x="3468688" y="2528888"/>
          <p14:tracePt t="48113" x="3506788" y="2528888"/>
          <p14:tracePt t="48129" x="3632200" y="2555875"/>
          <p14:tracePt t="48146" x="3751263" y="2582863"/>
          <p14:tracePt t="48162" x="3787775" y="2593975"/>
          <p14:tracePt t="48179" x="3922713" y="2620963"/>
          <p14:tracePt t="48196" x="4025900" y="2643188"/>
          <p14:tracePt t="48212" x="4167188" y="2679700"/>
          <p14:tracePt t="48229" x="4302125" y="2740025"/>
          <p14:tracePt t="48246" x="4333875" y="2755900"/>
          <p14:tracePt t="48262" x="4430713" y="2789238"/>
          <p14:tracePt t="48279" x="4518025" y="2832100"/>
          <p14:tracePt t="48296" x="4549775" y="2859088"/>
          <p14:tracePt t="48313" x="4652963" y="2924175"/>
          <p14:tracePt t="48329" x="4745038" y="3005138"/>
          <p14:tracePt t="48346" x="4814888" y="3086100"/>
          <p14:tracePt t="48363" x="4841875" y="3106738"/>
          <p14:tracePt t="48379" x="4868863" y="3155950"/>
          <p14:tracePt t="48396" x="4875213" y="3182938"/>
          <p14:tracePt t="48413" x="4879975" y="3205163"/>
          <p14:tracePt t="48429" x="4879975" y="3221038"/>
          <p14:tracePt t="48446" x="4868863" y="3225800"/>
          <p14:tracePt t="48462" x="4857750" y="3232150"/>
          <p14:tracePt t="48479" x="4841875" y="3232150"/>
          <p14:tracePt t="48496" x="4830763" y="3236913"/>
          <p14:tracePt t="48512" x="4810125" y="3241675"/>
          <p14:tracePt t="48529" x="4799013" y="3241675"/>
          <p14:tracePt t="48546" x="4794250" y="3241675"/>
          <p14:tracePt t="49027" x="4787900" y="3248025"/>
          <p14:tracePt t="49039" x="4776788" y="3263900"/>
          <p14:tracePt t="49049" x="4765675" y="3270250"/>
          <p14:tracePt t="49062" x="4745038" y="3302000"/>
          <p14:tracePt t="49079" x="4706938" y="3328988"/>
          <p14:tracePt t="49096" x="4668838" y="3351213"/>
          <p14:tracePt t="49112" x="4594225" y="3387725"/>
          <p14:tracePt t="49146" x="4457700" y="3441700"/>
          <p14:tracePt t="49179" x="4344988" y="3479800"/>
          <p14:tracePt t="49212" x="4183063" y="3544888"/>
          <p14:tracePt t="49229" x="4021138" y="3605213"/>
          <p14:tracePt t="49246" x="3906838" y="3659188"/>
          <p14:tracePt t="49263" x="3733800" y="3713163"/>
          <p14:tracePt t="49279" x="3594100" y="3740150"/>
          <p14:tracePt t="49296" x="3540125" y="3744913"/>
          <p14:tracePt t="49312" x="3421063" y="3756025"/>
          <p14:tracePt t="49329" x="3290888" y="3783013"/>
          <p14:tracePt t="49346" x="3133725" y="3814763"/>
          <p14:tracePt t="49362" x="3079750" y="3832225"/>
          <p14:tracePt t="49379" x="2933700" y="3868738"/>
          <p14:tracePt t="49396" x="2825750" y="3895725"/>
          <p14:tracePt t="49412" x="2798763" y="3913188"/>
          <p14:tracePt t="49429" x="2778125" y="3922713"/>
          <p14:tracePt t="49447" x="2771775" y="3929063"/>
          <p14:tracePt t="49477" x="2767013" y="3933825"/>
          <p14:tracePt t="49497" x="2762250" y="3933825"/>
          <p14:tracePt t="49517" x="2755900" y="3933825"/>
          <p14:tracePt t="49588" x="2755900" y="3929063"/>
          <p14:tracePt t="49598" x="2755900" y="3917950"/>
          <p14:tracePt t="49607" x="2762250" y="3913188"/>
          <p14:tracePt t="49618" x="2762250" y="3906838"/>
          <p14:tracePt t="50138" x="2767013" y="3906838"/>
          <p14:tracePt t="50149" x="2771775" y="3906838"/>
          <p14:tracePt t="50158" x="2809875" y="3906838"/>
          <p14:tracePt t="50167" x="2933700" y="3906838"/>
          <p14:tracePt t="50179" x="3021013" y="3906838"/>
          <p14:tracePt t="50196" x="3133725" y="3906838"/>
          <p14:tracePt t="50212" x="3214688" y="3906838"/>
          <p14:tracePt t="50246" x="3317875" y="3906838"/>
          <p14:tracePt t="50279" x="3513138" y="3906838"/>
          <p14:tracePt t="50313" x="3783013" y="3875088"/>
          <p14:tracePt t="50329" x="3971925" y="3863975"/>
          <p14:tracePt t="50346" x="4037013" y="3859213"/>
          <p14:tracePt t="50362" x="4156075" y="3859213"/>
          <p14:tracePt t="50379" x="4221163" y="3859213"/>
          <p14:tracePt t="50396" x="4248150" y="3859213"/>
          <p14:tracePt t="50412" x="4349750" y="3859213"/>
          <p14:tracePt t="50429" x="4491038" y="3859213"/>
          <p14:tracePt t="50446" x="4556125" y="3859213"/>
          <p14:tracePt t="50463" x="4729163" y="3859213"/>
          <p14:tracePt t="50479" x="4895850" y="3859213"/>
          <p14:tracePt t="50496" x="4945063" y="3859213"/>
          <p14:tracePt t="50512" x="5057775" y="3859213"/>
          <p14:tracePt t="50529" x="5129213" y="3859213"/>
          <p14:tracePt t="50546" x="5176838" y="3859213"/>
          <p14:tracePt t="50562" x="5268913" y="3859213"/>
          <p14:tracePt t="50579" x="5338763" y="3859213"/>
          <p14:tracePt t="50596" x="5426075" y="3859213"/>
          <p14:tracePt t="50612" x="5453063" y="3859213"/>
          <p14:tracePt t="50629" x="5484813" y="3859213"/>
          <p14:tracePt t="50662" x="5491163" y="3859213"/>
          <p14:tracePt t="53289" x="5365750" y="3886200"/>
          <p14:tracePt t="53301" x="5360988" y="3890963"/>
          <p14:tracePt t="53319" x="5356225" y="3895725"/>
          <p14:tracePt t="53337" x="5349875" y="3895725"/>
          <p14:tracePt t="53349" x="5345113" y="3902075"/>
          <p14:tracePt t="53357" x="5334000" y="3913188"/>
          <p14:tracePt t="53368" x="5291138" y="3933825"/>
          <p14:tracePt t="53379" x="5091113" y="4068763"/>
          <p14:tracePt t="53412" x="4518025" y="4414838"/>
          <p14:tracePt t="53446" x="4160838" y="4576763"/>
          <p14:tracePt t="53448" x="4090988" y="4614863"/>
          <p14:tracePt t="53479" x="3886200" y="4711700"/>
          <p14:tracePt t="53496" x="3794125" y="4745038"/>
          <p14:tracePt t="53512" x="3641725" y="4772025"/>
          <p14:tracePt t="53529" x="3421063" y="4826000"/>
          <p14:tracePt t="53546" x="3259138" y="4857750"/>
          <p14:tracePt t="53562" x="3090863" y="4879975"/>
          <p14:tracePt t="53579" x="2989263" y="4891088"/>
          <p14:tracePt t="53596" x="2960688" y="4891088"/>
          <p14:tracePt t="53613" x="2955925" y="4891088"/>
          <p14:tracePt t="53629" x="2940050" y="4891088"/>
          <p14:tracePt t="53646" x="2901950" y="4884738"/>
          <p14:tracePt t="53662" x="2886075" y="4879975"/>
          <p14:tracePt t="53679" x="2863850" y="4875213"/>
          <p14:tracePt t="53717" x="2859088" y="4875213"/>
          <p14:tracePt t="53757" x="2859088" y="4868863"/>
          <p14:tracePt t="53777" x="2859088" y="4864100"/>
          <p14:tracePt t="53787" x="2859088" y="4857750"/>
          <p14:tracePt t="53797" x="2852738" y="4852988"/>
          <p14:tracePt t="53812" x="2843213" y="4837113"/>
          <p14:tracePt t="53829" x="2832100" y="4810125"/>
          <p14:tracePt t="53846" x="2825750" y="4787900"/>
          <p14:tracePt t="53863" x="2820988" y="4772025"/>
          <p14:tracePt t="53879" x="2820988" y="4760913"/>
          <p14:tracePt t="53896" x="2820988" y="4749800"/>
          <p14:tracePt t="53912" x="2820988" y="4745038"/>
          <p14:tracePt t="53929" x="2820988" y="4738688"/>
          <p14:tracePt t="53947" x="2816225" y="4733925"/>
          <p14:tracePt t="53977" x="2816225" y="4729163"/>
          <p14:tracePt t="53987" x="2816225" y="4722813"/>
          <p14:tracePt t="54007" x="2816225" y="4711700"/>
          <p14:tracePt t="54017" x="2816225" y="4706938"/>
          <p14:tracePt t="54029" x="2816225" y="4702175"/>
          <p14:tracePt t="54047" x="2816225" y="4695825"/>
          <p14:tracePt t="54067" x="2816225" y="4691063"/>
          <p14:tracePt t="54079" x="2816225" y="4684713"/>
          <p14:tracePt t="54096" x="2816225" y="4679950"/>
          <p14:tracePt t="54117" x="2816225" y="4675188"/>
          <p14:tracePt t="54137" x="2816225" y="4668838"/>
          <p14:tracePt t="54659" x="2836863" y="4706938"/>
          <p14:tracePt t="54668" x="2843213" y="4718050"/>
          <p14:tracePt t="54679" x="2843213" y="4738688"/>
          <p14:tracePt t="54696" x="2852738" y="4776788"/>
          <p14:tracePt t="54712" x="2859088" y="4810125"/>
          <p14:tracePt t="54729" x="2859088" y="4826000"/>
          <p14:tracePt t="54746" x="2859088" y="4830763"/>
          <p14:tracePt t="54779" x="2859088" y="4837113"/>
          <p14:tracePt t="54846" x="2859088" y="4852988"/>
          <p14:tracePt t="54863" x="2859088" y="4857750"/>
          <p14:tracePt t="54879" x="2859088" y="4868863"/>
          <p14:tracePt t="54912" x="2859088" y="4875213"/>
          <p14:tracePt t="54937" x="2859088" y="4879975"/>
          <p14:tracePt t="54947" x="2859088" y="4884738"/>
          <p14:tracePt t="54962" x="2852738" y="4884738"/>
          <p14:tracePt t="54979" x="2852738" y="4891088"/>
          <p14:tracePt t="54997" x="2847975" y="4895850"/>
          <p14:tracePt t="55012" x="2847975" y="4902200"/>
          <p14:tracePt t="55029" x="2843213" y="4906963"/>
          <p14:tracePt t="55046" x="2843213" y="4911725"/>
          <p14:tracePt t="55062" x="2832100" y="4929188"/>
          <p14:tracePt t="55079" x="2805113" y="4945063"/>
          <p14:tracePt t="55096" x="2782888" y="4956175"/>
          <p14:tracePt t="55112" x="2778125" y="4956175"/>
          <p14:tracePt t="55129" x="2771775" y="4960938"/>
          <p14:tracePt t="55162" x="2767013" y="4965700"/>
          <p14:tracePt t="55179" x="2751138" y="4972050"/>
          <p14:tracePt t="55196" x="2724150" y="4987925"/>
          <p14:tracePt t="55212" x="2708275" y="4987925"/>
          <p14:tracePt t="55229" x="2663825" y="4992688"/>
          <p14:tracePt t="55246" x="2636838" y="4992688"/>
          <p14:tracePt t="55262" x="2605088" y="4999038"/>
          <p14:tracePt t="55279" x="2571750" y="4999038"/>
          <p14:tracePt t="55296" x="2555875" y="5003800"/>
          <p14:tracePt t="55312" x="2524125" y="5026025"/>
          <p14:tracePt t="55329" x="2490788" y="5037138"/>
          <p14:tracePt t="55346" x="2474913" y="5046663"/>
          <p14:tracePt t="55362" x="2474913" y="5053013"/>
          <p14:tracePt t="55379" x="2470150" y="5057775"/>
          <p14:tracePt t="55396" x="2454275" y="5057775"/>
          <p14:tracePt t="55412" x="2447925" y="5057775"/>
          <p14:tracePt t="55429" x="2420938" y="5057775"/>
          <p14:tracePt t="55446" x="2416175" y="5057775"/>
          <p14:tracePt t="55462" x="2409825" y="5057775"/>
          <p14:tracePt t="55497" x="2405063" y="5057775"/>
          <p14:tracePt t="55507" x="2398713" y="5057775"/>
          <p14:tracePt t="55517" x="2382838" y="5068888"/>
          <p14:tracePt t="55529" x="2371725" y="5073650"/>
          <p14:tracePt t="55546" x="2362200" y="5080000"/>
          <p14:tracePt t="55562" x="2324100" y="5091113"/>
          <p14:tracePt t="55579" x="2308225" y="5091113"/>
          <p14:tracePt t="55596" x="2259013" y="5118100"/>
          <p14:tracePt t="55613" x="2227263" y="5138738"/>
          <p14:tracePt t="55629" x="2171700" y="5160963"/>
          <p14:tracePt t="55646" x="2144713" y="5183188"/>
          <p14:tracePt t="55663" x="2108200" y="5199063"/>
          <p14:tracePt t="55679" x="2070100" y="5214938"/>
          <p14:tracePt t="55696" x="2036763" y="5219700"/>
          <p14:tracePt t="55712" x="2000250" y="5219700"/>
          <p14:tracePt t="55729" x="1924050" y="5219700"/>
          <p14:tracePt t="55746" x="1890713" y="5219700"/>
          <p14:tracePt t="55762" x="1762125" y="5210175"/>
          <p14:tracePt t="55779" x="1631950" y="5199063"/>
          <p14:tracePt t="55796" x="1582738" y="5192713"/>
          <p14:tracePt t="55812" x="1470025" y="5145088"/>
          <p14:tracePt t="55829" x="1366838" y="5068888"/>
          <p14:tracePt t="55846" x="1312863" y="5003800"/>
          <p14:tracePt t="55863" x="1285875" y="4983163"/>
          <p14:tracePt t="55879" x="1243013" y="4929188"/>
          <p14:tracePt t="55896" x="1184275" y="4857750"/>
          <p14:tracePt t="55913" x="1166813" y="4837113"/>
          <p14:tracePt t="55929" x="1139825" y="4803775"/>
          <p14:tracePt t="55946" x="1135063" y="4792663"/>
          <p14:tracePt t="55962" x="1128713" y="4772025"/>
          <p14:tracePt t="55979" x="1128713" y="4760913"/>
          <p14:tracePt t="55996" x="1128713" y="4756150"/>
          <p14:tracePt t="56012" x="1139825" y="4722813"/>
          <p14:tracePt t="56029" x="1150938" y="4706938"/>
          <p14:tracePt t="56046" x="1173163" y="4684713"/>
          <p14:tracePt t="56062" x="1220788" y="4648200"/>
          <p14:tracePt t="56079" x="1285875" y="4625975"/>
          <p14:tracePt t="56096" x="1350963" y="4603750"/>
          <p14:tracePt t="56112" x="1454150" y="4587875"/>
          <p14:tracePt t="56129" x="1562100" y="4587875"/>
          <p14:tracePt t="56146" x="1609725" y="4587875"/>
          <p14:tracePt t="56162" x="1620838" y="4594225"/>
          <p14:tracePt t="56179" x="1658938" y="4614863"/>
          <p14:tracePt t="56196" x="1697038" y="4630738"/>
          <p14:tracePt t="56212" x="1751013" y="4664075"/>
          <p14:tracePt t="56229" x="1809750" y="4718050"/>
          <p14:tracePt t="56246" x="1820863" y="4738688"/>
          <p14:tracePt t="56262" x="1843088" y="4792663"/>
          <p14:tracePt t="56279" x="1863725" y="4837113"/>
          <p14:tracePt t="56296" x="1874838" y="4848225"/>
          <p14:tracePt t="56312" x="1897063" y="4902200"/>
          <p14:tracePt t="56329" x="1908175" y="4933950"/>
          <p14:tracePt t="56346" x="1908175" y="4949825"/>
          <p14:tracePt t="56362" x="1912938" y="4960938"/>
          <p14:tracePt t="56379" x="1912938" y="4972050"/>
          <p14:tracePt t="56396" x="1912938" y="4976813"/>
          <p14:tracePt t="56412" x="1901825" y="4999038"/>
          <p14:tracePt t="56429" x="1870075" y="5014913"/>
          <p14:tracePt t="56446" x="1843088" y="5030788"/>
          <p14:tracePt t="56462" x="1820863" y="5041900"/>
          <p14:tracePt t="56479" x="1789113" y="5057775"/>
          <p14:tracePt t="56496" x="1762125" y="5057775"/>
          <p14:tracePt t="56512" x="1708150" y="5064125"/>
          <p14:tracePt t="56529" x="1654175" y="5064125"/>
          <p14:tracePt t="56546" x="1627188" y="5064125"/>
          <p14:tracePt t="56562" x="1562100" y="5041900"/>
          <p14:tracePt t="56579" x="1528763" y="5010150"/>
          <p14:tracePt t="56596" x="1465263" y="4965700"/>
          <p14:tracePt t="56612" x="1454150" y="4949825"/>
          <p14:tracePt t="56629" x="1427163" y="4922838"/>
          <p14:tracePt t="56646" x="1427163" y="4902200"/>
          <p14:tracePt t="56662" x="1427163" y="4891088"/>
          <p14:tracePt t="56679" x="1427163" y="4864100"/>
          <p14:tracePt t="56696" x="1427163" y="4857750"/>
          <p14:tracePt t="56712" x="1447800" y="4826000"/>
          <p14:tracePt t="56729" x="1528763" y="4783138"/>
          <p14:tracePt t="56746" x="1573213" y="4765675"/>
          <p14:tracePt t="56762" x="1692275" y="4756150"/>
          <p14:tracePt t="56779" x="1755775" y="4756150"/>
          <p14:tracePt t="56796" x="1778000" y="4760913"/>
          <p14:tracePt t="56812" x="1820863" y="4787900"/>
          <p14:tracePt t="56829" x="1854200" y="4848225"/>
          <p14:tracePt t="56846" x="1858963" y="4906963"/>
          <p14:tracePt t="56862" x="1863725" y="4933950"/>
          <p14:tracePt t="56879" x="1863725" y="4976813"/>
          <p14:tracePt t="56896" x="1863725" y="4999038"/>
          <p14:tracePt t="56912" x="1863725" y="5019675"/>
          <p14:tracePt t="56929" x="1854200" y="5037138"/>
          <p14:tracePt t="56946" x="1836738" y="5053013"/>
          <p14:tracePt t="56962" x="1800225" y="5057775"/>
          <p14:tracePt t="56979" x="1755775" y="5073650"/>
          <p14:tracePt t="56996" x="1697038" y="5073650"/>
          <p14:tracePt t="57012" x="1685925" y="5073650"/>
          <p14:tracePt t="57029" x="1681163" y="5073650"/>
          <p14:tracePt t="57449" x="1685925" y="5057775"/>
          <p14:tracePt t="57458" x="1735138" y="4965700"/>
          <p14:tracePt t="57468" x="1766888" y="4922838"/>
          <p14:tracePt t="57479" x="1800225" y="4895850"/>
          <p14:tracePt t="57496" x="1870075" y="4837113"/>
          <p14:tracePt t="57512" x="2009775" y="4749800"/>
          <p14:tracePt t="57529" x="2144713" y="4691063"/>
          <p14:tracePt t="57562" x="2389188" y="4641850"/>
          <p14:tracePt t="57596" x="2481263" y="4641850"/>
          <p14:tracePt t="57629" x="2508250" y="4675188"/>
          <p14:tracePt t="57646" x="2562225" y="4706938"/>
          <p14:tracePt t="57662" x="2582863" y="4718050"/>
          <p14:tracePt t="57679" x="2625725" y="4745038"/>
          <p14:tracePt t="57696" x="2632075" y="4749800"/>
          <p14:tracePt t="57712" x="2643188" y="4760913"/>
          <p14:tracePt t="57746" x="2643188" y="4765675"/>
          <p14:tracePt t="57762" x="2632075" y="4772025"/>
          <p14:tracePt t="57779" x="2605088" y="4772025"/>
          <p14:tracePt t="57796" x="2593975" y="4772025"/>
          <p14:tracePt t="57812" x="2517775" y="4772025"/>
          <p14:tracePt t="57829" x="2351088" y="4760913"/>
          <p14:tracePt t="57846" x="2220913" y="4738688"/>
          <p14:tracePt t="57863" x="2117725" y="4729163"/>
          <p14:tracePt t="57879" x="1951038" y="4711700"/>
          <p14:tracePt t="57896" x="1820863" y="4691063"/>
          <p14:tracePt t="57912" x="1735138" y="4675188"/>
          <p14:tracePt t="57929" x="1609725" y="4641850"/>
          <p14:tracePt t="57946" x="1519238" y="4603750"/>
          <p14:tracePt t="57962" x="1335088" y="4533900"/>
          <p14:tracePt t="57979" x="1216025" y="4475163"/>
          <p14:tracePt t="57996" x="1065213" y="4394200"/>
          <p14:tracePt t="58012" x="984250" y="4356100"/>
          <p14:tracePt t="58029" x="869950" y="4291013"/>
          <p14:tracePt t="58046" x="757238" y="4203700"/>
          <p14:tracePt t="58062" x="723900" y="4171950"/>
          <p14:tracePt t="58079" x="658813" y="4079875"/>
          <p14:tracePt t="58096" x="638175" y="4021138"/>
          <p14:tracePt t="58113" x="638175" y="3994150"/>
          <p14:tracePt t="58129" x="638175" y="3917950"/>
          <p14:tracePt t="58146" x="669925" y="3832225"/>
          <p14:tracePt t="58162" x="685800" y="3810000"/>
          <p14:tracePt t="58179" x="735013" y="3733800"/>
          <p14:tracePt t="58196" x="757238" y="3713163"/>
          <p14:tracePt t="58212" x="842963" y="3652838"/>
          <p14:tracePt t="58229" x="1004888" y="3582988"/>
          <p14:tracePt t="58246" x="1085850" y="3551238"/>
          <p14:tracePt t="58262" x="1323975" y="3486150"/>
          <p14:tracePt t="58279" x="1550988" y="3459163"/>
          <p14:tracePt t="58296" x="1643063" y="3448050"/>
          <p14:tracePt t="58312" x="1831975" y="3425825"/>
          <p14:tracePt t="58329" x="2020888" y="3425825"/>
          <p14:tracePt t="58346" x="2189163" y="3432175"/>
          <p14:tracePt t="58362" x="2366963" y="3452813"/>
          <p14:tracePt t="58379" x="2636838" y="3502025"/>
          <p14:tracePt t="58396" x="2852738" y="3533775"/>
          <p14:tracePt t="58412" x="3016250" y="3567113"/>
          <p14:tracePt t="58429" x="3182938" y="3605213"/>
          <p14:tracePt t="58446" x="3286125" y="3625850"/>
          <p14:tracePt t="58462" x="3459163" y="3675063"/>
          <p14:tracePt t="58479" x="3582988" y="3733800"/>
          <p14:tracePt t="58496" x="3729038" y="3805238"/>
          <p14:tracePt t="58512" x="3760788" y="3825875"/>
          <p14:tracePt t="58529" x="3821113" y="3895725"/>
          <p14:tracePt t="58546" x="3848100" y="3929063"/>
          <p14:tracePt t="58562" x="3852863" y="3960813"/>
          <p14:tracePt t="58579" x="3852863" y="4014788"/>
          <p14:tracePt t="58596" x="3852863" y="4079875"/>
          <p14:tracePt t="58612" x="3852863" y="4102100"/>
          <p14:tracePt t="58629" x="3852863" y="4149725"/>
          <p14:tracePt t="58646" x="3836988" y="4171950"/>
          <p14:tracePt t="58663" x="3787775" y="4252913"/>
          <p14:tracePt t="58679" x="3668713" y="4349750"/>
          <p14:tracePt t="58696" x="3625850" y="4367213"/>
          <p14:tracePt t="58712" x="3544888" y="4394200"/>
          <p14:tracePt t="58729" x="3475038" y="4410075"/>
          <p14:tracePt t="58746" x="3448050" y="4421188"/>
          <p14:tracePt t="58762" x="3378200" y="4430713"/>
          <p14:tracePt t="58779" x="3270250" y="4452938"/>
          <p14:tracePt t="58796" x="3232150" y="4457700"/>
          <p14:tracePt t="58812" x="3133725" y="4475163"/>
          <p14:tracePt t="58829" x="3059113" y="4484688"/>
          <p14:tracePt t="58846" x="3016250" y="4491038"/>
          <p14:tracePt t="58862" x="2989263" y="4495800"/>
          <p14:tracePt t="58879" x="2955925" y="4506913"/>
          <p14:tracePt t="58896" x="2913063" y="4511675"/>
          <p14:tracePt t="58913" x="2890838" y="4518025"/>
          <p14:tracePt t="58929" x="2874963" y="4518025"/>
          <p14:tracePt t="58946" x="2870200" y="4518025"/>
          <p14:tracePt t="58962" x="2863850" y="4518025"/>
          <p14:tracePt t="59748" x="2863850" y="4522788"/>
          <p14:tracePt t="59769" x="2863850" y="4529138"/>
          <p14:tracePt t="59838" x="2890838" y="4529138"/>
          <p14:tracePt t="59850" x="2928938" y="4529138"/>
          <p14:tracePt t="59857" x="3063875" y="4583113"/>
          <p14:tracePt t="59867" x="3414713" y="4637088"/>
          <p14:tracePt t="59896" x="3659188" y="4664075"/>
          <p14:tracePt t="59929" x="3778250" y="4664075"/>
          <p14:tracePt t="59962" x="3890963" y="4664075"/>
          <p14:tracePt t="59979" x="4117975" y="4648200"/>
          <p14:tracePt t="59996" x="4203700" y="4648200"/>
          <p14:tracePt t="60012" x="4464050" y="4637088"/>
          <p14:tracePt t="60029" x="4675188" y="4637088"/>
          <p14:tracePt t="60046" x="4814888" y="4637088"/>
          <p14:tracePt t="60062" x="4852988" y="4637088"/>
          <p14:tracePt t="60079" x="4933950" y="4630738"/>
          <p14:tracePt t="60096" x="5026025" y="4621213"/>
          <p14:tracePt t="60112" x="5129213" y="4610100"/>
          <p14:tracePt t="60129" x="5302250" y="4610100"/>
          <p14:tracePt t="60147" x="5414963" y="4610100"/>
          <p14:tracePt t="60162" x="5480050" y="4610100"/>
          <p14:tracePt t="60179" x="5507038" y="4610100"/>
          <p14:tracePt t="60196" x="5518150" y="4610100"/>
          <p14:tracePt t="60212" x="5545138" y="4610100"/>
          <p14:tracePt t="60229" x="5565775" y="4610100"/>
          <p14:tracePt t="60246" x="5603875" y="4610100"/>
          <p14:tracePt t="60262" x="5664200" y="4610100"/>
          <p14:tracePt t="60279" x="5722938" y="4610100"/>
          <p14:tracePt t="60296" x="5738813" y="4610100"/>
          <p14:tracePt t="60312" x="5772150" y="4610100"/>
          <p14:tracePt t="60329" x="5803900" y="4610100"/>
          <p14:tracePt t="60346" x="5864225" y="4614863"/>
          <p14:tracePt t="60362" x="5884863" y="4614863"/>
          <p14:tracePt t="60379" x="5961063" y="4614863"/>
          <p14:tracePt t="60396" x="5988050" y="4614863"/>
          <p14:tracePt t="60412" x="6057900" y="4614863"/>
          <p14:tracePt t="60429" x="6134100" y="4614863"/>
          <p14:tracePt t="60446" x="6199188" y="4614863"/>
          <p14:tracePt t="60462" x="6208713" y="4614863"/>
          <p14:tracePt t="60479" x="6269038" y="4614863"/>
          <p14:tracePt t="60496" x="6289675" y="4614863"/>
          <p14:tracePt t="60512" x="6365875" y="4614863"/>
          <p14:tracePt t="60529" x="6442075" y="4614863"/>
          <p14:tracePt t="60546" x="6484938" y="4610100"/>
          <p14:tracePt t="60562" x="6511925" y="4610100"/>
          <p14:tracePt t="60579" x="6543675" y="4610100"/>
          <p14:tracePt t="60596" x="6550025" y="4610100"/>
          <p14:tracePt t="60612" x="6554788" y="4610100"/>
          <p14:tracePt t="60629" x="6561138" y="4610100"/>
          <p14:tracePt t="60780" x="6554788" y="4610100"/>
          <p14:tracePt t="60788" x="6538913" y="4603750"/>
          <p14:tracePt t="60798" x="6527800" y="4603750"/>
          <p14:tracePt t="60812" x="6516688" y="4603750"/>
          <p14:tracePt t="60829" x="6457950" y="4603750"/>
          <p14:tracePt t="60846" x="6430963" y="4603750"/>
          <p14:tracePt t="60862" x="6381750" y="4603750"/>
          <p14:tracePt t="60879" x="6334125" y="4603750"/>
          <p14:tracePt t="60896" x="6318250" y="4603750"/>
          <p14:tracePt t="60912" x="6311900" y="4603750"/>
          <p14:tracePt t="60929" x="6307138" y="4603750"/>
          <p14:tracePt t="60946" x="6300788" y="4603750"/>
          <p14:tracePt t="60962" x="6269038" y="4614863"/>
          <p14:tracePt t="60979" x="6219825" y="4614863"/>
          <p14:tracePt t="60996" x="6181725" y="4614863"/>
          <p14:tracePt t="61012" x="6149975" y="4621213"/>
          <p14:tracePt t="61029" x="6111875" y="4621213"/>
          <p14:tracePt t="61046" x="6107113" y="4621213"/>
          <p14:tracePt t="61062" x="6091238" y="4625975"/>
          <p14:tracePt t="61079" x="6057900" y="4630738"/>
          <p14:tracePt t="61096" x="6030913" y="4630738"/>
          <p14:tracePt t="61112" x="6008688" y="4641850"/>
          <p14:tracePt t="61129" x="5988050" y="4648200"/>
          <p14:tracePt t="61146" x="5949950" y="4652963"/>
          <p14:tracePt t="61163" x="5938838" y="4657725"/>
          <p14:tracePt t="61179" x="5922963" y="4668838"/>
          <p14:tracePt t="61196" x="5900738" y="4684713"/>
          <p14:tracePt t="61212" x="5873750" y="4702175"/>
          <p14:tracePt t="61229" x="5826125" y="4722813"/>
          <p14:tracePt t="61246" x="5792788" y="4749800"/>
          <p14:tracePt t="61262" x="5761038" y="4772025"/>
          <p14:tracePt t="61279" x="5738813" y="4787900"/>
          <p14:tracePt t="61296" x="5727700" y="4799013"/>
          <p14:tracePt t="61312" x="5718175" y="4810125"/>
          <p14:tracePt t="61329" x="5700713" y="4819650"/>
          <p14:tracePt t="61346" x="5684838" y="4830763"/>
          <p14:tracePt t="61363" x="5680075" y="4837113"/>
          <p14:tracePt t="61379" x="5653088" y="4848225"/>
          <p14:tracePt t="61396" x="5646738" y="4848225"/>
          <p14:tracePt t="61412" x="5626100" y="4852988"/>
          <p14:tracePt t="61429" x="5619750" y="4852988"/>
          <p14:tracePt t="61446" x="5614988" y="4852988"/>
          <p14:tracePt t="61577" x="5610225" y="4852988"/>
          <p14:tracePt t="61587" x="5610225" y="4857750"/>
          <p14:tracePt t="61597" x="5603875" y="4857750"/>
          <p14:tracePt t="61637" x="5603875" y="4864100"/>
          <p14:tracePt t="61648" x="5599113" y="4864100"/>
          <p14:tracePt t="61667" x="5592763" y="4868863"/>
          <p14:tracePt t="61677" x="5588000" y="4868863"/>
          <p14:tracePt t="61687" x="5583238" y="4875213"/>
          <p14:tracePt t="61697" x="5576888" y="4879975"/>
          <p14:tracePt t="61712" x="5572125" y="4879975"/>
          <p14:tracePt t="61729" x="5565775" y="4884738"/>
          <p14:tracePt t="61746" x="5561013" y="4891088"/>
          <p14:tracePt t="61762" x="5556250" y="4891088"/>
          <p14:tracePt t="61808" x="5549900" y="4895850"/>
          <p14:tracePt t="61867" x="5545138" y="4895850"/>
          <p14:tracePt t="61908" x="5545138" y="4902200"/>
          <p14:tracePt t="61928" x="5538788" y="4902200"/>
          <p14:tracePt t="61947" x="5534025" y="4902200"/>
          <p14:tracePt t="61967" x="5527675" y="4906963"/>
          <p14:tracePt t="61978" x="5522913" y="4906963"/>
          <p14:tracePt t="61997" x="5518150" y="4906963"/>
          <p14:tracePt t="62007" x="5511800" y="4906963"/>
          <p14:tracePt t="62017" x="5507038" y="4911725"/>
          <p14:tracePt t="62029" x="5500688" y="4918075"/>
          <p14:tracePt t="62046" x="5491163" y="4918075"/>
          <p14:tracePt t="62062" x="5457825" y="4929188"/>
          <p14:tracePt t="62079" x="5430838" y="4933950"/>
          <p14:tracePt t="62096" x="5419725" y="4933950"/>
          <p14:tracePt t="62112" x="5410200" y="4938713"/>
          <p14:tracePt t="62178" x="5403850" y="4938713"/>
          <p14:tracePt t="62198" x="5399088" y="4945063"/>
          <p14:tracePt t="62208" x="5392738" y="4949825"/>
          <p14:tracePt t="62217" x="5383213" y="4956175"/>
          <p14:tracePt t="62229" x="5383213" y="4960938"/>
          <p14:tracePt t="62246" x="5376863" y="4960938"/>
          <p14:tracePt t="62263" x="5372100" y="4960938"/>
          <p14:tracePt t="62327" x="5372100" y="4965700"/>
          <p14:tracePt t="62348" x="5365750" y="4972050"/>
          <p14:tracePt t="62358" x="5365750" y="4976813"/>
          <p14:tracePt t="62367" x="5365750" y="4983163"/>
          <p14:tracePt t="62379" x="5360988" y="4987925"/>
          <p14:tracePt t="62396" x="5360988" y="4992688"/>
          <p14:tracePt t="62413" x="5360988" y="5003800"/>
          <p14:tracePt t="62429" x="5360988" y="5010150"/>
          <p14:tracePt t="62477" x="5356225" y="5010150"/>
          <p14:tracePt t="62497" x="5356225" y="5014913"/>
          <p14:tracePt t="62528" x="5349875" y="5014913"/>
          <p14:tracePt t="62867" x="5345113" y="5014913"/>
          <p14:tracePt t="62887" x="5329238" y="5014913"/>
          <p14:tracePt t="62897" x="5322888" y="5014913"/>
          <p14:tracePt t="62906" x="5302250" y="5026025"/>
          <p14:tracePt t="62917" x="5257800" y="5041900"/>
          <p14:tracePt t="62929" x="5214938" y="5057775"/>
          <p14:tracePt t="62946" x="5172075" y="5073650"/>
          <p14:tracePt t="62979" x="4999038" y="5160963"/>
          <p14:tracePt t="63012" x="4933950" y="5199063"/>
          <p14:tracePt t="63046" x="4864100" y="5237163"/>
          <p14:tracePt t="63062" x="4787900" y="5268913"/>
          <p14:tracePt t="63079" x="4718050" y="5295900"/>
          <p14:tracePt t="63096" x="4684713" y="5311775"/>
          <p14:tracePt t="63112" x="4603750" y="5345113"/>
          <p14:tracePt t="63129" x="4506913" y="5383213"/>
          <p14:tracePt t="63146" x="4430713" y="5414963"/>
          <p14:tracePt t="63162" x="4356100" y="5430838"/>
          <p14:tracePt t="63179" x="4198938" y="5480050"/>
          <p14:tracePt t="63196" x="3987800" y="5545138"/>
          <p14:tracePt t="63212" x="3836988" y="5603875"/>
          <p14:tracePt t="63229" x="3675063" y="5664200"/>
          <p14:tracePt t="63245" x="3560763" y="5707063"/>
          <p14:tracePt t="63262" x="3387725" y="5788025"/>
          <p14:tracePt t="63279" x="3252788" y="5826125"/>
          <p14:tracePt t="63296" x="3178175" y="5862638"/>
          <p14:tracePt t="63312" x="3079750" y="5900738"/>
          <p14:tracePt t="63329" x="2971800" y="5927725"/>
          <p14:tracePt t="63346" x="2897188" y="5934075"/>
          <p14:tracePt t="63362" x="2886075" y="5934075"/>
          <p14:tracePt t="63379" x="2843213" y="5945188"/>
          <p14:tracePt t="63396" x="2820988" y="5945188"/>
          <p14:tracePt t="63412" x="2809875" y="5945188"/>
          <p14:tracePt t="63429" x="2762250" y="5945188"/>
          <p14:tracePt t="63446" x="2728913" y="5949950"/>
          <p14:tracePt t="63462" x="2713038" y="5949950"/>
          <p14:tracePt t="63479" x="2697163" y="5949950"/>
          <p14:tracePt t="63496" x="2690813" y="5949950"/>
          <p14:tracePt t="63512" x="2674938" y="5945188"/>
          <p14:tracePt t="63529" x="2659063" y="5938838"/>
          <p14:tracePt t="63546" x="2659063" y="5934075"/>
          <p14:tracePt t="63562" x="2625725" y="5918200"/>
          <p14:tracePt t="63579" x="2571750" y="5891213"/>
          <p14:tracePt t="63596" x="2524125" y="5868988"/>
          <p14:tracePt t="63612" x="2481263" y="5857875"/>
          <p14:tracePt t="63629" x="2432050" y="5846763"/>
          <p14:tracePt t="63646" x="2420938" y="5835650"/>
          <p14:tracePt t="63662" x="2389188" y="5826125"/>
          <p14:tracePt t="63679" x="2366963" y="5815013"/>
          <p14:tracePt t="63696" x="2351088" y="5808663"/>
          <p14:tracePt t="63712" x="2324100" y="5792788"/>
          <p14:tracePt t="63729" x="2317750" y="5788025"/>
          <p14:tracePt t="63746" x="2308225" y="5781675"/>
          <p14:tracePt t="63779" x="2301875" y="5781675"/>
          <p14:tracePt t="63838" x="2297113" y="5776913"/>
          <p14:tracePt t="63968" x="2301875" y="5776913"/>
          <p14:tracePt t="64006" x="2324100" y="5776913"/>
          <p14:tracePt t="64017" x="2351088" y="5776913"/>
          <p14:tracePt t="64027" x="2378075" y="5781675"/>
          <p14:tracePt t="64038" x="2443163" y="5781675"/>
          <p14:tracePt t="64047" x="2481263" y="5781675"/>
          <p14:tracePt t="64062" x="2508250" y="5781675"/>
          <p14:tracePt t="64079" x="2582863" y="5781675"/>
          <p14:tracePt t="64096" x="2643188" y="5781675"/>
          <p14:tracePt t="64112" x="2663825" y="5781675"/>
          <p14:tracePt t="64129" x="2697163" y="5781675"/>
          <p14:tracePt t="64146" x="2717800" y="5776913"/>
          <p14:tracePt t="64162" x="2724150" y="5776913"/>
          <p14:tracePt t="64179" x="2771775" y="5761038"/>
          <p14:tracePt t="64196" x="2794000" y="5761038"/>
          <p14:tracePt t="64212" x="2852738" y="5745163"/>
          <p14:tracePt t="64229" x="2863850" y="5738813"/>
          <p14:tracePt t="64246" x="2863850" y="5734050"/>
          <p14:tracePt t="64279" x="2870200" y="5734050"/>
          <p14:tracePt t="64296" x="2879725" y="5727700"/>
          <p14:tracePt t="64312" x="2901950" y="5727700"/>
          <p14:tracePt t="64329" x="2906713" y="5722938"/>
          <p14:tracePt t="64387" x="2906713" y="5718175"/>
          <p14:tracePt t="64457" x="2906713" y="5711825"/>
          <p14:tracePt t="64539" x="2906713" y="5707063"/>
          <p14:tracePt t="64979" x="2901950" y="5711825"/>
          <p14:tracePt t="65027" x="2897188" y="5718175"/>
          <p14:tracePt t="65040" x="2890838" y="5718175"/>
          <p14:tracePt t="65077" x="2847975" y="5734050"/>
          <p14:tracePt t="65087" x="2816225" y="5745163"/>
          <p14:tracePt t="65097" x="2744788" y="5765800"/>
          <p14:tracePt t="65129" x="2582863" y="5830888"/>
          <p14:tracePt t="65162" x="2490788" y="5873750"/>
          <p14:tracePt t="65196" x="2405063" y="5927725"/>
          <p14:tracePt t="65212" x="2339975" y="5999163"/>
          <p14:tracePt t="65229" x="2259013" y="6080125"/>
          <p14:tracePt t="65246" x="2220913" y="6134100"/>
          <p14:tracePt t="65262" x="2178050" y="6208713"/>
          <p14:tracePt t="65279" x="2155825" y="6257925"/>
          <p14:tracePt t="65296" x="2151063" y="6269038"/>
          <p14:tracePt t="65312" x="2151063" y="6280150"/>
          <p14:tracePt t="65380" x="2151063" y="6284913"/>
          <p14:tracePt t="65438" x="2144713" y="6284913"/>
          <p14:tracePt t="65569" x="2144713" y="6289675"/>
          <p14:tracePt t="65588" x="2151063" y="6296025"/>
          <p14:tracePt t="65599" x="2243138" y="6296025"/>
          <p14:tracePt t="65607" x="2344738" y="6296025"/>
          <p14:tracePt t="65617" x="2398713" y="6307138"/>
          <p14:tracePt t="65629" x="2463800" y="6311900"/>
          <p14:tracePt t="65646" x="2486025" y="6311900"/>
          <p14:tracePt t="65662" x="2490788" y="6311900"/>
          <p14:tracePt t="65679" x="2497138" y="6316663"/>
          <p14:tracePt t="65717" x="2501900" y="6316663"/>
          <p14:tracePt t="65729" x="2508250" y="6316663"/>
          <p14:tracePt t="65746" x="2524125" y="6316663"/>
          <p14:tracePt t="65762" x="2562225" y="6316663"/>
          <p14:tracePt t="65779" x="2578100" y="6316663"/>
          <p14:tracePt t="65796" x="2582863" y="6316663"/>
          <p14:tracePt t="65898" x="2582863" y="6311900"/>
          <p14:tracePt t="65937" x="2578100" y="6311900"/>
          <p14:tracePt t="65968" x="2571750" y="6311900"/>
          <p14:tracePt t="65988" x="2566988" y="6311900"/>
          <p14:tracePt t="66288" x="2551113" y="6311900"/>
          <p14:tracePt t="66300" x="2481263" y="6323013"/>
          <p14:tracePt t="66308" x="2443163" y="6323013"/>
          <p14:tracePt t="66318" x="2389188" y="6327775"/>
          <p14:tracePt t="66329" x="2339975" y="6327775"/>
          <p14:tracePt t="66346" x="2286000" y="6327775"/>
          <p14:tracePt t="66362" x="2205038" y="6327775"/>
          <p14:tracePt t="66396" x="2151063" y="6327775"/>
          <p14:tracePt t="66429" x="2139950" y="6327775"/>
          <p14:tracePt t="66463" x="2128838" y="6327775"/>
          <p14:tracePt t="66479" x="2124075" y="6327775"/>
          <p14:tracePt t="66496" x="2117725" y="6327775"/>
          <p14:tracePt t="66537" x="2117725" y="6323013"/>
          <p14:tracePt t="66557" x="2112963" y="6323013"/>
          <p14:tracePt t="66577" x="2097088" y="6323013"/>
          <p14:tracePt t="66587" x="2081213" y="6323013"/>
          <p14:tracePt t="66598" x="2043113" y="6323013"/>
          <p14:tracePt t="66612" x="1978025" y="6323013"/>
          <p14:tracePt t="66629" x="1885950" y="6323013"/>
          <p14:tracePt t="66646" x="1863725" y="6323013"/>
          <p14:tracePt t="66662" x="1809750" y="6323013"/>
          <p14:tracePt t="66679" x="1766888" y="6311900"/>
          <p14:tracePt t="66696" x="1739900" y="6311900"/>
          <p14:tracePt t="66712" x="1735138" y="6307138"/>
          <p14:tracePt t="66729" x="1735138" y="6300788"/>
          <p14:tracePt t="66767" x="1739900" y="6300788"/>
          <p14:tracePt t="66807" x="1746250" y="6300788"/>
          <p14:tracePt t="66817" x="1762125" y="6300788"/>
          <p14:tracePt t="66827" x="1800225" y="6300788"/>
          <p14:tracePt t="66837" x="1912938" y="6307138"/>
          <p14:tracePt t="66847" x="2036763" y="6307138"/>
          <p14:tracePt t="66862" x="2128838" y="6307138"/>
          <p14:tracePt t="66879" x="2317750" y="6316663"/>
          <p14:tracePt t="66896" x="2459038" y="6316663"/>
          <p14:tracePt t="66912" x="2497138" y="6316663"/>
          <p14:tracePt t="66929" x="2589213" y="6323013"/>
          <p14:tracePt t="66946" x="2616200" y="6327775"/>
          <p14:tracePt t="66962" x="2713038" y="6338888"/>
          <p14:tracePt t="66979" x="2789238" y="6343650"/>
          <p14:tracePt t="66996" x="2825750" y="6343650"/>
          <p14:tracePt t="67012" x="2967038" y="6354763"/>
          <p14:tracePt t="67029" x="3117850" y="6354763"/>
          <p14:tracePt t="67046" x="3151188" y="6354763"/>
          <p14:tracePt t="67062" x="3167063" y="6354763"/>
          <p14:tracePt t="67150" x="3167063" y="6361113"/>
          <p14:tracePt t="67578" x="3167063" y="6365875"/>
          <p14:tracePt t="67587" x="3160713" y="6365875"/>
          <p14:tracePt t="67599" x="3144838" y="6365875"/>
          <p14:tracePt t="67613" x="3101975" y="6338888"/>
          <p14:tracePt t="67629" x="2805113" y="6208713"/>
          <p14:tracePt t="67646" x="2701925" y="6165850"/>
          <p14:tracePt t="67662" x="2447925" y="6073775"/>
          <p14:tracePt t="67679" x="2281238" y="6003925"/>
          <p14:tracePt t="67713" x="2162175" y="5891213"/>
          <p14:tracePt t="67746" x="2032000" y="5799138"/>
          <p14:tracePt t="67779" x="1746250" y="5754688"/>
          <p14:tracePt t="67796" x="1724025" y="5754688"/>
          <p14:tracePt t="67812" x="1708150" y="5749925"/>
          <p14:tracePt t="67887" x="1712913" y="5749925"/>
          <p14:tracePt t="67909" x="1712913" y="5754688"/>
          <p14:tracePt t="67917" x="1712913" y="5765800"/>
          <p14:tracePt t="67929" x="1701800" y="5788025"/>
          <p14:tracePt t="67946" x="1697038" y="5826125"/>
          <p14:tracePt t="67962" x="1697038" y="5873750"/>
          <p14:tracePt t="67979" x="1708150" y="5934075"/>
          <p14:tracePt t="67996" x="1719263" y="5965825"/>
          <p14:tracePt t="68012" x="1719263" y="5976938"/>
          <p14:tracePt t="68029" x="1739900" y="6015038"/>
          <p14:tracePt t="68046" x="1746250" y="6030913"/>
          <p14:tracePt t="68062" x="1766888" y="6057900"/>
          <p14:tracePt t="68079" x="1778000" y="6080125"/>
          <p14:tracePt t="68096" x="1789113" y="6084888"/>
          <p14:tracePt t="68129" x="1789113" y="6089650"/>
          <p14:tracePt t="68166" x="1793875" y="6096000"/>
          <p14:tracePt t="68186" x="1800225" y="6100763"/>
          <p14:tracePt t="68196" x="1809750" y="6111875"/>
          <p14:tracePt t="68207" x="1843088" y="6116638"/>
          <p14:tracePt t="68217" x="1890713" y="6127750"/>
          <p14:tracePt t="68229" x="2009775" y="6149975"/>
          <p14:tracePt t="68245" x="2097088" y="6154738"/>
          <p14:tracePt t="68262" x="2301875" y="6176963"/>
          <p14:tracePt t="68279" x="2420938" y="6199188"/>
          <p14:tracePt t="68295" x="2447925" y="6208713"/>
          <p14:tracePt t="68312" x="2490788" y="6226175"/>
          <p14:tracePt t="68329" x="2535238" y="6230938"/>
          <p14:tracePt t="68346" x="2582863" y="6230938"/>
          <p14:tracePt t="68362" x="2686050" y="6242050"/>
          <p14:tracePt t="68379" x="2789238" y="6242050"/>
          <p14:tracePt t="68396" x="2890838" y="6242050"/>
          <p14:tracePt t="68412" x="2940050" y="6242050"/>
          <p14:tracePt t="68429" x="2967038" y="6242050"/>
          <p14:tracePt t="68446" x="2978150" y="6242050"/>
          <p14:tracePt t="68462" x="2998788" y="6242050"/>
          <p14:tracePt t="68479" x="3059113" y="6246813"/>
          <p14:tracePt t="68496" x="3117850" y="6246813"/>
          <p14:tracePt t="68512" x="3221038" y="6246813"/>
          <p14:tracePt t="68529" x="3382963" y="6246813"/>
          <p14:tracePt t="68546" x="3425825" y="6246813"/>
          <p14:tracePt t="68562" x="3517900" y="6246813"/>
          <p14:tracePt t="68579" x="3567113" y="6257925"/>
          <p14:tracePt t="68596" x="3587750" y="6257925"/>
          <p14:tracePt t="68612" x="3605213" y="6257925"/>
          <p14:tracePt t="68629" x="3679825" y="6257925"/>
          <p14:tracePt t="68646" x="3794125" y="6253163"/>
          <p14:tracePt t="68662" x="3848100" y="6246813"/>
          <p14:tracePt t="68679" x="4005263" y="6226175"/>
          <p14:tracePt t="68696" x="4041775" y="6226175"/>
          <p14:tracePt t="68712" x="4144963" y="6219825"/>
          <p14:tracePt t="68729" x="4214813" y="6219825"/>
          <p14:tracePt t="68746" x="4225925" y="6219825"/>
          <p14:tracePt t="68762" x="4264025" y="6219825"/>
          <p14:tracePt t="68779" x="4333875" y="6208713"/>
          <p14:tracePt t="68796" x="4371975" y="6208713"/>
          <p14:tracePt t="68812" x="4491038" y="6208713"/>
          <p14:tracePt t="68829" x="4614863" y="6208713"/>
          <p14:tracePt t="68846" x="4756150" y="6208713"/>
          <p14:tracePt t="68862" x="4821238" y="6208713"/>
          <p14:tracePt t="68879" x="4852988" y="6208713"/>
          <p14:tracePt t="68913" x="4857750" y="6208713"/>
          <p14:tracePt t="68929" x="4864100" y="6208713"/>
          <p14:tracePt t="68947" x="4868863" y="6208713"/>
          <p14:tracePt t="68967" x="4875213" y="6208713"/>
          <p14:tracePt t="68979" x="4879975" y="6208713"/>
          <p14:tracePt t="68995" x="4884738" y="6203950"/>
          <p14:tracePt t="69012" x="4891088" y="6203950"/>
          <p14:tracePt t="69037" x="4895850" y="6203950"/>
          <p14:tracePt t="69047" x="4902200" y="6203950"/>
          <p14:tracePt t="69062" x="4911725" y="6203950"/>
          <p14:tracePt t="69080" x="4945063" y="6199188"/>
          <p14:tracePt t="69096" x="5003800" y="6199188"/>
          <p14:tracePt t="69112" x="5026025" y="6192838"/>
          <p14:tracePt t="69129" x="5091113" y="6192838"/>
          <p14:tracePt t="69146" x="5165725" y="6192838"/>
          <p14:tracePt t="69162" x="5192713" y="6192838"/>
          <p14:tracePt t="69179" x="5311775" y="6192838"/>
          <p14:tracePt t="69196" x="5387975" y="6181725"/>
          <p14:tracePt t="69212" x="5453063" y="6181725"/>
          <p14:tracePt t="69229" x="5556250" y="6176963"/>
          <p14:tracePt t="69246" x="5610225" y="6165850"/>
          <p14:tracePt t="69262" x="5738813" y="6161088"/>
          <p14:tracePt t="69279" x="5868988" y="6161088"/>
          <p14:tracePt t="69296" x="5934075" y="6149975"/>
          <p14:tracePt t="69312" x="5988050" y="6149975"/>
          <p14:tracePt t="69329" x="6015038" y="6149975"/>
          <p14:tracePt t="69346" x="6035675" y="6149975"/>
          <p14:tracePt t="69362" x="6053138" y="6145213"/>
          <p14:tracePt t="69379" x="6073775" y="6145213"/>
          <p14:tracePt t="69396" x="6122988" y="6134100"/>
          <p14:tracePt t="69413" x="6134100" y="6134100"/>
          <p14:tracePt t="69429" x="6181725" y="6134100"/>
          <p14:tracePt t="69446" x="6215063" y="6138863"/>
          <p14:tracePt t="69462" x="6253163" y="6138863"/>
          <p14:tracePt t="69479" x="6323013" y="6138863"/>
          <p14:tracePt t="69495" x="6361113" y="6138863"/>
          <p14:tracePt t="69512" x="6442075" y="6138863"/>
          <p14:tracePt t="69529" x="6527800" y="6138863"/>
          <p14:tracePt t="69546" x="6554788" y="6138863"/>
          <p14:tracePt t="69562" x="6619875" y="6138863"/>
          <p14:tracePt t="69579" x="6684963" y="6145213"/>
          <p14:tracePt t="69596" x="6754813" y="6145213"/>
          <p14:tracePt t="69612" x="6770688" y="6145213"/>
          <p14:tracePt t="69629" x="6842125" y="6154738"/>
          <p14:tracePt t="69646" x="6907213" y="6154738"/>
          <p14:tracePt t="69662" x="6934200" y="6154738"/>
          <p14:tracePt t="69679" x="6992938" y="6161088"/>
          <p14:tracePt t="69696" x="7015163" y="6161088"/>
          <p14:tracePt t="69712" x="7062788" y="6161088"/>
          <p14:tracePt t="69729" x="7116763" y="6161088"/>
          <p14:tracePt t="69746" x="7161213" y="6161088"/>
          <p14:tracePt t="69762" x="7197725" y="6161088"/>
          <p14:tracePt t="69779" x="7235825" y="6161088"/>
          <p14:tracePt t="69796" x="7262813" y="6161088"/>
          <p14:tracePt t="69812" x="7323138" y="6161088"/>
          <p14:tracePt t="69829" x="7381875" y="6161088"/>
          <p14:tracePt t="69846" x="7462838" y="6149975"/>
          <p14:tracePt t="69862" x="7489825" y="6149975"/>
          <p14:tracePt t="69879" x="7559675" y="6149975"/>
          <p14:tracePt t="69896" x="7635875" y="6145213"/>
          <p14:tracePt t="69913" x="7673975" y="6145213"/>
          <p14:tracePt t="69929" x="7766050" y="6138863"/>
          <p14:tracePt t="69946" x="7831138" y="6138863"/>
          <p14:tracePt t="69962" x="7923213" y="6138863"/>
          <p14:tracePt t="69979" x="7981950" y="6127750"/>
          <p14:tracePt t="69996" x="7986713" y="6127750"/>
          <p14:tracePt t="70012" x="7997825" y="6127750"/>
          <p14:tracePt t="70318" x="7993063" y="6127750"/>
          <p14:tracePt t="70328" x="7986713" y="6127750"/>
          <p14:tracePt t="70338" x="7981950" y="6127750"/>
          <p14:tracePt t="70348" x="7977188" y="6127750"/>
          <p14:tracePt t="70363" x="7970838" y="6127750"/>
          <p14:tracePt t="70379" x="7966075" y="6127750"/>
          <p14:tracePt t="70396" x="7959725" y="6127750"/>
          <p14:tracePt t="70412" x="7954963" y="6127750"/>
          <p14:tracePt t="70430" x="7950200" y="6127750"/>
          <p14:tracePt t="70448" x="7943850" y="6127750"/>
          <p14:tracePt t="70462" x="7932738" y="6127750"/>
          <p14:tracePt t="70479" x="7923213" y="6127750"/>
          <p14:tracePt t="70496" x="7912100" y="6127750"/>
          <p14:tracePt t="70512" x="7905750" y="6127750"/>
          <p14:tracePt t="70529" x="7900988" y="6127750"/>
          <p14:tracePt t="70546" x="7896225" y="6127750"/>
          <p14:tracePt t="70562" x="7885113" y="6127750"/>
          <p14:tracePt t="70579" x="7874000" y="6127750"/>
          <p14:tracePt t="70596" x="7862888" y="6127750"/>
          <p14:tracePt t="70613" x="7851775" y="6127750"/>
          <p14:tracePt t="70629" x="7835900" y="6127750"/>
          <p14:tracePt t="70646" x="7831138" y="6127750"/>
          <p14:tracePt t="71008" x="7777163" y="6127750"/>
          <p14:tracePt t="71019" x="7727950" y="6127750"/>
          <p14:tracePt t="71027" x="7500938" y="6127750"/>
          <p14:tracePt t="71038" x="7397750" y="6127750"/>
          <p14:tracePt t="71047" x="7312025" y="6127750"/>
          <p14:tracePt t="71062" x="7046913" y="6127750"/>
          <p14:tracePt t="71079" x="6880225" y="6127750"/>
          <p14:tracePt t="71112" x="6581775" y="6127750"/>
          <p14:tracePt t="71146" x="6015038" y="6122988"/>
          <p14:tracePt t="71179" x="5453063" y="6122988"/>
          <p14:tracePt t="71196" x="5338763" y="6122988"/>
          <p14:tracePt t="71212" x="5176838" y="6111875"/>
          <p14:tracePt t="71229" x="5037138" y="6111875"/>
          <p14:tracePt t="71246" x="4972050" y="6111875"/>
          <p14:tracePt t="71262" x="4756150" y="6107113"/>
          <p14:tracePt t="71279" x="4603750" y="6107113"/>
          <p14:tracePt t="71296" x="4410075" y="6107113"/>
          <p14:tracePt t="71312" x="4286250" y="6107113"/>
          <p14:tracePt t="71329" x="4187825" y="6116638"/>
          <p14:tracePt t="71346" x="4149725" y="6096000"/>
          <p14:tracePt t="71362" x="4140200" y="6089650"/>
          <p14:tracePt t="71379" x="4079875" y="6073775"/>
          <p14:tracePt t="71396" x="3929063" y="6073775"/>
          <p14:tracePt t="71412" x="3863975" y="6073775"/>
          <p14:tracePt t="71429" x="3675063" y="6073775"/>
          <p14:tracePt t="71446" x="3614738" y="6073775"/>
          <p14:tracePt t="71462" x="3517900" y="6069013"/>
          <p14:tracePt t="71479" x="3448050" y="6053138"/>
          <p14:tracePt t="71496" x="3432175" y="6046788"/>
          <p14:tracePt t="71512" x="3306763" y="6035675"/>
          <p14:tracePt t="71529" x="3036888" y="6026150"/>
          <p14:tracePt t="71546" x="2924175" y="6026150"/>
          <p14:tracePt t="71562" x="2524125" y="6008688"/>
          <p14:tracePt t="71579" x="2324100" y="5981700"/>
          <p14:tracePt t="71596" x="2216150" y="5961063"/>
          <p14:tracePt t="71613" x="2124075" y="5945188"/>
          <p14:tracePt t="71629" x="1955800" y="5900738"/>
          <p14:tracePt t="71646" x="1816100" y="5884863"/>
          <p14:tracePt t="71662" x="1685925" y="5862638"/>
          <p14:tracePt t="71679" x="1508125" y="5819775"/>
          <p14:tracePt t="71696" x="1377950" y="5792788"/>
          <p14:tracePt t="71712" x="1220788" y="5738813"/>
          <p14:tracePt t="71729" x="1155700" y="5700713"/>
          <p14:tracePt t="71746" x="1085850" y="5653088"/>
          <p14:tracePt t="71762" x="1020763" y="5592763"/>
          <p14:tracePt t="71779" x="892175" y="5495925"/>
          <p14:tracePt t="71796" x="746125" y="5403850"/>
          <p14:tracePt t="71812" x="685800" y="5376863"/>
          <p14:tracePt t="71829" x="611188" y="5318125"/>
          <p14:tracePt t="71846" x="577850" y="5246688"/>
          <p14:tracePt t="71862" x="577850" y="5214938"/>
          <p14:tracePt t="71879" x="584200" y="5160963"/>
          <p14:tracePt t="71896" x="638175" y="5080000"/>
          <p14:tracePt t="71913" x="654050" y="5057775"/>
          <p14:tracePt t="71929" x="685800" y="5014913"/>
          <p14:tracePt t="71946" x="762000" y="4976813"/>
          <p14:tracePt t="71962" x="815975" y="4949825"/>
          <p14:tracePt t="71979" x="989013" y="4891088"/>
          <p14:tracePt t="71996" x="1177925" y="4857750"/>
          <p14:tracePt t="72012" x="1258888" y="4848225"/>
          <p14:tracePt t="72029" x="1508125" y="4848225"/>
          <p14:tracePt t="72046" x="1697038" y="4848225"/>
          <p14:tracePt t="72062" x="1854200" y="4848225"/>
          <p14:tracePt t="72079" x="2054225" y="4852988"/>
          <p14:tracePt t="72096" x="2117725" y="4864100"/>
          <p14:tracePt t="72113" x="2236788" y="4902200"/>
          <p14:tracePt t="72129" x="2339975" y="4956175"/>
          <p14:tracePt t="72146" x="2436813" y="5010150"/>
          <p14:tracePt t="72162" x="2528888" y="5041900"/>
          <p14:tracePt t="72179" x="2625725" y="5064125"/>
          <p14:tracePt t="72196" x="2708275" y="5095875"/>
          <p14:tracePt t="72212" x="2825750" y="5145088"/>
          <p14:tracePt t="72229" x="2890838" y="5183188"/>
          <p14:tracePt t="72246" x="2960688" y="5210175"/>
          <p14:tracePt t="72262" x="3025775" y="5253038"/>
          <p14:tracePt t="72279" x="3090863" y="5311775"/>
          <p14:tracePt t="72296" x="3155950" y="5372100"/>
          <p14:tracePt t="72312" x="3178175" y="5392738"/>
          <p14:tracePt t="72329" x="3259138" y="5473700"/>
          <p14:tracePt t="72346" x="3313113" y="5561013"/>
          <p14:tracePt t="72362" x="3324225" y="5588000"/>
          <p14:tracePt t="72379" x="3328988" y="5684838"/>
          <p14:tracePt t="72396" x="3328988" y="5745163"/>
          <p14:tracePt t="72413" x="3328988" y="5754688"/>
          <p14:tracePt t="72429" x="3290888" y="5781675"/>
          <p14:tracePt t="72446" x="3232150" y="5815013"/>
          <p14:tracePt t="72463" x="3187700" y="5830888"/>
          <p14:tracePt t="72479" x="3009900" y="5857875"/>
          <p14:tracePt t="72496" x="2933700" y="5857875"/>
          <p14:tracePt t="72512" x="2663825" y="5891213"/>
          <p14:tracePt t="72529" x="2463800" y="5900738"/>
          <p14:tracePt t="72546" x="2398713" y="5900738"/>
          <p14:tracePt t="72562" x="2247900" y="5895975"/>
          <p14:tracePt t="72579" x="2063750" y="5868988"/>
          <p14:tracePt t="72596" x="2000250" y="5846763"/>
          <p14:tracePt t="72612" x="1778000" y="5776913"/>
          <p14:tracePt t="72629" x="1616075" y="5718175"/>
          <p14:tracePt t="72646" x="1389063" y="5637213"/>
          <p14:tracePt t="72662" x="1238250" y="5592763"/>
          <p14:tracePt t="72679" x="1101725" y="5534025"/>
          <p14:tracePt t="72696" x="1027113" y="5500688"/>
          <p14:tracePt t="72712" x="950913" y="5464175"/>
          <p14:tracePt t="72729" x="919163" y="5426075"/>
          <p14:tracePt t="72746" x="912813" y="5403850"/>
          <p14:tracePt t="72762" x="923925" y="5383213"/>
          <p14:tracePt t="72779" x="1004888" y="5322888"/>
          <p14:tracePt t="72796" x="1139825" y="5264150"/>
          <p14:tracePt t="72812" x="1404938" y="5210175"/>
          <p14:tracePt t="72829" x="1609725" y="5187950"/>
          <p14:tracePt t="72846" x="1712913" y="5187950"/>
          <p14:tracePt t="72862" x="1739900" y="5187950"/>
          <p14:tracePt t="72879" x="1816100" y="5214938"/>
          <p14:tracePt t="72896" x="1982788" y="5264150"/>
          <p14:tracePt t="72913" x="2074863" y="5284788"/>
          <p14:tracePt t="72929" x="2474913" y="5345113"/>
          <p14:tracePt t="72946" x="2674938" y="5387975"/>
          <p14:tracePt t="72962" x="3205163" y="5430838"/>
          <p14:tracePt t="72979" x="3351213" y="5446713"/>
          <p14:tracePt t="72996" x="3355975" y="5453063"/>
          <p14:tracePt t="73097" x="3360738" y="5453063"/>
          <p14:tracePt t="73107" x="3367088" y="5453063"/>
          <p14:tracePt t="73117" x="3378200" y="5464175"/>
          <p14:tracePt t="73129" x="3414713" y="5468938"/>
          <p14:tracePt t="73147" x="3598863" y="5507038"/>
          <p14:tracePt t="73162" x="3733800" y="5518150"/>
          <p14:tracePt t="73179" x="3913188" y="5527675"/>
          <p14:tracePt t="73196" x="4014788" y="5527675"/>
          <p14:tracePt t="73212" x="4095750" y="5518150"/>
          <p14:tracePt t="73229" x="4176713" y="5495925"/>
          <p14:tracePt t="73246" x="4230688" y="5480050"/>
          <p14:tracePt t="73262" x="4248150" y="5480050"/>
          <p14:tracePt t="73279" x="4264025" y="5473700"/>
          <p14:tracePt t="73319" x="4264025" y="5468938"/>
          <p14:tracePt t="77431" x="3971925" y="5788025"/>
          <p14:tracePt t="77439" x="3944938" y="5765800"/>
          <p14:tracePt t="77448" x="3913188" y="5749925"/>
          <p14:tracePt t="77462" x="3868738" y="5738813"/>
          <p14:tracePt t="77479" x="3814763" y="5734050"/>
          <p14:tracePt t="77495" x="3744913" y="5734050"/>
          <p14:tracePt t="77512" x="3668713" y="5734050"/>
          <p14:tracePt t="77546" x="3497263" y="5745163"/>
          <p14:tracePt t="77579" x="3398838" y="5765800"/>
          <p14:tracePt t="77612" x="3360738" y="5781675"/>
          <p14:tracePt t="77629" x="3313113" y="5792788"/>
          <p14:tracePt t="77646" x="3214688" y="5835650"/>
          <p14:tracePt t="77662" x="3178175" y="5846763"/>
          <p14:tracePt t="77679" x="3090863" y="5862638"/>
          <p14:tracePt t="77696" x="3074988" y="5868988"/>
          <p14:tracePt t="77712" x="3063875" y="5868988"/>
          <p14:tracePt t="77746" x="3059113" y="5873750"/>
          <p14:tracePt t="77762" x="3043238" y="5880100"/>
          <p14:tracePt t="77779" x="3009900" y="5880100"/>
          <p14:tracePt t="77795" x="2998788" y="5891213"/>
          <p14:tracePt t="77812" x="2971800" y="5891213"/>
          <p14:tracePt t="78150" x="3005138" y="5891213"/>
          <p14:tracePt t="78158" x="3059113" y="5891213"/>
          <p14:tracePt t="78167" x="3124200" y="5891213"/>
          <p14:tracePt t="78179" x="3328988" y="5891213"/>
          <p14:tracePt t="78196" x="3479800" y="5891213"/>
          <p14:tracePt t="78212" x="3621088" y="5891213"/>
          <p14:tracePt t="78229" x="3760788" y="5891213"/>
          <p14:tracePt t="78245" x="3886200" y="5891213"/>
          <p14:tracePt t="78262" x="4075113" y="5891213"/>
          <p14:tracePt t="78279" x="4403725" y="5857875"/>
          <p14:tracePt t="78295" x="4518025" y="5846763"/>
          <p14:tracePt t="78312" x="4826000" y="5835650"/>
          <p14:tracePt t="78329" x="5075238" y="5835650"/>
          <p14:tracePt t="78346" x="5237163" y="5835650"/>
          <p14:tracePt t="78362" x="5280025" y="5835650"/>
          <p14:tracePt t="78379" x="5383213" y="5835650"/>
          <p14:tracePt t="78396" x="5419725" y="5835650"/>
          <p14:tracePt t="78412" x="5426075" y="5835650"/>
          <p14:tracePt t="78429" x="5457825" y="5835650"/>
          <p14:tracePt t="78446" x="5480050" y="5835650"/>
          <p14:tracePt t="78462" x="5527675" y="5830888"/>
          <p14:tracePt t="78479" x="5610225" y="5819775"/>
          <p14:tracePt t="78496" x="5664200" y="5819775"/>
          <p14:tracePt t="78512" x="5711825" y="5819775"/>
          <p14:tracePt t="78529" x="5799138" y="5815013"/>
          <p14:tracePt t="78545" x="5826125" y="5815013"/>
          <p14:tracePt t="78562" x="5918200" y="5803900"/>
          <p14:tracePt t="78579" x="5999163" y="5803900"/>
          <p14:tracePt t="78596" x="6091238" y="5788025"/>
          <p14:tracePt t="78612" x="6154738" y="5788025"/>
          <p14:tracePt t="78629" x="6219825" y="5781675"/>
          <p14:tracePt t="78646" x="6311900" y="5781675"/>
          <p14:tracePt t="78662" x="6376988" y="5772150"/>
          <p14:tracePt t="78679" x="6516688" y="5772150"/>
          <p14:tracePt t="78696" x="6630988" y="5772150"/>
          <p14:tracePt t="78712" x="6734175" y="5754688"/>
          <p14:tracePt t="78729" x="6853238" y="5745163"/>
          <p14:tracePt t="78746" x="6907213" y="5745163"/>
          <p14:tracePt t="78762" x="6970713" y="5745163"/>
          <p14:tracePt t="78779" x="7069138" y="5745163"/>
          <p14:tracePt t="78796" x="7188200" y="5738813"/>
          <p14:tracePt t="78812" x="7235825" y="5738813"/>
          <p14:tracePt t="78829" x="7366000" y="5738813"/>
          <p14:tracePt t="78846" x="7451725" y="5738813"/>
          <p14:tracePt t="78862" x="7496175" y="5738813"/>
          <p14:tracePt t="78879" x="7559675" y="5738813"/>
          <p14:tracePt t="78896" x="7651750" y="5727700"/>
          <p14:tracePt t="78913" x="7696200" y="5727700"/>
          <p14:tracePt t="78929" x="7847013" y="5711825"/>
          <p14:tracePt t="78946" x="8013700" y="5700713"/>
          <p14:tracePt t="78962" x="8089900" y="5700713"/>
          <p14:tracePt t="78979" x="8193088" y="5691188"/>
          <p14:tracePt t="78996" x="8251825" y="5691188"/>
          <p14:tracePt t="79012" x="8289925" y="5691188"/>
          <p14:tracePt t="79029" x="8343900" y="5684838"/>
          <p14:tracePt t="79046" x="8386763" y="5680075"/>
          <p14:tracePt t="79062" x="8489950" y="5668963"/>
          <p14:tracePt t="79079" x="8593138" y="5668963"/>
          <p14:tracePt t="79096" x="8701088" y="5657850"/>
          <p14:tracePt t="79112" x="8759825" y="5657850"/>
          <p14:tracePt t="79129" x="8813800" y="5653088"/>
          <p14:tracePt t="79146" x="8863013" y="5653088"/>
          <p14:tracePt t="79162" x="8878888" y="5646738"/>
          <p14:tracePt t="79179" x="8928100" y="5646738"/>
          <p14:tracePt t="79196" x="8959850" y="5646738"/>
          <p14:tracePt t="79212" x="8997950" y="5646738"/>
          <p14:tracePt t="79229" x="9040813" y="5641975"/>
          <p14:tracePt t="79246" x="9094788" y="5641975"/>
          <p14:tracePt t="79262" x="9105900" y="5641975"/>
          <p14:tracePt t="79279" x="9159875" y="5630863"/>
          <p14:tracePt t="79295" x="9170988" y="5630863"/>
          <p14:tracePt t="79312" x="9220200" y="5630863"/>
          <p14:tracePt t="79329" x="9263063" y="5630863"/>
          <p14:tracePt t="79346" x="9301163" y="5630863"/>
          <p14:tracePt t="79362" x="9305925" y="5630863"/>
          <p14:tracePt t="79379" x="9332913" y="5630863"/>
          <p14:tracePt t="79396" x="9337675" y="5630863"/>
          <p14:tracePt t="79412" x="9348788" y="5630863"/>
          <p14:tracePt t="79429" x="9364663" y="5630863"/>
          <p14:tracePt t="79447" x="9371013" y="5630863"/>
          <p14:tracePt t="79462" x="9375775" y="5630863"/>
          <p14:tracePt t="79497" x="9382125" y="5630863"/>
          <p14:tracePt t="79969" x="9386888" y="5630863"/>
          <p14:tracePt t="80007" x="9391650" y="5630863"/>
          <p14:tracePt t="80638" x="9364663" y="5630863"/>
          <p14:tracePt t="80650" x="9317038" y="5641975"/>
          <p14:tracePt t="80658" x="9209088" y="5641975"/>
          <p14:tracePt t="80667" x="9047163" y="5664200"/>
          <p14:tracePt t="80679" x="8943975" y="5673725"/>
          <p14:tracePt t="80696" x="8712200" y="5684838"/>
          <p14:tracePt t="80712" x="8451850" y="5695950"/>
          <p14:tracePt t="80746" x="7786688" y="5695950"/>
          <p14:tracePt t="80779" x="7300913" y="5754688"/>
          <p14:tracePt t="80812" x="6489700" y="5938838"/>
          <p14:tracePt t="80829" x="5884863" y="6069013"/>
          <p14:tracePt t="80846" x="5500688" y="6116638"/>
          <p14:tracePt t="80863" x="5410200" y="6116638"/>
          <p14:tracePt t="80879" x="5246688" y="6116638"/>
          <p14:tracePt t="80896" x="5095875" y="6116638"/>
          <p14:tracePt t="80912" x="5030788" y="6116638"/>
          <p14:tracePt t="80929" x="4803775" y="6116638"/>
          <p14:tracePt t="80946" x="4614863" y="6127750"/>
          <p14:tracePt t="80962" x="4484688" y="6138863"/>
          <p14:tracePt t="80979" x="4367213" y="6154738"/>
          <p14:tracePt t="80996" x="4349750" y="6154738"/>
          <p14:tracePt t="81012" x="4329113" y="6154738"/>
          <p14:tracePt t="81029" x="4322763" y="6154738"/>
          <p14:tracePt t="81046" x="4318000" y="6154738"/>
          <p14:tracePt t="81062" x="4295775" y="6154738"/>
          <p14:tracePt t="81079" x="4259263" y="6154738"/>
          <p14:tracePt t="81096" x="4237038" y="6154738"/>
          <p14:tracePt t="81112" x="4210050" y="6154738"/>
          <p14:tracePt t="81146" x="4203700" y="6154738"/>
          <p14:tracePt t="81177" x="4198938" y="6154738"/>
          <p14:tracePt t="81187" x="4198938" y="6149975"/>
          <p14:tracePt t="81197" x="4187825" y="6149975"/>
          <p14:tracePt t="81212" x="4176713" y="6149975"/>
          <p14:tracePt t="81229" x="4090988" y="6149975"/>
          <p14:tracePt t="81246" x="3994150" y="6154738"/>
          <p14:tracePt t="81262" x="3956050" y="6154738"/>
          <p14:tracePt t="81279" x="3890963" y="6172200"/>
          <p14:tracePt t="81296" x="3859213" y="6172200"/>
          <p14:tracePt t="81312" x="3852863" y="6172200"/>
          <p14:tracePt t="81329" x="3848100" y="6172200"/>
          <p14:tracePt t="81346" x="3841750" y="6172200"/>
          <p14:tracePt t="81379" x="3863975" y="6181725"/>
          <p14:tracePt t="81396" x="3906838" y="6199188"/>
          <p14:tracePt t="81412" x="3913188" y="6199188"/>
          <p14:tracePt t="81429" x="3917950" y="6199188"/>
          <p14:tracePt t="81477" x="3913188" y="6203950"/>
          <p14:tracePt t="81487" x="3890963" y="6208713"/>
          <p14:tracePt t="81497" x="3852863" y="6219825"/>
          <p14:tracePt t="81512" x="3733800" y="6242050"/>
          <p14:tracePt t="81529" x="3432175" y="6273800"/>
          <p14:tracePt t="81545" x="3171825" y="6284913"/>
          <p14:tracePt t="81562" x="2852738" y="6300788"/>
          <p14:tracePt t="81579" x="2616200" y="6300788"/>
          <p14:tracePt t="81596" x="2398713" y="6300788"/>
          <p14:tracePt t="81612" x="2274888" y="6300788"/>
          <p14:tracePt t="81629" x="2162175" y="6300788"/>
          <p14:tracePt t="81646" x="2009775" y="6300788"/>
          <p14:tracePt t="81662" x="1955800" y="6296025"/>
          <p14:tracePt t="81679" x="1870075" y="6289675"/>
          <p14:tracePt t="81696" x="1809750" y="6262688"/>
          <p14:tracePt t="81712" x="1800225" y="6257925"/>
          <p14:tracePt t="81729" x="1762125" y="6235700"/>
          <p14:tracePt t="81745" x="1751013" y="6226175"/>
          <p14:tracePt t="81762" x="1685925" y="6226175"/>
          <p14:tracePt t="81779" x="1604963" y="6226175"/>
          <p14:tracePt t="81796" x="1593850" y="6226175"/>
          <p14:tracePt t="81812" x="1577975" y="6226175"/>
          <p14:tracePt t="81847" x="1577975" y="6230938"/>
          <p14:tracePt t="82709" x="1589088" y="6230938"/>
          <p14:tracePt t="82718" x="1647825" y="6230938"/>
          <p14:tracePt t="82729" x="2009775" y="6246813"/>
          <p14:tracePt t="82746" x="2193925" y="6246813"/>
          <p14:tracePt t="82762" x="2890838" y="6257925"/>
          <p14:tracePt t="82779" x="3140075" y="6257925"/>
          <p14:tracePt t="82796" x="3463925" y="6257925"/>
          <p14:tracePt t="82829" x="3987800" y="6257925"/>
          <p14:tracePt t="82862" x="4313238" y="6257925"/>
          <p14:tracePt t="82896" x="4621213" y="6257925"/>
          <p14:tracePt t="82978" x="4621213" y="6262688"/>
          <p14:tracePt t="83007" x="4614863" y="6262688"/>
          <p14:tracePt t="83118" x="4610100" y="6262688"/>
          <p14:tracePt t="83129" x="4594225" y="6230938"/>
          <p14:tracePt t="83138" x="4576763" y="6208713"/>
          <p14:tracePt t="83148" x="4572000" y="6192838"/>
          <p14:tracePt t="83162" x="4556125" y="6165850"/>
          <p14:tracePt t="83179" x="4529138" y="6122988"/>
          <p14:tracePt t="83195" x="4522788" y="6100763"/>
          <p14:tracePt t="83212" x="4491038" y="6046788"/>
          <p14:tracePt t="83229" x="4479925" y="6008688"/>
          <p14:tracePt t="83246" x="4479925" y="5965825"/>
          <p14:tracePt t="83262" x="4491038" y="5954713"/>
          <p14:tracePt t="83279" x="4529138" y="5934075"/>
          <p14:tracePt t="83295" x="4587875" y="5922963"/>
          <p14:tracePt t="83312" x="4765675" y="5907088"/>
          <p14:tracePt t="83329" x="4983163" y="5884863"/>
          <p14:tracePt t="83346" x="5329238" y="5862638"/>
          <p14:tracePt t="83362" x="5441950" y="5853113"/>
          <p14:tracePt t="83379" x="5700713" y="5853113"/>
          <p14:tracePt t="83396" x="5927725" y="5842000"/>
          <p14:tracePt t="83412" x="6003925" y="5842000"/>
          <p14:tracePt t="83429" x="6203950" y="5842000"/>
          <p14:tracePt t="83446" x="6415088" y="5846763"/>
          <p14:tracePt t="83462" x="6507163" y="5857875"/>
          <p14:tracePt t="83479" x="6765925" y="5880100"/>
          <p14:tracePt t="83496" x="6869113" y="5895975"/>
          <p14:tracePt t="83512" x="7069138" y="5927725"/>
          <p14:tracePt t="83529" x="7215188" y="5965825"/>
          <p14:tracePt t="83546" x="7278688" y="5999163"/>
          <p14:tracePt t="83562" x="7285038" y="6003925"/>
          <p14:tracePt t="83579" x="7296150" y="6035675"/>
          <p14:tracePt t="83596" x="7305675" y="6096000"/>
          <p14:tracePt t="83612" x="7305675" y="6111875"/>
          <p14:tracePt t="83629" x="7231063" y="6192838"/>
          <p14:tracePt t="83646" x="7100888" y="6273800"/>
          <p14:tracePt t="83662" x="6970713" y="6327775"/>
          <p14:tracePt t="83679" x="6797675" y="6376988"/>
          <p14:tracePt t="83695" x="6743700" y="6399213"/>
          <p14:tracePt t="83712" x="6615113" y="6415088"/>
          <p14:tracePt t="83729" x="6473825" y="6426200"/>
          <p14:tracePt t="83745" x="6361113" y="6426200"/>
          <p14:tracePt t="83762" x="6172200" y="6426200"/>
          <p14:tracePt t="83779" x="6080125" y="6426200"/>
          <p14:tracePt t="83796" x="6042025" y="6426200"/>
          <p14:tracePt t="83812" x="6003925" y="6419850"/>
          <p14:tracePt t="83829" x="5988050" y="6419850"/>
          <p14:tracePt t="83887" x="5981700" y="6419850"/>
          <p14:tracePt t="83908" x="5976938" y="6419850"/>
          <p14:tracePt t="83947" x="5972175" y="6419850"/>
          <p14:tracePt t="83967" x="5965825" y="6419850"/>
          <p14:tracePt t="84897" x="5965825" y="6415088"/>
          <p14:tracePt t="84921" x="5965825" y="6408738"/>
          <p14:tracePt t="84927" x="5965825" y="6399213"/>
          <p14:tracePt t="84937" x="5981700" y="6388100"/>
          <p14:tracePt t="84962" x="6015038" y="6361113"/>
          <p14:tracePt t="84996" x="6122988" y="6311900"/>
          <p14:tracePt t="85012" x="6149975" y="6311900"/>
          <p14:tracePt t="85029" x="6181725" y="6311900"/>
          <p14:tracePt t="85045" x="6188075" y="6311900"/>
          <p14:tracePt t="85079" x="6192838" y="6307138"/>
          <p14:tracePt t="85137" x="6192838" y="6300788"/>
          <p14:tracePt t="85390" x="6188075" y="6300788"/>
          <p14:tracePt t="85398" x="6165850" y="6300788"/>
          <p14:tracePt t="85412" x="6154738" y="6307138"/>
          <p14:tracePt t="85429" x="6111875" y="6316663"/>
          <p14:tracePt t="85446" x="6100763" y="6316663"/>
          <p14:tracePt t="85462" x="6073775" y="6323013"/>
          <p14:tracePt t="85479" x="6064250" y="6323013"/>
          <p14:tracePt t="85495" x="6057900" y="6323013"/>
          <p14:tracePt t="85512" x="6053138" y="6327775"/>
          <p14:tracePt t="85529" x="6046788" y="6327775"/>
          <p14:tracePt t="85577" x="6042025" y="6327775"/>
          <p14:tracePt t="85617" x="6035675" y="6327775"/>
          <p14:tracePt t="85750" x="6030913" y="6327775"/>
          <p14:tracePt t="86467" x="6053138" y="6327775"/>
          <p14:tracePt t="86478" x="6122988" y="6327775"/>
          <p14:tracePt t="86488" x="6172200" y="6327775"/>
          <p14:tracePt t="86499" x="6226175" y="6327775"/>
          <p14:tracePt t="86512" x="6311900" y="6327775"/>
          <p14:tracePt t="86529" x="6415088" y="6327775"/>
          <p14:tracePt t="86546" x="6462713" y="6327775"/>
          <p14:tracePt t="86579" x="6592888" y="6334125"/>
          <p14:tracePt t="86612" x="6696075" y="6343650"/>
          <p14:tracePt t="86646" x="6824663" y="6343650"/>
          <p14:tracePt t="86662" x="6858000" y="6343650"/>
          <p14:tracePt t="86679" x="6934200" y="6343650"/>
          <p14:tracePt t="86696" x="6970713" y="6343650"/>
          <p14:tracePt t="86712" x="7019925" y="6343650"/>
          <p14:tracePt t="86729" x="7085013" y="6343650"/>
          <p14:tracePt t="86745" x="7112000" y="6343650"/>
          <p14:tracePt t="86762" x="7188200" y="6343650"/>
          <p14:tracePt t="86779" x="7262813" y="6343650"/>
          <p14:tracePt t="86795" x="7296150" y="6343650"/>
          <p14:tracePt t="86812" x="7408863" y="6334125"/>
          <p14:tracePt t="86829" x="7543800" y="6316663"/>
          <p14:tracePt t="86845" x="7570788" y="6316663"/>
          <p14:tracePt t="86862" x="7642225" y="6300788"/>
          <p14:tracePt t="86879" x="7723188" y="6284913"/>
          <p14:tracePt t="86896" x="7759700" y="6273800"/>
          <p14:tracePt t="86912" x="7869238" y="6246813"/>
          <p14:tracePt t="86929" x="7977188" y="6215063"/>
          <p14:tracePt t="86945" x="7997825" y="6215063"/>
          <p14:tracePt t="86962" x="8040688" y="6199188"/>
          <p14:tracePt t="86979" x="8085138" y="6192838"/>
          <p14:tracePt t="86995" x="8094663" y="6188075"/>
          <p14:tracePt t="87012" x="8128000" y="6176963"/>
          <p14:tracePt t="87029" x="8154988" y="6165850"/>
          <p14:tracePt t="87046" x="8208963" y="6145213"/>
          <p14:tracePt t="87062" x="8231188" y="6127750"/>
          <p14:tracePt t="87080" x="8247063" y="6122988"/>
          <p14:tracePt t="87096" x="8251825" y="6111875"/>
          <p14:tracePt t="87129" x="8251825" y="6107113"/>
          <p14:tracePt t="87168" x="8258175" y="6100763"/>
          <p14:tracePt t="87177" x="8262938" y="6100763"/>
          <p14:tracePt t="87187" x="8274050" y="6089650"/>
          <p14:tracePt t="87197" x="8278813" y="6089650"/>
          <p14:tracePt t="87217" x="8285163" y="6089650"/>
          <p14:tracePt t="87277" x="8285163" y="6084888"/>
          <p14:tracePt t="87379" x="8278813" y="6084888"/>
          <p14:tracePt t="87408" x="8274050" y="6084888"/>
          <p14:tracePt t="91099" x="2470150" y="2652713"/>
          <p14:tracePt t="91107" x="2236788" y="2290763"/>
          <p14:tracePt t="91118" x="1908175" y="1593850"/>
          <p14:tracePt t="91129" x="1870075" y="1443038"/>
          <p14:tracePt t="91146" x="1836738" y="1323975"/>
          <p14:tracePt t="91162" x="1847850" y="1220788"/>
          <p14:tracePt t="91380" x="1847850" y="1281113"/>
          <p14:tracePt t="91389" x="1874838" y="1555750"/>
          <p14:tracePt t="91399" x="1908175" y="1658938"/>
          <p14:tracePt t="91412" x="1973263" y="1778000"/>
          <p14:tracePt t="91429" x="2036763" y="1881188"/>
          <p14:tracePt t="91446" x="2074863" y="2036763"/>
          <p14:tracePt t="91462" x="2074863" y="2124075"/>
          <p14:tracePt t="91478" x="2005013" y="2351088"/>
          <p14:tracePt t="91495" x="1951038" y="2470150"/>
          <p14:tracePt t="91512" x="1885950" y="2582863"/>
          <p14:tracePt t="91528" x="1836738" y="2659063"/>
          <p14:tracePt t="91545" x="1827213" y="2679700"/>
          <p14:tracePt t="91562" x="1789113" y="2701925"/>
          <p14:tracePt t="91578" x="1708150" y="2690813"/>
          <p14:tracePt t="91595" x="1663700" y="2663825"/>
          <p14:tracePt t="91612" x="1546225" y="2566988"/>
          <p14:tracePt t="91628" x="1420813" y="2490788"/>
          <p14:tracePt t="91645" x="1389063" y="2474913"/>
          <p14:tracePt t="91662" x="1339850" y="2452688"/>
          <p14:tracePt t="91678" x="1296988" y="2432050"/>
          <p14:tracePt t="91695" x="1281113" y="2420938"/>
          <p14:tracePt t="91712" x="1227138" y="2362200"/>
          <p14:tracePt t="91729" x="1200150" y="2308225"/>
          <p14:tracePt t="91745" x="1189038" y="2286000"/>
          <p14:tracePt t="91762" x="1177925" y="2236788"/>
          <p14:tracePt t="91779" x="1177925" y="2189163"/>
          <p14:tracePt t="91795" x="1177925" y="2178050"/>
          <p14:tracePt t="91812" x="1193800" y="2135188"/>
          <p14:tracePt t="91829" x="1227138" y="2090738"/>
          <p14:tracePt t="91845" x="1285875" y="2043113"/>
          <p14:tracePt t="91862" x="1427163" y="1955800"/>
          <p14:tracePt t="91878" x="1631950" y="1885950"/>
          <p14:tracePt t="91895" x="1890713" y="1816100"/>
          <p14:tracePt t="91912" x="2405063" y="1755775"/>
          <p14:tracePt t="91928" x="2960688" y="1712913"/>
          <p14:tracePt t="91945" x="3270250" y="1712913"/>
          <p14:tracePt t="91962" x="3486150" y="1712913"/>
          <p14:tracePt t="91979" x="3675063" y="1735138"/>
          <p14:tracePt t="91995" x="3794125" y="1778000"/>
          <p14:tracePt t="92012" x="3960813" y="1836738"/>
          <p14:tracePt t="92028" x="4237038" y="1917700"/>
          <p14:tracePt t="92045" x="4349750" y="1939925"/>
          <p14:tracePt t="92062" x="4594225" y="1989138"/>
          <p14:tracePt t="92079" x="4718050" y="2020888"/>
          <p14:tracePt t="92096" x="4760913" y="2070100"/>
          <p14:tracePt t="92112" x="4776788" y="2081213"/>
          <p14:tracePt t="92129" x="4799013" y="2135188"/>
          <p14:tracePt t="92147" x="4810125" y="2182813"/>
          <p14:tracePt t="92163" x="4810125" y="2193925"/>
          <p14:tracePt t="92179" x="4810125" y="2254250"/>
          <p14:tracePt t="92196" x="4810125" y="2274888"/>
          <p14:tracePt t="92212" x="4733925" y="2405063"/>
          <p14:tracePt t="92229" x="4652963" y="2497138"/>
          <p14:tracePt t="92246" x="4603750" y="2535238"/>
          <p14:tracePt t="92262" x="4468813" y="2598738"/>
          <p14:tracePt t="92279" x="4306888" y="2670175"/>
          <p14:tracePt t="92296" x="4241800" y="2690813"/>
          <p14:tracePt t="92312" x="4102100" y="2717800"/>
          <p14:tracePt t="92329" x="4010025" y="2728913"/>
          <p14:tracePt t="92346" x="3929063" y="2733675"/>
          <p14:tracePt t="92363" x="3810000" y="2755900"/>
          <p14:tracePt t="92379" x="3751263" y="2767013"/>
          <p14:tracePt t="92396" x="3722688" y="2778125"/>
          <p14:tracePt t="92413" x="3717925" y="2778125"/>
          <p14:tracePt t="92468" x="3717925" y="2782888"/>
          <p14:tracePt t="92498" x="3722688" y="2782888"/>
          <p14:tracePt t="92568" x="3722688" y="2798763"/>
          <p14:tracePt t="92578" x="3717925" y="2825750"/>
          <p14:tracePt t="92588" x="3702050" y="2886075"/>
          <p14:tracePt t="92598" x="3668713" y="2971800"/>
          <p14:tracePt t="92613" x="3652838" y="3043238"/>
          <p14:tracePt t="92629" x="3556000" y="3167063"/>
          <p14:tracePt t="92647" x="3448050" y="3252788"/>
          <p14:tracePt t="92662" x="3425825" y="3270250"/>
          <p14:tracePt t="92679" x="3378200" y="3290888"/>
          <p14:tracePt t="92695" x="3355975" y="3290888"/>
          <p14:tracePt t="92712" x="3302000" y="3297238"/>
          <p14:tracePt t="92729" x="3194050" y="3302000"/>
          <p14:tracePt t="92745" x="3140075" y="3302000"/>
          <p14:tracePt t="92762" x="2989263" y="3302000"/>
          <p14:tracePt t="92779" x="2928938" y="3302000"/>
          <p14:tracePt t="92795" x="2901950" y="3297238"/>
          <p14:tracePt t="92812" x="2859088" y="3279775"/>
          <p14:tracePt t="92829" x="2789238" y="3248025"/>
          <p14:tracePt t="92846" x="2713038" y="3232150"/>
          <p14:tracePt t="92862" x="2690813" y="3225800"/>
          <p14:tracePt t="92879" x="2686050" y="3225800"/>
          <p14:tracePt t="93050" x="2670175" y="3259138"/>
          <p14:tracePt t="93057" x="2620963" y="3324225"/>
          <p14:tracePt t="93068" x="2562225" y="3394075"/>
          <p14:tracePt t="93080" x="2447925" y="3578225"/>
          <p14:tracePt t="93096" x="2405063" y="3690938"/>
          <p14:tracePt t="93112" x="2328863" y="4025900"/>
          <p14:tracePt t="93129" x="2335213" y="4302125"/>
          <p14:tracePt t="93146" x="2366963" y="4479925"/>
          <p14:tracePt t="93162" x="2366963" y="4518025"/>
          <p14:tracePt t="93179" x="2297113" y="4598988"/>
          <p14:tracePt t="93195" x="2259013" y="4641850"/>
          <p14:tracePt t="93212" x="2108200" y="4776788"/>
          <p14:tracePt t="93229" x="1993900" y="4875213"/>
          <p14:tracePt t="93245" x="1973263" y="4895850"/>
          <p14:tracePt t="93262" x="1962150" y="4902200"/>
          <p14:tracePt t="93279" x="1955800" y="4902200"/>
          <p14:tracePt t="93312" x="1951038" y="4902200"/>
          <p14:tracePt t="93528" x="1966913" y="4868863"/>
          <p14:tracePt t="93538" x="2085975" y="4738688"/>
          <p14:tracePt t="93548" x="2220913" y="4625975"/>
          <p14:tracePt t="93562" x="2459038" y="4452938"/>
          <p14:tracePt t="93579" x="2690813" y="4230688"/>
          <p14:tracePt t="93595" x="2778125" y="4133850"/>
          <p14:tracePt t="93612" x="2967038" y="3859213"/>
          <p14:tracePt t="93629" x="3140075" y="3594100"/>
          <p14:tracePt t="93646" x="3286125" y="3355975"/>
          <p14:tracePt t="93662" x="3382963" y="3209925"/>
          <p14:tracePt t="93679" x="3513138" y="3079750"/>
          <p14:tracePt t="93695" x="3605213" y="3009900"/>
          <p14:tracePt t="93712" x="3706813" y="2933700"/>
          <p14:tracePt t="93729" x="3717925" y="2917825"/>
          <p14:tracePt t="93948" x="3713163" y="2917825"/>
          <p14:tracePt t="94107" x="3695700" y="2924175"/>
          <p14:tracePt t="94117" x="3663950" y="2940050"/>
          <p14:tracePt t="94128" x="3652838" y="2944813"/>
          <p14:tracePt t="94137" x="3636963" y="2944813"/>
          <p14:tracePt t="94147" x="3625850" y="2951163"/>
          <p14:tracePt t="94162" x="3598863" y="2951163"/>
          <p14:tracePt t="94179" x="3479800" y="2951163"/>
          <p14:tracePt t="94195" x="3360738" y="2924175"/>
          <p14:tracePt t="94229" x="2998788" y="2663825"/>
          <p14:tracePt t="94262" x="2843213" y="2474913"/>
          <p14:tracePt t="94295" x="2551113" y="2344738"/>
          <p14:tracePt t="94312" x="2236788" y="2297113"/>
          <p14:tracePt t="94329" x="1951038" y="2286000"/>
          <p14:tracePt t="94346" x="1874838" y="2286000"/>
          <p14:tracePt t="94362" x="1816100" y="2274888"/>
          <p14:tracePt t="94418" x="1831975" y="2274888"/>
          <p14:tracePt t="94429" x="1874838" y="2274888"/>
          <p14:tracePt t="94437" x="1912938" y="2286000"/>
          <p14:tracePt t="94448" x="1993900" y="2324100"/>
          <p14:tracePt t="94462" x="2171700" y="2351088"/>
          <p14:tracePt t="94479" x="2571750" y="2389188"/>
          <p14:tracePt t="94496" x="2782888" y="2398713"/>
          <p14:tracePt t="94512" x="3382963" y="2416175"/>
          <p14:tracePt t="94529" x="3609975" y="2443163"/>
          <p14:tracePt t="94545" x="3722688" y="2474913"/>
          <p14:tracePt t="94562" x="3783013" y="2524125"/>
          <p14:tracePt t="94579" x="3783013" y="2535238"/>
          <p14:tracePt t="94596" x="3756025" y="2562225"/>
          <p14:tracePt t="94612" x="3659188" y="2616200"/>
          <p14:tracePt t="94629" x="3409950" y="2701925"/>
          <p14:tracePt t="94646" x="2933700" y="2859088"/>
          <p14:tracePt t="94662" x="2755900" y="2906713"/>
          <p14:tracePt t="94679" x="2335213" y="3021013"/>
          <p14:tracePt t="94695" x="2182813" y="3079750"/>
          <p14:tracePt t="94712" x="1966913" y="3155950"/>
          <p14:tracePt t="94729" x="1912938" y="3187700"/>
          <p14:tracePt t="94762" x="1912938" y="3194050"/>
          <p14:tracePt t="94779" x="1989138" y="3198813"/>
          <p14:tracePt t="94795" x="2090738" y="3194050"/>
          <p14:tracePt t="94812" x="2470150" y="3160713"/>
          <p14:tracePt t="94829" x="3097213" y="3113088"/>
          <p14:tracePt t="94846" x="3648075" y="3101975"/>
          <p14:tracePt t="94862" x="3744913" y="3101975"/>
          <p14:tracePt t="94879" x="3821113" y="3106738"/>
          <p14:tracePt t="94895" x="3825875" y="3113088"/>
          <p14:tracePt t="94912" x="3814763" y="3155950"/>
          <p14:tracePt t="94929" x="3740150" y="3248025"/>
          <p14:tracePt t="94946" x="3695700" y="3290888"/>
          <p14:tracePt t="94962" x="3452813" y="3495675"/>
          <p14:tracePt t="94979" x="2928938" y="3756025"/>
          <p14:tracePt t="94995" x="2513013" y="3902075"/>
          <p14:tracePt t="95012" x="1616075" y="4176713"/>
          <p14:tracePt t="95029" x="1258888" y="4264025"/>
          <p14:tracePt t="95045" x="1155700" y="4306888"/>
          <p14:tracePt t="95062" x="1123950" y="4313238"/>
          <p14:tracePt t="95079" x="1146175" y="4313238"/>
          <p14:tracePt t="95095" x="1328738" y="4313238"/>
          <p14:tracePt t="95112" x="1443038" y="4313238"/>
          <p14:tracePt t="95128" x="1728788" y="4329113"/>
          <p14:tracePt t="95146" x="1897063" y="4376738"/>
          <p14:tracePt t="95162" x="1939925" y="4403725"/>
          <p14:tracePt t="95179" x="2081213" y="4491038"/>
          <p14:tracePt t="95195" x="2124075" y="4529138"/>
          <p14:tracePt t="95212" x="2254250" y="4625975"/>
          <p14:tracePt t="95229" x="2344738" y="4706938"/>
          <p14:tracePt t="95245" x="2362200" y="4738688"/>
          <p14:tracePt t="95262" x="2366963" y="4799013"/>
          <p14:tracePt t="95279" x="2274888" y="4911725"/>
          <p14:tracePt t="95295" x="2182813" y="4965700"/>
          <p14:tracePt t="95312" x="1831975" y="5129213"/>
          <p14:tracePt t="95329" x="1454150" y="5273675"/>
          <p14:tracePt t="95346" x="1270000" y="5349875"/>
          <p14:tracePt t="95362" x="1258888" y="5360988"/>
          <p14:tracePt t="95378" x="1274763" y="5372100"/>
          <p14:tracePt t="95396" x="1308100" y="5387975"/>
          <p14:tracePt t="95412" x="1389063" y="5392738"/>
          <p14:tracePt t="95429" x="1566863" y="5414963"/>
          <p14:tracePt t="95446" x="1778000" y="5426075"/>
          <p14:tracePt t="95462" x="2027238" y="5426075"/>
          <p14:tracePt t="95478" x="2308225" y="5426075"/>
          <p14:tracePt t="95495" x="2459038" y="5426075"/>
          <p14:tracePt t="95512" x="2578100" y="5426075"/>
          <p14:tracePt t="95529" x="2589213" y="5403850"/>
          <p14:tracePt t="95545" x="2589213" y="5376863"/>
          <p14:tracePt t="95562" x="2555875" y="5284788"/>
          <p14:tracePt t="95579" x="2535238" y="5156200"/>
          <p14:tracePt t="95596" x="2540000" y="5026025"/>
          <p14:tracePt t="95612" x="2551113" y="4972050"/>
          <p14:tracePt t="95629" x="2578100" y="4830763"/>
          <p14:tracePt t="95646" x="2593975" y="4733925"/>
          <p14:tracePt t="95662" x="2593975" y="4711700"/>
          <p14:tracePt t="95679" x="2598738" y="4679950"/>
          <p14:tracePt t="95695" x="2598738" y="4668838"/>
          <p14:tracePt t="95712" x="2589213" y="4648200"/>
          <p14:tracePt t="95729" x="2589213" y="4641850"/>
          <p14:tracePt t="95745" x="2589213" y="4637088"/>
          <p14:tracePt t="95797" x="2598738" y="4641850"/>
          <p14:tracePt t="95807" x="2605088" y="4641850"/>
          <p14:tracePt t="95817" x="2609850" y="4641850"/>
          <p14:tracePt t="95917" x="2616200" y="4641850"/>
          <p14:tracePt t="95929" x="2625725" y="4641850"/>
          <p14:tracePt t="95937" x="2647950" y="4641850"/>
          <p14:tracePt t="95947" x="2663825" y="4641850"/>
          <p14:tracePt t="95962" x="2744788" y="4641850"/>
          <p14:tracePt t="95979" x="2782888" y="4641850"/>
          <p14:tracePt t="96067" x="2782888" y="4648200"/>
          <p14:tracePt t="97788" x="2798763" y="4637088"/>
          <p14:tracePt t="97799" x="2836863" y="4583113"/>
          <p14:tracePt t="97807" x="3063875" y="4387850"/>
          <p14:tracePt t="97818" x="3155950" y="4329113"/>
          <p14:tracePt t="97829" x="3252788" y="4252913"/>
          <p14:tracePt t="97845" x="3355975" y="4187825"/>
          <p14:tracePt t="97862" x="3560763" y="4041775"/>
          <p14:tracePt t="97879" x="3744913" y="3906838"/>
          <p14:tracePt t="97912" x="3960813" y="3702050"/>
          <p14:tracePt t="97946" x="4268788" y="3367088"/>
          <p14:tracePt t="97948" x="4349750" y="3286125"/>
          <p14:tracePt t="97979" x="4356100" y="3259138"/>
          <p14:tracePt t="98149" x="4356100" y="3252788"/>
          <p14:tracePt t="98159" x="4356100" y="3248025"/>
          <p14:tracePt t="98167" x="4356100" y="3241675"/>
          <p14:tracePt t="98197" x="4356100" y="3236913"/>
          <p14:tracePt t="98437" x="4356100" y="3214688"/>
          <p14:tracePt t="98447" x="4360863" y="3198813"/>
          <p14:tracePt t="98457" x="4371975" y="3178175"/>
          <p14:tracePt t="98467" x="4383088" y="3167063"/>
          <p14:tracePt t="98479" x="4383088" y="3155950"/>
          <p14:tracePt t="98496" x="4383088" y="3140075"/>
          <p14:tracePt t="98512" x="4349750" y="3079750"/>
          <p14:tracePt t="98529" x="4291013" y="2998788"/>
          <p14:tracePt t="98545" x="4279900" y="2960688"/>
          <p14:tracePt t="98562" x="4241800" y="2836863"/>
          <p14:tracePt t="98579" x="4176713" y="2713038"/>
          <p14:tracePt t="98596" x="4106863" y="2647950"/>
          <p14:tracePt t="98612" x="4041775" y="2605088"/>
          <p14:tracePt t="98629" x="3929063" y="2571750"/>
          <p14:tracePt t="98646" x="3879850" y="2555875"/>
          <p14:tracePt t="98662" x="3841750" y="2555875"/>
          <p14:tracePt t="98679" x="3814763" y="2551113"/>
          <p14:tracePt t="98712" x="3805238" y="2551113"/>
          <p14:tracePt t="98729" x="3787775" y="2562225"/>
          <p14:tracePt t="98745" x="3783013" y="2571750"/>
          <p14:tracePt t="98762" x="3778250" y="2578100"/>
          <p14:tracePt t="98779" x="3771900" y="2578100"/>
          <p14:tracePt t="98795" x="3767138" y="2582863"/>
          <p14:tracePt t="98812" x="3760788" y="2605088"/>
          <p14:tracePt t="98829" x="3756025" y="2652713"/>
          <p14:tracePt t="98846" x="3756025" y="2740025"/>
          <p14:tracePt t="98862" x="3767138" y="2782888"/>
          <p14:tracePt t="98879" x="3859213" y="2886075"/>
          <p14:tracePt t="98896" x="3987800" y="2971800"/>
          <p14:tracePt t="98913" x="4021138" y="2998788"/>
          <p14:tracePt t="98929" x="4095750" y="3043238"/>
          <p14:tracePt t="98946" x="4140200" y="3074988"/>
          <p14:tracePt t="98962" x="4144963" y="3074988"/>
          <p14:tracePt t="98979" x="4149725" y="3079750"/>
          <p14:tracePt t="99012" x="4156075" y="3097213"/>
          <p14:tracePt t="99029" x="4156075" y="3113088"/>
          <p14:tracePt t="99062" x="4156075" y="3117850"/>
          <p14:tracePt t="99117" x="4144963" y="3117850"/>
          <p14:tracePt t="99128" x="4140200" y="3117850"/>
          <p14:tracePt t="99137" x="4133850" y="3117850"/>
          <p14:tracePt t="99149" x="4117975" y="3106738"/>
          <p14:tracePt t="99162" x="4075113" y="3070225"/>
          <p14:tracePt t="99179" x="4010025" y="3032125"/>
          <p14:tracePt t="99195" x="3967163" y="3005138"/>
          <p14:tracePt t="99212" x="3902075" y="2955925"/>
          <p14:tracePt t="99229" x="3875088" y="2924175"/>
          <p14:tracePt t="99245" x="3852863" y="2890838"/>
          <p14:tracePt t="99262" x="3810000" y="2825750"/>
          <p14:tracePt t="99279" x="3740150" y="2733675"/>
          <p14:tracePt t="99296" x="3713163" y="2679700"/>
          <p14:tracePt t="99312" x="3675063" y="2605088"/>
          <p14:tracePt t="99329" x="3621088" y="2544763"/>
          <p14:tracePt t="99346" x="3567113" y="2517775"/>
          <p14:tracePt t="99362" x="3556000" y="2513013"/>
          <p14:tracePt t="99379" x="3524250" y="2497138"/>
          <p14:tracePt t="99412" x="3513138" y="2490788"/>
          <p14:tracePt t="99429" x="3502025" y="2481263"/>
          <p14:tracePt t="99446" x="3479800" y="2463800"/>
          <p14:tracePt t="99462" x="3475038" y="2459038"/>
          <p14:tracePt t="99478" x="3441700" y="2436813"/>
          <p14:tracePt t="99495" x="3432175" y="2432050"/>
          <p14:tracePt t="99512" x="3387725" y="2425700"/>
          <p14:tracePt t="99529" x="3328988" y="2409825"/>
          <p14:tracePt t="99545" x="3313113" y="2409825"/>
          <p14:tracePt t="99562" x="3270250" y="2389188"/>
          <p14:tracePt t="99579" x="3243263" y="2378075"/>
          <p14:tracePt t="99595" x="3221038" y="2378075"/>
          <p14:tracePt t="99612" x="3160713" y="2366963"/>
          <p14:tracePt t="99628" x="3070225" y="2351088"/>
          <p14:tracePt t="99646" x="2998788" y="2335213"/>
          <p14:tracePt t="99662" x="2955925" y="2328863"/>
          <p14:tracePt t="99679" x="2940050" y="2317750"/>
          <p14:tracePt t="99695" x="2917825" y="2312988"/>
          <p14:tracePt t="99712" x="2901950" y="2297113"/>
          <p14:tracePt t="99729" x="2870200" y="2286000"/>
          <p14:tracePt t="99745" x="2832100" y="2274888"/>
          <p14:tracePt t="99762" x="2751138" y="2270125"/>
          <p14:tracePt t="99779" x="2571750" y="2247900"/>
          <p14:tracePt t="99795" x="2447925" y="2247900"/>
          <p14:tracePt t="99812" x="2263775" y="2220913"/>
          <p14:tracePt t="99829" x="2074863" y="2178050"/>
          <p14:tracePt t="99845" x="1973263" y="2144713"/>
          <p14:tracePt t="99862" x="1809750" y="2074863"/>
          <p14:tracePt t="99879" x="1643063" y="2027238"/>
          <p14:tracePt t="99896" x="1497013" y="1978025"/>
          <p14:tracePt t="99912" x="1438275" y="1962150"/>
          <p14:tracePt t="99929" x="1319213" y="1901825"/>
          <p14:tracePt t="99945" x="1274763" y="1885950"/>
          <p14:tracePt t="99962" x="1162050" y="1843088"/>
          <p14:tracePt t="99979" x="1074738" y="1789113"/>
          <p14:tracePt t="99995" x="1054100" y="1773238"/>
          <p14:tracePt t="100012" x="993775" y="1697038"/>
          <p14:tracePt t="100029" x="923925" y="1616075"/>
          <p14:tracePt t="100045" x="903288" y="1593850"/>
          <p14:tracePt t="100062" x="854075" y="1535113"/>
          <p14:tracePt t="100079" x="827088" y="1485900"/>
          <p14:tracePt t="100096" x="820738" y="1465263"/>
          <p14:tracePt t="100128" x="804863" y="1393825"/>
          <p14:tracePt t="100146" x="804863" y="1362075"/>
          <p14:tracePt t="100162" x="804863" y="1339850"/>
          <p14:tracePt t="100179" x="811213" y="1319213"/>
          <p14:tracePt t="100195" x="820738" y="1274763"/>
          <p14:tracePt t="100212" x="869950" y="1204913"/>
          <p14:tracePt t="100229" x="950913" y="1135063"/>
          <p14:tracePt t="100245" x="1011238" y="1085850"/>
          <p14:tracePt t="100262" x="1069975" y="1016000"/>
          <p14:tracePt t="100279" x="1146175" y="966788"/>
          <p14:tracePt t="100295" x="1189038" y="939800"/>
          <p14:tracePt t="100312" x="1254125" y="908050"/>
          <p14:tracePt t="100329" x="1323975" y="892175"/>
          <p14:tracePt t="100346" x="1474788" y="919163"/>
          <p14:tracePt t="100362" x="1681163" y="1004888"/>
          <p14:tracePt t="100379" x="1746250" y="1042988"/>
          <p14:tracePt t="100395" x="1831975" y="1119188"/>
          <p14:tracePt t="100412" x="1897063" y="1254125"/>
          <p14:tracePt t="100429" x="1928813" y="1382713"/>
          <p14:tracePt t="100446" x="1935163" y="1524000"/>
          <p14:tracePt t="100462" x="1935163" y="1604963"/>
          <p14:tracePt t="100479" x="1962150" y="1847850"/>
          <p14:tracePt t="100495" x="1989138" y="1939925"/>
          <p14:tracePt t="100512" x="2139950" y="2198688"/>
          <p14:tracePt t="100529" x="2247900" y="2339975"/>
          <p14:tracePt t="100546" x="2254250" y="2378075"/>
          <p14:tracePt t="100562" x="2243138" y="2398713"/>
          <p14:tracePt t="100579" x="2216150" y="2405063"/>
          <p14:tracePt t="100595" x="2182813" y="2416175"/>
          <p14:tracePt t="100612" x="2054225" y="2420938"/>
          <p14:tracePt t="100628" x="1890713" y="2432050"/>
          <p14:tracePt t="100645" x="1762125" y="2443163"/>
          <p14:tracePt t="100662" x="1535113" y="2443163"/>
          <p14:tracePt t="100679" x="1420813" y="2447925"/>
          <p14:tracePt t="100695" x="1355725" y="2447925"/>
          <p14:tracePt t="100712" x="1328738" y="2447925"/>
          <p14:tracePt t="100729" x="1319213" y="2436813"/>
          <p14:tracePt t="100745" x="1312863" y="2425700"/>
          <p14:tracePt t="100762" x="1312863" y="2405063"/>
          <p14:tracePt t="100779" x="1312863" y="2371725"/>
          <p14:tracePt t="100795" x="1312863" y="2355850"/>
          <p14:tracePt t="100829" x="1350963" y="2344738"/>
          <p14:tracePt t="100845" x="1474788" y="2344738"/>
          <p14:tracePt t="100862" x="1885950" y="2335213"/>
          <p14:tracePt t="100878" x="2398713" y="2335213"/>
          <p14:tracePt t="100896" x="2890838" y="2335213"/>
          <p14:tracePt t="100912" x="3052763" y="2339975"/>
          <p14:tracePt t="100929" x="3821113" y="2339975"/>
          <p14:tracePt t="100946" x="4032250" y="2339975"/>
          <p14:tracePt t="100962" x="4545013" y="2339975"/>
          <p14:tracePt t="100978" x="4857750" y="2339975"/>
          <p14:tracePt t="100995" x="4933950" y="2339975"/>
          <p14:tracePt t="101012" x="5057775" y="2339975"/>
          <p14:tracePt t="101028" x="5064125" y="2339975"/>
          <p14:tracePt t="101062" x="5057775" y="2339975"/>
          <p14:tracePt t="101079" x="5014913" y="2344738"/>
          <p14:tracePt t="101095" x="4987925" y="2355850"/>
          <p14:tracePt t="101112" x="4787900" y="2398713"/>
          <p14:tracePt t="101129" x="4540250" y="2452688"/>
          <p14:tracePt t="101145" x="4133850" y="2540000"/>
          <p14:tracePt t="101162" x="3344863" y="2728913"/>
          <p14:tracePt t="101179" x="2735263" y="2890838"/>
          <p14:tracePt t="101195" x="2274888" y="2998788"/>
          <p14:tracePt t="101212" x="1989138" y="3079750"/>
          <p14:tracePt t="101229" x="1901825" y="3106738"/>
          <p14:tracePt t="101245" x="1863725" y="3113088"/>
          <p14:tracePt t="101262" x="1816100" y="3133725"/>
          <p14:tracePt t="101279" x="1762125" y="3155950"/>
          <p14:tracePt t="101295" x="1755775" y="3160713"/>
          <p14:tracePt t="101312" x="1751013" y="3171825"/>
          <p14:tracePt t="101328" x="1793875" y="3194050"/>
          <p14:tracePt t="101345" x="1901825" y="3248025"/>
          <p14:tracePt t="101362" x="2263775" y="3324225"/>
          <p14:tracePt t="101378" x="2643188" y="3367088"/>
          <p14:tracePt t="101396" x="2778125" y="3398838"/>
          <p14:tracePt t="101412" x="2782888" y="3405188"/>
          <p14:tracePt t="101429" x="2782888" y="3409950"/>
          <p14:tracePt t="101467" x="2778125" y="3409950"/>
          <p14:tracePt t="101477" x="2771775" y="3409950"/>
          <p14:tracePt t="101598" x="2767013" y="3414713"/>
          <p14:tracePt t="101608" x="2762250" y="3414713"/>
          <p14:tracePt t="101618" x="2755900" y="3425825"/>
          <p14:tracePt t="101630" x="2740025" y="3448050"/>
          <p14:tracePt t="101646" x="2582863" y="3794125"/>
          <p14:tracePt t="101662" x="2497138" y="4010025"/>
          <p14:tracePt t="101679" x="2447925" y="4203700"/>
          <p14:tracePt t="101696" x="2436813" y="4318000"/>
          <p14:tracePt t="101712" x="2436813" y="4410075"/>
          <p14:tracePt t="101729" x="2436813" y="4448175"/>
          <p14:tracePt t="101745" x="2432050" y="4468813"/>
          <p14:tracePt t="101762" x="2425700" y="4479925"/>
          <p14:tracePt t="101779" x="2425700" y="4495800"/>
          <p14:tracePt t="101796" x="2420938" y="4522788"/>
          <p14:tracePt t="101812" x="2409825" y="4533900"/>
          <p14:tracePt t="101829" x="2398713" y="4576763"/>
          <p14:tracePt t="101846" x="2339975" y="4641850"/>
          <p14:tracePt t="101862" x="2297113" y="4668838"/>
          <p14:tracePt t="101879" x="2124075" y="4729163"/>
          <p14:tracePt t="101896" x="1993900" y="4738688"/>
          <p14:tracePt t="101912" x="1955800" y="4738688"/>
          <p14:tracePt t="101929" x="1890713" y="4695825"/>
          <p14:tracePt t="101945" x="1874838" y="4679950"/>
          <p14:tracePt t="101962" x="1854200" y="4630738"/>
          <p14:tracePt t="101979" x="1847850" y="4598988"/>
          <p14:tracePt t="101995" x="1843088" y="4583113"/>
          <p14:tracePt t="102012" x="1836738" y="4567238"/>
          <p14:tracePt t="102029" x="1836738" y="4556125"/>
          <p14:tracePt t="102062" x="1854200" y="4556125"/>
          <p14:tracePt t="102079" x="1989138" y="4625975"/>
          <p14:tracePt t="102096" x="2200275" y="4738688"/>
          <p14:tracePt t="102112" x="2416175" y="4864100"/>
          <p14:tracePt t="102129" x="2582863" y="5014913"/>
          <p14:tracePt t="102147" x="2717800" y="5226050"/>
          <p14:tracePt t="102162" x="2728913" y="5349875"/>
          <p14:tracePt t="102179" x="2708275" y="5468938"/>
          <p14:tracePt t="102195" x="2659063" y="5538788"/>
          <p14:tracePt t="102212" x="2555875" y="5603875"/>
          <p14:tracePt t="102229" x="2362200" y="5641975"/>
          <p14:tracePt t="102245" x="2247900" y="5641975"/>
          <p14:tracePt t="102262" x="2097088" y="5630863"/>
          <p14:tracePt t="102279" x="1946275" y="5534025"/>
          <p14:tracePt t="102295" x="1870075" y="5437188"/>
          <p14:tracePt t="102312" x="1800225" y="5253038"/>
          <p14:tracePt t="102329" x="1809750" y="5145088"/>
          <p14:tracePt t="102346" x="1912938" y="5073650"/>
          <p14:tracePt t="102362" x="1978025" y="5030788"/>
          <p14:tracePt t="102379" x="2254250" y="4918075"/>
          <p14:tracePt t="102396" x="2620963" y="4799013"/>
          <p14:tracePt t="102412" x="2701925" y="4772025"/>
          <p14:tracePt t="102429" x="2771775" y="4745038"/>
          <p14:tracePt t="102446" x="2794000" y="4729163"/>
          <p14:tracePt t="102462" x="2794000" y="4722813"/>
          <p14:tracePt t="102479" x="2798763" y="4711700"/>
          <p14:tracePt t="102495" x="2798763" y="4706938"/>
          <p14:tracePt t="102512" x="2794000" y="4621213"/>
          <p14:tracePt t="102529" x="2751138" y="4441825"/>
          <p14:tracePt t="102545" x="2724150" y="4340225"/>
          <p14:tracePt t="102562" x="2551113" y="3875088"/>
          <p14:tracePt t="102579" x="2432050" y="3567113"/>
          <p14:tracePt t="102596" x="2382838" y="3432175"/>
          <p14:tracePt t="102612" x="2335213" y="3263900"/>
          <p14:tracePt t="102629" x="2317750" y="3144838"/>
          <p14:tracePt t="102646" x="2317750" y="2994025"/>
          <p14:tracePt t="102662" x="2317750" y="2879725"/>
          <p14:tracePt t="102679" x="2351088" y="2659063"/>
          <p14:tracePt t="102712" x="2378075" y="2551113"/>
          <p14:tracePt t="102729" x="2405063" y="2470150"/>
          <p14:tracePt t="102745" x="2420938" y="2425700"/>
          <p14:tracePt t="102762" x="2443163" y="2366963"/>
          <p14:tracePt t="102779" x="2463800" y="2297113"/>
          <p14:tracePt t="102795" x="2497138" y="2189163"/>
          <p14:tracePt t="102812" x="2535238" y="2043113"/>
          <p14:tracePt t="102829" x="2551113" y="1962150"/>
          <p14:tracePt t="102846" x="2551113" y="1939925"/>
          <p14:tracePt t="102862" x="2551113" y="1924050"/>
          <p14:tracePt t="102879" x="2551113" y="1912938"/>
          <p14:tracePt t="102896" x="2551113" y="1901825"/>
          <p14:tracePt t="102912" x="2551113" y="1897063"/>
          <p14:tracePt t="102929" x="2551113" y="1863725"/>
          <p14:tracePt t="102945" x="2551113" y="1854200"/>
          <p14:tracePt t="102962" x="2540000" y="1827213"/>
          <p14:tracePt t="102979" x="2470150" y="1820863"/>
          <p14:tracePt t="102995" x="2416175" y="1809750"/>
          <p14:tracePt t="103012" x="2263775" y="1793875"/>
          <p14:tracePt t="103029" x="2097088" y="1762125"/>
          <p14:tracePt t="103045" x="2043113" y="1755775"/>
          <p14:tracePt t="103062" x="1973263" y="1739900"/>
          <p14:tracePt t="103079" x="1955800" y="1735138"/>
          <p14:tracePt t="103096" x="1946275" y="1728788"/>
          <p14:tracePt t="103112" x="1939925" y="1728788"/>
          <p14:tracePt t="103129" x="1935163" y="1728788"/>
          <p14:tracePt t="103187" x="1935163" y="1735138"/>
          <p14:tracePt t="103217" x="1955800" y="1735138"/>
          <p14:tracePt t="103227" x="2016125" y="1728788"/>
          <p14:tracePt t="103237" x="2155825" y="1719263"/>
          <p14:tracePt t="103247" x="2243138" y="1708150"/>
          <p14:tracePt t="103262" x="2344738" y="1697038"/>
          <p14:tracePt t="103279" x="2589213" y="1685925"/>
          <p14:tracePt t="103295" x="2652713" y="1685925"/>
          <p14:tracePt t="103312" x="2794000" y="1674813"/>
          <p14:tracePt t="103329" x="2874963" y="1674813"/>
          <p14:tracePt t="103346" x="2924175" y="1674813"/>
          <p14:tracePt t="103362" x="2940050" y="1674813"/>
          <p14:tracePt t="103379" x="2967038" y="1674813"/>
          <p14:tracePt t="103395" x="2971800" y="1674813"/>
          <p14:tracePt t="103429" x="2971800" y="1681163"/>
          <p14:tracePt t="103445" x="2967038" y="1685925"/>
          <p14:tracePt t="103462" x="2879725" y="1708150"/>
          <p14:tracePt t="103479" x="2690813" y="1762125"/>
          <p14:tracePt t="103495" x="2571750" y="1782763"/>
          <p14:tracePt t="103512" x="2027238" y="1809750"/>
          <p14:tracePt t="103528" x="1508125" y="1800225"/>
          <p14:tracePt t="103545" x="1393825" y="1789113"/>
          <p14:tracePt t="103562" x="1123950" y="1708150"/>
          <p14:tracePt t="103579" x="939800" y="1636713"/>
          <p14:tracePt t="103596" x="766763" y="1546225"/>
          <p14:tracePt t="103612" x="696913" y="1485900"/>
          <p14:tracePt t="103628" x="642938" y="1404938"/>
          <p14:tracePt t="103645" x="615950" y="1350963"/>
          <p14:tracePt t="103662" x="615950" y="1296988"/>
          <p14:tracePt t="103679" x="669925" y="1189038"/>
          <p14:tracePt t="103695" x="777875" y="1112838"/>
          <p14:tracePt t="103712" x="977900" y="1011238"/>
          <p14:tracePt t="103729" x="1328738" y="923925"/>
          <p14:tracePt t="103745" x="1566863" y="885825"/>
          <p14:tracePt t="103762" x="1946275" y="885825"/>
          <p14:tracePt t="103779" x="2301875" y="950913"/>
          <p14:tracePt t="103795" x="2405063" y="993775"/>
          <p14:tracePt t="103812" x="2598738" y="1096963"/>
          <p14:tracePt t="103829" x="2663825" y="1189038"/>
          <p14:tracePt t="103845" x="2670175" y="1200150"/>
          <p14:tracePt t="103862" x="2663825" y="1243013"/>
          <p14:tracePt t="103878" x="2598738" y="1270000"/>
          <p14:tracePt t="103896" x="2508250" y="1296988"/>
          <p14:tracePt t="103912" x="2463800" y="1308100"/>
          <p14:tracePt t="103929" x="2416175" y="1312863"/>
          <p14:tracePt t="103957" x="2409825" y="1312863"/>
          <p14:tracePt t="103988" x="2416175" y="1312863"/>
          <p14:tracePt t="103996" x="2443163" y="1312863"/>
          <p14:tracePt t="104007" x="2490788" y="1312863"/>
          <p14:tracePt t="104018" x="2517775" y="1312863"/>
          <p14:tracePt t="104029" x="2598738" y="1312863"/>
          <p14:tracePt t="104045" x="2724150" y="1312863"/>
          <p14:tracePt t="104062" x="2886075" y="1312863"/>
          <p14:tracePt t="104079" x="3016250" y="1323975"/>
          <p14:tracePt t="104096" x="3144838" y="1355725"/>
          <p14:tracePt t="104112" x="3414713" y="1400175"/>
          <p14:tracePt t="104129" x="3641725" y="1431925"/>
          <p14:tracePt t="104147" x="3913188" y="1474788"/>
          <p14:tracePt t="104162" x="3998913" y="1492250"/>
          <p14:tracePt t="104179" x="4183063" y="1546225"/>
          <p14:tracePt t="104195" x="4286250" y="1562100"/>
          <p14:tracePt t="104212" x="4383088" y="1589088"/>
          <p14:tracePt t="104229" x="4484688" y="1600200"/>
          <p14:tracePt t="104245" x="4522788" y="1600200"/>
          <p14:tracePt t="104262" x="4603750" y="1609725"/>
          <p14:tracePt t="104279" x="4675188" y="1627188"/>
          <p14:tracePt t="104295" x="4684713" y="1627188"/>
          <p14:tracePt t="104312" x="4722813" y="1631950"/>
          <p14:tracePt t="104329" x="4772025" y="1647825"/>
          <p14:tracePt t="104346" x="4803775" y="1654175"/>
          <p14:tracePt t="104362" x="4814888" y="1654175"/>
          <p14:tracePt t="104379" x="4826000" y="1654175"/>
          <p14:tracePt t="104429" x="4837113" y="1658938"/>
          <p14:tracePt t="104437" x="4857750" y="1658938"/>
          <p14:tracePt t="104447" x="4879975" y="1663700"/>
          <p14:tracePt t="104462" x="4956175" y="1663700"/>
          <p14:tracePt t="104479" x="5122863" y="1685925"/>
          <p14:tracePt t="104495" x="5160963" y="1685925"/>
          <p14:tracePt t="104512" x="5230813" y="1690688"/>
          <p14:tracePt t="104529" x="5268913" y="1690688"/>
          <p14:tracePt t="104545" x="5318125" y="1701800"/>
          <p14:tracePt t="104562" x="5446713" y="1701800"/>
          <p14:tracePt t="104579" x="5588000" y="1719263"/>
          <p14:tracePt t="104596" x="5792788" y="1728788"/>
          <p14:tracePt t="104612" x="5880100" y="1739900"/>
          <p14:tracePt t="104629" x="5945188" y="1739900"/>
          <p14:tracePt t="104645" x="5954713" y="1739900"/>
          <p14:tracePt t="104662" x="5972175" y="1739900"/>
          <p14:tracePt t="104679" x="6019800" y="1739900"/>
          <p14:tracePt t="104695" x="6057900" y="1739900"/>
          <p14:tracePt t="104712" x="6118225" y="1739900"/>
          <p14:tracePt t="104729" x="6181725" y="1739900"/>
          <p14:tracePt t="104746" x="6242050" y="1739900"/>
          <p14:tracePt t="104762" x="6262688" y="1739900"/>
          <p14:tracePt t="104779" x="6361113" y="1739900"/>
          <p14:tracePt t="104795" x="6408738" y="1739900"/>
          <p14:tracePt t="104812" x="6561138" y="1739900"/>
          <p14:tracePt t="104829" x="6700838" y="1739900"/>
          <p14:tracePt t="104845" x="6727825" y="1739900"/>
          <p14:tracePt t="104862" x="6797675" y="1739900"/>
          <p14:tracePt t="104879" x="6869113" y="1728788"/>
          <p14:tracePt t="104895" x="6907213" y="1728788"/>
          <p14:tracePt t="104912" x="7046913" y="1724025"/>
          <p14:tracePt t="104929" x="7100888" y="1712913"/>
          <p14:tracePt t="104945" x="7107238" y="1712913"/>
          <p14:tracePt t="104962" x="7112000" y="1712913"/>
          <p14:tracePt t="104979" x="7116763" y="1712913"/>
          <p14:tracePt t="104997" x="7123113" y="1712913"/>
          <p14:tracePt t="105012" x="7138988" y="1712913"/>
          <p14:tracePt t="105029" x="7154863" y="1712913"/>
          <p14:tracePt t="105045" x="7170738" y="1712913"/>
          <p14:tracePt t="105062" x="7181850" y="1712913"/>
          <p14:tracePt t="106199" x="7181850" y="1708150"/>
          <p14:tracePt t="106268" x="7188200" y="1708150"/>
          <p14:tracePt t="106838" x="7235825" y="1755775"/>
          <p14:tracePt t="106850" x="7285038" y="1816100"/>
          <p14:tracePt t="106857" x="7305675" y="1847850"/>
          <p14:tracePt t="106867" x="7305675" y="1885950"/>
          <p14:tracePt t="106879" x="7305675" y="1908175"/>
          <p14:tracePt t="106895" x="7273925" y="1951038"/>
          <p14:tracePt t="106912" x="7143750" y="2155825"/>
          <p14:tracePt t="106945" x="6965950" y="2405063"/>
          <p14:tracePt t="106947" x="6916738" y="2474913"/>
          <p14:tracePt t="106979" x="6761163" y="2555875"/>
          <p14:tracePt t="107012" x="6511925" y="2625725"/>
          <p14:tracePt t="107028" x="6118225" y="2740025"/>
          <p14:tracePt t="107045" x="5934075" y="2789238"/>
          <p14:tracePt t="107062" x="5118100" y="3005138"/>
          <p14:tracePt t="107079" x="4583113" y="3140075"/>
          <p14:tracePt t="107095" x="4457700" y="3160713"/>
          <p14:tracePt t="107112" x="4171950" y="3182938"/>
          <p14:tracePt t="107128" x="3933825" y="3182938"/>
          <p14:tracePt t="107146" x="3783013" y="3182938"/>
          <p14:tracePt t="107162" x="3668713" y="3182938"/>
          <p14:tracePt t="107179" x="3551238" y="3178175"/>
          <p14:tracePt t="107195" x="3459163" y="3133725"/>
          <p14:tracePt t="107212" x="3324225" y="3070225"/>
          <p14:tracePt t="107228" x="3236913" y="3032125"/>
          <p14:tracePt t="107245" x="3171825" y="3016250"/>
          <p14:tracePt t="107262" x="3090863" y="3005138"/>
          <p14:tracePt t="107279" x="2960688" y="2987675"/>
          <p14:tracePt t="107295" x="2870200" y="2978150"/>
          <p14:tracePt t="107312" x="2740025" y="2960688"/>
          <p14:tracePt t="107329" x="2562225" y="2917825"/>
          <p14:tracePt t="107346" x="2420938" y="2901950"/>
          <p14:tracePt t="107362" x="2378075" y="2890838"/>
          <p14:tracePt t="107379" x="2328863" y="2879725"/>
          <p14:tracePt t="107396" x="2274888" y="2879725"/>
          <p14:tracePt t="107412" x="2236788" y="2879725"/>
          <p14:tracePt t="107429" x="2097088" y="2879725"/>
          <p14:tracePt t="107446" x="2032000" y="2879725"/>
          <p14:tracePt t="107462" x="2020888" y="2870200"/>
          <p14:tracePt t="107479" x="2016125" y="2863850"/>
          <p14:tracePt t="107495" x="2009775" y="2863850"/>
          <p14:tracePt t="107512" x="2000250" y="2859088"/>
          <p14:tracePt t="107528" x="1955800" y="2847975"/>
          <p14:tracePt t="107545" x="1928813" y="2847975"/>
          <p14:tracePt t="107562" x="1843088" y="2847975"/>
          <p14:tracePt t="107579" x="1773238" y="2816225"/>
          <p14:tracePt t="107596" x="1755775" y="2809875"/>
          <p14:tracePt t="107612" x="1751013" y="2798763"/>
          <p14:tracePt t="107628" x="1751013" y="2794000"/>
          <p14:tracePt t="107710" x="1755775" y="2794000"/>
          <p14:tracePt t="107718" x="1827213" y="2778125"/>
          <p14:tracePt t="107729" x="1890713" y="2778125"/>
          <p14:tracePt t="107745" x="2032000" y="2755900"/>
          <p14:tracePt t="107762" x="2209800" y="2724150"/>
          <p14:tracePt t="107779" x="2454275" y="2701925"/>
          <p14:tracePt t="107796" x="2809875" y="2690813"/>
          <p14:tracePt t="107812" x="2960688" y="2690813"/>
          <p14:tracePt t="107829" x="3452813" y="2690813"/>
          <p14:tracePt t="107846" x="3814763" y="2690813"/>
          <p14:tracePt t="107862" x="3929063" y="2690813"/>
          <p14:tracePt t="107879" x="4144963" y="2690813"/>
          <p14:tracePt t="107896" x="4275138" y="2679700"/>
          <p14:tracePt t="107914" x="4313238" y="2679700"/>
          <p14:tracePt t="107929" x="4398963" y="2679700"/>
          <p14:tracePt t="107945" x="4421188" y="2674938"/>
          <p14:tracePt t="107962" x="4491038" y="2674938"/>
          <p14:tracePt t="107979" x="4513263" y="2674938"/>
          <p14:tracePt t="107996" x="4529138" y="2674938"/>
          <p14:tracePt t="108012" x="4533900" y="2670175"/>
          <p14:tracePt t="108029" x="4540250" y="2670175"/>
          <p14:tracePt t="108097" x="4533900" y="2670175"/>
          <p14:tracePt t="108107" x="4506913" y="2674938"/>
          <p14:tracePt t="108117" x="4479925" y="2686050"/>
          <p14:tracePt t="108129" x="4448175" y="2697163"/>
          <p14:tracePt t="108147" x="4291013" y="2751138"/>
          <p14:tracePt t="108162" x="4171950" y="2798763"/>
          <p14:tracePt t="108179" x="3987800" y="2874963"/>
          <p14:tracePt t="108196" x="3798888" y="2978150"/>
          <p14:tracePt t="108212" x="3756025" y="3016250"/>
          <p14:tracePt t="108229" x="3675063" y="3097213"/>
          <p14:tracePt t="108246" x="3614738" y="3171825"/>
          <p14:tracePt t="108262" x="3587750" y="3205163"/>
          <p14:tracePt t="108279" x="3567113" y="3270250"/>
          <p14:tracePt t="108295" x="3556000" y="3306763"/>
          <p14:tracePt t="108312" x="3517900" y="3414713"/>
          <p14:tracePt t="108329" x="3463925" y="3551238"/>
          <p14:tracePt t="108346" x="3436938" y="3609975"/>
          <p14:tracePt t="108362" x="3387725" y="3706813"/>
          <p14:tracePt t="108378" x="3378200" y="3749675"/>
          <p14:tracePt t="108395" x="3378200" y="3756025"/>
          <p14:tracePt t="108429" x="3378200" y="3760788"/>
          <p14:tracePt t="108448" x="3382963" y="3771900"/>
          <p14:tracePt t="108462" x="3387725" y="3783013"/>
          <p14:tracePt t="108479" x="3405188" y="3825875"/>
          <p14:tracePt t="108496" x="3414713" y="3848100"/>
          <p14:tracePt t="108512" x="3448050" y="3890963"/>
          <p14:tracePt t="108529" x="3463925" y="3906838"/>
          <p14:tracePt t="108545" x="3468688" y="3913188"/>
          <p14:tracePt t="108579" x="3468688" y="3917950"/>
          <p14:tracePt t="108739" x="3452813" y="3890963"/>
          <p14:tracePt t="108749" x="3421063" y="3859213"/>
          <p14:tracePt t="108757" x="3394075" y="3825875"/>
          <p14:tracePt t="108767" x="3333750" y="3767138"/>
          <p14:tracePt t="108779" x="3302000" y="3733800"/>
          <p14:tracePt t="108795" x="3279775" y="3702050"/>
          <p14:tracePt t="108812" x="3194050" y="3598863"/>
          <p14:tracePt t="108829" x="3070225" y="3432175"/>
          <p14:tracePt t="108845" x="2998788" y="3351213"/>
          <p14:tracePt t="108862" x="2809875" y="3117850"/>
          <p14:tracePt t="108878" x="2659063" y="2967038"/>
          <p14:tracePt t="108895" x="2609850" y="2917825"/>
          <p14:tracePt t="108912" x="2497138" y="2809875"/>
          <p14:tracePt t="108929" x="2454275" y="2778125"/>
          <p14:tracePt t="108945" x="2454275" y="2771775"/>
          <p14:tracePt t="108962" x="2447925" y="2771775"/>
          <p14:tracePt t="108987" x="2463800" y="2771775"/>
          <p14:tracePt t="108997" x="2490788" y="2762250"/>
          <p14:tracePt t="109012" x="2566988" y="2762250"/>
          <p14:tracePt t="109028" x="2647950" y="2762250"/>
          <p14:tracePt t="109045" x="2659063" y="2762250"/>
          <p14:tracePt t="109062" x="2659063" y="2767013"/>
          <p14:tracePt t="109079" x="2670175" y="2767013"/>
          <p14:tracePt t="109097" x="2701925" y="2782888"/>
          <p14:tracePt t="109112" x="2762250" y="2782888"/>
          <p14:tracePt t="109129" x="2870200" y="2771775"/>
          <p14:tracePt t="109147" x="3009900" y="2751138"/>
          <p14:tracePt t="109162" x="3016250" y="2751138"/>
          <p14:tracePt t="109195" x="3009900" y="2751138"/>
          <p14:tracePt t="109212" x="2928938" y="2751138"/>
          <p14:tracePt t="109229" x="2755900" y="2751138"/>
          <p14:tracePt t="109245" x="2652713" y="2751138"/>
          <p14:tracePt t="109262" x="2540000" y="2751138"/>
          <p14:tracePt t="109279" x="2409825" y="2751138"/>
          <p14:tracePt t="109295" x="2362200" y="2751138"/>
          <p14:tracePt t="109312" x="2220913" y="2751138"/>
          <p14:tracePt t="109329" x="2027238" y="2728913"/>
          <p14:tracePt t="109346" x="1831975" y="2674938"/>
          <p14:tracePt t="109362" x="1755775" y="2659063"/>
          <p14:tracePt t="109378" x="1528763" y="2582863"/>
          <p14:tracePt t="109396" x="1454150" y="2551113"/>
          <p14:tracePt t="109412" x="1312863" y="2474913"/>
          <p14:tracePt t="109428" x="1247775" y="2416175"/>
          <p14:tracePt t="109445" x="1227138" y="2398713"/>
          <p14:tracePt t="109462" x="1211263" y="2351088"/>
          <p14:tracePt t="109479" x="1216025" y="2270125"/>
          <p14:tracePt t="109495" x="1231900" y="2236788"/>
          <p14:tracePt t="109512" x="1319213" y="2124075"/>
          <p14:tracePt t="109529" x="1416050" y="2009775"/>
          <p14:tracePt t="109545" x="1465263" y="1939925"/>
          <p14:tracePt t="109562" x="1524000" y="1847850"/>
          <p14:tracePt t="109579" x="1562100" y="1793875"/>
          <p14:tracePt t="109596" x="1654175" y="1712913"/>
          <p14:tracePt t="109612" x="1762125" y="1658938"/>
          <p14:tracePt t="109628" x="1955800" y="1600200"/>
          <p14:tracePt t="109645" x="2209800" y="1555750"/>
          <p14:tracePt t="109662" x="2524125" y="1512888"/>
          <p14:tracePt t="109678" x="3021013" y="1519238"/>
          <p14:tracePt t="109695" x="3270250" y="1562100"/>
          <p14:tracePt t="109712" x="3475038" y="1631950"/>
          <p14:tracePt t="109729" x="3722688" y="1755775"/>
          <p14:tracePt t="109745" x="3794125" y="1816100"/>
          <p14:tracePt t="109762" x="3960813" y="1962150"/>
          <p14:tracePt t="109779" x="4106863" y="2097088"/>
          <p14:tracePt t="109795" x="4144963" y="2151063"/>
          <p14:tracePt t="109812" x="4160838" y="2247900"/>
          <p14:tracePt t="109829" x="4122738" y="2362200"/>
          <p14:tracePt t="109845" x="4095750" y="2382838"/>
          <p14:tracePt t="109862" x="4010025" y="2447925"/>
          <p14:tracePt t="109878" x="3902075" y="2474913"/>
          <p14:tracePt t="109895" x="3875088" y="2474913"/>
          <p14:tracePt t="109912" x="3821113" y="2486025"/>
          <p14:tracePt t="109928" x="3798888" y="2486025"/>
          <p14:tracePt t="109945" x="3794125" y="2486025"/>
          <p14:tracePt t="109967" x="3787775" y="2486025"/>
          <p14:tracePt t="109987" x="3787775" y="2490788"/>
          <p14:tracePt t="110018" x="3787775" y="2497138"/>
          <p14:tracePt t="110039" x="3787775" y="2501900"/>
          <p14:tracePt t="110047" x="3794125" y="2513013"/>
          <p14:tracePt t="110057" x="3794125" y="2589213"/>
          <p14:tracePt t="110067" x="3778250" y="2701925"/>
          <p14:tracePt t="110079" x="3767138" y="2805113"/>
          <p14:tracePt t="110095" x="3733800" y="2971800"/>
          <p14:tracePt t="110112" x="3632200" y="3297238"/>
          <p14:tracePt t="110129" x="3367088" y="3821113"/>
          <p14:tracePt t="110146" x="3090863" y="4237038"/>
          <p14:tracePt t="110162" x="3048000" y="4302125"/>
          <p14:tracePt t="110179" x="3005138" y="4394200"/>
          <p14:tracePt t="110195" x="2998788" y="4398963"/>
          <p14:tracePt t="110247" x="2994025" y="4403725"/>
          <p14:tracePt t="110258" x="2989263" y="4403725"/>
          <p14:tracePt t="110268" x="2982913" y="4410075"/>
          <p14:tracePt t="110279" x="2978150" y="4410075"/>
          <p14:tracePt t="110458" x="2989263" y="4414838"/>
          <p14:tracePt t="110468" x="3009900" y="4421188"/>
          <p14:tracePt t="110479" x="3167063" y="4441825"/>
          <p14:tracePt t="110496" x="3598863" y="4479925"/>
          <p14:tracePt t="110512" x="4086225" y="4479925"/>
          <p14:tracePt t="110529" x="4556125" y="4495800"/>
          <p14:tracePt t="110545" x="4965700" y="4495800"/>
          <p14:tracePt t="110562" x="5410200" y="4511675"/>
          <p14:tracePt t="110579" x="5610225" y="4522788"/>
          <p14:tracePt t="110596" x="5884863" y="4533900"/>
          <p14:tracePt t="110612" x="6026150" y="4533900"/>
          <p14:tracePt t="110629" x="6480175" y="4545013"/>
          <p14:tracePt t="110645" x="6835775" y="4545013"/>
          <p14:tracePt t="110662" x="7127875" y="4545013"/>
          <p14:tracePt t="110679" x="7451725" y="4556125"/>
          <p14:tracePt t="110696" x="7770813" y="4587875"/>
          <p14:tracePt t="110712" x="7862888" y="4610100"/>
          <p14:tracePt t="110729" x="8094663" y="4641850"/>
          <p14:tracePt t="110746" x="8370888" y="4664075"/>
          <p14:tracePt t="110762" x="8474075" y="4664075"/>
          <p14:tracePt t="110779" x="8701088" y="4664075"/>
          <p14:tracePt t="110795" x="8775700" y="4664075"/>
          <p14:tracePt t="110812" x="8955088" y="4684713"/>
          <p14:tracePt t="110829" x="9074150" y="4702175"/>
          <p14:tracePt t="110845" x="9105900" y="4706938"/>
          <p14:tracePt t="110862" x="9224963" y="4733925"/>
          <p14:tracePt t="110879" x="9402763" y="4765675"/>
          <p14:tracePt t="110896" x="9544050" y="4783138"/>
          <p14:tracePt t="110912" x="9625013" y="4792663"/>
          <p14:tracePt t="110929" x="9663113" y="47926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ja-JP" altLang="en-US" dirty="0"/>
              <a:t>述語動詞の</a:t>
            </a:r>
            <a:r>
              <a:rPr kumimoji="1" lang="ja-JP" altLang="en-US" dirty="0"/>
              <a:t>目的語を探せ！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017994" cy="4360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He lived happily.</a:t>
            </a:r>
          </a:p>
          <a:p>
            <a:pPr marL="0" indent="0">
              <a:buNone/>
            </a:pPr>
            <a:r>
              <a:rPr lang="en-US" altLang="ja-JP" sz="3200" dirty="0"/>
              <a:t>He lives in Tokyo.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lived a happy life.</a:t>
            </a:r>
          </a:p>
          <a:p>
            <a:pPr marL="0" indent="0">
              <a:buNone/>
            </a:pPr>
            <a:r>
              <a:rPr lang="en-US" altLang="ja-JP" sz="3200" dirty="0"/>
              <a:t>I want to live a long life.</a:t>
            </a:r>
          </a:p>
          <a:p>
            <a:pPr marL="0" indent="0">
              <a:buNone/>
            </a:pPr>
            <a:r>
              <a:rPr lang="en-US" altLang="ja-JP" sz="3200" dirty="0"/>
              <a:t>He enjoyed living in Tokyo.</a:t>
            </a:r>
          </a:p>
          <a:p>
            <a:pPr marL="0" indent="0">
              <a:buNone/>
            </a:pPr>
            <a:r>
              <a:rPr kumimoji="1" lang="en-US" altLang="ja-JP" sz="3200" dirty="0"/>
              <a:t>I know that he lives in Tokyo.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28346" y="1802279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は自動詞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8346" y="2290856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は自動詞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96000" y="3788194"/>
            <a:ext cx="5688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副詞や前置詞つきの名詞は、目的語にならない！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46042D6-3FC4-4218-9984-92CFD03F338A}"/>
              </a:ext>
            </a:extLst>
          </p:cNvPr>
          <p:cNvSpPr txBox="1"/>
          <p:nvPr/>
        </p:nvSpPr>
        <p:spPr>
          <a:xfrm>
            <a:off x="4928346" y="2889084"/>
            <a:ext cx="568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 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hppy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life :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live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9FC226AD-9FEB-4690-9B33-B1055A0976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3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8"/>
    </mc:Choice>
    <mc:Fallback xmlns="">
      <p:transition spd="slow" advTm="7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7052" x="615950" y="4999038"/>
          <p14:tracePt t="7583" x="615950" y="5003800"/>
          <p14:tracePt t="7617" x="615950" y="5010150"/>
          <p14:tracePt t="7670" x="757238" y="4810125"/>
          <p14:tracePt t="7702" x="1042988" y="4313238"/>
          <p14:tracePt t="7734" x="1600200" y="3286125"/>
          <p14:tracePt t="7767" x="2085975" y="2274888"/>
          <p14:tracePt t="7785" x="2312988" y="1685925"/>
          <p14:tracePt t="7817" x="2409825" y="1431925"/>
          <p14:tracePt t="7848" x="2409825" y="1420813"/>
          <p14:tracePt t="7878" x="2409825" y="1404938"/>
          <p14:tracePt t="7922" x="2409825" y="1393825"/>
          <p14:tracePt t="8026" x="2409825" y="1409700"/>
          <p14:tracePt t="8059" x="2382838" y="1431925"/>
          <p14:tracePt t="8075" x="2378075" y="1443038"/>
          <p14:tracePt t="8107" x="2371725" y="1454150"/>
          <p14:tracePt t="8141" x="2355850" y="1454150"/>
          <p14:tracePt t="8161" x="2317750" y="1454150"/>
          <p14:tracePt t="8176" x="2209800" y="1389063"/>
          <p14:tracePt t="8209" x="1908175" y="1216025"/>
          <p14:tracePt t="8240" x="1697038" y="1027113"/>
          <p14:tracePt t="8273" x="1692275" y="977900"/>
          <p14:tracePt t="8304" x="1719263" y="950913"/>
          <p14:tracePt t="8335" x="1885950" y="881063"/>
          <p14:tracePt t="8367" x="2344738" y="820738"/>
          <p14:tracePt t="8399" x="2782888" y="811213"/>
          <p14:tracePt t="8431" x="2928938" y="800100"/>
          <p14:tracePt t="8462" x="2989263" y="800100"/>
          <p14:tracePt t="8493" x="3140075" y="820738"/>
          <p14:tracePt t="8525" x="3178175" y="831850"/>
          <p14:tracePt t="8557" x="3194050" y="838200"/>
          <p14:tracePt t="8590" x="3367088" y="939800"/>
          <p14:tracePt t="8613" x="3502025" y="977900"/>
          <p14:tracePt t="8645" x="3794125" y="1027113"/>
          <p14:tracePt t="8676" x="4183063" y="1027113"/>
          <p14:tracePt t="8706" x="4960938" y="1042988"/>
          <p14:tracePt t="8738" x="5507038" y="1054100"/>
          <p14:tracePt t="8771" x="5992813" y="1065213"/>
          <p14:tracePt t="8805" x="6500813" y="1074738"/>
          <p14:tracePt t="8838" x="6934200" y="1074738"/>
          <p14:tracePt t="8871" x="7208838" y="1074738"/>
          <p14:tracePt t="8904" x="7366000" y="1074738"/>
          <p14:tracePt t="8936" x="7743825" y="1123950"/>
          <p14:tracePt t="8969" x="8170863" y="1177925"/>
          <p14:tracePt t="8988" x="8262938" y="1189038"/>
          <p14:tracePt t="9019" x="8431213" y="1200150"/>
          <p14:tracePt t="9052" x="8440738" y="1200150"/>
          <p14:tracePt t="9160" x="8440738" y="1193800"/>
          <p14:tracePt t="9268" x="8440738" y="1189038"/>
          <p14:tracePt t="12173" x="5695950" y="3009900"/>
          <p14:tracePt t="12205" x="5664200" y="3016250"/>
          <p14:tracePt t="12241" x="5360988" y="3106738"/>
          <p14:tracePt t="12279" x="4918075" y="3221038"/>
          <p14:tracePt t="12295" x="4895850" y="3225800"/>
          <p14:tracePt t="12327" x="4879975" y="3225800"/>
          <p14:tracePt t="12358" x="4875213" y="3232150"/>
          <p14:tracePt t="12390" x="4657725" y="3286125"/>
          <p14:tracePt t="12410" x="4349750" y="3355975"/>
          <p14:tracePt t="12426" x="4225925" y="3367088"/>
          <p14:tracePt t="12458" x="3686175" y="3414713"/>
          <p14:tracePt t="12490" x="3182938" y="3479800"/>
          <p14:tracePt t="12523" x="3101975" y="3517900"/>
          <p14:tracePt t="12556" x="3124200" y="3551238"/>
          <p14:tracePt t="12593" x="3270250" y="3598863"/>
          <p14:tracePt t="12624" x="3286125" y="3598863"/>
          <p14:tracePt t="12915" x="3144838" y="3475038"/>
          <p14:tracePt t="12953" x="2701925" y="3124200"/>
          <p14:tracePt t="12990" x="1973263" y="2717800"/>
          <p14:tracePt t="13024" x="1978025" y="2517775"/>
          <p14:tracePt t="13058" x="2063750" y="2328863"/>
          <p14:tracePt t="13091" x="2074863" y="2274888"/>
          <p14:tracePt t="13123" x="2074863" y="2270125"/>
          <p14:tracePt t="13201" x="2043113" y="2270125"/>
          <p14:tracePt t="13233" x="2009775" y="2247900"/>
          <p14:tracePt t="13265" x="2009775" y="2220913"/>
          <p14:tracePt t="13296" x="2009775" y="2209800"/>
          <p14:tracePt t="13358" x="2009775" y="2220913"/>
          <p14:tracePt t="13390" x="2009775" y="2227263"/>
          <p14:tracePt t="13438" x="2009775" y="2232025"/>
          <p14:tracePt t="13546" x="2005013" y="2232025"/>
          <p14:tracePt t="13804" x="2000250" y="2232025"/>
          <p14:tracePt t="13900" x="2101850" y="2227263"/>
          <p14:tracePt t="13936" x="2108200" y="2216150"/>
          <p14:tracePt t="13973" x="2108200" y="2198688"/>
          <p14:tracePt t="14025" x="2108200" y="2189163"/>
          <p14:tracePt t="14092" x="2108200" y="2182813"/>
          <p14:tracePt t="14203" x="2108200" y="2205038"/>
          <p14:tracePt t="14241" x="2108200" y="2216150"/>
          <p14:tracePt t="14273" x="2108200" y="2220913"/>
          <p14:tracePt t="14307" x="2108200" y="2236788"/>
          <p14:tracePt t="14340" x="2097088" y="2274888"/>
          <p14:tracePt t="14374" x="2058988" y="2317750"/>
          <p14:tracePt t="14407" x="2009775" y="2351088"/>
          <p14:tracePt t="14427" x="2005013" y="2355850"/>
          <p14:tracePt t="14459" x="1982788" y="2362200"/>
          <p14:tracePt t="14474" x="1951038" y="2366963"/>
          <p14:tracePt t="14506" x="1816100" y="2366963"/>
          <p14:tracePt t="14538" x="1724025" y="2351088"/>
          <p14:tracePt t="14556" x="1712913" y="2335213"/>
          <p14:tracePt t="14590" x="1654175" y="2236788"/>
          <p14:tracePt t="14622" x="1604963" y="2171700"/>
          <p14:tracePt t="14655" x="1577975" y="2135188"/>
          <p14:tracePt t="14688" x="1562100" y="2101850"/>
          <p14:tracePt t="14708" x="1555750" y="2085975"/>
          <p14:tracePt t="14740" x="1562100" y="2020888"/>
          <p14:tracePt t="14771" x="1600200" y="1917700"/>
          <p14:tracePt t="14804" x="1663700" y="1809750"/>
          <p14:tracePt t="14838" x="1708150" y="1746250"/>
          <p14:tracePt t="14871" x="1739900" y="1724025"/>
          <p14:tracePt t="14905" x="1827213" y="1719263"/>
          <p14:tracePt t="14938" x="2070100" y="1724025"/>
          <p14:tracePt t="14969" x="2243138" y="1755775"/>
          <p14:tracePt t="15000" x="2335213" y="1827213"/>
          <p14:tracePt t="15031" x="2366963" y="1890713"/>
          <p14:tracePt t="15064" x="2409825" y="1993900"/>
          <p14:tracePt t="15082" x="2459038" y="2117725"/>
          <p14:tracePt t="15115" x="2481263" y="2209800"/>
          <p14:tracePt t="15148" x="2463800" y="2243138"/>
          <p14:tracePt t="15182" x="2436813" y="2259013"/>
          <p14:tracePt t="15215" x="2362200" y="2259013"/>
          <p14:tracePt t="15248" x="2108200" y="2270125"/>
          <p14:tracePt t="15282" x="1962150" y="2297113"/>
          <p14:tracePt t="15301" x="1924050" y="2301875"/>
          <p14:tracePt t="15333" x="1843088" y="2317750"/>
          <p14:tracePt t="15365" x="1739900" y="2324100"/>
          <p14:tracePt t="15398" x="1654175" y="2324100"/>
          <p14:tracePt t="15432" x="1519238" y="2281238"/>
          <p14:tracePt t="15465" x="1465263" y="2243138"/>
          <p14:tracePt t="15496" x="1427163" y="2193925"/>
          <p14:tracePt t="15528" x="1377950" y="2124075"/>
          <p14:tracePt t="15560" x="1312863" y="2054225"/>
          <p14:tracePt t="15594" x="1312863" y="2000250"/>
          <p14:tracePt t="15613" x="1312863" y="1966913"/>
          <p14:tracePt t="15646" x="1346200" y="1897063"/>
          <p14:tracePt t="15678" x="1458913" y="1800225"/>
          <p14:tracePt t="15710" x="1643063" y="1719263"/>
          <p14:tracePt t="15725" x="1685925" y="1701800"/>
          <p14:tracePt t="15756" x="1728788" y="1701800"/>
          <p14:tracePt t="15788" x="1735138" y="1701800"/>
          <p14:tracePt t="15821" x="1735138" y="1789113"/>
          <p14:tracePt t="15852" x="1663700" y="1939925"/>
          <p14:tracePt t="15886" x="1465263" y="2074863"/>
          <p14:tracePt t="15917" x="1204913" y="2155825"/>
          <p14:tracePt t="15951" x="1101725" y="2178050"/>
          <p14:tracePt t="15998" x="1096963" y="2178050"/>
          <p14:tracePt t="16032" x="1074738" y="2189163"/>
          <p14:tracePt t="16208" x="1069975" y="2189163"/>
          <p14:tracePt t="16482" x="1355725" y="2254250"/>
          <p14:tracePt t="16518" x="2108200" y="2297113"/>
          <p14:tracePt t="16553" x="2254250" y="2328863"/>
          <p14:tracePt t="16591" x="2232025" y="2344738"/>
          <p14:tracePt t="16614" x="2232025" y="2351088"/>
          <p14:tracePt t="16675" x="2209800" y="2362200"/>
          <p14:tracePt t="16707" x="2166938" y="2371725"/>
          <p14:tracePt t="16740" x="1989138" y="2308225"/>
          <p14:tracePt t="16773" x="1820863" y="2220913"/>
          <p14:tracePt t="16808" x="1685925" y="2178050"/>
          <p14:tracePt t="16840" x="1519238" y="2081213"/>
          <p14:tracePt t="16873" x="1465263" y="1978025"/>
          <p14:tracePt t="16907" x="1458913" y="1870075"/>
          <p14:tracePt t="16927" x="1458913" y="1820863"/>
          <p14:tracePt t="16958" x="1481138" y="1782763"/>
          <p14:tracePt t="16990" x="1674813" y="1697038"/>
          <p14:tracePt t="17023" x="1897063" y="1658938"/>
          <p14:tracePt t="17058" x="2063750" y="1658938"/>
          <p14:tracePt t="17075" x="2112963" y="1663700"/>
          <p14:tracePt t="17107" x="2144713" y="1708150"/>
          <p14:tracePt t="17140" x="2171700" y="1782763"/>
          <p14:tracePt t="17173" x="2189163" y="1870075"/>
          <p14:tracePt t="17207" x="2200275" y="2016125"/>
          <p14:tracePt t="17238" x="2162175" y="2112963"/>
          <p14:tracePt t="17271" x="2027238" y="2220913"/>
          <p14:tracePt t="17305" x="1935163" y="2254250"/>
          <p14:tracePt t="17338" x="1924050" y="2254250"/>
          <p14:tracePt t="17630" x="2070100" y="2259013"/>
          <p14:tracePt t="17645" x="2144713" y="2259013"/>
          <p14:tracePt t="17678" x="2513013" y="2270125"/>
          <p14:tracePt t="17710" x="3063875" y="2281238"/>
          <p14:tracePt t="17741" x="3194050" y="2281238"/>
          <p14:tracePt t="17773" x="3324225" y="2281238"/>
          <p14:tracePt t="17805" x="3605213" y="2274888"/>
          <p14:tracePt t="17838" x="3917950" y="2281238"/>
          <p14:tracePt t="17870" x="4064000" y="2286000"/>
          <p14:tracePt t="17902" x="4133850" y="2297113"/>
          <p14:tracePt t="17936" x="4210050" y="2308225"/>
          <p14:tracePt t="17969" x="4237038" y="2308225"/>
          <p14:tracePt t="18050" x="4237038" y="2297113"/>
          <p14:tracePt t="18098" x="4237038" y="2290763"/>
          <p14:tracePt t="18144" x="4237038" y="2286000"/>
          <p14:tracePt t="18233" x="4221163" y="2281238"/>
          <p14:tracePt t="18265" x="4183063" y="2281238"/>
          <p14:tracePt t="18295" x="4059238" y="2312988"/>
          <p14:tracePt t="18326" x="3832225" y="2393950"/>
          <p14:tracePt t="18358" x="3717925" y="2443163"/>
          <p14:tracePt t="18390" x="3717925" y="2452688"/>
          <p14:tracePt t="18452" x="3713163" y="2463800"/>
          <p14:tracePt t="18483" x="3702050" y="2470150"/>
          <p14:tracePt t="18515" x="3679825" y="2470150"/>
          <p14:tracePt t="18548" x="3605213" y="2470150"/>
          <p14:tracePt t="18564" x="3502025" y="2470150"/>
          <p14:tracePt t="18600" x="3248025" y="2420938"/>
          <p14:tracePt t="18631" x="3063875" y="2389188"/>
          <p14:tracePt t="18662" x="2971800" y="2351088"/>
          <p14:tracePt t="18694" x="2928938" y="2312988"/>
          <p14:tracePt t="18725" x="2944813" y="2286000"/>
          <p14:tracePt t="18757" x="3070225" y="2220913"/>
          <p14:tracePt t="18790" x="3529013" y="2124075"/>
          <p14:tracePt t="18823" x="3906838" y="2124075"/>
          <p14:tracePt t="18857" x="4113213" y="2128838"/>
          <p14:tracePt t="18890" x="4302125" y="2171700"/>
          <p14:tracePt t="18923" x="4545013" y="2209800"/>
          <p14:tracePt t="18957" x="4610100" y="2216150"/>
          <p14:tracePt t="24198" x="4614863" y="2220913"/>
          <p14:tracePt t="24252" x="4513263" y="2220913"/>
          <p14:tracePt t="24285" x="4475163" y="2351088"/>
          <p14:tracePt t="24318" x="4448175" y="2389188"/>
          <p14:tracePt t="24353" x="4437063" y="2409825"/>
          <p14:tracePt t="24386" x="4425950" y="2416175"/>
          <p14:tracePt t="24417" x="4383088" y="2447925"/>
          <p14:tracePt t="24450" x="4302125" y="2513013"/>
          <p14:tracePt t="24481" x="4252913" y="2562225"/>
          <p14:tracePt t="24513" x="4203700" y="2582863"/>
          <p14:tracePt t="24545" x="4106863" y="2598738"/>
          <p14:tracePt t="24562" x="4075113" y="2605088"/>
          <p14:tracePt t="24594" x="4041775" y="2616200"/>
          <p14:tracePt t="24613" x="4032250" y="2625725"/>
          <p14:tracePt t="24645" x="4014788" y="2632075"/>
          <p14:tracePt t="24676" x="4005263" y="2636838"/>
          <p14:tracePt t="24708" x="3998913" y="2636838"/>
          <p14:tracePt t="24739" x="3983038" y="2636838"/>
          <p14:tracePt t="24757" x="3976688" y="2643188"/>
          <p14:tracePt t="24789" x="3940175" y="2663825"/>
          <p14:tracePt t="24805" x="3933825" y="2670175"/>
          <p14:tracePt t="24838" x="3922713" y="2674938"/>
          <p14:tracePt t="24871" x="3895725" y="2690813"/>
          <p14:tracePt t="24905" x="3859213" y="2701925"/>
          <p14:tracePt t="24938" x="3852863" y="2701925"/>
          <p14:tracePt t="25031" x="3852863" y="2706688"/>
          <p14:tracePt t="29852" x="3852863" y="2724150"/>
          <p14:tracePt t="29886" x="3848100" y="2728913"/>
          <p14:tracePt t="29922" x="3771900" y="2778125"/>
          <p14:tracePt t="29955" x="3632200" y="2832100"/>
          <p14:tracePt t="29991" x="3497263" y="2847975"/>
          <p14:tracePt t="30023" x="3452813" y="2782888"/>
          <p14:tracePt t="30058" x="3302000" y="2713038"/>
          <p14:tracePt t="30090" x="2798763" y="2690813"/>
          <p14:tracePt t="30123" x="2582863" y="2690813"/>
          <p14:tracePt t="30157" x="2481263" y="2690813"/>
          <p14:tracePt t="30177" x="2432050" y="2690813"/>
          <p14:tracePt t="30209" x="2366963" y="2701925"/>
          <p14:tracePt t="30241" x="2178050" y="2733675"/>
          <p14:tracePt t="30274" x="2090738" y="2767013"/>
          <p14:tracePt t="30306" x="2020888" y="2782888"/>
          <p14:tracePt t="30338" x="1897063" y="2782888"/>
          <p14:tracePt t="30371" x="1755775" y="2751138"/>
          <p14:tracePt t="30405" x="1631950" y="2733675"/>
          <p14:tracePt t="30438" x="1524000" y="2706688"/>
          <p14:tracePt t="30458" x="1492250" y="2690813"/>
          <p14:tracePt t="30490" x="1458913" y="2625725"/>
          <p14:tracePt t="30521" x="1458913" y="2566988"/>
          <p14:tracePt t="30554" x="1458913" y="2513013"/>
          <p14:tracePt t="30590" x="1492250" y="2447925"/>
          <p14:tracePt t="30623" x="1535113" y="2416175"/>
          <p14:tracePt t="30657" x="1616075" y="2393950"/>
          <p14:tracePt t="30677" x="1766888" y="2393950"/>
          <p14:tracePt t="30708" x="1951038" y="2405063"/>
          <p14:tracePt t="30740" x="2036763" y="2452688"/>
          <p14:tracePt t="30773" x="2058988" y="2501900"/>
          <p14:tracePt t="30805" x="2058988" y="2578100"/>
          <p14:tracePt t="30838" x="2058988" y="2674938"/>
          <p14:tracePt t="30869" x="2020888" y="2751138"/>
          <p14:tracePt t="30903" x="1993900" y="2798763"/>
          <p14:tracePt t="30936" x="1993900" y="2805113"/>
          <p14:tracePt t="30969" x="1989138" y="2805113"/>
          <p14:tracePt t="31019" x="1982788" y="2805113"/>
          <p14:tracePt t="31250" x="2000250" y="2816225"/>
          <p14:tracePt t="31288" x="2036763" y="2820988"/>
          <p14:tracePt t="31322" x="2351088" y="2820988"/>
          <p14:tracePt t="31359" x="2535238" y="2832100"/>
          <p14:tracePt t="31375" x="2562225" y="2832100"/>
          <p14:tracePt t="31421" x="2566988" y="2832100"/>
          <p14:tracePt t="31455" x="2571750" y="2832100"/>
          <p14:tracePt t="31488" x="2582863" y="2832100"/>
          <p14:tracePt t="31752" x="2582863" y="2825750"/>
          <p14:tracePt t="31802" x="2578100" y="2820988"/>
          <p14:tracePt t="32407" x="2566988" y="2825750"/>
          <p14:tracePt t="32426" x="2555875" y="2843213"/>
          <p14:tracePt t="32462" x="2566988" y="2917825"/>
          <p14:tracePt t="32495" x="2859088" y="3021013"/>
          <p14:tracePt t="32528" x="3144838" y="3032125"/>
          <p14:tracePt t="32559" x="3479800" y="3016250"/>
          <p14:tracePt t="32576" x="3944938" y="2998788"/>
          <p14:tracePt t="32608" x="5003800" y="2987675"/>
          <p14:tracePt t="32640" x="5765800" y="3043238"/>
          <p14:tracePt t="32660" x="6003925" y="3074988"/>
          <p14:tracePt t="32676" x="6096000" y="3086100"/>
          <p14:tracePt t="32708" x="6511925" y="3117850"/>
          <p14:tracePt t="32740" x="7031038" y="3128963"/>
          <p14:tracePt t="32773" x="7197725" y="3140075"/>
          <p14:tracePt t="32807" x="7361238" y="3144838"/>
          <p14:tracePt t="32840" x="7705725" y="3167063"/>
          <p14:tracePt t="32872" x="7874000" y="3178175"/>
          <p14:tracePt t="32905" x="7889875" y="3178175"/>
          <p14:tracePt t="32952" x="7889875" y="3167063"/>
          <p14:tracePt t="32985" x="7889875" y="3160713"/>
          <p14:tracePt t="33063" x="7889875" y="3155950"/>
          <p14:tracePt t="33110" x="7889875" y="3151188"/>
          <p14:tracePt t="33173" x="7840663" y="3144838"/>
          <p14:tracePt t="33221" x="7615238" y="3113088"/>
          <p14:tracePt t="33255" x="7577138" y="3106738"/>
          <p14:tracePt t="33287" x="7388225" y="3086100"/>
          <p14:tracePt t="33319" x="6900863" y="3074988"/>
          <p14:tracePt t="33352" x="6188075" y="3025775"/>
          <p14:tracePt t="33386" x="5918200" y="2994025"/>
          <p14:tracePt t="33419" x="5792788" y="2994025"/>
          <p14:tracePt t="33452" x="5588000" y="3005138"/>
          <p14:tracePt t="33472" x="5446713" y="3005138"/>
          <p14:tracePt t="33505" x="5307013" y="3005138"/>
          <p14:tracePt t="33538" x="5176838" y="3005138"/>
          <p14:tracePt t="33555" x="5053013" y="3005138"/>
          <p14:tracePt t="33589" x="4664075" y="3005138"/>
          <p14:tracePt t="33604" x="4522788" y="3005138"/>
          <p14:tracePt t="33637" x="4167188" y="2987675"/>
          <p14:tracePt t="33669" x="3875088" y="2978150"/>
          <p14:tracePt t="33703" x="3659188" y="2967038"/>
          <p14:tracePt t="33736" x="3513138" y="2960688"/>
          <p14:tracePt t="33769" x="3441700" y="2960688"/>
          <p14:tracePt t="33800" x="3425825" y="2955925"/>
          <p14:tracePt t="33848" x="3409950" y="2955925"/>
          <p14:tracePt t="33879" x="3387725" y="2955925"/>
          <p14:tracePt t="33912" x="3344863" y="2955925"/>
          <p14:tracePt t="33943" x="3313113" y="2955925"/>
          <p14:tracePt t="33974" x="3248025" y="2955925"/>
          <p14:tracePt t="34007" x="3198813" y="2955925"/>
          <p14:tracePt t="34040" x="3144838" y="2955925"/>
          <p14:tracePt t="34055" x="3133725" y="2955925"/>
          <p14:tracePt t="34090" x="3074988" y="2955925"/>
          <p14:tracePt t="34137" x="2960688" y="2967038"/>
          <p14:tracePt t="34168" x="2874963" y="2960688"/>
          <p14:tracePt t="34200" x="2751138" y="2955925"/>
          <p14:tracePt t="34231" x="2470150" y="2944813"/>
          <p14:tracePt t="34262" x="2324100" y="2906713"/>
          <p14:tracePt t="34295" x="2286000" y="2879725"/>
          <p14:tracePt t="34326" x="2270125" y="2870200"/>
          <p14:tracePt t="34356" x="2254250" y="2859088"/>
          <p14:tracePt t="34386" x="2232025" y="2836863"/>
          <p14:tracePt t="34417" x="2205038" y="2809875"/>
          <p14:tracePt t="34448" x="2189163" y="2771775"/>
          <p14:tracePt t="34479" x="2182813" y="2717800"/>
          <p14:tracePt t="34494" x="2182813" y="2713038"/>
          <p14:tracePt t="34525" x="2216150" y="2659063"/>
          <p14:tracePt t="34557" x="2274888" y="2609850"/>
          <p14:tracePt t="34589" x="2339975" y="2571750"/>
          <p14:tracePt t="34621" x="2362200" y="2555875"/>
          <p14:tracePt t="34651" x="2362200" y="2551113"/>
          <p14:tracePt t="34838" x="2362200" y="2535238"/>
          <p14:tracePt t="34869" x="2398713" y="2470150"/>
          <p14:tracePt t="34900" x="2528888" y="2409825"/>
          <p14:tracePt t="34931" x="2794000" y="2389188"/>
          <p14:tracePt t="34962" x="2960688" y="2378075"/>
          <p14:tracePt t="34995" x="3140075" y="2398713"/>
          <p14:tracePt t="35028" x="3486150" y="2452688"/>
          <p14:tracePt t="35061" x="3760788" y="2486025"/>
          <p14:tracePt t="35093" x="3794125" y="2501900"/>
          <p14:tracePt t="35114" x="3810000" y="2513013"/>
          <p14:tracePt t="35146" x="3848100" y="2535238"/>
          <p14:tracePt t="35176" x="3879850" y="2582863"/>
          <p14:tracePt t="35208" x="3895725" y="2636838"/>
          <p14:tracePt t="35238" x="3895725" y="2690813"/>
          <p14:tracePt t="35269" x="3895725" y="2744788"/>
          <p14:tracePt t="35284" x="3890963" y="2762250"/>
          <p14:tracePt t="35315" x="3852863" y="2832100"/>
          <p14:tracePt t="35346" x="3740150" y="2917825"/>
          <p14:tracePt t="35389" x="3594100" y="2978150"/>
          <p14:tracePt t="35420" x="3475038" y="2982913"/>
          <p14:tracePt t="35451" x="3414713" y="2987675"/>
          <p14:tracePt t="35482" x="3333750" y="2987675"/>
          <p14:tracePt t="35514" x="3263900" y="2987675"/>
          <p14:tracePt t="35546" x="3248025" y="2987675"/>
          <p14:tracePt t="35562" x="3243263" y="2987675"/>
          <p14:tracePt t="35593" x="3221038" y="2987675"/>
          <p14:tracePt t="35623" x="3182938" y="2987675"/>
          <p14:tracePt t="35654" x="3117850" y="2982913"/>
          <p14:tracePt t="35685" x="3074988" y="2978150"/>
          <p14:tracePt t="35717" x="3043238" y="2978150"/>
          <p14:tracePt t="35748" x="2982913" y="2978150"/>
          <p14:tracePt t="35780" x="2913063" y="2978150"/>
          <p14:tracePt t="35812" x="2906713" y="2978150"/>
          <p14:tracePt t="35843" x="2906713" y="2971800"/>
          <p14:tracePt t="35947" x="2913063" y="2978150"/>
          <p14:tracePt t="35979" x="2928938" y="2978150"/>
          <p14:tracePt t="36027" x="2933700" y="2978150"/>
          <p14:tracePt t="36206" x="2933700" y="2967038"/>
          <p14:tracePt t="36313" x="2913063" y="2955925"/>
          <p14:tracePt t="36348" x="2717800" y="2940050"/>
          <p14:tracePt t="36380" x="2436813" y="2928938"/>
          <p14:tracePt t="36411" x="2432050" y="2917825"/>
          <p14:tracePt t="36441" x="2432050" y="2901950"/>
          <p14:tracePt t="36472" x="2432050" y="2890838"/>
          <p14:tracePt t="36671" x="2432050" y="2820988"/>
          <p14:tracePt t="36704" x="2416175" y="2733675"/>
          <p14:tracePt t="36738" x="2366963" y="2616200"/>
          <p14:tracePt t="36770" x="2335213" y="2540000"/>
          <p14:tracePt t="36804" x="2324100" y="2524125"/>
          <p14:tracePt t="36836" x="2317750" y="2513013"/>
          <p14:tracePt t="36869" x="2312988" y="2508250"/>
          <p14:tracePt t="36903" x="2312988" y="2501900"/>
          <p14:tracePt t="36995" x="2301875" y="2490788"/>
          <p14:tracePt t="37055" x="2301875" y="2486025"/>
          <p14:tracePt t="37146" x="2312988" y="2501900"/>
          <p14:tracePt t="37176" x="2501900" y="2508250"/>
          <p14:tracePt t="37207" x="3025775" y="2535238"/>
          <p14:tracePt t="37239" x="3243263" y="2551113"/>
          <p14:tracePt t="37270" x="3409950" y="2566988"/>
          <p14:tracePt t="37301" x="3582988" y="2582863"/>
          <p14:tracePt t="37331" x="3686175" y="2589213"/>
          <p14:tracePt t="37363" x="3740150" y="2605088"/>
          <p14:tracePt t="37394" x="3751263" y="2605088"/>
          <p14:tracePt t="37427" x="3760788" y="2616200"/>
          <p14:tracePt t="37457" x="3825875" y="2647950"/>
          <p14:tracePt t="37489" x="3836988" y="2670175"/>
          <p14:tracePt t="37521" x="3841750" y="2674938"/>
          <p14:tracePt t="37582" x="3832225" y="2713038"/>
          <p14:tracePt t="37613" x="3794125" y="2782888"/>
          <p14:tracePt t="37646" x="3771900" y="2836863"/>
          <p14:tracePt t="37678" x="3767138" y="2870200"/>
          <p14:tracePt t="37707" x="3767138" y="2879725"/>
          <p14:tracePt t="37738" x="3767138" y="2886075"/>
          <p14:tracePt t="37769" x="3767138" y="2890838"/>
          <p14:tracePt t="37799" x="3767138" y="2897188"/>
          <p14:tracePt t="37830" x="3760788" y="2901950"/>
          <p14:tracePt t="37920" x="3021013" y="2901950"/>
          <p14:tracePt t="37951" x="2378075" y="2901950"/>
          <p14:tracePt t="37983" x="2227263" y="2886075"/>
          <p14:tracePt t="38014" x="2189163" y="2863850"/>
          <p14:tracePt t="38046" x="2128838" y="2859088"/>
          <p14:tracePt t="38063" x="2070100" y="2859088"/>
          <p14:tracePt t="38107" x="2058988" y="2859088"/>
          <p14:tracePt t="38694" x="2074863" y="2879725"/>
          <p14:tracePt t="38728" x="2578100" y="2917825"/>
          <p14:tracePt t="38761" x="3117850" y="2960688"/>
          <p14:tracePt t="38798" x="3117850" y="2971800"/>
          <p14:tracePt t="38858" x="3101975" y="2951163"/>
          <p14:tracePt t="38890" x="3074988" y="2906713"/>
          <p14:tracePt t="38936" x="3059113" y="2906713"/>
          <p14:tracePt t="38967" x="2994025" y="2906713"/>
          <p14:tracePt t="38998" x="2879725" y="2906713"/>
          <p14:tracePt t="39029" x="2809875" y="2886075"/>
          <p14:tracePt t="39063" x="2740025" y="2798763"/>
          <p14:tracePt t="39082" x="2701925" y="2733675"/>
          <p14:tracePt t="39114" x="2647950" y="2647950"/>
          <p14:tracePt t="39146" x="2616200" y="2571750"/>
          <p14:tracePt t="39177" x="2609850" y="2551113"/>
          <p14:tracePt t="39209" x="2605088" y="2540000"/>
          <p14:tracePt t="39270" x="2605088" y="2535238"/>
          <p14:tracePt t="39316" x="2782888" y="2540000"/>
          <p14:tracePt t="39348" x="3317875" y="2540000"/>
          <p14:tracePt t="39379" x="3706813" y="2540000"/>
          <p14:tracePt t="39395" x="3794125" y="2544763"/>
          <p14:tracePt t="39428" x="3798888" y="2566988"/>
          <p14:tracePt t="39460" x="3798888" y="2589213"/>
          <p14:tracePt t="39476" x="3798888" y="2598738"/>
          <p14:tracePt t="39506" x="3798888" y="2679700"/>
          <p14:tracePt t="39538" x="3814763" y="2755900"/>
          <p14:tracePt t="39555" x="3821113" y="2798763"/>
          <p14:tracePt t="39588" x="3814763" y="2825750"/>
          <p14:tracePt t="39618" x="3767138" y="2843213"/>
          <p14:tracePt t="39650" x="3459163" y="2879725"/>
          <p14:tracePt t="39681" x="3101975" y="2890838"/>
          <p14:tracePt t="39712" x="2870200" y="2886075"/>
          <p14:tracePt t="39744" x="2778125" y="2859088"/>
          <p14:tracePt t="39777" x="2708275" y="2825750"/>
          <p14:tracePt t="39810" x="2551113" y="2771775"/>
          <p14:tracePt t="39825" x="2508250" y="2755900"/>
          <p14:tracePt t="39857" x="2378075" y="2701925"/>
          <p14:tracePt t="39890" x="2312988" y="2659063"/>
          <p14:tracePt t="39937" x="2312988" y="2643188"/>
          <p14:tracePt t="39969" x="2371725" y="2582863"/>
          <p14:tracePt t="40000" x="2636838" y="2508250"/>
          <p14:tracePt t="40031" x="2928938" y="2481263"/>
          <p14:tracePt t="40063" x="3097213" y="2481263"/>
          <p14:tracePt t="40083" x="3167063" y="2490788"/>
          <p14:tracePt t="40114" x="3317875" y="2571750"/>
          <p14:tracePt t="40146" x="3524250" y="2670175"/>
          <p14:tracePt t="40179" x="3636963" y="2755900"/>
          <p14:tracePt t="41404" x="3506788" y="2820988"/>
          <p14:tracePt t="41436" x="3086100" y="2982913"/>
          <p14:tracePt t="41473" x="2890838" y="3016250"/>
          <p14:tracePt t="41504" x="2805113" y="2951163"/>
          <p14:tracePt t="41537" x="2454275" y="2820988"/>
          <p14:tracePt t="41554" x="1847850" y="2701925"/>
          <p14:tracePt t="41588" x="1458913" y="2670175"/>
          <p14:tracePt t="41621" x="1400175" y="2670175"/>
          <p14:tracePt t="42104" x="2227263" y="2847975"/>
          <p14:tracePt t="42140" x="2836863" y="2874963"/>
          <p14:tracePt t="42160" x="2879725" y="2874963"/>
          <p14:tracePt t="42175" x="2886075" y="2874963"/>
          <p14:tracePt t="42208" x="2897188" y="2874963"/>
          <p14:tracePt t="42240" x="2924175" y="2886075"/>
          <p14:tracePt t="42274" x="2940050" y="2886075"/>
          <p14:tracePt t="42400" x="2940050" y="2874963"/>
          <p14:tracePt t="42433" x="2913063" y="2874963"/>
          <p14:tracePt t="42467" x="2728913" y="2852738"/>
          <p14:tracePt t="42500" x="2301875" y="2843213"/>
          <p14:tracePt t="42520" x="2139950" y="2859088"/>
          <p14:tracePt t="42536" x="2097088" y="2863850"/>
          <p14:tracePt t="42553" x="2043113" y="2863850"/>
          <p14:tracePt t="42587" x="1978025" y="2863850"/>
          <p14:tracePt t="42621" x="1809750" y="2874963"/>
          <p14:tracePt t="42655" x="1755775" y="2870200"/>
          <p14:tracePt t="42687" x="1739900" y="2820988"/>
          <p14:tracePt t="42719" x="1739900" y="2751138"/>
          <p14:tracePt t="42738" x="1739900" y="2717800"/>
          <p14:tracePt t="42771" x="1746250" y="2706688"/>
          <p14:tracePt t="42802" x="1789113" y="2706688"/>
          <p14:tracePt t="42835" x="1854200" y="2728913"/>
          <p14:tracePt t="42867" x="1912938" y="2794000"/>
          <p14:tracePt t="42900" x="1908175" y="2843213"/>
          <p14:tracePt t="42933" x="1836738" y="2836863"/>
          <p14:tracePt t="42967" x="1728788" y="2789238"/>
          <p14:tracePt t="42998" x="1701800" y="2740025"/>
          <p14:tracePt t="43029" x="1708150" y="2733675"/>
          <p14:tracePt t="43061" x="1773238" y="2728913"/>
          <p14:tracePt t="43094" x="1800225" y="2728913"/>
          <p14:tracePt t="43113" x="1831975" y="2728913"/>
          <p14:tracePt t="43146" x="2036763" y="2755900"/>
          <p14:tracePt t="43178" x="2459038" y="2816225"/>
          <p14:tracePt t="43213" x="2789238" y="2917825"/>
          <p14:tracePt t="43245" x="2809875" y="2955925"/>
          <p14:tracePt t="43277" x="2755900" y="2998788"/>
          <p14:tracePt t="43309" x="2659063" y="3009900"/>
          <p14:tracePt t="43341" x="2382838" y="2901950"/>
          <p14:tracePt t="43374" x="2312988" y="2789238"/>
          <p14:tracePt t="43395" x="2344738" y="2724150"/>
          <p14:tracePt t="43426" x="2490788" y="2652713"/>
          <p14:tracePt t="43458" x="2708275" y="2647950"/>
          <p14:tracePt t="43490" x="3128963" y="2713038"/>
          <p14:tracePt t="43523" x="3221038" y="2782888"/>
          <p14:tracePt t="43556" x="3225800" y="2809875"/>
          <p14:tracePt t="43590" x="3225800" y="2825750"/>
          <p14:tracePt t="43906" x="3302000" y="2825750"/>
          <p14:tracePt t="43927" x="3533775" y="2816225"/>
          <p14:tracePt t="43962" x="3922713" y="2789238"/>
          <p14:tracePt t="43995" x="3940175" y="2782888"/>
          <p14:tracePt t="44027" x="3940175" y="2778125"/>
          <p14:tracePt t="44062" x="3940175" y="2771775"/>
          <p14:tracePt t="47754" x="3944938" y="2809875"/>
          <p14:tracePt t="47805" x="3944938" y="2816225"/>
          <p14:tracePt t="47902" x="3944938" y="2789238"/>
          <p14:tracePt t="47936" x="3944938" y="2755900"/>
          <p14:tracePt t="48673" x="3944938" y="2751138"/>
          <p14:tracePt t="50869" x="5360988" y="3236913"/>
          <p14:tracePt t="50905" x="5954713" y="3360738"/>
          <p14:tracePt t="50938" x="6064250" y="3382963"/>
          <p14:tracePt t="50958" x="6100763" y="3382963"/>
          <p14:tracePt t="50990" x="6284913" y="3382963"/>
          <p14:tracePt t="51006" x="6350000" y="3387725"/>
          <p14:tracePt t="51037" x="6426200" y="3441700"/>
          <p14:tracePt t="51055" x="6453188" y="3475038"/>
          <p14:tracePt t="51090" x="6523038" y="3560763"/>
          <p14:tracePt t="51123" x="6592888" y="3625850"/>
          <p14:tracePt t="51157" x="6604000" y="3652838"/>
          <p14:tracePt t="51206" x="6538913" y="3652838"/>
          <p14:tracePt t="51237" x="6365875" y="3652838"/>
          <p14:tracePt t="51271" x="5880100" y="3641725"/>
          <p14:tracePt t="51302" x="5610225" y="3621088"/>
          <p14:tracePt t="51335" x="5441950" y="3605213"/>
          <p14:tracePt t="51369" x="5345113" y="3582988"/>
          <p14:tracePt t="51403" x="5183188" y="3513138"/>
          <p14:tracePt t="51436" x="5091113" y="3436938"/>
          <p14:tracePt t="51469" x="5057775" y="3382963"/>
          <p14:tracePt t="51489" x="5053013" y="3340100"/>
          <p14:tracePt t="51521" x="5053013" y="3259138"/>
          <p14:tracePt t="51554" x="5156200" y="3133725"/>
          <p14:tracePt t="51590" x="5507038" y="3079750"/>
          <p14:tracePt t="51624" x="5799138" y="3079750"/>
          <p14:tracePt t="51657" x="5965825" y="3079750"/>
          <p14:tracePt t="51691" x="6042025" y="3090863"/>
          <p14:tracePt t="51723" x="6046788" y="3097213"/>
          <p14:tracePt t="52053" x="5700713" y="3182938"/>
          <p14:tracePt t="52088" x="5280025" y="3232150"/>
          <p14:tracePt t="52121" x="4837113" y="3286125"/>
          <p14:tracePt t="52144" x="4518025" y="3306763"/>
          <p14:tracePt t="52179" x="4090988" y="3328988"/>
          <p14:tracePt t="52211" x="3609975" y="3344863"/>
          <p14:tracePt t="52242" x="3371850" y="3344863"/>
          <p14:tracePt t="52273" x="3205163" y="3355975"/>
          <p14:tracePt t="52307" x="3048000" y="3360738"/>
          <p14:tracePt t="52340" x="2782888" y="3371850"/>
          <p14:tracePt t="52373" x="2598738" y="3382963"/>
          <p14:tracePt t="52406" x="2528888" y="3382963"/>
          <p14:tracePt t="52438" x="2474913" y="3360738"/>
          <p14:tracePt t="52458" x="2432050" y="3351213"/>
          <p14:tracePt t="52490" x="2366963" y="3340100"/>
          <p14:tracePt t="52537" x="2362200" y="3340100"/>
          <p14:tracePt t="52587" x="2351088" y="3340100"/>
          <p14:tracePt t="52693" x="2351088" y="3333750"/>
          <p14:tracePt t="52921" x="2540000" y="3333750"/>
          <p14:tracePt t="52941" x="2728913" y="3333750"/>
          <p14:tracePt t="52956" x="3009900" y="3333750"/>
          <p14:tracePt t="52994" x="3949700" y="3324225"/>
          <p14:tracePt t="53026" x="4933950" y="3290888"/>
          <p14:tracePt t="53058" x="5246688" y="3290888"/>
          <p14:tracePt t="53090" x="5453063" y="3290888"/>
          <p14:tracePt t="53124" x="5538788" y="3286125"/>
          <p14:tracePt t="53156" x="5626100" y="3286125"/>
          <p14:tracePt t="53194" x="5815013" y="3297238"/>
          <p14:tracePt t="53229" x="6035675" y="3313113"/>
          <p14:tracePt t="53260" x="6242050" y="3313113"/>
          <p14:tracePt t="53290" x="6334125" y="3313113"/>
          <p14:tracePt t="53321" x="6489700" y="3313113"/>
          <p14:tracePt t="53352" x="6716713" y="3324225"/>
          <p14:tracePt t="53383" x="6911975" y="3324225"/>
          <p14:tracePt t="53414" x="6997700" y="3324225"/>
          <p14:tracePt t="53445" x="7062788" y="3324225"/>
          <p14:tracePt t="53477" x="7116763" y="3324225"/>
          <p14:tracePt t="53508" x="7127875" y="3324225"/>
          <p14:tracePt t="53538" x="7116763" y="3317875"/>
          <p14:tracePt t="53554" x="7085013" y="3317875"/>
          <p14:tracePt t="53587" x="7008813" y="3317875"/>
          <p14:tracePt t="53618" x="6961188" y="3317875"/>
          <p14:tracePt t="53648" x="6938963" y="3317875"/>
          <p14:tracePt t="53680" x="6911975" y="3317875"/>
          <p14:tracePt t="53712" x="6907213" y="3317875"/>
          <p14:tracePt t="53831" x="7058025" y="3324225"/>
          <p14:tracePt t="53862" x="7332663" y="3333750"/>
          <p14:tracePt t="53895" x="7473950" y="3340100"/>
          <p14:tracePt t="53927" x="7527925" y="3340100"/>
          <p14:tracePt t="53960" x="7581900" y="3340100"/>
          <p14:tracePt t="53975" x="7593013" y="3340100"/>
          <p14:tracePt t="54007" x="7608888" y="3344863"/>
          <p14:tracePt t="54364" x="7586663" y="3344863"/>
          <p14:tracePt t="54397" x="7570788" y="3340100"/>
          <p14:tracePt t="54428" x="7554913" y="3340100"/>
          <p14:tracePt t="54458" x="7527925" y="3340100"/>
          <p14:tracePt t="54489" x="7473950" y="3351213"/>
          <p14:tracePt t="54520" x="7435850" y="3355975"/>
          <p14:tracePt t="54553" x="7424738" y="3360738"/>
          <p14:tracePt t="54598" x="7408863" y="3371850"/>
          <p14:tracePt t="54628" x="7397750" y="3371850"/>
          <p14:tracePt t="54822" x="7397750" y="3378200"/>
          <p14:tracePt t="58732" x="7339013" y="4149725"/>
          <p14:tracePt t="58778" x="7312025" y="4160838"/>
          <p14:tracePt t="58807" x="7258050" y="4194175"/>
          <p14:tracePt t="58841" x="7219950" y="4210050"/>
          <p14:tracePt t="58870" x="7143750" y="4210050"/>
          <p14:tracePt t="58899" x="7031038" y="4221163"/>
          <p14:tracePt t="58915" x="6977063" y="4221163"/>
          <p14:tracePt t="58945" x="6808788" y="4221163"/>
          <p14:tracePt t="58973" x="6684963" y="4214813"/>
          <p14:tracePt t="59003" x="6662738" y="4183063"/>
          <p14:tracePt t="59046" x="6630988" y="4171950"/>
          <p14:tracePt t="59062" x="6615113" y="4171950"/>
          <p14:tracePt t="59092" x="6561138" y="4221163"/>
          <p14:tracePt t="59121" x="6527800" y="4275138"/>
          <p14:tracePt t="59150" x="6507163" y="4302125"/>
          <p14:tracePt t="59222" x="6507163" y="4225925"/>
          <p14:tracePt t="59253" x="6480175" y="4176713"/>
          <p14:tracePt t="59296" x="6453188" y="4160838"/>
          <p14:tracePt t="59434" x="6453188" y="4156075"/>
          <p14:tracePt t="59733" x="6172200" y="3998913"/>
          <p14:tracePt t="59768" x="5588000" y="3729038"/>
          <p14:tracePt t="59802" x="4902200" y="3371850"/>
          <p14:tracePt t="59836" x="4522788" y="3167063"/>
          <p14:tracePt t="59871" x="4059238" y="2994025"/>
          <p14:tracePt t="59903" x="3940175" y="2951163"/>
          <p14:tracePt t="59937" x="3929063" y="2933700"/>
          <p14:tracePt t="60056" x="3929063" y="2928938"/>
          <p14:tracePt t="60088" x="3875088" y="2832100"/>
          <p14:tracePt t="60118" x="3713163" y="2690813"/>
          <p14:tracePt t="60150" x="3594100" y="2555875"/>
          <p14:tracePt t="60182" x="3533775" y="2486025"/>
          <p14:tracePt t="60213" x="3490913" y="2447925"/>
          <p14:tracePt t="60240" x="3479800" y="2398713"/>
          <p14:tracePt t="60256" x="3479800" y="2393950"/>
          <p14:tracePt t="60287" x="3479800" y="2371725"/>
          <p14:tracePt t="60326" x="3475038" y="2371725"/>
          <p14:tracePt t="60706" x="3479800" y="2409825"/>
          <p14:tracePt t="60740" x="3917950" y="2582863"/>
          <p14:tracePt t="60773" x="4452938" y="2778125"/>
          <p14:tracePt t="60810" x="4594225" y="2836863"/>
          <p14:tracePt t="60825" x="4603750" y="2847975"/>
          <p14:tracePt t="60857" x="4787900" y="2944813"/>
          <p14:tracePt t="60890" x="6069013" y="3306763"/>
          <p14:tracePt t="60911" x="6577013" y="3425825"/>
          <p14:tracePt t="60927" x="6653213" y="3436938"/>
          <p14:tracePt t="60960" x="6923088" y="3475038"/>
          <p14:tracePt t="60975" x="7024688" y="3475038"/>
          <p14:tracePt t="61006" x="7458075" y="3475038"/>
          <p14:tracePt t="61038" x="7581900" y="3479800"/>
          <p14:tracePt t="61088" x="7516813" y="3479800"/>
          <p14:tracePt t="61121" x="7008813" y="3432175"/>
          <p14:tracePt t="61154" x="6253163" y="3313113"/>
          <p14:tracePt t="61187" x="5273675" y="3221038"/>
          <p14:tracePt t="61208" x="4848225" y="3140075"/>
          <p14:tracePt t="61240" x="4252913" y="3048000"/>
          <p14:tracePt t="61273" x="3821113" y="3016250"/>
          <p14:tracePt t="61306" x="3517900" y="3016250"/>
          <p14:tracePt t="61340" x="3236913" y="3059113"/>
          <p14:tracePt t="61374" x="3005138" y="3079750"/>
          <p14:tracePt t="61408" x="2686050" y="3097213"/>
          <p14:tracePt t="61440" x="2405063" y="3063875"/>
          <p14:tracePt t="61473" x="2182813" y="3016250"/>
          <p14:tracePt t="61507" x="1973263" y="2987675"/>
          <p14:tracePt t="61540" x="1820863" y="2971800"/>
          <p14:tracePt t="61636" x="1816100" y="2960688"/>
          <p14:tracePt t="61668" x="1800225" y="2913063"/>
          <p14:tracePt t="61702" x="1836738" y="2717800"/>
          <p14:tracePt t="61736" x="1993900" y="2544763"/>
          <p14:tracePt t="61768" x="2182813" y="2393950"/>
          <p14:tracePt t="61800" x="2544763" y="2286000"/>
          <p14:tracePt t="61834" x="2816225" y="2263775"/>
          <p14:tracePt t="61867" x="3063875" y="2254250"/>
          <p14:tracePt t="61900" x="3259138" y="2254250"/>
          <p14:tracePt t="61933" x="3371850" y="2274888"/>
          <p14:tracePt t="61967" x="3567113" y="2351088"/>
          <p14:tracePt t="62000" x="3751263" y="2425700"/>
          <p14:tracePt t="62020" x="3798888" y="2459038"/>
          <p14:tracePt t="62036" x="3810000" y="2474913"/>
          <p14:tracePt t="62053" x="3825875" y="2497138"/>
          <p14:tracePt t="62086" x="3836988" y="2551113"/>
          <p14:tracePt t="62119" x="3832225" y="2625725"/>
          <p14:tracePt t="62152" x="3810000" y="2697163"/>
          <p14:tracePt t="62185" x="3783013" y="2717800"/>
          <p14:tracePt t="62219" x="3733800" y="2744788"/>
          <p14:tracePt t="62239" x="3652838" y="2767013"/>
          <p14:tracePt t="62271" x="3248025" y="2798763"/>
          <p14:tracePt t="62305" x="3043238" y="2798763"/>
          <p14:tracePt t="62337" x="2906713" y="2778125"/>
          <p14:tracePt t="62371" x="2870200" y="2771775"/>
          <p14:tracePt t="62692" x="2825750" y="2767013"/>
          <p14:tracePt t="62724" x="2798763" y="2767013"/>
          <p14:tracePt t="62760" x="2740025" y="2762250"/>
          <p14:tracePt t="62792" x="2625725" y="2751138"/>
          <p14:tracePt t="62824" x="2463800" y="2706688"/>
          <p14:tracePt t="62857" x="2382838" y="2647950"/>
          <p14:tracePt t="62890" x="2371725" y="2589213"/>
          <p14:tracePt t="62924" x="2378075" y="2528888"/>
          <p14:tracePt t="62957" x="2436813" y="2452688"/>
          <p14:tracePt t="62990" x="2632075" y="2378075"/>
          <p14:tracePt t="63023" x="2897188" y="2355850"/>
          <p14:tracePt t="63059" x="3214688" y="2355850"/>
          <p14:tracePt t="63061" x="3340100" y="2362200"/>
          <p14:tracePt t="63093" x="3502025" y="2416175"/>
          <p14:tracePt t="63125" x="3567113" y="2474913"/>
          <p14:tracePt t="63157" x="3621088" y="2551113"/>
          <p14:tracePt t="63177" x="3641725" y="2620963"/>
          <p14:tracePt t="63211" x="3679825" y="2728913"/>
          <p14:tracePt t="63241" x="3690938" y="2778125"/>
          <p14:tracePt t="63274" x="3648075" y="2809875"/>
          <p14:tracePt t="63306" x="3486150" y="2843213"/>
          <p14:tracePt t="63340" x="3059113" y="2879725"/>
          <p14:tracePt t="63373" x="2852738" y="2879725"/>
          <p14:tracePt t="63406" x="2805113" y="2879725"/>
          <p14:tracePt t="63427" x="2751138" y="2863850"/>
          <p14:tracePt t="63459" x="2598738" y="2809875"/>
          <p14:tracePt t="63490" x="2290763" y="2652713"/>
          <p14:tracePt t="63523" x="2247900" y="2562225"/>
          <p14:tracePt t="63556" x="2247900" y="2497138"/>
          <p14:tracePt t="63594" x="2312988" y="2425700"/>
          <p14:tracePt t="63625" x="2605088" y="2355850"/>
          <p14:tracePt t="63645" x="2951163" y="2344738"/>
          <p14:tracePt t="63677" x="3355975" y="2339975"/>
          <p14:tracePt t="63711" x="3605213" y="2389188"/>
          <p14:tracePt t="63743" x="3713163" y="2443163"/>
          <p14:tracePt t="63775" x="3836988" y="2540000"/>
          <p14:tracePt t="63807" x="3886200" y="2632075"/>
          <p14:tracePt t="63840" x="3890963" y="2751138"/>
          <p14:tracePt t="63874" x="3848100" y="2798763"/>
          <p14:tracePt t="63906" x="3756025" y="2832100"/>
          <p14:tracePt t="63927" x="3641725" y="2832100"/>
          <p14:tracePt t="63960" x="3378200" y="2832100"/>
          <p14:tracePt t="63992" x="3333750" y="2832100"/>
          <p14:tracePt t="64024" x="3328988" y="2832100"/>
          <p14:tracePt t="64058" x="3328988" y="2836863"/>
          <p14:tracePt t="64090" x="3328988" y="2847975"/>
          <p14:tracePt t="64140" x="3340100" y="2859088"/>
          <p14:tracePt t="64173" x="3448050" y="2859088"/>
          <p14:tracePt t="64206" x="3821113" y="2859088"/>
          <p14:tracePt t="64240" x="4052888" y="2886075"/>
          <p14:tracePt t="64273" x="4106863" y="2901950"/>
          <p14:tracePt t="64308" x="4302125" y="2940050"/>
          <p14:tracePt t="64340" x="4648200" y="3043238"/>
          <p14:tracePt t="64372" x="4884738" y="3106738"/>
          <p14:tracePt t="64405" x="5176838" y="3178175"/>
          <p14:tracePt t="64438" x="5565775" y="3270250"/>
          <p14:tracePt t="64457" x="5727700" y="3313113"/>
          <p14:tracePt t="64489" x="5938838" y="3367088"/>
          <p14:tracePt t="64521" x="6107113" y="3425825"/>
          <p14:tracePt t="64554" x="6242050" y="3459163"/>
          <p14:tracePt t="64590" x="6570663" y="3587750"/>
          <p14:tracePt t="64623" x="6900863" y="3729038"/>
          <p14:tracePt t="64656" x="7219950" y="3836988"/>
          <p14:tracePt t="64688" x="7516813" y="3902075"/>
          <p14:tracePt t="64721" x="7954963" y="4003675"/>
          <p14:tracePt t="64738" x="8020050" y="4025900"/>
          <p14:tracePt t="64771" x="8420100" y="4149725"/>
          <p14:tracePt t="64804" x="8739188" y="4268788"/>
          <p14:tracePt t="64838" x="8948738" y="4333875"/>
          <p14:tracePt t="64871" x="9220200" y="4430713"/>
          <p14:tracePt t="64904" x="9451975" y="4468813"/>
          <p14:tracePt t="64938" x="9548813" y="4495800"/>
          <p14:tracePt t="64971" x="9564688" y="4502150"/>
          <p14:tracePt t="65018" x="9586913" y="4495800"/>
          <p14:tracePt t="65052" x="9602788" y="4484688"/>
          <p14:tracePt t="65102" x="9602788" y="4475163"/>
          <p14:tracePt t="65136" x="9575800" y="4468813"/>
          <p14:tracePt t="65168" x="9501188" y="4452938"/>
          <p14:tracePt t="65200" x="9294813" y="4452938"/>
          <p14:tracePt t="65233" x="9240838" y="4452938"/>
          <p14:tracePt t="65253" x="9229725" y="4452938"/>
          <p14:tracePt t="65302" x="9224963" y="4452938"/>
          <p14:tracePt t="65350" x="9220200" y="4452938"/>
          <p14:tracePt t="65563" x="9220200" y="4464050"/>
          <p14:tracePt t="65624" x="9220200" y="4468813"/>
          <p14:tracePt t="65782" x="9202738" y="4479925"/>
          <p14:tracePt t="65801" x="9197975" y="4484688"/>
          <p14:tracePt t="65820" x="9197975" y="4491038"/>
          <p14:tracePt t="65888" x="9193213" y="4495800"/>
          <p14:tracePt t="65937" x="9193213" y="4502150"/>
          <p14:tracePt t="65968" x="9193213" y="4511675"/>
          <p14:tracePt t="66000" x="9186863" y="4522788"/>
          <p14:tracePt t="66081" x="9170988" y="4529138"/>
          <p14:tracePt t="66115" x="9121775" y="4560888"/>
          <p14:tracePt t="66148" x="9040813" y="4594225"/>
          <p14:tracePt t="66179" x="8939213" y="4625975"/>
          <p14:tracePt t="66196" x="8901113" y="4625975"/>
          <p14:tracePt t="66228" x="8840788" y="4625975"/>
          <p14:tracePt t="66261" x="8797925" y="4625975"/>
          <p14:tracePt t="66292" x="8782050" y="4625975"/>
          <p14:tracePt t="66399" x="8775700" y="4625975"/>
          <p14:tracePt t="66478" x="8775700" y="4621213"/>
          <p14:tracePt t="67128" x="8766175" y="4652963"/>
          <p14:tracePt t="67178" x="8759825" y="4675188"/>
          <p14:tracePt t="67389" x="8759825" y="4679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ja-JP" altLang="en-US" dirty="0"/>
              <a:t>述語動詞の</a:t>
            </a:r>
            <a:r>
              <a:rPr kumimoji="1" lang="ja-JP" altLang="en-US" dirty="0"/>
              <a:t>目的語を探せ！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017994" cy="4360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want to live a long life.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enjoyed living in Tokyo.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know that he lives in Tokyo.</a:t>
            </a:r>
            <a:endParaRPr lang="ja-JP" altLang="en-US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43184" y="2331847"/>
            <a:ext cx="805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to live a long life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: to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不定詞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want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24895" y="3459420"/>
            <a:ext cx="788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living in Tokyo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 動名詞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enjoy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6608" y="4657627"/>
            <a:ext cx="1031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that he lives in Tokyo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：名詞節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(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接続詞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文）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know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は他動詞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9F013184-3534-496D-9B6C-B9E777577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5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4"/>
    </mc:Choice>
    <mc:Fallback xmlns="">
      <p:transition spd="slow" advTm="5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371" x="2994025" y="2928938"/>
          <p14:tracePt t="1405" x="2852738" y="2744788"/>
          <p14:tracePt t="1437" x="2832100" y="2632075"/>
          <p14:tracePt t="1486" x="2832100" y="2625725"/>
          <p14:tracePt t="1810" x="2832100" y="2643188"/>
          <p14:tracePt t="1844" x="2832100" y="2663825"/>
          <p14:tracePt t="1895" x="2906713" y="2366963"/>
          <p14:tracePt t="1928" x="2955925" y="2166938"/>
          <p14:tracePt t="1962" x="2960688" y="2005013"/>
          <p14:tracePt t="1993" x="2890838" y="1901825"/>
          <p14:tracePt t="2024" x="2762250" y="1831975"/>
          <p14:tracePt t="2058" x="2701925" y="1782763"/>
          <p14:tracePt t="2089" x="2690813" y="1773238"/>
          <p14:tracePt t="2139" x="2647950" y="1778000"/>
          <p14:tracePt t="2170" x="2555875" y="1804988"/>
          <p14:tracePt t="2202" x="2470150" y="1836738"/>
          <p14:tracePt t="2233" x="2405063" y="1885950"/>
          <p14:tracePt t="2251" x="2339975" y="1935163"/>
          <p14:tracePt t="2281" x="2220913" y="2074863"/>
          <p14:tracePt t="2314" x="2097088" y="2220913"/>
          <p14:tracePt t="2347" x="2058988" y="2301875"/>
          <p14:tracePt t="2366" x="2047875" y="2324100"/>
          <p14:tracePt t="2398" x="2027238" y="2355850"/>
          <p14:tracePt t="2431" x="1989138" y="2389188"/>
          <p14:tracePt t="2464" x="1955800" y="2409825"/>
          <p14:tracePt t="2498" x="1939925" y="2443163"/>
          <p14:tracePt t="2531" x="1917700" y="2490788"/>
          <p14:tracePt t="2564" x="1912938" y="2508250"/>
          <p14:tracePt t="2597" x="1908175" y="2513013"/>
          <p14:tracePt t="2616" x="1908175" y="2517775"/>
          <p14:tracePt t="2663" x="1908175" y="2524125"/>
          <p14:tracePt t="2724" x="1935163" y="2524125"/>
          <p14:tracePt t="2742" x="1966913" y="2513013"/>
          <p14:tracePt t="2775" x="2032000" y="2486025"/>
          <p14:tracePt t="2808" x="2085975" y="2470150"/>
          <p14:tracePt t="2841" x="2097088" y="2452688"/>
          <p14:tracePt t="2891" x="2112963" y="2452688"/>
          <p14:tracePt t="2907" x="2139950" y="2459038"/>
          <p14:tracePt t="2939" x="2209800" y="2497138"/>
          <p14:tracePt t="2973" x="2425700" y="2551113"/>
          <p14:tracePt t="2991" x="2508250" y="2551113"/>
          <p14:tracePt t="3008" x="2555875" y="2551113"/>
          <p14:tracePt t="3041" x="2717800" y="2528888"/>
          <p14:tracePt t="3074" x="2971800" y="2490788"/>
          <p14:tracePt t="3108" x="3225800" y="2481263"/>
          <p14:tracePt t="3139" x="3306763" y="2497138"/>
          <p14:tracePt t="3170" x="3367088" y="2528888"/>
          <p14:tracePt t="3186" x="3405188" y="2535238"/>
          <p14:tracePt t="3219" x="3533775" y="2535238"/>
          <p14:tracePt t="3252" x="3571875" y="2535238"/>
          <p14:tracePt t="3298" x="3582988" y="2528888"/>
          <p14:tracePt t="3347" x="3582988" y="2517775"/>
          <p14:tracePt t="3424" x="3582988" y="2513013"/>
          <p14:tracePt t="3473" x="3560763" y="2508250"/>
          <p14:tracePt t="3515" x="3405188" y="2508250"/>
          <p14:tracePt t="3547" x="3263900" y="2513013"/>
          <p14:tracePt t="3578" x="3160713" y="2528888"/>
          <p14:tracePt t="3610" x="3101975" y="2535238"/>
          <p14:tracePt t="3643" x="3025775" y="2544763"/>
          <p14:tracePt t="3674" x="2989263" y="2551113"/>
          <p14:tracePt t="3706" x="2944813" y="2555875"/>
          <p14:tracePt t="3739" x="2913063" y="2571750"/>
          <p14:tracePt t="3755" x="2890838" y="2578100"/>
          <p14:tracePt t="3789" x="2870200" y="2582863"/>
          <p14:tracePt t="3822" x="2825750" y="2598738"/>
          <p14:tracePt t="3856" x="2820988" y="2609850"/>
          <p14:tracePt t="3889" x="2816225" y="2616200"/>
          <p14:tracePt t="3922" x="2816225" y="2620963"/>
          <p14:tracePt t="3956" x="2816225" y="2625725"/>
          <p14:tracePt t="3989" x="2890838" y="2647950"/>
          <p14:tracePt t="4007" x="2989263" y="2663825"/>
          <p14:tracePt t="4038" x="3117850" y="2679700"/>
          <p14:tracePt t="4073" x="3248025" y="2690813"/>
          <p14:tracePt t="4105" x="3297238" y="2701925"/>
          <p14:tracePt t="4170" x="3297238" y="2706688"/>
          <p14:tracePt t="4201" x="3243263" y="2706688"/>
          <p14:tracePt t="4232" x="3090863" y="2701925"/>
          <p14:tracePt t="4251" x="2982913" y="2686050"/>
          <p14:tracePt t="4282" x="2890838" y="2663825"/>
          <p14:tracePt t="4315" x="2859088" y="2636838"/>
          <p14:tracePt t="4347" x="2735263" y="2632075"/>
          <p14:tracePt t="4366" x="2632075" y="2632075"/>
          <p14:tracePt t="4398" x="2463800" y="2620963"/>
          <p14:tracePt t="4431" x="2371725" y="2598738"/>
          <p14:tracePt t="4464" x="2335213" y="2582863"/>
          <p14:tracePt t="4498" x="2243138" y="2566988"/>
          <p14:tracePt t="4531" x="2097088" y="2535238"/>
          <p14:tracePt t="4564" x="1962150" y="2517775"/>
          <p14:tracePt t="4598" x="1870075" y="2497138"/>
          <p14:tracePt t="4632" x="1820863" y="2474913"/>
          <p14:tracePt t="4664" x="1773238" y="2447925"/>
          <p14:tracePt t="4698" x="1701800" y="2420938"/>
          <p14:tracePt t="4731" x="1609725" y="2393950"/>
          <p14:tracePt t="4748" x="1593850" y="2382838"/>
          <p14:tracePt t="4781" x="1555750" y="2355850"/>
          <p14:tracePt t="4815" x="1546225" y="2351088"/>
          <p14:tracePt t="4848" x="1546225" y="2344738"/>
          <p14:tracePt t="4881" x="1539875" y="2339975"/>
          <p14:tracePt t="5112" x="2281238" y="2328863"/>
          <p14:tracePt t="5148" x="2598738" y="2312988"/>
          <p14:tracePt t="5181" x="2674938" y="2312988"/>
          <p14:tracePt t="5219" x="2686050" y="2312988"/>
          <p14:tracePt t="5251" x="2701925" y="2312988"/>
          <p14:tracePt t="5283" x="2713038" y="2317750"/>
          <p14:tracePt t="5314" x="2740025" y="2339975"/>
          <p14:tracePt t="5347" x="2744788" y="2339975"/>
          <p14:tracePt t="5412" x="2744788" y="2335213"/>
          <p14:tracePt t="5677" x="2735263" y="2355850"/>
          <p14:tracePt t="5713" x="2517775" y="2625725"/>
          <p14:tracePt t="5746" x="2432050" y="2762250"/>
          <p14:tracePt t="5780" x="2389188" y="2852738"/>
          <p14:tracePt t="5797" x="2362200" y="2897188"/>
          <p14:tracePt t="5830" x="2301875" y="2978150"/>
          <p14:tracePt t="5862" x="2162175" y="3128963"/>
          <p14:tracePt t="5895" x="2090738" y="3248025"/>
          <p14:tracePt t="5927" x="2054225" y="3324225"/>
          <p14:tracePt t="5960" x="2047875" y="3328988"/>
          <p14:tracePt t="6066" x="2047875" y="3324225"/>
          <p14:tracePt t="6128" x="2043113" y="3317875"/>
          <p14:tracePt t="6342" x="2070100" y="3340100"/>
          <p14:tracePt t="6377" x="2432050" y="3360738"/>
          <p14:tracePt t="6413" x="2755900" y="3360738"/>
          <p14:tracePt t="6446" x="2890838" y="3351213"/>
          <p14:tracePt t="6478" x="3025775" y="3333750"/>
          <p14:tracePt t="6512" x="3367088" y="3333750"/>
          <p14:tracePt t="6545" x="3513138" y="3344863"/>
          <p14:tracePt t="6579" x="3513138" y="3351213"/>
          <p14:tracePt t="6627" x="3513138" y="3340100"/>
          <p14:tracePt t="6736" x="3506788" y="3340100"/>
          <p14:tracePt t="6926" x="3275013" y="3517900"/>
          <p14:tracePt t="6965" x="2762250" y="3902075"/>
          <p14:tracePt t="6998" x="2632075" y="4014788"/>
          <p14:tracePt t="7031" x="2470150" y="4102100"/>
          <p14:tracePt t="7064" x="2209800" y="4183063"/>
          <p14:tracePt t="7098" x="1816100" y="4291013"/>
          <p14:tracePt t="7116" x="1658938" y="4340225"/>
          <p14:tracePt t="7148" x="1481138" y="4403725"/>
          <p14:tracePt t="7181" x="1400175" y="4464050"/>
          <p14:tracePt t="7214" x="1389063" y="4475163"/>
          <p14:tracePt t="7248" x="1389063" y="4479925"/>
          <p14:tracePt t="7281" x="1382713" y="4479925"/>
          <p14:tracePt t="7314" x="1382713" y="4475163"/>
          <p14:tracePt t="7347" x="1382713" y="4468813"/>
          <p14:tracePt t="7519" x="1589088" y="4479925"/>
          <p14:tracePt t="7552" x="1917700" y="4491038"/>
          <p14:tracePt t="7585" x="2281238" y="4502150"/>
          <p14:tracePt t="7616" x="2555875" y="4502150"/>
          <p14:tracePt t="7647" x="2940050" y="4538663"/>
          <p14:tracePt t="7681" x="3302000" y="4598988"/>
          <p14:tracePt t="7712" x="3394075" y="4610100"/>
          <p14:tracePt t="7746" x="3398838" y="4610100"/>
          <p14:tracePt t="7795" x="3398838" y="4598988"/>
          <p14:tracePt t="7858" x="3414713" y="4598988"/>
          <p14:tracePt t="7891" x="3421063" y="4598988"/>
          <p14:tracePt t="8075" x="3421063" y="4603750"/>
          <p14:tracePt t="8189" x="3421063" y="4610100"/>
          <p14:tracePt t="8239" x="3405188" y="4583113"/>
          <p14:tracePt t="8256" x="3378200" y="4572000"/>
          <p14:tracePt t="8291" x="3371850" y="4567238"/>
          <p14:tracePt t="8375" x="3371850" y="4549775"/>
          <p14:tracePt t="8410" x="3360738" y="4522788"/>
          <p14:tracePt t="8446" x="3324225" y="4518025"/>
          <p14:tracePt t="8484" x="3313113" y="4518025"/>
          <p14:tracePt t="8545" x="3313113" y="4511675"/>
          <p14:tracePt t="8579" x="3306763" y="4511675"/>
          <p14:tracePt t="8949" x="3225800" y="4367213"/>
          <p14:tracePt t="8981" x="2897188" y="3702050"/>
          <p14:tracePt t="9019" x="2474913" y="3063875"/>
          <p14:tracePt t="9051" x="2058988" y="2528888"/>
          <p14:tracePt t="9081" x="1924050" y="2416175"/>
          <p14:tracePt t="9130" x="1924050" y="2409825"/>
          <p14:tracePt t="9236" x="1917700" y="2409825"/>
          <p14:tracePt t="9753" x="1908175" y="2432050"/>
          <p14:tracePt t="9771" x="1874838" y="2490788"/>
          <p14:tracePt t="9808" x="1874838" y="2540000"/>
          <p14:tracePt t="9844" x="1935163" y="2609850"/>
          <p14:tracePt t="9879" x="1973263" y="2632075"/>
          <p14:tracePt t="9915" x="2054225" y="2659063"/>
          <p14:tracePt t="9948" x="2124075" y="2663825"/>
          <p14:tracePt t="9985" x="2182813" y="2663825"/>
          <p14:tracePt t="10016" x="2193925" y="2663825"/>
          <p14:tracePt t="10539" x="2193925" y="2659063"/>
          <p14:tracePt t="10665" x="2216150" y="2686050"/>
          <p14:tracePt t="10698" x="2220913" y="2697163"/>
          <p14:tracePt t="10731" x="2232025" y="2697163"/>
          <p14:tracePt t="10783" x="2232025" y="2686050"/>
          <p14:tracePt t="10831" x="2220913" y="2652713"/>
          <p14:tracePt t="10864" x="2216150" y="2616200"/>
          <p14:tracePt t="10883" x="2209800" y="2605088"/>
          <p14:tracePt t="10914" x="2189163" y="2582863"/>
          <p14:tracePt t="10947" x="2151063" y="2544763"/>
          <p14:tracePt t="10981" x="2043113" y="2447925"/>
          <p14:tracePt t="11014" x="1978025" y="2416175"/>
          <p14:tracePt t="11047" x="1874838" y="2382838"/>
          <p14:tracePt t="11081" x="1724025" y="2362200"/>
          <p14:tracePt t="11114" x="1663700" y="2351088"/>
          <p14:tracePt t="11146" x="1620838" y="2351088"/>
          <p14:tracePt t="11163" x="1577975" y="2344738"/>
          <p14:tracePt t="11195" x="1519238" y="2344738"/>
          <p14:tracePt t="11226" x="1465263" y="2339975"/>
          <p14:tracePt t="11243" x="1454150" y="2335213"/>
          <p14:tracePt t="11276" x="1447800" y="2335213"/>
          <p14:tracePt t="11337" x="1447800" y="2328863"/>
          <p14:tracePt t="11370" x="1443038" y="2328863"/>
          <p14:tracePt t="11859" x="1465263" y="2389188"/>
          <p14:tracePt t="11894" x="1539875" y="2551113"/>
          <p14:tracePt t="11929" x="1539875" y="2652713"/>
          <p14:tracePt t="11962" x="1577975" y="2744788"/>
          <p14:tracePt t="11995" x="1609725" y="2805113"/>
          <p14:tracePt t="12027" x="1616075" y="2863850"/>
          <p14:tracePt t="12060" x="1616075" y="2933700"/>
          <p14:tracePt t="12093" x="1636713" y="3005138"/>
          <p14:tracePt t="12124" x="1674813" y="3070225"/>
          <p14:tracePt t="12157" x="1712913" y="3144838"/>
          <p14:tracePt t="12191" x="1728788" y="3187700"/>
          <p14:tracePt t="12241" x="1735138" y="3198813"/>
          <p14:tracePt t="12281" x="1746250" y="3205163"/>
          <p14:tracePt t="12318" x="1755775" y="3209925"/>
          <p14:tracePt t="12351" x="1766888" y="3221038"/>
          <p14:tracePt t="12428" x="1766888" y="3209925"/>
          <p14:tracePt t="12750" x="1719263" y="3333750"/>
          <p14:tracePt t="12767" x="1685925" y="3468688"/>
          <p14:tracePt t="12802" x="1627188" y="3744913"/>
          <p14:tracePt t="12852" x="1600200" y="3983038"/>
          <p14:tracePt t="12883" x="1600200" y="4102100"/>
          <p14:tracePt t="12916" x="1600200" y="4225925"/>
          <p14:tracePt t="12952" x="1604963" y="4398963"/>
          <p14:tracePt t="12967" x="1609725" y="4414838"/>
          <p14:tracePt t="13002" x="1609725" y="4475163"/>
          <p14:tracePt t="13034" x="1609725" y="4484688"/>
          <p14:tracePt t="13054" x="1604963" y="4491038"/>
          <p14:tracePt t="13085" x="1600200" y="4502150"/>
          <p14:tracePt t="13117" x="1593850" y="4506913"/>
          <p14:tracePt t="13195" x="1593850" y="4502150"/>
          <p14:tracePt t="13246" x="1593850" y="4495800"/>
          <p14:tracePt t="13278" x="1589088" y="4495800"/>
          <p14:tracePt t="13312" x="1582738" y="4495800"/>
          <p14:tracePt t="13372" x="1577975" y="4491038"/>
          <p14:tracePt t="13447" x="1573213" y="4491038"/>
          <p14:tracePt t="13570" x="1566863" y="4491038"/>
          <p14:tracePt t="13820" x="1566863" y="4484688"/>
          <p14:tracePt t="13928" x="1589088" y="4452938"/>
          <p14:tracePt t="13963" x="1658938" y="4387850"/>
          <p14:tracePt t="13997" x="1670050" y="4344988"/>
          <p14:tracePt t="14031" x="1670050" y="4248150"/>
          <p14:tracePt t="14064" x="1692275" y="4079875"/>
          <p14:tracePt t="14097" x="1735138" y="3906838"/>
          <p14:tracePt t="14116" x="1782763" y="3794125"/>
          <p14:tracePt t="14147" x="1789113" y="3663950"/>
          <p14:tracePt t="14181" x="1728788" y="3398838"/>
          <p14:tracePt t="14214" x="1692275" y="3214688"/>
          <p14:tracePt t="14248" x="1692275" y="3063875"/>
          <p14:tracePt t="14282" x="1692275" y="2940050"/>
          <p14:tracePt t="14313" x="1685925" y="2874963"/>
          <p14:tracePt t="14345" x="1674813" y="2836863"/>
          <p14:tracePt t="14378" x="1658938" y="2798763"/>
          <p14:tracePt t="14397" x="1658938" y="2782888"/>
          <p14:tracePt t="14431" x="1647825" y="2717800"/>
          <p14:tracePt t="14464" x="1636713" y="2670175"/>
          <p14:tracePt t="14496" x="1620838" y="2598738"/>
          <p14:tracePt t="14529" x="1589088" y="2517775"/>
          <p14:tracePt t="14562" x="1582738" y="2432050"/>
          <p14:tracePt t="14596" x="1577975" y="2398713"/>
          <p14:tracePt t="14628" x="1573213" y="2382838"/>
          <p14:tracePt t="14662" x="1573213" y="2378075"/>
          <p14:tracePt t="14711" x="1573213" y="2366963"/>
          <p14:tracePt t="14742" x="1573213" y="2362200"/>
          <p14:tracePt t="17876" x="1917700" y="2809875"/>
          <p14:tracePt t="17910" x="1951038" y="2944813"/>
          <p14:tracePt t="17928" x="1973263" y="2982913"/>
          <p14:tracePt t="17964" x="2047875" y="3032125"/>
          <p14:tracePt t="17998" x="2144713" y="3059113"/>
          <p14:tracePt t="18031" x="2166938" y="3070225"/>
          <p14:tracePt t="18080" x="2166938" y="3074988"/>
          <p14:tracePt t="18187" x="2178050" y="3106738"/>
          <p14:tracePt t="18219" x="2220913" y="3144838"/>
          <p14:tracePt t="18253" x="2308225" y="3144838"/>
          <p14:tracePt t="18286" x="2317750" y="3144838"/>
          <p14:tracePt t="18303" x="2317750" y="3133725"/>
          <p14:tracePt t="18336" x="2317750" y="3101975"/>
          <p14:tracePt t="18369" x="2317750" y="2994025"/>
          <p14:tracePt t="18403" x="2317750" y="2886075"/>
          <p14:tracePt t="18435" x="2308225" y="2832100"/>
          <p14:tracePt t="18467" x="2308225" y="2805113"/>
          <p14:tracePt t="18498" x="2308225" y="2789238"/>
          <p14:tracePt t="18530" x="2308225" y="2782888"/>
          <p14:tracePt t="18720" x="2308225" y="2789238"/>
          <p14:tracePt t="20311" x="2308225" y="2794000"/>
          <p14:tracePt t="20407" x="2312988" y="2809875"/>
          <p14:tracePt t="20441" x="2324100" y="2825750"/>
          <p14:tracePt t="20488" x="2335213" y="2852738"/>
          <p14:tracePt t="20522" x="2344738" y="2863850"/>
          <p14:tracePt t="20555" x="2351088" y="2870200"/>
          <p14:tracePt t="20662" x="2351088" y="2859088"/>
          <p14:tracePt t="20753" x="2351088" y="2852738"/>
          <p14:tracePt t="20876" x="2324100" y="2798763"/>
          <p14:tracePt t="20909" x="2166938" y="2551113"/>
          <p14:tracePt t="20941" x="1924050" y="2263775"/>
          <p14:tracePt t="20974" x="1762125" y="2151063"/>
          <p14:tracePt t="21007" x="1674813" y="2108200"/>
          <p14:tracePt t="21041" x="1566863" y="2058988"/>
          <p14:tracePt t="21075" x="1528763" y="2058988"/>
          <p14:tracePt t="21108" x="1524000" y="2054225"/>
          <p14:tracePt t="21161" x="1512888" y="2070100"/>
          <p14:tracePt t="21180" x="1512888" y="2081213"/>
          <p14:tracePt t="21233" x="1508125" y="2085975"/>
          <p14:tracePt t="21687" x="1508125" y="2097088"/>
          <p14:tracePt t="21718" x="1508125" y="2101850"/>
          <p14:tracePt t="24701" x="2000250" y="3155950"/>
          <p14:tracePt t="24729" x="2027238" y="3182938"/>
          <p14:tracePt t="24747" x="2027238" y="3205163"/>
          <p14:tracePt t="24779" x="2027238" y="3232150"/>
          <p14:tracePt t="24808" x="2016125" y="3259138"/>
          <p14:tracePt t="24838" x="2009775" y="3279775"/>
          <p14:tracePt t="24909" x="2009775" y="3302000"/>
          <p14:tracePt t="24939" x="2005013" y="3355975"/>
          <p14:tracePt t="24968" x="2005013" y="3378200"/>
          <p14:tracePt t="25305" x="2200275" y="3398838"/>
          <p14:tracePt t="25338" x="2463800" y="3409950"/>
          <p14:tracePt t="25369" x="2620963" y="3425825"/>
          <p14:tracePt t="25401" x="2701925" y="3425825"/>
          <p14:tracePt t="25414" x="2744788" y="3425825"/>
          <p14:tracePt t="25444" x="2874963" y="3425825"/>
          <p14:tracePt t="25487" x="3032125" y="3425825"/>
          <p14:tracePt t="25517" x="3052763" y="3425825"/>
          <p14:tracePt t="25547" x="3178175" y="3425825"/>
          <p14:tracePt t="25576" x="3355975" y="3436938"/>
          <p14:tracePt t="25606" x="3421063" y="3441700"/>
          <p14:tracePt t="25636" x="3432175" y="3441700"/>
          <p14:tracePt t="25834" x="3382963" y="3448050"/>
          <p14:tracePt t="25879" x="3232150" y="3448050"/>
          <p14:tracePt t="25911" x="2960688" y="3452813"/>
          <p14:tracePt t="25943" x="2933700" y="3452813"/>
          <p14:tracePt t="25987" x="2928938" y="3459163"/>
          <p14:tracePt t="26015" x="2917825" y="3479800"/>
          <p14:tracePt t="27697" x="2917825" y="3490913"/>
          <p14:tracePt t="27730" x="2917825" y="3513138"/>
          <p14:tracePt t="27745" x="3070225" y="3695700"/>
          <p14:tracePt t="27782" x="3432175" y="4113213"/>
          <p14:tracePt t="27812" x="3598863" y="4194175"/>
          <p14:tracePt t="27842" x="3702050" y="4237038"/>
          <p14:tracePt t="27872" x="3722688" y="4237038"/>
          <p14:tracePt t="27902" x="3740150" y="4225925"/>
          <p14:tracePt t="27931" x="3740150" y="4214813"/>
          <p14:tracePt t="27963" x="3733800" y="4210050"/>
          <p14:tracePt t="27995" x="3690938" y="4230688"/>
          <p14:tracePt t="28026" x="3587750" y="4248150"/>
          <p14:tracePt t="28060" x="3367088" y="4257675"/>
          <p14:tracePt t="28093" x="3052763" y="4252913"/>
          <p14:tracePt t="28127" x="2701925" y="4252913"/>
          <p14:tracePt t="28160" x="2420938" y="4230688"/>
          <p14:tracePt t="28178" x="2351088" y="4210050"/>
          <p14:tracePt t="28212" x="2205038" y="4090988"/>
          <p14:tracePt t="28245" x="2058988" y="3998913"/>
          <p14:tracePt t="28284" x="1901825" y="3917950"/>
          <p14:tracePt t="28304" x="1897063" y="3875088"/>
          <p14:tracePt t="28342" x="1978025" y="3749675"/>
          <p14:tracePt t="28381" x="2182813" y="3621088"/>
          <p14:tracePt t="28398" x="2254250" y="3594100"/>
          <p14:tracePt t="28430" x="2378075" y="3540125"/>
          <p14:tracePt t="28458" x="2497138" y="3533775"/>
          <p14:tracePt t="28500" x="2832100" y="3587750"/>
          <p14:tracePt t="28529" x="3021013" y="3663950"/>
          <p14:tracePt t="28559" x="3167063" y="3744913"/>
          <p14:tracePt t="28590" x="3187700" y="3783013"/>
          <p14:tracePt t="28622" x="3194050" y="3814763"/>
          <p14:tracePt t="28736" x="3187700" y="3810000"/>
          <p14:tracePt t="28894" x="3302000" y="3825875"/>
          <p14:tracePt t="28927" x="3468688" y="3890963"/>
          <p14:tracePt t="28962" x="3594100" y="3967163"/>
          <p14:tracePt t="28992" x="3605213" y="3967163"/>
          <p14:tracePt t="29107" x="3587750" y="3940175"/>
          <p14:tracePt t="29137" x="3560763" y="3863975"/>
          <p14:tracePt t="29165" x="3567113" y="3805238"/>
          <p14:tracePt t="29196" x="3668713" y="3722688"/>
          <p14:tracePt t="29226" x="3863975" y="3675063"/>
          <p14:tracePt t="29242" x="4041775" y="3668713"/>
          <p14:tracePt t="29272" x="4286250" y="3668713"/>
          <p14:tracePt t="29314" x="4414838" y="3690938"/>
          <p14:tracePt t="29344" x="4441825" y="3702050"/>
          <p14:tracePt t="29496" x="4441825" y="3695700"/>
          <p14:tracePt t="29778" x="4252913" y="3695700"/>
          <p14:tracePt t="29811" x="3405188" y="3695700"/>
          <p14:tracePt t="29846" x="2951163" y="3679825"/>
          <p14:tracePt t="29876" x="2820988" y="3663950"/>
          <p14:tracePt t="29906" x="2652713" y="3652838"/>
          <p14:tracePt t="29936" x="2371725" y="3652838"/>
          <p14:tracePt t="29965" x="2178050" y="3636963"/>
          <p14:tracePt t="29996" x="2124075" y="3621088"/>
          <p14:tracePt t="30026" x="2070100" y="3594100"/>
          <p14:tracePt t="30057" x="2009775" y="3587750"/>
          <p14:tracePt t="30087" x="1962150" y="3560763"/>
          <p14:tracePt t="30118" x="1946275" y="3544888"/>
          <p14:tracePt t="30147" x="1935163" y="3540125"/>
          <p14:tracePt t="30191" x="1935163" y="3524250"/>
          <p14:tracePt t="30235" x="1935163" y="3513138"/>
          <p14:tracePt t="30252" x="1928813" y="3506788"/>
          <p14:tracePt t="30317" x="1928813" y="3502025"/>
          <p14:tracePt t="30335" x="1928813" y="3495675"/>
          <p14:tracePt t="30641" x="1955800" y="3517900"/>
          <p14:tracePt t="30679" x="2254250" y="3567113"/>
          <p14:tracePt t="30716" x="2598738" y="3695700"/>
          <p14:tracePt t="30747" x="2843213" y="3810000"/>
          <p14:tracePt t="30781" x="3205163" y="3902075"/>
          <p14:tracePt t="30816" x="3567113" y="3944938"/>
          <p14:tracePt t="30847" x="3976688" y="4010025"/>
          <p14:tracePt t="30879" x="4090988" y="4030663"/>
          <p14:tracePt t="30911" x="4106863" y="4037013"/>
          <p14:tracePt t="30986" x="4095750" y="4014788"/>
          <p14:tracePt t="31019" x="4090988" y="4003675"/>
          <p14:tracePt t="31675" x="4090988" y="4025900"/>
          <p14:tracePt t="31712" x="4090988" y="4048125"/>
          <p14:tracePt t="31746" x="4090988" y="4052888"/>
          <p14:tracePt t="31809" x="4090988" y="4059238"/>
          <p14:tracePt t="32415" x="4048125" y="4086225"/>
          <p14:tracePt t="32448" x="4005263" y="4113213"/>
          <p14:tracePt t="32483" x="3998913" y="4122738"/>
          <p14:tracePt t="32518" x="3994150" y="4129088"/>
          <p14:tracePt t="32550" x="3994150" y="4133850"/>
          <p14:tracePt t="32568" x="3983038" y="4133850"/>
          <p14:tracePt t="32628" x="3983038" y="4140200"/>
          <p14:tracePt t="32664" x="3976688" y="4140200"/>
          <p14:tracePt t="32712" x="3976688" y="4144963"/>
          <p14:tracePt t="32745" x="3976688" y="4149725"/>
          <p14:tracePt t="32780" x="3967163" y="4156075"/>
          <p14:tracePt t="32901" x="3922713" y="4187825"/>
          <p14:tracePt t="32916" x="3902075" y="4203700"/>
          <p14:tracePt t="32948" x="3690938" y="4313238"/>
          <p14:tracePt t="32986" x="3106738" y="4475163"/>
          <p14:tracePt t="33020" x="2782888" y="4506913"/>
          <p14:tracePt t="33037" x="2708275" y="4506913"/>
          <p14:tracePt t="33069" x="2663825" y="4506913"/>
          <p14:tracePt t="33102" x="2625725" y="4511675"/>
          <p14:tracePt t="33134" x="2605088" y="4511675"/>
          <p14:tracePt t="33167" x="2578100" y="4511675"/>
          <p14:tracePt t="33198" x="2551113" y="4511675"/>
          <p14:tracePt t="33232" x="2524125" y="4511675"/>
          <p14:tracePt t="33251" x="2486025" y="4533900"/>
          <p14:tracePt t="33284" x="2436813" y="4567238"/>
          <p14:tracePt t="33316" x="2420938" y="4576763"/>
          <p14:tracePt t="33348" x="2416175" y="4587875"/>
          <p14:tracePt t="33367" x="2409825" y="4594225"/>
          <p14:tracePt t="33400" x="2398713" y="4598988"/>
          <p14:tracePt t="33600" x="2398713" y="4625975"/>
          <p14:tracePt t="33647" x="2454275" y="4783138"/>
          <p14:tracePt t="33682" x="2578100" y="4879975"/>
          <p14:tracePt t="33716" x="2643188" y="4911725"/>
          <p14:tracePt t="33751" x="2679700" y="4933950"/>
          <p14:tracePt t="33785" x="2690813" y="4938713"/>
          <p14:tracePt t="33804" x="2697163" y="4945063"/>
          <p14:tracePt t="34287" x="2697163" y="4949825"/>
          <p14:tracePt t="34336" x="2701925" y="4956175"/>
          <p14:tracePt t="34386" x="3009900" y="4837113"/>
          <p14:tracePt t="34418" x="3324225" y="4760913"/>
          <p14:tracePt t="34452" x="3463925" y="4738688"/>
          <p14:tracePt t="34486" x="3463925" y="4733925"/>
          <p14:tracePt t="34520" x="3517900" y="4729163"/>
          <p14:tracePt t="34537" x="3551238" y="4729163"/>
          <p14:tracePt t="34571" x="3567113" y="4729163"/>
          <p14:tracePt t="34620" x="3567113" y="4738688"/>
          <p14:tracePt t="34652" x="3551238" y="4738688"/>
          <p14:tracePt t="34682" x="3544888" y="4733925"/>
          <p14:tracePt t="34714" x="3544888" y="4729163"/>
          <p14:tracePt t="34748" x="3517900" y="4729163"/>
          <p14:tracePt t="34782" x="3452813" y="4772025"/>
          <p14:tracePt t="34815" x="3421063" y="4803775"/>
          <p14:tracePt t="34847" x="3398838" y="4814888"/>
          <p14:tracePt t="34879" x="3382963" y="4826000"/>
          <p14:tracePt t="34926" x="3378200" y="4830763"/>
          <p14:tracePt t="34944" x="3371850" y="4830763"/>
          <p14:tracePt t="34976" x="3360738" y="4830763"/>
          <p14:tracePt t="35008" x="3355975" y="4826000"/>
          <p14:tracePt t="35041" x="3344863" y="4729163"/>
          <p14:tracePt t="35074" x="3328988" y="4637088"/>
          <p14:tracePt t="35105" x="3313113" y="4572000"/>
          <p14:tracePt t="35139" x="3306763" y="4529138"/>
          <p14:tracePt t="35172" x="3306763" y="4506913"/>
          <p14:tracePt t="35221" x="3306763" y="4502150"/>
          <p14:tracePt t="35393" x="3313113" y="4511675"/>
          <p14:tracePt t="35448" x="3317875" y="4518025"/>
          <p14:tracePt t="35481" x="3324225" y="4529138"/>
          <p14:tracePt t="35518" x="3506788" y="4538663"/>
          <p14:tracePt t="35538" x="3625850" y="4549775"/>
          <p14:tracePt t="35569" x="3702050" y="4560888"/>
          <p14:tracePt t="35631" x="3695700" y="4560888"/>
          <p14:tracePt t="35756" x="3690938" y="4560888"/>
          <p14:tracePt t="35803" x="3686175" y="4556125"/>
          <p14:tracePt t="35881" x="3668713" y="4484688"/>
          <p14:tracePt t="35914" x="3668713" y="4448175"/>
          <p14:tracePt t="35947" x="3668713" y="4430713"/>
          <p14:tracePt t="35981" x="3668713" y="4421188"/>
          <p14:tracePt t="36111" x="3659188" y="4479925"/>
          <p14:tracePt t="36143" x="3636963" y="4506913"/>
          <p14:tracePt t="36182" x="3625850" y="4522788"/>
          <p14:tracePt t="36218" x="3605213" y="4538663"/>
          <p14:tracePt t="36252" x="3436938" y="4614863"/>
          <p14:tracePt t="36285" x="3351213" y="4664075"/>
          <p14:tracePt t="36315" x="3328988" y="4675188"/>
          <p14:tracePt t="36364" x="3313113" y="4675188"/>
          <p14:tracePt t="36382" x="3306763" y="4675188"/>
          <p14:tracePt t="36415" x="3297238" y="4675188"/>
          <p14:tracePt t="36495" x="3270250" y="4675188"/>
          <p14:tracePt t="36526" x="3171825" y="4679950"/>
          <p14:tracePt t="36559" x="2951163" y="4679950"/>
          <p14:tracePt t="36593" x="2632075" y="4657725"/>
          <p14:tracePt t="36627" x="2501900" y="4610100"/>
          <p14:tracePt t="36660" x="2420938" y="4556125"/>
          <p14:tracePt t="36679" x="2308225" y="4495800"/>
          <p14:tracePt t="36712" x="2081213" y="4452938"/>
          <p14:tracePt t="36747" x="2027238" y="4437063"/>
          <p14:tracePt t="36781" x="2027238" y="4430713"/>
          <p14:tracePt t="36862" x="2032000" y="4437063"/>
          <p14:tracePt t="36895" x="2135188" y="4437063"/>
          <p14:tracePt t="36928" x="2389188" y="4403725"/>
          <p14:tracePt t="36960" x="2582863" y="4403725"/>
          <p14:tracePt t="36993" x="2625725" y="4430713"/>
          <p14:tracePt t="37024" x="2670175" y="4468813"/>
          <p14:tracePt t="37057" x="2724150" y="4511675"/>
          <p14:tracePt t="37090" x="2751138" y="4538663"/>
          <p14:tracePt t="37138" x="2751138" y="4533900"/>
          <p14:tracePt t="37185" x="2728913" y="4529138"/>
          <p14:tracePt t="37216" x="2697163" y="4529138"/>
          <p14:tracePt t="37250" x="2690813" y="4529138"/>
          <p14:tracePt t="37341" x="2690813" y="4533900"/>
          <p14:tracePt t="39245" x="2690813" y="4545013"/>
          <p14:tracePt t="39284" x="2809875" y="4848225"/>
          <p14:tracePt t="39316" x="2805113" y="5046663"/>
          <p14:tracePt t="39347" x="2690813" y="5192713"/>
          <p14:tracePt t="39382" x="2481263" y="5230813"/>
          <p14:tracePt t="39413" x="2447925" y="5199063"/>
          <p14:tracePt t="39445" x="2436813" y="5192713"/>
          <p14:tracePt t="39479" x="2432050" y="5187950"/>
          <p14:tracePt t="39512" x="2416175" y="5176838"/>
          <p14:tracePt t="39545" x="2409825" y="5149850"/>
          <p14:tracePt t="39578" x="2409825" y="5084763"/>
          <p14:tracePt t="39612" x="2436813" y="4983163"/>
          <p14:tracePt t="39645" x="2447925" y="4911725"/>
          <p14:tracePt t="39663" x="2447925" y="4864100"/>
          <p14:tracePt t="39695" x="2447925" y="4826000"/>
          <p14:tracePt t="39726" x="2436813" y="4810125"/>
          <p14:tracePt t="39744" x="2432050" y="4799013"/>
          <p14:tracePt t="39780" x="2420938" y="4787900"/>
          <p14:tracePt t="39812" x="2420938" y="4772025"/>
          <p14:tracePt t="39845" x="2420938" y="4733925"/>
          <p14:tracePt t="39878" x="2420938" y="4675188"/>
          <p14:tracePt t="39896" x="2420938" y="4630738"/>
          <p14:tracePt t="39928" x="2447925" y="4506913"/>
          <p14:tracePt t="39962" x="2474913" y="4441825"/>
          <p14:tracePt t="39995" x="2486025" y="4414838"/>
          <p14:tracePt t="40043" x="2490788" y="4414838"/>
          <p14:tracePt t="40156" x="2490788" y="4403725"/>
          <p14:tracePt t="40189" x="2497138" y="4383088"/>
          <p14:tracePt t="40222" x="2508250" y="4333875"/>
          <p14:tracePt t="40241" x="2508250" y="4313238"/>
          <p14:tracePt t="40277" x="2508250" y="4302125"/>
          <p14:tracePt t="40310" x="2508250" y="4291013"/>
          <p14:tracePt t="40344" x="2517775" y="4279900"/>
          <p14:tracePt t="40377" x="2652713" y="4257675"/>
          <p14:tracePt t="40411" x="3079750" y="4257675"/>
          <p14:tracePt t="40445" x="3540125" y="4279900"/>
          <p14:tracePt t="40478" x="3895725" y="4313238"/>
          <p14:tracePt t="40512" x="4187825" y="4313238"/>
          <p14:tracePt t="40545" x="4376738" y="4313238"/>
          <p14:tracePt t="40579" x="4545013" y="4318000"/>
          <p14:tracePt t="40612" x="4576763" y="4318000"/>
          <p14:tracePt t="40720" x="4560888" y="4344988"/>
          <p14:tracePt t="40752" x="4529138" y="4425950"/>
          <p14:tracePt t="40788" x="4513263" y="4572000"/>
          <p14:tracePt t="40820" x="4491038" y="4625975"/>
          <p14:tracePt t="40853" x="4479925" y="4648200"/>
          <p14:tracePt t="40886" x="4464050" y="4657725"/>
          <p14:tracePt t="40919" x="4414838" y="4668838"/>
          <p14:tracePt t="40952" x="4203700" y="4684713"/>
          <p14:tracePt t="40984" x="3917950" y="4684713"/>
          <p14:tracePt t="41015" x="3571875" y="4675188"/>
          <p14:tracePt t="41049" x="3101975" y="4637088"/>
          <p14:tracePt t="41081" x="2767013" y="4598988"/>
          <p14:tracePt t="41114" x="2713038" y="4583113"/>
          <p14:tracePt t="41148" x="2690813" y="4549775"/>
          <p14:tracePt t="41181" x="2643188" y="4437063"/>
          <p14:tracePt t="41214" x="2636838" y="4349750"/>
          <p14:tracePt t="41249" x="2652713" y="4279900"/>
          <p14:tracePt t="41282" x="2782888" y="4187825"/>
          <p14:tracePt t="41314" x="3090863" y="4102100"/>
          <p14:tracePt t="41347" x="3432175" y="4068763"/>
          <p14:tracePt t="41378" x="3729038" y="4068763"/>
          <p14:tracePt t="41397" x="3922713" y="4095750"/>
          <p14:tracePt t="41430" x="4144963" y="4187825"/>
          <p14:tracePt t="41447" x="4210050" y="4225925"/>
          <p14:tracePt t="41481" x="4387850" y="4322763"/>
          <p14:tracePt t="41515" x="4421188" y="4371975"/>
          <p14:tracePt t="41561" x="4383088" y="4425950"/>
          <p14:tracePt t="41594" x="4322763" y="4452938"/>
          <p14:tracePt t="41626" x="4275138" y="4468813"/>
          <p14:tracePt t="41659" x="4264025" y="4468813"/>
          <p14:tracePt t="42874" x="4264025" y="4479925"/>
          <p14:tracePt t="42926" x="4264025" y="4484688"/>
          <p14:tracePt t="42978" x="4302125" y="4529138"/>
          <p14:tracePt t="43015" x="4540250" y="4711700"/>
          <p14:tracePt t="43048" x="4760913" y="4868863"/>
          <p14:tracePt t="43070" x="4841875" y="4922838"/>
          <p14:tracePt t="43105" x="4875213" y="4949825"/>
          <p14:tracePt t="43402" x="4852988" y="4945063"/>
          <p14:tracePt t="43437" x="4776788" y="4945063"/>
          <p14:tracePt t="43471" x="4695825" y="4945063"/>
          <p14:tracePt t="43502" x="4652963" y="4945063"/>
          <p14:tracePt t="43535" x="4603750" y="4949825"/>
          <p14:tracePt t="43567" x="4560888" y="4956175"/>
          <p14:tracePt t="43601" x="4529138" y="4956175"/>
          <p14:tracePt t="43619" x="4518025" y="4956175"/>
          <p14:tracePt t="43650" x="4367213" y="4929188"/>
          <p14:tracePt t="43688" x="3690938" y="4848225"/>
          <p14:tracePt t="43722" x="2744788" y="4729163"/>
          <p14:tracePt t="43755" x="2335213" y="4664075"/>
          <p14:tracePt t="43790" x="2005013" y="4576763"/>
          <p14:tracePt t="43822" x="1755775" y="4538663"/>
          <p14:tracePt t="43853" x="1735138" y="4533900"/>
          <p14:tracePt t="43885" x="1728788" y="4533900"/>
          <p14:tracePt t="44452" x="1863725" y="4630738"/>
          <p14:tracePt t="44486" x="2139950" y="4776788"/>
          <p14:tracePt t="44520" x="2944813" y="5053013"/>
          <p14:tracePt t="44539" x="3949700" y="5199063"/>
          <p14:tracePt t="44573" x="5037138" y="5246688"/>
          <p14:tracePt t="44605" x="5187950" y="5246688"/>
          <p14:tracePt t="44638" x="5214938" y="5246688"/>
          <p14:tracePt t="44672" x="5356225" y="5307013"/>
          <p14:tracePt t="44706" x="5484813" y="5365750"/>
          <p14:tracePt t="44739" x="5545138" y="5403850"/>
          <p14:tracePt t="44756" x="5603875" y="5419725"/>
          <p14:tracePt t="44791" x="5772150" y="5437188"/>
          <p14:tracePt t="44825" x="5864225" y="5441950"/>
          <p14:tracePt t="44857" x="5868988" y="5437188"/>
          <p14:tracePt t="44891" x="5868988" y="5430838"/>
          <p14:tracePt t="44957" x="5864225" y="5426075"/>
          <p14:tracePt t="44991" x="5830888" y="5437188"/>
          <p14:tracePt t="45024" x="5792788" y="5453063"/>
          <p14:tracePt t="45057" x="5711825" y="5457825"/>
          <p14:tracePt t="45088" x="5630863" y="5457825"/>
          <p14:tracePt t="45122" x="5556250" y="5410200"/>
          <p14:tracePt t="45155" x="5495925" y="5360988"/>
          <p14:tracePt t="45189" x="5453063" y="5284788"/>
          <p14:tracePt t="45222" x="5437188" y="5241925"/>
          <p14:tracePt t="45257" x="5437188" y="5219700"/>
          <p14:tracePt t="45291" x="5430838" y="5203825"/>
          <p14:tracePt t="45329" x="5426075" y="5183188"/>
          <p14:tracePt t="45351" x="5419725" y="5145088"/>
          <p14:tracePt t="45368" x="5419725" y="5133975"/>
          <p14:tracePt t="45404" x="5419725" y="5073650"/>
          <p14:tracePt t="45436" x="5419725" y="5053013"/>
          <p14:tracePt t="45470" x="5419725" y="5037138"/>
          <p14:tracePt t="45502" x="5419725" y="5014913"/>
          <p14:tracePt t="45534" x="5419725" y="4987925"/>
          <p14:tracePt t="45567" x="5430838" y="4956175"/>
          <p14:tracePt t="45603" x="5430838" y="4949825"/>
          <p14:tracePt t="45718" x="5430838" y="4945063"/>
          <p14:tracePt t="46115" x="5446713" y="4906963"/>
          <p14:tracePt t="46148" x="5457825" y="4902200"/>
          <p14:tracePt t="46184" x="5576888" y="4879975"/>
          <p14:tracePt t="46218" x="5745163" y="4868863"/>
          <p14:tracePt t="46252" x="5826125" y="4868863"/>
          <p14:tracePt t="46284" x="5907088" y="4868863"/>
          <p14:tracePt t="46315" x="6003925" y="4868863"/>
          <p14:tracePt t="46347" x="6015038" y="4868863"/>
          <p14:tracePt t="46459" x="6030913" y="4868863"/>
          <p14:tracePt t="46491" x="6127750" y="4879975"/>
          <p14:tracePt t="46525" x="6338888" y="4918075"/>
          <p14:tracePt t="46557" x="6527800" y="4983163"/>
          <p14:tracePt t="46590" x="6680200" y="5037138"/>
          <p14:tracePt t="46623" x="6716713" y="5041900"/>
          <p14:tracePt t="46671" x="6781800" y="5053013"/>
          <p14:tracePt t="46704" x="6853238" y="5064125"/>
          <p14:tracePt t="46736" x="6858000" y="5064125"/>
          <p14:tracePt t="46753" x="6858000" y="5057775"/>
          <p14:tracePt t="46787" x="6858000" y="5041900"/>
          <p14:tracePt t="46881" x="6858000" y="5037138"/>
          <p14:tracePt t="46975" x="6992938" y="5041900"/>
          <p14:tracePt t="47010" x="7258050" y="5041900"/>
          <p14:tracePt t="47046" x="7489825" y="5030788"/>
          <p14:tracePt t="47081" x="7669213" y="5019675"/>
          <p14:tracePt t="47115" x="7847013" y="5019675"/>
          <p14:tracePt t="47151" x="7970838" y="5026025"/>
          <p14:tracePt t="47215" x="7966075" y="5037138"/>
          <p14:tracePt t="47248" x="7939088" y="5053013"/>
          <p14:tracePt t="47286" x="7874000" y="5068888"/>
          <p14:tracePt t="47304" x="7824788" y="5080000"/>
          <p14:tracePt t="47338" x="7678738" y="5084763"/>
          <p14:tracePt t="47369" x="7462838" y="5064125"/>
          <p14:tracePt t="47402" x="7224713" y="4960938"/>
          <p14:tracePt t="47435" x="7085013" y="4891088"/>
          <p14:tracePt t="47466" x="7051675" y="4841875"/>
          <p14:tracePt t="47498" x="7078663" y="4772025"/>
          <p14:tracePt t="47530" x="7161213" y="4711700"/>
          <p14:tracePt t="47563" x="7446963" y="4675188"/>
          <p14:tracePt t="47595" x="7673975" y="4675188"/>
          <p14:tracePt t="47628" x="7858125" y="4684713"/>
          <p14:tracePt t="47662" x="8128000" y="4722813"/>
          <p14:tracePt t="47695" x="8240713" y="4783138"/>
          <p14:tracePt t="47728" x="8262938" y="4837113"/>
          <p14:tracePt t="47746" x="8262938" y="4857750"/>
          <p14:tracePt t="47781" x="8220075" y="4922838"/>
          <p14:tracePt t="47814" x="8139113" y="4956175"/>
          <p14:tracePt t="47848" x="8058150" y="4972050"/>
          <p14:tracePt t="47866" x="8024813" y="4976813"/>
          <p14:tracePt t="47897" x="7981950" y="4976813"/>
          <p14:tracePt t="47930" x="7943850" y="4976813"/>
          <p14:tracePt t="47962" x="7927975" y="4983163"/>
          <p14:tracePt t="48180" x="7923213" y="4987925"/>
          <p14:tracePt t="48197" x="7896225" y="5010150"/>
          <p14:tracePt t="48234" x="7766050" y="5122863"/>
          <p14:tracePt t="48251" x="7732713" y="5156200"/>
          <p14:tracePt t="48268" x="7705725" y="5176838"/>
          <p14:tracePt t="48302" x="7673975" y="5214938"/>
          <p14:tracePt t="48353" x="7658100" y="5219700"/>
          <p14:tracePt t="48386" x="7646988" y="5226050"/>
          <p14:tracePt t="48417" x="7631113" y="5230813"/>
          <p14:tracePt t="48480" x="7624763" y="5230813"/>
          <p14:tracePt t="49437" x="7586663" y="5387975"/>
          <p14:tracePt t="49471" x="7543800" y="5500688"/>
          <p14:tracePt t="49503" x="7543800" y="5511800"/>
          <p14:tracePt t="49610" x="7539038" y="5500688"/>
          <p14:tracePt t="49660" x="7539038" y="5495925"/>
          <p14:tracePt t="49722" x="7539038" y="54911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3|5.7|9.7|3.7|4.8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3.3|6.9|12.6|23.5|9.3|1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6.4|14.4|10.2|8.1|12.5|1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7|9.8|14.1|21.9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31.1|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6.4|21.4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0.4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6.4|5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0.9|10.5|18.1|20.1|9.7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1|3.2|4.2|0.3|6.7|3.9|2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3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2510</Words>
  <Application>Microsoft Office PowerPoint</Application>
  <PresentationFormat>ワイド画面</PresentationFormat>
  <Paragraphs>317</Paragraphs>
  <Slides>34</Slides>
  <Notes>0</Notes>
  <HiddenSlides>0</HiddenSlides>
  <MMClips>34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34</vt:i4>
      </vt:variant>
    </vt:vector>
  </HeadingPairs>
  <TitlesOfParts>
    <vt:vector size="41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1_Office テーマ</vt:lpstr>
      <vt:lpstr>動詞型</vt:lpstr>
      <vt:lpstr>品詞と文の要素</vt:lpstr>
      <vt:lpstr>5文型＝動詞型</vt:lpstr>
      <vt:lpstr>述語動詞でなくても動詞型は同じ</vt:lpstr>
      <vt:lpstr>主語になれるのはどんな要素？　</vt:lpstr>
      <vt:lpstr>主語＝</vt:lpstr>
      <vt:lpstr>同じ語句でも後が違えば？</vt:lpstr>
      <vt:lpstr>述語動詞の目的語を探せ！</vt:lpstr>
      <vt:lpstr>述語動詞の目的語を探せ！</vt:lpstr>
      <vt:lpstr>PowerPoint プレゼンテーション</vt:lpstr>
      <vt:lpstr>述語動詞の補語を探せ！</vt:lpstr>
      <vt:lpstr>述語動詞の補語を探せ！</vt:lpstr>
      <vt:lpstr> ５文型の要素と品詞</vt:lpstr>
      <vt:lpstr>ここで質問</vt:lpstr>
      <vt:lpstr>PowerPoint プレゼンテーション</vt:lpstr>
      <vt:lpstr>Compass Rose E-J Dictionary（抜粋）</vt:lpstr>
      <vt:lpstr>PowerPoint プレゼンテーション</vt:lpstr>
      <vt:lpstr>動詞型と辞書記述確認</vt:lpstr>
      <vt:lpstr>Overview</vt:lpstr>
      <vt:lpstr>VC:補語をとる動詞に関する注意と分類</vt:lpstr>
      <vt:lpstr>VO：目的語と取る動詞に関する注意</vt:lpstr>
      <vt:lpstr>toと動名詞で意味が変わる動詞</vt:lpstr>
      <vt:lpstr>SVO+前置詞+名詞   前置詞はVが決める</vt:lpstr>
      <vt:lpstr>SVO1O2 ⇔ SVO2+前置詞+O1</vt:lpstr>
      <vt:lpstr>VOC: 補語は目的語の説明</vt:lpstr>
      <vt:lpstr>リーディングの落とし穴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動詞型の見極め</vt:lpstr>
      <vt:lpstr>7-5　動詞型を見極め、 　　  正しい意味にたどり着こう。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動詞型練習問題</dc:title>
  <dc:creator>Admin</dc:creator>
  <cp:lastModifiedBy>rltakagi@yahoo.co.jp</cp:lastModifiedBy>
  <cp:revision>61</cp:revision>
  <dcterms:created xsi:type="dcterms:W3CDTF">2017-05-31T22:38:06Z</dcterms:created>
  <dcterms:modified xsi:type="dcterms:W3CDTF">2021-05-26T00:17:45Z</dcterms:modified>
</cp:coreProperties>
</file>