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58" r:id="rId6"/>
    <p:sldId id="259" r:id="rId7"/>
    <p:sldId id="273" r:id="rId8"/>
    <p:sldId id="274" r:id="rId9"/>
    <p:sldId id="262" r:id="rId10"/>
    <p:sldId id="263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51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394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1170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22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99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83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510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0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48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99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227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72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BB8E7-C2E3-4BBC-932E-CA2284AD9DCA}" type="datetimeFigureOut">
              <a:rPr kumimoji="1" lang="ja-JP" altLang="en-US" smtClean="0"/>
              <a:t>2020/6/24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DBE0D-4D6A-4B1F-B7E2-90F3C2D5A0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305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句動詞と受身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1D2814D-19B0-48CE-AB50-82F8D7A60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1"/>
    </mc:Choice>
    <mc:Fallback>
      <p:transition spd="slow" advTm="6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37" x="654050" y="4922838"/>
          <p14:tracePt t="4317" x="658813" y="4922838"/>
          <p14:tracePt t="4327" x="665163" y="4922838"/>
          <p14:tracePt t="4337" x="842963" y="4848225"/>
          <p14:tracePt t="4348" x="1155700" y="4749800"/>
          <p14:tracePt t="4360" x="1427163" y="4706938"/>
          <p14:tracePt t="4377" x="1897063" y="4587875"/>
          <p14:tracePt t="4394" x="2139950" y="4533900"/>
          <p14:tracePt t="4427" x="2436813" y="4479925"/>
          <p14:tracePt t="4460" x="2474913" y="4464050"/>
          <p14:tracePt t="4494" x="2513013" y="4464050"/>
          <p14:tracePt t="4510" x="2528888" y="4464050"/>
          <p14:tracePt t="4867" x="2528888" y="44577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kumimoji="1" lang="en-US" altLang="ja-JP" dirty="0"/>
              <a:t>8-1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201994"/>
            <a:ext cx="10515600" cy="5250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i="1" dirty="0"/>
              <a:t>come</a:t>
            </a:r>
            <a:r>
              <a:rPr lang="en-US" altLang="ja-JP" dirty="0"/>
              <a:t> </a:t>
            </a:r>
            <a:r>
              <a:rPr lang="en-US" altLang="ja-JP" b="1" i="1" dirty="0"/>
              <a:t>across</a:t>
            </a:r>
            <a:r>
              <a:rPr lang="en-US" altLang="ja-JP" dirty="0"/>
              <a:t>  </a:t>
            </a:r>
            <a:r>
              <a:rPr lang="ja-JP" altLang="ja-JP" dirty="0"/>
              <a:t>メアリーのことを話している時に彼女とばったりあった。</a:t>
            </a:r>
          </a:p>
          <a:p>
            <a:pPr marL="0" indent="0">
              <a:buNone/>
            </a:pPr>
            <a:r>
              <a:rPr lang="en-US" altLang="ja-JP" dirty="0"/>
              <a:t>When we ____________ about Mary, we _________________.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b="1" i="1" dirty="0"/>
              <a:t>lock</a:t>
            </a:r>
            <a:r>
              <a:rPr lang="en-US" altLang="ja-JP" dirty="0"/>
              <a:t> </a:t>
            </a:r>
            <a:r>
              <a:rPr lang="en-US" altLang="ja-JP" b="1" i="1" dirty="0"/>
              <a:t>up</a:t>
            </a:r>
            <a:r>
              <a:rPr lang="en-US" altLang="ja-JP" dirty="0"/>
              <a:t>  </a:t>
            </a:r>
            <a:r>
              <a:rPr lang="ja-JP" altLang="ja-JP" dirty="0"/>
              <a:t>昨日誰かが私の時計を盗んだ。金庫に入れておくべきだった。</a:t>
            </a:r>
          </a:p>
          <a:p>
            <a:pPr marL="0" indent="0">
              <a:buNone/>
            </a:pPr>
            <a:r>
              <a:rPr lang="en-US" altLang="ja-JP" dirty="0"/>
              <a:t>Somebody _______ my watch yesterday. </a:t>
            </a:r>
          </a:p>
          <a:p>
            <a:pPr marL="0" indent="0">
              <a:buNone/>
            </a:pPr>
            <a:r>
              <a:rPr lang="en-US" altLang="ja-JP" dirty="0"/>
              <a:t>I ______________________ in the safe.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b="1" i="1" dirty="0"/>
              <a:t>stand</a:t>
            </a:r>
            <a:r>
              <a:rPr lang="en-US" altLang="ja-JP" dirty="0"/>
              <a:t> </a:t>
            </a:r>
            <a:r>
              <a:rPr lang="en-US" altLang="ja-JP" b="1" i="1" dirty="0"/>
              <a:t>by</a:t>
            </a:r>
            <a:r>
              <a:rPr lang="en-US" altLang="ja-JP" dirty="0"/>
              <a:t> </a:t>
            </a:r>
            <a:r>
              <a:rPr lang="ja-JP" altLang="en-US" dirty="0"/>
              <a:t>君</a:t>
            </a:r>
            <a:r>
              <a:rPr lang="ja-JP" altLang="ja-JP" dirty="0"/>
              <a:t>が僕の味方をしてくれたらよかったのに。</a:t>
            </a:r>
          </a:p>
          <a:p>
            <a:pPr marL="0" indent="0">
              <a:buNone/>
            </a:pPr>
            <a:r>
              <a:rPr lang="en-US" altLang="ja-JP" dirty="0"/>
              <a:t>I wish you _______________.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b="1" i="1" dirty="0"/>
              <a:t>put</a:t>
            </a:r>
            <a:r>
              <a:rPr lang="en-US" altLang="ja-JP" dirty="0"/>
              <a:t> </a:t>
            </a:r>
            <a:r>
              <a:rPr lang="en-US" altLang="ja-JP" b="1" i="1" dirty="0"/>
              <a:t>back</a:t>
            </a:r>
            <a:r>
              <a:rPr lang="en-US" altLang="ja-JP" dirty="0"/>
              <a:t>  </a:t>
            </a:r>
            <a:r>
              <a:rPr lang="ja-JP" altLang="ja-JP" dirty="0"/>
              <a:t>私は何冊かの本</a:t>
            </a:r>
            <a:r>
              <a:rPr lang="ja-JP" altLang="en-US" dirty="0"/>
              <a:t>を</a:t>
            </a:r>
            <a:r>
              <a:rPr lang="ja-JP" altLang="ja-JP" dirty="0"/>
              <a:t>机の上に見つけ、本棚に戻し</a:t>
            </a:r>
            <a:r>
              <a:rPr lang="ja-JP" altLang="en-US" dirty="0"/>
              <a:t>ました</a:t>
            </a:r>
            <a:r>
              <a:rPr lang="ja-JP" altLang="ja-JP" dirty="0"/>
              <a:t>。</a:t>
            </a:r>
          </a:p>
          <a:p>
            <a:pPr marL="0" indent="0">
              <a:buNone/>
            </a:pPr>
            <a:r>
              <a:rPr lang="en-US" altLang="ja-JP" dirty="0"/>
              <a:t>I found some books on the desk and ________________ on the shelf.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50C611-C245-4F67-9541-6185B58FFF85}"/>
              </a:ext>
            </a:extLst>
          </p:cNvPr>
          <p:cNvSpPr txBox="1"/>
          <p:nvPr/>
        </p:nvSpPr>
        <p:spPr>
          <a:xfrm>
            <a:off x="2499798" y="1617361"/>
            <a:ext cx="224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were talking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3965AC-2A84-483F-B4D0-4FF547D02A0B}"/>
              </a:ext>
            </a:extLst>
          </p:cNvPr>
          <p:cNvSpPr txBox="1"/>
          <p:nvPr/>
        </p:nvSpPr>
        <p:spPr>
          <a:xfrm>
            <a:off x="7007098" y="1671084"/>
            <a:ext cx="313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came across her 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AD9E73A-7B17-43D0-8BF4-13833600C038}"/>
              </a:ext>
            </a:extLst>
          </p:cNvPr>
          <p:cNvSpPr txBox="1"/>
          <p:nvPr/>
        </p:nvSpPr>
        <p:spPr>
          <a:xfrm>
            <a:off x="2698238" y="2651263"/>
            <a:ext cx="1005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stole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139FF8-8A3C-4346-955B-2398D4973E70}"/>
              </a:ext>
            </a:extLst>
          </p:cNvPr>
          <p:cNvSpPr txBox="1"/>
          <p:nvPr/>
        </p:nvSpPr>
        <p:spPr>
          <a:xfrm>
            <a:off x="1291003" y="3137670"/>
            <a:ext cx="3819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should have locked it up 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C9D157-288A-4E49-B0DA-05D78AD19043}"/>
              </a:ext>
            </a:extLst>
          </p:cNvPr>
          <p:cNvSpPr txBox="1"/>
          <p:nvPr/>
        </p:nvSpPr>
        <p:spPr>
          <a:xfrm>
            <a:off x="2469636" y="4184727"/>
            <a:ext cx="3819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had stood by me 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B1325B-2D87-4257-99A9-4D630FB58C8D}"/>
              </a:ext>
            </a:extLst>
          </p:cNvPr>
          <p:cNvSpPr txBox="1"/>
          <p:nvPr/>
        </p:nvSpPr>
        <p:spPr>
          <a:xfrm>
            <a:off x="6417783" y="5186916"/>
            <a:ext cx="2397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put them back 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B6A2630F-06D0-461C-A094-8B861EE0B2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46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56"/>
    </mc:Choice>
    <mc:Fallback>
      <p:transition spd="slow" advTm="10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2304" x="8462963" y="3252788"/>
          <p14:tracePt t="2313" x="8424863" y="3252788"/>
          <p14:tracePt t="2323" x="8359775" y="3252788"/>
          <p14:tracePt t="2334" x="8321675" y="3252788"/>
          <p14:tracePt t="2358" x="8170863" y="3241675"/>
          <p14:tracePt t="2391" x="8024813" y="3214688"/>
          <p14:tracePt t="2424" x="7858125" y="3182938"/>
          <p14:tracePt t="2441" x="7804150" y="3155950"/>
          <p14:tracePt t="2458" x="7700963" y="3101975"/>
          <p14:tracePt t="2474" x="7604125" y="3052763"/>
          <p14:tracePt t="2491" x="7512050" y="3036888"/>
          <p14:tracePt t="2508" x="7408863" y="3021013"/>
          <p14:tracePt t="2525" x="7361238" y="3021013"/>
          <p14:tracePt t="2541" x="7350125" y="3021013"/>
          <p14:tracePt t="2575" x="7339013" y="3021013"/>
          <p14:tracePt t="2608" x="7339013" y="3016250"/>
          <p14:tracePt t="2683" x="7332663" y="3016250"/>
          <p14:tracePt t="2723" x="7366000" y="3021013"/>
          <p14:tracePt t="2733" x="7392988" y="3025775"/>
          <p14:tracePt t="2743" x="7458075" y="3025775"/>
          <p14:tracePt t="2758" x="7500938" y="3036888"/>
          <p14:tracePt t="2774" x="7577138" y="3036888"/>
          <p14:tracePt t="2791" x="7581900" y="3036888"/>
          <p14:tracePt t="3013" x="7516813" y="3043238"/>
          <p14:tracePt t="3023" x="7300913" y="3059113"/>
          <p14:tracePt t="3034" x="7165975" y="3059113"/>
          <p14:tracePt t="3043" x="7024688" y="3059113"/>
          <p14:tracePt t="3058" x="6738938" y="3048000"/>
          <p14:tracePt t="3075" x="6111875" y="3021013"/>
          <p14:tracePt t="3091" x="5842000" y="2987675"/>
          <p14:tracePt t="3108" x="5003800" y="2901950"/>
          <p14:tracePt t="3125" x="4048125" y="2740025"/>
          <p14:tracePt t="3141" x="3695700" y="2670175"/>
          <p14:tracePt t="3158" x="2859088" y="2459038"/>
          <p14:tracePt t="3174" x="2425700" y="2344738"/>
          <p14:tracePt t="3191" x="2117725" y="2263775"/>
          <p14:tracePt t="3208" x="1854200" y="2189163"/>
          <p14:tracePt t="3224" x="1708150" y="2139950"/>
          <p14:tracePt t="3241" x="1604963" y="2108200"/>
          <p14:tracePt t="3258" x="1492250" y="2063750"/>
          <p14:tracePt t="3274" x="1400175" y="2047875"/>
          <p14:tracePt t="3291" x="1296988" y="2027238"/>
          <p14:tracePt t="3308" x="1119188" y="1993900"/>
          <p14:tracePt t="3325" x="1065213" y="1982788"/>
          <p14:tracePt t="3341" x="1038225" y="1973263"/>
          <p14:tracePt t="3358" x="1011238" y="1962150"/>
          <p14:tracePt t="3375" x="962025" y="1944688"/>
          <p14:tracePt t="3391" x="903288" y="1944688"/>
          <p14:tracePt t="3408" x="811213" y="1928813"/>
          <p14:tracePt t="3424" x="708025" y="1928813"/>
          <p14:tracePt t="3441" x="669925" y="1928813"/>
          <p14:tracePt t="3458" x="627063" y="1928813"/>
          <p14:tracePt t="3474" x="593725" y="1924050"/>
          <p14:tracePt t="3491" x="573088" y="1924050"/>
          <p14:tracePt t="3508" x="523875" y="1924050"/>
          <p14:tracePt t="3525" x="508000" y="1917700"/>
          <p14:tracePt t="3541" x="508000" y="1912938"/>
          <p14:tracePt t="3558" x="503238" y="1885950"/>
          <p14:tracePt t="3575" x="503238" y="1820863"/>
          <p14:tracePt t="3591" x="503238" y="1793875"/>
          <p14:tracePt t="3608" x="503238" y="1697038"/>
          <p14:tracePt t="3625" x="539750" y="1573213"/>
          <p14:tracePt t="3641" x="557213" y="1535113"/>
          <p14:tracePt t="3658" x="638175" y="1404938"/>
          <p14:tracePt t="3675" x="735013" y="1281113"/>
          <p14:tracePt t="3691" x="757238" y="1247775"/>
          <p14:tracePt t="3708" x="874713" y="1150938"/>
          <p14:tracePt t="3725" x="1047750" y="1058863"/>
          <p14:tracePt t="3741" x="1139825" y="1027113"/>
          <p14:tracePt t="3758" x="1400175" y="973138"/>
          <p14:tracePt t="3775" x="1616075" y="950913"/>
          <p14:tracePt t="3791" x="1663700" y="950913"/>
          <p14:tracePt t="3808" x="1809750" y="977900"/>
          <p14:tracePt t="3825" x="1908175" y="1004888"/>
          <p14:tracePt t="3841" x="1935163" y="1020763"/>
          <p14:tracePt t="3858" x="2085975" y="1074738"/>
          <p14:tracePt t="3874" x="2297113" y="1162050"/>
          <p14:tracePt t="3891" x="2366963" y="1193800"/>
          <p14:tracePt t="3908" x="2420938" y="1227138"/>
          <p14:tracePt t="3925" x="2425700" y="1231900"/>
          <p14:tracePt t="4003" x="2425700" y="1227138"/>
          <p14:tracePt t="4034" x="2425700" y="1220788"/>
          <p14:tracePt t="4073" x="2420938" y="1220788"/>
          <p14:tracePt t="4083" x="2409825" y="1238250"/>
          <p14:tracePt t="4093" x="2405063" y="1258888"/>
          <p14:tracePt t="4108" x="2405063" y="1285875"/>
          <p14:tracePt t="4125" x="2389188" y="1355725"/>
          <p14:tracePt t="4141" x="2382838" y="1416050"/>
          <p14:tracePt t="4158" x="2355850" y="1519238"/>
          <p14:tracePt t="4175" x="2281238" y="1701800"/>
          <p14:tracePt t="4191" x="2216150" y="1843088"/>
          <p14:tracePt t="4208" x="2144713" y="1989138"/>
          <p14:tracePt t="4225" x="2054225" y="2139950"/>
          <p14:tracePt t="4241" x="2016125" y="2209800"/>
          <p14:tracePt t="4258" x="1993900" y="2247900"/>
          <p14:tracePt t="4275" x="1973263" y="2328863"/>
          <p14:tracePt t="4291" x="1955800" y="2362200"/>
          <p14:tracePt t="4308" x="1917700" y="2405063"/>
          <p14:tracePt t="4324" x="1885950" y="2447925"/>
          <p14:tracePt t="4341" x="1874838" y="2463800"/>
          <p14:tracePt t="4358" x="1831975" y="2490788"/>
          <p14:tracePt t="4375" x="1789113" y="2524125"/>
          <p14:tracePt t="4392" x="1778000" y="2528888"/>
          <p14:tracePt t="4408" x="1755775" y="2540000"/>
          <p14:tracePt t="4463" x="1755775" y="2544763"/>
          <p14:tracePt t="4534" x="1755775" y="2551113"/>
          <p14:tracePt t="4544" x="1755775" y="2555875"/>
          <p14:tracePt t="4553" x="1762125" y="2571750"/>
          <p14:tracePt t="4563" x="1766888" y="2582863"/>
          <p14:tracePt t="4574" x="1782763" y="2605088"/>
          <p14:tracePt t="4591" x="1789113" y="2625725"/>
          <p14:tracePt t="4608" x="1816100" y="2697163"/>
          <p14:tracePt t="4625" x="1820863" y="2762250"/>
          <p14:tracePt t="4641" x="1827213" y="2794000"/>
          <p14:tracePt t="4658" x="1827213" y="2886075"/>
          <p14:tracePt t="4674" x="1836738" y="3043238"/>
          <p14:tracePt t="4691" x="1836738" y="3090863"/>
          <p14:tracePt t="4708" x="1836738" y="3182938"/>
          <p14:tracePt t="4724" x="1831975" y="3225800"/>
          <p14:tracePt t="4741" x="1827213" y="3232150"/>
          <p14:tracePt t="4758" x="1827213" y="3248025"/>
          <p14:tracePt t="4774" x="1827213" y="3263900"/>
          <p14:tracePt t="4791" x="1827213" y="3290888"/>
          <p14:tracePt t="4808" x="1836738" y="3351213"/>
          <p14:tracePt t="4825" x="1847850" y="3398838"/>
          <p14:tracePt t="4841" x="1863725" y="3441700"/>
          <p14:tracePt t="4858" x="1881188" y="3490913"/>
          <p14:tracePt t="4875" x="1885950" y="3533775"/>
          <p14:tracePt t="4891" x="1901825" y="3582988"/>
          <p14:tracePt t="4908" x="1935163" y="3652838"/>
          <p14:tracePt t="4924" x="1966913" y="3717925"/>
          <p14:tracePt t="4941" x="1978025" y="3749675"/>
          <p14:tracePt t="4958" x="1989138" y="3771900"/>
          <p14:tracePt t="4974" x="1989138" y="3794125"/>
          <p14:tracePt t="4991" x="1989138" y="3805238"/>
          <p14:tracePt t="5008" x="1989138" y="3810000"/>
          <p14:tracePt t="5024" x="1989138" y="3814763"/>
          <p14:tracePt t="5053" x="1982788" y="3814763"/>
          <p14:tracePt t="5193" x="1978025" y="3814763"/>
          <p14:tracePt t="5223" x="1973263" y="3805238"/>
          <p14:tracePt t="5233" x="1966913" y="3783013"/>
          <p14:tracePt t="5243" x="1955800" y="3744913"/>
          <p14:tracePt t="5258" x="1951038" y="3722688"/>
          <p14:tracePt t="5274" x="1897063" y="3625850"/>
          <p14:tracePt t="5291" x="1881188" y="3594100"/>
          <p14:tracePt t="5308" x="1816100" y="3502025"/>
          <p14:tracePt t="5324" x="1778000" y="3432175"/>
          <p14:tracePt t="5341" x="1762125" y="3398838"/>
          <p14:tracePt t="5358" x="1739900" y="3317875"/>
          <p14:tracePt t="5374" x="1728788" y="3209925"/>
          <p14:tracePt t="5391" x="1719263" y="3160713"/>
          <p14:tracePt t="5408" x="1712913" y="3021013"/>
          <p14:tracePt t="5424" x="1701800" y="2901950"/>
          <p14:tracePt t="5441" x="1692275" y="2874963"/>
          <p14:tracePt t="5458" x="1685925" y="2789238"/>
          <p14:tracePt t="5474" x="1685925" y="2706688"/>
          <p14:tracePt t="5491" x="1697038" y="2679700"/>
          <p14:tracePt t="5508" x="1751013" y="2593975"/>
          <p14:tracePt t="5525" x="1827213" y="2528888"/>
          <p14:tracePt t="5541" x="1858963" y="2508250"/>
          <p14:tracePt t="5558" x="1897063" y="2486025"/>
          <p14:tracePt t="5575" x="1897063" y="2481263"/>
          <p14:tracePt t="5613" x="1901825" y="2481263"/>
          <p14:tracePt t="5625" x="1908175" y="2474913"/>
          <p14:tracePt t="5641" x="1917700" y="2474913"/>
          <p14:tracePt t="5658" x="1966913" y="2486025"/>
          <p14:tracePt t="5674" x="1993900" y="2490788"/>
          <p14:tracePt t="5691" x="1993900" y="2497138"/>
          <p14:tracePt t="5793" x="2000250" y="2497138"/>
          <p14:tracePt t="5823" x="2000250" y="2490788"/>
          <p14:tracePt t="5843" x="2005013" y="2486025"/>
          <p14:tracePt t="5853" x="2005013" y="2481263"/>
          <p14:tracePt t="5863" x="2009775" y="2474913"/>
          <p14:tracePt t="5874" x="2016125" y="2470150"/>
          <p14:tracePt t="5891" x="2020888" y="2459038"/>
          <p14:tracePt t="5908" x="2047875" y="2420938"/>
          <p14:tracePt t="5925" x="2074863" y="2378075"/>
          <p14:tracePt t="5941" x="2097088" y="2366963"/>
          <p14:tracePt t="5958" x="2171700" y="2317750"/>
          <p14:tracePt t="5974" x="2236788" y="2274888"/>
          <p14:tracePt t="5991" x="2247900" y="2263775"/>
          <p14:tracePt t="6008" x="2274888" y="2247900"/>
          <p14:tracePt t="6024" x="2274888" y="2243138"/>
          <p14:tracePt t="6041" x="2274888" y="2236788"/>
          <p14:tracePt t="6323" x="2274888" y="2243138"/>
          <p14:tracePt t="9884" x="2297113" y="2243138"/>
          <p14:tracePt t="10763" x="2297113" y="2236788"/>
          <p14:tracePt t="10773" x="2281238" y="2232025"/>
          <p14:tracePt t="10783" x="2274888" y="2232025"/>
          <p14:tracePt t="10794" x="2270125" y="2227263"/>
          <p14:tracePt t="10808" x="2270125" y="2220913"/>
          <p14:tracePt t="10824" x="2263775" y="2216150"/>
          <p14:tracePt t="10858" x="2259013" y="2198688"/>
          <p14:tracePt t="10891" x="2243138" y="2178050"/>
          <p14:tracePt t="10924" x="2220913" y="2151063"/>
          <p14:tracePt t="10941" x="2220913" y="2144713"/>
          <p14:tracePt t="10958" x="2220913" y="2135188"/>
          <p14:tracePt t="10975" x="2220913" y="2128838"/>
          <p14:tracePt t="11008" x="2220913" y="2108200"/>
          <p14:tracePt t="11024" x="2216150" y="2101850"/>
          <p14:tracePt t="11041" x="2209800" y="2090738"/>
          <p14:tracePt t="11058" x="2200275" y="2054225"/>
          <p14:tracePt t="11075" x="2182813" y="2009775"/>
          <p14:tracePt t="11091" x="2166938" y="1966913"/>
          <p14:tracePt t="11108" x="2144713" y="1928813"/>
          <p14:tracePt t="11125" x="2117725" y="1874838"/>
          <p14:tracePt t="11141" x="2090738" y="1843088"/>
          <p14:tracePt t="11158" x="2081213" y="1816100"/>
          <p14:tracePt t="11174" x="2043113" y="1789113"/>
          <p14:tracePt t="11191" x="2032000" y="1766888"/>
          <p14:tracePt t="11208" x="2009775" y="1746250"/>
          <p14:tracePt t="11224" x="1966913" y="1719263"/>
          <p14:tracePt t="11241" x="1946275" y="1708150"/>
          <p14:tracePt t="11258" x="1881188" y="1681163"/>
          <p14:tracePt t="11274" x="1831975" y="1654175"/>
          <p14:tracePt t="11292" x="1827213" y="1647825"/>
          <p14:tracePt t="11308" x="1809750" y="1631950"/>
          <p14:tracePt t="11324" x="1800225" y="1627188"/>
          <p14:tracePt t="11341" x="1793875" y="1620838"/>
          <p14:tracePt t="11358" x="1782763" y="1620838"/>
          <p14:tracePt t="11374" x="1766888" y="1616075"/>
          <p14:tracePt t="11391" x="1755775" y="1616075"/>
          <p14:tracePt t="11408" x="1739900" y="1604963"/>
          <p14:tracePt t="11424" x="1712913" y="1604963"/>
          <p14:tracePt t="11441" x="1701800" y="1604963"/>
          <p14:tracePt t="11458" x="1692275" y="1604963"/>
          <p14:tracePt t="11474" x="1685925" y="1604963"/>
          <p14:tracePt t="12553" x="1654175" y="1604963"/>
          <p14:tracePt t="12563" x="1589088" y="1600200"/>
          <p14:tracePt t="12573" x="1566863" y="1589088"/>
          <p14:tracePt t="12583" x="1535113" y="1582738"/>
          <p14:tracePt t="12593" x="1528763" y="1577975"/>
          <p14:tracePt t="12608" x="1524000" y="1577975"/>
          <p14:tracePt t="12863" x="1508125" y="1573213"/>
          <p14:tracePt t="12873" x="1481138" y="1566863"/>
          <p14:tracePt t="12883" x="1438275" y="1546225"/>
          <p14:tracePt t="12893" x="1292225" y="1512888"/>
          <p14:tracePt t="12908" x="1247775" y="1508125"/>
          <p14:tracePt t="12924" x="1200150" y="1474788"/>
          <p14:tracePt t="12941" x="1193800" y="1465263"/>
          <p14:tracePt t="12958" x="1193800" y="1447800"/>
          <p14:tracePt t="12974" x="1216025" y="1409700"/>
          <p14:tracePt t="12991" x="1227138" y="1400175"/>
          <p14:tracePt t="13008" x="1247775" y="1373188"/>
          <p14:tracePt t="13024" x="1254125" y="1373188"/>
          <p14:tracePt t="13041" x="1258888" y="1366838"/>
          <p14:tracePt t="13058" x="1292225" y="1362075"/>
          <p14:tracePt t="13075" x="1355725" y="1362075"/>
          <p14:tracePt t="13091" x="1443038" y="1362075"/>
          <p14:tracePt t="13108" x="1562100" y="1362075"/>
          <p14:tracePt t="13124" x="1616075" y="1362075"/>
          <p14:tracePt t="13141" x="1631950" y="1362075"/>
          <p14:tracePt t="13158" x="1636713" y="1366838"/>
          <p14:tracePt t="13175" x="1643063" y="1373188"/>
          <p14:tracePt t="13191" x="1643063" y="1377950"/>
          <p14:tracePt t="13208" x="1647825" y="1389063"/>
          <p14:tracePt t="13224" x="1647825" y="1404938"/>
          <p14:tracePt t="13241" x="1647825" y="1416050"/>
          <p14:tracePt t="13258" x="1631950" y="1458913"/>
          <p14:tracePt t="13274" x="1593850" y="1512888"/>
          <p14:tracePt t="13291" x="1573213" y="1535113"/>
          <p14:tracePt t="13308" x="1562100" y="1546225"/>
          <p14:tracePt t="13324" x="1555750" y="1546225"/>
          <p14:tracePt t="16634" x="1863725" y="1562100"/>
          <p14:tracePt t="16683" x="1870075" y="1562100"/>
          <p14:tracePt t="16693" x="1874838" y="1562100"/>
          <p14:tracePt t="16703" x="1881188" y="1555750"/>
          <p14:tracePt t="16723" x="1885950" y="1555750"/>
          <p14:tracePt t="17223" x="1885950" y="1550988"/>
          <p14:tracePt t="17313" x="1843088" y="1582738"/>
          <p14:tracePt t="17324" x="1800225" y="1616075"/>
          <p14:tracePt t="17334" x="1766888" y="1643063"/>
          <p14:tracePt t="17344" x="1724025" y="1670050"/>
          <p14:tracePt t="17358" x="1719263" y="1681163"/>
          <p14:tracePt t="17374" x="1712913" y="1681163"/>
          <p14:tracePt t="17391" x="1708150" y="1681163"/>
          <p14:tracePt t="29554" x="3178175" y="1535113"/>
          <p14:tracePt t="29563" x="3690938" y="1535113"/>
          <p14:tracePt t="29573" x="3814763" y="1535113"/>
          <p14:tracePt t="29583" x="3917950" y="1535113"/>
          <p14:tracePt t="29593" x="4171950" y="1497013"/>
          <p14:tracePt t="29624" x="4421188" y="1447800"/>
          <p14:tracePt t="29658" x="4664075" y="1404938"/>
          <p14:tracePt t="29691" x="4945063" y="1377950"/>
          <p14:tracePt t="29708" x="5111750" y="1355725"/>
          <p14:tracePt t="29724" x="5214938" y="1328738"/>
          <p14:tracePt t="29741" x="5237163" y="1323975"/>
          <p14:tracePt t="29758" x="5302250" y="1292225"/>
          <p14:tracePt t="29774" x="5349875" y="1285875"/>
          <p14:tracePt t="29791" x="5414963" y="1285875"/>
          <p14:tracePt t="29808" x="5583238" y="1308100"/>
          <p14:tracePt t="29824" x="5718175" y="1335088"/>
          <p14:tracePt t="29841" x="5864225" y="1382713"/>
          <p14:tracePt t="29858" x="6100763" y="1485900"/>
          <p14:tracePt t="29874" x="6219825" y="1539875"/>
          <p14:tracePt t="29891" x="6280150" y="1600200"/>
          <p14:tracePt t="29908" x="6323013" y="1674813"/>
          <p14:tracePt t="29924" x="6318250" y="1719263"/>
          <p14:tracePt t="29941" x="6300788" y="1728788"/>
          <p14:tracePt t="29958" x="6257925" y="1728788"/>
          <p14:tracePt t="29974" x="6199188" y="1728788"/>
          <p14:tracePt t="29991" x="6161088" y="1728788"/>
          <p14:tracePt t="30008" x="6118225" y="1712913"/>
          <p14:tracePt t="30024" x="6096000" y="1701800"/>
          <p14:tracePt t="30041" x="6080125" y="1701800"/>
          <p14:tracePt t="30058" x="6064250" y="1697038"/>
          <p14:tracePt t="30074" x="6057900" y="1697038"/>
          <p14:tracePt t="30091" x="6053138" y="1690688"/>
          <p14:tracePt t="30108" x="6046788" y="1690688"/>
          <p14:tracePt t="30124" x="6030913" y="1690688"/>
          <p14:tracePt t="30141" x="6019800" y="1690688"/>
          <p14:tracePt t="30158" x="6008688" y="1690688"/>
          <p14:tracePt t="30174" x="6003925" y="1690688"/>
          <p14:tracePt t="30214" x="6003925" y="1685925"/>
          <p14:tracePt t="30273" x="6003925" y="1681163"/>
          <p14:tracePt t="30523" x="5981700" y="1681163"/>
          <p14:tracePt t="30534" x="5954713" y="1697038"/>
          <p14:tracePt t="30543" x="5911850" y="1712913"/>
          <p14:tracePt t="30558" x="5819775" y="1751013"/>
          <p14:tracePt t="30574" x="5673725" y="1809750"/>
          <p14:tracePt t="30591" x="5549900" y="1874838"/>
          <p14:tracePt t="30624" x="5268913" y="2016125"/>
          <p14:tracePt t="30658" x="4875213" y="2171700"/>
          <p14:tracePt t="30691" x="4014788" y="2486025"/>
          <p14:tracePt t="30708" x="3540125" y="2663825"/>
          <p14:tracePt t="30724" x="3009900" y="2843213"/>
          <p14:tracePt t="30741" x="2805113" y="2913063"/>
          <p14:tracePt t="30758" x="2670175" y="2960688"/>
          <p14:tracePt t="30774" x="2474913" y="3032125"/>
          <p14:tracePt t="30791" x="2308225" y="3070225"/>
          <p14:tracePt t="30808" x="2070100" y="3124200"/>
          <p14:tracePt t="30824" x="1701800" y="3171825"/>
          <p14:tracePt t="30841" x="1454150" y="3198813"/>
          <p14:tracePt t="30858" x="1265238" y="3209925"/>
          <p14:tracePt t="30874" x="1155700" y="3209925"/>
          <p14:tracePt t="30891" x="1146175" y="3209925"/>
          <p14:tracePt t="30908" x="1101725" y="3178175"/>
          <p14:tracePt t="30924" x="1069975" y="3155950"/>
          <p14:tracePt t="30941" x="1054100" y="3151188"/>
          <p14:tracePt t="30958" x="1038225" y="3144838"/>
          <p14:tracePt t="30974" x="1031875" y="3133725"/>
          <p14:tracePt t="30991" x="1031875" y="3128963"/>
          <p14:tracePt t="31008" x="1031875" y="3090863"/>
          <p14:tracePt t="31024" x="1031875" y="3043238"/>
          <p14:tracePt t="31041" x="1031875" y="3021013"/>
          <p14:tracePt t="31058" x="1031875" y="2967038"/>
          <p14:tracePt t="31074" x="1031875" y="2906713"/>
          <p14:tracePt t="31091" x="1031875" y="2897188"/>
          <p14:tracePt t="31107" x="1031875" y="2852738"/>
          <p14:tracePt t="31124" x="1038225" y="2820988"/>
          <p14:tracePt t="31141" x="1038225" y="2809875"/>
          <p14:tracePt t="31158" x="1054100" y="2794000"/>
          <p14:tracePt t="31174" x="1054100" y="2789238"/>
          <p14:tracePt t="31191" x="1058863" y="2789238"/>
          <p14:tracePt t="31313" x="1058863" y="2794000"/>
          <p14:tracePt t="31334" x="1065213" y="2794000"/>
          <p14:tracePt t="31343" x="1074738" y="2805113"/>
          <p14:tracePt t="31353" x="1112838" y="2805113"/>
          <p14:tracePt t="31363" x="1135063" y="2805113"/>
          <p14:tracePt t="31374" x="1150938" y="2805113"/>
          <p14:tracePt t="31391" x="1200150" y="2805113"/>
          <p14:tracePt t="31408" x="1247775" y="2805113"/>
          <p14:tracePt t="31424" x="1274763" y="2798763"/>
          <p14:tracePt t="31441" x="1274763" y="2794000"/>
          <p14:tracePt t="31458" x="1281113" y="2789238"/>
          <p14:tracePt t="31474" x="1281113" y="2782888"/>
          <p14:tracePt t="31553" x="1281113" y="2778125"/>
          <p14:tracePt t="31573" x="1281113" y="2771775"/>
          <p14:tracePt t="31583" x="1281113" y="2767013"/>
          <p14:tracePt t="31593" x="1281113" y="2762250"/>
          <p14:tracePt t="31613" x="1281113" y="2755900"/>
          <p14:tracePt t="31713" x="1281113" y="2751138"/>
          <p14:tracePt t="31743" x="1281113" y="2744788"/>
          <p14:tracePt t="31773" x="1281113" y="2740025"/>
          <p14:tracePt t="31793" x="1281113" y="2733675"/>
          <p14:tracePt t="32113" x="1274763" y="2733675"/>
          <p14:tracePt t="32123" x="1265238" y="2744788"/>
          <p14:tracePt t="32143" x="1258888" y="2744788"/>
          <p14:tracePt t="32153" x="1254125" y="2744788"/>
          <p14:tracePt t="32193" x="1247775" y="2744788"/>
          <p14:tracePt t="32213" x="1243013" y="2744788"/>
          <p14:tracePt t="32223" x="1227138" y="2744788"/>
          <p14:tracePt t="32241" x="1216025" y="2744788"/>
          <p14:tracePt t="32274" x="1128713" y="2740025"/>
          <p14:tracePt t="32291" x="1101725" y="2733675"/>
          <p14:tracePt t="32308" x="1096963" y="2728913"/>
          <p14:tracePt t="32324" x="1092200" y="2717800"/>
          <p14:tracePt t="32341" x="1092200" y="2706688"/>
          <p14:tracePt t="32357" x="1085850" y="2701925"/>
          <p14:tracePt t="32375" x="1085850" y="2690813"/>
          <p14:tracePt t="32407" x="1081088" y="2686050"/>
          <p14:tracePt t="32424" x="1081088" y="2679700"/>
          <p14:tracePt t="32441" x="1074738" y="2679700"/>
          <p14:tracePt t="32458" x="1074738" y="2670175"/>
          <p14:tracePt t="32474" x="1069975" y="2659063"/>
          <p14:tracePt t="32491" x="1069975" y="2652713"/>
          <p14:tracePt t="32507" x="1065213" y="2647950"/>
          <p14:tracePt t="32524" x="1065213" y="2643188"/>
          <p14:tracePt t="32613" x="1058863" y="2632075"/>
          <p14:tracePt t="32623" x="1058863" y="2616200"/>
          <p14:tracePt t="32643" x="1054100" y="2609850"/>
          <p14:tracePt t="32653" x="1047750" y="2605088"/>
          <p14:tracePt t="32663" x="1042988" y="2598738"/>
          <p14:tracePt t="32674" x="1042988" y="2593975"/>
          <p14:tracePt t="32691" x="1038225" y="2589213"/>
          <p14:tracePt t="32707" x="1038225" y="2582863"/>
          <p14:tracePt t="32724" x="1038225" y="2562225"/>
          <p14:tracePt t="32741" x="1038225" y="2555875"/>
          <p14:tracePt t="32758" x="1038225" y="2551113"/>
          <p14:tracePt t="32774" x="1038225" y="2535238"/>
          <p14:tracePt t="32808" x="1038225" y="2528888"/>
          <p14:tracePt t="32824" x="1047750" y="2517775"/>
          <p14:tracePt t="32857" x="1065213" y="2513013"/>
          <p14:tracePt t="32874" x="1162050" y="2490788"/>
          <p14:tracePt t="32891" x="1216025" y="2490788"/>
          <p14:tracePt t="32907" x="1281113" y="2481263"/>
          <p14:tracePt t="32924" x="1312863" y="2474913"/>
          <p14:tracePt t="32941" x="1377950" y="2474913"/>
          <p14:tracePt t="32957" x="1389063" y="2474913"/>
          <p14:tracePt t="32974" x="1393825" y="2474913"/>
          <p14:tracePt t="32993" x="1393825" y="2481263"/>
          <p14:tracePt t="33007" x="1389063" y="2490788"/>
          <p14:tracePt t="33024" x="1377950" y="2501900"/>
          <p14:tracePt t="33041" x="1373188" y="2501900"/>
          <p14:tracePt t="33058" x="1373188" y="2508250"/>
          <p14:tracePt t="33074" x="1373188" y="2513013"/>
          <p14:tracePt t="33091" x="1373188" y="2517775"/>
          <p14:tracePt t="33108" x="1373188" y="2528888"/>
          <p14:tracePt t="33124" x="1366838" y="2555875"/>
          <p14:tracePt t="33141" x="1350963" y="2562225"/>
          <p14:tracePt t="33158" x="1339850" y="2582863"/>
          <p14:tracePt t="33193" x="1335088" y="2582863"/>
          <p14:tracePt t="33223" x="1328738" y="2589213"/>
          <p14:tracePt t="33243" x="1323975" y="2593975"/>
          <p14:tracePt t="33883" x="1323975" y="2598738"/>
          <p14:tracePt t="33893" x="1319213" y="2598738"/>
          <p14:tracePt t="34003" x="1319213" y="2605088"/>
          <p14:tracePt t="41594" x="1901825" y="2636838"/>
          <p14:tracePt t="41603" x="1978025" y="2636838"/>
          <p14:tracePt t="41613" x="2081213" y="2636838"/>
          <p14:tracePt t="41624" x="2232025" y="2636838"/>
          <p14:tracePt t="41641" x="2335213" y="2632075"/>
          <p14:tracePt t="41658" x="2582863" y="2616200"/>
          <p14:tracePt t="41674" x="2879725" y="2578100"/>
          <p14:tracePt t="41691" x="2994025" y="2566988"/>
          <p14:tracePt t="41724" x="3686175" y="2535238"/>
          <p14:tracePt t="41757" x="4230688" y="2535238"/>
          <p14:tracePt t="41791" x="4711700" y="2551113"/>
          <p14:tracePt t="41808" x="5203825" y="2566988"/>
          <p14:tracePt t="41824" x="5772150" y="2566988"/>
          <p14:tracePt t="41841" x="5949950" y="2566988"/>
          <p14:tracePt t="41857" x="6280150" y="2566988"/>
          <p14:tracePt t="41874" x="6489700" y="2566988"/>
          <p14:tracePt t="41891" x="6565900" y="2566988"/>
          <p14:tracePt t="41908" x="6835775" y="2578100"/>
          <p14:tracePt t="41924" x="7073900" y="2598738"/>
          <p14:tracePt t="41941" x="7323138" y="2598738"/>
          <p14:tracePt t="41958" x="7635875" y="2598738"/>
          <p14:tracePt t="41974" x="7813675" y="2598738"/>
          <p14:tracePt t="41991" x="7927975" y="2598738"/>
          <p14:tracePt t="42007" x="8067675" y="2593975"/>
          <p14:tracePt t="42024" x="8197850" y="2571750"/>
          <p14:tracePt t="42041" x="8312150" y="2566988"/>
          <p14:tracePt t="42058" x="8451850" y="2544763"/>
          <p14:tracePt t="42074" x="8597900" y="2508250"/>
          <p14:tracePt t="42091" x="8678863" y="2474913"/>
          <p14:tracePt t="42107" x="8782050" y="2459038"/>
          <p14:tracePt t="42125" x="8928100" y="2432050"/>
          <p14:tracePt t="42141" x="9029700" y="2398713"/>
          <p14:tracePt t="42157" x="9166225" y="2351088"/>
          <p14:tracePt t="42174" x="9274175" y="2312988"/>
          <p14:tracePt t="42191" x="9290050" y="2301875"/>
          <p14:tracePt t="42207" x="9301163" y="2297113"/>
          <p14:tracePt t="42224" x="9301163" y="2281238"/>
          <p14:tracePt t="42241" x="9305925" y="2263775"/>
          <p14:tracePt t="42257" x="9310688" y="2232025"/>
          <p14:tracePt t="42274" x="9310688" y="2209800"/>
          <p14:tracePt t="42291" x="9301163" y="2189163"/>
          <p14:tracePt t="42308" x="9263063" y="2135188"/>
          <p14:tracePt t="42324" x="9170988" y="2090738"/>
          <p14:tracePt t="42341" x="9117013" y="2085975"/>
          <p14:tracePt t="42357" x="8916988" y="2074863"/>
          <p14:tracePt t="42374" x="8705850" y="2074863"/>
          <p14:tracePt t="42391" x="8613775" y="2074863"/>
          <p14:tracePt t="42408" x="8467725" y="2108200"/>
          <p14:tracePt t="42424" x="8435975" y="2117725"/>
          <p14:tracePt t="42441" x="8431213" y="2124075"/>
          <p14:tracePt t="42458" x="8413750" y="2139950"/>
          <p14:tracePt t="42474" x="8348663" y="2227263"/>
          <p14:tracePt t="42491" x="8321675" y="2259013"/>
          <p14:tracePt t="42507" x="8235950" y="2362200"/>
          <p14:tracePt t="42524" x="8177213" y="2452688"/>
          <p14:tracePt t="42541" x="8166100" y="2470150"/>
          <p14:tracePt t="42558" x="8166100" y="2517775"/>
          <p14:tracePt t="42574" x="8204200" y="2571750"/>
          <p14:tracePt t="42591" x="8247063" y="2593975"/>
          <p14:tracePt t="42607" x="8413750" y="2625725"/>
          <p14:tracePt t="42624" x="8582025" y="2625725"/>
          <p14:tracePt t="42641" x="8658225" y="2625725"/>
          <p14:tracePt t="42658" x="8743950" y="2625725"/>
          <p14:tracePt t="42674" x="8786813" y="2625725"/>
          <p14:tracePt t="42691" x="8824913" y="2609850"/>
          <p14:tracePt t="42707" x="8883650" y="2598738"/>
          <p14:tracePt t="42724" x="8916988" y="2593975"/>
          <p14:tracePt t="42741" x="8932863" y="2589213"/>
          <p14:tracePt t="42758" x="8948738" y="2578100"/>
          <p14:tracePt t="42774" x="8966200" y="2566988"/>
          <p14:tracePt t="42791" x="8982075" y="2555875"/>
          <p14:tracePt t="42808" x="8993188" y="2551113"/>
          <p14:tracePt t="42824" x="8997950" y="2544763"/>
          <p14:tracePt t="43003" x="8997950" y="2540000"/>
          <p14:tracePt t="43613" x="9013825" y="2562225"/>
          <p14:tracePt t="43623" x="9029700" y="2582863"/>
          <p14:tracePt t="43634" x="9040813" y="2593975"/>
          <p14:tracePt t="43644" x="9056688" y="2598738"/>
          <p14:tracePt t="43658" x="9067800" y="2609850"/>
          <p14:tracePt t="43674" x="9078913" y="2616200"/>
          <p14:tracePt t="44013" x="9074150" y="2616200"/>
          <p14:tracePt t="44023" x="9063038" y="2616200"/>
          <p14:tracePt t="44034" x="9051925" y="2616200"/>
          <p14:tracePt t="44058" x="8912225" y="2636838"/>
          <p14:tracePt t="44074" x="8739188" y="2643188"/>
          <p14:tracePt t="44091" x="8685213" y="2652713"/>
          <p14:tracePt t="44107" x="8582025" y="2663825"/>
          <p14:tracePt t="44141" x="8512175" y="2663825"/>
          <p14:tracePt t="44174" x="8478838" y="2670175"/>
          <p14:tracePt t="44207" x="8474075" y="2670175"/>
          <p14:tracePt t="46533" x="8462963" y="2674938"/>
          <p14:tracePt t="46543" x="8447088" y="2679700"/>
          <p14:tracePt t="46553" x="8321675" y="2740025"/>
          <p14:tracePt t="46563" x="8020050" y="2820988"/>
          <p14:tracePt t="46574" x="7889875" y="2852738"/>
          <p14:tracePt t="46591" x="7615238" y="2906713"/>
          <p14:tracePt t="46607" x="7350125" y="2978150"/>
          <p14:tracePt t="46641" x="7024688" y="3074988"/>
          <p14:tracePt t="46674" x="6869113" y="3124200"/>
          <p14:tracePt t="46707" x="6619875" y="3182938"/>
          <p14:tracePt t="46724" x="6388100" y="3221038"/>
          <p14:tracePt t="46741" x="6296025" y="3232150"/>
          <p14:tracePt t="46757" x="6069013" y="3252788"/>
          <p14:tracePt t="46774" x="5853113" y="3263900"/>
          <p14:tracePt t="46791" x="5788025" y="3263900"/>
          <p14:tracePt t="46808" x="5576888" y="3263900"/>
          <p14:tracePt t="46824" x="5268913" y="3263900"/>
          <p14:tracePt t="46841" x="5138738" y="3263900"/>
          <p14:tracePt t="46858" x="4772025" y="3263900"/>
          <p14:tracePt t="46874" x="4475163" y="3275013"/>
          <p14:tracePt t="46891" x="4383088" y="3275013"/>
          <p14:tracePt t="46907" x="4268788" y="3275013"/>
          <p14:tracePt t="46924" x="4248150" y="3275013"/>
          <p14:tracePt t="46941" x="4241800" y="3275013"/>
          <p14:tracePt t="46957" x="4221163" y="3286125"/>
          <p14:tracePt t="46974" x="4160838" y="3302000"/>
          <p14:tracePt t="46991" x="4129088" y="3317875"/>
          <p14:tracePt t="47007" x="4079875" y="3333750"/>
          <p14:tracePt t="47024" x="4075113" y="3340100"/>
          <p14:tracePt t="47041" x="4068763" y="3344863"/>
          <p14:tracePt t="47173" x="4075113" y="3340100"/>
          <p14:tracePt t="47203" x="4075113" y="3333750"/>
          <p14:tracePt t="47273" x="4086225" y="3333750"/>
          <p14:tracePt t="47283" x="4095750" y="3333750"/>
          <p14:tracePt t="47293" x="4129088" y="3324225"/>
          <p14:tracePt t="47307" x="4167188" y="3324225"/>
          <p14:tracePt t="47324" x="4259263" y="3317875"/>
          <p14:tracePt t="47341" x="4286250" y="3317875"/>
          <p14:tracePt t="47357" x="4306888" y="3306763"/>
          <p14:tracePt t="47413" x="4313238" y="3302000"/>
          <p14:tracePt t="47423" x="4318000" y="3297238"/>
          <p14:tracePt t="47444" x="4318000" y="3290888"/>
          <p14:tracePt t="47453" x="4322763" y="3286125"/>
          <p14:tracePt t="47473" x="4329113" y="3275013"/>
          <p14:tracePt t="47483" x="4333875" y="3270250"/>
          <p14:tracePt t="47493" x="4340225" y="3270250"/>
          <p14:tracePt t="47507" x="4340225" y="3263900"/>
          <p14:tracePt t="47524" x="4340225" y="3259138"/>
          <p14:tracePt t="47541" x="4344988" y="3252788"/>
          <p14:tracePt t="47558" x="4349750" y="3241675"/>
          <p14:tracePt t="47574" x="4360863" y="3232150"/>
          <p14:tracePt t="47591" x="4376738" y="3221038"/>
          <p14:tracePt t="47607" x="4398963" y="3198813"/>
          <p14:tracePt t="47624" x="4398963" y="3194050"/>
          <p14:tracePt t="47641" x="4403725" y="3194050"/>
          <p14:tracePt t="47657" x="4403725" y="3187700"/>
          <p14:tracePt t="47693" x="4414838" y="3182938"/>
          <p14:tracePt t="47708" x="4441825" y="3182938"/>
          <p14:tracePt t="47724" x="4522788" y="3178175"/>
          <p14:tracePt t="47741" x="4614863" y="3167063"/>
          <p14:tracePt t="47758" x="4803775" y="3155950"/>
          <p14:tracePt t="47774" x="4906963" y="3155950"/>
          <p14:tracePt t="47791" x="4945063" y="3151188"/>
          <p14:tracePt t="47808" x="4965700" y="3151188"/>
          <p14:tracePt t="47824" x="4976813" y="3151188"/>
          <p14:tracePt t="47841" x="4999038" y="3151188"/>
          <p14:tracePt t="47858" x="5048250" y="3151188"/>
          <p14:tracePt t="47874" x="5122863" y="3140075"/>
          <p14:tracePt t="47891" x="5172075" y="3140075"/>
          <p14:tracePt t="47907" x="5210175" y="3140075"/>
          <p14:tracePt t="47924" x="5241925" y="3140075"/>
          <p14:tracePt t="47941" x="5253038" y="3140075"/>
          <p14:tracePt t="47957" x="5264150" y="3140075"/>
          <p14:tracePt t="47993" x="5280025" y="3140075"/>
          <p14:tracePt t="48008" x="5291138" y="3140075"/>
          <p14:tracePt t="48024" x="5311775" y="3140075"/>
          <p14:tracePt t="48041" x="5318125" y="3140075"/>
          <p14:tracePt t="48213" x="5318125" y="3144838"/>
          <p14:tracePt t="48223" x="5318125" y="3151188"/>
          <p14:tracePt t="48233" x="5318125" y="3155950"/>
          <p14:tracePt t="48253" x="5318125" y="3160713"/>
          <p14:tracePt t="48263" x="5318125" y="3167063"/>
          <p14:tracePt t="48283" x="5318125" y="3171825"/>
          <p14:tracePt t="48293" x="5311775" y="3178175"/>
          <p14:tracePt t="48343" x="5311775" y="3182938"/>
          <p14:tracePt t="48774" x="5329238" y="3182938"/>
          <p14:tracePt t="48783" x="5334000" y="3182938"/>
          <p14:tracePt t="48803" x="5334000" y="3187700"/>
          <p14:tracePt t="48808" x="5338763" y="3187700"/>
          <p14:tracePt t="48824" x="5349875" y="3187700"/>
          <p14:tracePt t="48857" x="5365750" y="3187700"/>
          <p14:tracePt t="48891" x="5383213" y="3187700"/>
          <p14:tracePt t="48924" x="5399088" y="3187700"/>
          <p14:tracePt t="48957" x="5403850" y="3182938"/>
          <p14:tracePt t="49353" x="5410200" y="3182938"/>
          <p14:tracePt t="50083" x="5376863" y="3167063"/>
          <p14:tracePt t="50093" x="5273675" y="3140075"/>
          <p14:tracePt t="50103" x="5133975" y="3113088"/>
          <p14:tracePt t="50113" x="4826000" y="3036888"/>
          <p14:tracePt t="50124" x="4702175" y="3016250"/>
          <p14:tracePt t="50157" x="4333875" y="2955925"/>
          <p14:tracePt t="50191" x="4129088" y="2940050"/>
          <p14:tracePt t="50224" x="3794125" y="2897188"/>
          <p14:tracePt t="50241" x="3717925" y="2890838"/>
          <p14:tracePt t="50257" x="3524250" y="2870200"/>
          <p14:tracePt t="50274" x="3351213" y="2870200"/>
          <p14:tracePt t="50291" x="3297238" y="2870200"/>
          <p14:tracePt t="50307" x="3133725" y="2859088"/>
          <p14:tracePt t="50324" x="2859088" y="2816225"/>
          <p14:tracePt t="50341" x="2744788" y="2805113"/>
          <p14:tracePt t="50358" x="2382838" y="2740025"/>
          <p14:tracePt t="50374" x="2070100" y="2706688"/>
          <p14:tracePt t="50391" x="1973263" y="2697163"/>
          <p14:tracePt t="50407" x="1762125" y="2663825"/>
          <p14:tracePt t="50424" x="1582738" y="2636838"/>
          <p14:tracePt t="50441" x="1519238" y="2625725"/>
          <p14:tracePt t="50458" x="1350963" y="2598738"/>
          <p14:tracePt t="50474" x="1193800" y="2578100"/>
          <p14:tracePt t="50491" x="1155700" y="2566988"/>
          <p14:tracePt t="50507" x="1108075" y="2562225"/>
          <p14:tracePt t="50524" x="1101725" y="2562225"/>
          <p14:tracePt t="50553" x="1101725" y="2555875"/>
          <p14:tracePt t="50623" x="1108075" y="2555875"/>
          <p14:tracePt t="50643" x="1108075" y="2551113"/>
          <p14:tracePt t="50693" x="1112838" y="2551113"/>
          <p14:tracePt t="50943" x="1128713" y="2551113"/>
          <p14:tracePt t="50953" x="1155700" y="2551113"/>
          <p14:tracePt t="50963" x="1177925" y="2551113"/>
          <p14:tracePt t="50974" x="1200150" y="2551113"/>
          <p14:tracePt t="50991" x="1238250" y="2551113"/>
          <p14:tracePt t="51007" x="1312863" y="2551113"/>
          <p14:tracePt t="51024" x="1373188" y="2551113"/>
          <p14:tracePt t="51041" x="1409700" y="2551113"/>
          <p14:tracePt t="51058" x="1427163" y="2544763"/>
          <p14:tracePt t="51203" x="1431925" y="2544763"/>
          <p14:tracePt t="51223" x="1438275" y="2544763"/>
          <p14:tracePt t="51233" x="1438275" y="2551113"/>
          <p14:tracePt t="51243" x="1443038" y="2551113"/>
          <p14:tracePt t="51257" x="1447800" y="2551113"/>
          <p14:tracePt t="51493" x="1454150" y="2551113"/>
          <p14:tracePt t="51503" x="1465263" y="2555875"/>
          <p14:tracePt t="51513" x="1512888" y="2566988"/>
          <p14:tracePt t="51524" x="1616075" y="2578100"/>
          <p14:tracePt t="51541" x="1663700" y="2578100"/>
          <p14:tracePt t="51558" x="1782763" y="2582863"/>
          <p14:tracePt t="51574" x="1843088" y="2593975"/>
          <p14:tracePt t="51591" x="1847850" y="2598738"/>
          <p14:tracePt t="51993" x="1782763" y="2598738"/>
          <p14:tracePt t="52003" x="1647825" y="2598738"/>
          <p14:tracePt t="52013" x="1535113" y="2598738"/>
          <p14:tracePt t="52024" x="1409700" y="2598738"/>
          <p14:tracePt t="52057" x="977900" y="2598738"/>
          <p14:tracePt t="52091" x="946150" y="2589213"/>
          <p14:tracePt t="52293" x="966788" y="2582863"/>
          <p14:tracePt t="52303" x="1038225" y="2571750"/>
          <p14:tracePt t="52313" x="1146175" y="2571750"/>
          <p14:tracePt t="52324" x="1238250" y="2571750"/>
          <p14:tracePt t="52341" x="1312863" y="2566988"/>
          <p14:tracePt t="52357" x="1465263" y="2566988"/>
          <p14:tracePt t="52374" x="1519238" y="2566988"/>
          <p14:tracePt t="52423" x="1524000" y="2566988"/>
          <p14:tracePt t="52583" x="1528763" y="2566988"/>
          <p14:tracePt t="52593" x="1573213" y="2578100"/>
          <p14:tracePt t="52603" x="1609725" y="2593975"/>
          <p14:tracePt t="52613" x="1692275" y="2616200"/>
          <p14:tracePt t="52624" x="1924050" y="2643188"/>
          <p14:tracePt t="52641" x="2081213" y="2643188"/>
          <p14:tracePt t="52657" x="2771775" y="2643188"/>
          <p14:tracePt t="52674" x="3160713" y="2643188"/>
          <p14:tracePt t="52691" x="3225800" y="2636838"/>
          <p14:tracePt t="52708" x="3243263" y="2632075"/>
          <p14:tracePt t="52741" x="3243263" y="2625725"/>
          <p14:tracePt t="53173" x="3236913" y="2625725"/>
          <p14:tracePt t="53503" x="3236913" y="2632075"/>
          <p14:tracePt t="57524" x="4329113" y="2755900"/>
          <p14:tracePt t="57534" x="4367213" y="2755900"/>
          <p14:tracePt t="57544" x="4457700" y="2751138"/>
          <p14:tracePt t="57557" x="4513263" y="2744788"/>
          <p14:tracePt t="57574" x="4679950" y="2713038"/>
          <p14:tracePt t="57591" x="4745038" y="2706688"/>
          <p14:tracePt t="57624" x="5102225" y="2663825"/>
          <p14:tracePt t="57657" x="5253038" y="2663825"/>
          <p14:tracePt t="57691" x="5334000" y="2674938"/>
          <p14:tracePt t="57707" x="5387975" y="2697163"/>
          <p14:tracePt t="57724" x="5457825" y="2713038"/>
          <p14:tracePt t="57741" x="5484813" y="2717800"/>
          <p14:tracePt t="57757" x="5556250" y="2733675"/>
          <p14:tracePt t="57774" x="5626100" y="2751138"/>
          <p14:tracePt t="57791" x="5657850" y="2767013"/>
          <p14:tracePt t="57807" x="5788025" y="2805113"/>
          <p14:tracePt t="57824" x="5900738" y="2863850"/>
          <p14:tracePt t="57841" x="5934075" y="2886075"/>
          <p14:tracePt t="57857" x="6035675" y="2960688"/>
          <p14:tracePt t="57874" x="6127750" y="3021013"/>
          <p14:tracePt t="57891" x="6172200" y="3048000"/>
          <p14:tracePt t="57907" x="6269038" y="3097213"/>
          <p14:tracePt t="57924" x="6361113" y="3144838"/>
          <p14:tracePt t="57941" x="6415088" y="3182938"/>
          <p14:tracePt t="57957" x="6469063" y="3232150"/>
          <p14:tracePt t="57974" x="6496050" y="3263900"/>
          <p14:tracePt t="57991" x="6511925" y="3279775"/>
          <p14:tracePt t="58007" x="6527800" y="3306763"/>
          <p14:tracePt t="58024" x="6550025" y="3317875"/>
          <p14:tracePt t="58041" x="6561138" y="3324225"/>
          <p14:tracePt t="58058" x="6581775" y="3333750"/>
          <p14:tracePt t="58074" x="6608763" y="3333750"/>
          <p14:tracePt t="58091" x="6619875" y="3333750"/>
          <p14:tracePt t="58108" x="6626225" y="3333750"/>
          <p14:tracePt t="58133" x="6630988" y="3333750"/>
          <p14:tracePt t="58153" x="6635750" y="3333750"/>
          <p14:tracePt t="58163" x="6642100" y="3324225"/>
          <p14:tracePt t="58174" x="6646863" y="3317875"/>
          <p14:tracePt t="58191" x="6653213" y="3313113"/>
          <p14:tracePt t="58208" x="6662738" y="3302000"/>
          <p14:tracePt t="58224" x="6680200" y="3286125"/>
          <p14:tracePt t="58241" x="6684963" y="3279775"/>
          <p14:tracePt t="58257" x="6696075" y="3263900"/>
          <p14:tracePt t="58274" x="6700838" y="3252788"/>
          <p14:tracePt t="58291" x="6700838" y="3248025"/>
          <p14:tracePt t="58307" x="6700838" y="3241675"/>
          <p14:tracePt t="58324" x="6700838" y="3236913"/>
          <p14:tracePt t="58341" x="6700838" y="3232150"/>
          <p14:tracePt t="58357" x="6700838" y="3221038"/>
          <p14:tracePt t="58374" x="6700838" y="3214688"/>
          <p14:tracePt t="58391" x="6700838" y="3209925"/>
          <p14:tracePt t="58407" x="6700838" y="3205163"/>
          <p14:tracePt t="58424" x="6700838" y="3198813"/>
          <p14:tracePt t="58457" x="6689725" y="3194050"/>
          <p14:tracePt t="58474" x="6680200" y="3178175"/>
          <p14:tracePt t="58491" x="6673850" y="3171825"/>
          <p14:tracePt t="58507" x="6642100" y="3160713"/>
          <p14:tracePt t="58524" x="6581775" y="3140075"/>
          <p14:tracePt t="58541" x="6561138" y="3133725"/>
          <p14:tracePt t="58558" x="6511925" y="3117850"/>
          <p14:tracePt t="58574" x="6480175" y="3113088"/>
          <p14:tracePt t="58591" x="6473825" y="3113088"/>
          <p14:tracePt t="58607" x="6469063" y="3106738"/>
          <p14:tracePt t="58734" x="6462713" y="3106738"/>
          <p14:tracePt t="59423" x="6361113" y="3241675"/>
          <p14:tracePt t="59433" x="6042025" y="3529013"/>
          <p14:tracePt t="59443" x="5868988" y="3621088"/>
          <p14:tracePt t="59457" x="5522913" y="3776663"/>
          <p14:tracePt t="59474" x="5118100" y="3944938"/>
          <p14:tracePt t="59491" x="4776788" y="4079875"/>
          <p14:tracePt t="59507" x="4464050" y="4221163"/>
          <p14:tracePt t="59524" x="4268788" y="4306888"/>
          <p14:tracePt t="59557" x="3717925" y="4506913"/>
          <p14:tracePt t="59591" x="3306763" y="4625975"/>
          <p14:tracePt t="59624" x="3032125" y="4664075"/>
          <p14:tracePt t="59641" x="2982913" y="4664075"/>
          <p14:tracePt t="59657" x="2913063" y="4675188"/>
          <p14:tracePt t="59674" x="2771775" y="4675188"/>
          <p14:tracePt t="59691" x="2659063" y="4675188"/>
          <p14:tracePt t="59707" x="2517775" y="4657725"/>
          <p14:tracePt t="59724" x="2362200" y="4630738"/>
          <p14:tracePt t="59741" x="2324100" y="4621213"/>
          <p14:tracePt t="59757" x="2227263" y="4603750"/>
          <p14:tracePt t="59774" x="2166938" y="4594225"/>
          <p14:tracePt t="59791" x="2139950" y="4587875"/>
          <p14:tracePt t="59807" x="2070100" y="4587875"/>
          <p14:tracePt t="59824" x="1993900" y="4587875"/>
          <p14:tracePt t="59841" x="1978025" y="4587875"/>
          <p14:tracePt t="59857" x="1951038" y="4587875"/>
          <p14:tracePt t="59903" x="1951038" y="4583113"/>
          <p14:tracePt t="59913" x="1946275" y="4576763"/>
          <p14:tracePt t="59933" x="1946275" y="4572000"/>
          <p14:tracePt t="59943" x="1939925" y="4572000"/>
          <p14:tracePt t="59957" x="1939925" y="4567238"/>
          <p14:tracePt t="59983" x="1939925" y="4560888"/>
          <p14:tracePt t="59993" x="1935163" y="4549775"/>
          <p14:tracePt t="60007" x="1917700" y="4506913"/>
          <p14:tracePt t="60024" x="1885950" y="4421188"/>
          <p14:tracePt t="60041" x="1870075" y="4394200"/>
          <p14:tracePt t="60057" x="1827213" y="4306888"/>
          <p14:tracePt t="60074" x="1809750" y="4221163"/>
          <p14:tracePt t="60091" x="1800225" y="4203700"/>
          <p14:tracePt t="60107" x="1793875" y="4149725"/>
          <p14:tracePt t="60124" x="1782763" y="4129088"/>
          <p14:tracePt t="60141" x="1778000" y="4122738"/>
          <p14:tracePt t="60157" x="1773238" y="4106863"/>
          <p14:tracePt t="60513" x="1778000" y="4106863"/>
          <p14:tracePt t="60523" x="1827213" y="4102100"/>
          <p14:tracePt t="60534" x="1874838" y="4102100"/>
          <p14:tracePt t="60553" x="1917700" y="4102100"/>
          <p14:tracePt t="60557" x="1946275" y="4095750"/>
          <p14:tracePt t="60574" x="2047875" y="4095750"/>
          <p14:tracePt t="60591" x="2097088" y="4095750"/>
          <p14:tracePt t="60607" x="2155825" y="4095750"/>
          <p14:tracePt t="60624" x="2205038" y="4095750"/>
          <p14:tracePt t="60641" x="2216150" y="4095750"/>
          <p14:tracePt t="60657" x="2220913" y="4095750"/>
          <p14:tracePt t="60674" x="2227263" y="4095750"/>
          <p14:tracePt t="60863" x="2227263" y="4102100"/>
          <p14:tracePt t="60953" x="2227263" y="4106863"/>
          <p14:tracePt t="61633" x="2209800" y="4113213"/>
          <p14:tracePt t="61643" x="2193925" y="4113213"/>
          <p14:tracePt t="61653" x="2189163" y="4117975"/>
          <p14:tracePt t="61663" x="2166938" y="4129088"/>
          <p14:tracePt t="61674" x="2155825" y="4133850"/>
          <p14:tracePt t="61691" x="2135188" y="4156075"/>
          <p14:tracePt t="61707" x="2081213" y="4187825"/>
          <p14:tracePt t="61724" x="1982788" y="4241800"/>
          <p14:tracePt t="61757" x="1809750" y="4284663"/>
          <p14:tracePt t="61791" x="1589088" y="4306888"/>
          <p14:tracePt t="61824" x="1238250" y="4318000"/>
          <p14:tracePt t="61841" x="1162050" y="4313238"/>
          <p14:tracePt t="61857" x="977900" y="4279900"/>
          <p14:tracePt t="61874" x="831850" y="4237038"/>
          <p14:tracePt t="61891" x="800100" y="4221163"/>
          <p14:tracePt t="61907" x="735013" y="4171950"/>
          <p14:tracePt t="61924" x="681038" y="4113213"/>
          <p14:tracePt t="61941" x="658813" y="4090988"/>
          <p14:tracePt t="61957" x="627063" y="4037013"/>
          <p14:tracePt t="61974" x="615950" y="3994150"/>
          <p14:tracePt t="61991" x="615950" y="3971925"/>
          <p14:tracePt t="62007" x="631825" y="3913188"/>
          <p14:tracePt t="62024" x="712788" y="3832225"/>
          <p14:tracePt t="62041" x="762000" y="3805238"/>
          <p14:tracePt t="62057" x="869950" y="3760788"/>
          <p14:tracePt t="62074" x="973138" y="3740150"/>
          <p14:tracePt t="62091" x="1004888" y="3740150"/>
          <p14:tracePt t="62107" x="1119188" y="3740150"/>
          <p14:tracePt t="62124" x="1270000" y="3744913"/>
          <p14:tracePt t="62141" x="1335088" y="3767138"/>
          <p14:tracePt t="62157" x="1508125" y="3825875"/>
          <p14:tracePt t="62174" x="1643063" y="3906838"/>
          <p14:tracePt t="62191" x="1670050" y="3940175"/>
          <p14:tracePt t="62207" x="1685925" y="4010025"/>
          <p14:tracePt t="62224" x="1685925" y="4030663"/>
          <p14:tracePt t="62241" x="1685925" y="4041775"/>
          <p14:tracePt t="62257" x="1670050" y="4068763"/>
          <p14:tracePt t="62274" x="1643063" y="4079875"/>
          <p14:tracePt t="62291" x="1616075" y="4095750"/>
          <p14:tracePt t="62308" x="1562100" y="4117975"/>
          <p14:tracePt t="62324" x="1550988" y="4117975"/>
          <p14:tracePt t="62823" x="1546225" y="4117975"/>
          <p14:tracePt t="62833" x="1535113" y="4122738"/>
          <p14:tracePt t="62844" x="1474788" y="4133850"/>
          <p14:tracePt t="62857" x="1409700" y="4144963"/>
          <p14:tracePt t="62874" x="1231900" y="4160838"/>
          <p14:tracePt t="62891" x="1184275" y="4160838"/>
          <p14:tracePt t="62907" x="1081088" y="4160838"/>
          <p14:tracePt t="62924" x="1038225" y="4160838"/>
          <p14:tracePt t="62957" x="1031875" y="4160838"/>
          <p14:tracePt t="64993" x="1027113" y="4160838"/>
          <p14:tracePt t="65003" x="1020763" y="4160838"/>
          <p14:tracePt t="65033" x="1016000" y="4160838"/>
          <p14:tracePt t="65843" x="1020763" y="4160838"/>
          <p14:tracePt t="65853" x="1054100" y="4160838"/>
          <p14:tracePt t="65863" x="1069975" y="4156075"/>
          <p14:tracePt t="65874" x="1074738" y="4156075"/>
          <p14:tracePt t="65891" x="1085850" y="4167188"/>
          <p14:tracePt t="65907" x="1101725" y="4171950"/>
          <p14:tracePt t="65983" x="1101725" y="4176713"/>
          <p14:tracePt t="65993" x="1108075" y="4176713"/>
          <p14:tracePt t="66024" x="1108075" y="4183063"/>
          <p14:tracePt t="66043" x="1112838" y="4183063"/>
          <p14:tracePt t="67214" x="1139825" y="4176713"/>
          <p14:tracePt t="67223" x="1281113" y="4095750"/>
          <p14:tracePt t="67233" x="1377950" y="4086225"/>
          <p14:tracePt t="67243" x="1519238" y="4086225"/>
          <p14:tracePt t="67257" x="1620838" y="4075113"/>
          <p14:tracePt t="67274" x="2063750" y="4059238"/>
          <p14:tracePt t="67291" x="2247900" y="4048125"/>
          <p14:tracePt t="67307" x="2906713" y="3998913"/>
          <p14:tracePt t="67341" x="3063875" y="3983038"/>
          <p14:tracePt t="67374" x="3063875" y="3971925"/>
          <p14:tracePt t="67407" x="3079750" y="3967163"/>
          <p14:tracePt t="67424" x="3140075" y="3967163"/>
          <p14:tracePt t="67441" x="3151188" y="3967163"/>
          <p14:tracePt t="67457" x="3155950" y="3967163"/>
          <p14:tracePt t="67623" x="3160713" y="3967163"/>
          <p14:tracePt t="67633" x="3171825" y="3967163"/>
          <p14:tracePt t="67643" x="3178175" y="3967163"/>
          <p14:tracePt t="67657" x="3182938" y="3967163"/>
          <p14:tracePt t="67674" x="3214688" y="3967163"/>
          <p14:tracePt t="67691" x="3232150" y="3967163"/>
          <p14:tracePt t="67707" x="3236913" y="3967163"/>
          <p14:tracePt t="67724" x="3243263" y="3967163"/>
          <p14:tracePt t="67823" x="3243263" y="3960813"/>
          <p14:tracePt t="67883" x="3236913" y="3960813"/>
          <p14:tracePt t="68103" x="3205163" y="3976688"/>
          <p14:tracePt t="68113" x="3124200" y="4021138"/>
          <p14:tracePt t="68123" x="3043238" y="4048125"/>
          <p14:tracePt t="68133" x="2928938" y="4079875"/>
          <p14:tracePt t="68143" x="2874963" y="4090988"/>
          <p14:tracePt t="68157" x="2852738" y="4095750"/>
          <p14:tracePt t="68174" x="2843213" y="4095750"/>
          <p14:tracePt t="68203" x="2843213" y="4064000"/>
          <p14:tracePt t="68213" x="2863850" y="4021138"/>
          <p14:tracePt t="68224" x="2886075" y="3998913"/>
          <p14:tracePt t="68241" x="2917825" y="3960813"/>
          <p14:tracePt t="68258" x="2960688" y="3929063"/>
          <p14:tracePt t="68274" x="2982913" y="3902075"/>
          <p14:tracePt t="68291" x="2989263" y="3895725"/>
          <p14:tracePt t="68307" x="2998788" y="3890963"/>
          <p14:tracePt t="68324" x="3052763" y="3875088"/>
          <p14:tracePt t="68340" x="3101975" y="3875088"/>
          <p14:tracePt t="68357" x="3221038" y="3902075"/>
          <p14:tracePt t="68374" x="3279775" y="3922713"/>
          <p14:tracePt t="68390" x="3286125" y="3933825"/>
          <p14:tracePt t="68407" x="3286125" y="3944938"/>
          <p14:tracePt t="68441" x="3286125" y="3949700"/>
          <p14:tracePt t="68457" x="3279775" y="3949700"/>
          <p14:tracePt t="68474" x="3248025" y="3956050"/>
          <p14:tracePt t="68490" x="3236913" y="3956050"/>
          <p14:tracePt t="68507" x="3232150" y="3956050"/>
          <p14:tracePt t="68563" x="3225800" y="3956050"/>
          <p14:tracePt t="68583" x="3221038" y="3956050"/>
          <p14:tracePt t="68593" x="3198813" y="3960813"/>
          <p14:tracePt t="68603" x="3171825" y="3960813"/>
          <p14:tracePt t="68613" x="3144838" y="3960813"/>
          <p14:tracePt t="68624" x="3106738" y="3971925"/>
          <p14:tracePt t="68641" x="3074988" y="3976688"/>
          <p14:tracePt t="68657" x="3025775" y="3994150"/>
          <p14:tracePt t="68674" x="3009900" y="4003675"/>
          <p14:tracePt t="68690" x="3009900" y="4010025"/>
          <p14:tracePt t="68724" x="3005138" y="4014788"/>
          <p14:tracePt t="70013" x="2998788" y="4021138"/>
          <p14:tracePt t="70023" x="2994025" y="4021138"/>
          <p14:tracePt t="70034" x="2982913" y="4025900"/>
          <p14:tracePt t="70053" x="2978150" y="4030663"/>
          <p14:tracePt t="70173" x="2978150" y="4041775"/>
          <p14:tracePt t="70183" x="2967038" y="4079875"/>
          <p14:tracePt t="70193" x="2967038" y="4090988"/>
          <p14:tracePt t="70207" x="2967038" y="4106863"/>
          <p14:tracePt t="70224" x="2967038" y="4129088"/>
          <p14:tracePt t="70240" x="2967038" y="4133850"/>
          <p14:tracePt t="70257" x="2967038" y="4140200"/>
          <p14:tracePt t="70453" x="2967038" y="4144963"/>
          <p14:tracePt t="70463" x="2967038" y="4156075"/>
          <p14:tracePt t="70473" x="2967038" y="4160838"/>
          <p14:tracePt t="70483" x="2967038" y="4167188"/>
          <p14:tracePt t="72383" x="2960688" y="4167188"/>
          <p14:tracePt t="72483" x="2955925" y="4167188"/>
          <p14:tracePt t="72494" x="2951163" y="4167188"/>
          <p14:tracePt t="72503" x="2940050" y="4183063"/>
          <p14:tracePt t="72513" x="2933700" y="4187825"/>
          <p14:tracePt t="72541" x="2917825" y="4203700"/>
          <p14:tracePt t="72574" x="2890838" y="4264025"/>
          <p14:tracePt t="72607" x="2843213" y="4313238"/>
          <p14:tracePt t="72624" x="2798763" y="4340225"/>
          <p14:tracePt t="72640" x="2755900" y="4360863"/>
          <p14:tracePt t="72657" x="2686050" y="4376738"/>
          <p14:tracePt t="72674" x="2551113" y="4403725"/>
          <p14:tracePt t="72690" x="2490788" y="4403725"/>
          <p14:tracePt t="72707" x="2420938" y="4403725"/>
          <p14:tracePt t="72724" x="2351088" y="4383088"/>
          <p14:tracePt t="72740" x="2317750" y="4360863"/>
          <p14:tracePt t="72757" x="2290763" y="4333875"/>
          <p14:tracePt t="72774" x="2281238" y="4302125"/>
          <p14:tracePt t="72791" x="2281238" y="4291013"/>
          <p14:tracePt t="72807" x="2274888" y="4268788"/>
          <p14:tracePt t="72824" x="2270125" y="4268788"/>
          <p14:tracePt t="72857" x="2263775" y="4268788"/>
          <p14:tracePt t="72874" x="2247900" y="4268788"/>
          <p14:tracePt t="72890" x="2247900" y="4275138"/>
          <p14:tracePt t="72907" x="2243138" y="4275138"/>
          <p14:tracePt t="73003" x="2247900" y="4275138"/>
          <p14:tracePt t="73013" x="2259013" y="4275138"/>
          <p14:tracePt t="73023" x="2274888" y="4275138"/>
          <p14:tracePt t="73033" x="2297113" y="4275138"/>
          <p14:tracePt t="73043" x="2335213" y="4275138"/>
          <p14:tracePt t="73057" x="2389188" y="4264025"/>
          <p14:tracePt t="73074" x="2486025" y="4248150"/>
          <p14:tracePt t="73091" x="2524125" y="4241800"/>
          <p14:tracePt t="73107" x="2663825" y="4230688"/>
          <p14:tracePt t="73124" x="2879725" y="4210050"/>
          <p14:tracePt t="73141" x="2994025" y="4198938"/>
          <p14:tracePt t="73157" x="3394075" y="4160838"/>
          <p14:tracePt t="73174" x="3663950" y="4129088"/>
          <p14:tracePt t="73190" x="3729038" y="4129088"/>
          <p14:tracePt t="73207" x="3740150" y="4129088"/>
          <p14:tracePt t="73243" x="3744913" y="4129088"/>
          <p14:tracePt t="73257" x="3760788" y="4129088"/>
          <p14:tracePt t="73274" x="3794125" y="4129088"/>
          <p14:tracePt t="73290" x="3821113" y="4129088"/>
          <p14:tracePt t="73307" x="3841750" y="4129088"/>
          <p14:tracePt t="73393" x="3848100" y="4129088"/>
          <p14:tracePt t="73403" x="3863975" y="4122738"/>
          <p14:tracePt t="73413" x="3895725" y="4106863"/>
          <p14:tracePt t="73424" x="3906838" y="4102100"/>
          <p14:tracePt t="73441" x="3929063" y="4095750"/>
          <p14:tracePt t="73457" x="3960813" y="4075113"/>
          <p14:tracePt t="73474" x="3987800" y="4052888"/>
          <p14:tracePt t="73491" x="4005263" y="4048125"/>
          <p14:tracePt t="73507" x="4052888" y="4014788"/>
          <p14:tracePt t="73524" x="4075113" y="4003675"/>
          <p14:tracePt t="73540" x="4079875" y="3998913"/>
          <p14:tracePt t="73583" x="4079875" y="3994150"/>
          <p14:tracePt t="73613" x="4086225" y="3987800"/>
          <p14:tracePt t="73813" x="4095750" y="3987800"/>
          <p14:tracePt t="73815" x="4133850" y="3987800"/>
          <p14:tracePt t="73824" x="4176713" y="3976688"/>
          <p14:tracePt t="73840" x="4264025" y="3971925"/>
          <p14:tracePt t="73857" x="4367213" y="3971925"/>
          <p14:tracePt t="73874" x="4506913" y="3960813"/>
          <p14:tracePt t="73890" x="4583113" y="3960813"/>
          <p14:tracePt t="73907" x="4652963" y="3960813"/>
          <p14:tracePt t="73940" x="4799013" y="3960813"/>
          <p14:tracePt t="73974" x="4956175" y="3949700"/>
          <p14:tracePt t="74007" x="5037138" y="3944938"/>
          <p14:tracePt t="74024" x="5095875" y="3944938"/>
          <p14:tracePt t="74040" x="5118100" y="3944938"/>
          <p14:tracePt t="74057" x="5192713" y="3933825"/>
          <p14:tracePt t="74074" x="5268913" y="3933825"/>
          <p14:tracePt t="74091" x="5291138" y="3933825"/>
          <p14:tracePt t="74107" x="5365750" y="3933825"/>
          <p14:tracePt t="74124" x="5441950" y="3933825"/>
          <p14:tracePt t="74140" x="5468938" y="3933825"/>
          <p14:tracePt t="74157" x="5556250" y="3913188"/>
          <p14:tracePt t="74174" x="5664200" y="3875088"/>
          <p14:tracePt t="74190" x="5707063" y="3863975"/>
          <p14:tracePt t="74207" x="5837238" y="3825875"/>
          <p14:tracePt t="74224" x="5945188" y="3798888"/>
          <p14:tracePt t="74240" x="5965825" y="3787775"/>
          <p14:tracePt t="74257" x="6019800" y="3756025"/>
          <p14:tracePt t="74274" x="6073775" y="3713163"/>
          <p14:tracePt t="74290" x="6084888" y="3695700"/>
          <p14:tracePt t="74307" x="6111875" y="3668713"/>
          <p14:tracePt t="74324" x="6122988" y="3659188"/>
          <p14:tracePt t="74340" x="6122988" y="3652838"/>
          <p14:tracePt t="74357" x="6127750" y="3641725"/>
          <p14:tracePt t="74374" x="6127750" y="3625850"/>
          <p14:tracePt t="74390" x="6122988" y="3621088"/>
          <p14:tracePt t="74407" x="6042025" y="3605213"/>
          <p14:tracePt t="74424" x="5965825" y="3587750"/>
          <p14:tracePt t="74441" x="5918200" y="3578225"/>
          <p14:tracePt t="74457" x="5864225" y="3578225"/>
          <p14:tracePt t="74474" x="5830888" y="3578225"/>
          <p14:tracePt t="74490" x="5803900" y="3582988"/>
          <p14:tracePt t="74507" x="5738813" y="3605213"/>
          <p14:tracePt t="74524" x="5664200" y="3648075"/>
          <p14:tracePt t="74541" x="5561013" y="3702050"/>
          <p14:tracePt t="74557" x="5426075" y="3767138"/>
          <p14:tracePt t="74574" x="5322888" y="3810000"/>
          <p14:tracePt t="74590" x="5291138" y="3836988"/>
          <p14:tracePt t="74607" x="5273675" y="3879850"/>
          <p14:tracePt t="74624" x="5273675" y="3917950"/>
          <p14:tracePt t="74640" x="5273675" y="3944938"/>
          <p14:tracePt t="74657" x="5284788" y="3971925"/>
          <p14:tracePt t="74674" x="5338763" y="4021138"/>
          <p14:tracePt t="74690" x="5372100" y="4037013"/>
          <p14:tracePt t="74707" x="5511800" y="4052888"/>
          <p14:tracePt t="74724" x="5680075" y="4064000"/>
          <p14:tracePt t="74740" x="5727700" y="4064000"/>
          <p14:tracePt t="74757" x="5846763" y="4064000"/>
          <p14:tracePt t="74774" x="5945188" y="4064000"/>
          <p14:tracePt t="74790" x="5981700" y="4064000"/>
          <p14:tracePt t="74807" x="6111875" y="4021138"/>
          <p14:tracePt t="74824" x="6235700" y="3971925"/>
          <p14:tracePt t="74841" x="6269038" y="3949700"/>
          <p14:tracePt t="74857" x="6354763" y="3913188"/>
          <p14:tracePt t="74874" x="6376988" y="3902075"/>
          <p14:tracePt t="74890" x="6381750" y="3895725"/>
          <p14:tracePt t="74907" x="6388100" y="3890963"/>
          <p14:tracePt t="74924" x="6392863" y="3886200"/>
          <p14:tracePt t="74957" x="6399213" y="3879850"/>
          <p14:tracePt t="75003" x="6399213" y="3875088"/>
          <p14:tracePt t="75074" x="6399213" y="3879850"/>
          <p14:tracePt t="75093" x="6399213" y="3886200"/>
          <p14:tracePt t="75103" x="6399213" y="3890963"/>
          <p14:tracePt t="75123" x="6399213" y="3895725"/>
          <p14:tracePt t="75133" x="6403975" y="3906838"/>
          <p14:tracePt t="75143" x="6408738" y="3922713"/>
          <p14:tracePt t="75157" x="6426200" y="3933825"/>
          <p14:tracePt t="75174" x="6430963" y="3949700"/>
          <p14:tracePt t="75190" x="6435725" y="3956050"/>
          <p14:tracePt t="75207" x="6442075" y="3967163"/>
          <p14:tracePt t="75224" x="6446838" y="3971925"/>
          <p14:tracePt t="75343" x="6453188" y="3971925"/>
          <p14:tracePt t="75713" x="6442075" y="3971925"/>
          <p14:tracePt t="75723" x="6426200" y="3976688"/>
          <p14:tracePt t="75733" x="6372225" y="3994150"/>
          <p14:tracePt t="75744" x="6345238" y="3998913"/>
          <p14:tracePt t="75757" x="6300788" y="4010025"/>
          <p14:tracePt t="75774" x="6215063" y="4025900"/>
          <p14:tracePt t="75791" x="6199188" y="4025900"/>
          <p14:tracePt t="75807" x="6172200" y="4030663"/>
          <p14:tracePt t="75840" x="6154738" y="4037013"/>
          <p14:tracePt t="75874" x="6149975" y="4041775"/>
          <p14:tracePt t="75943" x="6149975" y="4048125"/>
          <p14:tracePt t="76063" x="6165850" y="4048125"/>
          <p14:tracePt t="76073" x="6215063" y="4048125"/>
          <p14:tracePt t="76083" x="6242050" y="4048125"/>
          <p14:tracePt t="76093" x="6280150" y="4048125"/>
          <p14:tracePt t="76107" x="6381750" y="4048125"/>
          <p14:tracePt t="76124" x="6511925" y="4059238"/>
          <p14:tracePt t="76140" x="6538913" y="4059238"/>
          <p14:tracePt t="76157" x="6588125" y="4064000"/>
          <p14:tracePt t="76174" x="6646863" y="4064000"/>
          <p14:tracePt t="76190" x="6673850" y="4064000"/>
          <p14:tracePt t="76207" x="6765925" y="4075113"/>
          <p14:tracePt t="76224" x="6824663" y="4075113"/>
          <p14:tracePt t="76240" x="6869113" y="4075113"/>
          <p14:tracePt t="76257" x="6896100" y="4075113"/>
          <p14:tracePt t="76274" x="6900863" y="4075113"/>
          <p14:tracePt t="76324" x="6907213" y="4075113"/>
          <p14:tracePt t="76333" x="6916738" y="4075113"/>
          <p14:tracePt t="76343" x="6927850" y="4075113"/>
          <p14:tracePt t="76357" x="6938963" y="4075113"/>
          <p14:tracePt t="76374" x="6961188" y="4075113"/>
          <p14:tracePt t="76391" x="6970713" y="4075113"/>
          <p14:tracePt t="76503" x="6977063" y="4075113"/>
          <p14:tracePt t="76513" x="6981825" y="4075113"/>
          <p14:tracePt t="76523" x="6988175" y="4068763"/>
          <p14:tracePt t="76534" x="6992938" y="4068763"/>
          <p14:tracePt t="76603" x="6997700" y="4068763"/>
          <p14:tracePt t="76673" x="6997700" y="4064000"/>
          <p14:tracePt t="76683" x="6997700" y="4059238"/>
          <p14:tracePt t="83004" x="5718175" y="5765800"/>
          <p14:tracePt t="83014" x="5610225" y="5830888"/>
          <p14:tracePt t="83023" x="5507038" y="5891213"/>
          <p14:tracePt t="83033" x="5199063" y="6019800"/>
          <p14:tracePt t="83057" x="4965700" y="6107113"/>
          <p14:tracePt t="83090" x="4322763" y="6307138"/>
          <p14:tracePt t="83107" x="3821113" y="6462713"/>
          <p14:tracePt t="83124" x="3436938" y="6577013"/>
          <p14:tracePt t="83140" x="3344863" y="6597650"/>
          <p14:tracePt t="83157" x="3198813" y="6635750"/>
          <p14:tracePt t="83174" x="3113088" y="6642100"/>
          <p14:tracePt t="83190" x="3090863" y="6642100"/>
          <p14:tracePt t="83207" x="3043238" y="6642100"/>
          <p14:tracePt t="83224" x="2933700" y="6597650"/>
          <p14:tracePt t="83240" x="2879725" y="6577013"/>
          <p14:tracePt t="83257" x="2717800" y="6496050"/>
          <p14:tracePt t="83274" x="2593975" y="6408738"/>
          <p14:tracePt t="83290" x="2555875" y="6365875"/>
          <p14:tracePt t="83307" x="2420938" y="6215063"/>
          <p14:tracePt t="83324" x="2243138" y="6053138"/>
          <p14:tracePt t="83340" x="2162175" y="5992813"/>
          <p14:tracePt t="83357" x="1863725" y="5826125"/>
          <p14:tracePt t="83374" x="1604963" y="5700713"/>
          <p14:tracePt t="83390" x="1535113" y="5668963"/>
          <p14:tracePt t="83407" x="1443038" y="5599113"/>
          <p14:tracePt t="83424" x="1420813" y="5549900"/>
          <p14:tracePt t="83440" x="1416050" y="5545138"/>
          <p14:tracePt t="83457" x="1409700" y="5511800"/>
          <p14:tracePt t="83474" x="1409700" y="5500688"/>
          <p14:tracePt t="83513" x="1400175" y="5500688"/>
          <p14:tracePt t="83524" x="1382713" y="5534025"/>
          <p14:tracePt t="83540" x="1373188" y="5554663"/>
          <p14:tracePt t="83557" x="1323975" y="5588000"/>
          <p14:tracePt t="83574" x="1274763" y="5626100"/>
          <p14:tracePt t="83590" x="1258888" y="5637213"/>
          <p14:tracePt t="83607" x="1243013" y="5641975"/>
          <p14:tracePt t="83624" x="1200150" y="5653088"/>
          <p14:tracePt t="83640" x="1173163" y="5657850"/>
          <p14:tracePt t="83657" x="1011238" y="5657850"/>
          <p14:tracePt t="83674" x="854075" y="5657850"/>
          <p14:tracePt t="83690" x="739775" y="5637213"/>
          <p14:tracePt t="83707" x="573088" y="5572125"/>
          <p14:tracePt t="83724" x="503238" y="5522913"/>
          <p14:tracePt t="83741" x="454025" y="5468938"/>
          <p14:tracePt t="83757" x="404813" y="5334000"/>
          <p14:tracePt t="83774" x="400050" y="5241925"/>
          <p14:tracePt t="83790" x="400050" y="5176838"/>
          <p14:tracePt t="83807" x="400050" y="5129213"/>
          <p14:tracePt t="83824" x="400050" y="5080000"/>
          <p14:tracePt t="83840" x="422275" y="5046663"/>
          <p14:tracePt t="83857" x="469900" y="4992688"/>
          <p14:tracePt t="83874" x="654050" y="4891088"/>
          <p14:tracePt t="83890" x="881063" y="4810125"/>
          <p14:tracePt t="83907" x="1069975" y="4792663"/>
          <p14:tracePt t="83924" x="1227138" y="4783138"/>
          <p14:tracePt t="83940" x="1281113" y="4783138"/>
          <p14:tracePt t="83957" x="1319213" y="4803775"/>
          <p14:tracePt t="83974" x="1350963" y="4857750"/>
          <p14:tracePt t="83990" x="1355725" y="4879975"/>
          <p14:tracePt t="84007" x="1366838" y="4956175"/>
          <p14:tracePt t="84024" x="1328738" y="5046663"/>
          <p14:tracePt t="84040" x="1308100" y="5080000"/>
          <p14:tracePt t="84057" x="1238250" y="5149850"/>
          <p14:tracePt t="84074" x="1193800" y="5192713"/>
          <p14:tracePt t="84090" x="1193800" y="5199063"/>
          <p14:tracePt t="84163" x="1200150" y="5199063"/>
          <p14:tracePt t="84183" x="1204913" y="5199063"/>
          <p14:tracePt t="85113" x="1220788" y="5199063"/>
          <p14:tracePt t="85123" x="1247775" y="5199063"/>
          <p14:tracePt t="85133" x="1296988" y="5199063"/>
          <p14:tracePt t="85143" x="1346200" y="5199063"/>
          <p14:tracePt t="85174" x="1573213" y="5199063"/>
          <p14:tracePt t="85207" x="1751013" y="5199063"/>
          <p14:tracePt t="85240" x="1782763" y="5203825"/>
          <p14:tracePt t="85257" x="1789113" y="5203825"/>
          <p14:tracePt t="85274" x="1816100" y="5203825"/>
          <p14:tracePt t="85290" x="1827213" y="5199063"/>
          <p14:tracePt t="85324" x="1827213" y="5192713"/>
          <p14:tracePt t="85341" x="1831975" y="5192713"/>
          <p14:tracePt t="85373" x="1831975" y="5187950"/>
          <p14:tracePt t="86713" x="1831975" y="5183188"/>
          <p14:tracePt t="86723" x="1831975" y="5172075"/>
          <p14:tracePt t="86733" x="1827213" y="5165725"/>
          <p14:tracePt t="86745" x="1827213" y="5160963"/>
          <p14:tracePt t="86757" x="1816100" y="5156200"/>
          <p14:tracePt t="86774" x="1816100" y="5145088"/>
          <p14:tracePt t="86790" x="1809750" y="5145088"/>
          <p14:tracePt t="86807" x="1800225" y="5133975"/>
          <p14:tracePt t="86840" x="1793875" y="5122863"/>
          <p14:tracePt t="86874" x="1762125" y="5122863"/>
          <p14:tracePt t="86907" x="1708150" y="5122863"/>
          <p14:tracePt t="86924" x="1692275" y="5122863"/>
          <p14:tracePt t="86940" x="1674813" y="5122863"/>
          <p14:tracePt t="86957" x="1631950" y="5129213"/>
          <p14:tracePt t="86974" x="1604963" y="5129213"/>
          <p14:tracePt t="86990" x="1600200" y="5129213"/>
          <p14:tracePt t="87007" x="1589088" y="5133975"/>
          <p14:tracePt t="87024" x="1555750" y="5145088"/>
          <p14:tracePt t="87040" x="1528763" y="5149850"/>
          <p14:tracePt t="87057" x="1501775" y="5149850"/>
          <p14:tracePt t="87090" x="1497013" y="5149850"/>
          <p14:tracePt t="87833" x="1492250" y="5156200"/>
          <p14:tracePt t="87844" x="1470025" y="5160963"/>
          <p14:tracePt t="87853" x="1431925" y="5176838"/>
          <p14:tracePt t="87863" x="1389063" y="5187950"/>
          <p14:tracePt t="87874" x="1362075" y="5187950"/>
          <p14:tracePt t="87890" x="1335088" y="5187950"/>
          <p14:tracePt t="87907" x="1265238" y="5199063"/>
          <p14:tracePt t="87940" x="1216025" y="5199063"/>
          <p14:tracePt t="88007" x="1211263" y="5199063"/>
          <p14:tracePt t="88024" x="1204913" y="5199063"/>
          <p14:tracePt t="88040" x="1200150" y="5199063"/>
          <p14:tracePt t="88057" x="1193800" y="5199063"/>
          <p14:tracePt t="88163" x="1189038" y="5199063"/>
          <p14:tracePt t="88493" x="1243013" y="5199063"/>
          <p14:tracePt t="88503" x="1308100" y="5199063"/>
          <p14:tracePt t="88513" x="1382713" y="5199063"/>
          <p14:tracePt t="88524" x="1508125" y="5199063"/>
          <p14:tracePt t="88557" x="1674813" y="5187950"/>
          <p14:tracePt t="88590" x="1746250" y="5187950"/>
          <p14:tracePt t="88624" x="1793875" y="5183188"/>
          <p14:tracePt t="88640" x="1800225" y="5183188"/>
          <p14:tracePt t="88657" x="1800225" y="5176838"/>
          <p14:tracePt t="88693" x="1804988" y="5176838"/>
          <p14:tracePt t="88743" x="1804988" y="5172075"/>
          <p14:tracePt t="89753" x="1820863" y="5183188"/>
          <p14:tracePt t="89763" x="1836738" y="5219700"/>
          <p14:tracePt t="89773" x="1843088" y="5241925"/>
          <p14:tracePt t="89783" x="1858963" y="5284788"/>
          <p14:tracePt t="89794" x="1874838" y="5349875"/>
          <p14:tracePt t="89807" x="1885950" y="5376863"/>
          <p14:tracePt t="89824" x="1908175" y="5464175"/>
          <p14:tracePt t="89857" x="1924050" y="5518150"/>
          <p14:tracePt t="89890" x="1928813" y="5522913"/>
          <p14:tracePt t="89943" x="1935163" y="5527675"/>
          <p14:tracePt t="89957" x="1951038" y="5534025"/>
          <p14:tracePt t="89974" x="2027238" y="5565775"/>
          <p14:tracePt t="89990" x="2047875" y="5576888"/>
          <p14:tracePt t="90007" x="2074863" y="5592763"/>
          <p14:tracePt t="90024" x="2090738" y="5603875"/>
          <p14:tracePt t="90040" x="2097088" y="5603875"/>
          <p14:tracePt t="90057" x="2117725" y="5619750"/>
          <p14:tracePt t="90074" x="2162175" y="5630863"/>
          <p14:tracePt t="90090" x="2193925" y="5646738"/>
          <p14:tracePt t="90107" x="2254250" y="5680075"/>
          <p14:tracePt t="90124" x="2301875" y="5691188"/>
          <p14:tracePt t="90140" x="2308225" y="5695950"/>
          <p14:tracePt t="90157" x="2312988" y="5700713"/>
          <p14:tracePt t="90203" x="2317750" y="5700713"/>
          <p14:tracePt t="90213" x="2328863" y="5700713"/>
          <p14:tracePt t="90224" x="2344738" y="5711825"/>
          <p14:tracePt t="90240" x="2362200" y="5711825"/>
          <p14:tracePt t="90257" x="2371725" y="5718175"/>
          <p14:tracePt t="90373" x="2393950" y="5718175"/>
          <p14:tracePt t="90383" x="2420938" y="5718175"/>
          <p14:tracePt t="90393" x="2443163" y="5718175"/>
          <p14:tracePt t="90407" x="2454275" y="5718175"/>
          <p14:tracePt t="90424" x="2481263" y="5718175"/>
          <p14:tracePt t="90440" x="2486025" y="5718175"/>
          <p14:tracePt t="90457" x="2497138" y="5718175"/>
          <p14:tracePt t="90474" x="2501900" y="5718175"/>
          <p14:tracePt t="90490" x="2508250" y="5718175"/>
          <p14:tracePt t="90507" x="2535238" y="5707063"/>
          <p14:tracePt t="90524" x="2566988" y="5700713"/>
          <p14:tracePt t="90540" x="2578100" y="5700713"/>
          <p14:tracePt t="90557" x="2605088" y="5695950"/>
          <p14:tracePt t="90574" x="2609850" y="5695950"/>
          <p14:tracePt t="90633" x="2616200" y="5695950"/>
          <p14:tracePt t="90643" x="2659063" y="5691188"/>
          <p14:tracePt t="90654" x="2697163" y="5691188"/>
          <p14:tracePt t="90663" x="2751138" y="5691188"/>
          <p14:tracePt t="90674" x="2852738" y="5680075"/>
          <p14:tracePt t="90690" x="2928938" y="5668963"/>
          <p14:tracePt t="90707" x="3059113" y="5653088"/>
          <p14:tracePt t="90724" x="3101975" y="5653088"/>
          <p14:tracePt t="90740" x="3113088" y="5641975"/>
          <p14:tracePt t="90757" x="3167063" y="5641975"/>
          <p14:tracePt t="90774" x="3252788" y="5641975"/>
          <p14:tracePt t="90790" x="3286125" y="5641975"/>
          <p14:tracePt t="90807" x="3324225" y="5641975"/>
          <p14:tracePt t="90824" x="3502025" y="5637213"/>
          <p14:tracePt t="90840" x="3524250" y="5637213"/>
          <p14:tracePt t="90857" x="3560763" y="5637213"/>
          <p14:tracePt t="90874" x="3594100" y="5637213"/>
          <p14:tracePt t="90890" x="3614738" y="5637213"/>
          <p14:tracePt t="90907" x="3690938" y="5626100"/>
          <p14:tracePt t="90924" x="3798888" y="5610225"/>
          <p14:tracePt t="90940" x="3902075" y="5599113"/>
          <p14:tracePt t="90957" x="4041775" y="5592763"/>
          <p14:tracePt t="90974" x="4079875" y="5592763"/>
          <p14:tracePt t="90990" x="4086225" y="5592763"/>
          <p14:tracePt t="91024" x="4106863" y="5581650"/>
          <p14:tracePt t="91040" x="4144963" y="5581650"/>
          <p14:tracePt t="91057" x="4221163" y="5581650"/>
          <p14:tracePt t="91074" x="4349750" y="5576888"/>
          <p14:tracePt t="91090" x="4414838" y="5576888"/>
          <p14:tracePt t="91107" x="4464050" y="5576888"/>
          <p14:tracePt t="91124" x="4522788" y="5572125"/>
          <p14:tracePt t="91140" x="4549775" y="5572125"/>
          <p14:tracePt t="91157" x="4598988" y="5572125"/>
          <p14:tracePt t="91174" x="4684713" y="5572125"/>
          <p14:tracePt t="91190" x="4722813" y="5572125"/>
          <p14:tracePt t="91207" x="4864100" y="5561013"/>
          <p14:tracePt t="91224" x="4956175" y="5561013"/>
          <p14:tracePt t="91240" x="4983163" y="5561013"/>
          <p14:tracePt t="91257" x="5037138" y="5561013"/>
          <p14:tracePt t="91274" x="5053013" y="5561013"/>
          <p14:tracePt t="91290" x="5064125" y="5561013"/>
          <p14:tracePt t="91307" x="5095875" y="5561013"/>
          <p14:tracePt t="91324" x="5160963" y="5561013"/>
          <p14:tracePt t="91340" x="5192713" y="5561013"/>
          <p14:tracePt t="91357" x="5257800" y="5561013"/>
          <p14:tracePt t="91374" x="5284788" y="5565775"/>
          <p14:tracePt t="91493" x="5291138" y="5565775"/>
          <p14:tracePt t="91663" x="5295900" y="5565775"/>
          <p14:tracePt t="91673" x="5338763" y="5565775"/>
          <p14:tracePt t="91683" x="5376863" y="5565775"/>
          <p14:tracePt t="91694" x="5464175" y="5565775"/>
          <p14:tracePt t="91707" x="5518150" y="5565775"/>
          <p14:tracePt t="91724" x="5630863" y="5565775"/>
          <p14:tracePt t="91757" x="5684838" y="5565775"/>
          <p14:tracePt t="92093" x="5657850" y="5565775"/>
          <p14:tracePt t="92103" x="5619750" y="5572125"/>
          <p14:tracePt t="92113" x="5576888" y="5576888"/>
          <p14:tracePt t="92124" x="5500688" y="5588000"/>
          <p14:tracePt t="92140" x="5399088" y="5599113"/>
          <p14:tracePt t="92157" x="5160963" y="5641975"/>
          <p14:tracePt t="92174" x="5030788" y="5653088"/>
          <p14:tracePt t="92191" x="4956175" y="5653088"/>
          <p14:tracePt t="92207" x="4918075" y="5653088"/>
          <p14:tracePt t="92444" x="4918075" y="5637213"/>
          <p14:tracePt t="92453" x="4911725" y="5630863"/>
          <p14:tracePt t="92463" x="4911725" y="5626100"/>
          <p14:tracePt t="92474" x="4911725" y="5619750"/>
          <p14:tracePt t="92490" x="4911725" y="5614988"/>
          <p14:tracePt t="92507" x="4911725" y="5610225"/>
          <p14:tracePt t="92534" x="4911725" y="5603875"/>
          <p14:tracePt t="92543" x="4911725" y="5599113"/>
          <p14:tracePt t="92563" x="4911725" y="5588000"/>
          <p14:tracePt t="92574" x="4918075" y="5576888"/>
          <p14:tracePt t="92593" x="4918075" y="5572125"/>
          <p14:tracePt t="92613" x="4918075" y="5565775"/>
          <p14:tracePt t="92633" x="4918075" y="5561013"/>
          <p14:tracePt t="92643" x="4918075" y="5554663"/>
          <p14:tracePt t="92657" x="4918075" y="5549900"/>
          <p14:tracePt t="92674" x="4814888" y="5522913"/>
          <p14:tracePt t="92690" x="4749800" y="5511800"/>
          <p14:tracePt t="92707" x="4518025" y="5491163"/>
          <p14:tracePt t="92724" x="4279900" y="5480050"/>
          <p14:tracePt t="92740" x="4194175" y="5480050"/>
          <p14:tracePt t="92757" x="4014788" y="5480050"/>
          <p14:tracePt t="92774" x="3922713" y="5480050"/>
          <p14:tracePt t="92790" x="3895725" y="5480050"/>
          <p14:tracePt t="92807" x="3832225" y="5484813"/>
          <p14:tracePt t="92824" x="3760788" y="5491163"/>
          <p14:tracePt t="92840" x="3733800" y="5495925"/>
          <p14:tracePt t="92857" x="3632200" y="5495925"/>
          <p14:tracePt t="92874" x="3513138" y="5495925"/>
          <p14:tracePt t="92890" x="3405188" y="5495925"/>
          <p14:tracePt t="92907" x="3209925" y="5484813"/>
          <p14:tracePt t="92924" x="3090863" y="5464175"/>
          <p14:tracePt t="92940" x="3025775" y="5457825"/>
          <p14:tracePt t="92957" x="2994025" y="5441950"/>
          <p14:tracePt t="93053" x="2989263" y="5441950"/>
          <p14:tracePt t="93083" x="2989263" y="5446713"/>
          <p14:tracePt t="93093" x="2989263" y="5453063"/>
          <p14:tracePt t="93103" x="2989263" y="5457825"/>
          <p14:tracePt t="93113" x="2989263" y="5473700"/>
          <p14:tracePt t="93133" x="2989263" y="5484813"/>
          <p14:tracePt t="93153" x="2989263" y="5495925"/>
          <p14:tracePt t="93163" x="2989263" y="5500688"/>
          <p14:tracePt t="93174" x="2989263" y="5507038"/>
          <p14:tracePt t="93203" x="2982913" y="5511800"/>
          <p14:tracePt t="93213" x="2971800" y="5518150"/>
          <p14:tracePt t="93224" x="2960688" y="5522913"/>
          <p14:tracePt t="93240" x="2940050" y="5522913"/>
          <p14:tracePt t="93257" x="2897188" y="5518150"/>
          <p14:tracePt t="93274" x="2874963" y="5480050"/>
          <p14:tracePt t="93290" x="2874963" y="5464175"/>
          <p14:tracePt t="93307" x="2886075" y="5403850"/>
          <p14:tracePt t="93324" x="2940050" y="5338763"/>
          <p14:tracePt t="93340" x="2994025" y="5311775"/>
          <p14:tracePt t="93357" x="3232150" y="5214938"/>
          <p14:tracePt t="93374" x="3587750" y="5165725"/>
          <p14:tracePt t="93390" x="3652838" y="5165725"/>
          <p14:tracePt t="93407" x="3713163" y="5172075"/>
          <p14:tracePt t="93424" x="3713163" y="5192713"/>
          <p14:tracePt t="93440" x="3713163" y="5210175"/>
          <p14:tracePt t="93457" x="3686175" y="5291138"/>
          <p14:tracePt t="93474" x="3663950" y="5345113"/>
          <p14:tracePt t="93490" x="3659188" y="5365750"/>
          <p14:tracePt t="93507" x="3648075" y="5387975"/>
          <p14:tracePt t="93524" x="3636963" y="5403850"/>
          <p14:tracePt t="93540" x="3636963" y="5419725"/>
          <p14:tracePt t="93557" x="3625850" y="5441950"/>
          <p14:tracePt t="93574" x="3621088" y="5464175"/>
          <p14:tracePt t="93591" x="3621088" y="5468938"/>
          <p14:tracePt t="93607" x="3614738" y="5473700"/>
          <p14:tracePt t="93624" x="3614738" y="5480050"/>
          <p14:tracePt t="93673" x="3614738" y="5484813"/>
          <p14:tracePt t="93833" x="3614738" y="5491163"/>
          <p14:tracePt t="93883" x="3614738" y="5495925"/>
          <p14:tracePt t="93903" x="3614738" y="5500688"/>
          <p14:tracePt t="93913" x="3614738" y="5507038"/>
          <p14:tracePt t="93923" x="3614738" y="5511800"/>
          <p14:tracePt t="93943" x="3609975" y="5511800"/>
          <p14:tracePt t="93983" x="3609975" y="5518150"/>
          <p14:tracePt t="94343" x="3609975" y="5549900"/>
          <p14:tracePt t="94353" x="3605213" y="5576888"/>
          <p14:tracePt t="94363" x="3605213" y="5603875"/>
          <p14:tracePt t="94374" x="3605213" y="5619750"/>
          <p14:tracePt t="94390" x="3605213" y="5630863"/>
          <p14:tracePt t="94407" x="3594100" y="5641975"/>
          <p14:tracePt t="95763" x="3587750" y="5641975"/>
          <p14:tracePt t="95773" x="3582988" y="5641975"/>
          <p14:tracePt t="95783" x="3578225" y="5641975"/>
          <p14:tracePt t="96153" x="3571875" y="5641975"/>
          <p14:tracePt t="96163" x="3524250" y="5619750"/>
          <p14:tracePt t="96173" x="3441700" y="5599113"/>
          <p14:tracePt t="96183" x="3340100" y="5592763"/>
          <p14:tracePt t="96194" x="3144838" y="5565775"/>
          <p14:tracePt t="96207" x="3043238" y="5545138"/>
          <p14:tracePt t="96224" x="2728913" y="5500688"/>
          <p14:tracePt t="96257" x="2366963" y="5403850"/>
          <p14:tracePt t="96290" x="2085975" y="5349875"/>
          <p14:tracePt t="96324" x="1739900" y="5300663"/>
          <p14:tracePt t="96340" x="1701800" y="5291138"/>
          <p14:tracePt t="96357" x="1674813" y="5291138"/>
          <p14:tracePt t="96633" x="1712913" y="5291138"/>
          <p14:tracePt t="96635" x="1739900" y="5284788"/>
          <p14:tracePt t="96643" x="1773238" y="5273675"/>
          <p14:tracePt t="96657" x="1847850" y="5268913"/>
          <p14:tracePt t="96674" x="1951038" y="5246688"/>
          <p14:tracePt t="96690" x="2005013" y="5241925"/>
          <p14:tracePt t="96707" x="2032000" y="5241925"/>
          <p14:tracePt t="96743" x="2032000" y="5237163"/>
          <p14:tracePt t="97034" x="2101850" y="5226050"/>
          <p14:tracePt t="97043" x="2205038" y="5214938"/>
          <p14:tracePt t="97054" x="2290763" y="5214938"/>
          <p14:tracePt t="97057" x="2425700" y="5214938"/>
          <p14:tracePt t="97074" x="2517775" y="5214938"/>
          <p14:tracePt t="97090" x="2625725" y="5214938"/>
          <p14:tracePt t="97107" x="2708275" y="5214938"/>
          <p14:tracePt t="97124" x="2740025" y="5214938"/>
          <p14:tracePt t="97157" x="2740025" y="5210175"/>
          <p14:tracePt t="97223" x="2740025" y="5203825"/>
          <p14:tracePt t="97513" x="2724150" y="5203825"/>
          <p14:tracePt t="97523" x="2674938" y="5203825"/>
          <p14:tracePt t="97533" x="2598738" y="5203825"/>
          <p14:tracePt t="97553" x="2290763" y="5203825"/>
          <p14:tracePt t="97574" x="1978025" y="5203825"/>
          <p14:tracePt t="97607" x="1800225" y="5203825"/>
          <p14:tracePt t="97640" x="1739900" y="5203825"/>
          <p14:tracePt t="97674" x="1739900" y="5199063"/>
          <p14:tracePt t="97743" x="1735138" y="5199063"/>
          <p14:tracePt t="97843" x="1724025" y="5192713"/>
          <p14:tracePt t="97863" x="1701800" y="5187950"/>
          <p14:tracePt t="97865" x="1681163" y="5187950"/>
          <p14:tracePt t="97873" x="1681163" y="5183188"/>
          <p14:tracePt t="98073" x="1685925" y="5183188"/>
          <p14:tracePt t="98083" x="1735138" y="5183188"/>
          <p14:tracePt t="98093" x="1789113" y="5183188"/>
          <p14:tracePt t="98107" x="1816100" y="5183188"/>
          <p14:tracePt t="98124" x="1881188" y="5183188"/>
          <p14:tracePt t="98140" x="1917700" y="5176838"/>
          <p14:tracePt t="98157" x="1982788" y="5176838"/>
          <p14:tracePt t="98174" x="2236788" y="5145088"/>
          <p14:tracePt t="98190" x="2308225" y="5133975"/>
          <p14:tracePt t="98207" x="2459038" y="5118100"/>
          <p14:tracePt t="98224" x="2555875" y="5102225"/>
          <p14:tracePt t="98240" x="2582863" y="5102225"/>
          <p14:tracePt t="98257" x="2609850" y="5091113"/>
          <p14:tracePt t="98303" x="2609850" y="5084763"/>
          <p14:tracePt t="98433" x="2593975" y="5084763"/>
          <p14:tracePt t="98453" x="2589213" y="5084763"/>
          <p14:tracePt t="98454" x="2582863" y="5084763"/>
          <p14:tracePt t="98474" x="2578100" y="5084763"/>
          <p14:tracePt t="98483" x="2571750" y="5084763"/>
          <p14:tracePt t="98493" x="2566988" y="5084763"/>
          <p14:tracePt t="98513" x="2562225" y="5084763"/>
          <p14:tracePt t="98533" x="2562225" y="5091113"/>
          <p14:tracePt t="98583" x="2593975" y="5091113"/>
          <p14:tracePt t="98593" x="2636838" y="5111750"/>
          <p14:tracePt t="98603" x="2652713" y="5118100"/>
          <p14:tracePt t="101106" x="2755900" y="5619750"/>
          <p14:tracePt t="101113" x="2755900" y="5630863"/>
          <p14:tracePt t="101124" x="2755900" y="5646738"/>
          <p14:tracePt t="101140" x="2755900" y="5657850"/>
          <p14:tracePt t="101157" x="2755900" y="5680075"/>
          <p14:tracePt t="101174" x="2755900" y="5695950"/>
          <p14:tracePt t="101190" x="2755900" y="5711825"/>
          <p14:tracePt t="101224" x="2762250" y="5745163"/>
          <p14:tracePt t="101257" x="2778125" y="5792788"/>
          <p14:tracePt t="101291" x="2798763" y="5853113"/>
          <p14:tracePt t="101307" x="2809875" y="5873750"/>
          <p14:tracePt t="101324" x="2820988" y="5918200"/>
          <p14:tracePt t="101340" x="2820988" y="5927725"/>
          <p14:tracePt t="101357" x="2832100" y="5949950"/>
          <p14:tracePt t="101374" x="2832100" y="5954713"/>
          <p14:tracePt t="101423" x="2836863" y="5954713"/>
          <p14:tracePt t="101443" x="2843213" y="5954713"/>
          <p14:tracePt t="101523" x="2843213" y="5949950"/>
          <p14:tracePt t="101603" x="2843213" y="5945188"/>
          <p14:tracePt t="101693" x="2843213" y="5938838"/>
          <p14:tracePt t="101703" x="2836863" y="5934075"/>
          <p14:tracePt t="101713" x="2836863" y="5927725"/>
          <p14:tracePt t="101733" x="2832100" y="5922963"/>
          <p14:tracePt t="101843" x="2825750" y="59182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ja-JP" altLang="en-US" dirty="0"/>
              <a:t>目的語を主語にして受身に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79038"/>
            <a:ext cx="10515600" cy="3867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John killed Mary.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	Mary </a:t>
            </a:r>
            <a:r>
              <a:rPr lang="ja-JP" altLang="ja-JP" sz="3200" dirty="0"/>
              <a:t>　</a:t>
            </a:r>
          </a:p>
          <a:p>
            <a:pPr marL="0" indent="0">
              <a:buNone/>
            </a:pPr>
            <a:r>
              <a:rPr lang="en-US" altLang="ja-JP" sz="3200" dirty="0"/>
              <a:t>Freshmen are using these computers.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	These computers</a:t>
            </a:r>
            <a:r>
              <a:rPr lang="ja-JP" altLang="ja-JP" sz="3200" dirty="0"/>
              <a:t>　</a:t>
            </a:r>
          </a:p>
          <a:p>
            <a:pPr marL="0" indent="0">
              <a:buNone/>
            </a:pPr>
            <a:r>
              <a:rPr lang="en-US" altLang="ja-JP" sz="3200" dirty="0"/>
              <a:t>We cannot take down the wall. </a:t>
            </a:r>
            <a:r>
              <a:rPr lang="ja-JP" altLang="ja-JP" sz="3200" dirty="0"/>
              <a:t>（</a:t>
            </a:r>
            <a:r>
              <a:rPr lang="en-US" altLang="ja-JP" sz="3200" dirty="0"/>
              <a:t>by</a:t>
            </a:r>
            <a:r>
              <a:rPr lang="ja-JP" altLang="ja-JP" sz="3200" dirty="0"/>
              <a:t>以下は言わない）</a:t>
            </a:r>
          </a:p>
          <a:p>
            <a:pPr marL="0" indent="0">
              <a:buNone/>
            </a:pPr>
            <a:r>
              <a:rPr lang="ja-JP" altLang="en-US" sz="3200" dirty="0"/>
              <a:t>　　　　</a:t>
            </a:r>
            <a:r>
              <a:rPr lang="en-US" altLang="ja-JP" sz="3200" dirty="0"/>
              <a:t>The wall </a:t>
            </a:r>
            <a:r>
              <a:rPr lang="ja-JP" altLang="ja-JP" sz="3200" dirty="0"/>
              <a:t>　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右矢印 3"/>
          <p:cNvSpPr/>
          <p:nvPr/>
        </p:nvSpPr>
        <p:spPr>
          <a:xfrm>
            <a:off x="1408471" y="2160635"/>
            <a:ext cx="250723" cy="32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矢印 4"/>
          <p:cNvSpPr/>
          <p:nvPr/>
        </p:nvSpPr>
        <p:spPr>
          <a:xfrm>
            <a:off x="1408471" y="3264304"/>
            <a:ext cx="250723" cy="32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>
            <a:off x="1408471" y="4397392"/>
            <a:ext cx="250723" cy="32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94821" y="1998405"/>
            <a:ext cx="5412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was killed by </a:t>
            </a:r>
            <a:r>
              <a:rPr lang="en-US" altLang="ja-JP" sz="3200" b="1" dirty="0">
                <a:solidFill>
                  <a:srgbClr val="FF0000"/>
                </a:solidFill>
              </a:rPr>
              <a:t>John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.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39150" y="3134148"/>
            <a:ext cx="5412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are being used by freshmen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.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19950" y="4238290"/>
            <a:ext cx="5412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cannot be taken down</a:t>
            </a:r>
            <a:r>
              <a:rPr kumimoji="1" lang="en-US" altLang="ja-JP" sz="3200" b="1" dirty="0">
                <a:solidFill>
                  <a:srgbClr val="FF0000"/>
                </a:solidFill>
              </a:rPr>
              <a:t>.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E060F974-338C-411F-870A-E6AFDCD004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03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68"/>
    </mc:Choice>
    <mc:Fallback>
      <p:transition spd="slow" advTm="3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3526" x="4830763" y="6662738"/>
          <p14:tracePt t="3537" x="4679950" y="6343650"/>
          <p14:tracePt t="3557" x="3832225" y="4972050"/>
          <p14:tracePt t="3566" x="3517900" y="4484688"/>
          <p14:tracePt t="3576" x="2728913" y="3290888"/>
          <p14:tracePt t="3600" x="2005013" y="2144713"/>
          <p14:tracePt t="4896" x="1162050" y="31750"/>
          <p14:tracePt t="4906" x="984250" y="141288"/>
          <p14:tracePt t="4916" x="611188" y="319088"/>
          <p14:tracePt t="4926" x="415925" y="415925"/>
          <p14:tracePt t="4936" x="85725" y="604838"/>
          <p14:tracePt t="4950" x="0" y="696913"/>
          <p14:tracePt t="4983" x="0" y="858838"/>
          <p14:tracePt t="5016" x="0" y="865188"/>
          <p14:tracePt t="5075" x="4763" y="865188"/>
          <p14:tracePt t="5086" x="65088" y="838200"/>
          <p14:tracePt t="5100" x="107950" y="820738"/>
          <p14:tracePt t="5117" x="119063" y="804863"/>
          <p14:tracePt t="5146" x="123825" y="804863"/>
          <p14:tracePt t="5266" x="130175" y="804863"/>
          <p14:tracePt t="5277" x="211138" y="901700"/>
          <p14:tracePt t="5286" x="303213" y="1016000"/>
          <p14:tracePt t="5300" x="388938" y="1123950"/>
          <p14:tracePt t="5316" x="620713" y="1474788"/>
          <p14:tracePt t="5333" x="703263" y="1616075"/>
          <p14:tracePt t="5350" x="766763" y="1728788"/>
          <p14:tracePt t="5366" x="804863" y="1836738"/>
          <p14:tracePt t="5383" x="831850" y="1885950"/>
          <p14:tracePt t="5400" x="842963" y="1901825"/>
          <p14:tracePt t="5416" x="847725" y="1901825"/>
          <p14:tracePt t="5926" x="923925" y="1885950"/>
          <p14:tracePt t="5937" x="1004888" y="1874838"/>
          <p14:tracePt t="5946" x="1081088" y="1863725"/>
          <p14:tracePt t="5956" x="1216025" y="1863725"/>
          <p14:tracePt t="5966" x="1296988" y="1863725"/>
          <p14:tracePt t="6000" x="1620838" y="1863725"/>
          <p14:tracePt t="6033" x="1881188" y="1874838"/>
          <p14:tracePt t="6066" x="2117725" y="1874838"/>
          <p14:tracePt t="6083" x="2171700" y="1874838"/>
          <p14:tracePt t="6100" x="2328863" y="1863725"/>
          <p14:tracePt t="6117" x="2490788" y="1863725"/>
          <p14:tracePt t="6133" x="2528888" y="1863725"/>
          <p14:tracePt t="6150" x="2571750" y="1863725"/>
          <p14:tracePt t="6216" x="2593975" y="1858963"/>
          <p14:tracePt t="6226" x="2620963" y="1854200"/>
          <p14:tracePt t="6236" x="2652713" y="1836738"/>
          <p14:tracePt t="6250" x="2679700" y="1827213"/>
          <p14:tracePt t="6266" x="2767013" y="1804988"/>
          <p14:tracePt t="6283" x="2798763" y="1789113"/>
          <p14:tracePt t="6300" x="2832100" y="1766888"/>
          <p14:tracePt t="6316" x="2843213" y="1755775"/>
          <p14:tracePt t="6333" x="2847975" y="1751013"/>
          <p14:tracePt t="6350" x="2870200" y="1724025"/>
          <p14:tracePt t="6367" x="2928938" y="1685925"/>
          <p14:tracePt t="6383" x="2944813" y="1674813"/>
          <p14:tracePt t="6400" x="2989263" y="1654175"/>
          <p14:tracePt t="6416" x="3016250" y="1631950"/>
          <p14:tracePt t="6433" x="3025775" y="1627188"/>
          <p14:tracePt t="6450" x="3048000" y="1616075"/>
          <p14:tracePt t="6466" x="3059113" y="1604963"/>
          <p14:tracePt t="6483" x="3070225" y="1600200"/>
          <p14:tracePt t="6500" x="3097213" y="1582738"/>
          <p14:tracePt t="6516" x="3106738" y="1577975"/>
          <p14:tracePt t="6533" x="3113088" y="1577975"/>
          <p14:tracePt t="6566" x="3117850" y="1577975"/>
          <p14:tracePt t="6583" x="3124200" y="1577975"/>
          <p14:tracePt t="6600" x="3144838" y="1582738"/>
          <p14:tracePt t="6617" x="3187700" y="1589088"/>
          <p14:tracePt t="6633" x="3214688" y="1589088"/>
          <p14:tracePt t="6650" x="3243263" y="1593850"/>
          <p14:tracePt t="6666" x="3290888" y="1600200"/>
          <p14:tracePt t="6683" x="3317875" y="1609725"/>
          <p14:tracePt t="6700" x="3360738" y="1616075"/>
          <p14:tracePt t="6716" x="3414713" y="1616075"/>
          <p14:tracePt t="6733" x="3463925" y="1616075"/>
          <p14:tracePt t="6750" x="3544888" y="1627188"/>
          <p14:tracePt t="6766" x="3625850" y="1627188"/>
          <p14:tracePt t="6783" x="3652838" y="1627188"/>
          <p14:tracePt t="6800" x="3713163" y="1631950"/>
          <p14:tracePt t="6816" x="3751263" y="1631950"/>
          <p14:tracePt t="6833" x="3767138" y="1631950"/>
          <p14:tracePt t="6850" x="3783013" y="1631950"/>
          <p14:tracePt t="6866" x="3787775" y="1631950"/>
          <p14:tracePt t="6883" x="3798888" y="1627188"/>
          <p14:tracePt t="6900" x="3821113" y="1627188"/>
          <p14:tracePt t="6916" x="3875088" y="1620838"/>
          <p14:tracePt t="6933" x="3886200" y="1620838"/>
          <p14:tracePt t="6950" x="3929063" y="1620838"/>
          <p14:tracePt t="6966" x="3940175" y="1620838"/>
          <p14:tracePt t="6983" x="3944938" y="1620838"/>
          <p14:tracePt t="7000" x="3949700" y="1620838"/>
          <p14:tracePt t="7016" x="3967163" y="1620838"/>
          <p14:tracePt t="7033" x="3971925" y="1620838"/>
          <p14:tracePt t="7050" x="3987800" y="1620838"/>
          <p14:tracePt t="7067" x="3998913" y="1620838"/>
          <p14:tracePt t="7100" x="4005263" y="1620838"/>
          <p14:tracePt t="7116" x="4014788" y="1620838"/>
          <p14:tracePt t="7133" x="4025900" y="1620838"/>
          <p14:tracePt t="7150" x="4041775" y="1627188"/>
          <p14:tracePt t="7166" x="4052888" y="1636713"/>
          <p14:tracePt t="7183" x="4059238" y="1643063"/>
          <p14:tracePt t="7200" x="4064000" y="1658938"/>
          <p14:tracePt t="7216" x="4064000" y="1670050"/>
          <p14:tracePt t="7233" x="4068763" y="1681163"/>
          <p14:tracePt t="7250" x="4075113" y="1708150"/>
          <p14:tracePt t="7266" x="4079875" y="1724025"/>
          <p14:tracePt t="7283" x="4079875" y="1735138"/>
          <p14:tracePt t="7300" x="4095750" y="1762125"/>
          <p14:tracePt t="7316" x="4095750" y="1773238"/>
          <p14:tracePt t="7333" x="4102100" y="1789113"/>
          <p14:tracePt t="7350" x="4102100" y="1804988"/>
          <p14:tracePt t="7366" x="4113213" y="1827213"/>
          <p14:tracePt t="7383" x="4117975" y="1831975"/>
          <p14:tracePt t="7400" x="4129088" y="1843088"/>
          <p14:tracePt t="7416" x="4140200" y="1843088"/>
          <p14:tracePt t="7433" x="4149725" y="1843088"/>
          <p14:tracePt t="7450" x="4156075" y="1843088"/>
          <p14:tracePt t="7466" x="4167188" y="1843088"/>
          <p14:tracePt t="7483" x="4171950" y="1843088"/>
          <p14:tracePt t="7526" x="4171950" y="1836738"/>
          <p14:tracePt t="7585" x="4176713" y="1836738"/>
          <p14:tracePt t="7626" x="4176713" y="1843088"/>
          <p14:tracePt t="7636" x="4176713" y="1854200"/>
          <p14:tracePt t="7646" x="4171950" y="1863725"/>
          <p14:tracePt t="7656" x="4167188" y="1870075"/>
          <p14:tracePt t="7666" x="4156075" y="1897063"/>
          <p14:tracePt t="7683" x="4144963" y="1908175"/>
          <p14:tracePt t="7700" x="4129088" y="1951038"/>
          <p14:tracePt t="7716" x="4117975" y="1982788"/>
          <p14:tracePt t="7733" x="4117975" y="1989138"/>
          <p14:tracePt t="7750" x="4117975" y="2016125"/>
          <p14:tracePt t="7766" x="4117975" y="2032000"/>
          <p14:tracePt t="7783" x="4117975" y="2036763"/>
          <p14:tracePt t="7800" x="4117975" y="2047875"/>
          <p14:tracePt t="7816" x="4117975" y="2054225"/>
          <p14:tracePt t="7833" x="4117975" y="2058988"/>
          <p14:tracePt t="7896" x="4117975" y="2054225"/>
          <p14:tracePt t="7916" x="4117975" y="2047875"/>
          <p14:tracePt t="7966" x="4095750" y="2047875"/>
          <p14:tracePt t="7976" x="4041775" y="2063750"/>
          <p14:tracePt t="7985" x="4010025" y="2074863"/>
          <p14:tracePt t="8000" x="3971925" y="2081213"/>
          <p14:tracePt t="8016" x="3944938" y="2085975"/>
          <p14:tracePt t="8033" x="3940175" y="2085975"/>
          <p14:tracePt t="8066" x="3933825" y="2090738"/>
          <p14:tracePt t="11208" x="3686175" y="2686050"/>
          <p14:tracePt t="11216" x="3652838" y="2706688"/>
          <p14:tracePt t="11226" x="3609975" y="2733675"/>
          <p14:tracePt t="11235" x="3529013" y="2789238"/>
          <p14:tracePt t="11250" x="3486150" y="2816225"/>
          <p14:tracePt t="11283" x="3351213" y="2890838"/>
          <p14:tracePt t="11316" x="3297238" y="2982913"/>
          <p14:tracePt t="11350" x="3279775" y="3036888"/>
          <p14:tracePt t="11366" x="3263900" y="3063875"/>
          <p14:tracePt t="11416" x="3263900" y="3070225"/>
          <p14:tracePt t="11426" x="3263900" y="3074988"/>
          <p14:tracePt t="11435" x="3263900" y="3079750"/>
          <p14:tracePt t="11450" x="3263900" y="3086100"/>
          <p14:tracePt t="11466" x="3263900" y="3101975"/>
          <p14:tracePt t="11483" x="3263900" y="3106738"/>
          <p14:tracePt t="11796" x="3286125" y="3106738"/>
          <p14:tracePt t="11806" x="3313113" y="3113088"/>
          <p14:tracePt t="11816" x="3333750" y="3113088"/>
          <p14:tracePt t="11826" x="3360738" y="3117850"/>
          <p14:tracePt t="11836" x="3436938" y="3117850"/>
          <p14:tracePt t="11850" x="3502025" y="3117850"/>
          <p14:tracePt t="11866" x="3713163" y="3117850"/>
          <p14:tracePt t="11900" x="3956050" y="3106738"/>
          <p14:tracePt t="11933" x="4048125" y="3106738"/>
          <p14:tracePt t="11967" x="4068763" y="3106738"/>
          <p14:tracePt t="11983" x="4079875" y="3106738"/>
          <p14:tracePt t="12000" x="4095750" y="3106738"/>
          <p14:tracePt t="12016" x="4117975" y="3106738"/>
          <p14:tracePt t="12033" x="4122738" y="3106738"/>
          <p14:tracePt t="12050" x="4133850" y="3106738"/>
          <p14:tracePt t="12066" x="4140200" y="3106738"/>
          <p14:tracePt t="12083" x="4144963" y="3106738"/>
          <p14:tracePt t="12100" x="4156075" y="3113088"/>
          <p14:tracePt t="12116" x="4183063" y="3113088"/>
          <p14:tracePt t="12133" x="4203700" y="3113088"/>
          <p14:tracePt t="12150" x="4264025" y="3113088"/>
          <p14:tracePt t="12166" x="4318000" y="3113088"/>
          <p14:tracePt t="12183" x="4367213" y="3106738"/>
          <p14:tracePt t="12200" x="4437063" y="3106738"/>
          <p14:tracePt t="12216" x="4495800" y="3106738"/>
          <p14:tracePt t="12233" x="4540250" y="3106738"/>
          <p14:tracePt t="12250" x="4614863" y="3106738"/>
          <p14:tracePt t="12266" x="4675188" y="3106738"/>
          <p14:tracePt t="12283" x="4711700" y="3113088"/>
          <p14:tracePt t="12300" x="4760913" y="3113088"/>
          <p14:tracePt t="12316" x="4810125" y="3113088"/>
          <p14:tracePt t="12333" x="4830763" y="3113088"/>
          <p14:tracePt t="12350" x="4848225" y="3113088"/>
          <p14:tracePt t="12366" x="4875213" y="3113088"/>
          <p14:tracePt t="12383" x="4891088" y="3113088"/>
          <p14:tracePt t="12400" x="4922838" y="3113088"/>
          <p14:tracePt t="12416" x="4972050" y="3117850"/>
          <p14:tracePt t="12433" x="4992688" y="3117850"/>
          <p14:tracePt t="12450" x="5041900" y="3117850"/>
          <p14:tracePt t="12467" x="5102225" y="3124200"/>
          <p14:tracePt t="12483" x="5122863" y="3124200"/>
          <p14:tracePt t="12500" x="5160963" y="3124200"/>
          <p14:tracePt t="12516" x="5219700" y="3124200"/>
          <p14:tracePt t="12533" x="5246688" y="3124200"/>
          <p14:tracePt t="12550" x="5295900" y="3133725"/>
          <p14:tracePt t="12566" x="5437188" y="3133725"/>
          <p14:tracePt t="12583" x="5464175" y="3133725"/>
          <p14:tracePt t="12600" x="5538788" y="3133725"/>
          <p14:tracePt t="12616" x="5619750" y="3128963"/>
          <p14:tracePt t="12633" x="5646738" y="3128963"/>
          <p14:tracePt t="12650" x="5738813" y="3124200"/>
          <p14:tracePt t="12666" x="5842000" y="3113088"/>
          <p14:tracePt t="12683" x="5868988" y="3113088"/>
          <p14:tracePt t="12700" x="5954713" y="3101975"/>
          <p14:tracePt t="12716" x="6046788" y="3086100"/>
          <p14:tracePt t="12733" x="6080125" y="3086100"/>
          <p14:tracePt t="12750" x="6165850" y="3079750"/>
          <p14:tracePt t="12766" x="6262688" y="3063875"/>
          <p14:tracePt t="12783" x="6300788" y="3063875"/>
          <p14:tracePt t="12800" x="6381750" y="3048000"/>
          <p14:tracePt t="12816" x="6442075" y="3036888"/>
          <p14:tracePt t="12833" x="6462713" y="3032125"/>
          <p14:tracePt t="12850" x="6523038" y="3025775"/>
          <p14:tracePt t="12866" x="6581775" y="3016250"/>
          <p14:tracePt t="12883" x="6619875" y="3009900"/>
          <p14:tracePt t="12900" x="6669088" y="3005138"/>
          <p14:tracePt t="12916" x="6689725" y="3005138"/>
          <p14:tracePt t="12933" x="6711950" y="2994025"/>
          <p14:tracePt t="12950" x="6743700" y="2987675"/>
          <p14:tracePt t="12966" x="6788150" y="2987675"/>
          <p14:tracePt t="12983" x="6824663" y="2982913"/>
          <p14:tracePt t="13000" x="6873875" y="2982913"/>
          <p14:tracePt t="13016" x="6907213" y="2982913"/>
          <p14:tracePt t="13033" x="6911975" y="2982913"/>
          <p14:tracePt t="13050" x="6923088" y="2978150"/>
          <p14:tracePt t="13066" x="6943725" y="2978150"/>
          <p14:tracePt t="13083" x="6977063" y="2978150"/>
          <p14:tracePt t="13100" x="7015163" y="2967038"/>
          <p14:tracePt t="13116" x="7062788" y="2967038"/>
          <p14:tracePt t="13133" x="7073900" y="2960688"/>
          <p14:tracePt t="13150" x="7078663" y="2960688"/>
          <p14:tracePt t="13166" x="7085013" y="2960688"/>
          <p14:tracePt t="13183" x="7085013" y="2955925"/>
          <p14:tracePt t="13200" x="7107238" y="2951163"/>
          <p14:tracePt t="13216" x="7134225" y="2951163"/>
          <p14:tracePt t="13233" x="7143750" y="2951163"/>
          <p14:tracePt t="13250" x="7165975" y="2944813"/>
          <p14:tracePt t="13266" x="7170738" y="2944813"/>
          <p14:tracePt t="14556" x="7154863" y="2944813"/>
          <p14:tracePt t="14558" x="7143750" y="2951163"/>
          <p14:tracePt t="14576" x="7112000" y="2967038"/>
          <p14:tracePt t="14587" x="7085013" y="2982913"/>
          <p14:tracePt t="14600" x="7069138" y="2987675"/>
          <p14:tracePt t="14616" x="7035800" y="3009900"/>
          <p14:tracePt t="14633" x="7015163" y="3016250"/>
          <p14:tracePt t="14666" x="6858000" y="3063875"/>
          <p14:tracePt t="14700" x="6657975" y="3124200"/>
          <p14:tracePt t="14733" x="6538913" y="3167063"/>
          <p14:tracePt t="14750" x="6507163" y="3171825"/>
          <p14:tracePt t="14766" x="6484938" y="3182938"/>
          <p14:tracePt t="14783" x="6469063" y="3194050"/>
          <p14:tracePt t="14800" x="6399213" y="3225800"/>
          <p14:tracePt t="14816" x="6199188" y="3286125"/>
          <p14:tracePt t="14833" x="6122988" y="3306763"/>
          <p14:tracePt t="14850" x="5938838" y="3355975"/>
          <p14:tracePt t="14866" x="5830888" y="3371850"/>
          <p14:tracePt t="14883" x="5810250" y="3382963"/>
          <p14:tracePt t="14900" x="5788025" y="3387725"/>
          <p14:tracePt t="14916" x="5761038" y="3394075"/>
          <p14:tracePt t="14933" x="5754688" y="3394075"/>
          <p14:tracePt t="14950" x="5722938" y="3398838"/>
          <p14:tracePt t="14966" x="5695950" y="3414713"/>
          <p14:tracePt t="14983" x="5680075" y="3421063"/>
          <p14:tracePt t="15000" x="5668963" y="3421063"/>
          <p14:tracePt t="15096" x="5664200" y="3425825"/>
          <p14:tracePt t="15106" x="5646738" y="3436938"/>
          <p14:tracePt t="15116" x="5637213" y="3452813"/>
          <p14:tracePt t="15126" x="5614988" y="3463925"/>
          <p14:tracePt t="15136" x="5610225" y="3479800"/>
          <p14:tracePt t="15150" x="5592763" y="3490913"/>
          <p14:tracePt t="15166" x="5565775" y="3529013"/>
          <p14:tracePt t="15183" x="5545138" y="3556000"/>
          <p14:tracePt t="15200" x="5522913" y="3594100"/>
          <p14:tracePt t="15216" x="5495925" y="3621088"/>
          <p14:tracePt t="15233" x="5480050" y="3641725"/>
          <p14:tracePt t="15250" x="5464175" y="3659188"/>
          <p14:tracePt t="15266" x="5446713" y="3668713"/>
          <p14:tracePt t="15283" x="5441950" y="3675063"/>
          <p14:tracePt t="15300" x="5419725" y="3686175"/>
          <p14:tracePt t="15316" x="5419725" y="3690938"/>
          <p14:tracePt t="15350" x="5414963" y="3690938"/>
          <p14:tracePt t="15466" x="5403850" y="3713163"/>
          <p14:tracePt t="15476" x="5399088" y="3717925"/>
          <p14:tracePt t="15486" x="5392738" y="3729038"/>
          <p14:tracePt t="15500" x="5387975" y="3733800"/>
          <p14:tracePt t="15516" x="5376863" y="3744913"/>
          <p14:tracePt t="15533" x="5372100" y="3744913"/>
          <p14:tracePt t="19558" x="4918075" y="4144963"/>
          <p14:tracePt t="19566" x="4891088" y="4160838"/>
          <p14:tracePt t="19576" x="4830763" y="4194175"/>
          <p14:tracePt t="19587" x="4810125" y="4198938"/>
          <p14:tracePt t="19600" x="4783138" y="4203700"/>
          <p14:tracePt t="19616" x="4711700" y="4230688"/>
          <p14:tracePt t="19633" x="4679950" y="4237038"/>
          <p14:tracePt t="19650" x="4630738" y="4252913"/>
          <p14:tracePt t="19683" x="4614863" y="4257675"/>
          <p14:tracePt t="21085" x="4706938" y="4241800"/>
          <p14:tracePt t="21096" x="4810125" y="4210050"/>
          <p14:tracePt t="21106" x="4933950" y="4187825"/>
          <p14:tracePt t="21116" x="5095875" y="4167188"/>
          <p14:tracePt t="21133" x="5241925" y="4144963"/>
          <p14:tracePt t="21150" x="5549900" y="4106863"/>
          <p14:tracePt t="21166" x="6030913" y="4095750"/>
          <p14:tracePt t="21200" x="6635750" y="4095750"/>
          <p14:tracePt t="21233" x="7154863" y="4102100"/>
          <p14:tracePt t="21266" x="7370763" y="4102100"/>
          <p14:tracePt t="21283" x="7377113" y="4102100"/>
          <p14:tracePt t="21545" x="7370763" y="4102100"/>
          <p14:tracePt t="21556" x="7339013" y="4102100"/>
          <p14:tracePt t="21566" x="7289800" y="4117975"/>
          <p14:tracePt t="21577" x="7089775" y="4156075"/>
          <p14:tracePt t="21600" x="6884988" y="4187825"/>
          <p14:tracePt t="21633" x="6257925" y="4279900"/>
          <p14:tracePt t="21650" x="5695950" y="4356100"/>
          <p14:tracePt t="21666" x="5538788" y="4371975"/>
          <p14:tracePt t="21683" x="5484813" y="4383088"/>
          <p14:tracePt t="21700" x="5410200" y="4398963"/>
          <p14:tracePt t="21716" x="5338763" y="4410075"/>
          <p14:tracePt t="21733" x="5237163" y="4430713"/>
          <p14:tracePt t="21750" x="5053013" y="4464050"/>
          <p14:tracePt t="21766" x="4911725" y="4479925"/>
          <p14:tracePt t="21783" x="4810125" y="4491038"/>
          <p14:tracePt t="21800" x="4729163" y="4506913"/>
          <p14:tracePt t="21816" x="4652963" y="4522788"/>
          <p14:tracePt t="21833" x="4603750" y="4533900"/>
          <p14:tracePt t="21850" x="4522788" y="4549775"/>
          <p14:tracePt t="21866" x="4403725" y="4567238"/>
          <p14:tracePt t="21883" x="4318000" y="4576763"/>
          <p14:tracePt t="21900" x="4248150" y="4576763"/>
          <p14:tracePt t="21916" x="4210050" y="4583113"/>
          <p14:tracePt t="21933" x="4176713" y="4583113"/>
          <p14:tracePt t="21950" x="4160838" y="4583113"/>
          <p14:tracePt t="21966" x="4149725" y="4583113"/>
          <p14:tracePt t="21983" x="4140200" y="4583113"/>
          <p14:tracePt t="22000" x="4095750" y="4583113"/>
          <p14:tracePt t="22016" x="4010025" y="4583113"/>
          <p14:tracePt t="22033" x="3971925" y="4583113"/>
          <p14:tracePt t="22049" x="3836988" y="4583113"/>
          <p14:tracePt t="22066" x="3729038" y="4576763"/>
          <p14:tracePt t="22083" x="3713163" y="4576763"/>
          <p14:tracePt t="22099" x="3641725" y="4576763"/>
          <p14:tracePt t="22116" x="3571875" y="4576763"/>
          <p14:tracePt t="22133" x="3544888" y="4576763"/>
          <p14:tracePt t="22149" x="3486150" y="4576763"/>
          <p14:tracePt t="22166" x="3448050" y="4576763"/>
          <p14:tracePt t="22183" x="3436938" y="4576763"/>
          <p14:tracePt t="22200" x="3387725" y="4576763"/>
          <p14:tracePt t="22216" x="3317875" y="4576763"/>
          <p14:tracePt t="22233" x="3290888" y="4576763"/>
          <p14:tracePt t="22250" x="3221038" y="4576763"/>
          <p14:tracePt t="22266" x="3144838" y="4576763"/>
          <p14:tracePt t="22283" x="3128963" y="4576763"/>
          <p14:tracePt t="22300" x="3097213" y="4576763"/>
          <p14:tracePt t="22336" x="3090863" y="4576763"/>
          <p14:tracePt t="22496" x="3101975" y="4560888"/>
          <p14:tracePt t="22506" x="3124200" y="4549775"/>
          <p14:tracePt t="22516" x="3128963" y="4545013"/>
          <p14:tracePt t="22525" x="3140075" y="4533900"/>
          <p14:tracePt t="22537" x="3155950" y="4529138"/>
          <p14:tracePt t="22556" x="3167063" y="4522788"/>
          <p14:tracePt t="22566" x="3209925" y="4502150"/>
          <p14:tracePt t="22583" x="3243263" y="4484688"/>
          <p14:tracePt t="22616" x="3306763" y="4452938"/>
          <p14:tracePt t="22649" x="3351213" y="4430713"/>
          <p14:tracePt t="22683" x="3421063" y="4387850"/>
          <p14:tracePt t="22700" x="3529013" y="4344988"/>
          <p14:tracePt t="22716" x="3641725" y="4295775"/>
          <p14:tracePt t="22733" x="3668713" y="4291013"/>
          <p14:tracePt t="22750" x="3733800" y="4275138"/>
          <p14:tracePt t="22766" x="3751263" y="4268788"/>
          <p14:tracePt t="22799" x="3756025" y="4268788"/>
          <p14:tracePt t="22876" x="3756025" y="4264025"/>
          <p14:tracePt t="22896" x="3756025" y="4257675"/>
          <p14:tracePt t="22936" x="3744913" y="4257675"/>
          <p14:tracePt t="22946" x="3706813" y="4264025"/>
          <p14:tracePt t="22955" x="3675063" y="4275138"/>
          <p14:tracePt t="22966" x="3636963" y="4279900"/>
          <p14:tracePt t="22983" x="3605213" y="4279900"/>
          <p14:tracePt t="23000" x="3551238" y="4291013"/>
          <p14:tracePt t="23016" x="3502025" y="4291013"/>
          <p14:tracePt t="23033" x="3479800" y="4295775"/>
          <p14:tracePt t="23050" x="3436938" y="4295775"/>
          <p14:tracePt t="23066" x="3414713" y="4295775"/>
          <p14:tracePt t="23083" x="3387725" y="4302125"/>
          <p14:tracePt t="23100" x="3344863" y="4306888"/>
          <p14:tracePt t="23116" x="3317875" y="4306888"/>
          <p14:tracePt t="23133" x="3279775" y="4318000"/>
          <p14:tracePt t="23149" x="3221038" y="4322763"/>
          <p14:tracePt t="23166" x="3182938" y="4322763"/>
          <p14:tracePt t="23183" x="3155950" y="4333875"/>
          <p14:tracePt t="23200" x="3128963" y="4333875"/>
          <p14:tracePt t="23216" x="3079750" y="4340225"/>
          <p14:tracePt t="23233" x="3052763" y="4340225"/>
          <p14:tracePt t="23250" x="3009900" y="4344988"/>
          <p14:tracePt t="23266" x="2960688" y="4344988"/>
          <p14:tracePt t="23283" x="2940050" y="4344988"/>
          <p14:tracePt t="23300" x="2917825" y="4344988"/>
          <p14:tracePt t="23316" x="2886075" y="4344988"/>
          <p14:tracePt t="23333" x="2879725" y="4344988"/>
          <p14:tracePt t="23366" x="2879725" y="4349750"/>
          <p14:tracePt t="23383" x="2924175" y="4349750"/>
          <p14:tracePt t="23399" x="3194050" y="4349750"/>
          <p14:tracePt t="23416" x="3421063" y="4349750"/>
          <p14:tracePt t="23433" x="3468688" y="4349750"/>
          <p14:tracePt t="23449" x="3556000" y="4367213"/>
          <p14:tracePt t="23466" x="3609975" y="4387850"/>
          <p14:tracePt t="23483" x="3636963" y="4398963"/>
          <p14:tracePt t="23499" x="3713163" y="4441825"/>
          <p14:tracePt t="23516" x="3821113" y="4475163"/>
          <p14:tracePt t="23533" x="3852863" y="4491038"/>
          <p14:tracePt t="23549" x="3940175" y="4522788"/>
          <p14:tracePt t="23566" x="4021138" y="4549775"/>
          <p14:tracePt t="23583" x="4041775" y="4556125"/>
          <p14:tracePt t="23600" x="4079875" y="4567238"/>
          <p14:tracePt t="23616" x="4090988" y="4567238"/>
          <p14:tracePt t="23633" x="4095750" y="4567238"/>
          <p14:tracePt t="23649" x="4113213" y="4560888"/>
          <p14:tracePt t="23666" x="4122738" y="4556125"/>
          <p14:tracePt t="23876" x="4133850" y="4556125"/>
          <p14:tracePt t="23887" x="4140200" y="4556125"/>
          <p14:tracePt t="23896" x="4149725" y="4560888"/>
          <p14:tracePt t="23906" x="4156075" y="4560888"/>
          <p14:tracePt t="23916" x="4160838" y="4560888"/>
          <p14:tracePt t="23933" x="4187825" y="4560888"/>
          <p14:tracePt t="26488" x="4264025" y="5138738"/>
          <p14:tracePt t="26496" x="4302125" y="5183188"/>
          <p14:tracePt t="26506" x="4313238" y="5199063"/>
          <p14:tracePt t="26516" x="4322763" y="5210175"/>
          <p14:tracePt t="26537" x="4322763" y="5253038"/>
          <p14:tracePt t="26583" x="4329113" y="5284788"/>
          <p14:tracePt t="26616" x="4333875" y="5295900"/>
          <p14:tracePt t="26650" x="4344988" y="5295900"/>
          <p14:tracePt t="26666" x="4356100" y="5295900"/>
          <p14:tracePt t="26700" x="4360863" y="5295900"/>
          <p14:tracePt t="26716" x="4367213" y="5295900"/>
          <p14:tracePt t="27046" x="4371975" y="5295900"/>
          <p14:tracePt t="27056" x="4371975" y="5291138"/>
          <p14:tracePt t="27116" x="4371975" y="5284788"/>
          <p14:tracePt t="31807" x="4052888" y="4760913"/>
          <p14:tracePt t="31816" x="3971925" y="4702175"/>
          <p14:tracePt t="31819" x="3836988" y="4583113"/>
          <p14:tracePt t="31833" x="3767138" y="4533900"/>
          <p14:tracePt t="31849" x="3621088" y="4430713"/>
          <p14:tracePt t="31883" x="3544888" y="4360863"/>
          <p14:tracePt t="31916" x="3529013" y="4356100"/>
          <p14:tracePt t="31949" x="3517900" y="4356100"/>
          <p14:tracePt t="32025" x="3506788" y="4356100"/>
          <p14:tracePt t="32036" x="3497263" y="4360863"/>
          <p14:tracePt t="32046" x="3463925" y="4383088"/>
          <p14:tracePt t="32056" x="3448050" y="4398963"/>
          <p14:tracePt t="32066" x="3441700" y="4398963"/>
          <p14:tracePt t="32083" x="3432175" y="4403725"/>
          <p14:tracePt t="32099" x="3421063" y="4414838"/>
          <p14:tracePt t="32116" x="3409950" y="4425950"/>
          <p14:tracePt t="32133" x="3387725" y="4437063"/>
          <p14:tracePt t="32150" x="3355975" y="4457700"/>
          <p14:tracePt t="32166" x="3313113" y="4479925"/>
          <p14:tracePt t="32183" x="3263900" y="4484688"/>
          <p14:tracePt t="32199" x="3194050" y="4495800"/>
          <p14:tracePt t="32216" x="3128963" y="4495800"/>
          <p14:tracePt t="32233" x="3106738" y="4484688"/>
          <p14:tracePt t="32249" x="3079750" y="4475163"/>
          <p14:tracePt t="32266" x="3036888" y="4448175"/>
          <p14:tracePt t="32283" x="2978150" y="4421188"/>
          <p14:tracePt t="32300" x="2901950" y="4367213"/>
          <p14:tracePt t="32316" x="2820988" y="4318000"/>
          <p14:tracePt t="32333" x="2809875" y="4306888"/>
          <p14:tracePt t="32350" x="2778125" y="4252913"/>
          <p14:tracePt t="32366" x="2762250" y="4194175"/>
          <p14:tracePt t="32383" x="2762250" y="4183063"/>
          <p14:tracePt t="32399" x="2762250" y="4133850"/>
          <p14:tracePt t="32416" x="2762250" y="4090988"/>
          <p14:tracePt t="32433" x="2771775" y="4068763"/>
          <p14:tracePt t="32449" x="2782888" y="4037013"/>
          <p14:tracePt t="32466" x="2825750" y="3971925"/>
          <p14:tracePt t="32483" x="2836863" y="3949700"/>
          <p14:tracePt t="32499" x="2890838" y="3895725"/>
          <p14:tracePt t="32516" x="2955925" y="3859213"/>
          <p14:tracePt t="32533" x="2982913" y="3841750"/>
          <p14:tracePt t="32550" x="3097213" y="3810000"/>
          <p14:tracePt t="32566" x="3198813" y="3787775"/>
          <p14:tracePt t="32583" x="3236913" y="3787775"/>
          <p14:tracePt t="32599" x="3306763" y="3771900"/>
          <p14:tracePt t="32616" x="3340100" y="3771900"/>
          <p14:tracePt t="32633" x="3344863" y="3771900"/>
          <p14:tracePt t="32649" x="3367088" y="3776663"/>
          <p14:tracePt t="32666" x="3382963" y="3794125"/>
          <p14:tracePt t="32683" x="3387725" y="3805238"/>
          <p14:tracePt t="32699" x="3405188" y="3848100"/>
          <p14:tracePt t="32716" x="3432175" y="3902075"/>
          <p14:tracePt t="32733" x="3448050" y="3917950"/>
          <p14:tracePt t="32749" x="3490913" y="4003675"/>
          <p14:tracePt t="32766" x="3502025" y="4059238"/>
          <p14:tracePt t="32783" x="3502025" y="4075113"/>
          <p14:tracePt t="32799" x="3502025" y="4102100"/>
          <p14:tracePt t="32816" x="3502025" y="4113213"/>
          <p14:tracePt t="32833" x="3497263" y="4122738"/>
          <p14:tracePt t="32850" x="3463925" y="4149725"/>
          <p14:tracePt t="32866" x="3414713" y="4167188"/>
          <p14:tracePt t="32883" x="3355975" y="4194175"/>
          <p14:tracePt t="32899" x="3297238" y="4214813"/>
          <p14:tracePt t="32916" x="3252788" y="4230688"/>
          <p14:tracePt t="32933" x="3248025" y="4237038"/>
          <p14:tracePt t="32966" x="3243263" y="4237038"/>
          <p14:tracePt t="35148" x="3663950" y="5446713"/>
          <p14:tracePt t="35155" x="3675063" y="5491163"/>
          <p14:tracePt t="35166" x="3702050" y="5588000"/>
          <p14:tracePt t="35183" x="3702050" y="5614988"/>
          <p14:tracePt t="35199" x="3702050" y="5673725"/>
          <p14:tracePt t="35216" x="3702050" y="5711825"/>
          <p14:tracePt t="35233" x="3702050" y="5722938"/>
          <p14:tracePt t="35249" x="3702050" y="5749925"/>
          <p14:tracePt t="35283" x="3706813" y="5754688"/>
          <p14:tracePt t="35316" x="3713163" y="5754688"/>
          <p14:tracePt t="35466" x="3722688" y="57546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41438" y="10882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Somebody will give the police the information.  (by </a:t>
            </a:r>
            <a:r>
              <a:rPr lang="ja-JP" altLang="en-US" sz="3200" dirty="0"/>
              <a:t>以下不要）</a:t>
            </a: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	The police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	The information</a:t>
            </a:r>
            <a:endParaRPr lang="ja-JP" altLang="ja-JP" sz="3200" dirty="0"/>
          </a:p>
          <a:p>
            <a:r>
              <a:rPr lang="en-US" altLang="ja-JP" sz="3200" dirty="0"/>
              <a:t>SVOO </a:t>
            </a:r>
            <a:r>
              <a:rPr lang="ja-JP" altLang="en-US" sz="3200" dirty="0"/>
              <a:t>では、どちらの</a:t>
            </a:r>
            <a:r>
              <a:rPr lang="en-US" altLang="ja-JP" sz="3200" dirty="0"/>
              <a:t>O</a:t>
            </a:r>
            <a:r>
              <a:rPr lang="ja-JP" altLang="en-US" sz="3200" dirty="0"/>
              <a:t>も主語にして受身にできる。</a:t>
            </a: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We have made the results known to everybody. </a:t>
            </a:r>
            <a:r>
              <a:rPr lang="ja-JP" altLang="ja-JP" sz="3200" dirty="0"/>
              <a:t>　</a:t>
            </a:r>
          </a:p>
          <a:p>
            <a:pPr marL="0" indent="0">
              <a:buNone/>
            </a:pPr>
            <a:r>
              <a:rPr lang="en-US" altLang="ja-JP" sz="3200" dirty="0"/>
              <a:t>	The results</a:t>
            </a:r>
            <a:endParaRPr kumimoji="1" lang="ja-JP" altLang="en-US" sz="3200" dirty="0"/>
          </a:p>
        </p:txBody>
      </p:sp>
      <p:sp>
        <p:nvSpPr>
          <p:cNvPr id="4" name="右矢印 3"/>
          <p:cNvSpPr/>
          <p:nvPr/>
        </p:nvSpPr>
        <p:spPr>
          <a:xfrm>
            <a:off x="1460090" y="1769802"/>
            <a:ext cx="250723" cy="32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矢印 4"/>
          <p:cNvSpPr/>
          <p:nvPr/>
        </p:nvSpPr>
        <p:spPr>
          <a:xfrm>
            <a:off x="1482211" y="4589915"/>
            <a:ext cx="250723" cy="32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>
            <a:off x="1460089" y="2348162"/>
            <a:ext cx="250723" cy="32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60840" y="1639646"/>
            <a:ext cx="5412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will be given the information.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58033" y="2142635"/>
            <a:ext cx="5412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will be given (to) the police.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66534" y="4415515"/>
            <a:ext cx="674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have been made known to everybody.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907EB8C-6D0A-498A-BF8E-4FEF6F5D29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29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41"/>
    </mc:Choice>
    <mc:Fallback>
      <p:transition spd="slow" advTm="35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2349" x="4230688" y="4965700"/>
          <p14:tracePt t="2357" x="4221163" y="4864100"/>
          <p14:tracePt t="2369" x="4194175" y="4556125"/>
          <p14:tracePt t="2381" x="4194175" y="4441825"/>
          <p14:tracePt t="2414" x="4248150" y="3940175"/>
          <p14:tracePt t="2448" x="4286250" y="3360738"/>
          <p14:tracePt t="2481" x="4210050" y="3009900"/>
          <p14:tracePt t="2498" x="4167188" y="2859088"/>
          <p14:tracePt t="2514" x="4140200" y="2825750"/>
          <p14:tracePt t="2531" x="4095750" y="2762250"/>
          <p14:tracePt t="2548" x="4079875" y="2724150"/>
          <p14:tracePt t="2564" x="4075113" y="2717800"/>
          <p14:tracePt t="2581" x="4075113" y="2713038"/>
          <p14:tracePt t="3027" x="4075113" y="2701925"/>
          <p14:tracePt t="3037" x="4075113" y="2632075"/>
          <p14:tracePt t="3047" x="4075113" y="2582863"/>
          <p14:tracePt t="3058" x="4075113" y="2528888"/>
          <p14:tracePt t="3068" x="4075113" y="2501900"/>
          <p14:tracePt t="3081" x="4075113" y="2481263"/>
          <p14:tracePt t="3098" x="4075113" y="2398713"/>
          <p14:tracePt t="3131" x="4075113" y="2290763"/>
          <p14:tracePt t="3164" x="4032250" y="2155825"/>
          <p14:tracePt t="3198" x="3976688" y="2020888"/>
          <p14:tracePt t="3214" x="3967163" y="2009775"/>
          <p14:tracePt t="3231" x="3949700" y="1973263"/>
          <p14:tracePt t="3248" x="3913188" y="1939925"/>
          <p14:tracePt t="3264" x="3890963" y="1924050"/>
          <p14:tracePt t="3281" x="3810000" y="1890713"/>
          <p14:tracePt t="3298" x="3713163" y="1836738"/>
          <p14:tracePt t="3314" x="3679825" y="1820863"/>
          <p14:tracePt t="3331" x="3614738" y="1773238"/>
          <p14:tracePt t="3348" x="3571875" y="1739900"/>
          <p14:tracePt t="3364" x="3567113" y="1724025"/>
          <p14:tracePt t="3381" x="3540125" y="1708150"/>
          <p14:tracePt t="3398" x="3513138" y="1697038"/>
          <p14:tracePt t="3414" x="3502025" y="1685925"/>
          <p14:tracePt t="3431" x="3459163" y="1681163"/>
          <p14:tracePt t="3448" x="3441700" y="1670050"/>
          <p14:tracePt t="3464" x="3436938" y="1663700"/>
          <p14:tracePt t="3481" x="3432175" y="1663700"/>
          <p14:tracePt t="3498" x="3421063" y="1658938"/>
          <p14:tracePt t="3531" x="3414713" y="1654175"/>
          <p14:tracePt t="3548" x="3409950" y="1654175"/>
          <p14:tracePt t="3564" x="3405188" y="1654175"/>
          <p14:tracePt t="3637" x="3398838" y="1654175"/>
          <p14:tracePt t="3667" x="3394075" y="1663700"/>
          <p14:tracePt t="3677" x="3387725" y="1674813"/>
          <p14:tracePt t="3688" x="3387725" y="1681163"/>
          <p14:tracePt t="3698" x="3387725" y="1685925"/>
          <p14:tracePt t="3714" x="3387725" y="1690688"/>
          <p14:tracePt t="3731" x="3387725" y="1701800"/>
          <p14:tracePt t="3748" x="3387725" y="1712913"/>
          <p14:tracePt t="3764" x="3387725" y="1719263"/>
          <p14:tracePt t="3781" x="3387725" y="1728788"/>
          <p14:tracePt t="3798" x="3387725" y="1739900"/>
          <p14:tracePt t="3814" x="3382963" y="1746250"/>
          <p14:tracePt t="3831" x="3371850" y="1755775"/>
          <p14:tracePt t="3848" x="3344863" y="1755775"/>
          <p14:tracePt t="3864" x="3317875" y="1755775"/>
          <p14:tracePt t="3881" x="3270250" y="1755775"/>
          <p14:tracePt t="3898" x="3178175" y="1728788"/>
          <p14:tracePt t="3914" x="3140075" y="1728788"/>
          <p14:tracePt t="3931" x="2998788" y="1712913"/>
          <p14:tracePt t="3948" x="2820988" y="1701800"/>
          <p14:tracePt t="3964" x="2744788" y="1690688"/>
          <p14:tracePt t="3981" x="2589213" y="1670050"/>
          <p14:tracePt t="3998" x="2497138" y="1663700"/>
          <p14:tracePt t="4014" x="2470150" y="1663700"/>
          <p14:tracePt t="4031" x="2398713" y="1647825"/>
          <p14:tracePt t="4048" x="2328863" y="1631950"/>
          <p14:tracePt t="4064" x="2308225" y="1627188"/>
          <p14:tracePt t="4081" x="2274888" y="1616075"/>
          <p14:tracePt t="4098" x="2243138" y="1604963"/>
          <p14:tracePt t="4114" x="2236788" y="1604963"/>
          <p14:tracePt t="4131" x="2220913" y="1593850"/>
          <p14:tracePt t="4367" x="2243138" y="1593850"/>
          <p14:tracePt t="4377" x="2328863" y="1582738"/>
          <p14:tracePt t="4387" x="2382838" y="1582738"/>
          <p14:tracePt t="4398" x="2443163" y="1582738"/>
          <p14:tracePt t="4415" x="2555875" y="1573213"/>
          <p14:tracePt t="4431" x="2724150" y="1562100"/>
          <p14:tracePt t="4448" x="2825750" y="1562100"/>
          <p14:tracePt t="4464" x="2890838" y="1562100"/>
          <p14:tracePt t="4481" x="2967038" y="1562100"/>
          <p14:tracePt t="4498" x="3032125" y="1562100"/>
          <p14:tracePt t="4514" x="3070225" y="1562100"/>
          <p14:tracePt t="4531" x="3117850" y="1562100"/>
          <p14:tracePt t="4548" x="3187700" y="1562100"/>
          <p14:tracePt t="4565" x="3221038" y="1562100"/>
          <p14:tracePt t="4581" x="3248025" y="1562100"/>
          <p14:tracePt t="4598" x="3279775" y="1562100"/>
          <p14:tracePt t="4614" x="3302000" y="1562100"/>
          <p14:tracePt t="4631" x="3324225" y="1562100"/>
          <p14:tracePt t="4648" x="3367088" y="1562100"/>
          <p14:tracePt t="4664" x="3378200" y="1562100"/>
          <p14:tracePt t="4681" x="3425825" y="1562100"/>
          <p14:tracePt t="4698" x="3479800" y="1562100"/>
          <p14:tracePt t="4714" x="3513138" y="1562100"/>
          <p14:tracePt t="4731" x="3578225" y="1562100"/>
          <p14:tracePt t="4748" x="3663950" y="1562100"/>
          <p14:tracePt t="4764" x="3690938" y="1562100"/>
          <p14:tracePt t="4781" x="3771900" y="1555750"/>
          <p14:tracePt t="4798" x="3821113" y="1555750"/>
          <p14:tracePt t="4814" x="3848100" y="1555750"/>
          <p14:tracePt t="4831" x="3906838" y="1555750"/>
          <p14:tracePt t="4848" x="3967163" y="1555750"/>
          <p14:tracePt t="4864" x="3983038" y="1555750"/>
          <p14:tracePt t="4881" x="4032250" y="1555750"/>
          <p14:tracePt t="4898" x="4079875" y="1555750"/>
          <p14:tracePt t="4914" x="4106863" y="1555750"/>
          <p14:tracePt t="4931" x="4140200" y="1555750"/>
          <p14:tracePt t="4948" x="4214813" y="1555750"/>
          <p14:tracePt t="4964" x="4225925" y="1555750"/>
          <p14:tracePt t="4981" x="4268788" y="1555750"/>
          <p14:tracePt t="4998" x="4306888" y="1555750"/>
          <p14:tracePt t="5014" x="4329113" y="1555750"/>
          <p14:tracePt t="5032" x="4421188" y="1555750"/>
          <p14:tracePt t="5048" x="4448175" y="1555750"/>
          <p14:tracePt t="5065" x="4522788" y="1555750"/>
          <p14:tracePt t="5081" x="4572000" y="1555750"/>
          <p14:tracePt t="5098" x="4594225" y="1555750"/>
          <p14:tracePt t="5131" x="4648200" y="1555750"/>
          <p14:tracePt t="5148" x="4695825" y="1555750"/>
          <p14:tracePt t="5164" x="4756150" y="1555750"/>
          <p14:tracePt t="5181" x="4911725" y="1566863"/>
          <p14:tracePt t="5198" x="4938713" y="1566863"/>
          <p14:tracePt t="5214" x="4976813" y="1566863"/>
          <p14:tracePt t="5231" x="5014913" y="1566863"/>
          <p14:tracePt t="5248" x="5064125" y="1566863"/>
          <p14:tracePt t="5264" x="5095875" y="1566863"/>
          <p14:tracePt t="5281" x="5145088" y="1566863"/>
          <p14:tracePt t="5298" x="5219700" y="1566863"/>
          <p14:tracePt t="5314" x="5257800" y="1566863"/>
          <p14:tracePt t="5331" x="5307013" y="1566863"/>
          <p14:tracePt t="5348" x="5334000" y="1566863"/>
          <p14:tracePt t="5364" x="5365750" y="1566863"/>
          <p14:tracePt t="5381" x="5387975" y="1566863"/>
          <p14:tracePt t="5398" x="5437188" y="1566863"/>
          <p14:tracePt t="5414" x="5468938" y="1566863"/>
          <p14:tracePt t="5431" x="5534025" y="1566863"/>
          <p14:tracePt t="5448" x="5610225" y="1566863"/>
          <p14:tracePt t="5464" x="5637213" y="1566863"/>
          <p14:tracePt t="5481" x="5722938" y="1555750"/>
          <p14:tracePt t="5498" x="5781675" y="1555750"/>
          <p14:tracePt t="5515" x="5864225" y="1550988"/>
          <p14:tracePt t="5531" x="5949950" y="1550988"/>
          <p14:tracePt t="5548" x="6003925" y="1550988"/>
          <p14:tracePt t="5564" x="6161088" y="1562100"/>
          <p14:tracePt t="5581" x="6318250" y="1577975"/>
          <p14:tracePt t="5598" x="6469063" y="1589088"/>
          <p14:tracePt t="5614" x="6516688" y="1589088"/>
          <p14:tracePt t="5631" x="6657975" y="1600200"/>
          <p14:tracePt t="5648" x="6754813" y="1600200"/>
          <p14:tracePt t="5681" x="6862763" y="1600200"/>
          <p14:tracePt t="5698" x="6938963" y="1600200"/>
          <p14:tracePt t="5731" x="6997700" y="1593850"/>
          <p14:tracePt t="5748" x="7134225" y="1577975"/>
          <p14:tracePt t="5764" x="7161213" y="1577975"/>
          <p14:tracePt t="5798" x="7350125" y="1562100"/>
          <p14:tracePt t="5814" x="7381875" y="1562100"/>
          <p14:tracePt t="5831" x="7408863" y="1562100"/>
          <p14:tracePt t="5848" x="7523163" y="1555750"/>
          <p14:tracePt t="5864" x="7550150" y="1555750"/>
          <p14:tracePt t="5881" x="7577138" y="1550988"/>
          <p14:tracePt t="5898" x="7586663" y="1550988"/>
          <p14:tracePt t="5914" x="7593013" y="1550988"/>
          <p14:tracePt t="6207" x="7566025" y="1550988"/>
          <p14:tracePt t="6219" x="7532688" y="1566863"/>
          <p14:tracePt t="6227" x="7489825" y="1573213"/>
          <p14:tracePt t="6237" x="7388225" y="1604963"/>
          <p14:tracePt t="6248" x="7312025" y="1616075"/>
          <p14:tracePt t="6264" x="7192963" y="1647825"/>
          <p14:tracePt t="6281" x="7035800" y="1685925"/>
          <p14:tracePt t="6298" x="6846888" y="1708150"/>
          <p14:tracePt t="6332" x="6581775" y="1724025"/>
          <p14:tracePt t="6364" x="6300788" y="1735138"/>
          <p14:tracePt t="6398" x="5830888" y="1766888"/>
          <p14:tracePt t="6414" x="5754688" y="1778000"/>
          <p14:tracePt t="6431" x="5522913" y="1800225"/>
          <p14:tracePt t="6448" x="5464175" y="1800225"/>
          <p14:tracePt t="6464" x="5284788" y="1816100"/>
          <p14:tracePt t="6481" x="5080000" y="1827213"/>
          <p14:tracePt t="6498" x="4992688" y="1836738"/>
          <p14:tracePt t="6514" x="4522788" y="1847850"/>
          <p14:tracePt t="6531" x="4437063" y="1847850"/>
          <p14:tracePt t="6548" x="4171950" y="1847850"/>
          <p14:tracePt t="6564" x="4129088" y="1847850"/>
          <p14:tracePt t="6581" x="4037013" y="1831975"/>
          <p14:tracePt t="6598" x="3994150" y="1816100"/>
          <p14:tracePt t="6614" x="3983038" y="1809750"/>
          <p14:tracePt t="6631" x="3929063" y="1804988"/>
          <p14:tracePt t="6648" x="3868738" y="1804988"/>
          <p14:tracePt t="6664" x="3841750" y="1804988"/>
          <p14:tracePt t="6681" x="3787775" y="1804988"/>
          <p14:tracePt t="6698" x="3771900" y="1804988"/>
          <p14:tracePt t="6731" x="3767138" y="1804988"/>
          <p14:tracePt t="6897" x="3771900" y="1804988"/>
          <p14:tracePt t="6907" x="3810000" y="1827213"/>
          <p14:tracePt t="6918" x="3841750" y="1854200"/>
          <p14:tracePt t="6931" x="3875088" y="1870075"/>
          <p14:tracePt t="6948" x="3922713" y="1901825"/>
          <p14:tracePt t="6964" x="3949700" y="1912938"/>
          <p14:tracePt t="6981" x="3976688" y="1912938"/>
          <p14:tracePt t="7037" x="3983038" y="1912938"/>
          <p14:tracePt t="9749" x="4176713" y="2459038"/>
          <p14:tracePt t="9757" x="4183063" y="2463800"/>
          <p14:tracePt t="9768" x="4187825" y="2470150"/>
          <p14:tracePt t="9781" x="4194175" y="2481263"/>
          <p14:tracePt t="9798" x="4203700" y="2486025"/>
          <p14:tracePt t="9831" x="4225925" y="2486025"/>
          <p14:tracePt t="9864" x="4259263" y="2501900"/>
          <p14:tracePt t="9898" x="4318000" y="2528888"/>
          <p14:tracePt t="9914" x="4329113" y="2544763"/>
          <p14:tracePt t="9931" x="4356100" y="2551113"/>
          <p14:tracePt t="9948" x="4376738" y="2555875"/>
          <p14:tracePt t="9964" x="4383088" y="2562225"/>
          <p14:tracePt t="9981" x="4394200" y="2562225"/>
          <p14:tracePt t="10017" x="4398963" y="2562225"/>
          <p14:tracePt t="10327" x="4398963" y="2566988"/>
          <p14:tracePt t="10337" x="4398963" y="2578100"/>
          <p14:tracePt t="10347" x="4398963" y="2598738"/>
          <p14:tracePt t="10357" x="4410075" y="2620963"/>
          <p14:tracePt t="10369" x="4425950" y="2647950"/>
          <p14:tracePt t="10381" x="4430713" y="2663825"/>
          <p14:tracePt t="10398" x="4441825" y="2679700"/>
          <p14:tracePt t="10431" x="4441825" y="2686050"/>
          <p14:tracePt t="10557" x="4437063" y="2686050"/>
          <p14:tracePt t="10567" x="4425950" y="2674938"/>
          <p14:tracePt t="10577" x="4421188" y="2670175"/>
          <p14:tracePt t="10587" x="4421188" y="2663825"/>
          <p14:tracePt t="10598" x="4414838" y="2659063"/>
          <p14:tracePt t="10614" x="4410075" y="2652713"/>
          <p14:tracePt t="13429" x="7712075" y="2339975"/>
          <p14:tracePt t="13437" x="7889875" y="2317750"/>
          <p14:tracePt t="13447" x="7970838" y="2297113"/>
          <p14:tracePt t="13457" x="7997825" y="2290763"/>
          <p14:tracePt t="13468" x="8013700" y="2281238"/>
          <p14:tracePt t="13497" x="8020050" y="2274888"/>
          <p14:tracePt t="13508" x="8024813" y="2270125"/>
          <p14:tracePt t="13531" x="8040688" y="2254250"/>
          <p14:tracePt t="13564" x="8058150" y="2243138"/>
          <p14:tracePt t="13581" x="8067675" y="2232025"/>
          <p14:tracePt t="13598" x="8078788" y="2227263"/>
          <p14:tracePt t="13614" x="8085138" y="2220913"/>
          <p14:tracePt t="13631" x="8089900" y="2216150"/>
          <p14:tracePt t="13647" x="8123238" y="2205038"/>
          <p14:tracePt t="13664" x="8132763" y="2193925"/>
          <p14:tracePt t="13681" x="8170863" y="2189163"/>
          <p14:tracePt t="13697" x="8181975" y="2182813"/>
          <p14:tracePt t="13714" x="8186738" y="2182813"/>
          <p14:tracePt t="13748" x="8193088" y="2178050"/>
          <p14:tracePt t="13764" x="8197850" y="2171700"/>
          <p14:tracePt t="13917" x="8197850" y="2178050"/>
          <p14:tracePt t="13927" x="8166100" y="2209800"/>
          <p14:tracePt t="13937" x="8132763" y="2236788"/>
          <p14:tracePt t="13947" x="8074025" y="2286000"/>
          <p14:tracePt t="13964" x="8031163" y="2312988"/>
          <p14:tracePt t="13981" x="7912100" y="2393950"/>
          <p14:tracePt t="13998" x="7835900" y="2447925"/>
          <p14:tracePt t="14014" x="7793038" y="2486025"/>
          <p14:tracePt t="14031" x="7750175" y="2513013"/>
          <p14:tracePt t="14048" x="7743825" y="2513013"/>
          <p14:tracePt t="14147" x="7739063" y="2513013"/>
          <p14:tracePt t="14337" x="7754938" y="2513013"/>
          <p14:tracePt t="14347" x="7777163" y="2513013"/>
          <p14:tracePt t="14357" x="7862888" y="2513013"/>
          <p14:tracePt t="14368" x="7905750" y="2513013"/>
          <p14:tracePt t="14381" x="7932738" y="2513013"/>
          <p14:tracePt t="14398" x="8051800" y="2513013"/>
          <p14:tracePt t="14431" x="8150225" y="2528888"/>
          <p14:tracePt t="14464" x="8208963" y="2535238"/>
          <p14:tracePt t="14497" x="8251825" y="2535238"/>
          <p14:tracePt t="14514" x="8258175" y="2528888"/>
          <p14:tracePt t="14531" x="8262938" y="2528888"/>
          <p14:tracePt t="14557" x="8267700" y="2528888"/>
          <p14:tracePt t="14617" x="8267700" y="2524125"/>
          <p14:tracePt t="14657" x="8267700" y="2517775"/>
          <p14:tracePt t="14667" x="8262938" y="2517775"/>
          <p14:tracePt t="14677" x="8258175" y="2517775"/>
          <p14:tracePt t="14687" x="8224838" y="2517775"/>
          <p14:tracePt t="14697" x="8159750" y="2517775"/>
          <p14:tracePt t="14714" x="8116888" y="2524125"/>
          <p14:tracePt t="14731" x="7993063" y="2524125"/>
          <p14:tracePt t="14748" x="7885113" y="2501900"/>
          <p14:tracePt t="14764" x="7840663" y="2486025"/>
          <p14:tracePt t="14781" x="7727950" y="2405063"/>
          <p14:tracePt t="14798" x="7615238" y="2324100"/>
          <p14:tracePt t="14814" x="7570788" y="2301875"/>
          <p14:tracePt t="14831" x="7458075" y="2270125"/>
          <p14:tracePt t="14847" x="7354888" y="2243138"/>
          <p14:tracePt t="14864" x="7323138" y="2232025"/>
          <p14:tracePt t="14881" x="7262813" y="2227263"/>
          <p14:tracePt t="14898" x="7235825" y="2227263"/>
          <p14:tracePt t="14914" x="7219950" y="2227263"/>
          <p14:tracePt t="14931" x="7204075" y="2243138"/>
          <p14:tracePt t="14947" x="7165975" y="2301875"/>
          <p14:tracePt t="14964" x="7143750" y="2355850"/>
          <p14:tracePt t="14981" x="7116763" y="2420938"/>
          <p14:tracePt t="14997" x="7116763" y="2459038"/>
          <p14:tracePt t="15014" x="7116763" y="2486025"/>
          <p14:tracePt t="15031" x="7116763" y="2497138"/>
          <p14:tracePt t="15064" x="7123113" y="2497138"/>
          <p14:tracePt t="15081" x="7170738" y="2463800"/>
          <p14:tracePt t="15097" x="7262813" y="2409825"/>
          <p14:tracePt t="15114" x="7415213" y="2339975"/>
          <p14:tracePt t="15131" x="7597775" y="2290763"/>
          <p14:tracePt t="15147" x="7754938" y="2259013"/>
          <p14:tracePt t="15164" x="7793038" y="2254250"/>
          <p14:tracePt t="15181" x="7797800" y="2254250"/>
          <p14:tracePt t="15197" x="7820025" y="2254250"/>
          <p14:tracePt t="15214" x="7840663" y="2263775"/>
          <p14:tracePt t="15231" x="7869238" y="2290763"/>
          <p14:tracePt t="15248" x="7885113" y="2328863"/>
          <p14:tracePt t="15264" x="7885113" y="2339975"/>
          <p14:tracePt t="15281" x="7900988" y="2371725"/>
          <p14:tracePt t="15298" x="7905750" y="2382838"/>
          <p14:tracePt t="15314" x="7912100" y="2389188"/>
          <p14:tracePt t="15347" x="7912100" y="2393950"/>
          <p14:tracePt t="15364" x="7912100" y="2398713"/>
          <p14:tracePt t="15381" x="7923213" y="2425700"/>
          <p14:tracePt t="15398" x="7939088" y="2474913"/>
          <p14:tracePt t="15414" x="7943850" y="2497138"/>
          <p14:tracePt t="15431" x="7977188" y="2555875"/>
          <p14:tracePt t="15448" x="7997825" y="2605088"/>
          <p14:tracePt t="15464" x="8004175" y="2620963"/>
          <p14:tracePt t="15481" x="8013700" y="2636838"/>
          <p14:tracePt t="15498" x="8013700" y="2643188"/>
          <p14:tracePt t="15718" x="8008938" y="2643188"/>
          <p14:tracePt t="15988" x="7997825" y="2643188"/>
          <p14:tracePt t="15997" x="7959725" y="2647950"/>
          <p14:tracePt t="16008" x="7923213" y="2647950"/>
          <p14:tracePt t="16017" x="7820025" y="2659063"/>
          <p14:tracePt t="16048" x="7593013" y="2663825"/>
          <p14:tracePt t="16081" x="7397750" y="2674938"/>
          <p14:tracePt t="16114" x="7181850" y="2674938"/>
          <p14:tracePt t="16131" x="7004050" y="2670175"/>
          <p14:tracePt t="16148" x="6804025" y="2670175"/>
          <p14:tracePt t="16164" x="6727825" y="2670175"/>
          <p14:tracePt t="16181" x="6565900" y="2670175"/>
          <p14:tracePt t="16197" x="6484938" y="2663825"/>
          <p14:tracePt t="16214" x="6473825" y="2663825"/>
          <p14:tracePt t="16231" x="6462713" y="2663825"/>
          <p14:tracePt t="16247" x="6457950" y="2663825"/>
          <p14:tracePt t="16264" x="6453188" y="2663825"/>
          <p14:tracePt t="16281" x="6430963" y="2663825"/>
          <p14:tracePt t="16298" x="6415088" y="2663825"/>
          <p14:tracePt t="16314" x="6408738" y="2663825"/>
          <p14:tracePt t="16497" x="6399213" y="2674938"/>
          <p14:tracePt t="16507" x="6376988" y="2690813"/>
          <p14:tracePt t="16517" x="6365875" y="2701925"/>
          <p14:tracePt t="16531" x="6327775" y="2744788"/>
          <p14:tracePt t="16548" x="6280150" y="2771775"/>
          <p14:tracePt t="16564" x="6235700" y="2809875"/>
          <p14:tracePt t="16581" x="6192838" y="2836863"/>
          <p14:tracePt t="16614" x="6042025" y="2906713"/>
          <p14:tracePt t="16647" x="5799138" y="2998788"/>
          <p14:tracePt t="16681" x="5549900" y="3059113"/>
          <p14:tracePt t="16698" x="5387975" y="3079750"/>
          <p14:tracePt t="16714" x="5295900" y="3086100"/>
          <p14:tracePt t="16731" x="5203825" y="3097213"/>
          <p14:tracePt t="16748" x="5106988" y="3106738"/>
          <p14:tracePt t="16764" x="5075238" y="3106738"/>
          <p14:tracePt t="16781" x="4965700" y="3124200"/>
          <p14:tracePt t="16798" x="4821238" y="3160713"/>
          <p14:tracePt t="16814" x="4738688" y="3182938"/>
          <p14:tracePt t="16831" x="4572000" y="3221038"/>
          <p14:tracePt t="16848" x="4441825" y="3241675"/>
          <p14:tracePt t="16864" x="4398963" y="3248025"/>
          <p14:tracePt t="16881" x="4356100" y="3248025"/>
          <p14:tracePt t="16898" x="4329113" y="3248025"/>
          <p14:tracePt t="16914" x="4306888" y="3248025"/>
          <p14:tracePt t="16931" x="4241800" y="3248025"/>
          <p14:tracePt t="16947" x="4117975" y="3263900"/>
          <p14:tracePt t="16964" x="4064000" y="3263900"/>
          <p14:tracePt t="16981" x="3994150" y="3263900"/>
          <p14:tracePt t="16998" x="3987800" y="3263900"/>
          <p14:tracePt t="17147" x="4010025" y="3252788"/>
          <p14:tracePt t="17158" x="4037013" y="3252788"/>
          <p14:tracePt t="17167" x="4075113" y="3252788"/>
          <p14:tracePt t="17181" x="4149725" y="3241675"/>
          <p14:tracePt t="17197" x="4252913" y="3241675"/>
          <p14:tracePt t="17214" x="4340225" y="3241675"/>
          <p14:tracePt t="17231" x="4441825" y="3241675"/>
          <p14:tracePt t="17248" x="4484688" y="3241675"/>
          <p14:tracePt t="17264" x="4513263" y="3236913"/>
          <p14:tracePt t="17281" x="4540250" y="3221038"/>
          <p14:tracePt t="17298" x="4572000" y="3214688"/>
          <p14:tracePt t="17314" x="4598988" y="3214688"/>
          <p14:tracePt t="17331" x="4625975" y="3209925"/>
          <p14:tracePt t="17347" x="4641850" y="3209925"/>
          <p14:tracePt t="17364" x="4648200" y="3209925"/>
          <p14:tracePt t="17381" x="4652963" y="3209925"/>
          <p14:tracePt t="17397" x="4657725" y="3209925"/>
          <p14:tracePt t="17414" x="4664075" y="3209925"/>
          <p14:tracePt t="17431" x="4684713" y="3209925"/>
          <p14:tracePt t="17447" x="4729163" y="3214688"/>
          <p14:tracePt t="17464" x="4756150" y="3214688"/>
          <p14:tracePt t="17481" x="4787900" y="3214688"/>
          <p14:tracePt t="17498" x="4810125" y="3214688"/>
          <p14:tracePt t="17514" x="4821238" y="3214688"/>
          <p14:tracePt t="17531" x="4830763" y="3214688"/>
          <p14:tracePt t="17548" x="4864100" y="3214688"/>
          <p14:tracePt t="17564" x="4884738" y="3214688"/>
          <p14:tracePt t="17581" x="4983163" y="3214688"/>
          <p14:tracePt t="17597" x="5084763" y="3214688"/>
          <p14:tracePt t="17614" x="5111750" y="3214688"/>
          <p14:tracePt t="17631" x="5172075" y="3214688"/>
          <p14:tracePt t="17648" x="5203825" y="3214688"/>
          <p14:tracePt t="17664" x="5226050" y="3214688"/>
          <p14:tracePt t="17681" x="5280025" y="3214688"/>
          <p14:tracePt t="17697" x="5365750" y="3214688"/>
          <p14:tracePt t="17714" x="5392738" y="3214688"/>
          <p14:tracePt t="17731" x="5480050" y="3214688"/>
          <p14:tracePt t="17748" x="5549900" y="3214688"/>
          <p14:tracePt t="17764" x="5576888" y="3221038"/>
          <p14:tracePt t="17781" x="5646738" y="3232150"/>
          <p14:tracePt t="17798" x="5684838" y="3236913"/>
          <p14:tracePt t="17814" x="5700713" y="3236913"/>
          <p14:tracePt t="17831" x="5734050" y="3236913"/>
          <p14:tracePt t="17847" x="5772150" y="3236913"/>
          <p14:tracePt t="17864" x="5792788" y="3236913"/>
          <p14:tracePt t="17881" x="5868988" y="3236913"/>
          <p14:tracePt t="17898" x="5934075" y="3236913"/>
          <p14:tracePt t="17914" x="5965825" y="3241675"/>
          <p14:tracePt t="17931" x="5999163" y="3252788"/>
          <p14:tracePt t="17948" x="6019800" y="3252788"/>
          <p14:tracePt t="17964" x="6042025" y="3252788"/>
          <p14:tracePt t="17981" x="6073775" y="3252788"/>
          <p14:tracePt t="17997" x="6111875" y="3252788"/>
          <p14:tracePt t="18014" x="6127750" y="3252788"/>
          <p14:tracePt t="18031" x="6165850" y="3252788"/>
          <p14:tracePt t="18048" x="6199188" y="3259138"/>
          <p14:tracePt t="18064" x="6219825" y="3263900"/>
          <p14:tracePt t="18081" x="6246813" y="3270250"/>
          <p14:tracePt t="18098" x="6269038" y="3275013"/>
          <p14:tracePt t="18114" x="6273800" y="3275013"/>
          <p14:tracePt t="18131" x="6280150" y="3275013"/>
          <p14:tracePt t="18147" x="6289675" y="3275013"/>
          <p14:tracePt t="18164" x="6300788" y="3275013"/>
          <p14:tracePt t="18181" x="6311900" y="3275013"/>
          <p14:tracePt t="18197" x="6345238" y="3286125"/>
          <p14:tracePt t="18214" x="6354763" y="3286125"/>
          <p14:tracePt t="18231" x="6381750" y="3286125"/>
          <p14:tracePt t="18247" x="6399213" y="3290888"/>
          <p14:tracePt t="18264" x="6408738" y="3290888"/>
          <p14:tracePt t="18281" x="6426200" y="3290888"/>
          <p14:tracePt t="18298" x="6446838" y="3290888"/>
          <p14:tracePt t="18314" x="6453188" y="3290888"/>
          <p14:tracePt t="18331" x="6453188" y="3297238"/>
          <p14:tracePt t="18387" x="6453188" y="3302000"/>
          <p14:tracePt t="18397" x="6453188" y="3306763"/>
          <p14:tracePt t="18428" x="6453188" y="3313113"/>
          <p14:tracePt t="18439" x="6446838" y="3313113"/>
          <p14:tracePt t="18447" x="6446838" y="3317875"/>
          <p14:tracePt t="18457" x="6446838" y="3324225"/>
          <p14:tracePt t="18467" x="6442075" y="3328988"/>
          <p14:tracePt t="18481" x="6442075" y="3333750"/>
          <p14:tracePt t="18497" x="6430963" y="3351213"/>
          <p14:tracePt t="18514" x="6426200" y="3351213"/>
          <p14:tracePt t="18531" x="6426200" y="3355975"/>
          <p14:tracePt t="18548" x="6419850" y="3360738"/>
          <p14:tracePt t="18564" x="6403975" y="3367088"/>
          <p14:tracePt t="18581" x="6399213" y="3371850"/>
          <p14:tracePt t="18617" x="6392863" y="3371850"/>
          <p14:tracePt t="18678" x="6388100" y="3371850"/>
          <p14:tracePt t="18687" x="6388100" y="3378200"/>
          <p14:tracePt t="18697" x="6381750" y="3382963"/>
          <p14:tracePt t="18717" x="6376988" y="3387725"/>
          <p14:tracePt t="20347" x="6372225" y="3387725"/>
          <p14:tracePt t="20369" x="6365875" y="3387725"/>
          <p14:tracePt t="20377" x="6354763" y="3394075"/>
          <p14:tracePt t="20387" x="6350000" y="3398838"/>
          <p14:tracePt t="20397" x="6323013" y="3409950"/>
          <p14:tracePt t="20431" x="5965825" y="3513138"/>
          <p14:tracePt t="20464" x="5291138" y="3690938"/>
          <p14:tracePt t="20497" x="4513263" y="3913188"/>
          <p14:tracePt t="20514" x="4340225" y="3971925"/>
          <p14:tracePt t="20531" x="4210050" y="4010025"/>
          <p14:tracePt t="20548" x="4113213" y="4025900"/>
          <p14:tracePt t="20564" x="4064000" y="4025900"/>
          <p14:tracePt t="20581" x="4021138" y="4025900"/>
          <p14:tracePt t="20597" x="3983038" y="4030663"/>
          <p14:tracePt t="20614" x="3976688" y="4037013"/>
          <p14:tracePt t="20631" x="3971925" y="4037013"/>
          <p14:tracePt t="20664" x="3967163" y="4041775"/>
          <p14:tracePt t="20681" x="3933825" y="4059238"/>
          <p14:tracePt t="20697" x="3875088" y="4068763"/>
          <p14:tracePt t="20714" x="3852863" y="4079875"/>
          <p14:tracePt t="20731" x="3778250" y="4090988"/>
          <p14:tracePt t="20748" x="3679825" y="4102100"/>
          <p14:tracePt t="20764" x="3663950" y="4106863"/>
          <p14:tracePt t="20781" x="3636963" y="4117975"/>
          <p14:tracePt t="20798" x="3621088" y="4133850"/>
          <p14:tracePt t="20814" x="3605213" y="4140200"/>
          <p14:tracePt t="20831" x="3594100" y="4144963"/>
          <p14:tracePt t="20848" x="3587750" y="4156075"/>
          <p14:tracePt t="20864" x="3582988" y="4156075"/>
          <p14:tracePt t="20908" x="3582988" y="4160838"/>
          <p14:tracePt t="21027" x="3587750" y="4160838"/>
          <p14:tracePt t="21687" x="3594100" y="4160838"/>
          <p14:tracePt t="21697" x="3605213" y="4160838"/>
          <p14:tracePt t="21719" x="3609975" y="4160838"/>
          <p14:tracePt t="21728" x="3625850" y="4160838"/>
          <p14:tracePt t="21731" x="3636963" y="4160838"/>
          <p14:tracePt t="21748" x="3641725" y="4167188"/>
          <p14:tracePt t="21764" x="3668713" y="4167188"/>
          <p14:tracePt t="21798" x="3722688" y="4167188"/>
          <p14:tracePt t="21831" x="3756025" y="4167188"/>
          <p14:tracePt t="21864" x="3825875" y="4167188"/>
          <p14:tracePt t="21881" x="3906838" y="4171950"/>
          <p14:tracePt t="21898" x="4010025" y="4183063"/>
          <p14:tracePt t="21914" x="4122738" y="4183063"/>
          <p14:tracePt t="21947" x="4414838" y="4176713"/>
          <p14:tracePt t="21964" x="4468813" y="4176713"/>
          <p14:tracePt t="21981" x="4475163" y="4176713"/>
          <p14:tracePt t="22008" x="4475163" y="4171950"/>
          <p14:tracePt t="22127" x="4484688" y="4171950"/>
          <p14:tracePt t="22137" x="4522788" y="4171950"/>
          <p14:tracePt t="22147" x="4560888" y="4171950"/>
          <p14:tracePt t="22157" x="4625975" y="4171950"/>
          <p14:tracePt t="22168" x="4760913" y="4171950"/>
          <p14:tracePt t="22181" x="4864100" y="4171950"/>
          <p14:tracePt t="22197" x="5075238" y="4160838"/>
          <p14:tracePt t="22214" x="5129213" y="4156075"/>
          <p14:tracePt t="22231" x="5187950" y="4144963"/>
          <p14:tracePt t="22247" x="5192713" y="4129088"/>
          <p14:tracePt t="22287" x="5192713" y="4122738"/>
          <p14:tracePt t="22338" x="5192713" y="4117975"/>
          <p14:tracePt t="22357" x="5192713" y="4113213"/>
          <p14:tracePt t="22367" x="5187950" y="4102100"/>
          <p14:tracePt t="22377" x="5183188" y="4086225"/>
          <p14:tracePt t="22387" x="5165725" y="4075113"/>
          <p14:tracePt t="22397" x="5145088" y="4052888"/>
          <p14:tracePt t="22414" x="5133975" y="4030663"/>
          <p14:tracePt t="22431" x="5102225" y="4010025"/>
          <p14:tracePt t="22448" x="5080000" y="3994150"/>
          <p14:tracePt t="22464" x="5026025" y="3971925"/>
          <p14:tracePt t="22481" x="4852988" y="3987800"/>
          <p14:tracePt t="22497" x="4506913" y="4075113"/>
          <p14:tracePt t="22514" x="4356100" y="4106863"/>
          <p14:tracePt t="22531" x="3848100" y="4248150"/>
          <p14:tracePt t="22548" x="3513138" y="4340225"/>
          <p14:tracePt t="22564" x="3421063" y="4371975"/>
          <p14:tracePt t="22581" x="3243263" y="4430713"/>
          <p14:tracePt t="22598" x="3079750" y="4479925"/>
          <p14:tracePt t="22614" x="2978150" y="4502150"/>
          <p14:tracePt t="22631" x="2798763" y="4522788"/>
          <p14:tracePt t="22647" x="2674938" y="4522788"/>
          <p14:tracePt t="22664" x="2582863" y="4522788"/>
          <p14:tracePt t="22681" x="2463800" y="4502150"/>
          <p14:tracePt t="22697" x="2409825" y="4491038"/>
          <p14:tracePt t="22714" x="2378075" y="4484688"/>
          <p14:tracePt t="22731" x="2362200" y="4479925"/>
          <p14:tracePt t="22747" x="2355850" y="4479925"/>
          <p14:tracePt t="22877" x="2351088" y="4468813"/>
          <p14:tracePt t="22887" x="2335213" y="4457700"/>
          <p14:tracePt t="22897" x="2324100" y="4452938"/>
          <p14:tracePt t="22908" x="2317750" y="4441825"/>
          <p14:tracePt t="22918" x="2301875" y="4425950"/>
          <p14:tracePt t="22931" x="2297113" y="4421188"/>
          <p14:tracePt t="22948" x="2290763" y="4398963"/>
          <p14:tracePt t="22964" x="2290763" y="4394200"/>
          <p14:tracePt t="22981" x="2286000" y="4387850"/>
          <p14:tracePt t="23097" x="2301875" y="4387850"/>
          <p14:tracePt t="23108" x="2317750" y="4387850"/>
          <p14:tracePt t="23117" x="2351088" y="4387850"/>
          <p14:tracePt t="23131" x="2378075" y="4387850"/>
          <p14:tracePt t="23148" x="2436813" y="4387850"/>
          <p14:tracePt t="23164" x="2463800" y="4387850"/>
          <p14:tracePt t="23181" x="2544763" y="4376738"/>
          <p14:tracePt t="23197" x="2625725" y="4371975"/>
          <p14:tracePt t="23214" x="2652713" y="4371975"/>
          <p14:tracePt t="23231" x="2751138" y="4371975"/>
          <p14:tracePt t="23247" x="2890838" y="4371975"/>
          <p14:tracePt t="23264" x="2951163" y="4371975"/>
          <p14:tracePt t="23281" x="3117850" y="4387850"/>
          <p14:tracePt t="23298" x="3259138" y="4387850"/>
          <p14:tracePt t="23314" x="3302000" y="4394200"/>
          <p14:tracePt t="23331" x="3387725" y="4394200"/>
          <p14:tracePt t="23347" x="3448050" y="4394200"/>
          <p14:tracePt t="23364" x="3497263" y="4394200"/>
          <p14:tracePt t="23381" x="3571875" y="4394200"/>
          <p14:tracePt t="23397" x="3621088" y="4394200"/>
          <p14:tracePt t="23414" x="3668713" y="4394200"/>
          <p14:tracePt t="23431" x="3740150" y="4376738"/>
          <p14:tracePt t="23447" x="3771900" y="4367213"/>
          <p14:tracePt t="23464" x="3810000" y="4367213"/>
          <p14:tracePt t="23481" x="3859213" y="4367213"/>
          <p14:tracePt t="23497" x="3890963" y="4367213"/>
          <p14:tracePt t="23514" x="3913188" y="4367213"/>
          <p14:tracePt t="23531" x="3929063" y="4367213"/>
          <p14:tracePt t="23547" x="3944938" y="4371975"/>
          <p14:tracePt t="23564" x="3956050" y="4371975"/>
          <p14:tracePt t="23581" x="3967163" y="4376738"/>
          <p14:tracePt t="23597" x="3998913" y="4387850"/>
          <p14:tracePt t="23614" x="4025900" y="4394200"/>
          <p14:tracePt t="23631" x="4059238" y="4394200"/>
          <p14:tracePt t="23647" x="4102100" y="4394200"/>
          <p14:tracePt t="23664" x="4117975" y="4394200"/>
          <p14:tracePt t="23681" x="4160838" y="4394200"/>
          <p14:tracePt t="23697" x="4210050" y="4394200"/>
          <p14:tracePt t="23714" x="4230688" y="4394200"/>
          <p14:tracePt t="23731" x="4295775" y="4394200"/>
          <p14:tracePt t="23747" x="4344988" y="4394200"/>
          <p14:tracePt t="23764" x="4367213" y="4394200"/>
          <p14:tracePt t="23781" x="4403725" y="4394200"/>
          <p14:tracePt t="23797" x="4479925" y="4394200"/>
          <p14:tracePt t="23814" x="4502150" y="4394200"/>
          <p14:tracePt t="23831" x="4576763" y="4394200"/>
          <p14:tracePt t="23847" x="4657725" y="4398963"/>
          <p14:tracePt t="23864" x="4684713" y="4398963"/>
          <p14:tracePt t="23881" x="4745038" y="4398963"/>
          <p14:tracePt t="23897" x="4783138" y="4410075"/>
          <p14:tracePt t="23914" x="4799013" y="4410075"/>
          <p14:tracePt t="23931" x="4848225" y="4410075"/>
          <p14:tracePt t="23948" x="4911725" y="4410075"/>
          <p14:tracePt t="23964" x="4938713" y="4410075"/>
          <p14:tracePt t="23981" x="5003800" y="4410075"/>
          <p14:tracePt t="23997" x="5053013" y="4414838"/>
          <p14:tracePt t="24014" x="5075238" y="4414838"/>
          <p14:tracePt t="24031" x="5118100" y="4414838"/>
          <p14:tracePt t="24047" x="5156200" y="4414838"/>
          <p14:tracePt t="24064" x="5165725" y="4414838"/>
          <p14:tracePt t="24081" x="5199063" y="4414838"/>
          <p14:tracePt t="24098" x="5230813" y="4414838"/>
          <p14:tracePt t="24114" x="5246688" y="4414838"/>
          <p14:tracePt t="24131" x="5280025" y="4414838"/>
          <p14:tracePt t="24147" x="5329238" y="4414838"/>
          <p14:tracePt t="24164" x="5356225" y="4414838"/>
          <p14:tracePt t="24181" x="5419725" y="4414838"/>
          <p14:tracePt t="24198" x="5473700" y="4414838"/>
          <p14:tracePt t="24214" x="5534025" y="4414838"/>
          <p14:tracePt t="24231" x="5641975" y="4403725"/>
          <p14:tracePt t="24247" x="5707063" y="4398963"/>
          <p14:tracePt t="24264" x="5761038" y="4398963"/>
          <p14:tracePt t="24281" x="5810250" y="4398963"/>
          <p14:tracePt t="24298" x="5868988" y="4387850"/>
          <p14:tracePt t="24314" x="5907088" y="4387850"/>
          <p14:tracePt t="24331" x="5938838" y="4383088"/>
          <p14:tracePt t="24347" x="5976938" y="4376738"/>
          <p14:tracePt t="24364" x="6019800" y="4367213"/>
          <p14:tracePt t="24381" x="6073775" y="4367213"/>
          <p14:tracePt t="24397" x="6145213" y="4367213"/>
          <p14:tracePt t="24414" x="6172200" y="4367213"/>
          <p14:tracePt t="24431" x="6219825" y="4367213"/>
          <p14:tracePt t="24448" x="6257925" y="4360863"/>
          <p14:tracePt t="24464" x="6280150" y="4360863"/>
          <p14:tracePt t="24481" x="6338888" y="4360863"/>
          <p14:tracePt t="24498" x="6426200" y="4360863"/>
          <p14:tracePt t="24514" x="6453188" y="4360863"/>
          <p14:tracePt t="24531" x="6523038" y="4360863"/>
          <p14:tracePt t="24547" x="6554788" y="4360863"/>
          <p14:tracePt t="24564" x="6565900" y="4360863"/>
          <p14:tracePt t="24581" x="6581775" y="4356100"/>
          <p14:tracePt t="24597" x="6615113" y="4356100"/>
          <p14:tracePt t="24614" x="6630988" y="4356100"/>
          <p14:tracePt t="24631" x="6673850" y="4349750"/>
          <p14:tracePt t="24647" x="6711950" y="4349750"/>
          <p14:tracePt t="24664" x="6734175" y="4349750"/>
          <p14:tracePt t="24681" x="6797675" y="4349750"/>
          <p14:tracePt t="24698" x="6889750" y="4349750"/>
          <p14:tracePt t="24714" x="6927850" y="4349750"/>
          <p14:tracePt t="24731" x="7004050" y="4349750"/>
          <p14:tracePt t="24747" x="7089775" y="4340225"/>
          <p14:tracePt t="24764" x="7123113" y="4340225"/>
          <p14:tracePt t="24781" x="7215188" y="4322763"/>
          <p14:tracePt t="24798" x="7289800" y="4318000"/>
          <p14:tracePt t="24814" x="7323138" y="4306888"/>
          <p14:tracePt t="24831" x="7408863" y="4306888"/>
          <p14:tracePt t="24847" x="7496175" y="4302125"/>
          <p14:tracePt t="24864" x="7523163" y="4302125"/>
          <p14:tracePt t="24881" x="7593013" y="4291013"/>
          <p14:tracePt t="24897" x="7642225" y="4291013"/>
          <p14:tracePt t="24914" x="7658100" y="4284663"/>
          <p14:tracePt t="24931" x="7685088" y="4279900"/>
          <p14:tracePt t="24947" x="7689850" y="4279900"/>
          <p14:tracePt t="24964" x="7696200" y="4275138"/>
          <p14:tracePt t="25027" x="7696200" y="4268788"/>
          <p14:tracePt t="25717" x="7685088" y="4268788"/>
          <p14:tracePt t="25727" x="7662863" y="4275138"/>
          <p14:tracePt t="25738" x="7651750" y="4275138"/>
          <p14:tracePt t="25748" x="7646988" y="4275138"/>
          <p14:tracePt t="25764" x="7635875" y="4275138"/>
          <p14:tracePt t="25781" x="7608888" y="4275138"/>
          <p14:tracePt t="25814" x="7581900" y="4279900"/>
          <p14:tracePt t="25847" x="7527925" y="4295775"/>
          <p14:tracePt t="25881" x="7354888" y="4340225"/>
          <p14:tracePt t="25898" x="7165975" y="4383088"/>
          <p14:tracePt t="25914" x="7073900" y="4387850"/>
          <p14:tracePt t="25931" x="6869113" y="4421188"/>
          <p14:tracePt t="25947" x="6673850" y="4441825"/>
          <p14:tracePt t="25964" x="6615113" y="4441825"/>
          <p14:tracePt t="25981" x="6399213" y="4452938"/>
          <p14:tracePt t="25998" x="6134100" y="4475163"/>
          <p14:tracePt t="26014" x="6030913" y="4475163"/>
          <p14:tracePt t="26031" x="5772150" y="4506913"/>
          <p14:tracePt t="26048" x="5511800" y="4529138"/>
          <p14:tracePt t="26064" x="5426075" y="4529138"/>
          <p14:tracePt t="26081" x="5307013" y="4529138"/>
          <p14:tracePt t="26097" x="5291138" y="4522788"/>
          <p14:tracePt t="26114" x="5284788" y="4522788"/>
          <p14:tracePt t="26131" x="5284788" y="4518025"/>
          <p14:tracePt t="26148" x="5264150" y="4518025"/>
          <p14:tracePt t="26164" x="5253038" y="4518025"/>
          <p14:tracePt t="26181" x="5241925" y="4518025"/>
          <p14:tracePt t="26198" x="5237163" y="4518025"/>
          <p14:tracePt t="26247" x="5230813" y="4518025"/>
          <p14:tracePt t="26267" x="5226050" y="4518025"/>
          <p14:tracePt t="26277" x="5219700" y="4522788"/>
          <p14:tracePt t="26287" x="5214938" y="4522788"/>
          <p14:tracePt t="26298" x="5210175" y="4529138"/>
          <p14:tracePt t="26317" x="5203825" y="4529138"/>
          <p14:tracePt t="26331" x="5192713" y="4522788"/>
          <p14:tracePt t="26347" x="5160963" y="4457700"/>
          <p14:tracePt t="26364" x="5122863" y="4376738"/>
          <p14:tracePt t="26381" x="5084763" y="4198938"/>
          <p14:tracePt t="26397" x="5075238" y="4048125"/>
          <p14:tracePt t="26414" x="5075238" y="3917950"/>
          <p14:tracePt t="26431" x="5084763" y="3814763"/>
          <p14:tracePt t="26447" x="5129213" y="3717925"/>
          <p14:tracePt t="26464" x="5156200" y="3668713"/>
          <p14:tracePt t="26481" x="5192713" y="3659188"/>
          <p14:tracePt t="26497" x="5226050" y="3641725"/>
          <p14:tracePt t="26514" x="5241925" y="3641725"/>
          <p14:tracePt t="26531" x="5246688" y="3641725"/>
          <p14:tracePt t="26657" x="5246688" y="3652838"/>
          <p14:tracePt t="26667" x="5246688" y="3663950"/>
          <p14:tracePt t="26677" x="5241925" y="3675063"/>
          <p14:tracePt t="26687" x="5226050" y="3695700"/>
          <p14:tracePt t="26697" x="5219700" y="3702050"/>
          <p14:tracePt t="26714" x="5219700" y="3706813"/>
          <p14:tracePt t="26731" x="5219700" y="3713163"/>
          <p14:tracePt t="26747" x="5214938" y="3713163"/>
          <p14:tracePt t="32068" x="5295900" y="3890963"/>
          <p14:tracePt t="32077" x="5295900" y="3902075"/>
          <p14:tracePt t="32087" x="5280025" y="3917950"/>
          <p14:tracePt t="32097" x="5246688" y="3949700"/>
          <p14:tracePt t="32131" x="5230813" y="3967163"/>
          <p14:tracePt t="32164" x="5226050" y="3987800"/>
          <p14:tracePt t="32197" x="5226050" y="4068763"/>
          <p14:tracePt t="32214" x="5214938" y="4102100"/>
          <p14:tracePt t="32231" x="5210175" y="4183063"/>
          <p14:tracePt t="32247" x="5203825" y="4230688"/>
          <p14:tracePt t="32264" x="5203825" y="4268788"/>
          <p14:tracePt t="32281" x="5203825" y="4313238"/>
          <p14:tracePt t="32298" x="5203825" y="4349750"/>
          <p14:tracePt t="32314" x="5203825" y="4387850"/>
          <p14:tracePt t="32331" x="5203825" y="4464050"/>
          <p14:tracePt t="32347" x="5203825" y="4556125"/>
          <p14:tracePt t="32364" x="5192713" y="4657725"/>
          <p14:tracePt t="32381" x="5172075" y="4810125"/>
          <p14:tracePt t="32397" x="5156200" y="4918075"/>
          <p14:tracePt t="32414" x="5145088" y="4983163"/>
          <p14:tracePt t="32431" x="5138738" y="5026025"/>
          <p14:tracePt t="32447" x="5138738" y="5030788"/>
          <p14:tracePt t="32464" x="5138738" y="5037138"/>
          <p14:tracePt t="32481" x="5138738" y="5041900"/>
          <p14:tracePt t="32657" x="5133975" y="5046663"/>
          <p14:tracePt t="32667" x="5133975" y="5064125"/>
          <p14:tracePt t="32677" x="5129213" y="5084763"/>
          <p14:tracePt t="32688" x="5118100" y="5111750"/>
          <p14:tracePt t="32697" x="5106988" y="5133975"/>
          <p14:tracePt t="32714" x="5106988" y="5156200"/>
          <p14:tracePt t="32731" x="5095875" y="5203825"/>
          <p14:tracePt t="32747" x="5091113" y="5237163"/>
          <p14:tracePt t="32764" x="5091113" y="5241925"/>
          <p14:tracePt t="32781" x="5091113" y="5253038"/>
          <p14:tracePt t="32797" x="5091113" y="5257800"/>
          <p14:tracePt t="32814" x="5091113" y="5264150"/>
          <p14:tracePt t="32831" x="5091113" y="5273675"/>
          <p14:tracePt t="32847" x="5084763" y="5311775"/>
          <p14:tracePt t="32864" x="5084763" y="5327650"/>
          <p14:tracePt t="32881" x="5068888" y="5360988"/>
          <p14:tracePt t="32897" x="5068888" y="5365750"/>
          <p14:tracePt t="33087" x="5064125" y="53657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2623"/>
          </a:xfrm>
        </p:spPr>
        <p:txBody>
          <a:bodyPr/>
          <a:lstStyle/>
          <a:p>
            <a:r>
              <a:rPr kumimoji="1" lang="en-US" altLang="ja-JP" dirty="0"/>
              <a:t>8-3  SVOC</a:t>
            </a:r>
            <a:r>
              <a:rPr kumimoji="1" lang="ja-JP" altLang="en-US" dirty="0"/>
              <a:t>の受身練習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199" y="1474839"/>
            <a:ext cx="10997381" cy="5058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/>
              <a:t>They left the girl alone.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	The girl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They found a man dead. </a:t>
            </a:r>
            <a:r>
              <a:rPr lang="ja-JP" altLang="ja-JP" sz="3200" dirty="0"/>
              <a:t>　</a:t>
            </a:r>
          </a:p>
          <a:p>
            <a:pPr marL="0" indent="0">
              <a:buNone/>
            </a:pPr>
            <a:r>
              <a:rPr lang="en-US" altLang="ja-JP" sz="3200" dirty="0"/>
              <a:t>	A man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They called him Yuki.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	He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They beat the victim unconscious.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	The victim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89788" y="1964109"/>
            <a:ext cx="3318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was left alone.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右矢印 4"/>
          <p:cNvSpPr/>
          <p:nvPr/>
        </p:nvSpPr>
        <p:spPr>
          <a:xfrm>
            <a:off x="1415843" y="2064763"/>
            <a:ext cx="250723" cy="32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47220" y="3104651"/>
            <a:ext cx="3318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was found dead.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1415843" y="3234806"/>
            <a:ext cx="250723" cy="32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1415842" y="4434334"/>
            <a:ext cx="250723" cy="32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1415842" y="5582243"/>
            <a:ext cx="250723" cy="324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40080" y="4245193"/>
            <a:ext cx="3318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was called Yuki.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42853" y="5380935"/>
            <a:ext cx="507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was beaten unconscious.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84A101EB-0DF6-4388-B71D-EB88AA12C2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85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01"/>
    </mc:Choice>
    <mc:Fallback>
      <p:transition spd="slow" advTm="3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6" grpId="0"/>
      <p:bldP spid="10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1907" x="5053013" y="2339975"/>
          <p14:tracePt t="1915" x="5053013" y="2085975"/>
          <p14:tracePt t="1927" x="5053013" y="1854200"/>
          <p14:tracePt t="1939" x="5014913" y="1258888"/>
          <p14:tracePt t="1972" x="4745038" y="339725"/>
          <p14:tracePt t="2396" x="5080000" y="58738"/>
          <p14:tracePt t="2406" x="5053013" y="161925"/>
          <p14:tracePt t="2416" x="5019675" y="276225"/>
          <p14:tracePt t="2426" x="5019675" y="307975"/>
          <p14:tracePt t="2445" x="5019675" y="357188"/>
          <p14:tracePt t="2472" x="5075238" y="508000"/>
          <p14:tracePt t="2506" x="5053013" y="676275"/>
          <p14:tracePt t="2539" x="4965700" y="800100"/>
          <p14:tracePt t="2556" x="4841875" y="885825"/>
          <p14:tracePt t="2572" x="4760913" y="939800"/>
          <p14:tracePt t="2589" x="4718050" y="962025"/>
          <p14:tracePt t="2606" x="4630738" y="1000125"/>
          <p14:tracePt t="2622" x="4621213" y="1004888"/>
          <p14:tracePt t="2745" x="4621213" y="1011238"/>
          <p14:tracePt t="2766" x="4621213" y="1016000"/>
          <p14:tracePt t="2785" x="4630738" y="1016000"/>
          <p14:tracePt t="2795" x="4691063" y="1004888"/>
          <p14:tracePt t="2806" x="4794250" y="993775"/>
          <p14:tracePt t="2816" x="4848225" y="989013"/>
          <p14:tracePt t="2825" x="4933950" y="989013"/>
          <p14:tracePt t="2839" x="4972050" y="989013"/>
          <p14:tracePt t="2856" x="5048250" y="989013"/>
          <p14:tracePt t="2872" x="5080000" y="989013"/>
          <p14:tracePt t="2889" x="5183188" y="1004888"/>
          <p14:tracePt t="2906" x="5318125" y="1020763"/>
          <p14:tracePt t="2922" x="5356225" y="1031875"/>
          <p14:tracePt t="2939" x="5457825" y="1042988"/>
          <p14:tracePt t="2956" x="5491163" y="1042988"/>
          <p14:tracePt t="2972" x="5527675" y="1042988"/>
          <p14:tracePt t="2989" x="5592763" y="1042988"/>
          <p14:tracePt t="3006" x="5603875" y="1042988"/>
          <p14:tracePt t="3022" x="5610225" y="1042988"/>
          <p14:tracePt t="3039" x="5630863" y="1031875"/>
          <p14:tracePt t="3056" x="5668963" y="1027113"/>
          <p14:tracePt t="3072" x="5684838" y="1027113"/>
          <p14:tracePt t="3089" x="5718175" y="1020763"/>
          <p14:tracePt t="3106" x="5722938" y="1020763"/>
          <p14:tracePt t="3122" x="5727700" y="1020763"/>
          <p14:tracePt t="3139" x="5734050" y="1020763"/>
          <p14:tracePt t="3156" x="5749925" y="1020763"/>
          <p14:tracePt t="3189" x="5788025" y="1020763"/>
          <p14:tracePt t="3222" x="5810250" y="1020763"/>
          <p14:tracePt t="3239" x="5842000" y="1020763"/>
          <p14:tracePt t="3256" x="5853113" y="1020763"/>
          <p14:tracePt t="3272" x="5873750" y="1020763"/>
          <p14:tracePt t="3289" x="5922963" y="1020763"/>
          <p14:tracePt t="3306" x="5981700" y="1027113"/>
          <p14:tracePt t="3323" x="6019800" y="1027113"/>
          <p14:tracePt t="3339" x="6042025" y="1027113"/>
          <p14:tracePt t="3356" x="6080125" y="1027113"/>
          <p14:tracePt t="3372" x="6091238" y="1027113"/>
          <p14:tracePt t="3389" x="6145213" y="1031875"/>
          <p14:tracePt t="3406" x="6172200" y="1031875"/>
          <p14:tracePt t="3422" x="6230938" y="1047750"/>
          <p14:tracePt t="3439" x="6280150" y="1054100"/>
          <p14:tracePt t="3456" x="6334125" y="1065213"/>
          <p14:tracePt t="3473" x="6345238" y="1065213"/>
          <p14:tracePt t="3489" x="6372225" y="1069975"/>
          <p14:tracePt t="3506" x="6403975" y="1074738"/>
          <p14:tracePt t="3522" x="6408738" y="1074738"/>
          <p14:tracePt t="3539" x="6426200" y="1074738"/>
          <p14:tracePt t="3556" x="6430963" y="1074738"/>
          <p14:tracePt t="3589" x="6435725" y="1074738"/>
          <p14:tracePt t="3606" x="6442075" y="1081088"/>
          <p14:tracePt t="3622" x="6442075" y="1085850"/>
          <p14:tracePt t="3646" x="6442075" y="1092200"/>
          <p14:tracePt t="3676" x="6442075" y="1096963"/>
          <p14:tracePt t="3697" x="6435725" y="1101725"/>
          <p14:tracePt t="3699" x="6435725" y="1108075"/>
          <p14:tracePt t="3715" x="6430963" y="1108075"/>
          <p14:tracePt t="3746" x="6426200" y="1112838"/>
          <p14:tracePt t="3748" x="6426200" y="1119188"/>
          <p14:tracePt t="3756" x="6419850" y="1119188"/>
          <p14:tracePt t="3772" x="6408738" y="1123950"/>
          <p14:tracePt t="3789" x="6392863" y="1128713"/>
          <p14:tracePt t="3806" x="6376988" y="1139825"/>
          <p14:tracePt t="3822" x="6354763" y="1150938"/>
          <p14:tracePt t="3839" x="6338888" y="1162050"/>
          <p14:tracePt t="3856" x="6318250" y="1162050"/>
          <p14:tracePt t="3872" x="6311900" y="1166813"/>
          <p14:tracePt t="3889" x="6300788" y="1173163"/>
          <p14:tracePt t="3906" x="6289675" y="1173163"/>
          <p14:tracePt t="3922" x="6280150" y="1177925"/>
          <p14:tracePt t="3939" x="6242050" y="1200150"/>
          <p14:tracePt t="3956" x="6161088" y="1247775"/>
          <p14:tracePt t="3972" x="6080125" y="1285875"/>
          <p14:tracePt t="3989" x="5954713" y="1346200"/>
          <p14:tracePt t="4006" x="5792788" y="1447800"/>
          <p14:tracePt t="4022" x="5684838" y="1535113"/>
          <p14:tracePt t="4039" x="5545138" y="1631950"/>
          <p14:tracePt t="4056" x="5403850" y="1755775"/>
          <p14:tracePt t="4072" x="5345113" y="1800225"/>
          <p14:tracePt t="4089" x="5291138" y="1843088"/>
          <p14:tracePt t="4106" x="5257800" y="1854200"/>
          <p14:tracePt t="4122" x="5253038" y="1858963"/>
          <p14:tracePt t="4139" x="5237163" y="1858963"/>
          <p14:tracePt t="4156" x="5219700" y="1858963"/>
          <p14:tracePt t="4173" x="5214938" y="1858963"/>
          <p14:tracePt t="4189" x="5203825" y="1858963"/>
          <p14:tracePt t="4206" x="5192713" y="1863725"/>
          <p14:tracePt t="4222" x="5187950" y="1874838"/>
          <p14:tracePt t="4239" x="5176838" y="1890713"/>
          <p14:tracePt t="4256" x="5156200" y="1912938"/>
          <p14:tracePt t="4272" x="5145088" y="1917700"/>
          <p14:tracePt t="4289" x="5129213" y="1924050"/>
          <p14:tracePt t="4306" x="5111750" y="1924050"/>
          <p14:tracePt t="4322" x="5102225" y="1924050"/>
          <p14:tracePt t="4339" x="5053013" y="1924050"/>
          <p14:tracePt t="4356" x="4956175" y="1924050"/>
          <p14:tracePt t="4372" x="4918075" y="1924050"/>
          <p14:tracePt t="4389" x="4729163" y="1924050"/>
          <p14:tracePt t="4406" x="4540250" y="1955800"/>
          <p14:tracePt t="4422" x="4448175" y="1966913"/>
          <p14:tracePt t="4439" x="4095750" y="2043113"/>
          <p14:tracePt t="4456" x="3598863" y="2128838"/>
          <p14:tracePt t="4472" x="3425825" y="2155825"/>
          <p14:tracePt t="4489" x="3036888" y="2205038"/>
          <p14:tracePt t="4506" x="2744788" y="2247900"/>
          <p14:tracePt t="4522" x="2679700" y="2259013"/>
          <p14:tracePt t="4539" x="2578100" y="2274888"/>
          <p14:tracePt t="4556" x="2528888" y="2290763"/>
          <p14:tracePt t="4572" x="2486025" y="2290763"/>
          <p14:tracePt t="4589" x="2432050" y="2297113"/>
          <p14:tracePt t="4606" x="2409825" y="2301875"/>
          <p14:tracePt t="4622" x="2405063" y="2301875"/>
          <p14:tracePt t="4685" x="2398713" y="2308225"/>
          <p14:tracePt t="4696" x="2382838" y="2308225"/>
          <p14:tracePt t="4705" x="2378075" y="2312988"/>
          <p14:tracePt t="4715" x="2355850" y="2312988"/>
          <p14:tracePt t="4725" x="2344738" y="2312988"/>
          <p14:tracePt t="4739" x="2324100" y="2312988"/>
          <p14:tracePt t="4756" x="2290763" y="2317750"/>
          <p14:tracePt t="4772" x="2274888" y="2317750"/>
          <p14:tracePt t="4789" x="2227263" y="2317750"/>
          <p14:tracePt t="4806" x="2135188" y="2317750"/>
          <p14:tracePt t="4822" x="2058988" y="2317750"/>
          <p14:tracePt t="4839" x="1966913" y="2312988"/>
          <p14:tracePt t="4856" x="1885950" y="2297113"/>
          <p14:tracePt t="4872" x="1863725" y="2286000"/>
          <p14:tracePt t="4889" x="1789113" y="2263775"/>
          <p14:tracePt t="4906" x="1712913" y="2236788"/>
          <p14:tracePt t="4922" x="1692275" y="2236788"/>
          <p14:tracePt t="4939" x="1663700" y="2220913"/>
          <p14:tracePt t="4956" x="1647825" y="2216150"/>
          <p14:tracePt t="4972" x="1643063" y="2216150"/>
          <p14:tracePt t="5006" x="1643063" y="2209800"/>
          <p14:tracePt t="5056" x="1636713" y="2205038"/>
          <p14:tracePt t="5076" x="1636713" y="2198688"/>
          <p14:tracePt t="5085" x="1636713" y="2193925"/>
          <p14:tracePt t="5096" x="1636713" y="2189163"/>
          <p14:tracePt t="5106" x="1643063" y="2171700"/>
          <p14:tracePt t="5122" x="1647825" y="2166938"/>
          <p14:tracePt t="5139" x="1670050" y="2151063"/>
          <p14:tracePt t="5156" x="1701800" y="2135188"/>
          <p14:tracePt t="5173" x="1735138" y="2124075"/>
          <p14:tracePt t="5189" x="1854200" y="2097088"/>
          <p14:tracePt t="5206" x="1993900" y="2081213"/>
          <p14:tracePt t="5222" x="2036763" y="2070100"/>
          <p14:tracePt t="5239" x="2081213" y="2047875"/>
          <p14:tracePt t="5256" x="2097088" y="2032000"/>
          <p14:tracePt t="5272" x="2108200" y="2020888"/>
          <p14:tracePt t="5289" x="2151063" y="2000250"/>
          <p14:tracePt t="5306" x="2178050" y="1993900"/>
          <p14:tracePt t="5323" x="2205038" y="1989138"/>
          <p14:tracePt t="5339" x="2243138" y="1989138"/>
          <p14:tracePt t="5356" x="2270125" y="1989138"/>
          <p14:tracePt t="5372" x="2274888" y="1989138"/>
          <p14:tracePt t="5389" x="2286000" y="1993900"/>
          <p14:tracePt t="5406" x="2297113" y="2000250"/>
          <p14:tracePt t="5422" x="2308225" y="2005013"/>
          <p14:tracePt t="5439" x="2328863" y="2009775"/>
          <p14:tracePt t="5456" x="2366963" y="2009775"/>
          <p14:tracePt t="5472" x="2416175" y="2009775"/>
          <p14:tracePt t="5489" x="2470150" y="2009775"/>
          <p14:tracePt t="5506" x="2566988" y="2009775"/>
          <p14:tracePt t="5522" x="2632075" y="2009775"/>
          <p14:tracePt t="5539" x="2724150" y="2009775"/>
          <p14:tracePt t="5556" x="2886075" y="2005013"/>
          <p14:tracePt t="5572" x="2960688" y="2005013"/>
          <p14:tracePt t="5589" x="3155950" y="1993900"/>
          <p14:tracePt t="5606" x="3344863" y="1982788"/>
          <p14:tracePt t="5622" x="3421063" y="1978025"/>
          <p14:tracePt t="5639" x="3560763" y="1955800"/>
          <p14:tracePt t="5656" x="3659188" y="1951038"/>
          <p14:tracePt t="5672" x="3686175" y="1951038"/>
          <p14:tracePt t="5689" x="3760788" y="1939925"/>
          <p14:tracePt t="5706" x="3848100" y="1939925"/>
          <p14:tracePt t="5722" x="3875088" y="1939925"/>
          <p14:tracePt t="5739" x="3944938" y="1939925"/>
          <p14:tracePt t="5756" x="3998913" y="1939925"/>
          <p14:tracePt t="5772" x="4021138" y="1939925"/>
          <p14:tracePt t="5789" x="4079875" y="1939925"/>
          <p14:tracePt t="5806" x="4140200" y="1939925"/>
          <p14:tracePt t="5822" x="4156075" y="1939925"/>
          <p14:tracePt t="5839" x="4203700" y="1939925"/>
          <p14:tracePt t="5856" x="4252913" y="1939925"/>
          <p14:tracePt t="5872" x="4275138" y="1939925"/>
          <p14:tracePt t="5889" x="4322763" y="1939925"/>
          <p14:tracePt t="5906" x="4371975" y="1939925"/>
          <p14:tracePt t="5922" x="4383088" y="1939925"/>
          <p14:tracePt t="5939" x="4425950" y="1939925"/>
          <p14:tracePt t="5956" x="4475163" y="1939925"/>
          <p14:tracePt t="5972" x="4502150" y="1939925"/>
          <p14:tracePt t="5989" x="4625975" y="1935163"/>
          <p14:tracePt t="6006" x="4756150" y="1924050"/>
          <p14:tracePt t="6022" x="4841875" y="1924050"/>
          <p14:tracePt t="6039" x="4972050" y="1912938"/>
          <p14:tracePt t="6056" x="5041900" y="1912938"/>
          <p14:tracePt t="6073" x="5080000" y="1908175"/>
          <p14:tracePt t="6089" x="5118100" y="1897063"/>
          <p14:tracePt t="6106" x="5156200" y="1885950"/>
          <p14:tracePt t="6122" x="5176838" y="1881188"/>
          <p14:tracePt t="6139" x="5183188" y="1870075"/>
          <p14:tracePt t="6156" x="5187950" y="1870075"/>
          <p14:tracePt t="6189" x="5187950" y="1863725"/>
          <p14:tracePt t="6276" x="5183188" y="1863725"/>
          <p14:tracePt t="6295" x="5165725" y="1874838"/>
          <p14:tracePt t="6305" x="5160963" y="1874838"/>
          <p14:tracePt t="6315" x="5145088" y="1885950"/>
          <p14:tracePt t="6325" x="5102225" y="1912938"/>
          <p14:tracePt t="6339" x="5080000" y="1924050"/>
          <p14:tracePt t="6356" x="5010150" y="1955800"/>
          <p14:tracePt t="6372" x="4987925" y="1973263"/>
          <p14:tracePt t="6389" x="4960938" y="1982788"/>
          <p14:tracePt t="6406" x="4956175" y="1982788"/>
          <p14:tracePt t="6439" x="4949825" y="1989138"/>
          <p14:tracePt t="6456" x="4911725" y="2009775"/>
          <p14:tracePt t="6472" x="4879975" y="2027238"/>
          <p14:tracePt t="6489" x="4756150" y="2074863"/>
          <p14:tracePt t="6506" x="4587875" y="2135188"/>
          <p14:tracePt t="6522" x="4518025" y="2162175"/>
          <p14:tracePt t="6539" x="4313238" y="2216150"/>
          <p14:tracePt t="6556" x="4025900" y="2247900"/>
          <p14:tracePt t="6572" x="3902075" y="2259013"/>
          <p14:tracePt t="6589" x="3463925" y="2297113"/>
          <p14:tracePt t="6606" x="2989263" y="2324100"/>
          <p14:tracePt t="6622" x="2874963" y="2335213"/>
          <p14:tracePt t="6639" x="2636838" y="2344738"/>
          <p14:tracePt t="6656" x="2474913" y="2344738"/>
          <p14:tracePt t="6672" x="2420938" y="2344738"/>
          <p14:tracePt t="6689" x="2335213" y="2344738"/>
          <p14:tracePt t="6706" x="2247900" y="2344738"/>
          <p14:tracePt t="6722" x="2220913" y="2344738"/>
          <p14:tracePt t="6739" x="2162175" y="2344738"/>
          <p14:tracePt t="6756" x="2144713" y="2344738"/>
          <p14:tracePt t="6773" x="2124075" y="2344738"/>
          <p14:tracePt t="6789" x="2101850" y="2335213"/>
          <p14:tracePt t="6806" x="2097088" y="2328863"/>
          <p14:tracePt t="6822" x="2097088" y="2324100"/>
          <p14:tracePt t="6839" x="2097088" y="2312988"/>
          <p14:tracePt t="6856" x="2085975" y="2301875"/>
          <p14:tracePt t="6872" x="2063750" y="2290763"/>
          <p14:tracePt t="6889" x="2005013" y="2274888"/>
          <p14:tracePt t="6906" x="1955800" y="2270125"/>
          <p14:tracePt t="6922" x="1928813" y="2270125"/>
          <p14:tracePt t="6939" x="1924050" y="2259013"/>
          <p14:tracePt t="6972" x="1924050" y="2254250"/>
          <p14:tracePt t="6989" x="1924050" y="2247900"/>
          <p14:tracePt t="7006" x="1924050" y="2243138"/>
          <p14:tracePt t="7022" x="1924050" y="2236788"/>
          <p14:tracePt t="7039" x="1917700" y="2236788"/>
          <p14:tracePt t="7086" x="1917700" y="2232025"/>
          <p14:tracePt t="7095" x="1924050" y="2232025"/>
          <p14:tracePt t="7116" x="1928813" y="2227263"/>
          <p14:tracePt t="7136" x="1935163" y="2227263"/>
          <p14:tracePt t="7175" x="1939925" y="2227263"/>
          <p14:tracePt t="7195" x="1946275" y="2227263"/>
          <p14:tracePt t="7206" x="1955800" y="2227263"/>
          <p14:tracePt t="7216" x="1962150" y="2227263"/>
          <p14:tracePt t="7226" x="1973263" y="2227263"/>
          <p14:tracePt t="7239" x="1989138" y="2220913"/>
          <p14:tracePt t="7365" x="1982788" y="2220913"/>
          <p14:tracePt t="7376" x="1978025" y="2216150"/>
          <p14:tracePt t="7386" x="1973263" y="2209800"/>
          <p14:tracePt t="7396" x="1966913" y="2205038"/>
          <p14:tracePt t="7406" x="1955800" y="2198688"/>
          <p14:tracePt t="7422" x="1939925" y="2198688"/>
          <p14:tracePt t="7439" x="1917700" y="2193925"/>
          <p14:tracePt t="7456" x="1912938" y="2189163"/>
          <p14:tracePt t="7472" x="1912938" y="2182813"/>
          <p14:tracePt t="7585" x="1917700" y="2182813"/>
          <p14:tracePt t="7595" x="1924050" y="2178050"/>
          <p14:tracePt t="7615" x="1928813" y="2178050"/>
          <p14:tracePt t="7625" x="1935163" y="2178050"/>
          <p14:tracePt t="7645" x="1939925" y="2178050"/>
          <p14:tracePt t="7647" x="1946275" y="2178050"/>
          <p14:tracePt t="7666" x="1951038" y="2178050"/>
          <p14:tracePt t="7676" x="1955800" y="2178050"/>
          <p14:tracePt t="7689" x="1966913" y="2178050"/>
          <p14:tracePt t="7706" x="2032000" y="2178050"/>
          <p14:tracePt t="7722" x="2090738" y="2178050"/>
          <p14:tracePt t="7739" x="2178050" y="2178050"/>
          <p14:tracePt t="7756" x="2371725" y="2166938"/>
          <p14:tracePt t="7772" x="2497138" y="2155825"/>
          <p14:tracePt t="7789" x="2616200" y="2139950"/>
          <p14:tracePt t="7806" x="2735263" y="2117725"/>
          <p14:tracePt t="7822" x="2771775" y="2112963"/>
          <p14:tracePt t="7839" x="2913063" y="2101850"/>
          <p14:tracePt t="7856" x="3090863" y="2081213"/>
          <p14:tracePt t="7872" x="3144838" y="2081213"/>
          <p14:tracePt t="7889" x="3194050" y="2081213"/>
          <p14:tracePt t="7935" x="3187700" y="2081213"/>
          <p14:tracePt t="7945" x="3182938" y="2081213"/>
          <p14:tracePt t="7955" x="3171825" y="2081213"/>
          <p14:tracePt t="7972" x="3167063" y="2081213"/>
          <p14:tracePt t="7989" x="3128963" y="2074863"/>
          <p14:tracePt t="8006" x="3079750" y="2043113"/>
          <p14:tracePt t="8022" x="3063875" y="2032000"/>
          <p14:tracePt t="8039" x="3043238" y="1989138"/>
          <p14:tracePt t="8056" x="3043238" y="1928813"/>
          <p14:tracePt t="8072" x="3043238" y="1908175"/>
          <p14:tracePt t="8089" x="3086100" y="1827213"/>
          <p14:tracePt t="8106" x="3155950" y="1735138"/>
          <p14:tracePt t="8122" x="3187700" y="1712913"/>
          <p14:tracePt t="8139" x="3279775" y="1658938"/>
          <p14:tracePt t="8156" x="3378200" y="1636713"/>
          <p14:tracePt t="8172" x="3405188" y="1636713"/>
          <p14:tracePt t="8189" x="3432175" y="1643063"/>
          <p14:tracePt t="8206" x="3436938" y="1663700"/>
          <p14:tracePt t="8222" x="3436938" y="1685925"/>
          <p14:tracePt t="8239" x="3436938" y="1735138"/>
          <p14:tracePt t="8256" x="3425825" y="1778000"/>
          <p14:tracePt t="8272" x="3409950" y="1800225"/>
          <p14:tracePt t="8289" x="3398838" y="1820863"/>
          <p14:tracePt t="8306" x="3394075" y="1820863"/>
          <p14:tracePt t="8365" x="3405188" y="1820863"/>
          <p14:tracePt t="8375" x="3421063" y="1820863"/>
          <p14:tracePt t="8386" x="3441700" y="1820863"/>
          <p14:tracePt t="8395" x="3479800" y="1816100"/>
          <p14:tracePt t="8406" x="3517900" y="1816100"/>
          <p14:tracePt t="8422" x="3594100" y="1816100"/>
          <p14:tracePt t="8439" x="3722688" y="1816100"/>
          <p14:tracePt t="8456" x="3922713" y="1831975"/>
          <p14:tracePt t="8472" x="4025900" y="1836738"/>
          <p14:tracePt t="8489" x="4086225" y="1847850"/>
          <p14:tracePt t="8506" x="4095750" y="1863725"/>
          <p14:tracePt t="8522" x="4095750" y="1870075"/>
          <p14:tracePt t="8539" x="4095750" y="1874838"/>
          <p14:tracePt t="8556" x="4095750" y="1890713"/>
          <p14:tracePt t="8572" x="4095750" y="1897063"/>
          <p14:tracePt t="8589" x="4095750" y="1924050"/>
          <p14:tracePt t="8606" x="4113213" y="1955800"/>
          <p14:tracePt t="8622" x="4122738" y="1978025"/>
          <p14:tracePt t="8639" x="4149725" y="2020888"/>
          <p14:tracePt t="8656" x="4194175" y="2074863"/>
          <p14:tracePt t="8672" x="4214813" y="2081213"/>
          <p14:tracePt t="8689" x="4275138" y="2112963"/>
          <p14:tracePt t="8706" x="4356100" y="2117725"/>
          <p14:tracePt t="8722" x="4403725" y="2117725"/>
          <p14:tracePt t="8739" x="4594225" y="2117725"/>
          <p14:tracePt t="8756" x="4810125" y="2101850"/>
          <p14:tracePt t="8772" x="4884738" y="2097088"/>
          <p14:tracePt t="8789" x="5091113" y="2074863"/>
          <p14:tracePt t="8806" x="5307013" y="2043113"/>
          <p14:tracePt t="8822" x="5392738" y="2043113"/>
          <p14:tracePt t="8839" x="5680075" y="2000250"/>
          <p14:tracePt t="8856" x="5868988" y="1978025"/>
          <p14:tracePt t="8872" x="5934075" y="1966913"/>
          <p14:tracePt t="8889" x="5992813" y="1962150"/>
          <p14:tracePt t="8906" x="5999163" y="1962150"/>
          <p14:tracePt t="8922" x="5999163" y="1955800"/>
          <p14:tracePt t="9025" x="5999163" y="1951038"/>
          <p14:tracePt t="9105" x="5992813" y="1951038"/>
          <p14:tracePt t="9195" x="5988050" y="1951038"/>
          <p14:tracePt t="11376" x="5981700" y="1951038"/>
          <p14:tracePt t="11426" x="5961063" y="1955800"/>
          <p14:tracePt t="11436" x="5891213" y="1993900"/>
          <p14:tracePt t="11446" x="5776913" y="2047875"/>
          <p14:tracePt t="11456" x="5657850" y="2101850"/>
          <p14:tracePt t="11489" x="5356225" y="2236788"/>
          <p14:tracePt t="11522" x="5080000" y="2389188"/>
          <p14:tracePt t="11556" x="4733925" y="2562225"/>
          <p14:tracePt t="11572" x="4652963" y="2598738"/>
          <p14:tracePt t="11589" x="4475163" y="2663825"/>
          <p14:tracePt t="11606" x="4329113" y="2690813"/>
          <p14:tracePt t="11622" x="4302125" y="2697163"/>
          <p14:tracePt t="11639" x="4248150" y="2706688"/>
          <p14:tracePt t="11656" x="4241800" y="2706688"/>
          <p14:tracePt t="11726" x="4230688" y="2706688"/>
          <p14:tracePt t="11735" x="4187825" y="2724150"/>
          <p14:tracePt t="11746" x="4160838" y="2728913"/>
          <p14:tracePt t="11756" x="4106863" y="2751138"/>
          <p14:tracePt t="11772" x="4064000" y="2755900"/>
          <p14:tracePt t="11789" x="3987800" y="2789238"/>
          <p14:tracePt t="11806" x="3929063" y="2820988"/>
          <p14:tracePt t="11823" x="3868738" y="2870200"/>
          <p14:tracePt t="11839" x="3787775" y="2951163"/>
          <p14:tracePt t="11856" x="3751263" y="3005138"/>
          <p14:tracePt t="11872" x="3706813" y="3048000"/>
          <p14:tracePt t="11889" x="3663950" y="3097213"/>
          <p14:tracePt t="11906" x="3636963" y="3124200"/>
          <p14:tracePt t="11922" x="3632200" y="3124200"/>
          <p14:tracePt t="11939" x="3632200" y="3128963"/>
          <p14:tracePt t="12236" x="3679825" y="3128963"/>
          <p14:tracePt t="12246" x="3756025" y="3128963"/>
          <p14:tracePt t="12256" x="4010025" y="3124200"/>
          <p14:tracePt t="12266" x="4095750" y="3124200"/>
          <p14:tracePt t="12277" x="4183063" y="3124200"/>
          <p14:tracePt t="12289" x="4360863" y="3113088"/>
          <p14:tracePt t="12306" x="4464050" y="3113088"/>
          <p14:tracePt t="12339" x="4587875" y="3113088"/>
          <p14:tracePt t="12372" x="4711700" y="3128963"/>
          <p14:tracePt t="12406" x="4733925" y="3133725"/>
          <p14:tracePt t="12422" x="4733925" y="3140075"/>
          <p14:tracePt t="12439" x="4738688" y="3144838"/>
          <p14:tracePt t="12456" x="4749800" y="3167063"/>
          <p14:tracePt t="12472" x="4760913" y="3178175"/>
          <p14:tracePt t="12489" x="4787900" y="3198813"/>
          <p14:tracePt t="12506" x="4848225" y="3221038"/>
          <p14:tracePt t="12522" x="4906963" y="3225800"/>
          <p14:tracePt t="12539" x="4976813" y="3236913"/>
          <p14:tracePt t="12556" x="5095875" y="3252788"/>
          <p14:tracePt t="12572" x="5172075" y="3263900"/>
          <p14:tracePt t="12589" x="5237163" y="3263900"/>
          <p14:tracePt t="12606" x="5295900" y="3263900"/>
          <p14:tracePt t="12622" x="5318125" y="3263900"/>
          <p14:tracePt t="12639" x="5376863" y="3263900"/>
          <p14:tracePt t="12656" x="5464175" y="3279775"/>
          <p14:tracePt t="12672" x="5507038" y="3290888"/>
          <p14:tracePt t="12689" x="5610225" y="3297238"/>
          <p14:tracePt t="12706" x="5684838" y="3306763"/>
          <p14:tracePt t="12722" x="5691188" y="3306763"/>
          <p14:tracePt t="12739" x="5695950" y="3306763"/>
          <p14:tracePt t="15687" x="5138738" y="3605213"/>
          <p14:tracePt t="15815" x="5095875" y="3578225"/>
          <p14:tracePt t="15826" x="5064125" y="3468688"/>
          <p14:tracePt t="15835" x="5064125" y="3225800"/>
          <p14:tracePt t="15846" x="5068888" y="3133725"/>
          <p14:tracePt t="15856" x="5084763" y="3079750"/>
          <p14:tracePt t="15889" x="5084763" y="3063875"/>
          <p14:tracePt t="15922" x="4938713" y="3167063"/>
          <p14:tracePt t="15956" x="4814888" y="3236913"/>
          <p14:tracePt t="15972" x="4810125" y="3241675"/>
          <p14:tracePt t="16015" x="4803775" y="3241675"/>
          <p14:tracePt t="16025" x="4799013" y="3248025"/>
          <p14:tracePt t="16039" x="4783138" y="3259138"/>
          <p14:tracePt t="16056" x="4695825" y="3313113"/>
          <p14:tracePt t="16072" x="4625975" y="3382963"/>
          <p14:tracePt t="16089" x="4518025" y="3524250"/>
          <p14:tracePt t="16106" x="4295775" y="3798888"/>
          <p14:tracePt t="16122" x="4225925" y="3895725"/>
          <p14:tracePt t="16139" x="4025900" y="4140200"/>
          <p14:tracePt t="16156" x="3859213" y="4356100"/>
          <p14:tracePt t="16172" x="3821113" y="4398963"/>
          <p14:tracePt t="16189" x="3760788" y="4479925"/>
          <p14:tracePt t="16205" x="3733800" y="4511675"/>
          <p14:tracePt t="16222" x="3722688" y="4518025"/>
          <p14:tracePt t="16239" x="3702050" y="4533900"/>
          <p14:tracePt t="16256" x="3690938" y="4538663"/>
          <p14:tracePt t="16272" x="3690938" y="4545013"/>
          <p14:tracePt t="16325" x="3686175" y="4545013"/>
          <p14:tracePt t="16336" x="3679825" y="4545013"/>
          <p14:tracePt t="16345" x="3675063" y="4545013"/>
          <p14:tracePt t="16356" x="3668713" y="4545013"/>
          <p14:tracePt t="16372" x="3668713" y="4549775"/>
          <p14:tracePt t="16389" x="3663950" y="4549775"/>
          <p14:tracePt t="16416" x="3659188" y="4549775"/>
          <p14:tracePt t="16425" x="3659188" y="4556125"/>
          <p14:tracePt t="16439" x="3648075" y="4560888"/>
          <p14:tracePt t="16456" x="3632200" y="4567238"/>
          <p14:tracePt t="16472" x="3625850" y="4567238"/>
          <p14:tracePt t="16489" x="3614738" y="4572000"/>
          <p14:tracePt t="16505" x="3598863" y="4572000"/>
          <p14:tracePt t="16522" x="3594100" y="4576763"/>
          <p14:tracePt t="16539" x="3571875" y="4583113"/>
          <p14:tracePt t="16555" x="3560763" y="4594225"/>
          <p14:tracePt t="16572" x="3556000" y="4594225"/>
          <p14:tracePt t="16589" x="3556000" y="4598988"/>
          <p14:tracePt t="16606" x="3551238" y="4598988"/>
          <p14:tracePt t="16796" x="3567113" y="4587875"/>
          <p14:tracePt t="16806" x="3571875" y="4587875"/>
          <p14:tracePt t="16816" x="3578225" y="4583113"/>
          <p14:tracePt t="16835" x="3578225" y="4576763"/>
          <p14:tracePt t="16965" x="3578225" y="4572000"/>
          <p14:tracePt t="19598" x="3490913" y="4129088"/>
          <p14:tracePt t="19605" x="3475038" y="4129088"/>
          <p14:tracePt t="19806" x="3486150" y="4129088"/>
          <p14:tracePt t="19815" x="3524250" y="4129088"/>
          <p14:tracePt t="19826" x="3540125" y="4122738"/>
          <p14:tracePt t="19839" x="3567113" y="4030663"/>
          <p14:tracePt t="19855" x="3578225" y="3890963"/>
          <p14:tracePt t="19889" x="3582988" y="3794125"/>
          <p14:tracePt t="19922" x="3582988" y="3787775"/>
          <p14:tracePt t="20335" x="3582988" y="3805238"/>
          <p14:tracePt t="20345" x="3632200" y="3902075"/>
          <p14:tracePt t="20355" x="3679825" y="3960813"/>
          <p14:tracePt t="20365" x="3713163" y="3994150"/>
          <p14:tracePt t="20377" x="3771900" y="4064000"/>
          <p14:tracePt t="20389" x="3810000" y="4102100"/>
          <p14:tracePt t="20405" x="3886200" y="4225925"/>
          <p14:tracePt t="20422" x="3913188" y="4279900"/>
          <p14:tracePt t="20455" x="4005263" y="4479925"/>
          <p14:tracePt t="20489" x="4032250" y="4587875"/>
          <p14:tracePt t="20522" x="4064000" y="4695825"/>
          <p14:tracePt t="20539" x="4113213" y="4765675"/>
          <p14:tracePt t="20556" x="4183063" y="4848225"/>
          <p14:tracePt t="20572" x="4214813" y="4879975"/>
          <p14:tracePt t="20589" x="4291013" y="4960938"/>
          <p14:tracePt t="20606" x="4340225" y="5037138"/>
          <p14:tracePt t="20622" x="4367213" y="5068888"/>
          <p14:tracePt t="20639" x="4394200" y="5111750"/>
          <p14:tracePt t="20656" x="4414838" y="5165725"/>
          <p14:tracePt t="20672" x="4425950" y="5176838"/>
          <p14:tracePt t="20689" x="4448175" y="5210175"/>
          <p14:tracePt t="20706" x="4457700" y="5237163"/>
          <p14:tracePt t="20722" x="4464050" y="5241925"/>
          <p14:tracePt t="20739" x="4479925" y="5273675"/>
          <p14:tracePt t="20755" x="4491038" y="5307013"/>
          <p14:tracePt t="20772" x="4495800" y="5327650"/>
          <p14:tracePt t="20789" x="4513263" y="5360988"/>
          <p14:tracePt t="20806" x="4533900" y="5392738"/>
          <p14:tracePt t="20822" x="4545013" y="5410200"/>
          <p14:tracePt t="20839" x="4560888" y="5437188"/>
          <p14:tracePt t="20855" x="4572000" y="5457825"/>
          <p14:tracePt t="20872" x="4576763" y="5480050"/>
          <p14:tracePt t="20889" x="4594225" y="5518150"/>
          <p14:tracePt t="20905" x="4598988" y="5534025"/>
          <p14:tracePt t="20922" x="4603750" y="5545138"/>
          <p14:tracePt t="20939" x="4603750" y="5554663"/>
          <p14:tracePt t="20972" x="4610100" y="5561013"/>
          <p14:tracePt t="20989" x="4610100" y="5572125"/>
          <p14:tracePt t="21005" x="4621213" y="5581650"/>
          <p14:tracePt t="21022" x="4625975" y="5588000"/>
          <p14:tracePt t="21039" x="4630738" y="5588000"/>
          <p14:tracePt t="21697" x="4625975" y="5588000"/>
          <p14:tracePt t="21706" x="4587875" y="5599113"/>
          <p14:tracePt t="21715" x="4513263" y="5603875"/>
          <p14:tracePt t="21727" x="4383088" y="5603875"/>
          <p14:tracePt t="21739" x="4322763" y="5603875"/>
          <p14:tracePt t="21755" x="4095750" y="5614988"/>
          <p14:tracePt t="21789" x="3778250" y="5614988"/>
          <p14:tracePt t="21822" x="3502025" y="5614988"/>
          <p14:tracePt t="21855" x="3205163" y="5603875"/>
          <p14:tracePt t="21872" x="3167063" y="5592763"/>
          <p14:tracePt t="21889" x="3048000" y="5592763"/>
          <p14:tracePt t="21905" x="2897188" y="5588000"/>
          <p14:tracePt t="21922" x="2832100" y="5588000"/>
          <p14:tracePt t="21939" x="2652713" y="5565775"/>
          <p14:tracePt t="21955" x="2535238" y="5549900"/>
          <p14:tracePt t="21972" x="2508250" y="5545138"/>
          <p14:tracePt t="21989" x="2398713" y="5522913"/>
          <p14:tracePt t="22005" x="2220913" y="5495925"/>
          <p14:tracePt t="22022" x="2144713" y="5484813"/>
          <p14:tracePt t="22039" x="1928813" y="5453063"/>
          <p14:tracePt t="22055" x="1762125" y="5437188"/>
          <p14:tracePt t="22072" x="1719263" y="5426075"/>
          <p14:tracePt t="22089" x="1674813" y="5414963"/>
          <p14:tracePt t="22105" x="1670050" y="5410200"/>
          <p14:tracePt t="22366" x="1685925" y="5410200"/>
          <p14:tracePt t="22375" x="1701800" y="5410200"/>
          <p14:tracePt t="22385" x="1719263" y="5410200"/>
          <p14:tracePt t="22396" x="1766888" y="5410200"/>
          <p14:tracePt t="22406" x="1816100" y="5399088"/>
          <p14:tracePt t="22422" x="1908175" y="5399088"/>
          <p14:tracePt t="22439" x="2335213" y="5399088"/>
          <p14:tracePt t="22456" x="3117850" y="5349875"/>
          <p14:tracePt t="22472" x="3360738" y="5322888"/>
          <p14:tracePt t="22489" x="3841750" y="5280025"/>
          <p14:tracePt t="22506" x="3994150" y="5268913"/>
          <p14:tracePt t="22522" x="4014788" y="5268913"/>
          <p14:tracePt t="22539" x="4032250" y="5268913"/>
          <p14:tracePt t="22556" x="4032250" y="5273675"/>
          <p14:tracePt t="22572" x="4037013" y="5280025"/>
          <p14:tracePt t="22589" x="4037013" y="5291138"/>
          <p14:tracePt t="22605" x="4037013" y="5300663"/>
          <p14:tracePt t="22622" x="4032250" y="5300663"/>
          <p14:tracePt t="22639" x="4010025" y="5327650"/>
          <p14:tracePt t="22656" x="3967163" y="5349875"/>
          <p14:tracePt t="22672" x="3933825" y="5349875"/>
          <p14:tracePt t="22689" x="3868738" y="5349875"/>
          <p14:tracePt t="22705" x="3767138" y="5334000"/>
          <p14:tracePt t="22722" x="3722688" y="5327650"/>
          <p14:tracePt t="22739" x="3609975" y="5257800"/>
          <p14:tracePt t="22756" x="3524250" y="5192713"/>
          <p14:tracePt t="22772" x="3490913" y="5172075"/>
          <p14:tracePt t="22789" x="3441700" y="5118100"/>
          <p14:tracePt t="22805" x="3414713" y="5064125"/>
          <p14:tracePt t="22822" x="3405188" y="5041900"/>
          <p14:tracePt t="22839" x="3405188" y="5010150"/>
          <p14:tracePt t="22855" x="3405188" y="4992688"/>
          <p14:tracePt t="22872" x="3414713" y="4983163"/>
          <p14:tracePt t="22889" x="3486150" y="4945063"/>
          <p14:tracePt t="22906" x="3605213" y="4922838"/>
          <p14:tracePt t="22922" x="3717925" y="4911725"/>
          <p14:tracePt t="22939" x="3848100" y="4911725"/>
          <p14:tracePt t="22955" x="3875088" y="4929188"/>
          <p14:tracePt t="22972" x="3879850" y="4938713"/>
          <p14:tracePt t="22989" x="3886200" y="4983163"/>
          <p14:tracePt t="23005" x="3886200" y="5057775"/>
          <p14:tracePt t="23022" x="3863975" y="5111750"/>
          <p14:tracePt t="23039" x="3832225" y="5199063"/>
          <p14:tracePt t="23056" x="3756025" y="5300663"/>
          <p14:tracePt t="23072" x="3713163" y="5349875"/>
          <p14:tracePt t="23089" x="3659188" y="5392738"/>
          <p14:tracePt t="23106" x="3578225" y="5437188"/>
          <p14:tracePt t="23122" x="3551238" y="5453063"/>
          <p14:tracePt t="23139" x="3452813" y="5480050"/>
          <p14:tracePt t="23155" x="3360738" y="5480050"/>
          <p14:tracePt t="23172" x="3333750" y="5473700"/>
          <p14:tracePt t="23189" x="3259138" y="5437188"/>
          <p14:tracePt t="23205" x="3205163" y="5376863"/>
          <p14:tracePt t="23222" x="3194050" y="5349875"/>
          <p14:tracePt t="23239" x="3178175" y="5280025"/>
          <p14:tracePt t="23255" x="3182938" y="5172075"/>
          <p14:tracePt t="23272" x="3198813" y="5145088"/>
          <p14:tracePt t="23289" x="3236913" y="5080000"/>
          <p14:tracePt t="23306" x="3317875" y="5026025"/>
          <p14:tracePt t="23322" x="3351213" y="5010150"/>
          <p14:tracePt t="23339" x="3463925" y="5003800"/>
          <p14:tracePt t="23356" x="3524250" y="5003800"/>
          <p14:tracePt t="23372" x="3529013" y="5003800"/>
          <p14:tracePt t="23389" x="3533775" y="5019675"/>
          <p14:tracePt t="23405" x="3533775" y="5053013"/>
          <p14:tracePt t="23422" x="3533775" y="5057775"/>
          <p14:tracePt t="23439" x="3529013" y="5080000"/>
          <p14:tracePt t="23455" x="3517900" y="5095875"/>
          <p14:tracePt t="23489" x="3513138" y="5102225"/>
          <p14:tracePt t="23815" x="3502025" y="5106988"/>
          <p14:tracePt t="23827" x="3479800" y="5106988"/>
          <p14:tracePt t="23836" x="3394075" y="5129213"/>
          <p14:tracePt t="23846" x="3328988" y="5133975"/>
          <p14:tracePt t="23855" x="3248025" y="5145088"/>
          <p14:tracePt t="23889" x="2859088" y="5183188"/>
          <p14:tracePt t="23922" x="2490788" y="5192713"/>
          <p14:tracePt t="23955" x="2447925" y="5192713"/>
          <p14:tracePt t="24325" x="2459038" y="5192713"/>
          <p14:tracePt t="24335" x="2501900" y="5203825"/>
          <p14:tracePt t="24345" x="2540000" y="5203825"/>
          <p14:tracePt t="24356" x="2625725" y="5210175"/>
          <p14:tracePt t="24372" x="2690813" y="5210175"/>
          <p14:tracePt t="24389" x="2859088" y="5219700"/>
          <p14:tracePt t="24406" x="2998788" y="5219700"/>
          <p14:tracePt t="24439" x="3463925" y="5230813"/>
          <p14:tracePt t="24472" x="4183063" y="5246688"/>
          <p14:tracePt t="24505" x="4814888" y="5300663"/>
          <p14:tracePt t="24522" x="4902200" y="5311775"/>
          <p14:tracePt t="24539" x="5010150" y="5338763"/>
          <p14:tracePt t="24556" x="5106988" y="5365750"/>
          <p14:tracePt t="24572" x="5176838" y="5392738"/>
          <p14:tracePt t="24589" x="5214938" y="5414963"/>
          <p14:tracePt t="24605" x="5230813" y="5419725"/>
          <p14:tracePt t="24622" x="5230813" y="5426075"/>
          <p14:tracePt t="24639" x="5230813" y="5430838"/>
          <p14:tracePt t="24656" x="5219700" y="5441950"/>
          <p14:tracePt t="24672" x="5203825" y="5446713"/>
          <p14:tracePt t="24689" x="5172075" y="5464175"/>
          <p14:tracePt t="24705" x="5106988" y="5464175"/>
          <p14:tracePt t="24722" x="5080000" y="5464175"/>
          <p14:tracePt t="24739" x="5010150" y="5441950"/>
          <p14:tracePt t="24756" x="4965700" y="5410200"/>
          <p14:tracePt t="24772" x="4956175" y="5387975"/>
          <p14:tracePt t="24789" x="4933950" y="5307013"/>
          <p14:tracePt t="24805" x="4933950" y="5214938"/>
          <p14:tracePt t="24822" x="4933950" y="5172075"/>
          <p14:tracePt t="24839" x="5003800" y="5046663"/>
          <p14:tracePt t="24855" x="5118100" y="4933950"/>
          <p14:tracePt t="24872" x="5156200" y="4906963"/>
          <p14:tracePt t="24889" x="5273675" y="4857750"/>
          <p14:tracePt t="24906" x="5453063" y="4852988"/>
          <p14:tracePt t="24922" x="5527675" y="4852988"/>
          <p14:tracePt t="24939" x="5707063" y="4875213"/>
          <p14:tracePt t="24955" x="5810250" y="4938713"/>
          <p14:tracePt t="24972" x="5842000" y="4972050"/>
          <p14:tracePt t="24989" x="5880100" y="5057775"/>
          <p14:tracePt t="25005" x="5880100" y="5145088"/>
          <p14:tracePt t="25022" x="5880100" y="5165725"/>
          <p14:tracePt t="25039" x="5846763" y="5264150"/>
          <p14:tracePt t="25055" x="5754688" y="5365750"/>
          <p14:tracePt t="25072" x="5684838" y="5403850"/>
          <p14:tracePt t="25089" x="5372100" y="5495925"/>
          <p14:tracePt t="25106" x="4992688" y="5522913"/>
          <p14:tracePt t="25122" x="4868863" y="5522913"/>
          <p14:tracePt t="25139" x="4679950" y="5507038"/>
          <p14:tracePt t="25155" x="4630738" y="5468938"/>
          <p14:tracePt t="25173" x="4621213" y="5437188"/>
          <p14:tracePt t="25189" x="4621213" y="5372100"/>
          <p14:tracePt t="25206" x="4621213" y="5322888"/>
          <p14:tracePt t="25222" x="4630738" y="5273675"/>
          <p14:tracePt t="25239" x="4675188" y="5187950"/>
          <p14:tracePt t="25256" x="4711700" y="5133975"/>
          <p14:tracePt t="25272" x="4756150" y="5084763"/>
          <p14:tracePt t="25289" x="4879975" y="5019675"/>
          <p14:tracePt t="25306" x="5014913" y="4983163"/>
          <p14:tracePt t="25322" x="5129213" y="4972050"/>
          <p14:tracePt t="25339" x="5280025" y="4972050"/>
          <p14:tracePt t="25356" x="5387975" y="4999038"/>
          <p14:tracePt t="25372" x="5437188" y="5026025"/>
          <p14:tracePt t="25389" x="5464175" y="5091113"/>
          <p14:tracePt t="25406" x="5500688" y="5187950"/>
          <p14:tracePt t="25422" x="5507038" y="5237163"/>
          <p14:tracePt t="25439" x="5507038" y="5291138"/>
          <p14:tracePt t="25456" x="5446713" y="5372100"/>
          <p14:tracePt t="25472" x="5376863" y="5419725"/>
          <p14:tracePt t="25489" x="5183188" y="5507038"/>
          <p14:tracePt t="25505" x="4938713" y="5538788"/>
          <p14:tracePt t="25522" x="4848225" y="5538788"/>
          <p14:tracePt t="25539" x="4648200" y="5534025"/>
          <p14:tracePt t="25556" x="4533900" y="5480050"/>
          <p14:tracePt t="25572" x="4518025" y="5446713"/>
          <p14:tracePt t="25589" x="4502150" y="5365750"/>
          <p14:tracePt t="25606" x="4502150" y="5280025"/>
          <p14:tracePt t="25622" x="4518025" y="5246688"/>
          <p14:tracePt t="25639" x="4583113" y="5156200"/>
          <p14:tracePt t="25656" x="4684713" y="5080000"/>
          <p14:tracePt t="25672" x="4729163" y="5057775"/>
          <p14:tracePt t="25689" x="4922838" y="4983163"/>
          <p14:tracePt t="25705" x="5138738" y="4960938"/>
          <p14:tracePt t="25722" x="5214938" y="4960938"/>
          <p14:tracePt t="25739" x="5365750" y="4965700"/>
          <p14:tracePt t="25755" x="5446713" y="5014913"/>
          <p14:tracePt t="25772" x="5457825" y="5037138"/>
          <p14:tracePt t="25789" x="5473700" y="5138738"/>
          <p14:tracePt t="25806" x="5464175" y="5226050"/>
          <p14:tracePt t="25822" x="5437188" y="5273675"/>
          <p14:tracePt t="25839" x="5295900" y="5392738"/>
          <p14:tracePt t="25855" x="5111750" y="5484813"/>
          <p14:tracePt t="25872" x="5030788" y="5511800"/>
          <p14:tracePt t="25889" x="4826000" y="5534025"/>
          <p14:tracePt t="25906" x="4702175" y="5534025"/>
          <p14:tracePt t="25922" x="4675188" y="5534025"/>
          <p14:tracePt t="25939" x="4637088" y="5480050"/>
          <p14:tracePt t="25955" x="4614863" y="5426075"/>
          <p14:tracePt t="25972" x="4603750" y="5387975"/>
          <p14:tracePt t="25989" x="4598988" y="5345113"/>
          <p14:tracePt t="26005" x="4598988" y="5327650"/>
          <p14:tracePt t="26022" x="4598988" y="5318125"/>
          <p14:tracePt t="26039" x="4598988" y="5311775"/>
          <p14:tracePt t="26055" x="4598988" y="5300663"/>
          <p14:tracePt t="26072" x="4598988" y="5295900"/>
          <p14:tracePt t="26366" x="4598988" y="5291138"/>
          <p14:tracePt t="26377" x="4614863" y="5264150"/>
          <p14:tracePt t="26385" x="4668838" y="5226050"/>
          <p14:tracePt t="26395" x="4711700" y="5187950"/>
          <p14:tracePt t="26406" x="4799013" y="5138738"/>
          <p14:tracePt t="26422" x="4841875" y="5111750"/>
          <p14:tracePt t="26439" x="4972050" y="5073650"/>
          <p14:tracePt t="26472" x="5048250" y="5064125"/>
          <p14:tracePt t="26505" x="5053013" y="5102225"/>
          <p14:tracePt t="26539" x="5057775" y="5219700"/>
          <p14:tracePt t="26555" x="5075238" y="5268913"/>
          <p14:tracePt t="26572" x="5091113" y="5291138"/>
          <p14:tracePt t="26589" x="5111750" y="5307013"/>
          <p14:tracePt t="26605" x="5138738" y="5307013"/>
          <p14:tracePt t="26622" x="5165725" y="5307013"/>
          <p14:tracePt t="26639" x="5210175" y="5307013"/>
          <p14:tracePt t="26656" x="5307013" y="5300663"/>
          <p14:tracePt t="26672" x="5419725" y="5300663"/>
          <p14:tracePt t="26689" x="5599113" y="5291138"/>
          <p14:tracePt t="26705" x="5810250" y="5291138"/>
          <p14:tracePt t="26722" x="5949950" y="5291138"/>
          <p14:tracePt t="26739" x="6138863" y="5307013"/>
          <p14:tracePt t="26756" x="6430963" y="5327650"/>
          <p14:tracePt t="26772" x="6554788" y="5338763"/>
          <p14:tracePt t="26789" x="6889750" y="5338763"/>
          <p14:tracePt t="26806" x="7285038" y="5334000"/>
          <p14:tracePt t="26822" x="7377113" y="5322888"/>
          <p14:tracePt t="26839" x="7543800" y="5291138"/>
          <p14:tracePt t="26855" x="7581900" y="5268913"/>
          <p14:tracePt t="26916" x="7581900" y="5264150"/>
          <p14:tracePt t="27166" x="7570788" y="5264150"/>
          <p14:tracePt t="27176" x="7550150" y="5264150"/>
          <p14:tracePt t="27186" x="7516813" y="5268913"/>
          <p14:tracePt t="27196" x="7505700" y="5268913"/>
          <p14:tracePt t="27206" x="7496175" y="5273675"/>
          <p14:tracePt t="27222" x="7458075" y="5280025"/>
          <p14:tracePt t="27239" x="7343775" y="5327650"/>
          <p14:tracePt t="27256" x="7197725" y="5376863"/>
          <p14:tracePt t="27289" x="7089775" y="5414963"/>
          <p14:tracePt t="27322" x="7085013" y="54149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1727"/>
          </a:xfrm>
        </p:spPr>
        <p:txBody>
          <a:bodyPr/>
          <a:lstStyle/>
          <a:p>
            <a:r>
              <a:rPr kumimoji="1" lang="en-US" altLang="ja-JP" dirty="0"/>
              <a:t>8-4  </a:t>
            </a:r>
            <a:r>
              <a:rPr kumimoji="1" lang="ja-JP" altLang="en-US" dirty="0"/>
              <a:t>自動詞＋前置詞から受身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90827" y="2165266"/>
            <a:ext cx="10515600" cy="4367102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200" dirty="0"/>
              <a:t>We </a:t>
            </a:r>
            <a:r>
              <a:rPr lang="en-US" altLang="ja-JP" sz="3200" b="1" dirty="0">
                <a:solidFill>
                  <a:srgbClr val="0070C0"/>
                </a:solidFill>
              </a:rPr>
              <a:t>looked at </a:t>
            </a:r>
            <a:r>
              <a:rPr lang="en-US" altLang="ja-JP" sz="3200" dirty="0"/>
              <a:t>your records very carefully. 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	Your records                              very carefully.</a:t>
            </a:r>
            <a:r>
              <a:rPr lang="ja-JP" altLang="ja-JP" sz="3200" dirty="0"/>
              <a:t>　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dirty="0"/>
              <a:t>They have never </a:t>
            </a:r>
            <a:r>
              <a:rPr lang="en-US" altLang="ja-JP" sz="3200" b="1" dirty="0">
                <a:solidFill>
                  <a:srgbClr val="0070C0"/>
                </a:solidFill>
              </a:rPr>
              <a:t>looked into</a:t>
            </a:r>
            <a:r>
              <a:rPr lang="en-US" altLang="ja-JP" sz="3200" dirty="0"/>
              <a:t> his records.  </a:t>
            </a:r>
            <a:endParaRPr lang="ja-JP" altLang="ja-JP" sz="3200" dirty="0"/>
          </a:p>
          <a:p>
            <a:pPr marL="0" indent="0">
              <a:buNone/>
            </a:pPr>
            <a:r>
              <a:rPr lang="en-US" altLang="ja-JP" sz="3200" dirty="0"/>
              <a:t>	His records</a:t>
            </a:r>
            <a:r>
              <a:rPr lang="ja-JP" altLang="ja-JP" sz="3200" dirty="0"/>
              <a:t>　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このような句動詞に「</a:t>
            </a:r>
            <a:r>
              <a:rPr lang="ja-JP" altLang="en-US" b="1" dirty="0">
                <a:solidFill>
                  <a:srgbClr val="FF0000"/>
                </a:solidFill>
              </a:rPr>
              <a:t>受身可</a:t>
            </a:r>
            <a:r>
              <a:rPr lang="ja-JP" altLang="en-US" dirty="0"/>
              <a:t>」という指定がついている辞書が多い。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72517" y="2707546"/>
            <a:ext cx="3318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were looked at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98858" y="4361275"/>
            <a:ext cx="5127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</a:rPr>
              <a:t>have never been looked into.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1CCD087-1E4A-4714-94B2-C0D569E7D29A}"/>
              </a:ext>
            </a:extLst>
          </p:cNvPr>
          <p:cNvSpPr txBox="1">
            <a:spLocks/>
          </p:cNvSpPr>
          <p:nvPr/>
        </p:nvSpPr>
        <p:spPr>
          <a:xfrm>
            <a:off x="1778913" y="1740280"/>
            <a:ext cx="1424776" cy="555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他動詞</a:t>
            </a:r>
            <a:endParaRPr lang="en-US" altLang="ja-JP" dirty="0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BB5DC97A-9746-457D-9B36-58C027F1E570}"/>
              </a:ext>
            </a:extLst>
          </p:cNvPr>
          <p:cNvSpPr txBox="1">
            <a:spLocks/>
          </p:cNvSpPr>
          <p:nvPr/>
        </p:nvSpPr>
        <p:spPr>
          <a:xfrm>
            <a:off x="4062720" y="3522010"/>
            <a:ext cx="1424776" cy="555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他動詞</a:t>
            </a:r>
            <a:endParaRPr lang="en-US" altLang="ja-JP" dirty="0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C8D96B8B-EC74-4925-B4E7-642054D8FC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019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00"/>
    </mc:Choice>
    <mc:Fallback>
      <p:transition spd="slow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1305" x="6770688" y="5480050"/>
          <p14:tracePt t="1544" x="6750050" y="5468938"/>
          <p14:tracePt t="1554" x="6696075" y="5468938"/>
          <p14:tracePt t="1565" x="6646863" y="5430838"/>
          <p14:tracePt t="1575" x="6642100" y="5426075"/>
          <p14:tracePt t="1587" x="6626225" y="5426075"/>
          <p14:tracePt t="1604" x="6570663" y="5403850"/>
          <p14:tracePt t="1621" x="6570663" y="5356225"/>
          <p14:tracePt t="1637" x="6592888" y="5322888"/>
          <p14:tracePt t="2094" x="6543675" y="5230813"/>
          <p14:tracePt t="2104" x="6507163" y="5138738"/>
          <p14:tracePt t="2114" x="6453188" y="5030788"/>
          <p14:tracePt t="2126" x="6269038" y="4668838"/>
          <p14:tracePt t="2137" x="6172200" y="4475163"/>
          <p14:tracePt t="2171" x="5700713" y="3668713"/>
          <p14:tracePt t="2204" x="5441950" y="3263900"/>
          <p14:tracePt t="2237" x="5387975" y="3182938"/>
          <p14:tracePt t="2254" x="5360988" y="3160713"/>
          <p14:tracePt t="2271" x="5356225" y="3151188"/>
          <p14:tracePt t="2287" x="5345113" y="3140075"/>
          <p14:tracePt t="2304" x="5334000" y="3128963"/>
          <p14:tracePt t="2321" x="5329238" y="3124200"/>
          <p14:tracePt t="2337" x="5322888" y="3124200"/>
          <p14:tracePt t="2404" x="5318125" y="3124200"/>
          <p14:tracePt t="2914" x="5302250" y="3101975"/>
          <p14:tracePt t="2925" x="5291138" y="3079750"/>
          <p14:tracePt t="2934" x="5291138" y="3070225"/>
          <p14:tracePt t="3054" x="5284788" y="3070225"/>
          <p14:tracePt t="3064" x="5257800" y="3070225"/>
          <p14:tracePt t="3074" x="5230813" y="3070225"/>
          <p14:tracePt t="3104" x="5122863" y="3063875"/>
          <p14:tracePt t="3137" x="5057775" y="3009900"/>
          <p14:tracePt t="3171" x="5041900" y="2987675"/>
          <p14:tracePt t="3187" x="5041900" y="2982913"/>
          <p14:tracePt t="3204" x="5041900" y="2978150"/>
          <p14:tracePt t="3394" x="5041900" y="2971800"/>
          <p14:tracePt t="3425" x="5041900" y="2960688"/>
          <p14:tracePt t="3434" x="5041900" y="2955925"/>
          <p14:tracePt t="3444" x="5048250" y="2951163"/>
          <p14:tracePt t="3454" x="5053013" y="2928938"/>
          <p14:tracePt t="3471" x="5053013" y="2917825"/>
          <p14:tracePt t="3487" x="5057775" y="2906713"/>
          <p14:tracePt t="3504" x="5064125" y="2890838"/>
          <p14:tracePt t="3537" x="5064125" y="2847975"/>
          <p14:tracePt t="3571" x="5064125" y="2794000"/>
          <p14:tracePt t="3604" x="5026025" y="2701925"/>
          <p14:tracePt t="3621" x="5019675" y="2679700"/>
          <p14:tracePt t="3637" x="4987925" y="2625725"/>
          <p14:tracePt t="3654" x="4945063" y="2571750"/>
          <p14:tracePt t="3671" x="4918075" y="2540000"/>
          <p14:tracePt t="3687" x="4821238" y="2447925"/>
          <p14:tracePt t="3704" x="4729163" y="2351088"/>
          <p14:tracePt t="3721" x="4695825" y="2328863"/>
          <p14:tracePt t="3737" x="4603750" y="2243138"/>
          <p14:tracePt t="3754" x="4560888" y="2198688"/>
          <p14:tracePt t="3771" x="4529138" y="2178050"/>
          <p14:tracePt t="3787" x="4475163" y="2117725"/>
          <p14:tracePt t="3804" x="4421188" y="2081213"/>
          <p14:tracePt t="3821" x="4367213" y="2054225"/>
          <p14:tracePt t="3837" x="4264025" y="2020888"/>
          <p14:tracePt t="3854" x="4210050" y="2005013"/>
          <p14:tracePt t="3871" x="4156075" y="2000250"/>
          <p14:tracePt t="3887" x="4113213" y="1989138"/>
          <p14:tracePt t="3904" x="4075113" y="1982788"/>
          <p14:tracePt t="3921" x="4052888" y="1978025"/>
          <p14:tracePt t="3937" x="4025900" y="1978025"/>
          <p14:tracePt t="3954" x="3994150" y="1966913"/>
          <p14:tracePt t="3971" x="3967163" y="1966913"/>
          <p14:tracePt t="3987" x="3913188" y="1966913"/>
          <p14:tracePt t="4004" x="3832225" y="1966913"/>
          <p14:tracePt t="4021" x="3783013" y="1962150"/>
          <p14:tracePt t="4038" x="3733800" y="1962150"/>
          <p14:tracePt t="4054" x="3679825" y="1962150"/>
          <p14:tracePt t="4071" x="3659188" y="1962150"/>
          <p14:tracePt t="4087" x="3571875" y="1973263"/>
          <p14:tracePt t="4104" x="3441700" y="1978025"/>
          <p14:tracePt t="4121" x="3398838" y="1989138"/>
          <p14:tracePt t="4137" x="3259138" y="1989138"/>
          <p14:tracePt t="4154" x="3167063" y="1978025"/>
          <p14:tracePt t="4171" x="3133725" y="1973263"/>
          <p14:tracePt t="4187" x="3086100" y="1944688"/>
          <p14:tracePt t="4204" x="3021013" y="1901825"/>
          <p14:tracePt t="4221" x="2989263" y="1874838"/>
          <p14:tracePt t="4237" x="2886075" y="1809750"/>
          <p14:tracePt t="4254" x="2789238" y="1735138"/>
          <p14:tracePt t="4271" x="2740025" y="1708150"/>
          <p14:tracePt t="4287" x="2679700" y="1643063"/>
          <p14:tracePt t="4304" x="2632075" y="1566863"/>
          <p14:tracePt t="4321" x="2616200" y="1546225"/>
          <p14:tracePt t="4337" x="2566988" y="1474788"/>
          <p14:tracePt t="4354" x="2517775" y="1416050"/>
          <p14:tracePt t="4371" x="2508250" y="1393825"/>
          <p14:tracePt t="4387" x="2490788" y="1355725"/>
          <p14:tracePt t="4404" x="2486025" y="1312863"/>
          <p14:tracePt t="4421" x="2486025" y="1292225"/>
          <p14:tracePt t="4437" x="2517775" y="1243013"/>
          <p14:tracePt t="4454" x="2578100" y="1150938"/>
          <p14:tracePt t="4471" x="2609850" y="1128713"/>
          <p14:tracePt t="4487" x="2771775" y="1038225"/>
          <p14:tracePt t="4504" x="2967038" y="973138"/>
          <p14:tracePt t="4521" x="3155950" y="923925"/>
          <p14:tracePt t="4537" x="3371850" y="874713"/>
          <p14:tracePt t="4554" x="3475038" y="865188"/>
          <p14:tracePt t="4571" x="3540125" y="865188"/>
          <p14:tracePt t="4587" x="3636963" y="896938"/>
          <p14:tracePt t="4604" x="3717925" y="957263"/>
          <p14:tracePt t="4621" x="3787775" y="1038225"/>
          <p14:tracePt t="4637" x="3886200" y="1177925"/>
          <p14:tracePt t="4654" x="3944938" y="1301750"/>
          <p14:tracePt t="4671" x="3960813" y="1346200"/>
          <p14:tracePt t="4687" x="3960813" y="1377950"/>
          <p14:tracePt t="4704" x="3960813" y="1404938"/>
          <p14:tracePt t="4721" x="3956050" y="1416050"/>
          <p14:tracePt t="4737" x="3949700" y="1420813"/>
          <p14:tracePt t="4784" x="3944938" y="1420813"/>
          <p14:tracePt t="4794" x="3933825" y="1427163"/>
          <p14:tracePt t="4804" x="3902075" y="1431925"/>
          <p14:tracePt t="4821" x="3852863" y="1443038"/>
          <p14:tracePt t="4837" x="3695700" y="1470025"/>
          <p14:tracePt t="4854" x="3567113" y="1492250"/>
          <p14:tracePt t="4871" x="3524250" y="1492250"/>
          <p14:tracePt t="4887" x="3475038" y="1492250"/>
          <p14:tracePt t="4904" x="3463925" y="1492250"/>
          <p14:tracePt t="4921" x="3459163" y="1492250"/>
          <p14:tracePt t="4937" x="3425825" y="1485900"/>
          <p14:tracePt t="4954" x="3355975" y="1474788"/>
          <p14:tracePt t="4971" x="3328988" y="1474788"/>
          <p14:tracePt t="4987" x="3263900" y="1458913"/>
          <p14:tracePt t="5004" x="3232150" y="1438275"/>
          <p14:tracePt t="5021" x="3225800" y="1431925"/>
          <p14:tracePt t="5037" x="3209925" y="1404938"/>
          <p14:tracePt t="5054" x="3182938" y="1373188"/>
          <p14:tracePt t="5071" x="3171825" y="1339850"/>
          <p14:tracePt t="5087" x="3124200" y="1296988"/>
          <p14:tracePt t="5104" x="3079750" y="1243013"/>
          <p14:tracePt t="5121" x="3059113" y="1227138"/>
          <p14:tracePt t="5137" x="3025775" y="1184275"/>
          <p14:tracePt t="5154" x="3009900" y="1150938"/>
          <p14:tracePt t="5171" x="2998788" y="1135063"/>
          <p14:tracePt t="5187" x="2989263" y="1101725"/>
          <p14:tracePt t="5204" x="2960688" y="1074738"/>
          <p14:tracePt t="5221" x="2955925" y="1065213"/>
          <p14:tracePt t="5237" x="2933700" y="1038225"/>
          <p14:tracePt t="5254" x="2906713" y="1011238"/>
          <p14:tracePt t="5271" x="2901950" y="989013"/>
          <p14:tracePt t="5287" x="2870200" y="935038"/>
          <p14:tracePt t="5304" x="2847975" y="892175"/>
          <p14:tracePt t="5321" x="2836863" y="865188"/>
          <p14:tracePt t="5337" x="2820988" y="820738"/>
          <p14:tracePt t="5354" x="2820988" y="800100"/>
          <p14:tracePt t="5371" x="2820988" y="766763"/>
          <p14:tracePt t="5387" x="2820988" y="730250"/>
          <p14:tracePt t="5404" x="2820988" y="696913"/>
          <p14:tracePt t="5421" x="2820988" y="669925"/>
          <p14:tracePt t="5437" x="2832100" y="627063"/>
          <p14:tracePt t="5454" x="2836863" y="584200"/>
          <p14:tracePt t="5471" x="2843213" y="561975"/>
          <p14:tracePt t="5487" x="2843213" y="546100"/>
          <p14:tracePt t="5504" x="2847975" y="519113"/>
          <p14:tracePt t="5521" x="2859088" y="503238"/>
          <p14:tracePt t="5537" x="2859088" y="485775"/>
          <p14:tracePt t="5554" x="2859088" y="469900"/>
          <p14:tracePt t="5587" x="2859088" y="465138"/>
          <p14:tracePt t="5744" x="2874963" y="465138"/>
          <p14:tracePt t="5754" x="2955925" y="438150"/>
          <p14:tracePt t="5764" x="3032125" y="427038"/>
          <p14:tracePt t="5774" x="3178175" y="395288"/>
          <p14:tracePt t="5787" x="3252788" y="384175"/>
          <p14:tracePt t="5804" x="3459163" y="373063"/>
          <p14:tracePt t="5821" x="3524250" y="361950"/>
          <p14:tracePt t="5837" x="3636963" y="361950"/>
          <p14:tracePt t="5854" x="3729038" y="361950"/>
          <p14:tracePt t="5871" x="3767138" y="361950"/>
          <p14:tracePt t="5887" x="3895725" y="366713"/>
          <p14:tracePt t="5904" x="4068763" y="366713"/>
          <p14:tracePt t="5921" x="4144963" y="366713"/>
          <p14:tracePt t="5937" x="4360863" y="377825"/>
          <p14:tracePt t="5954" x="4549775" y="377825"/>
          <p14:tracePt t="5971" x="4598988" y="377825"/>
          <p14:tracePt t="5987" x="4718050" y="377825"/>
          <p14:tracePt t="6004" x="4794250" y="388938"/>
          <p14:tracePt t="6021" x="4895850" y="400050"/>
          <p14:tracePt t="6037" x="5075238" y="415925"/>
          <p14:tracePt t="6054" x="5226050" y="415925"/>
          <p14:tracePt t="6071" x="5338763" y="427038"/>
          <p14:tracePt t="6087" x="5468938" y="438150"/>
          <p14:tracePt t="6104" x="5518150" y="442913"/>
          <p14:tracePt t="6121" x="5534025" y="449263"/>
          <p14:tracePt t="6137" x="5549900" y="465138"/>
          <p14:tracePt t="6154" x="5556250" y="469900"/>
          <p14:tracePt t="6171" x="5561013" y="476250"/>
          <p14:tracePt t="6187" x="5565775" y="485775"/>
          <p14:tracePt t="6204" x="5572125" y="492125"/>
          <p14:tracePt t="6221" x="5576888" y="496888"/>
          <p14:tracePt t="6237" x="5576888" y="508000"/>
          <p14:tracePt t="6254" x="5576888" y="530225"/>
          <p14:tracePt t="6271" x="5576888" y="557213"/>
          <p14:tracePt t="6287" x="5576888" y="604838"/>
          <p14:tracePt t="6304" x="5576888" y="703263"/>
          <p14:tracePt t="6321" x="5576888" y="757238"/>
          <p14:tracePt t="6337" x="5565775" y="908050"/>
          <p14:tracePt t="6354" x="5556250" y="1038225"/>
          <p14:tracePt t="6371" x="5545138" y="1069975"/>
          <p14:tracePt t="6387" x="5538788" y="1139825"/>
          <p14:tracePt t="6404" x="5534025" y="1193800"/>
          <p14:tracePt t="6421" x="5534025" y="1204913"/>
          <p14:tracePt t="6437" x="5522913" y="1216025"/>
          <p14:tracePt t="6594" x="5518150" y="1216025"/>
          <p14:tracePt t="6604" x="5468938" y="1231900"/>
          <p14:tracePt t="6614" x="5356225" y="1243013"/>
          <p14:tracePt t="6624" x="5226050" y="1254125"/>
          <p14:tracePt t="6637" x="4918075" y="1281113"/>
          <p14:tracePt t="6654" x="4291013" y="1312863"/>
          <p14:tracePt t="6671" x="4079875" y="1323975"/>
          <p14:tracePt t="6687" x="3556000" y="1339850"/>
          <p14:tracePt t="6704" x="3279775" y="1346200"/>
          <p14:tracePt t="6721" x="3205163" y="1346200"/>
          <p14:tracePt t="6737" x="3052763" y="1346200"/>
          <p14:tracePt t="6754" x="2951163" y="1346200"/>
          <p14:tracePt t="6771" x="2874963" y="1346200"/>
          <p14:tracePt t="6788" x="2782888" y="1346200"/>
          <p14:tracePt t="6804" x="2755900" y="1355725"/>
          <p14:tracePt t="6821" x="2751138" y="1355725"/>
          <p14:tracePt t="6837" x="2728913" y="1355725"/>
          <p14:tracePt t="6854" x="2708275" y="1355725"/>
          <p14:tracePt t="6871" x="2686050" y="1355725"/>
          <p14:tracePt t="6887" x="2659063" y="1350963"/>
          <p14:tracePt t="6904" x="2625725" y="1339850"/>
          <p14:tracePt t="6921" x="2616200" y="1335088"/>
          <p14:tracePt t="6937" x="2605088" y="1319213"/>
          <p14:tracePt t="6954" x="2605088" y="1281113"/>
          <p14:tracePt t="6971" x="2605088" y="1243013"/>
          <p14:tracePt t="6987" x="2605088" y="1189038"/>
          <p14:tracePt t="7004" x="2609850" y="1058863"/>
          <p14:tracePt t="7021" x="2620963" y="957263"/>
          <p14:tracePt t="7037" x="2620963" y="827088"/>
          <p14:tracePt t="7054" x="2620963" y="665163"/>
          <p14:tracePt t="7071" x="2620963" y="615950"/>
          <p14:tracePt t="7087" x="2616200" y="539750"/>
          <p14:tracePt t="7104" x="2609850" y="508000"/>
          <p14:tracePt t="7137" x="2609850" y="503238"/>
          <p14:tracePt t="7224" x="2697163" y="503238"/>
          <p14:tracePt t="7234" x="2809875" y="492125"/>
          <p14:tracePt t="7244" x="2967038" y="481013"/>
          <p14:tracePt t="7254" x="3333750" y="442913"/>
          <p14:tracePt t="7271" x="3497263" y="431800"/>
          <p14:tracePt t="7287" x="3895725" y="415925"/>
          <p14:tracePt t="7304" x="4140200" y="422275"/>
          <p14:tracePt t="7321" x="4225925" y="431800"/>
          <p14:tracePt t="7337" x="4495800" y="469900"/>
          <p14:tracePt t="7354" x="4756150" y="481013"/>
          <p14:tracePt t="7371" x="4868863" y="481013"/>
          <p14:tracePt t="7387" x="5095875" y="503238"/>
          <p14:tracePt t="7404" x="5226050" y="519113"/>
          <p14:tracePt t="7421" x="5241925" y="519113"/>
          <p14:tracePt t="7437" x="5241925" y="523875"/>
          <p14:tracePt t="7534" x="5237163" y="557213"/>
          <p14:tracePt t="7544" x="5230813" y="588963"/>
          <p14:tracePt t="7554" x="5219700" y="642938"/>
          <p14:tracePt t="7564" x="5203825" y="757238"/>
          <p14:tracePt t="7574" x="5192713" y="831850"/>
          <p14:tracePt t="7587" x="5183188" y="973138"/>
          <p14:tracePt t="7604" x="5183188" y="1146175"/>
          <p14:tracePt t="7621" x="5199063" y="1292225"/>
          <p14:tracePt t="7637" x="5214938" y="1382713"/>
          <p14:tracePt t="7654" x="5230813" y="1431925"/>
          <p14:tracePt t="7671" x="5237163" y="1438275"/>
          <p14:tracePt t="7764" x="5219700" y="1431925"/>
          <p14:tracePt t="7774" x="5160963" y="1416050"/>
          <p14:tracePt t="7784" x="5084763" y="1416050"/>
          <p14:tracePt t="7794" x="4875213" y="1416050"/>
          <p14:tracePt t="7804" x="4718050" y="1416050"/>
          <p14:tracePt t="7821" x="4540250" y="1416050"/>
          <p14:tracePt t="7837" x="4079875" y="1416050"/>
          <p14:tracePt t="7854" x="3875088" y="1416050"/>
          <p14:tracePt t="7871" x="3863975" y="1416050"/>
          <p14:tracePt t="7887" x="3859213" y="1416050"/>
          <p14:tracePt t="7965" x="3868738" y="1416050"/>
          <p14:tracePt t="7974" x="3944938" y="1416050"/>
          <p14:tracePt t="7984" x="4025900" y="1416050"/>
          <p14:tracePt t="7994" x="4122738" y="1409700"/>
          <p14:tracePt t="8004" x="4376738" y="1393825"/>
          <p14:tracePt t="8021" x="4545013" y="1373188"/>
          <p14:tracePt t="8037" x="5156200" y="1312863"/>
          <p14:tracePt t="8054" x="5745163" y="1231900"/>
          <p14:tracePt t="8071" x="5934075" y="1220788"/>
          <p14:tracePt t="8087" x="6484938" y="1211263"/>
          <p14:tracePt t="8104" x="6970713" y="1211263"/>
          <p14:tracePt t="8121" x="7112000" y="1211263"/>
          <p14:tracePt t="8137" x="7332663" y="1211263"/>
          <p14:tracePt t="8154" x="7424738" y="1211263"/>
          <p14:tracePt t="8171" x="7435850" y="1211263"/>
          <p14:tracePt t="8264" x="7419975" y="1216025"/>
          <p14:tracePt t="8274" x="7392988" y="1220788"/>
          <p14:tracePt t="8284" x="7300913" y="1220788"/>
          <p14:tracePt t="8294" x="7215188" y="1220788"/>
          <p14:tracePt t="8304" x="7127875" y="1220788"/>
          <p14:tracePt t="8321" x="6934200" y="1220788"/>
          <p14:tracePt t="8337" x="6662738" y="1231900"/>
          <p14:tracePt t="8354" x="6534150" y="1231900"/>
          <p14:tracePt t="8371" x="6496050" y="1231900"/>
          <p14:tracePt t="8387" x="6489700" y="1238250"/>
          <p14:tracePt t="8404" x="6489700" y="1243013"/>
          <p14:tracePt t="8437" x="6511925" y="1243013"/>
          <p14:tracePt t="8454" x="6684963" y="1243013"/>
          <p14:tracePt t="8471" x="6880225" y="1247775"/>
          <p14:tracePt t="8487" x="7134225" y="1247775"/>
          <p14:tracePt t="8504" x="7500938" y="1247775"/>
          <p14:tracePt t="8521" x="7732713" y="1247775"/>
          <p14:tracePt t="8537" x="8008938" y="1258888"/>
          <p14:tracePt t="8554" x="8123238" y="1258888"/>
          <p14:tracePt t="8571" x="8139113" y="1258888"/>
          <p14:tracePt t="8664" x="8116888" y="1265238"/>
          <p14:tracePt t="8674" x="8094663" y="1270000"/>
          <p14:tracePt t="8684" x="8085138" y="1270000"/>
          <p14:tracePt t="8695" x="8062913" y="1270000"/>
          <p14:tracePt t="8704" x="8035925" y="1270000"/>
          <p14:tracePt t="8721" x="8024813" y="1270000"/>
          <p14:tracePt t="8737" x="8008938" y="1274763"/>
          <p14:tracePt t="11106" x="5673725" y="2562225"/>
          <p14:tracePt t="11114" x="5414963" y="2636838"/>
          <p14:tracePt t="11125" x="4733925" y="2778125"/>
          <p14:tracePt t="11137" x="4513263" y="2820988"/>
          <p14:tracePt t="11154" x="3706813" y="2955925"/>
          <p14:tracePt t="11187" x="2989263" y="3009900"/>
          <p14:tracePt t="11221" x="2540000" y="3032125"/>
          <p14:tracePt t="11254" x="2074863" y="3043238"/>
          <p14:tracePt t="11271" x="2016125" y="3043238"/>
          <p14:tracePt t="11287" x="1924050" y="3043238"/>
          <p14:tracePt t="11304" x="1885950" y="3043238"/>
          <p14:tracePt t="11321" x="1870075" y="3043238"/>
          <p14:tracePt t="11337" x="1854200" y="3032125"/>
          <p14:tracePt t="11354" x="1827213" y="3016250"/>
          <p14:tracePt t="11371" x="1800225" y="2994025"/>
          <p14:tracePt t="11387" x="1751013" y="2955925"/>
          <p14:tracePt t="11404" x="1692275" y="2924175"/>
          <p14:tracePt t="11420" x="1631950" y="2886075"/>
          <p14:tracePt t="11437" x="1546225" y="2852738"/>
          <p14:tracePt t="11454" x="1474788" y="2836863"/>
          <p14:tracePt t="11471" x="1438275" y="2832100"/>
          <p14:tracePt t="11487" x="1377950" y="2820988"/>
          <p14:tracePt t="11504" x="1339850" y="2820988"/>
          <p14:tracePt t="11521" x="1323975" y="2820988"/>
          <p14:tracePt t="11624" x="1323975" y="2816225"/>
          <p14:tracePt t="11634" x="1323975" y="2809875"/>
          <p14:tracePt t="11644" x="1323975" y="2805113"/>
          <p14:tracePt t="11654" x="1323975" y="2798763"/>
          <p14:tracePt t="11671" x="1323975" y="2794000"/>
          <p14:tracePt t="11687" x="1323975" y="2789238"/>
          <p14:tracePt t="11704" x="1323975" y="2782888"/>
          <p14:tracePt t="11724" x="1323975" y="2778125"/>
          <p14:tracePt t="11737" x="1328738" y="2778125"/>
          <p14:tracePt t="11754" x="1362075" y="2767013"/>
          <p14:tracePt t="11771" x="1382713" y="2751138"/>
          <p14:tracePt t="11787" x="1485900" y="2728913"/>
          <p14:tracePt t="11804" x="1654175" y="2697163"/>
          <p14:tracePt t="11821" x="1719263" y="2690813"/>
          <p14:tracePt t="11837" x="1885950" y="2659063"/>
          <p14:tracePt t="11854" x="1966913" y="2643188"/>
          <p14:tracePt t="11871" x="1989138" y="2643188"/>
          <p14:tracePt t="11887" x="2032000" y="2636838"/>
          <p14:tracePt t="11904" x="2124075" y="2625725"/>
          <p14:tracePt t="11921" x="2171700" y="2625725"/>
          <p14:tracePt t="11937" x="2371725" y="2625725"/>
          <p14:tracePt t="11954" x="2620963" y="2605088"/>
          <p14:tracePt t="11971" x="2697163" y="2598738"/>
          <p14:tracePt t="11987" x="2886075" y="2589213"/>
          <p14:tracePt t="12004" x="3005138" y="2578100"/>
          <p14:tracePt t="12021" x="3043238" y="2578100"/>
          <p14:tracePt t="12038" x="3144838" y="2578100"/>
          <p14:tracePt t="12054" x="3236913" y="2578100"/>
          <p14:tracePt t="12071" x="3313113" y="2578100"/>
          <p14:tracePt t="12087" x="3425825" y="2578100"/>
          <p14:tracePt t="12104" x="3529013" y="2571750"/>
          <p14:tracePt t="12121" x="3609975" y="2562225"/>
          <p14:tracePt t="12137" x="3713163" y="2562225"/>
          <p14:tracePt t="12154" x="3744913" y="2562225"/>
          <p14:tracePt t="12171" x="3771900" y="2562225"/>
          <p14:tracePt t="12187" x="3805238" y="2562225"/>
          <p14:tracePt t="12204" x="3825875" y="2562225"/>
          <p14:tracePt t="12221" x="3859213" y="2562225"/>
          <p14:tracePt t="12237" x="3906838" y="2562225"/>
          <p14:tracePt t="12254" x="3983038" y="2562225"/>
          <p14:tracePt t="12270" x="4021138" y="2562225"/>
          <p14:tracePt t="12287" x="4068763" y="2562225"/>
          <p14:tracePt t="12304" x="4129088" y="2562225"/>
          <p14:tracePt t="12320" x="4167188" y="2571750"/>
          <p14:tracePt t="12337" x="4187825" y="2571750"/>
          <p14:tracePt t="12354" x="4230688" y="2571750"/>
          <p14:tracePt t="12371" x="4241800" y="2571750"/>
          <p14:tracePt t="12387" x="4268788" y="2571750"/>
          <p14:tracePt t="12404" x="4286250" y="2571750"/>
          <p14:tracePt t="12421" x="4291013" y="2571750"/>
          <p14:tracePt t="12437" x="4295775" y="2571750"/>
          <p14:tracePt t="12454" x="4306888" y="2571750"/>
          <p14:tracePt t="12471" x="4313238" y="2571750"/>
          <p14:tracePt t="12487" x="4318000" y="2571750"/>
          <p14:tracePt t="12574" x="4329113" y="2571750"/>
          <p14:tracePt t="12584" x="4340225" y="2571750"/>
          <p14:tracePt t="12594" x="4356100" y="2571750"/>
          <p14:tracePt t="12604" x="4387850" y="2571750"/>
          <p14:tracePt t="12620" x="4403725" y="2571750"/>
          <p14:tracePt t="12637" x="4452938" y="2571750"/>
          <p14:tracePt t="12654" x="4502150" y="2571750"/>
          <p14:tracePt t="12671" x="4529138" y="2571750"/>
          <p14:tracePt t="12687" x="4594225" y="2571750"/>
          <p14:tracePt t="12704" x="4621213" y="2571750"/>
          <p14:tracePt t="12721" x="4679950" y="2571750"/>
          <p14:tracePt t="12737" x="4756150" y="2562225"/>
          <p14:tracePt t="12754" x="4830763" y="2562225"/>
          <p14:tracePt t="12771" x="4864100" y="2562225"/>
          <p14:tracePt t="12787" x="4918075" y="2562225"/>
          <p14:tracePt t="12804" x="4976813" y="2562225"/>
          <p14:tracePt t="12821" x="4987925" y="2562225"/>
          <p14:tracePt t="12837" x="5037138" y="2562225"/>
          <p14:tracePt t="12854" x="5095875" y="2555875"/>
          <p14:tracePt t="12871" x="5133975" y="2555875"/>
          <p14:tracePt t="12887" x="5246688" y="2555875"/>
          <p14:tracePt t="12904" x="5338763" y="2555875"/>
          <p14:tracePt t="12921" x="5426075" y="2555875"/>
          <p14:tracePt t="12937" x="5565775" y="2555875"/>
          <p14:tracePt t="12954" x="5680075" y="2555875"/>
          <p14:tracePt t="12971" x="5772150" y="2555875"/>
          <p14:tracePt t="12987" x="5884863" y="2555875"/>
          <p14:tracePt t="13004" x="6064250" y="2555875"/>
          <p14:tracePt t="13021" x="6188075" y="2566988"/>
          <p14:tracePt t="13037" x="6318250" y="2578100"/>
          <p14:tracePt t="13054" x="6430963" y="2578100"/>
          <p14:tracePt t="13070" x="6496050" y="2571750"/>
          <p14:tracePt t="13087" x="6577013" y="2566988"/>
          <p14:tracePt t="13104" x="6689725" y="2555875"/>
          <p14:tracePt t="13120" x="6765925" y="2555875"/>
          <p14:tracePt t="13137" x="6873875" y="2551113"/>
          <p14:tracePt t="13154" x="7015163" y="2551113"/>
          <p14:tracePt t="13171" x="7062788" y="2551113"/>
          <p14:tracePt t="13187" x="7177088" y="2551113"/>
          <p14:tracePt t="13204" x="7278688" y="2551113"/>
          <p14:tracePt t="13220" x="7323138" y="2551113"/>
          <p14:tracePt t="13237" x="7435850" y="2551113"/>
          <p14:tracePt t="13254" x="7516813" y="2540000"/>
          <p14:tracePt t="13271" x="7543800" y="2540000"/>
          <p14:tracePt t="13287" x="7604125" y="2540000"/>
          <p14:tracePt t="13304" x="7624763" y="2540000"/>
          <p14:tracePt t="13320" x="7631113" y="2540000"/>
          <p14:tracePt t="13337" x="7642225" y="2540000"/>
          <p14:tracePt t="13371" x="7642225" y="2535238"/>
          <p14:tracePt t="14494" x="7620000" y="2535238"/>
          <p14:tracePt t="14504" x="7446963" y="2540000"/>
          <p14:tracePt t="14514" x="7332663" y="2551113"/>
          <p14:tracePt t="14524" x="7181850" y="2551113"/>
          <p14:tracePt t="14554" x="6372225" y="2578100"/>
          <p14:tracePt t="14587" x="5549900" y="2578100"/>
          <p14:tracePt t="14620" x="5075238" y="2578100"/>
          <p14:tracePt t="14637" x="4814888" y="2578100"/>
          <p14:tracePt t="14654" x="4333875" y="2578100"/>
          <p14:tracePt t="14671" x="4210050" y="2578100"/>
          <p14:tracePt t="14687" x="3722688" y="2578100"/>
          <p14:tracePt t="14704" x="3297238" y="2589213"/>
          <p14:tracePt t="14720" x="3205163" y="2598738"/>
          <p14:tracePt t="14737" x="3052763" y="2598738"/>
          <p14:tracePt t="14754" x="3016250" y="2609850"/>
          <p14:tracePt t="14771" x="2994025" y="2616200"/>
          <p14:tracePt t="14787" x="2978150" y="2620963"/>
          <p14:tracePt t="14804" x="2897188" y="2652713"/>
          <p14:tracePt t="14820" x="2852738" y="2670175"/>
          <p14:tracePt t="14837" x="2794000" y="2690813"/>
          <p14:tracePt t="14854" x="2782888" y="2697163"/>
          <p14:tracePt t="14870" x="2778125" y="2697163"/>
          <p14:tracePt t="14887" x="2767013" y="2697163"/>
          <p14:tracePt t="14921" x="2690813" y="2701925"/>
          <p14:tracePt t="14937" x="2663825" y="2717800"/>
          <p14:tracePt t="14954" x="2582863" y="2733675"/>
          <p14:tracePt t="14970" x="2501900" y="2744788"/>
          <p14:tracePt t="14987" x="2409825" y="2751138"/>
          <p14:tracePt t="15004" x="2286000" y="2751138"/>
          <p14:tracePt t="15021" x="2209800" y="2751138"/>
          <p14:tracePt t="15037" x="2128838" y="2751138"/>
          <p14:tracePt t="15054" x="2005013" y="2690813"/>
          <p14:tracePt t="15071" x="1935163" y="2652713"/>
          <p14:tracePt t="15087" x="1870075" y="2605088"/>
          <p14:tracePt t="15104" x="1820863" y="2551113"/>
          <p14:tracePt t="15121" x="1809750" y="2535238"/>
          <p14:tracePt t="15138" x="1804988" y="2513013"/>
          <p14:tracePt t="15154" x="1804988" y="2486025"/>
          <p14:tracePt t="15171" x="1804988" y="2474913"/>
          <p14:tracePt t="15187" x="1881188" y="2405063"/>
          <p14:tracePt t="15204" x="2101850" y="2324100"/>
          <p14:tracePt t="15220" x="2227263" y="2290763"/>
          <p14:tracePt t="15237" x="2555875" y="2205038"/>
          <p14:tracePt t="15254" x="2724150" y="2182813"/>
          <p14:tracePt t="15270" x="2762250" y="2182813"/>
          <p14:tracePt t="15287" x="2809875" y="2182813"/>
          <p14:tracePt t="15304" x="2863850" y="2216150"/>
          <p14:tracePt t="15320" x="2897188" y="2232025"/>
          <p14:tracePt t="15337" x="3021013" y="2317750"/>
          <p14:tracePt t="15354" x="3187700" y="2432050"/>
          <p14:tracePt t="15371" x="3243263" y="2470150"/>
          <p14:tracePt t="15387" x="3344863" y="2540000"/>
          <p14:tracePt t="15404" x="3367088" y="2566988"/>
          <p14:tracePt t="15421" x="3367088" y="2571750"/>
          <p14:tracePt t="15438" x="3367088" y="2582863"/>
          <p14:tracePt t="15454" x="3355975" y="2593975"/>
          <p14:tracePt t="15471" x="3302000" y="2620963"/>
          <p14:tracePt t="15487" x="3209925" y="2647950"/>
          <p14:tracePt t="15504" x="2982913" y="2701925"/>
          <p14:tracePt t="15520" x="2890838" y="2724150"/>
          <p14:tracePt t="15537" x="2674938" y="2767013"/>
          <p14:tracePt t="15554" x="2589213" y="2789238"/>
          <p14:tracePt t="15571" x="2535238" y="2798763"/>
          <p14:tracePt t="15587" x="2486025" y="2816225"/>
          <p14:tracePt t="15604" x="2463800" y="2816225"/>
          <p14:tracePt t="15621" x="2425700" y="2816225"/>
          <p14:tracePt t="15637" x="2108200" y="2789238"/>
          <p14:tracePt t="15674" x="2043113" y="2767013"/>
          <p14:tracePt t="15687" x="1804988" y="2670175"/>
          <p14:tracePt t="15704" x="1739900" y="2620963"/>
          <p14:tracePt t="15720" x="1692275" y="2582863"/>
          <p14:tracePt t="15738" x="1647825" y="2528888"/>
          <p14:tracePt t="15754" x="1593850" y="2470150"/>
          <p14:tracePt t="15770" x="1562100" y="2420938"/>
          <p14:tracePt t="15787" x="1535113" y="2366963"/>
          <p14:tracePt t="15804" x="1508125" y="2308225"/>
          <p14:tracePt t="15821" x="1501775" y="2281238"/>
          <p14:tracePt t="15854" x="1497013" y="2259013"/>
          <p14:tracePt t="15871" x="1550988" y="2036763"/>
          <p14:tracePt t="15887" x="1566863" y="2009775"/>
          <p14:tracePt t="15904" x="1609725" y="1924050"/>
          <p14:tracePt t="15920" x="1636713" y="1885950"/>
          <p14:tracePt t="15937" x="1681163" y="1800225"/>
          <p14:tracePt t="15954" x="1739900" y="1712913"/>
          <p14:tracePt t="15971" x="1766888" y="1681163"/>
          <p14:tracePt t="15987" x="1885950" y="1582738"/>
          <p14:tracePt t="16021" x="1946275" y="1562100"/>
          <p14:tracePt t="16038" x="2016125" y="1535113"/>
          <p14:tracePt t="16054" x="2081213" y="1535113"/>
          <p14:tracePt t="16071" x="2200275" y="1528763"/>
          <p14:tracePt t="16087" x="2324100" y="1528763"/>
          <p14:tracePt t="16104" x="2463800" y="1528763"/>
          <p14:tracePt t="16138" x="2636838" y="1577975"/>
          <p14:tracePt t="16154" x="2740025" y="1631950"/>
          <p14:tracePt t="16171" x="2771775" y="1647825"/>
          <p14:tracePt t="16187" x="2816225" y="1685925"/>
          <p14:tracePt t="16204" x="2859088" y="1719263"/>
          <p14:tracePt t="16221" x="2870200" y="1739900"/>
          <p14:tracePt t="16237" x="2928938" y="1800225"/>
          <p14:tracePt t="16254" x="2994025" y="1854200"/>
          <p14:tracePt t="16270" x="3016250" y="1874838"/>
          <p14:tracePt t="16288" x="3059113" y="1924050"/>
          <p14:tracePt t="16304" x="3074988" y="1935163"/>
          <p14:tracePt t="16320" x="3097213" y="1973263"/>
          <p14:tracePt t="16337" x="3117850" y="2005013"/>
          <p14:tracePt t="16354" x="3144838" y="2047875"/>
          <p14:tracePt t="16387" x="3171825" y="2128838"/>
          <p14:tracePt t="16404" x="3171825" y="2178050"/>
          <p14:tracePt t="16420" x="3182938" y="2227263"/>
          <p14:tracePt t="16437" x="3182938" y="2281238"/>
          <p14:tracePt t="16454" x="3182938" y="2324100"/>
          <p14:tracePt t="16471" x="3182938" y="2362200"/>
          <p14:tracePt t="16487" x="3182938" y="2378075"/>
          <p14:tracePt t="16504" x="3178175" y="2389188"/>
          <p14:tracePt t="16521" x="3160713" y="2416175"/>
          <p14:tracePt t="16537" x="3151188" y="2425700"/>
          <p14:tracePt t="16554" x="3140075" y="2443163"/>
          <p14:tracePt t="16571" x="3124200" y="2459038"/>
          <p14:tracePt t="16587" x="3117850" y="2463800"/>
          <p14:tracePt t="16604" x="3052763" y="2508250"/>
          <p14:tracePt t="16621" x="3009900" y="2528888"/>
          <p14:tracePt t="16637" x="2924175" y="2571750"/>
          <p14:tracePt t="16654" x="2816225" y="2620963"/>
          <p14:tracePt t="16671" x="2782888" y="2636838"/>
          <p14:tracePt t="16687" x="2701925" y="2652713"/>
          <p14:tracePt t="16704" x="2517775" y="2690813"/>
          <p14:tracePt t="16720" x="2454275" y="2701925"/>
          <p14:tracePt t="16737" x="2290763" y="2713038"/>
          <p14:tracePt t="16754" x="2085975" y="2717800"/>
          <p14:tracePt t="16771" x="2036763" y="2717800"/>
          <p14:tracePt t="16787" x="1928813" y="2717800"/>
          <p14:tracePt t="16804" x="1874838" y="2701925"/>
          <p14:tracePt t="16821" x="1804988" y="2663825"/>
          <p14:tracePt t="16837" x="1735138" y="2616200"/>
          <p14:tracePt t="16854" x="1674813" y="2566988"/>
          <p14:tracePt t="16871" x="1658938" y="2544763"/>
          <p14:tracePt t="16887" x="1604963" y="2443163"/>
          <p14:tracePt t="16920" x="1573213" y="2366963"/>
          <p14:tracePt t="16937" x="1546225" y="2254250"/>
          <p14:tracePt t="16954" x="1546225" y="2166938"/>
          <p14:tracePt t="16971" x="1546225" y="2139950"/>
          <p14:tracePt t="16987" x="1566863" y="2054225"/>
          <p14:tracePt t="17005" x="1604963" y="1978025"/>
          <p14:tracePt t="17037" x="1681163" y="1890713"/>
          <p14:tracePt t="17054" x="1712913" y="1858963"/>
          <p14:tracePt t="17071" x="1762125" y="1843088"/>
          <p14:tracePt t="17087" x="1908175" y="1809750"/>
          <p14:tracePt t="17104" x="2074863" y="1782763"/>
          <p14:tracePt t="17121" x="2200275" y="1773238"/>
          <p14:tracePt t="17137" x="2416175" y="1751013"/>
          <p14:tracePt t="17154" x="2544763" y="1751013"/>
          <p14:tracePt t="17171" x="2605088" y="1751013"/>
          <p14:tracePt t="17187" x="2663825" y="1751013"/>
          <p14:tracePt t="17204" x="2674938" y="1751013"/>
          <p14:tracePt t="17220" x="2690813" y="1751013"/>
          <p14:tracePt t="17237" x="2717800" y="1762125"/>
          <p14:tracePt t="17254" x="2778125" y="1793875"/>
          <p14:tracePt t="17271" x="2820988" y="1816100"/>
          <p14:tracePt t="17287" x="2874963" y="1863725"/>
          <p14:tracePt t="17304" x="2967038" y="1955800"/>
          <p14:tracePt t="17320" x="3025775" y="2036763"/>
          <p14:tracePt t="17337" x="3090863" y="2128838"/>
          <p14:tracePt t="17354" x="3144838" y="2216150"/>
          <p14:tracePt t="17371" x="3151188" y="2247900"/>
          <p14:tracePt t="17387" x="3160713" y="2308225"/>
          <p14:tracePt t="17404" x="3167063" y="2351088"/>
          <p14:tracePt t="17421" x="3167063" y="2362200"/>
          <p14:tracePt t="17437" x="3167063" y="2393950"/>
          <p14:tracePt t="17454" x="3167063" y="2425700"/>
          <p14:tracePt t="17470" x="3160713" y="2447925"/>
          <p14:tracePt t="17487" x="3144838" y="2490788"/>
          <p14:tracePt t="17504" x="3128963" y="2513013"/>
          <p14:tracePt t="17521" x="3117850" y="2540000"/>
          <p14:tracePt t="17537" x="3086100" y="2578100"/>
          <p14:tracePt t="17554" x="3032125" y="2616200"/>
          <p14:tracePt t="17570" x="3009900" y="2632075"/>
          <p14:tracePt t="17587" x="2917825" y="2663825"/>
          <p14:tracePt t="17604" x="2789238" y="2679700"/>
          <p14:tracePt t="17620" x="2735263" y="2679700"/>
          <p14:tracePt t="17637" x="2582863" y="2713038"/>
          <p14:tracePt t="17654" x="2405063" y="2728913"/>
          <p14:tracePt t="17671" x="2351088" y="2728913"/>
          <p14:tracePt t="17687" x="2247900" y="2728913"/>
          <p14:tracePt t="17704" x="2182813" y="2728913"/>
          <p14:tracePt t="17720" x="2151063" y="2728913"/>
          <p14:tracePt t="17737" x="2043113" y="2679700"/>
          <p14:tracePt t="17754" x="1928813" y="2616200"/>
          <p14:tracePt t="17770" x="1897063" y="2593975"/>
          <p14:tracePt t="17787" x="1804988" y="2508250"/>
          <p14:tracePt t="17804" x="1762125" y="2432050"/>
          <p14:tracePt t="17820" x="1735138" y="2378075"/>
          <p14:tracePt t="17837" x="1708150" y="2328863"/>
          <p14:tracePt t="17854" x="1692275" y="2286000"/>
          <p14:tracePt t="17870" x="1692275" y="2247900"/>
          <p14:tracePt t="17887" x="1692275" y="2220913"/>
          <p14:tracePt t="17904" x="1692275" y="2162175"/>
          <p14:tracePt t="17921" x="1728788" y="2009775"/>
          <p14:tracePt t="17937" x="1778000" y="1901825"/>
          <p14:tracePt t="17954" x="1809750" y="1836738"/>
          <p14:tracePt t="17970" x="1827213" y="1804988"/>
          <p14:tracePt t="17987" x="1843088" y="1778000"/>
          <p14:tracePt t="18004" x="1881188" y="1751013"/>
          <p14:tracePt t="18021" x="1917700" y="1728788"/>
          <p14:tracePt t="18037" x="2016125" y="1712913"/>
          <p14:tracePt t="18054" x="2205038" y="1701800"/>
          <p14:tracePt t="18071" x="2328863" y="1701800"/>
          <p14:tracePt t="18087" x="2528888" y="1701800"/>
          <p14:tracePt t="18104" x="2670175" y="1701800"/>
          <p14:tracePt t="18121" x="2697163" y="1701800"/>
          <p14:tracePt t="18137" x="2782888" y="1746250"/>
          <p14:tracePt t="18154" x="2847975" y="1782763"/>
          <p14:tracePt t="18170" x="2870200" y="1804988"/>
          <p14:tracePt t="18187" x="2913063" y="1854200"/>
          <p14:tracePt t="18204" x="2940050" y="1885950"/>
          <p14:tracePt t="18220" x="2951163" y="1908175"/>
          <p14:tracePt t="18237" x="2989263" y="1962150"/>
          <p14:tracePt t="18254" x="3036888" y="2027238"/>
          <p14:tracePt t="18271" x="3043238" y="2047875"/>
          <p14:tracePt t="18287" x="3074988" y="2108200"/>
          <p14:tracePt t="18304" x="3097213" y="2155825"/>
          <p14:tracePt t="18321" x="3101975" y="2178050"/>
          <p14:tracePt t="18337" x="3101975" y="2236788"/>
          <p14:tracePt t="18354" x="3101975" y="2286000"/>
          <p14:tracePt t="18371" x="3101975" y="2301875"/>
          <p14:tracePt t="18387" x="3101975" y="2328863"/>
          <p14:tracePt t="18404" x="3090863" y="2371725"/>
          <p14:tracePt t="18420" x="3086100" y="2382838"/>
          <p14:tracePt t="18437" x="3063875" y="2436813"/>
          <p14:tracePt t="18454" x="3025775" y="2481263"/>
          <p14:tracePt t="18471" x="3009900" y="2497138"/>
          <p14:tracePt t="18487" x="2967038" y="2540000"/>
          <p14:tracePt t="18504" x="2913063" y="2578100"/>
          <p14:tracePt t="18521" x="2890838" y="2589213"/>
          <p14:tracePt t="18537" x="2843213" y="2609850"/>
          <p14:tracePt t="18554" x="2778125" y="2643188"/>
          <p14:tracePt t="18570" x="2724150" y="2670175"/>
          <p14:tracePt t="18587" x="2625725" y="2697163"/>
          <p14:tracePt t="18604" x="2544763" y="2713038"/>
          <p14:tracePt t="18620" x="2490788" y="2724150"/>
          <p14:tracePt t="18637" x="2378075" y="2724150"/>
          <p14:tracePt t="18654" x="2286000" y="2713038"/>
          <p14:tracePt t="18670" x="2182813" y="2690813"/>
          <p14:tracePt t="18687" x="2036763" y="2643188"/>
          <p14:tracePt t="18704" x="1939925" y="2605088"/>
          <p14:tracePt t="18721" x="1881188" y="2555875"/>
          <p14:tracePt t="18737" x="1816100" y="2517775"/>
          <p14:tracePt t="18754" x="1766888" y="2463800"/>
          <p14:tracePt t="18770" x="1751013" y="2432050"/>
          <p14:tracePt t="18787" x="1735138" y="2398713"/>
          <p14:tracePt t="18804" x="1701800" y="2335213"/>
          <p14:tracePt t="18821" x="1697038" y="2297113"/>
          <p14:tracePt t="18837" x="1685925" y="2243138"/>
          <p14:tracePt t="18854" x="1681163" y="2171700"/>
          <p14:tracePt t="18871" x="1681163" y="2144713"/>
          <p14:tracePt t="18887" x="1692275" y="2063750"/>
          <p14:tracePt t="18904" x="1724025" y="1989138"/>
          <p14:tracePt t="18920" x="1735138" y="1966913"/>
          <p14:tracePt t="18937" x="1809750" y="1901825"/>
          <p14:tracePt t="18954" x="1912938" y="1847850"/>
          <p14:tracePt t="18970" x="1955800" y="1831975"/>
          <p14:tracePt t="18987" x="2085975" y="1804988"/>
          <p14:tracePt t="19004" x="2243138" y="1782763"/>
          <p14:tracePt t="19021" x="2290763" y="1782763"/>
          <p14:tracePt t="19037" x="2420938" y="1766888"/>
          <p14:tracePt t="19054" x="2501900" y="1755775"/>
          <p14:tracePt t="19071" x="2528888" y="1755775"/>
          <p14:tracePt t="19087" x="2589213" y="1755775"/>
          <p14:tracePt t="19104" x="2670175" y="1778000"/>
          <p14:tracePt t="19121" x="2713038" y="1789113"/>
          <p14:tracePt t="19137" x="2809875" y="1831975"/>
          <p14:tracePt t="19154" x="2870200" y="1881188"/>
          <p14:tracePt t="19170" x="2879725" y="1890713"/>
          <p14:tracePt t="19187" x="2917825" y="1955800"/>
          <p14:tracePt t="19204" x="2982913" y="2032000"/>
          <p14:tracePt t="19221" x="3005138" y="2063750"/>
          <p14:tracePt t="19237" x="3052763" y="2135188"/>
          <p14:tracePt t="19254" x="3090863" y="2182813"/>
          <p14:tracePt t="19271" x="3097213" y="2198688"/>
          <p14:tracePt t="19287" x="3106738" y="2232025"/>
          <p14:tracePt t="19304" x="3106738" y="2281238"/>
          <p14:tracePt t="19320" x="3106738" y="2308225"/>
          <p14:tracePt t="19337" x="3097213" y="2366963"/>
          <p14:tracePt t="19354" x="3074988" y="2420938"/>
          <p14:tracePt t="19371" x="3048000" y="2474913"/>
          <p14:tracePt t="19387" x="2971800" y="2566988"/>
          <p14:tracePt t="19404" x="2913063" y="2632075"/>
          <p14:tracePt t="19420" x="2879725" y="2663825"/>
          <p14:tracePt t="19437" x="2805113" y="2706688"/>
          <p14:tracePt t="19454" x="2744788" y="2724150"/>
          <p14:tracePt t="19470" x="2659063" y="2724150"/>
          <p14:tracePt t="19487" x="2517775" y="2733675"/>
          <p14:tracePt t="19504" x="2301875" y="2733675"/>
          <p14:tracePt t="19521" x="2178050" y="2733675"/>
          <p14:tracePt t="19537" x="2074863" y="2733675"/>
          <p14:tracePt t="19554" x="1966913" y="2717800"/>
          <p14:tracePt t="19570" x="1901825" y="2690813"/>
          <p14:tracePt t="19587" x="1854200" y="2670175"/>
          <p14:tracePt t="19604" x="1789113" y="2620963"/>
          <p14:tracePt t="19621" x="1766888" y="2598738"/>
          <p14:tracePt t="19637" x="1724025" y="2524125"/>
          <p14:tracePt t="19654" x="1681163" y="2436813"/>
          <p14:tracePt t="19670" x="1663700" y="2409825"/>
          <p14:tracePt t="19687" x="1643063" y="2324100"/>
          <p14:tracePt t="19704" x="1627188" y="2247900"/>
          <p14:tracePt t="19720" x="1627188" y="2232025"/>
          <p14:tracePt t="19737" x="1627188" y="2182813"/>
          <p14:tracePt t="19754" x="1631950" y="2135188"/>
          <p14:tracePt t="19771" x="1647825" y="2117725"/>
          <p14:tracePt t="19787" x="1701800" y="2054225"/>
          <p14:tracePt t="19804" x="1827213" y="1978025"/>
          <p14:tracePt t="19821" x="1881188" y="1962150"/>
          <p14:tracePt t="19837" x="2043113" y="1901825"/>
          <p14:tracePt t="19854" x="2162175" y="1863725"/>
          <p14:tracePt t="19871" x="2205038" y="1847850"/>
          <p14:tracePt t="19887" x="2297113" y="1836738"/>
          <p14:tracePt t="19904" x="2398713" y="1827213"/>
          <p14:tracePt t="19920" x="2436813" y="1827213"/>
          <p14:tracePt t="19937" x="2555875" y="1843088"/>
          <p14:tracePt t="19954" x="2670175" y="1897063"/>
          <p14:tracePt t="19970" x="2701925" y="1924050"/>
          <p14:tracePt t="19987" x="2794000" y="1993900"/>
          <p14:tracePt t="20004" x="2852738" y="2074863"/>
          <p14:tracePt t="20021" x="2874963" y="2108200"/>
          <p14:tracePt t="20037" x="2917825" y="2182813"/>
          <p14:tracePt t="20054" x="2951163" y="2243138"/>
          <p14:tracePt t="20070" x="2955925" y="2270125"/>
          <p14:tracePt t="20087" x="2955925" y="2317750"/>
          <p14:tracePt t="20104" x="2955925" y="2344738"/>
          <p14:tracePt t="20121" x="2955925" y="2366963"/>
          <p14:tracePt t="20137" x="2955925" y="2389188"/>
          <p14:tracePt t="20154" x="2951163" y="2405063"/>
          <p14:tracePt t="20171" x="2951163" y="2409825"/>
          <p14:tracePt t="20187" x="2944813" y="2416175"/>
          <p14:tracePt t="20684" x="2940050" y="2416175"/>
          <p14:tracePt t="20724" x="2933700" y="2416175"/>
          <p14:tracePt t="21424" x="2924175" y="2420938"/>
          <p14:tracePt t="21434" x="2924175" y="2425700"/>
          <p14:tracePt t="21444" x="2886075" y="2459038"/>
          <p14:tracePt t="21454" x="2805113" y="2508250"/>
          <p14:tracePt t="21470" x="2751138" y="2535238"/>
          <p14:tracePt t="21504" x="2589213" y="2605088"/>
          <p14:tracePt t="21537" x="2555875" y="2605088"/>
          <p14:tracePt t="21570" x="2420938" y="2589213"/>
          <p14:tracePt t="21587" x="2243138" y="2544763"/>
          <p14:tracePt t="21604" x="2058988" y="2497138"/>
          <p14:tracePt t="21621" x="2005013" y="2470150"/>
          <p14:tracePt t="21637" x="1912938" y="2393950"/>
          <p14:tracePt t="21654" x="1874838" y="2328863"/>
          <p14:tracePt t="21670" x="1836738" y="2286000"/>
          <p14:tracePt t="21687" x="1789113" y="2220913"/>
          <p14:tracePt t="21704" x="1746250" y="2166938"/>
          <p14:tracePt t="21721" x="1719263" y="2124075"/>
          <p14:tracePt t="21737" x="1685925" y="2054225"/>
          <p14:tracePt t="21754" x="1663700" y="2009775"/>
          <p14:tracePt t="21770" x="1658938" y="1982788"/>
          <p14:tracePt t="21787" x="1658938" y="1939925"/>
          <p14:tracePt t="21804" x="1674813" y="1881188"/>
          <p14:tracePt t="21820" x="1701800" y="1836738"/>
          <p14:tracePt t="21837" x="1724025" y="1778000"/>
          <p14:tracePt t="21854" x="1762125" y="1724025"/>
          <p14:tracePt t="21871" x="1804988" y="1690688"/>
          <p14:tracePt t="21887" x="1847850" y="1654175"/>
          <p14:tracePt t="21904" x="1924050" y="1620838"/>
          <p14:tracePt t="21920" x="1989138" y="1609725"/>
          <p14:tracePt t="21937" x="2081213" y="1593850"/>
          <p14:tracePt t="21954" x="2209800" y="1593850"/>
          <p14:tracePt t="21970" x="2247900" y="1593850"/>
          <p14:tracePt t="21987" x="2328863" y="1593850"/>
          <p14:tracePt t="22004" x="2405063" y="1593850"/>
          <p14:tracePt t="22020" x="2432050" y="1593850"/>
          <p14:tracePt t="22037" x="2517775" y="1604963"/>
          <p14:tracePt t="22054" x="2582863" y="1631950"/>
          <p14:tracePt t="22070" x="2598738" y="1636713"/>
          <p14:tracePt t="22087" x="2643188" y="1663700"/>
          <p14:tracePt t="22104" x="2674938" y="1690688"/>
          <p14:tracePt t="22120" x="2690813" y="1708150"/>
          <p14:tracePt t="22137" x="2708275" y="1735138"/>
          <p14:tracePt t="22154" x="2740025" y="1778000"/>
          <p14:tracePt t="22171" x="2751138" y="1800225"/>
          <p14:tracePt t="22187" x="2782888" y="1847850"/>
          <p14:tracePt t="22204" x="2805113" y="1885950"/>
          <p14:tracePt t="22220" x="2809875" y="1897063"/>
          <p14:tracePt t="22237" x="2816225" y="1924050"/>
          <p14:tracePt t="22254" x="2820988" y="1939925"/>
          <p14:tracePt t="22270" x="2825750" y="1944688"/>
          <p14:tracePt t="22287" x="2847975" y="1989138"/>
          <p14:tracePt t="22304" x="2870200" y="2032000"/>
          <p14:tracePt t="22320" x="2879725" y="2043113"/>
          <p14:tracePt t="22337" x="2897188" y="2085975"/>
          <p14:tracePt t="22354" x="2901950" y="2124075"/>
          <p14:tracePt t="22371" x="2906713" y="2139950"/>
          <p14:tracePt t="22387" x="2913063" y="2178050"/>
          <p14:tracePt t="22404" x="2913063" y="2216150"/>
          <p14:tracePt t="22420" x="2906713" y="2243138"/>
          <p14:tracePt t="22437" x="2886075" y="2290763"/>
          <p14:tracePt t="22454" x="2859088" y="2335213"/>
          <p14:tracePt t="22470" x="2825750" y="2366963"/>
          <p14:tracePt t="22487" x="2782888" y="2405063"/>
          <p14:tracePt t="22504" x="2755900" y="2436813"/>
          <p14:tracePt t="22521" x="2751138" y="2443163"/>
          <p14:tracePt t="22537" x="2744788" y="2447925"/>
          <p14:tracePt t="22554" x="2740025" y="2452688"/>
          <p14:tracePt t="22570" x="2735263" y="2452688"/>
          <p14:tracePt t="22685" x="2728913" y="2459038"/>
          <p14:tracePt t="24214" x="2724150" y="2459038"/>
          <p14:tracePt t="32346" x="2508250" y="3248025"/>
          <p14:tracePt t="32366" x="2501900" y="3297238"/>
          <p14:tracePt t="32376" x="2490788" y="3333750"/>
          <p14:tracePt t="32384" x="2474913" y="3378200"/>
          <p14:tracePt t="32394" x="2463800" y="3398838"/>
          <p14:tracePt t="32404" x="2436813" y="3441700"/>
          <p14:tracePt t="32420" x="2416175" y="3463925"/>
          <p14:tracePt t="32437" x="2362200" y="3551238"/>
          <p14:tracePt t="32470" x="2290763" y="3679825"/>
          <p14:tracePt t="32504" x="2263775" y="3756025"/>
          <p14:tracePt t="32537" x="2259013" y="3787775"/>
          <p14:tracePt t="32554" x="2259013" y="3794125"/>
          <p14:tracePt t="32570" x="2254250" y="3805238"/>
          <p14:tracePt t="32587" x="2247900" y="3810000"/>
          <p14:tracePt t="32604" x="2243138" y="3814763"/>
          <p14:tracePt t="32620" x="2220913" y="3852863"/>
          <p14:tracePt t="32654" x="2189163" y="3956050"/>
          <p14:tracePt t="32687" x="2162175" y="4064000"/>
          <p14:tracePt t="32704" x="2162175" y="4113213"/>
          <p14:tracePt t="32720" x="2162175" y="4149725"/>
          <p14:tracePt t="32737" x="2162175" y="4167188"/>
          <p14:tracePt t="32754" x="2162175" y="4183063"/>
          <p14:tracePt t="32787" x="2162175" y="4187825"/>
          <p14:tracePt t="32834" x="2162175" y="4194175"/>
          <p14:tracePt t="32844" x="2162175" y="4198938"/>
          <p14:tracePt t="32864" x="2162175" y="4203700"/>
          <p14:tracePt t="32874" x="2162175" y="4210050"/>
          <p14:tracePt t="32884" x="2162175" y="4214813"/>
          <p14:tracePt t="32894" x="2162175" y="4221163"/>
          <p14:tracePt t="32904" x="2162175" y="4225925"/>
          <p14:tracePt t="32920" x="2162175" y="4230688"/>
          <p14:tracePt t="32937" x="2162175" y="4237038"/>
          <p14:tracePt t="32954" x="2162175" y="4241800"/>
          <p14:tracePt t="33005" x="2162175" y="4248150"/>
          <p14:tracePt t="33036" x="2178050" y="4248150"/>
          <p14:tracePt t="33055" x="2209800" y="4252913"/>
          <p14:tracePt t="33070" x="2220913" y="4252913"/>
          <p14:tracePt t="33087" x="2236788" y="4257675"/>
          <p14:tracePt t="33104" x="2247900" y="4264025"/>
          <p14:tracePt t="33137" x="2259013" y="4268788"/>
          <p14:tracePt t="33154" x="2290763" y="4275138"/>
          <p14:tracePt t="33170" x="2344738" y="4275138"/>
          <p14:tracePt t="33187" x="2393950" y="4284663"/>
          <p14:tracePt t="33204" x="2447925" y="4302125"/>
          <p14:tracePt t="33220" x="2497138" y="4306888"/>
          <p14:tracePt t="33237" x="2555875" y="4322763"/>
          <p14:tracePt t="33254" x="2589213" y="4329113"/>
          <p14:tracePt t="33270" x="2616200" y="4329113"/>
          <p14:tracePt t="33287" x="2663825" y="4333875"/>
          <p14:tracePt t="33304" x="2697163" y="4333875"/>
          <p14:tracePt t="33320" x="2717800" y="4333875"/>
          <p14:tracePt t="33337" x="2735263" y="4333875"/>
          <p14:tracePt t="33354" x="2751138" y="4333875"/>
          <p14:tracePt t="33370" x="2771775" y="4333875"/>
          <p14:tracePt t="33387" x="2805113" y="4333875"/>
          <p14:tracePt t="33404" x="2836863" y="4333875"/>
          <p14:tracePt t="33420" x="2847975" y="4333875"/>
          <p14:tracePt t="33437" x="2863850" y="4329113"/>
          <p14:tracePt t="33454" x="2874963" y="4329113"/>
          <p14:tracePt t="33470" x="2890838" y="4329113"/>
          <p14:tracePt t="33487" x="2913063" y="4329113"/>
          <p14:tracePt t="33504" x="2960688" y="4329113"/>
          <p14:tracePt t="33520" x="2998788" y="4340225"/>
          <p14:tracePt t="33537" x="3090863" y="4340225"/>
          <p14:tracePt t="33554" x="3171825" y="4344988"/>
          <p14:tracePt t="33570" x="3194050" y="4344988"/>
          <p14:tracePt t="33587" x="3252788" y="4344988"/>
          <p14:tracePt t="33604" x="3302000" y="4344988"/>
          <p14:tracePt t="33620" x="3317875" y="4344988"/>
          <p14:tracePt t="33637" x="3387725" y="4344988"/>
          <p14:tracePt t="33654" x="3452813" y="4340225"/>
          <p14:tracePt t="33670" x="3486150" y="4340225"/>
          <p14:tracePt t="33687" x="3540125" y="4340225"/>
          <p14:tracePt t="33704" x="3587750" y="4340225"/>
          <p14:tracePt t="33720" x="3609975" y="4340225"/>
          <p14:tracePt t="33737" x="3659188" y="4340225"/>
          <p14:tracePt t="33754" x="3706813" y="4340225"/>
          <p14:tracePt t="33770" x="3733800" y="4340225"/>
          <p14:tracePt t="33787" x="3794125" y="4340225"/>
          <p14:tracePt t="33804" x="3841750" y="4340225"/>
          <p14:tracePt t="33820" x="3863975" y="4340225"/>
          <p14:tracePt t="33837" x="3929063" y="4340225"/>
          <p14:tracePt t="33854" x="3998913" y="4340225"/>
          <p14:tracePt t="33871" x="4025900" y="4340225"/>
          <p14:tracePt t="33887" x="4090988" y="4340225"/>
          <p14:tracePt t="33904" x="4156075" y="4340225"/>
          <p14:tracePt t="33920" x="4183063" y="4340225"/>
          <p14:tracePt t="33937" x="4214813" y="4340225"/>
          <p14:tracePt t="33954" x="4241800" y="4340225"/>
          <p14:tracePt t="33970" x="4268788" y="4340225"/>
          <p14:tracePt t="33987" x="4340225" y="4344988"/>
          <p14:tracePt t="34004" x="4394200" y="4349750"/>
          <p14:tracePt t="34020" x="4452938" y="4349750"/>
          <p14:tracePt t="34037" x="4545013" y="4349750"/>
          <p14:tracePt t="34054" x="4598988" y="4349750"/>
          <p14:tracePt t="34070" x="4648200" y="4349750"/>
          <p14:tracePt t="34087" x="4706938" y="4349750"/>
          <p14:tracePt t="34104" x="4794250" y="4349750"/>
          <p14:tracePt t="34120" x="4868863" y="4349750"/>
          <p14:tracePt t="34137" x="4945063" y="4349750"/>
          <p14:tracePt t="34154" x="5048250" y="4349750"/>
          <p14:tracePt t="34170" x="5102225" y="4349750"/>
          <p14:tracePt t="34187" x="5156200" y="4360863"/>
          <p14:tracePt t="34204" x="5226050" y="4360863"/>
          <p14:tracePt t="34220" x="5241925" y="4360863"/>
          <p14:tracePt t="34237" x="5318125" y="4360863"/>
          <p14:tracePt t="34254" x="5399088" y="4356100"/>
          <p14:tracePt t="34270" x="5426075" y="4356100"/>
          <p14:tracePt t="34287" x="5511800" y="4356100"/>
          <p14:tracePt t="34304" x="5588000" y="4356100"/>
          <p14:tracePt t="34321" x="5610225" y="4356100"/>
          <p14:tracePt t="34337" x="5680075" y="4356100"/>
          <p14:tracePt t="34354" x="5734050" y="4356100"/>
          <p14:tracePt t="34370" x="5754688" y="4356100"/>
          <p14:tracePt t="34387" x="5819775" y="4349750"/>
          <p14:tracePt t="34404" x="5900738" y="4349750"/>
          <p14:tracePt t="34420" x="5927725" y="4344988"/>
          <p14:tracePt t="34437" x="5992813" y="4344988"/>
          <p14:tracePt t="34454" x="6053138" y="4344988"/>
          <p14:tracePt t="34470" x="6073775" y="4344988"/>
          <p14:tracePt t="34487" x="6138863" y="4344988"/>
          <p14:tracePt t="34504" x="6215063" y="4344988"/>
          <p14:tracePt t="34520" x="6235700" y="4344988"/>
          <p14:tracePt t="34537" x="6311900" y="4344988"/>
          <p14:tracePt t="34554" x="6388100" y="4344988"/>
          <p14:tracePt t="34570" x="6408738" y="4344988"/>
          <p14:tracePt t="34587" x="6496050" y="4344988"/>
          <p14:tracePt t="34604" x="6565900" y="4344988"/>
          <p14:tracePt t="34620" x="6592888" y="4344988"/>
          <p14:tracePt t="34637" x="6653213" y="4344988"/>
          <p14:tracePt t="34654" x="6684963" y="4344988"/>
          <p14:tracePt t="34670" x="6700838" y="4344988"/>
          <p14:tracePt t="34687" x="6743700" y="4344988"/>
          <p14:tracePt t="34704" x="6781800" y="4349750"/>
          <p14:tracePt t="34720" x="6819900" y="4349750"/>
          <p14:tracePt t="34737" x="6880225" y="4360863"/>
          <p14:tracePt t="34754" x="6911975" y="4360863"/>
          <p14:tracePt t="34770" x="6950075" y="4360863"/>
          <p14:tracePt t="34787" x="6997700" y="4367213"/>
          <p14:tracePt t="34804" x="7042150" y="4367213"/>
          <p14:tracePt t="34820" x="7058025" y="4367213"/>
          <p14:tracePt t="34837" x="7089775" y="4367213"/>
          <p14:tracePt t="34854" x="7150100" y="4367213"/>
          <p14:tracePt t="34870" x="7197725" y="4367213"/>
          <p14:tracePt t="34887" x="7246938" y="4356100"/>
          <p14:tracePt t="34904" x="7316788" y="4349750"/>
          <p14:tracePt t="34920" x="7343775" y="4349750"/>
          <p14:tracePt t="34937" x="7381875" y="4349750"/>
          <p14:tracePt t="34954" x="7442200" y="4349750"/>
          <p14:tracePt t="34970" x="7469188" y="4349750"/>
          <p14:tracePt t="34987" x="7543800" y="4344988"/>
          <p14:tracePt t="35004" x="7624763" y="4344988"/>
          <p14:tracePt t="35021" x="7646988" y="4344988"/>
          <p14:tracePt t="35037" x="7673975" y="4333875"/>
          <p14:tracePt t="35054" x="7685088" y="4329113"/>
          <p14:tracePt t="35070" x="7689850" y="4329113"/>
          <p14:tracePt t="35087" x="7696200" y="4322763"/>
          <p14:tracePt t="35174" x="7696200" y="4318000"/>
          <p14:tracePt t="35234" x="7678738" y="4318000"/>
          <p14:tracePt t="35244" x="7646988" y="4318000"/>
          <p14:tracePt t="35255" x="7620000" y="4313238"/>
          <p14:tracePt t="35264" x="7597775" y="4313238"/>
          <p14:tracePt t="35274" x="7586663" y="4313238"/>
          <p14:tracePt t="35287" x="7577138" y="4313238"/>
          <p14:tracePt t="35304" x="7577138" y="4306888"/>
          <p14:tracePt t="35320" x="7570788" y="4306888"/>
          <p14:tracePt t="35337" x="7566025" y="4302125"/>
          <p14:tracePt t="35370" x="7566025" y="4295775"/>
          <p14:tracePt t="35387" x="7554913" y="4291013"/>
          <p14:tracePt t="35404" x="7543800" y="4291013"/>
          <p14:tracePt t="35420" x="7532688" y="4291013"/>
          <p14:tracePt t="35437" x="7512050" y="4291013"/>
          <p14:tracePt t="35454" x="7496175" y="4291013"/>
          <p14:tracePt t="35470" x="7489825" y="4291013"/>
          <p14:tracePt t="35487" x="7469188" y="4291013"/>
          <p14:tracePt t="35504" x="7435850" y="4295775"/>
          <p14:tracePt t="35520" x="7392988" y="4322763"/>
          <p14:tracePt t="35537" x="7323138" y="4344988"/>
          <p14:tracePt t="35554" x="7150100" y="4403725"/>
          <p14:tracePt t="35570" x="7004050" y="4452938"/>
          <p14:tracePt t="35587" x="6781800" y="4495800"/>
          <p14:tracePt t="35604" x="6442075" y="4545013"/>
          <p14:tracePt t="35620" x="6192838" y="4556125"/>
          <p14:tracePt t="35637" x="5900738" y="4556125"/>
          <p14:tracePt t="35654" x="5329238" y="4468813"/>
          <p14:tracePt t="35670" x="4922838" y="4383088"/>
          <p14:tracePt t="35687" x="4398963" y="4203700"/>
          <p14:tracePt t="35704" x="4021138" y="4010025"/>
          <p14:tracePt t="35721" x="3940175" y="3960813"/>
          <p14:tracePt t="35737" x="3841750" y="3848100"/>
          <p14:tracePt t="35754" x="3805238" y="3749675"/>
          <p14:tracePt t="35770" x="3805238" y="3740150"/>
          <p14:tracePt t="35787" x="3805238" y="3706813"/>
          <p14:tracePt t="35804" x="3848100" y="3675063"/>
          <p14:tracePt t="35820" x="3895725" y="3659188"/>
          <p14:tracePt t="35837" x="4171950" y="3625850"/>
          <p14:tracePt t="35854" x="4518025" y="3614738"/>
          <p14:tracePt t="35870" x="4630738" y="3614738"/>
          <p14:tracePt t="35887" x="4933950" y="3632200"/>
          <p14:tracePt t="35904" x="5111750" y="3663950"/>
          <p14:tracePt t="35920" x="5183188" y="3679825"/>
          <p14:tracePt t="35937" x="5302250" y="3717925"/>
          <p14:tracePt t="35954" x="5399088" y="3767138"/>
          <p14:tracePt t="35970" x="5430838" y="3771900"/>
          <p14:tracePt t="35987" x="5491163" y="3814763"/>
          <p14:tracePt t="36004" x="5545138" y="3841750"/>
          <p14:tracePt t="36020" x="5561013" y="3863975"/>
          <p14:tracePt t="36037" x="5583238" y="3886200"/>
          <p14:tracePt t="36054" x="5619750" y="3902075"/>
          <p14:tracePt t="36070" x="5630863" y="3913188"/>
          <p14:tracePt t="36087" x="5691188" y="3917950"/>
          <p14:tracePt t="36104" x="5749925" y="3933825"/>
          <p14:tracePt t="36120" x="5772150" y="3933825"/>
          <p14:tracePt t="36137" x="5803900" y="3944938"/>
          <p14:tracePt t="36154" x="5837238" y="3949700"/>
          <p14:tracePt t="36170" x="5857875" y="3960813"/>
          <p14:tracePt t="36187" x="5918200" y="3971925"/>
          <p14:tracePt t="36204" x="5988050" y="3998913"/>
          <p14:tracePt t="36220" x="6042025" y="4014788"/>
          <p14:tracePt t="36237" x="6118225" y="4052888"/>
          <p14:tracePt t="36254" x="6149975" y="4064000"/>
          <p14:tracePt t="36270" x="6192838" y="4090988"/>
          <p14:tracePt t="36287" x="6226175" y="4102100"/>
          <p14:tracePt t="36304" x="6280150" y="4122738"/>
          <p14:tracePt t="36320" x="6318250" y="4140200"/>
          <p14:tracePt t="36337" x="6388100" y="4167188"/>
          <p14:tracePt t="36354" x="6507163" y="4194175"/>
          <p14:tracePt t="36370" x="6599238" y="4221163"/>
          <p14:tracePt t="36387" x="6696075" y="4248150"/>
          <p14:tracePt t="36404" x="6815138" y="4268788"/>
          <p14:tracePt t="36420" x="6853238" y="4275138"/>
          <p14:tracePt t="36437" x="6943725" y="4284663"/>
          <p14:tracePt t="36454" x="7024688" y="4284663"/>
          <p14:tracePt t="36470" x="7051675" y="4284663"/>
          <p14:tracePt t="36487" x="7127875" y="4284663"/>
          <p14:tracePt t="36504" x="7219950" y="4284663"/>
          <p14:tracePt t="36521" x="7235825" y="4284663"/>
          <p14:tracePt t="36537" x="7305675" y="4279900"/>
          <p14:tracePt t="36554" x="7350125" y="4275138"/>
          <p14:tracePt t="36570" x="7361238" y="4275138"/>
          <p14:tracePt t="36587" x="7392988" y="4268788"/>
          <p14:tracePt t="36604" x="7419975" y="4264025"/>
          <p14:tracePt t="36620" x="7431088" y="4252913"/>
          <p14:tracePt t="36637" x="7446963" y="4248150"/>
          <p14:tracePt t="36654" x="7469188" y="4237038"/>
          <p14:tracePt t="36670" x="7473950" y="4237038"/>
          <p14:tracePt t="36687" x="7485063" y="4230688"/>
          <p14:tracePt t="36704" x="7489825" y="4230688"/>
          <p14:tracePt t="36720" x="7496175" y="4230688"/>
          <p14:tracePt t="36737" x="7496175" y="4225925"/>
          <p14:tracePt t="36754" x="7500938" y="4225925"/>
          <p14:tracePt t="36787" x="7500938" y="4221163"/>
          <p14:tracePt t="37624" x="7478713" y="4221163"/>
          <p14:tracePt t="37634" x="7442200" y="4225925"/>
          <p14:tracePt t="37644" x="7377113" y="4230688"/>
          <p14:tracePt t="37654" x="7242175" y="4275138"/>
          <p14:tracePt t="37687" x="6831013" y="4414838"/>
          <p14:tracePt t="37720" x="6376988" y="4556125"/>
          <p14:tracePt t="37754" x="5722938" y="4652963"/>
          <p14:tracePt t="37770" x="5641975" y="4664075"/>
          <p14:tracePt t="37787" x="5500688" y="4668838"/>
          <p14:tracePt t="37804" x="5473700" y="4668838"/>
          <p14:tracePt t="37904" x="5484813" y="4668838"/>
          <p14:tracePt t="37914" x="5495925" y="4664075"/>
          <p14:tracePt t="37924" x="5507038" y="4664075"/>
          <p14:tracePt t="37937" x="5549900" y="4657725"/>
          <p14:tracePt t="37954" x="5619750" y="4641850"/>
          <p14:tracePt t="37970" x="5684838" y="4621213"/>
          <p14:tracePt t="37987" x="5803900" y="4603750"/>
          <p14:tracePt t="38004" x="5884863" y="4587875"/>
          <p14:tracePt t="38020" x="5972175" y="4576763"/>
          <p14:tracePt t="38037" x="6127750" y="4567238"/>
          <p14:tracePt t="38054" x="6361113" y="4533900"/>
          <p14:tracePt t="38070" x="6534150" y="4522788"/>
          <p14:tracePt t="38087" x="6723063" y="4506913"/>
          <p14:tracePt t="38104" x="6927850" y="4495800"/>
          <p14:tracePt t="38120" x="7042150" y="4484688"/>
          <p14:tracePt t="38137" x="7192963" y="4464050"/>
          <p14:tracePt t="38154" x="7381875" y="4452938"/>
          <p14:tracePt t="38170" x="7446963" y="4452938"/>
          <p14:tracePt t="38187" x="7624763" y="4441825"/>
          <p14:tracePt t="38204" x="7739063" y="4437063"/>
          <p14:tracePt t="38220" x="7770813" y="4425950"/>
          <p14:tracePt t="38237" x="7820025" y="4421188"/>
          <p14:tracePt t="38254" x="7869238" y="4410075"/>
          <p14:tracePt t="38270" x="7874000" y="4410075"/>
          <p14:tracePt t="38287" x="7878763" y="4403725"/>
          <p14:tracePt t="38324" x="7878763" y="4398963"/>
          <p14:tracePt t="38404" x="7878763" y="4394200"/>
          <p14:tracePt t="38414" x="7862888" y="4387850"/>
          <p14:tracePt t="38424" x="7813675" y="4387850"/>
          <p14:tracePt t="38437" x="7777163" y="4387850"/>
          <p14:tracePt t="38454" x="7696200" y="4383088"/>
          <p14:tracePt t="38470" x="7685088" y="4383088"/>
          <p14:tracePt t="38487" x="7678738" y="4383088"/>
          <p14:tracePt t="38634" x="7678738" y="4376738"/>
          <p14:tracePt t="39324" x="7669213" y="4376738"/>
          <p14:tracePt t="39334" x="7642225" y="4376738"/>
          <p14:tracePt t="39344" x="7512050" y="4410075"/>
          <p14:tracePt t="39354" x="7408863" y="4441825"/>
          <p14:tracePt t="39387" x="6750050" y="4630738"/>
          <p14:tracePt t="39420" x="5610225" y="4884738"/>
          <p14:tracePt t="39454" x="4194175" y="5203825"/>
          <p14:tracePt t="39470" x="3587750" y="5284788"/>
          <p14:tracePt t="39487" x="3259138" y="5318125"/>
          <p14:tracePt t="39504" x="2616200" y="5338763"/>
          <p14:tracePt t="39520" x="2481263" y="5338763"/>
          <p14:tracePt t="39537" x="2058988" y="5338763"/>
          <p14:tracePt t="39554" x="1946275" y="5334000"/>
          <p14:tracePt t="39570" x="1674813" y="5311775"/>
          <p14:tracePt t="39587" x="1609725" y="5280025"/>
          <p14:tracePt t="39604" x="1582738" y="5257800"/>
          <p14:tracePt t="39620" x="1577975" y="5246688"/>
          <p14:tracePt t="39637" x="1555750" y="5210175"/>
          <p14:tracePt t="39654" x="1535113" y="5187950"/>
          <p14:tracePt t="39670" x="1535113" y="5172075"/>
          <p14:tracePt t="39687" x="1535113" y="5156200"/>
          <p14:tracePt t="39704" x="1582738" y="5111750"/>
          <p14:tracePt t="39720" x="1654175" y="5073650"/>
          <p14:tracePt t="39737" x="1773238" y="5053013"/>
          <p14:tracePt t="39754" x="1951038" y="5014913"/>
          <p14:tracePt t="39770" x="2063750" y="5014913"/>
          <p14:tracePt t="39787" x="2182813" y="5003800"/>
          <p14:tracePt t="39804" x="2335213" y="5003800"/>
          <p14:tracePt t="39820" x="2398713" y="5003800"/>
          <p14:tracePt t="39837" x="2447925" y="5014913"/>
          <p14:tracePt t="39854" x="2486025" y="5037138"/>
          <p14:tracePt t="39870" x="2490788" y="5041900"/>
          <p14:tracePt t="39887" x="2490788" y="5053013"/>
          <p14:tracePt t="39904" x="2490788" y="5057775"/>
          <p14:tracePt t="39920" x="2486025" y="5064125"/>
          <p14:tracePt t="39937" x="2436813" y="5064125"/>
          <p14:tracePt t="39954" x="2362200" y="5037138"/>
          <p14:tracePt t="39970" x="2339975" y="5014913"/>
          <p14:tracePt t="39987" x="2317750" y="4938713"/>
          <p14:tracePt t="40004" x="2328863" y="4837113"/>
          <p14:tracePt t="40021" x="2351088" y="4814888"/>
          <p14:tracePt t="40037" x="2497138" y="4745038"/>
          <p14:tracePt t="40054" x="2701925" y="4718050"/>
          <p14:tracePt t="40070" x="2782888" y="4706938"/>
          <p14:tracePt t="40087" x="2933700" y="4695825"/>
          <p14:tracePt t="40104" x="2989263" y="4695825"/>
          <p14:tracePt t="40120" x="2994025" y="4695825"/>
          <p14:tracePt t="45046" x="4037013" y="4614863"/>
          <p14:tracePt t="45054" x="4171950" y="4560888"/>
          <p14:tracePt t="45064" x="4286250" y="4518025"/>
          <p14:tracePt t="45075" x="4387850" y="4484688"/>
          <p14:tracePt t="45087" x="4491038" y="4452938"/>
          <p14:tracePt t="45104" x="4648200" y="4425950"/>
          <p14:tracePt t="45120" x="4691063" y="4414838"/>
          <p14:tracePt t="45154" x="4765675" y="4410075"/>
          <p14:tracePt t="45187" x="4803775" y="4430713"/>
          <p14:tracePt t="45220" x="4857750" y="4430713"/>
          <p14:tracePt t="45237" x="4884738" y="4430713"/>
          <p14:tracePt t="45254" x="4895850" y="4441825"/>
          <p14:tracePt t="45271" x="4895850" y="4448175"/>
          <p14:tracePt t="45287" x="4918075" y="4464050"/>
          <p14:tracePt t="45304" x="4999038" y="4479925"/>
          <p14:tracePt t="45320" x="5041900" y="4491038"/>
          <p14:tracePt t="45337" x="5149850" y="4545013"/>
          <p14:tracePt t="45354" x="5214938" y="4576763"/>
          <p14:tracePt t="45370" x="5226050" y="4583113"/>
          <p14:tracePt t="45387" x="5257800" y="4587875"/>
          <p14:tracePt t="45404" x="5264150" y="4587875"/>
          <p14:tracePt t="45534" x="5246688" y="4587875"/>
          <p14:tracePt t="45544" x="5219700" y="4587875"/>
          <p14:tracePt t="45554" x="5192713" y="4587875"/>
          <p14:tracePt t="45564" x="5176838" y="4587875"/>
          <p14:tracePt t="45574" x="5165725" y="4587875"/>
          <p14:tracePt t="45587" x="5156200" y="4587875"/>
          <p14:tracePt t="45604" x="5138738" y="4587875"/>
          <p14:tracePt t="45620" x="5133975" y="4587875"/>
          <p14:tracePt t="45637" x="5118100" y="4587875"/>
          <p14:tracePt t="45654" x="5095875" y="4587875"/>
          <p14:tracePt t="45670" x="5091113" y="4587875"/>
          <p14:tracePt t="45687" x="5080000" y="4587875"/>
          <p14:tracePt t="45704" x="5068888" y="4587875"/>
          <p14:tracePt t="45720" x="5064125" y="4583113"/>
          <p14:tracePt t="45737" x="5057775" y="4576763"/>
          <p14:tracePt t="45754" x="5041900" y="4572000"/>
          <p14:tracePt t="45770" x="5019675" y="4556125"/>
          <p14:tracePt t="45787" x="4987925" y="4545013"/>
          <p14:tracePt t="45803" x="4949825" y="4538663"/>
          <p14:tracePt t="45820" x="4918075" y="4529138"/>
          <p14:tracePt t="45837" x="4884738" y="4522788"/>
          <p14:tracePt t="45853" x="4875213" y="4522788"/>
          <p14:tracePt t="46454" x="4868863" y="4522788"/>
          <p14:tracePt t="46465" x="4857750" y="4522788"/>
          <p14:tracePt t="46475" x="4841875" y="4522788"/>
          <p14:tracePt t="46487" x="4814888" y="4518025"/>
          <p14:tracePt t="46504" x="4583113" y="4464050"/>
          <p14:tracePt t="46520" x="4414838" y="4403725"/>
          <p14:tracePt t="46537" x="3722688" y="4095750"/>
          <p14:tracePt t="46570" x="2647950" y="3556000"/>
          <p14:tracePt t="46604" x="1600200" y="2859088"/>
          <p14:tracePt t="46637" x="1027113" y="2389188"/>
          <p14:tracePt t="46654" x="957263" y="2324100"/>
          <p14:tracePt t="46670" x="908050" y="2270125"/>
          <p14:tracePt t="46687" x="908050" y="2209800"/>
          <p14:tracePt t="46704" x="923925" y="2178050"/>
          <p14:tracePt t="46720" x="935038" y="2171700"/>
          <p14:tracePt t="46737" x="1027113" y="2144713"/>
          <p14:tracePt t="46754" x="1081088" y="2139950"/>
          <p14:tracePt t="46771" x="1166813" y="2112963"/>
          <p14:tracePt t="46787" x="1173163" y="2101850"/>
          <p14:tracePt t="46804" x="1173163" y="2070100"/>
          <p14:tracePt t="46820" x="1173163" y="2047875"/>
          <p14:tracePt t="46837" x="1173163" y="2036763"/>
          <p14:tracePt t="46870" x="1189038" y="2032000"/>
          <p14:tracePt t="46887" x="1474788" y="2108200"/>
          <p14:tracePt t="46904" x="1658938" y="2178050"/>
          <p14:tracePt t="46920" x="2232025" y="2344738"/>
          <p14:tracePt t="46937" x="2701925" y="2609850"/>
          <p14:tracePt t="46954" x="2897188" y="2782888"/>
          <p14:tracePt t="46970" x="3021013" y="2928938"/>
          <p14:tracePt t="46987" x="3101975" y="3021013"/>
          <p14:tracePt t="47004" x="3117850" y="3032125"/>
          <p14:tracePt t="47044" x="3124200" y="3032125"/>
          <p14:tracePt t="47054" x="3144838" y="3032125"/>
          <p14:tracePt t="47070" x="3155950" y="3032125"/>
          <p14:tracePt t="47087" x="3182938" y="3025775"/>
          <p14:tracePt t="47104" x="3182938" y="3021013"/>
          <p14:tracePt t="47137" x="3182938" y="3016250"/>
          <p14:tracePt t="47204" x="3182938" y="3009900"/>
          <p14:tracePt t="47214" x="3182938" y="3005138"/>
          <p14:tracePt t="47254" x="3182938" y="2998788"/>
          <p14:tracePt t="47264" x="3187700" y="2994025"/>
          <p14:tracePt t="47274" x="3187700" y="2978150"/>
          <p14:tracePt t="47287" x="3194050" y="2978150"/>
          <p14:tracePt t="47303" x="3198813" y="2967038"/>
          <p14:tracePt t="47320" x="3198813" y="2960688"/>
          <p14:tracePt t="47337" x="3198813" y="2955925"/>
          <p14:tracePt t="47354" x="3198813" y="2951163"/>
          <p14:tracePt t="47387" x="3198813" y="2944813"/>
          <p14:tracePt t="47404" x="3198813" y="2940050"/>
          <p14:tracePt t="47434" x="3198813" y="2933700"/>
          <p14:tracePt t="47504" x="3198813" y="2928938"/>
          <p14:tracePt t="47514" x="3205163" y="2928938"/>
          <p14:tracePt t="47524" x="3209925" y="2928938"/>
          <p14:tracePt t="47556" x="3209925" y="2924175"/>
          <p14:tracePt t="47654" x="3198813" y="2924175"/>
          <p14:tracePt t="47704" x="3178175" y="2917825"/>
          <p14:tracePt t="47714" x="3155950" y="2906713"/>
          <p14:tracePt t="47724" x="3144838" y="2890838"/>
          <p14:tracePt t="47737" x="3124200" y="2870200"/>
          <p14:tracePt t="47754" x="3043238" y="2798763"/>
          <p14:tracePt t="47794" x="3021013" y="2778125"/>
          <p14:tracePt t="47804" x="2971800" y="2728913"/>
          <p14:tracePt t="47820" x="2960688" y="2706688"/>
          <p14:tracePt t="47837" x="2886075" y="2578100"/>
          <p14:tracePt t="47854" x="2874963" y="2528888"/>
          <p14:tracePt t="47870" x="2874963" y="2513013"/>
          <p14:tracePt t="47887" x="2874963" y="2474913"/>
          <p14:tracePt t="47904" x="2874963" y="2436813"/>
          <p14:tracePt t="47920" x="2874963" y="2416175"/>
          <p14:tracePt t="47937" x="2879725" y="2371725"/>
          <p14:tracePt t="47953" x="2906713" y="2324100"/>
          <p14:tracePt t="47970" x="2913063" y="2308225"/>
          <p14:tracePt t="47987" x="2933700" y="2274888"/>
          <p14:tracePt t="48004" x="2944813" y="2247900"/>
          <p14:tracePt t="48037" x="2955925" y="2227263"/>
          <p14:tracePt t="48054" x="2978150" y="2209800"/>
          <p14:tracePt t="48070" x="2982913" y="2205038"/>
          <p14:tracePt t="48087" x="3005138" y="2189163"/>
          <p14:tracePt t="48104" x="3036888" y="2178050"/>
          <p14:tracePt t="48120" x="3059113" y="2171700"/>
          <p14:tracePt t="48137" x="3106738" y="2171700"/>
          <p14:tracePt t="48154" x="3128963" y="2171700"/>
          <p14:tracePt t="48170" x="3160713" y="2171700"/>
          <p14:tracePt t="48187" x="3171825" y="2171700"/>
          <p14:tracePt t="48204" x="3178175" y="2178050"/>
          <p14:tracePt t="48220" x="3187700" y="2193925"/>
          <p14:tracePt t="48237" x="3214688" y="2254250"/>
          <p14:tracePt t="48253" x="3252788" y="2324100"/>
          <p14:tracePt t="48295" x="3279775" y="2382838"/>
          <p14:tracePt t="48303" x="3324225" y="2443163"/>
          <p14:tracePt t="48320" x="3340100" y="2508250"/>
          <p14:tracePt t="48337" x="3340100" y="2528888"/>
          <p14:tracePt t="48354" x="3340100" y="2555875"/>
          <p14:tracePt t="48370" x="3340100" y="2571750"/>
          <p14:tracePt t="48387" x="3340100" y="2593975"/>
          <p14:tracePt t="48404" x="3290888" y="2659063"/>
          <p14:tracePt t="48437" x="3205163" y="2740025"/>
          <p14:tracePt t="48454" x="3160713" y="2762250"/>
          <p14:tracePt t="48470" x="3155950" y="2762250"/>
          <p14:tracePt t="48504" x="3151188" y="2762250"/>
          <p14:tracePt t="48520" x="3144838" y="2762250"/>
          <p14:tracePt t="48537" x="3113088" y="2751138"/>
          <p14:tracePt t="48554" x="3070225" y="2724150"/>
          <p14:tracePt t="48570" x="3048000" y="2717800"/>
          <p14:tracePt t="48587" x="3005138" y="2663825"/>
          <p14:tracePt t="48604" x="2960688" y="2605088"/>
          <p14:tracePt t="48620" x="2944813" y="2582863"/>
          <p14:tracePt t="48637" x="2928938" y="2524125"/>
          <p14:tracePt t="48654" x="2924175" y="2474913"/>
          <p14:tracePt t="48671" x="2924175" y="2463800"/>
          <p14:tracePt t="48687" x="2924175" y="2416175"/>
          <p14:tracePt t="48720" x="2978150" y="2301875"/>
          <p14:tracePt t="48737" x="2989263" y="2286000"/>
          <p14:tracePt t="48754" x="3021013" y="2254250"/>
          <p14:tracePt t="48770" x="3063875" y="2216150"/>
          <p14:tracePt t="48787" x="3097213" y="2193925"/>
          <p14:tracePt t="48804" x="3124200" y="2189163"/>
          <p14:tracePt t="48820" x="3144838" y="2182813"/>
          <p14:tracePt t="48837" x="3171825" y="2182813"/>
          <p14:tracePt t="48854" x="3182938" y="2216150"/>
          <p14:tracePt t="48870" x="3194050" y="2236788"/>
          <p14:tracePt t="48887" x="3198813" y="2297113"/>
          <p14:tracePt t="48904" x="3198813" y="2344738"/>
          <p14:tracePt t="48920" x="3198813" y="2366963"/>
          <p14:tracePt t="48937" x="3194050" y="2382838"/>
          <p14:tracePt t="48954" x="3187700" y="2382838"/>
          <p14:tracePt t="49024" x="3187700" y="2378075"/>
          <p14:tracePt t="49234" x="3205163" y="2378075"/>
          <p14:tracePt t="49244" x="3225800" y="2378075"/>
          <p14:tracePt t="49254" x="3236913" y="2378075"/>
          <p14:tracePt t="49264" x="3243263" y="2378075"/>
          <p14:tracePt t="49304" x="3263900" y="2389188"/>
          <p14:tracePt t="49306" x="3328988" y="2393950"/>
          <p14:tracePt t="49320" x="3398838" y="2409825"/>
          <p14:tracePt t="49337" x="3486150" y="2436813"/>
          <p14:tracePt t="49354" x="3529013" y="2443163"/>
          <p14:tracePt t="49370" x="3675063" y="2490788"/>
          <p14:tracePt t="49387" x="3852863" y="2551113"/>
          <p14:tracePt t="49404" x="3987800" y="2609850"/>
          <p14:tracePt t="49421" x="4032250" y="2625725"/>
          <p14:tracePt t="49437" x="4106863" y="2663825"/>
          <p14:tracePt t="49454" x="4149725" y="2686050"/>
          <p14:tracePt t="49470" x="4156075" y="2686050"/>
          <p14:tracePt t="49505" x="4156075" y="2706688"/>
          <p14:tracePt t="49520" x="4156075" y="2713038"/>
          <p14:tracePt t="49537" x="4156075" y="2751138"/>
          <p14:tracePt t="49571" x="4149725" y="2751138"/>
          <p14:tracePt t="49587" x="4144963" y="2755900"/>
          <p14:tracePt t="49604" x="4133850" y="2755900"/>
          <p14:tracePt t="49620" x="4129088" y="2755900"/>
          <p14:tracePt t="49637" x="4090988" y="2755900"/>
          <p14:tracePt t="49654" x="4032250" y="2740025"/>
          <p14:tracePt t="49670" x="3949700" y="2706688"/>
          <p14:tracePt t="49687" x="3852863" y="2652713"/>
          <p14:tracePt t="49704" x="3751263" y="2589213"/>
          <p14:tracePt t="49720" x="3706813" y="2562225"/>
          <p14:tracePt t="49737" x="3648075" y="2517775"/>
          <p14:tracePt t="49754" x="3621088" y="2474913"/>
          <p14:tracePt t="49770" x="3598863" y="2436813"/>
          <p14:tracePt t="49787" x="3567113" y="2371725"/>
          <p14:tracePt t="49804" x="3533775" y="2297113"/>
          <p14:tracePt t="49820" x="3529013" y="2270125"/>
          <p14:tracePt t="49837" x="3517900" y="2254250"/>
          <p14:tracePt t="49854" x="3517900" y="2220913"/>
          <p14:tracePt t="49870" x="3524250" y="2198688"/>
          <p14:tracePt t="49887" x="3540125" y="2182813"/>
          <p14:tracePt t="49904" x="3609975" y="2151063"/>
          <p14:tracePt t="49920" x="3663950" y="2139950"/>
          <p14:tracePt t="49937" x="3852863" y="2124075"/>
          <p14:tracePt t="49954" x="4032250" y="2112963"/>
          <p14:tracePt t="49970" x="4095750" y="2112963"/>
          <p14:tracePt t="49987" x="4237038" y="2112963"/>
          <p14:tracePt t="50004" x="4371975" y="2112963"/>
          <p14:tracePt t="50020" x="4425950" y="2112963"/>
          <p14:tracePt t="50037" x="4567238" y="2117725"/>
          <p14:tracePt t="50054" x="4718050" y="2135188"/>
          <p14:tracePt t="50070" x="4760913" y="2135188"/>
          <p14:tracePt t="50087" x="4841875" y="2162175"/>
          <p14:tracePt t="50104" x="4895850" y="2198688"/>
          <p14:tracePt t="50120" x="4906963" y="2205038"/>
          <p14:tracePt t="50137" x="4945063" y="2247900"/>
          <p14:tracePt t="50154" x="4965700" y="2270125"/>
          <p14:tracePt t="50170" x="5003800" y="2324100"/>
          <p14:tracePt t="50187" x="5037138" y="2382838"/>
          <p14:tracePt t="50203" x="5057775" y="2447925"/>
          <p14:tracePt t="50220" x="5057775" y="2459038"/>
          <p14:tracePt t="50237" x="5057775" y="2497138"/>
          <p14:tracePt t="50254" x="5053013" y="2501900"/>
          <p14:tracePt t="50270" x="5030788" y="2535238"/>
          <p14:tracePt t="50287" x="4999038" y="2555875"/>
          <p14:tracePt t="50304" x="4945063" y="2578100"/>
          <p14:tracePt t="50320" x="4929188" y="2578100"/>
          <p14:tracePt t="50337" x="4868863" y="2582863"/>
          <p14:tracePt t="50354" x="4837113" y="2582863"/>
          <p14:tracePt t="50370" x="4830763" y="2582863"/>
          <p14:tracePt t="50387" x="4814888" y="2582863"/>
          <p14:tracePt t="50403" x="4787900" y="2571750"/>
          <p14:tracePt t="50420" x="4776788" y="2571750"/>
          <p14:tracePt t="50437" x="4765675" y="2566988"/>
          <p14:tracePt t="50484" x="4745038" y="2562225"/>
          <p14:tracePt t="50494" x="4679950" y="2562225"/>
          <p14:tracePt t="50504" x="4587875" y="2562225"/>
          <p14:tracePt t="50514" x="4437063" y="2562225"/>
          <p14:tracePt t="50524" x="4313238" y="2562225"/>
          <p14:tracePt t="50537" x="4198938" y="2562225"/>
          <p14:tracePt t="50554" x="3890963" y="2562225"/>
          <p14:tracePt t="50570" x="3751263" y="2562225"/>
          <p14:tracePt t="50587" x="3648075" y="2562225"/>
          <p14:tracePt t="50604" x="3556000" y="2562225"/>
          <p14:tracePt t="50620" x="3506788" y="2562225"/>
          <p14:tracePt t="50637" x="3459163" y="2562225"/>
          <p14:tracePt t="50654" x="3405188" y="2562225"/>
          <p14:tracePt t="50670" x="3387725" y="2562225"/>
          <p14:tracePt t="50687" x="3371850" y="2562225"/>
          <p14:tracePt t="50764" x="3355975" y="2562225"/>
          <p14:tracePt t="50774" x="3306763" y="2562225"/>
          <p14:tracePt t="50784" x="3279775" y="2562225"/>
          <p14:tracePt t="50794" x="3248025" y="2562225"/>
          <p14:tracePt t="50804" x="3205163" y="2562225"/>
          <p14:tracePt t="50820" x="3182938" y="2562225"/>
          <p14:tracePt t="50837" x="3140075" y="2551113"/>
          <p14:tracePt t="50854" x="3133725" y="2551113"/>
          <p14:tracePt t="50934" x="3155950" y="2551113"/>
          <p14:tracePt t="50944" x="3205163" y="2551113"/>
          <p14:tracePt t="50954" x="3317875" y="2551113"/>
          <p14:tracePt t="50965" x="3394075" y="2555875"/>
          <p14:tracePt t="50974" x="3459163" y="2555875"/>
          <p14:tracePt t="50987" x="3533775" y="2566988"/>
          <p14:tracePt t="51003" x="3556000" y="2571750"/>
          <p14:tracePt t="51054" x="3529013" y="2578100"/>
          <p14:tracePt t="51064" x="3490913" y="2578100"/>
          <p14:tracePt t="51074" x="3425825" y="2578100"/>
          <p14:tracePt t="51087" x="3328988" y="2578100"/>
          <p14:tracePt t="51104" x="3248025" y="2578100"/>
          <p14:tracePt t="51120" x="3236913" y="2578100"/>
          <p14:tracePt t="51174" x="3286125" y="2578100"/>
          <p14:tracePt t="51184" x="3409950" y="2578100"/>
          <p14:tracePt t="51194" x="3513138" y="2578100"/>
          <p14:tracePt t="51204" x="3614738" y="2578100"/>
          <p14:tracePt t="51220" x="3740150" y="2578100"/>
          <p14:tracePt t="51237" x="3863975" y="2578100"/>
          <p14:tracePt t="51254" x="3983038" y="2578100"/>
          <p14:tracePt t="51271" x="4059238" y="2589213"/>
          <p14:tracePt t="51287" x="4171950" y="2598738"/>
          <p14:tracePt t="51303" x="4376738" y="2609850"/>
          <p14:tracePt t="51320" x="4491038" y="2620963"/>
          <p14:tracePt t="51337" x="4567238" y="2636838"/>
          <p14:tracePt t="51375" x="4556125" y="2643188"/>
          <p14:tracePt t="51387" x="4529138" y="2643188"/>
          <p14:tracePt t="51403" x="4371975" y="2647950"/>
          <p14:tracePt t="51420" x="4259263" y="2647950"/>
          <p14:tracePt t="51437" x="3922713" y="2632075"/>
          <p14:tracePt t="51454" x="3663950" y="2578100"/>
          <p14:tracePt t="51470" x="3632200" y="2555875"/>
          <p14:tracePt t="51487" x="3598863" y="2501900"/>
          <p14:tracePt t="51504" x="3578225" y="2420938"/>
          <p14:tracePt t="51521" x="3578225" y="2393950"/>
          <p14:tracePt t="51537" x="3594100" y="2290763"/>
          <p14:tracePt t="51554" x="3609975" y="2259013"/>
          <p14:tracePt t="51570" x="3679825" y="2182813"/>
          <p14:tracePt t="51587" x="3814763" y="2112963"/>
          <p14:tracePt t="51604" x="4052888" y="2081213"/>
          <p14:tracePt t="51620" x="4149725" y="2081213"/>
          <p14:tracePt t="51637" x="4383088" y="2085975"/>
          <p14:tracePt t="51653" x="4518025" y="2162175"/>
          <p14:tracePt t="51670" x="4556125" y="2209800"/>
          <p14:tracePt t="51687" x="4594225" y="2317750"/>
          <p14:tracePt t="51703" x="4598988" y="2398713"/>
          <p14:tracePt t="51720" x="4587875" y="2432050"/>
          <p14:tracePt t="51737" x="4464050" y="2528888"/>
          <p14:tracePt t="51754" x="4214813" y="2605088"/>
          <p14:tracePt t="51770" x="4129088" y="2605088"/>
          <p14:tracePt t="51787" x="3967163" y="2605088"/>
          <p14:tracePt t="51803" x="3944938" y="2605088"/>
          <p14:tracePt t="51820" x="3944938" y="2598738"/>
          <p14:tracePt t="51837" x="3940175" y="2555875"/>
          <p14:tracePt t="51853" x="3940175" y="2535238"/>
          <p14:tracePt t="51870" x="3940175" y="2517775"/>
          <p14:tracePt t="51887" x="3944938" y="2501900"/>
          <p14:tracePt t="51924" x="3944938" y="2497138"/>
          <p14:tracePt t="51965" x="3933825" y="2497138"/>
          <p14:tracePt t="51974" x="3902075" y="2508250"/>
          <p14:tracePt t="51984" x="3836988" y="2513013"/>
          <p14:tracePt t="51994" x="3713163" y="2535238"/>
          <p14:tracePt t="52005" x="3632200" y="2544763"/>
          <p14:tracePt t="52020" x="3475038" y="2566988"/>
          <p14:tracePt t="52037" x="3279775" y="2598738"/>
          <p14:tracePt t="52054" x="3113088" y="2625725"/>
          <p14:tracePt t="52070" x="3086100" y="2636838"/>
          <p14:tracePt t="52104" x="3086100" y="2643188"/>
          <p14:tracePt t="52124" x="3086100" y="2647950"/>
          <p14:tracePt t="52137" x="3086100" y="2659063"/>
          <p14:tracePt t="52153" x="3086100" y="2670175"/>
          <p14:tracePt t="52170" x="3086100" y="2690813"/>
          <p14:tracePt t="52187" x="3086100" y="2713038"/>
          <p14:tracePt t="52204" x="3074988" y="2728913"/>
          <p14:tracePt t="52220" x="3070225" y="2740025"/>
          <p14:tracePt t="52237" x="3005138" y="2771775"/>
          <p14:tracePt t="52254" x="2886075" y="2778125"/>
          <p14:tracePt t="52271" x="2820988" y="2778125"/>
          <p14:tracePt t="52287" x="2609850" y="2771775"/>
          <p14:tracePt t="52303" x="2362200" y="2751138"/>
          <p14:tracePt t="52320" x="2259013" y="2744788"/>
          <p14:tracePt t="52337" x="1989138" y="2697163"/>
          <p14:tracePt t="52354" x="1782763" y="2625725"/>
          <p14:tracePt t="52370" x="1739900" y="2598738"/>
          <p14:tracePt t="52387" x="1670050" y="2517775"/>
          <p14:tracePt t="52403" x="1616075" y="2409825"/>
          <p14:tracePt t="52420" x="1589088" y="2362200"/>
          <p14:tracePt t="52437" x="1508125" y="2227263"/>
          <p14:tracePt t="52454" x="1454150" y="2117725"/>
          <p14:tracePt t="52470" x="1443038" y="2085975"/>
          <p14:tracePt t="52487" x="1438275" y="2000250"/>
          <p14:tracePt t="52504" x="1438275" y="1962150"/>
          <p14:tracePt t="52520" x="1474788" y="1858963"/>
          <p14:tracePt t="52537" x="1546225" y="1773238"/>
          <p14:tracePt t="52554" x="1674813" y="1685925"/>
          <p14:tracePt t="52570" x="1739900" y="1654175"/>
          <p14:tracePt t="52587" x="1973263" y="1577975"/>
          <p14:tracePt t="52604" x="2151063" y="1550988"/>
          <p14:tracePt t="52620" x="2274888" y="1539875"/>
          <p14:tracePt t="52637" x="2443163" y="1528763"/>
          <p14:tracePt t="52654" x="2544763" y="1528763"/>
          <p14:tracePt t="52670" x="2647950" y="1535113"/>
          <p14:tracePt t="52687" x="2771775" y="1546225"/>
          <p14:tracePt t="52703" x="2870200" y="1573213"/>
          <p14:tracePt t="52720" x="2913063" y="1600200"/>
          <p14:tracePt t="52737" x="2960688" y="1643063"/>
          <p14:tracePt t="52753" x="2982913" y="1685925"/>
          <p14:tracePt t="52770" x="3021013" y="1755775"/>
          <p14:tracePt t="52787" x="3032125" y="1816100"/>
          <p14:tracePt t="52804" x="3059113" y="1912938"/>
          <p14:tracePt t="52820" x="3079750" y="1989138"/>
          <p14:tracePt t="52837" x="3097213" y="2070100"/>
          <p14:tracePt t="52854" x="3090863" y="2151063"/>
          <p14:tracePt t="52870" x="3086100" y="2216150"/>
          <p14:tracePt t="52887" x="3059113" y="2290763"/>
          <p14:tracePt t="52904" x="3021013" y="2389188"/>
          <p14:tracePt t="52920" x="3016250" y="2416175"/>
          <p14:tracePt t="52937" x="2989263" y="2513013"/>
          <p14:tracePt t="52953" x="2955925" y="2578100"/>
          <p14:tracePt t="52970" x="2944813" y="2593975"/>
          <p14:tracePt t="52987" x="2924175" y="2647950"/>
          <p14:tracePt t="53003" x="2906713" y="2679700"/>
          <p14:tracePt t="53021" x="2890838" y="2706688"/>
          <p14:tracePt t="53037" x="2886075" y="2713038"/>
          <p14:tracePt t="53054" x="2879725" y="2713038"/>
          <p14:tracePt t="53087" x="2798763" y="2706688"/>
          <p14:tracePt t="53103" x="2686050" y="2686050"/>
          <p14:tracePt t="53120" x="2317750" y="2625725"/>
          <p14:tracePt t="53137" x="2005013" y="2551113"/>
          <p14:tracePt t="53154" x="1870075" y="2474913"/>
          <p14:tracePt t="53170" x="1831975" y="2443163"/>
          <p14:tracePt t="53187" x="1762125" y="2362200"/>
          <p14:tracePt t="53204" x="1746250" y="2328863"/>
          <p14:tracePt t="53220" x="1692275" y="2227263"/>
          <p14:tracePt t="53237" x="1647825" y="2139950"/>
          <p14:tracePt t="53253" x="1643063" y="2112963"/>
          <p14:tracePt t="53271" x="1616075" y="2027238"/>
          <p14:tracePt t="53287" x="1609725" y="1944688"/>
          <p14:tracePt t="53304" x="1609725" y="1881188"/>
          <p14:tracePt t="53320" x="1609725" y="1854200"/>
          <p14:tracePt t="53337" x="1643063" y="1778000"/>
          <p14:tracePt t="53353" x="1701800" y="1712913"/>
          <p14:tracePt t="53370" x="1762125" y="1663700"/>
          <p14:tracePt t="53387" x="1908175" y="1593850"/>
          <p14:tracePt t="53404" x="2016125" y="1577975"/>
          <p14:tracePt t="53420" x="2090738" y="1566863"/>
          <p14:tracePt t="53437" x="2182813" y="1566863"/>
          <p14:tracePt t="53453" x="2220913" y="1566863"/>
          <p14:tracePt t="53470" x="2328863" y="1582738"/>
          <p14:tracePt t="53487" x="2398713" y="1593850"/>
          <p14:tracePt t="53504" x="2454275" y="1631950"/>
          <p14:tracePt t="53520" x="2486025" y="1643063"/>
          <p14:tracePt t="53537" x="2497138" y="1654175"/>
          <p14:tracePt t="53554" x="2524125" y="1670050"/>
          <p14:tracePt t="53570" x="2566988" y="1697038"/>
          <p14:tracePt t="53587" x="2609850" y="1719263"/>
          <p14:tracePt t="53604" x="2659063" y="1751013"/>
          <p14:tracePt t="53620" x="2728913" y="1820863"/>
          <p14:tracePt t="53637" x="2794000" y="1890713"/>
          <p14:tracePt t="53653" x="2832100" y="1935163"/>
          <p14:tracePt t="53670" x="2852738" y="1989138"/>
          <p14:tracePt t="53687" x="2897188" y="2047875"/>
          <p14:tracePt t="53703" x="2913063" y="2108200"/>
          <p14:tracePt t="53720" x="2933700" y="2155825"/>
          <p14:tracePt t="53737" x="2944813" y="2227263"/>
          <p14:tracePt t="53754" x="2944813" y="2290763"/>
          <p14:tracePt t="53770" x="2940050" y="2317750"/>
          <p14:tracePt t="53787" x="2924175" y="2389188"/>
          <p14:tracePt t="53803" x="2906713" y="2420938"/>
          <p14:tracePt t="53820" x="2863850" y="2474913"/>
          <p14:tracePt t="53837" x="2805113" y="2524125"/>
          <p14:tracePt t="53854" x="2728913" y="2578100"/>
          <p14:tracePt t="53870" x="2686050" y="2593975"/>
          <p14:tracePt t="53887" x="2578100" y="2636838"/>
          <p14:tracePt t="53904" x="2420938" y="2674938"/>
          <p14:tracePt t="53920" x="2355850" y="2674938"/>
          <p14:tracePt t="53937" x="2227263" y="2686050"/>
          <p14:tracePt t="53953" x="2171700" y="2679700"/>
          <p14:tracePt t="53970" x="2043113" y="2647950"/>
          <p14:tracePt t="53987" x="1928813" y="2566988"/>
          <p14:tracePt t="54003" x="1847850" y="2490788"/>
          <p14:tracePt t="54020" x="1820863" y="2452688"/>
          <p14:tracePt t="54037" x="1793875" y="2393950"/>
          <p14:tracePt t="54054" x="1778000" y="2371725"/>
          <p14:tracePt t="54070" x="1755775" y="2312988"/>
          <p14:tracePt t="54087" x="1755775" y="2254250"/>
          <p14:tracePt t="54104" x="1755775" y="2205038"/>
          <p14:tracePt t="54120" x="1778000" y="2135188"/>
          <p14:tracePt t="54137" x="1831975" y="2027238"/>
          <p14:tracePt t="54154" x="1870075" y="1978025"/>
          <p14:tracePt t="54170" x="1955800" y="1874838"/>
          <p14:tracePt t="54187" x="2043113" y="1804988"/>
          <p14:tracePt t="54204" x="2063750" y="1789113"/>
          <p14:tracePt t="54220" x="2151063" y="1773238"/>
          <p14:tracePt t="54237" x="2243138" y="1766888"/>
          <p14:tracePt t="54254" x="2416175" y="1766888"/>
          <p14:tracePt t="54270" x="2544763" y="1773238"/>
          <p14:tracePt t="54287" x="2674938" y="1800225"/>
          <p14:tracePt t="54304" x="2755900" y="1827213"/>
          <p14:tracePt t="54320" x="2874963" y="1885950"/>
          <p14:tracePt t="54337" x="2955925" y="1939925"/>
          <p14:tracePt t="54354" x="2998788" y="1973263"/>
          <p14:tracePt t="54370" x="3079750" y="2043113"/>
          <p14:tracePt t="54387" x="3128963" y="2112963"/>
          <p14:tracePt t="54404" x="3160713" y="2144713"/>
          <p14:tracePt t="54420" x="3178175" y="2193925"/>
          <p14:tracePt t="54437" x="3182938" y="2259013"/>
          <p14:tracePt t="54454" x="3182938" y="2344738"/>
          <p14:tracePt t="54470" x="3171825" y="2389188"/>
          <p14:tracePt t="54487" x="3133725" y="2508250"/>
          <p14:tracePt t="54504" x="3106738" y="2562225"/>
          <p14:tracePt t="54520" x="3074988" y="2625725"/>
          <p14:tracePt t="54537" x="3036888" y="2674938"/>
          <p14:tracePt t="54554" x="3025775" y="2686050"/>
          <p14:tracePt t="54570" x="2982913" y="2706688"/>
          <p14:tracePt t="54587" x="2933700" y="2724150"/>
          <p14:tracePt t="54604" x="2917825" y="2728913"/>
          <p14:tracePt t="54620" x="2886075" y="2728913"/>
          <p14:tracePt t="54637" x="2870200" y="2728913"/>
          <p14:tracePt t="54653" x="2863850" y="2728913"/>
          <p14:tracePt t="55124" x="2928938" y="2728913"/>
          <p14:tracePt t="55134" x="3232150" y="2728913"/>
          <p14:tracePt t="55144" x="3387725" y="2728913"/>
          <p14:tracePt t="55155" x="3567113" y="2728913"/>
          <p14:tracePt t="55187" x="4394200" y="2740025"/>
          <p14:tracePt t="55220" x="4491038" y="2778125"/>
          <p14:tracePt t="55254" x="4506913" y="2805113"/>
          <p14:tracePt t="55270" x="4529138" y="2825750"/>
          <p14:tracePt t="55287" x="4540250" y="2852738"/>
          <p14:tracePt t="55304" x="4540250" y="2859088"/>
          <p14:tracePt t="55337" x="4540250" y="2863850"/>
          <p14:tracePt t="55374" x="4533900" y="2863850"/>
          <p14:tracePt t="55384" x="4522788" y="2863850"/>
          <p14:tracePt t="55394" x="4513263" y="2863850"/>
          <p14:tracePt t="55405" x="4502150" y="2863850"/>
          <p14:tracePt t="55420" x="4495800" y="2863850"/>
          <p14:tracePt t="55455" x="4495800" y="2870200"/>
          <p14:tracePt t="55465" x="4495800" y="2874963"/>
          <p14:tracePt t="55474" x="4495800" y="2890838"/>
          <p14:tracePt t="55487" x="4495800" y="2917825"/>
          <p14:tracePt t="55504" x="4549775" y="2978150"/>
          <p14:tracePt t="55521" x="4587875" y="2998788"/>
          <p14:tracePt t="55537" x="4733925" y="3059113"/>
          <p14:tracePt t="55554" x="4799013" y="3086100"/>
          <p14:tracePt t="55570" x="4956175" y="3140075"/>
          <p14:tracePt t="55587" x="5057775" y="3182938"/>
          <p14:tracePt t="55604" x="5095875" y="3187700"/>
          <p14:tracePt t="55620" x="5230813" y="3214688"/>
          <p14:tracePt t="55637" x="5345113" y="3225800"/>
          <p14:tracePt t="55653" x="5426075" y="3225800"/>
          <p14:tracePt t="55670" x="5500688" y="3236913"/>
          <p14:tracePt t="55687" x="5619750" y="3252788"/>
          <p14:tracePt t="55704" x="5695950" y="3252788"/>
          <p14:tracePt t="55720" x="5776913" y="3263900"/>
          <p14:tracePt t="55737" x="5927725" y="3275013"/>
          <p14:tracePt t="55754" x="6053138" y="3275013"/>
          <p14:tracePt t="55770" x="6165850" y="3286125"/>
          <p14:tracePt t="55787" x="6307138" y="3286125"/>
          <p14:tracePt t="55804" x="6388100" y="3297238"/>
          <p14:tracePt t="55820" x="6480175" y="3302000"/>
          <p14:tracePt t="55837" x="6516688" y="3313113"/>
          <p14:tracePt t="55854" x="6543675" y="3317875"/>
          <p14:tracePt t="55870" x="6565900" y="3324225"/>
          <p14:tracePt t="55887" x="6581775" y="3328988"/>
          <p14:tracePt t="55904" x="6608763" y="3340100"/>
          <p14:tracePt t="55920" x="6669088" y="3344863"/>
          <p14:tracePt t="55937" x="6700838" y="3351213"/>
          <p14:tracePt t="55954" x="6707188" y="3351213"/>
          <p14:tracePt t="56054" x="6700838" y="3351213"/>
          <p14:tracePt t="56064" x="6696075" y="3351213"/>
          <p14:tracePt t="56074" x="6669088" y="3355975"/>
          <p14:tracePt t="56087" x="6642100" y="3367088"/>
          <p14:tracePt t="56103" x="6615113" y="3371850"/>
          <p14:tracePt t="56120" x="6527800" y="3371850"/>
          <p14:tracePt t="56137" x="6480175" y="3360738"/>
          <p14:tracePt t="56153" x="6415088" y="3317875"/>
          <p14:tracePt t="56170" x="6381750" y="3302000"/>
          <p14:tracePt t="56187" x="6318250" y="3241675"/>
          <p14:tracePt t="56204" x="6284913" y="3209925"/>
          <p14:tracePt t="56220" x="6208713" y="3117850"/>
          <p14:tracePt t="56237" x="6138863" y="3025775"/>
          <p14:tracePt t="56254" x="6122988" y="3005138"/>
          <p14:tracePt t="56270" x="6100763" y="2944813"/>
          <p14:tracePt t="56287" x="6100763" y="2886075"/>
          <p14:tracePt t="56304" x="6100763" y="2874963"/>
          <p14:tracePt t="56320" x="6100763" y="2843213"/>
          <p14:tracePt t="56337" x="6118225" y="2798763"/>
          <p14:tracePt t="56353" x="6145213" y="2767013"/>
          <p14:tracePt t="56370" x="6161088" y="2751138"/>
          <p14:tracePt t="56387" x="6235700" y="2713038"/>
          <p14:tracePt t="56403" x="6296025" y="2686050"/>
          <p14:tracePt t="56420" x="6350000" y="2679700"/>
          <p14:tracePt t="56437" x="6415088" y="2679700"/>
          <p14:tracePt t="56453" x="6457950" y="2679700"/>
          <p14:tracePt t="56470" x="6565900" y="2701925"/>
          <p14:tracePt t="56487" x="6673850" y="2740025"/>
          <p14:tracePt t="56503" x="6727825" y="2782888"/>
          <p14:tracePt t="56520" x="6770688" y="2820988"/>
          <p14:tracePt t="56537" x="6824663" y="2906713"/>
          <p14:tracePt t="56554" x="6853238" y="2955925"/>
          <p14:tracePt t="56570" x="6889750" y="3052763"/>
          <p14:tracePt t="56587" x="6889750" y="3128963"/>
          <p14:tracePt t="56604" x="6896100" y="3232150"/>
          <p14:tracePt t="56620" x="6896100" y="3297238"/>
          <p14:tracePt t="56637" x="6896100" y="3387725"/>
          <p14:tracePt t="56654" x="6862763" y="3441700"/>
          <p14:tracePt t="56670" x="6797675" y="3544888"/>
          <p14:tracePt t="56687" x="6754813" y="3582988"/>
          <p14:tracePt t="56703" x="6716713" y="3605213"/>
          <p14:tracePt t="56720" x="6673850" y="3621088"/>
          <p14:tracePt t="56737" x="6626225" y="3609975"/>
          <p14:tracePt t="56754" x="6588125" y="3594100"/>
          <p14:tracePt t="56771" x="6550025" y="3582988"/>
          <p14:tracePt t="56787" x="6543675" y="3578225"/>
          <p14:tracePt t="56804" x="6538913" y="3571875"/>
          <p14:tracePt t="57384" x="6538913" y="3567113"/>
          <p14:tracePt t="57394" x="6538913" y="3556000"/>
          <p14:tracePt t="57404" x="6538913" y="3533775"/>
          <p14:tracePt t="57414" x="6538913" y="3495675"/>
          <p14:tracePt t="57425" x="6538913" y="3468688"/>
          <p14:tracePt t="57437" x="6538913" y="3448050"/>
          <p14:tracePt t="57453" x="6534150" y="3421063"/>
          <p14:tracePt t="57487" x="6527800" y="3378200"/>
          <p14:tracePt t="57520" x="6523038" y="3371850"/>
          <p14:tracePt t="57784" x="6534150" y="3387725"/>
          <p14:tracePt t="57794" x="6669088" y="3436938"/>
          <p14:tracePt t="57804" x="6781800" y="3479800"/>
          <p14:tracePt t="57814" x="6923088" y="3551238"/>
          <p14:tracePt t="57825" x="7289800" y="3729038"/>
          <p14:tracePt t="57837" x="7516813" y="3848100"/>
          <p14:tracePt t="57870" x="8393113" y="4322763"/>
          <p14:tracePt t="57903" x="9290050" y="4911725"/>
          <p14:tracePt t="57937" x="9678988" y="5183188"/>
          <p14:tracePt t="57953" x="9737725" y="5230813"/>
          <p14:tracePt t="57970" x="9755188" y="5246688"/>
          <p14:tracePt t="58024" x="9744075" y="5246688"/>
          <p14:tracePt t="58034" x="9721850" y="5264150"/>
          <p14:tracePt t="58044" x="9701213" y="5273675"/>
          <p14:tracePt t="58055" x="9678988" y="5295900"/>
          <p14:tracePt t="58070" x="9656763" y="5318125"/>
          <p14:tracePt t="58087" x="9613900" y="5356225"/>
          <p14:tracePt t="58103" x="9571038" y="5399088"/>
          <p14:tracePt t="58120" x="9548813" y="5410200"/>
          <p14:tracePt t="58137" x="9467850" y="5414963"/>
          <p14:tracePt t="58153" x="9429750" y="5414963"/>
          <p14:tracePt t="58170" x="9267825" y="5349875"/>
          <p14:tracePt t="58187" x="9137650" y="5230813"/>
          <p14:tracePt t="58203" x="9101138" y="5160963"/>
          <p14:tracePt t="58220" x="8986838" y="5010150"/>
          <p14:tracePt t="58237" x="8916988" y="4906963"/>
          <p14:tracePt t="58254" x="8905875" y="4884738"/>
          <p14:tracePt t="58270" x="8894763" y="4864100"/>
          <p14:tracePt t="58287" x="8894763" y="4857750"/>
          <p14:tracePt t="58304" x="8894763" y="4852988"/>
          <p14:tracePt t="58320" x="8905875" y="4837113"/>
          <p14:tracePt t="58337" x="8966200" y="4837113"/>
          <p14:tracePt t="58353" x="9040813" y="4837113"/>
          <p14:tracePt t="58370" x="9117013" y="4837113"/>
          <p14:tracePt t="58387" x="9202738" y="4857750"/>
          <p14:tracePt t="58403" x="9224963" y="4864100"/>
          <p14:tracePt t="58420" x="9240838" y="4879975"/>
          <p14:tracePt t="58544" x="9240838" y="4875213"/>
          <p14:tracePt t="58555" x="9236075" y="4868863"/>
          <p14:tracePt t="58564" x="9229725" y="4864100"/>
          <p14:tracePt t="58574" x="9224963" y="4857750"/>
          <p14:tracePt t="58587" x="9213850" y="4841875"/>
          <p14:tracePt t="58603" x="9197975" y="4814888"/>
          <p14:tracePt t="58620" x="9170988" y="4760913"/>
          <p14:tracePt t="58637" x="9128125" y="4675188"/>
          <p14:tracePt t="58654" x="9090025" y="4567238"/>
          <p14:tracePt t="58670" x="9063038" y="4533900"/>
          <p14:tracePt t="58687" x="9029700" y="4457700"/>
          <p14:tracePt t="58704" x="9013825" y="4414838"/>
          <p14:tracePt t="58720" x="9002713" y="4376738"/>
          <p14:tracePt t="58737" x="8975725" y="4340225"/>
          <p14:tracePt t="58753" x="8970963" y="4333875"/>
          <p14:tracePt t="58770" x="8966200" y="4329113"/>
          <p14:tracePt t="58865" x="8948738" y="4329113"/>
          <p14:tracePt t="58874" x="8943975" y="4318000"/>
          <p14:tracePt t="58877" x="8932863" y="4313238"/>
          <p14:tracePt t="58887" x="8932863" y="4306888"/>
          <p14:tracePt t="58905" x="8932863" y="4302125"/>
          <p14:tracePt t="58984" x="8932863" y="4295775"/>
          <p14:tracePt t="64085" x="8539163" y="4356100"/>
          <p14:tracePt t="64094" x="8458200" y="4376738"/>
          <p14:tracePt t="64103" x="8316913" y="4414838"/>
          <p14:tracePt t="64120" x="8235950" y="4421188"/>
          <p14:tracePt t="64137" x="8047038" y="4430713"/>
          <p14:tracePt t="64170" x="7932738" y="4430713"/>
          <p14:tracePt t="64203" x="7820025" y="4430713"/>
          <p14:tracePt t="64237" x="7300913" y="4430713"/>
          <p14:tracePt t="64270" x="6988175" y="4430713"/>
          <p14:tracePt t="64287" x="6835775" y="4430713"/>
          <p14:tracePt t="64303" x="6723063" y="4441825"/>
          <p14:tracePt t="64321" x="6534150" y="4441825"/>
          <p14:tracePt t="64337" x="6365875" y="4452938"/>
          <p14:tracePt t="64354" x="6215063" y="4452938"/>
          <p14:tracePt t="64371" x="5945188" y="4452938"/>
          <p14:tracePt t="64387" x="5738813" y="4452938"/>
          <p14:tracePt t="64403" x="5518150" y="4452938"/>
          <p14:tracePt t="64420" x="5376863" y="4452938"/>
          <p14:tracePt t="64437" x="5138738" y="4448175"/>
          <p14:tracePt t="64464" x="4929188" y="4437063"/>
          <p14:tracePt t="64475" x="4587875" y="4398963"/>
          <p14:tracePt t="64487" x="4221163" y="4333875"/>
          <p14:tracePt t="64503" x="4021138" y="4284663"/>
          <p14:tracePt t="64520" x="3902075" y="4252913"/>
          <p14:tracePt t="64537" x="3506788" y="4079875"/>
          <p14:tracePt t="64554" x="3259138" y="3971925"/>
          <p14:tracePt t="64570" x="2928938" y="3848100"/>
          <p14:tracePt t="64587" x="2339975" y="3668713"/>
          <p14:tracePt t="64604" x="1858963" y="3551238"/>
          <p14:tracePt t="64620" x="1728788" y="3517900"/>
          <p14:tracePt t="64637" x="1465263" y="3441700"/>
          <p14:tracePt t="64654" x="1409700" y="3414713"/>
          <p14:tracePt t="64670" x="1281113" y="3306763"/>
          <p14:tracePt t="64687" x="1193800" y="3178175"/>
          <p14:tracePt t="64704" x="1162050" y="3113088"/>
          <p14:tracePt t="64720" x="1101725" y="2928938"/>
          <p14:tracePt t="64737" x="1081088" y="2686050"/>
          <p14:tracePt t="64770" x="1096963" y="2528888"/>
          <p14:tracePt t="64787" x="1184275" y="2301875"/>
          <p14:tracePt t="64820" x="1265238" y="2155825"/>
          <p14:tracePt t="64837" x="1393825" y="2036763"/>
          <p14:tracePt t="64854" x="1438275" y="2009775"/>
          <p14:tracePt t="64870" x="1566863" y="1966913"/>
          <p14:tracePt t="64887" x="1685925" y="1935163"/>
          <p14:tracePt t="64903" x="2155825" y="1890713"/>
          <p14:tracePt t="64920" x="2382838" y="1890713"/>
          <p14:tracePt t="64937" x="2778125" y="1928813"/>
          <p14:tracePt t="64954" x="3070225" y="2108200"/>
          <p14:tracePt t="64987" x="3167063" y="2312988"/>
          <p14:tracePt t="65003" x="3171825" y="2355850"/>
          <p14:tracePt t="65020" x="3182938" y="2470150"/>
          <p14:tracePt t="65037" x="3182938" y="2562225"/>
          <p14:tracePt t="65053" x="3182938" y="2663825"/>
          <p14:tracePt t="65070" x="3182938" y="2724150"/>
          <p14:tracePt t="65087" x="3140075" y="3106738"/>
          <p14:tracePt t="65120" x="3106738" y="3733800"/>
          <p14:tracePt t="65137" x="3097213" y="4052888"/>
          <p14:tracePt t="65154" x="3097213" y="4340225"/>
          <p14:tracePt t="65170" x="3090863" y="4614863"/>
          <p14:tracePt t="65187" x="3144838" y="4857750"/>
          <p14:tracePt t="65204" x="3205163" y="5010150"/>
          <p14:tracePt t="65220" x="3317875" y="5241925"/>
          <p14:tracePt t="65237" x="3409950" y="5473700"/>
          <p14:tracePt t="65253" x="3441700" y="5592763"/>
          <p14:tracePt t="65270" x="3452813" y="5734050"/>
          <p14:tracePt t="65287" x="3452813" y="5857875"/>
          <p14:tracePt t="65303" x="3452813" y="5895975"/>
          <p14:tracePt t="65320" x="3448050" y="5949950"/>
          <p14:tracePt t="65337" x="3448050" y="5976938"/>
          <p14:tracePt t="65354" x="3448050" y="5981700"/>
          <p14:tracePt t="65370" x="3441700" y="5992813"/>
          <p14:tracePt t="65387" x="3405188" y="6019800"/>
          <p14:tracePt t="65403" x="3371850" y="6035675"/>
          <p14:tracePt t="65420" x="3232150" y="6069013"/>
          <p14:tracePt t="65437" x="3052763" y="6084888"/>
          <p14:tracePt t="65453" x="2998788" y="6107113"/>
          <p14:tracePt t="65470" x="2890838" y="6127750"/>
          <p14:tracePt t="65487" x="2794000" y="6145213"/>
          <p14:tracePt t="65503" x="2755900" y="6145213"/>
          <p14:tracePt t="65520" x="2652713" y="6154738"/>
          <p14:tracePt t="65537" x="2524125" y="6165850"/>
          <p14:tracePt t="65554" x="2470150" y="6165850"/>
          <p14:tracePt t="65570" x="2389188" y="6181725"/>
          <p14:tracePt t="65587" x="2382838" y="6181725"/>
          <p14:tracePt t="65603" x="2382838" y="6188075"/>
          <p14:tracePt t="65620" x="2382838" y="6192838"/>
          <p14:tracePt t="65664" x="2405063" y="6192838"/>
          <p14:tracePt t="65674" x="2447925" y="6181725"/>
          <p14:tracePt t="65687" x="2535238" y="6172200"/>
          <p14:tracePt t="65703" x="2609850" y="6172200"/>
          <p14:tracePt t="65720" x="2913063" y="6149975"/>
          <p14:tracePt t="65737" x="3270250" y="6138863"/>
          <p14:tracePt t="65754" x="3394075" y="6127750"/>
          <p14:tracePt t="65770" x="3571875" y="6116638"/>
          <p14:tracePt t="65787" x="3582988" y="6116638"/>
          <p14:tracePt t="65835" x="3578225" y="6116638"/>
          <p14:tracePt t="65844" x="3567113" y="6116638"/>
          <p14:tracePt t="65855" x="3560763" y="6122988"/>
          <p14:tracePt t="65870" x="3551238" y="6122988"/>
          <p14:tracePt t="65887" x="3533775" y="6122988"/>
          <p14:tracePt t="65903" x="3524250" y="6122988"/>
          <p14:tracePt t="65920" x="3513138" y="6122988"/>
          <p14:tracePt t="65953" x="3513138" y="6127750"/>
          <p14:tracePt t="66364" x="3524250" y="6138863"/>
          <p14:tracePt t="66375" x="3544888" y="6154738"/>
          <p14:tracePt t="66384" x="3567113" y="6161088"/>
          <p14:tracePt t="66394" x="3594100" y="6172200"/>
          <p14:tracePt t="66405" x="3636963" y="6172200"/>
          <p14:tracePt t="66420" x="3686175" y="6172200"/>
          <p14:tracePt t="66437" x="3875088" y="6188075"/>
          <p14:tracePt t="66453" x="3987800" y="6199188"/>
          <p14:tracePt t="66487" x="4291013" y="6246813"/>
          <p14:tracePt t="66520" x="4367213" y="6262688"/>
          <p14:tracePt t="66553" x="4376738" y="6273800"/>
          <p14:tracePt t="66624" x="4367213" y="6273800"/>
          <p14:tracePt t="66634" x="4344988" y="6269038"/>
          <p14:tracePt t="66644" x="4322763" y="6257925"/>
          <p14:tracePt t="66655" x="4295775" y="6253163"/>
          <p14:tracePt t="66670" x="4275138" y="6253163"/>
          <p14:tracePt t="66687" x="4248150" y="6246813"/>
          <p14:tracePt t="66704" x="4241800" y="6246813"/>
          <p14:tracePt t="66720" x="4237038" y="6235700"/>
          <p14:tracePt t="66737" x="4203700" y="6215063"/>
          <p14:tracePt t="66753" x="4194175" y="6199188"/>
          <p14:tracePt t="66770" x="4144963" y="6154738"/>
          <p14:tracePt t="66787" x="4090988" y="6089650"/>
          <p14:tracePt t="66803" x="4064000" y="6057900"/>
          <p14:tracePt t="66820" x="3998913" y="5945188"/>
          <p14:tracePt t="66837" x="3960813" y="5819775"/>
          <p14:tracePt t="66853" x="3949700" y="5781675"/>
          <p14:tracePt t="66870" x="3949700" y="5641975"/>
          <p14:tracePt t="66887" x="3949700" y="5511800"/>
          <p14:tracePt t="66904" x="3949700" y="5484813"/>
          <p14:tracePt t="66920" x="3960813" y="5410200"/>
          <p14:tracePt t="66937" x="4005263" y="5322888"/>
          <p14:tracePt t="66954" x="4032250" y="5291138"/>
          <p14:tracePt t="66970" x="4068763" y="5237163"/>
          <p14:tracePt t="66987" x="4095750" y="5210175"/>
          <p14:tracePt t="67003" x="4117975" y="5192713"/>
          <p14:tracePt t="67020" x="4203700" y="5187950"/>
          <p14:tracePt t="67037" x="4306888" y="5187950"/>
          <p14:tracePt t="67053" x="4430713" y="5187950"/>
          <p14:tracePt t="67070" x="4648200" y="5192713"/>
          <p14:tracePt t="67087" x="4799013" y="5199063"/>
          <p14:tracePt t="67103" x="4891088" y="5210175"/>
          <p14:tracePt t="67120" x="5010150" y="5237163"/>
          <p14:tracePt t="67137" x="5106988" y="5273675"/>
          <p14:tracePt t="67153" x="5160963" y="5300663"/>
          <p14:tracePt t="67170" x="5210175" y="5322888"/>
          <p14:tracePt t="67187" x="5291138" y="5356225"/>
          <p14:tracePt t="67203" x="5338763" y="5383213"/>
          <p14:tracePt t="67220" x="5383213" y="5419725"/>
          <p14:tracePt t="67237" x="5414963" y="5473700"/>
          <p14:tracePt t="67253" x="5419725" y="5500688"/>
          <p14:tracePt t="67270" x="5426075" y="5561013"/>
          <p14:tracePt t="67287" x="5426075" y="5646738"/>
          <p14:tracePt t="67303" x="5414963" y="5673725"/>
          <p14:tracePt t="67320" x="5372100" y="5772150"/>
          <p14:tracePt t="67337" x="5311775" y="5853113"/>
          <p14:tracePt t="67354" x="5291138" y="5873750"/>
          <p14:tracePt t="67370" x="5253038" y="5907088"/>
          <p14:tracePt t="67387" x="5246688" y="5911850"/>
          <p14:tracePt t="67714" x="5253038" y="5907088"/>
          <p14:tracePt t="67725" x="5268913" y="5891213"/>
          <p14:tracePt t="67734" x="5284788" y="5884863"/>
          <p14:tracePt t="67745" x="5307013" y="5862638"/>
          <p14:tracePt t="67755" x="5410200" y="5799138"/>
          <p14:tracePt t="67787" x="5718175" y="5626100"/>
          <p14:tracePt t="67820" x="6122988" y="5430838"/>
          <p14:tracePt t="67853" x="6727825" y="5210175"/>
          <p14:tracePt t="67870" x="7008813" y="5118100"/>
          <p14:tracePt t="67887" x="7231063" y="5041900"/>
          <p14:tracePt t="67903" x="7312025" y="5010150"/>
          <p14:tracePt t="67920" x="7539038" y="4945063"/>
          <p14:tracePt t="67937" x="7813675" y="4868863"/>
          <p14:tracePt t="67953" x="7905750" y="4826000"/>
          <p14:tracePt t="67970" x="8208963" y="4733925"/>
          <p14:tracePt t="67987" x="8424863" y="4691063"/>
          <p14:tracePt t="68003" x="8501063" y="4691063"/>
          <p14:tracePt t="68020" x="8667750" y="4657725"/>
          <p14:tracePt t="68037" x="8786813" y="4630738"/>
          <p14:tracePt t="68054" x="8878888" y="4614863"/>
          <p14:tracePt t="68070" x="9047163" y="4583113"/>
          <p14:tracePt t="68087" x="9166225" y="4567238"/>
          <p14:tracePt t="68103" x="9251950" y="4556125"/>
          <p14:tracePt t="68120" x="9321800" y="4538663"/>
          <p14:tracePt t="68137" x="9328150" y="4538663"/>
          <p14:tracePt t="68170" x="9344025" y="4533900"/>
          <p14:tracePt t="68187" x="9375775" y="4518025"/>
          <p14:tracePt t="68204" x="9413875" y="4511675"/>
          <p14:tracePt t="68220" x="9463088" y="4495800"/>
          <p14:tracePt t="68237" x="9505950" y="4491038"/>
          <p14:tracePt t="68253" x="9517063" y="4491038"/>
          <p14:tracePt t="68270" x="9517063" y="4484688"/>
          <p14:tracePt t="68384" x="9517063" y="4479925"/>
          <p14:tracePt t="68704" x="9537700" y="4475163"/>
          <p14:tracePt t="68714" x="9559925" y="4468813"/>
          <p14:tracePt t="68725" x="9582150" y="4464050"/>
          <p14:tracePt t="68737" x="9629775" y="4452938"/>
          <p14:tracePt t="68753" x="9645650" y="4448175"/>
          <p14:tracePt t="68787" x="9694863" y="4441825"/>
          <p14:tracePt t="68854" x="9694863" y="44370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句動詞とは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86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/>
              <a:t>動詞＋前置詞</a:t>
            </a:r>
            <a:endParaRPr kumimoji="1"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　　　　　　　　　　　　が</a:t>
            </a:r>
            <a:r>
              <a:rPr lang="ja-JP" altLang="en-US" sz="3600" dirty="0"/>
              <a:t>特定の意味を表す</a:t>
            </a:r>
            <a:endParaRPr kumimoji="1"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動詞＋副詞</a:t>
            </a:r>
          </a:p>
        </p:txBody>
      </p:sp>
      <p:sp>
        <p:nvSpPr>
          <p:cNvPr id="5" name="右中かっこ 4"/>
          <p:cNvSpPr/>
          <p:nvPr/>
        </p:nvSpPr>
        <p:spPr>
          <a:xfrm>
            <a:off x="3879477" y="1969994"/>
            <a:ext cx="490818" cy="153296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2013" y="4417359"/>
            <a:ext cx="5762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動詞は中学レベルの簡単な動詞</a:t>
            </a:r>
            <a:endParaRPr kumimoji="1" lang="en-US" altLang="ja-JP" sz="3200" dirty="0"/>
          </a:p>
          <a:p>
            <a:r>
              <a:rPr kumimoji="1" lang="en-US" altLang="ja-JP" sz="3200" dirty="0"/>
              <a:t>take, get, look, come, bring </a:t>
            </a:r>
            <a:r>
              <a:rPr kumimoji="1" lang="ja-JP" altLang="en-US" sz="3200" dirty="0"/>
              <a:t>など</a:t>
            </a:r>
          </a:p>
        </p:txBody>
      </p:sp>
      <p:sp>
        <p:nvSpPr>
          <p:cNvPr id="7" name="上矢印 6"/>
          <p:cNvSpPr/>
          <p:nvPr/>
        </p:nvSpPr>
        <p:spPr>
          <a:xfrm>
            <a:off x="1129553" y="3812242"/>
            <a:ext cx="537882" cy="3765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12D7136E-ED0C-48A5-B542-DF29EADA7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8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55"/>
    </mc:Choice>
    <mc:Fallback>
      <p:transition spd="slow" advTm="27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07" x="2551113" y="4421188"/>
          <p14:tracePt t="2615" x="2566988" y="4387850"/>
          <p14:tracePt t="2626" x="2598738" y="4344988"/>
          <p14:tracePt t="2642" x="2616200" y="4302125"/>
          <p14:tracePt t="2676" x="2744788" y="4156075"/>
          <p14:tracePt t="2709" x="2767013" y="4144963"/>
          <p14:tracePt t="2746" x="2762250" y="4144963"/>
          <p14:tracePt t="2765" x="2762250" y="4149725"/>
          <p14:tracePt t="2776" x="2755900" y="4156075"/>
          <p14:tracePt t="2795" x="2755900" y="4160838"/>
          <p14:tracePt t="2826" x="2755900" y="4167188"/>
          <p14:tracePt t="2836" x="2755900" y="4176713"/>
          <p14:tracePt t="2845" x="2755900" y="4183063"/>
          <p14:tracePt t="2859" x="2755900" y="4203700"/>
          <p14:tracePt t="2876" x="2755900" y="4237038"/>
          <p14:tracePt t="2893" x="2740025" y="4268788"/>
          <p14:tracePt t="2909" x="2724150" y="4302125"/>
          <p14:tracePt t="2926" x="2713038" y="4340225"/>
          <p14:tracePt t="2943" x="2708275" y="4349750"/>
          <p14:tracePt t="2959" x="2697163" y="4367213"/>
          <p14:tracePt t="2976" x="2670175" y="4414838"/>
          <p14:tracePt t="2993" x="2625725" y="4464050"/>
          <p14:tracePt t="3009" x="2555875" y="4533900"/>
          <p14:tracePt t="3026" x="2463800" y="4621213"/>
          <p14:tracePt t="3042" x="2432050" y="4641850"/>
          <p14:tracePt t="3059" x="2371725" y="4691063"/>
          <p14:tracePt t="3076" x="2335213" y="4718050"/>
          <p14:tracePt t="3092" x="2328863" y="4733925"/>
          <p14:tracePt t="3109" x="2281238" y="4760913"/>
          <p14:tracePt t="3126" x="2209800" y="4837113"/>
          <p14:tracePt t="3142" x="2178050" y="4875213"/>
          <p14:tracePt t="3159" x="2097088" y="4945063"/>
          <p14:tracePt t="3176" x="2063750" y="4960938"/>
          <p14:tracePt t="3192" x="2063750" y="4965700"/>
          <p14:tracePt t="3209" x="2058988" y="4965700"/>
          <p14:tracePt t="3245" x="2047875" y="4972050"/>
          <p14:tracePt t="3255" x="2027238" y="4983163"/>
          <p14:tracePt t="3265" x="2005013" y="4987925"/>
          <p14:tracePt t="3276" x="1982788" y="5003800"/>
          <p14:tracePt t="3292" x="1973263" y="5003800"/>
          <p14:tracePt t="3309" x="1935163" y="5019675"/>
          <p14:tracePt t="3326" x="1917700" y="5030788"/>
          <p14:tracePt t="3342" x="1912938" y="5037138"/>
          <p14:tracePt t="3385" x="1908175" y="5037138"/>
          <p14:tracePt t="3396" x="1901825" y="5037138"/>
          <p14:tracePt t="3409" x="1890713" y="5037138"/>
          <p14:tracePt t="3426" x="1858963" y="5041900"/>
          <p14:tracePt t="3442" x="1836738" y="5041900"/>
          <p14:tracePt t="3459" x="1809750" y="5053013"/>
          <p14:tracePt t="3476" x="1804988" y="5057775"/>
          <p14:tracePt t="3509" x="1800225" y="5057775"/>
          <p14:tracePt t="3546" x="1793875" y="5057775"/>
          <p14:tracePt t="3555" x="1789113" y="5057775"/>
          <p14:tracePt t="3566" x="1778000" y="5057775"/>
          <p14:tracePt t="3576" x="1773238" y="5064125"/>
          <p14:tracePt t="3592" x="1762125" y="5064125"/>
          <p14:tracePt t="3609" x="1755775" y="5064125"/>
          <p14:tracePt t="3666" x="1751013" y="5068888"/>
          <p14:tracePt t="3686" x="1746250" y="5068888"/>
          <p14:tracePt t="3695" x="1746250" y="5073650"/>
          <p14:tracePt t="3706" x="1739900" y="5080000"/>
          <p14:tracePt t="3716" x="1739900" y="5084763"/>
          <p14:tracePt t="3726" x="1739900" y="5091113"/>
          <p14:tracePt t="3746" x="1735138" y="5095875"/>
          <p14:tracePt t="3885" x="1728788" y="5102225"/>
          <p14:tracePt t="3896" x="1724025" y="5106988"/>
          <p14:tracePt t="3905" x="1719263" y="5111750"/>
          <p14:tracePt t="3915" x="1712913" y="5111750"/>
          <p14:tracePt t="3926" x="1708150" y="5111750"/>
          <p14:tracePt t="3942" x="1701800" y="5118100"/>
          <p14:tracePt t="3959" x="1681163" y="5118100"/>
          <p14:tracePt t="3976" x="1620838" y="5118100"/>
          <p14:tracePt t="3992" x="1566863" y="5106988"/>
          <p14:tracePt t="4009" x="1465263" y="5106988"/>
          <p14:tracePt t="4026" x="1389063" y="5106988"/>
          <p14:tracePt t="4042" x="1335088" y="5106988"/>
          <p14:tracePt t="4059" x="1301750" y="5106988"/>
          <p14:tracePt t="4076" x="1285875" y="5106988"/>
          <p14:tracePt t="4092" x="1270000" y="5106988"/>
          <p14:tracePt t="4109" x="1231900" y="5102225"/>
          <p14:tracePt t="4126" x="1193800" y="5091113"/>
          <p14:tracePt t="4142" x="1173163" y="5091113"/>
          <p14:tracePt t="4159" x="1146175" y="5080000"/>
          <p14:tracePt t="4176" x="1112838" y="5080000"/>
          <p14:tracePt t="4192" x="1096963" y="5080000"/>
          <p14:tracePt t="4209" x="1065213" y="5080000"/>
          <p14:tracePt t="4226" x="1020763" y="5068888"/>
          <p14:tracePt t="4243" x="1011238" y="5064125"/>
          <p14:tracePt t="4259" x="957263" y="5041900"/>
          <p14:tracePt t="4276" x="923925" y="5003800"/>
          <p14:tracePt t="4292" x="903288" y="4992688"/>
          <p14:tracePt t="4309" x="858838" y="4960938"/>
          <p14:tracePt t="4326" x="831850" y="4933950"/>
          <p14:tracePt t="4342" x="827088" y="4922838"/>
          <p14:tracePt t="4359" x="793750" y="4884738"/>
          <p14:tracePt t="4376" x="766763" y="4837113"/>
          <p14:tracePt t="4392" x="762000" y="4819650"/>
          <p14:tracePt t="4409" x="739775" y="4787900"/>
          <p14:tracePt t="4426" x="735013" y="4765675"/>
          <p14:tracePt t="4442" x="735013" y="4760913"/>
          <p14:tracePt t="4459" x="735013" y="4733925"/>
          <p14:tracePt t="4476" x="739775" y="4702175"/>
          <p14:tracePt t="4492" x="757238" y="4684713"/>
          <p14:tracePt t="4509" x="773113" y="4652963"/>
          <p14:tracePt t="4526" x="804863" y="4621213"/>
          <p14:tracePt t="4542" x="811213" y="4603750"/>
          <p14:tracePt t="4559" x="854075" y="4572000"/>
          <p14:tracePt t="4576" x="912813" y="4538663"/>
          <p14:tracePt t="4592" x="946150" y="4533900"/>
          <p14:tracePt t="4609" x="993775" y="4518025"/>
          <p14:tracePt t="4626" x="1027113" y="4511675"/>
          <p14:tracePt t="4642" x="1065213" y="4495800"/>
          <p14:tracePt t="4659" x="1184275" y="4468813"/>
          <p14:tracePt t="4676" x="1292225" y="4452938"/>
          <p14:tracePt t="4692" x="1366838" y="4430713"/>
          <p14:tracePt t="4709" x="1501775" y="4403725"/>
          <p14:tracePt t="4726" x="1593850" y="4394200"/>
          <p14:tracePt t="4742" x="1631950" y="4387850"/>
          <p14:tracePt t="4759" x="1674813" y="4376738"/>
          <p14:tracePt t="4776" x="1739900" y="4376738"/>
          <p14:tracePt t="4792" x="1800225" y="4376738"/>
          <p14:tracePt t="4809" x="1881188" y="4376738"/>
          <p14:tracePt t="4826" x="2032000" y="4394200"/>
          <p14:tracePt t="4842" x="2085975" y="4398963"/>
          <p14:tracePt t="4859" x="2220913" y="4437063"/>
          <p14:tracePt t="4876" x="2297113" y="4464050"/>
          <p14:tracePt t="4892" x="2301875" y="4464050"/>
          <p14:tracePt t="4909" x="2308225" y="4468813"/>
          <p14:tracePt t="5066" x="2317750" y="4475163"/>
          <p14:tracePt t="5075" x="2339975" y="4479925"/>
          <p14:tracePt t="5086" x="2351088" y="4479925"/>
          <p14:tracePt t="5095" x="2362200" y="4479925"/>
          <p14:tracePt t="5109" x="2382838" y="4491038"/>
          <p14:tracePt t="5126" x="2420938" y="4491038"/>
          <p14:tracePt t="5142" x="2425700" y="4491038"/>
          <p14:tracePt t="5159" x="2447925" y="4491038"/>
          <p14:tracePt t="5176" x="2459038" y="4495800"/>
          <p14:tracePt t="5192" x="2463800" y="4495800"/>
          <p14:tracePt t="5209" x="2481263" y="4506913"/>
          <p14:tracePt t="5226" x="2490788" y="4511675"/>
          <p14:tracePt t="5242" x="2508250" y="4511675"/>
          <p14:tracePt t="5259" x="2535238" y="4522788"/>
          <p14:tracePt t="5276" x="2562225" y="4545013"/>
          <p14:tracePt t="5292" x="2571750" y="4549775"/>
          <p14:tracePt t="5309" x="2609850" y="4560888"/>
          <p14:tracePt t="5326" x="2632075" y="4576763"/>
          <p14:tracePt t="5342" x="2647950" y="4583113"/>
          <p14:tracePt t="5359" x="2652713" y="4583113"/>
          <p14:tracePt t="5645" x="2643188" y="4583113"/>
          <p14:tracePt t="5656" x="2636838" y="4587875"/>
          <p14:tracePt t="5665" x="2632075" y="4587875"/>
          <p14:tracePt t="5695" x="2632075" y="4594225"/>
          <p14:tracePt t="5705" x="2625725" y="4594225"/>
          <p14:tracePt t="5715" x="2620963" y="4598988"/>
          <p14:tracePt t="5726" x="2616200" y="4603750"/>
          <p14:tracePt t="5743" x="2609850" y="4603750"/>
          <p14:tracePt t="5759" x="2593975" y="4610100"/>
          <p14:tracePt t="5776" x="2582863" y="4621213"/>
          <p14:tracePt t="5792" x="2571750" y="4630738"/>
          <p14:tracePt t="5809" x="2544763" y="4652963"/>
          <p14:tracePt t="5826" x="2517775" y="4679950"/>
          <p14:tracePt t="5842" x="2486025" y="4702175"/>
          <p14:tracePt t="5859" x="2447925" y="4729163"/>
          <p14:tracePt t="5876" x="2398713" y="4765675"/>
          <p14:tracePt t="5892" x="2389188" y="4783138"/>
          <p14:tracePt t="5909" x="2371725" y="4787900"/>
          <p14:tracePt t="5926" x="2335213" y="4799013"/>
          <p14:tracePt t="5942" x="2308225" y="4814888"/>
          <p14:tracePt t="5959" x="2263775" y="4837113"/>
          <p14:tracePt t="5976" x="2247900" y="4841875"/>
          <p14:tracePt t="5992" x="2243138" y="4841875"/>
          <p14:tracePt t="6009" x="2243138" y="4848225"/>
          <p14:tracePt t="6026" x="2236788" y="4848225"/>
          <p14:tracePt t="6043" x="2227263" y="4848225"/>
          <p14:tracePt t="6059" x="2209800" y="4848225"/>
          <p14:tracePt t="6076" x="2193925" y="4848225"/>
          <p14:tracePt t="6109" x="2189163" y="4848225"/>
          <p14:tracePt t="6915" x="2189163" y="4852988"/>
          <p14:tracePt t="6925" x="2189163" y="4857750"/>
          <p14:tracePt t="6947" x="2189163" y="4864100"/>
          <p14:tracePt t="6956" x="2189163" y="4868863"/>
          <p14:tracePt t="6986" x="2189163" y="4875213"/>
          <p14:tracePt t="6997" x="2189163" y="4879975"/>
          <p14:tracePt t="7025" x="2189163" y="4891088"/>
          <p14:tracePt t="7126" x="2189163" y="4902200"/>
          <p14:tracePt t="7135" x="2171700" y="4922838"/>
          <p14:tracePt t="7146" x="2155825" y="4938713"/>
          <p14:tracePt t="7159" x="2144713" y="4949825"/>
          <p14:tracePt t="7176" x="2112963" y="4983163"/>
          <p14:tracePt t="7192" x="2090738" y="4992688"/>
          <p14:tracePt t="7209" x="2058988" y="5030788"/>
          <p14:tracePt t="7226" x="1982788" y="5095875"/>
          <p14:tracePt t="7242" x="1901825" y="5176838"/>
          <p14:tracePt t="7259" x="1800225" y="5273675"/>
          <p14:tracePt t="7276" x="1616075" y="5426075"/>
          <p14:tracePt t="7292" x="1546225" y="5464175"/>
          <p14:tracePt t="7309" x="1366838" y="5572125"/>
          <p14:tracePt t="7326" x="1227138" y="5610225"/>
          <p14:tracePt t="7342" x="1193800" y="5614988"/>
          <p14:tracePt t="7359" x="1162050" y="5626100"/>
          <p14:tracePt t="7376" x="1155700" y="5626100"/>
          <p14:tracePt t="7415" x="1150938" y="5626100"/>
          <p14:tracePt t="7426" x="1150938" y="5619750"/>
          <p14:tracePt t="7516" x="1150938" y="5614988"/>
          <p14:tracePt t="7886" x="1155700" y="5614988"/>
          <p14:tracePt t="7897" x="1204913" y="5614988"/>
          <p14:tracePt t="7905" x="1227138" y="5614988"/>
          <p14:tracePt t="7916" x="1247775" y="5626100"/>
          <p14:tracePt t="7942" x="1346200" y="5626100"/>
          <p14:tracePt t="7976" x="1481138" y="5603875"/>
          <p14:tracePt t="8009" x="1519238" y="5599113"/>
          <p14:tracePt t="8026" x="1562100" y="5592763"/>
          <p14:tracePt t="8042" x="1573213" y="5581650"/>
          <p14:tracePt t="8059" x="1663700" y="5576888"/>
          <p14:tracePt t="8076" x="1724025" y="5576888"/>
          <p14:tracePt t="8092" x="1735138" y="5576888"/>
          <p14:tracePt t="8109" x="1739900" y="5576888"/>
          <p14:tracePt t="8236" x="1746250" y="5576888"/>
          <p14:tracePt t="8486" x="1773238" y="5576888"/>
          <p14:tracePt t="8496" x="1809750" y="5588000"/>
          <p14:tracePt t="8505" x="1831975" y="5588000"/>
          <p14:tracePt t="8516" x="1858963" y="5588000"/>
          <p14:tracePt t="8526" x="1897063" y="5588000"/>
          <p14:tracePt t="8559" x="1982788" y="5592763"/>
          <p14:tracePt t="8592" x="2063750" y="5572125"/>
          <p14:tracePt t="8626" x="2281238" y="5507038"/>
          <p14:tracePt t="8642" x="2335213" y="5495925"/>
          <p14:tracePt t="8659" x="2436813" y="5495925"/>
          <p14:tracePt t="8676" x="2474913" y="5495925"/>
          <p14:tracePt t="8692" x="2497138" y="5495925"/>
          <p14:tracePt t="8709" x="2528888" y="5500688"/>
          <p14:tracePt t="8726" x="2535238" y="5500688"/>
          <p14:tracePt t="8826" x="2544763" y="5507038"/>
          <p14:tracePt t="8836" x="2562225" y="5511800"/>
          <p14:tracePt t="8846" x="2566988" y="5518150"/>
          <p14:tracePt t="8859" x="2571750" y="5522913"/>
          <p14:tracePt t="9215" x="2609850" y="5522913"/>
          <p14:tracePt t="9226" x="2663825" y="5534025"/>
          <p14:tracePt t="9235" x="2686050" y="5538788"/>
          <p14:tracePt t="9246" x="2690813" y="5538788"/>
          <p14:tracePt t="9276" x="2735263" y="5549900"/>
          <p14:tracePt t="9309" x="2843213" y="5549900"/>
          <p14:tracePt t="9342" x="2978150" y="5538788"/>
          <p14:tracePt t="9359" x="3063875" y="5538788"/>
          <p14:tracePt t="9376" x="3124200" y="5538788"/>
          <p14:tracePt t="9392" x="3160713" y="5538788"/>
          <p14:tracePt t="9409" x="3252788" y="5561013"/>
          <p14:tracePt t="9426" x="3313113" y="5565775"/>
          <p14:tracePt t="9442" x="3351213" y="5565775"/>
          <p14:tracePt t="9459" x="3382963" y="5565775"/>
          <p14:tracePt t="9526" x="3387725" y="5572125"/>
          <p14:tracePt t="9536" x="3405188" y="5576888"/>
          <p14:tracePt t="9546" x="3425825" y="5576888"/>
          <p14:tracePt t="9559" x="3452813" y="5581650"/>
          <p14:tracePt t="9576" x="3529013" y="5592763"/>
          <p14:tracePt t="9592" x="3551238" y="5599113"/>
          <p14:tracePt t="9609" x="3556000" y="5603875"/>
          <p14:tracePt t="9706" x="3560763" y="5603875"/>
          <p14:tracePt t="10005" x="3567113" y="5603875"/>
          <p14:tracePt t="10015" x="3582988" y="5603875"/>
          <p14:tracePt t="10026" x="3632200" y="5603875"/>
          <p14:tracePt t="10042" x="3679825" y="5603875"/>
          <p14:tracePt t="10076" x="4005263" y="5581650"/>
          <p14:tracePt t="10109" x="4095750" y="5572125"/>
          <p14:tracePt t="10159" x="4102100" y="5565775"/>
          <p14:tracePt t="10176" x="4129088" y="5565775"/>
          <p14:tracePt t="10192" x="4129088" y="5561013"/>
          <p14:tracePt t="10256" x="4133850" y="5561013"/>
          <p14:tracePt t="10706" x="4129088" y="5554663"/>
          <p14:tracePt t="10715" x="4025900" y="5500688"/>
          <p14:tracePt t="10726" x="3956050" y="5468938"/>
          <p14:tracePt t="10743" x="3863975" y="5410200"/>
          <p14:tracePt t="10776" x="3668713" y="5230813"/>
          <p14:tracePt t="10809" x="3432175" y="5046663"/>
          <p14:tracePt t="10842" x="3097213" y="4837113"/>
          <p14:tracePt t="10859" x="2728913" y="4621213"/>
          <p14:tracePt t="10876" x="2355850" y="4394200"/>
          <p14:tracePt t="10892" x="2263775" y="4349750"/>
          <p14:tracePt t="10909" x="2085975" y="4257675"/>
          <p14:tracePt t="10926" x="2020888" y="4221163"/>
          <p14:tracePt t="10942" x="2016125" y="4214813"/>
          <p14:tracePt t="10959" x="2000250" y="4210050"/>
          <p14:tracePt t="10976" x="1982788" y="4210050"/>
          <p14:tracePt t="10992" x="1973263" y="4214813"/>
          <p14:tracePt t="11009" x="1939925" y="4252913"/>
          <p14:tracePt t="11026" x="1917700" y="4349750"/>
          <p14:tracePt t="11042" x="1901825" y="4383088"/>
          <p14:tracePt t="11059" x="1870075" y="4457700"/>
          <p14:tracePt t="11076" x="1827213" y="4491038"/>
          <p14:tracePt t="11092" x="1793875" y="4502150"/>
          <p14:tracePt t="11109" x="1643063" y="4502150"/>
          <p14:tracePt t="11126" x="1400175" y="4495800"/>
          <p14:tracePt t="11142" x="1296988" y="4475163"/>
          <p14:tracePt t="11159" x="984250" y="4367213"/>
          <p14:tracePt t="11176" x="788988" y="4248150"/>
          <p14:tracePt t="11192" x="654050" y="4129088"/>
          <p14:tracePt t="11209" x="534988" y="3967163"/>
          <p14:tracePt t="11226" x="454025" y="3814763"/>
          <p14:tracePt t="11242" x="388938" y="3713163"/>
          <p14:tracePt t="11259" x="276225" y="3551238"/>
          <p14:tracePt t="11276" x="200025" y="3436938"/>
          <p14:tracePt t="11292" x="150813" y="3340100"/>
          <p14:tracePt t="11309" x="112713" y="3209925"/>
          <p14:tracePt t="11326" x="80963" y="3016250"/>
          <p14:tracePt t="11342" x="80963" y="2879725"/>
          <p14:tracePt t="11359" x="80963" y="2652713"/>
          <p14:tracePt t="11376" x="80963" y="2290763"/>
          <p14:tracePt t="11392" x="69850" y="2074863"/>
          <p14:tracePt t="11409" x="69850" y="1912938"/>
          <p14:tracePt t="11426" x="69850" y="1762125"/>
          <p14:tracePt t="11442" x="85725" y="1719263"/>
          <p14:tracePt t="11459" x="161925" y="1627188"/>
          <p14:tracePt t="11476" x="303213" y="1512888"/>
          <p14:tracePt t="11492" x="366713" y="1474788"/>
          <p14:tracePt t="11509" x="539750" y="1382713"/>
          <p14:tracePt t="11526" x="703263" y="1301750"/>
          <p14:tracePt t="11542" x="762000" y="1274763"/>
          <p14:tracePt t="11559" x="858838" y="1200150"/>
          <p14:tracePt t="11576" x="950913" y="1155700"/>
          <p14:tracePt t="11592" x="989013" y="1139825"/>
          <p14:tracePt t="11609" x="1108075" y="1128713"/>
          <p14:tracePt t="11626" x="1238250" y="1128713"/>
          <p14:tracePt t="11643" x="1285875" y="1128713"/>
          <p14:tracePt t="11659" x="1404938" y="1162050"/>
          <p14:tracePt t="11676" x="1508125" y="1227138"/>
          <p14:tracePt t="11693" x="1535113" y="1258888"/>
          <p14:tracePt t="11709" x="1627188" y="1420813"/>
          <p14:tracePt t="11726" x="1719263" y="1604963"/>
          <p14:tracePt t="11743" x="1746250" y="1663700"/>
          <p14:tracePt t="11759" x="1751013" y="1827213"/>
          <p14:tracePt t="11776" x="1751013" y="1993900"/>
          <p14:tracePt t="11792" x="1751013" y="2108200"/>
          <p14:tracePt t="11809" x="1773238" y="2270125"/>
          <p14:tracePt t="11826" x="1809750" y="2405063"/>
          <p14:tracePt t="11842" x="1843088" y="2535238"/>
          <p14:tracePt t="11859" x="1874838" y="2733675"/>
          <p14:tracePt t="11876" x="1870075" y="2863850"/>
          <p14:tracePt t="11892" x="1816100" y="2998788"/>
          <p14:tracePt t="11909" x="1719263" y="3198813"/>
          <p14:tracePt t="11926" x="1636713" y="3409950"/>
          <p14:tracePt t="11942" x="1589088" y="3540125"/>
          <p14:tracePt t="11959" x="1555750" y="3663950"/>
          <p14:tracePt t="11976" x="1539875" y="3722688"/>
          <p14:tracePt t="11992" x="1539875" y="3733800"/>
          <p14:tracePt t="12009" x="1539875" y="3740150"/>
          <p14:tracePt t="12095" x="1539875" y="3733800"/>
          <p14:tracePt t="12105" x="1539875" y="3729038"/>
          <p14:tracePt t="12116" x="1539875" y="3722688"/>
          <p14:tracePt t="12126" x="1539875" y="3717925"/>
          <p14:tracePt t="12142" x="1546225" y="3713163"/>
          <p14:tracePt t="12159" x="1546225" y="3706813"/>
          <p14:tracePt t="12176" x="1546225" y="3702050"/>
          <p14:tracePt t="12192" x="1546225" y="3695700"/>
          <p14:tracePt t="12209" x="1550988" y="3690938"/>
          <p14:tracePt t="12226" x="1555750" y="3679825"/>
          <p14:tracePt t="12259" x="1555750" y="3675063"/>
          <p14:tracePt t="12276" x="1573213" y="3652838"/>
          <p14:tracePt t="12292" x="1589088" y="3641725"/>
          <p14:tracePt t="12309" x="1631950" y="3594100"/>
          <p14:tracePt t="12326" x="1674813" y="3551238"/>
          <p14:tracePt t="12342" x="1692275" y="3529013"/>
          <p14:tracePt t="12359" x="1746250" y="3475038"/>
          <p14:tracePt t="12376" x="1890713" y="3394075"/>
          <p14:tracePt t="12392" x="1962150" y="3367088"/>
          <p14:tracePt t="12409" x="2189163" y="3259138"/>
          <p14:tracePt t="12426" x="2378075" y="3178175"/>
          <p14:tracePt t="12442" x="2540000" y="3140075"/>
          <p14:tracePt t="12459" x="2789238" y="3097213"/>
          <p14:tracePt t="12476" x="2955925" y="3086100"/>
          <p14:tracePt t="12492" x="3079750" y="3074988"/>
          <p14:tracePt t="12509" x="3279775" y="3063875"/>
          <p14:tracePt t="12526" x="3398838" y="3059113"/>
          <p14:tracePt t="12542" x="3452813" y="3036888"/>
          <p14:tracePt t="12559" x="3524250" y="3021013"/>
          <p14:tracePt t="12576" x="3578225" y="2994025"/>
          <p14:tracePt t="12592" x="3587750" y="2978150"/>
          <p14:tracePt t="12609" x="3605213" y="2951163"/>
          <p14:tracePt t="12626" x="3609975" y="2940050"/>
          <p14:tracePt t="12642" x="3609975" y="2933700"/>
          <p14:tracePt t="12659" x="3614738" y="2924175"/>
          <p14:tracePt t="12676" x="3632200" y="2913063"/>
          <p14:tracePt t="12692" x="3636963" y="2906713"/>
          <p14:tracePt t="12709" x="3641725" y="2897188"/>
          <p14:tracePt t="12726" x="3641725" y="2886075"/>
          <p14:tracePt t="12742" x="3641725" y="2874963"/>
          <p14:tracePt t="12759" x="3641725" y="2863850"/>
          <p14:tracePt t="12776" x="3636963" y="2852738"/>
          <p14:tracePt t="12792" x="3636963" y="2847975"/>
          <p14:tracePt t="12809" x="3632200" y="2836863"/>
          <p14:tracePt t="12826" x="3632200" y="2832100"/>
          <p14:tracePt t="12859" x="3625850" y="2820988"/>
          <p14:tracePt t="12876" x="3614738" y="2809875"/>
          <p14:tracePt t="12892" x="3609975" y="2794000"/>
          <p14:tracePt t="12909" x="3594100" y="2782888"/>
          <p14:tracePt t="12926" x="3582988" y="2771775"/>
          <p14:tracePt t="12942" x="3578225" y="2771775"/>
          <p14:tracePt t="12959" x="3571875" y="2762250"/>
          <p14:tracePt t="12976" x="3567113" y="2751138"/>
          <p14:tracePt t="12992" x="3560763" y="2751138"/>
          <p14:tracePt t="13009" x="3556000" y="2740025"/>
          <p14:tracePt t="13026" x="3544888" y="2733675"/>
          <p14:tracePt t="13042" x="3540125" y="2728913"/>
          <p14:tracePt t="13106" x="3533775" y="2724150"/>
          <p14:tracePt t="13115" x="3506788" y="2717800"/>
          <p14:tracePt t="13126" x="3432175" y="2706688"/>
          <p14:tracePt t="13142" x="3306763" y="2686050"/>
          <p14:tracePt t="13159" x="3178175" y="2670175"/>
          <p14:tracePt t="13176" x="3043238" y="2620963"/>
          <p14:tracePt t="13192" x="2989263" y="2593975"/>
          <p14:tracePt t="13209" x="2924175" y="2562225"/>
          <p14:tracePt t="13226" x="2852738" y="2481263"/>
          <p14:tracePt t="13242" x="2794000" y="2420938"/>
          <p14:tracePt t="13259" x="2728913" y="2335213"/>
          <p14:tracePt t="13276" x="2605088" y="2144713"/>
          <p14:tracePt t="13292" x="2555875" y="2074863"/>
          <p14:tracePt t="13309" x="2443163" y="1897063"/>
          <p14:tracePt t="13326" x="2366963" y="1804988"/>
          <p14:tracePt t="13342" x="2355850" y="1782763"/>
          <p14:tracePt t="13359" x="2328863" y="1724025"/>
          <p14:tracePt t="13376" x="2324100" y="1663700"/>
          <p14:tracePt t="13392" x="2324100" y="1643063"/>
          <p14:tracePt t="13409" x="2324100" y="1582738"/>
          <p14:tracePt t="13426" x="2344738" y="1539875"/>
          <p14:tracePt t="13442" x="2351088" y="1535113"/>
          <p14:tracePt t="13459" x="2382838" y="1512888"/>
          <p14:tracePt t="13476" x="2497138" y="1458913"/>
          <p14:tracePt t="13492" x="2544763" y="1447800"/>
          <p14:tracePt t="13509" x="2762250" y="1438275"/>
          <p14:tracePt t="13526" x="3016250" y="1438275"/>
          <p14:tracePt t="13542" x="3106738" y="1443038"/>
          <p14:tracePt t="13559" x="3225800" y="1481138"/>
          <p14:tracePt t="13576" x="3270250" y="1508125"/>
          <p14:tracePt t="13592" x="3275013" y="1524000"/>
          <p14:tracePt t="13609" x="3297238" y="1562100"/>
          <p14:tracePt t="13626" x="3317875" y="1604963"/>
          <p14:tracePt t="13642" x="3317875" y="1609725"/>
          <p14:tracePt t="13659" x="3328988" y="1620838"/>
          <p14:tracePt t="16707" x="3436938" y="2566988"/>
          <p14:tracePt t="16715" x="3436938" y="2605088"/>
          <p14:tracePt t="16726" x="3436938" y="2697163"/>
          <p14:tracePt t="16742" x="3432175" y="2724150"/>
          <p14:tracePt t="16776" x="3414713" y="2897188"/>
          <p14:tracePt t="16809" x="3378200" y="3106738"/>
          <p14:tracePt t="16842" x="3275013" y="3436938"/>
          <p14:tracePt t="16859" x="3232150" y="3560763"/>
          <p14:tracePt t="16876" x="3160713" y="3614738"/>
          <p14:tracePt t="16892" x="3128963" y="3632200"/>
          <p14:tracePt t="16909" x="3113088" y="3632200"/>
          <p14:tracePt t="16926" x="3106738" y="3632200"/>
          <p14:tracePt t="16959" x="3101975" y="3632200"/>
          <p14:tracePt t="17015" x="3101975" y="3625850"/>
          <p14:tracePt t="17125" x="3101975" y="3621088"/>
          <p14:tracePt t="19857" x="2690813" y="3983038"/>
          <p14:tracePt t="19865" x="2625725" y="3983038"/>
          <p14:tracePt t="19875" x="2540000" y="3983038"/>
          <p14:tracePt t="19892" x="2486025" y="3971925"/>
          <p14:tracePt t="19909" x="2335213" y="3859213"/>
          <p14:tracePt t="19926" x="2112963" y="3659188"/>
          <p14:tracePt t="19959" x="1809750" y="3367088"/>
          <p14:tracePt t="19992" x="1647825" y="3043238"/>
          <p14:tracePt t="20026" x="1620838" y="2636838"/>
          <p14:tracePt t="20042" x="1643063" y="2544763"/>
          <p14:tracePt t="20059" x="1735138" y="2351088"/>
          <p14:tracePt t="20076" x="1870075" y="2209800"/>
          <p14:tracePt t="20092" x="2005013" y="2124075"/>
          <p14:tracePt t="20109" x="2324100" y="2009775"/>
          <p14:tracePt t="20126" x="2632075" y="1973263"/>
          <p14:tracePt t="20142" x="2971800" y="1955800"/>
          <p14:tracePt t="20159" x="3290888" y="1978025"/>
          <p14:tracePt t="20176" x="3414713" y="2016125"/>
          <p14:tracePt t="20192" x="3468688" y="2043113"/>
          <p14:tracePt t="20209" x="3497263" y="2058988"/>
          <p14:tracePt t="20226" x="3502025" y="2097088"/>
          <p14:tracePt t="20242" x="3506788" y="2112963"/>
          <p14:tracePt t="20259" x="3517900" y="2135188"/>
          <p14:tracePt t="20276" x="3533775" y="2166938"/>
          <p14:tracePt t="20292" x="3540125" y="2178050"/>
          <p14:tracePt t="20309" x="3556000" y="2205038"/>
          <p14:tracePt t="20326" x="3571875" y="2232025"/>
          <p14:tracePt t="20342" x="3578225" y="2243138"/>
          <p14:tracePt t="20359" x="3621088" y="2270125"/>
          <p14:tracePt t="20376" x="3690938" y="2312988"/>
          <p14:tracePt t="20392" x="3733800" y="2328863"/>
          <p14:tracePt t="20409" x="3875088" y="2405063"/>
          <p14:tracePt t="20426" x="4048125" y="2497138"/>
          <p14:tracePt t="20442" x="4090988" y="2524125"/>
          <p14:tracePt t="20459" x="4194175" y="2620963"/>
          <p14:tracePt t="20476" x="4295775" y="2706688"/>
          <p14:tracePt t="20492" x="4333875" y="2728913"/>
          <p14:tracePt t="20509" x="4452938" y="2789238"/>
          <p14:tracePt t="20526" x="4587875" y="2843213"/>
          <p14:tracePt t="20542" x="4641850" y="2863850"/>
          <p14:tracePt t="20559" x="4826000" y="2901950"/>
          <p14:tracePt t="20576" x="5019675" y="2951163"/>
          <p14:tracePt t="20592" x="5075238" y="2960688"/>
          <p14:tracePt t="20609" x="5230813" y="2998788"/>
          <p14:tracePt t="20626" x="5360988" y="3025775"/>
          <p14:tracePt t="20643" x="5414963" y="3036888"/>
          <p14:tracePt t="20659" x="5556250" y="3063875"/>
          <p14:tracePt t="20676" x="5637213" y="3074988"/>
          <p14:tracePt t="20692" x="5691188" y="3086100"/>
          <p14:tracePt t="20709" x="5738813" y="3086100"/>
          <p14:tracePt t="20726" x="5765800" y="3086100"/>
          <p14:tracePt t="20742" x="5781675" y="3086100"/>
          <p14:tracePt t="20759" x="5826125" y="3086100"/>
          <p14:tracePt t="20776" x="5842000" y="3090863"/>
          <p14:tracePt t="20792" x="5846763" y="3090863"/>
          <p14:tracePt t="24157" x="2047875" y="2847975"/>
          <p14:tracePt t="24166" x="1928813" y="2816225"/>
          <p14:tracePt t="24176" x="1816100" y="2782888"/>
          <p14:tracePt t="24192" x="1712913" y="2755900"/>
          <p14:tracePt t="24209" x="1528763" y="2701925"/>
          <p14:tracePt t="24226" x="1339850" y="2674938"/>
          <p14:tracePt t="24242" x="1238250" y="2663825"/>
          <p14:tracePt t="24276" x="1069975" y="2652713"/>
          <p14:tracePt t="24309" x="1238250" y="2636838"/>
          <p14:tracePt t="24342" x="1831975" y="2620963"/>
          <p14:tracePt t="24359" x="1890713" y="2620963"/>
          <p14:tracePt t="24376" x="1897063" y="2620963"/>
          <p14:tracePt t="24426" x="1897063" y="2616200"/>
          <p14:tracePt t="24435" x="1870075" y="2616200"/>
          <p14:tracePt t="24446" x="1728788" y="2616200"/>
          <p14:tracePt t="24459" x="1577975" y="2616200"/>
          <p14:tracePt t="24475" x="838200" y="2535238"/>
          <p14:tracePt t="24492" x="611188" y="2481263"/>
          <p14:tracePt t="24509" x="161925" y="2308225"/>
          <p14:tracePt t="24526" x="53975" y="2193925"/>
          <p14:tracePt t="24542" x="49213" y="2162175"/>
          <p14:tracePt t="24559" x="107950" y="2036763"/>
          <p14:tracePt t="24576" x="411163" y="1816100"/>
          <p14:tracePt t="24592" x="604838" y="1719263"/>
          <p14:tracePt t="24609" x="1312863" y="1438275"/>
          <p14:tracePt t="24626" x="2144713" y="1265238"/>
          <p14:tracePt t="24642" x="2490788" y="1231900"/>
          <p14:tracePt t="24659" x="3360738" y="1231900"/>
          <p14:tracePt t="24676" x="3863975" y="1335088"/>
          <p14:tracePt t="24692" x="3929063" y="1373188"/>
          <p14:tracePt t="24709" x="3976688" y="1497013"/>
          <p14:tracePt t="24726" x="3960813" y="1636713"/>
          <p14:tracePt t="24742" x="3933825" y="1681163"/>
          <p14:tracePt t="24759" x="3821113" y="1778000"/>
          <p14:tracePt t="24776" x="3717925" y="1820863"/>
          <p14:tracePt t="24792" x="3706813" y="1820863"/>
          <p14:tracePt t="24809" x="3702050" y="1820863"/>
          <p14:tracePt t="24843" x="3702050" y="1816100"/>
          <p14:tracePt t="24859" x="3702050" y="1766888"/>
          <p14:tracePt t="24895" x="3702050" y="1773238"/>
          <p14:tracePt t="24909" x="3675063" y="1874838"/>
          <p14:tracePt t="24926" x="3560763" y="2162175"/>
          <p14:tracePt t="24942" x="3475038" y="2425700"/>
          <p14:tracePt t="24959" x="3459163" y="2679700"/>
          <p14:tracePt t="24976" x="3690938" y="3160713"/>
          <p14:tracePt t="24992" x="3949700" y="3571875"/>
          <p14:tracePt t="25009" x="4171950" y="3832225"/>
          <p14:tracePt t="25026" x="4241800" y="3976688"/>
          <p14:tracePt t="25042" x="4221163" y="4021138"/>
          <p14:tracePt t="25059" x="3971925" y="4167188"/>
          <p14:tracePt t="25076" x="3248025" y="4284663"/>
          <p14:tracePt t="25092" x="2933700" y="4295775"/>
          <p14:tracePt t="25109" x="1989138" y="4295775"/>
          <p14:tracePt t="25126" x="1155700" y="4275138"/>
          <p14:tracePt t="25142" x="939800" y="4248150"/>
          <p14:tracePt t="25159" x="519113" y="4140200"/>
          <p14:tracePt t="25176" x="334963" y="4014788"/>
          <p14:tracePt t="25192" x="307975" y="3960813"/>
          <p14:tracePt t="25209" x="285750" y="3767138"/>
          <p14:tracePt t="25225" x="350838" y="3587750"/>
          <p14:tracePt t="25242" x="400050" y="3529013"/>
          <p14:tracePt t="25259" x="604838" y="3378200"/>
          <p14:tracePt t="25275" x="1000125" y="3248025"/>
          <p14:tracePt t="25292" x="1247775" y="3205163"/>
          <p14:tracePt t="25309" x="2178050" y="3187700"/>
          <p14:tracePt t="25326" x="2843213" y="3270250"/>
          <p14:tracePt t="25342" x="2944813" y="3317875"/>
          <p14:tracePt t="25359" x="3063875" y="3436938"/>
          <p14:tracePt t="25376" x="3113088" y="3490913"/>
          <p14:tracePt t="25392" x="3117850" y="3506788"/>
          <p14:tracePt t="25409" x="3140075" y="3513138"/>
          <p14:tracePt t="25426" x="3221038" y="3517900"/>
          <p14:tracePt t="25442" x="3394075" y="3517900"/>
          <p14:tracePt t="25459" x="3713163" y="3517900"/>
          <p14:tracePt t="25476" x="3859213" y="3529013"/>
          <p14:tracePt t="25492" x="3913188" y="3544888"/>
          <p14:tracePt t="25509" x="3933825" y="3560763"/>
          <p14:tracePt t="25525" x="4005263" y="3578225"/>
          <p14:tracePt t="25542" x="4117975" y="3578225"/>
          <p14:tracePt t="25559" x="4306888" y="3578225"/>
          <p14:tracePt t="25576" x="4675188" y="3578225"/>
          <p14:tracePt t="25592" x="4938713" y="3578225"/>
          <p14:tracePt t="25609" x="5138738" y="3578225"/>
          <p14:tracePt t="25626" x="5199063" y="3582988"/>
          <p14:tracePt t="25915" x="5199063" y="35877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句動詞の３パターン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600" dirty="0"/>
              <a:t>A. </a:t>
            </a:r>
            <a:r>
              <a:rPr kumimoji="1" lang="ja-JP" altLang="en-US" sz="3600" dirty="0"/>
              <a:t>自動詞＋前置詞が他動詞のように働く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　　</a:t>
            </a:r>
            <a:r>
              <a:rPr lang="en-US" altLang="ja-JP" sz="3600" dirty="0"/>
              <a:t>look at X  =  see X     </a:t>
            </a:r>
          </a:p>
          <a:p>
            <a:pPr marL="0" indent="0">
              <a:buNone/>
            </a:pPr>
            <a:r>
              <a:rPr lang="en-US" altLang="ja-JP" sz="3600" dirty="0"/>
              <a:t>B. </a:t>
            </a:r>
            <a:r>
              <a:rPr lang="ja-JP" altLang="en-US" sz="3600" dirty="0"/>
              <a:t>他動詞＋副詞</a:t>
            </a:r>
            <a:endParaRPr lang="en-US" altLang="ja-JP" sz="3600" dirty="0"/>
          </a:p>
          <a:p>
            <a:pPr marL="0" indent="0">
              <a:buNone/>
            </a:pPr>
            <a:r>
              <a:rPr lang="en-US" altLang="ja-JP" sz="3600" dirty="0"/>
              <a:t>      take off X     </a:t>
            </a:r>
          </a:p>
          <a:p>
            <a:pPr marL="0" indent="0">
              <a:buNone/>
            </a:pPr>
            <a:r>
              <a:rPr kumimoji="1" lang="en-US" altLang="ja-JP" sz="3600" dirty="0"/>
              <a:t>C. </a:t>
            </a:r>
            <a:r>
              <a:rPr kumimoji="1" lang="ja-JP" altLang="en-US" sz="3600" dirty="0"/>
              <a:t>自動詞＋副詞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en-US" altLang="ja-JP" sz="3600" dirty="0"/>
              <a:t>      come off</a:t>
            </a:r>
            <a:endParaRPr kumimoji="1" lang="ja-JP" altLang="en-US" sz="3600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443A42A9-3DC7-466F-8C5A-6DF4EEA3F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1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27"/>
    </mc:Choice>
    <mc:Fallback>
      <p:transition spd="slow" advTm="52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32" x="6127750" y="2767013"/>
          <p14:tracePt t="1841" x="6161088" y="2706688"/>
          <p14:tracePt t="1850" x="6165850" y="2670175"/>
          <p14:tracePt t="1860" x="6188075" y="2616200"/>
          <p14:tracePt t="1870" x="6192838" y="2571750"/>
          <p14:tracePt t="1904" x="6215063" y="2481263"/>
          <p14:tracePt t="1937" x="6230938" y="2425700"/>
          <p14:tracePt t="1970" x="6242050" y="2362200"/>
          <p14:tracePt t="1987" x="6242050" y="2351088"/>
          <p14:tracePt t="2004" x="6242050" y="2324100"/>
          <p14:tracePt t="2020" x="6242050" y="2301875"/>
          <p14:tracePt t="2037" x="6242050" y="2297113"/>
          <p14:tracePt t="2054" x="6242050" y="2290763"/>
          <p14:tracePt t="2070" x="6242050" y="2286000"/>
          <p14:tracePt t="2087" x="6242050" y="2281238"/>
          <p14:tracePt t="2104" x="6242050" y="2270125"/>
          <p14:tracePt t="2120" x="6242050" y="2254250"/>
          <p14:tracePt t="2137" x="6242050" y="2243138"/>
          <p14:tracePt t="2154" x="6242050" y="2216150"/>
          <p14:tracePt t="2170" x="6242050" y="2198688"/>
          <p14:tracePt t="2187" x="6242050" y="2193925"/>
          <p14:tracePt t="2204" x="6242050" y="2189163"/>
          <p14:tracePt t="2890" x="6242050" y="2220913"/>
          <p14:tracePt t="2900" x="6242050" y="2247900"/>
          <p14:tracePt t="2910" x="6242050" y="2286000"/>
          <p14:tracePt t="2920" x="6242050" y="2351088"/>
          <p14:tracePt t="2937" x="6242050" y="2371725"/>
          <p14:tracePt t="2954" x="6257925" y="2452688"/>
          <p14:tracePt t="2970" x="6280150" y="2497138"/>
          <p14:tracePt t="2987" x="6289675" y="2524125"/>
          <p14:tracePt t="3020" x="6318250" y="2566988"/>
          <p14:tracePt t="3054" x="6318250" y="2578100"/>
          <p14:tracePt t="3087" x="6318250" y="2582863"/>
          <p14:tracePt t="3120" x="6327775" y="2582863"/>
          <p14:tracePt t="3137" x="6338888" y="2582863"/>
          <p14:tracePt t="3154" x="6345238" y="2571750"/>
          <p14:tracePt t="3200" x="6350000" y="2571750"/>
          <p14:tracePt t="3220" x="6354763" y="2571750"/>
          <p14:tracePt t="3230" x="6372225" y="2571750"/>
          <p14:tracePt t="3240" x="6403975" y="2589213"/>
          <p14:tracePt t="3254" x="6415088" y="2598738"/>
          <p14:tracePt t="3270" x="6469063" y="2636838"/>
          <p14:tracePt t="3287" x="6484938" y="2652713"/>
          <p14:tracePt t="3304" x="6511925" y="2679700"/>
          <p14:tracePt t="3320" x="6511925" y="2690813"/>
          <p14:tracePt t="3337" x="6511925" y="2697163"/>
          <p14:tracePt t="3354" x="6511925" y="2706688"/>
          <p14:tracePt t="3370" x="6511925" y="2713038"/>
          <p14:tracePt t="3391" x="6507163" y="2713038"/>
          <p14:tracePt t="3420" x="6500813" y="2717800"/>
          <p14:tracePt t="3440" x="6500813" y="2728913"/>
          <p14:tracePt t="3450" x="6489700" y="2744788"/>
          <p14:tracePt t="3460" x="6489700" y="2762250"/>
          <p14:tracePt t="3470" x="6489700" y="2771775"/>
          <p14:tracePt t="3487" x="6484938" y="2778125"/>
          <p14:tracePt t="3504" x="6469063" y="2782888"/>
          <p14:tracePt t="3520" x="6453188" y="2789238"/>
          <p14:tracePt t="3537" x="6446838" y="2789238"/>
          <p14:tracePt t="3554" x="6426200" y="2789238"/>
          <p14:tracePt t="3570" x="6376988" y="2805113"/>
          <p14:tracePt t="3587" x="6296025" y="2809875"/>
          <p14:tracePt t="3603" x="6107113" y="2820988"/>
          <p14:tracePt t="3621" x="5895975" y="2820988"/>
          <p14:tracePt t="3637" x="5610225" y="2820988"/>
          <p14:tracePt t="3654" x="4965700" y="2820988"/>
          <p14:tracePt t="3670" x="4437063" y="2782888"/>
          <p14:tracePt t="3687" x="4014788" y="2751138"/>
          <p14:tracePt t="3704" x="3740150" y="2724150"/>
          <p14:tracePt t="3720" x="3540125" y="2706688"/>
          <p14:tracePt t="3737" x="3486150" y="2706688"/>
          <p14:tracePt t="3754" x="3459163" y="2706688"/>
          <p14:tracePt t="3770" x="3441700" y="2706688"/>
          <p14:tracePt t="3787" x="3432175" y="2706688"/>
          <p14:tracePt t="3804" x="3409950" y="2706688"/>
          <p14:tracePt t="3820" x="3398838" y="2706688"/>
          <p14:tracePt t="3837" x="3387725" y="2706688"/>
          <p14:tracePt t="3853" x="3328988" y="2697163"/>
          <p14:tracePt t="3870" x="3252788" y="2701925"/>
          <p14:tracePt t="3887" x="3209925" y="2717800"/>
          <p14:tracePt t="3904" x="3086100" y="2755900"/>
          <p14:tracePt t="3920" x="2955925" y="2771775"/>
          <p14:tracePt t="3937" x="2913063" y="2782888"/>
          <p14:tracePt t="3954" x="2852738" y="2789238"/>
          <p14:tracePt t="3970" x="2832100" y="2789238"/>
          <p14:tracePt t="3987" x="2816225" y="2794000"/>
          <p14:tracePt t="4004" x="2782888" y="2805113"/>
          <p14:tracePt t="4020" x="2762250" y="2809875"/>
          <p14:tracePt t="4054" x="2755900" y="2809875"/>
          <p14:tracePt t="4310" x="2762250" y="2809875"/>
          <p14:tracePt t="4321" x="2782888" y="2809875"/>
          <p14:tracePt t="4330" x="2832100" y="2809875"/>
          <p14:tracePt t="4341" x="2852738" y="2809875"/>
          <p14:tracePt t="4354" x="2879725" y="2809875"/>
          <p14:tracePt t="4370" x="2960688" y="2820988"/>
          <p14:tracePt t="4387" x="3016250" y="2825750"/>
          <p14:tracePt t="4420" x="3074988" y="2825750"/>
          <p14:tracePt t="5250" x="3074988" y="2832100"/>
          <p14:tracePt t="5270" x="3070225" y="2832100"/>
          <p14:tracePt t="5380" x="3063875" y="2836863"/>
          <p14:tracePt t="5530" x="3059113" y="2836863"/>
          <p14:tracePt t="5550" x="3036888" y="2816225"/>
          <p14:tracePt t="5560" x="2978150" y="2755900"/>
          <p14:tracePt t="5570" x="2944813" y="2733675"/>
          <p14:tracePt t="5580" x="2940050" y="2717800"/>
          <p14:tracePt t="5591" x="2940050" y="2690813"/>
          <p14:tracePt t="5620" x="2940050" y="2663825"/>
          <p14:tracePt t="5654" x="3005138" y="2636838"/>
          <p14:tracePt t="5687" x="3048000" y="2636838"/>
          <p14:tracePt t="5704" x="3048000" y="2686050"/>
          <p14:tracePt t="5720" x="3048000" y="2733675"/>
          <p14:tracePt t="5737" x="3048000" y="2744788"/>
          <p14:tracePt t="5754" x="3036888" y="2771775"/>
          <p14:tracePt t="5770" x="3032125" y="2782888"/>
          <p14:tracePt t="5787" x="3025775" y="2789238"/>
          <p14:tracePt t="5804" x="2998788" y="2805113"/>
          <p14:tracePt t="5820" x="2951163" y="2820988"/>
          <p14:tracePt t="5837" x="2886075" y="2847975"/>
          <p14:tracePt t="5853" x="2789238" y="2874963"/>
          <p14:tracePt t="5870" x="2740025" y="2874963"/>
          <p14:tracePt t="5887" x="2713038" y="2874963"/>
          <p14:tracePt t="5904" x="2708275" y="2874963"/>
          <p14:tracePt t="7071" x="2701925" y="2874963"/>
          <p14:tracePt t="7080" x="2701925" y="2870200"/>
          <p14:tracePt t="7091" x="2690813" y="2859088"/>
          <p14:tracePt t="7103" x="2674938" y="2825750"/>
          <p14:tracePt t="7120" x="2609850" y="2733675"/>
          <p14:tracePt t="7137" x="2551113" y="2663825"/>
          <p14:tracePt t="7154" x="2447925" y="2562225"/>
          <p14:tracePt t="7170" x="2328863" y="2463800"/>
          <p14:tracePt t="7204" x="2286000" y="2398713"/>
          <p14:tracePt t="7237" x="2281238" y="2382838"/>
          <p14:tracePt t="7270" x="2281238" y="2389188"/>
          <p14:tracePt t="7287" x="2290763" y="2398713"/>
          <p14:tracePt t="7304" x="2317750" y="2443163"/>
          <p14:tracePt t="7320" x="2317750" y="2481263"/>
          <p14:tracePt t="7337" x="2317750" y="2497138"/>
          <p14:tracePt t="7353" x="2297113" y="2524125"/>
          <p14:tracePt t="7370" x="2227263" y="2555875"/>
          <p14:tracePt t="7387" x="2178050" y="2562225"/>
          <p14:tracePt t="7404" x="1946275" y="2582863"/>
          <p14:tracePt t="7420" x="1782763" y="2582863"/>
          <p14:tracePt t="7437" x="1735138" y="2582863"/>
          <p14:tracePt t="7453" x="1631950" y="2535238"/>
          <p14:tracePt t="7470" x="1528763" y="2459038"/>
          <p14:tracePt t="7487" x="1497013" y="2432050"/>
          <p14:tracePt t="7503" x="1438275" y="2355850"/>
          <p14:tracePt t="7520" x="1409700" y="2301875"/>
          <p14:tracePt t="7537" x="1382713" y="2247900"/>
          <p14:tracePt t="7554" x="1346200" y="2162175"/>
          <p14:tracePt t="7570" x="1335088" y="2112963"/>
          <p14:tracePt t="7587" x="1335088" y="2074863"/>
          <p14:tracePt t="7604" x="1335088" y="2016125"/>
          <p14:tracePt t="7620" x="1339850" y="1982788"/>
          <p14:tracePt t="7637" x="1362075" y="1951038"/>
          <p14:tracePt t="7654" x="1400175" y="1924050"/>
          <p14:tracePt t="7670" x="1501775" y="1874838"/>
          <p14:tracePt t="7687" x="1593850" y="1831975"/>
          <p14:tracePt t="7703" x="1739900" y="1793875"/>
          <p14:tracePt t="7720" x="1939925" y="1782763"/>
          <p14:tracePt t="7737" x="2070100" y="1773238"/>
          <p14:tracePt t="7753" x="2220913" y="1773238"/>
          <p14:tracePt t="7770" x="2351088" y="1804988"/>
          <p14:tracePt t="7787" x="2382838" y="1827213"/>
          <p14:tracePt t="7804" x="2459038" y="1885950"/>
          <p14:tracePt t="7820" x="2481263" y="1939925"/>
          <p14:tracePt t="7837" x="2481263" y="1955800"/>
          <p14:tracePt t="7853" x="2481263" y="2027238"/>
          <p14:tracePt t="7870" x="2481263" y="2070100"/>
          <p14:tracePt t="7904" x="2481263" y="2074863"/>
          <p14:tracePt t="8210" x="2497138" y="2081213"/>
          <p14:tracePt t="8220" x="2540000" y="2085975"/>
          <p14:tracePt t="8230" x="2605088" y="2097088"/>
          <p14:tracePt t="8242" x="2717800" y="2117725"/>
          <p14:tracePt t="8253" x="2794000" y="2117725"/>
          <p14:tracePt t="8287" x="3090863" y="2155825"/>
          <p14:tracePt t="8320" x="3448050" y="2216150"/>
          <p14:tracePt t="8353" x="3636963" y="2263775"/>
          <p14:tracePt t="8370" x="3740150" y="2290763"/>
          <p14:tracePt t="8387" x="3760788" y="2297113"/>
          <p14:tracePt t="8403" x="3783013" y="2308225"/>
          <p14:tracePt t="8420" x="3783013" y="2312988"/>
          <p14:tracePt t="8470" x="3778250" y="2312988"/>
          <p14:tracePt t="8480" x="3744913" y="2312988"/>
          <p14:tracePt t="8490" x="3706813" y="2312988"/>
          <p14:tracePt t="8503" x="3621088" y="2324100"/>
          <p14:tracePt t="8520" x="3502025" y="2335213"/>
          <p14:tracePt t="8537" x="3405188" y="2335213"/>
          <p14:tracePt t="8554" x="3263900" y="2335213"/>
          <p14:tracePt t="8571" x="3214688" y="2335213"/>
          <p14:tracePt t="8587" x="3171825" y="2308225"/>
          <p14:tracePt t="8603" x="3128963" y="2254250"/>
          <p14:tracePt t="8620" x="3090863" y="2155825"/>
          <p14:tracePt t="8637" x="3079750" y="2101850"/>
          <p14:tracePt t="8653" x="3074988" y="2032000"/>
          <p14:tracePt t="8670" x="3063875" y="1955800"/>
          <p14:tracePt t="8687" x="3063875" y="1908175"/>
          <p14:tracePt t="8703" x="3079750" y="1863725"/>
          <p14:tracePt t="8720" x="3133725" y="1809750"/>
          <p14:tracePt t="8737" x="3178175" y="1789113"/>
          <p14:tracePt t="8753" x="3344863" y="1735138"/>
          <p14:tracePt t="8770" x="3540125" y="1708150"/>
          <p14:tracePt t="8787" x="3605213" y="1697038"/>
          <p14:tracePt t="8804" x="3733800" y="1685925"/>
          <p14:tracePt t="8820" x="3836988" y="1685925"/>
          <p14:tracePt t="8837" x="3875088" y="1685925"/>
          <p14:tracePt t="8854" x="4037013" y="1685925"/>
          <p14:tracePt t="8870" x="4210050" y="1735138"/>
          <p14:tracePt t="8887" x="4264025" y="1762125"/>
          <p14:tracePt t="8903" x="4356100" y="1843088"/>
          <p14:tracePt t="8920" x="4371975" y="1901825"/>
          <p14:tracePt t="8937" x="4371975" y="1924050"/>
          <p14:tracePt t="8953" x="4360863" y="1955800"/>
          <p14:tracePt t="8970" x="4349750" y="1973263"/>
          <p14:tracePt t="8987" x="4344988" y="1973263"/>
          <p14:tracePt t="9020" x="4340225" y="1973263"/>
          <p14:tracePt t="9037" x="4333875" y="1973263"/>
          <p14:tracePt t="9053" x="4329113" y="1966913"/>
          <p14:tracePt t="9200" x="4322763" y="1966913"/>
          <p14:tracePt t="9220" x="4295775" y="1978025"/>
          <p14:tracePt t="9230" x="4259263" y="1993900"/>
          <p14:tracePt t="9240" x="4210050" y="2020888"/>
          <p14:tracePt t="9253" x="4140200" y="2070100"/>
          <p14:tracePt t="9270" x="3929063" y="2259013"/>
          <p14:tracePt t="9287" x="3760788" y="2405063"/>
          <p14:tracePt t="9304" x="3594100" y="2582863"/>
          <p14:tracePt t="9320" x="3475038" y="2762250"/>
          <p14:tracePt t="9337" x="3436938" y="2832100"/>
          <p14:tracePt t="9353" x="3405188" y="2906713"/>
          <p14:tracePt t="9370" x="3360738" y="2967038"/>
          <p14:tracePt t="9387" x="3340100" y="2987675"/>
          <p14:tracePt t="9404" x="3248025" y="3074988"/>
          <p14:tracePt t="9420" x="3160713" y="3167063"/>
          <p14:tracePt t="9437" x="3128963" y="3187700"/>
          <p14:tracePt t="9453" x="3032125" y="3241675"/>
          <p14:tracePt t="9470" x="2897188" y="3290888"/>
          <p14:tracePt t="9487" x="2843213" y="3302000"/>
          <p14:tracePt t="9503" x="2643188" y="3313113"/>
          <p14:tracePt t="9520" x="2416175" y="3313113"/>
          <p14:tracePt t="9537" x="2312988" y="3313113"/>
          <p14:tracePt t="9554" x="2081213" y="3275013"/>
          <p14:tracePt t="9570" x="1890713" y="3236913"/>
          <p14:tracePt t="9587" x="1809750" y="3214688"/>
          <p14:tracePt t="9603" x="1631950" y="3187700"/>
          <p14:tracePt t="9620" x="1438275" y="3155950"/>
          <p14:tracePt t="9637" x="1373188" y="3144838"/>
          <p14:tracePt t="9653" x="1238250" y="3086100"/>
          <p14:tracePt t="9670" x="1200150" y="3032125"/>
          <p14:tracePt t="9687" x="1193800" y="3005138"/>
          <p14:tracePt t="9703" x="1184275" y="2906713"/>
          <p14:tracePt t="9720" x="1184275" y="2832100"/>
          <p14:tracePt t="9737" x="1184275" y="2778125"/>
          <p14:tracePt t="9753" x="1184275" y="2686050"/>
          <p14:tracePt t="9770" x="1184275" y="2632075"/>
          <p14:tracePt t="9787" x="1193800" y="2589213"/>
          <p14:tracePt t="9804" x="1243013" y="2544763"/>
          <p14:tracePt t="9820" x="1346200" y="2481263"/>
          <p14:tracePt t="9837" x="1458913" y="2425700"/>
          <p14:tracePt t="9854" x="1670050" y="2355850"/>
          <p14:tracePt t="9870" x="1993900" y="2270125"/>
          <p14:tracePt t="9887" x="2135188" y="2259013"/>
          <p14:tracePt t="9903" x="2232025" y="2259013"/>
          <p14:tracePt t="9920" x="2328863" y="2270125"/>
          <p14:tracePt t="9937" x="2382838" y="2290763"/>
          <p14:tracePt t="9953" x="2447925" y="2317750"/>
          <p14:tracePt t="9970" x="2501900" y="2355850"/>
          <p14:tracePt t="9987" x="2513013" y="2371725"/>
          <p14:tracePt t="10003" x="2578100" y="2420938"/>
          <p14:tracePt t="10020" x="2659063" y="2452688"/>
          <p14:tracePt t="10037" x="2690813" y="2470150"/>
          <p14:tracePt t="10054" x="2767013" y="2513013"/>
          <p14:tracePt t="10070" x="2859088" y="2578100"/>
          <p14:tracePt t="10087" x="2870200" y="2589213"/>
          <p14:tracePt t="10103" x="2897188" y="2643188"/>
          <p14:tracePt t="10120" x="2897188" y="2690813"/>
          <p14:tracePt t="10137" x="2897188" y="2706688"/>
          <p14:tracePt t="10153" x="2886075" y="2755900"/>
          <p14:tracePt t="10170" x="2852738" y="2805113"/>
          <p14:tracePt t="10187" x="2847975" y="2816225"/>
          <p14:tracePt t="10203" x="2789238" y="2852738"/>
          <p14:tracePt t="10220" x="2713038" y="2901950"/>
          <p14:tracePt t="10237" x="2686050" y="2917825"/>
          <p14:tracePt t="10253" x="2609850" y="2960688"/>
          <p14:tracePt t="10270" x="2524125" y="3005138"/>
          <p14:tracePt t="10287" x="2463800" y="3021013"/>
          <p14:tracePt t="10304" x="2301875" y="3043238"/>
          <p14:tracePt t="10320" x="2151063" y="3043238"/>
          <p14:tracePt t="10337" x="2047875" y="3036888"/>
          <p14:tracePt t="10354" x="1901825" y="2987675"/>
          <p14:tracePt t="10370" x="1789113" y="2940050"/>
          <p14:tracePt t="10387" x="1712913" y="2913063"/>
          <p14:tracePt t="10404" x="1627188" y="2874963"/>
          <p14:tracePt t="10420" x="1609725" y="2863850"/>
          <p14:tracePt t="10437" x="1604963" y="2859088"/>
          <p14:tracePt t="10990" x="1663700" y="2859088"/>
          <p14:tracePt t="11000" x="1701800" y="2859088"/>
          <p14:tracePt t="11010" x="1766888" y="2859088"/>
          <p14:tracePt t="11020" x="1935163" y="2859088"/>
          <p14:tracePt t="11037" x="2009775" y="2859088"/>
          <p14:tracePt t="11054" x="2297113" y="2859088"/>
          <p14:tracePt t="11070" x="2474913" y="2859088"/>
          <p14:tracePt t="11087" x="2701925" y="2859088"/>
          <p14:tracePt t="11120" x="3133725" y="2859088"/>
          <p14:tracePt t="11154" x="3232150" y="2870200"/>
          <p14:tracePt t="11187" x="3259138" y="2879725"/>
          <p14:tracePt t="11203" x="3263900" y="2879725"/>
          <p14:tracePt t="11270" x="3279775" y="2879725"/>
          <p14:tracePt t="11280" x="3317875" y="2870200"/>
          <p14:tracePt t="11290" x="3340100" y="2870200"/>
          <p14:tracePt t="11304" x="3387725" y="2870200"/>
          <p14:tracePt t="11320" x="3479800" y="2863850"/>
          <p14:tracePt t="11337" x="3556000" y="2852738"/>
          <p14:tracePt t="11354" x="3686175" y="2843213"/>
          <p14:tracePt t="11370" x="3805238" y="2825750"/>
          <p14:tracePt t="11387" x="3929063" y="2825750"/>
          <p14:tracePt t="11403" x="4021138" y="2825750"/>
          <p14:tracePt t="11420" x="4025900" y="2825750"/>
          <p14:tracePt t="11437" x="4025900" y="2820988"/>
          <p14:tracePt t="11660" x="4041775" y="2820988"/>
          <p14:tracePt t="11670" x="4075113" y="2820988"/>
          <p14:tracePt t="11680" x="4129088" y="2820988"/>
          <p14:tracePt t="11692" x="4221163" y="2820988"/>
          <p14:tracePt t="11703" x="4306888" y="2825750"/>
          <p14:tracePt t="11720" x="4457700" y="2825750"/>
          <p14:tracePt t="11737" x="4502150" y="2825750"/>
          <p14:tracePt t="11754" x="4506913" y="2825750"/>
          <p14:tracePt t="11787" x="4452938" y="2816225"/>
          <p14:tracePt t="11820" x="4286250" y="2782888"/>
          <p14:tracePt t="12201" x="4275138" y="2782888"/>
          <p14:tracePt t="12211" x="4214813" y="2805113"/>
          <p14:tracePt t="12220" x="4106863" y="2847975"/>
          <p14:tracePt t="12230" x="4068763" y="2852738"/>
          <p14:tracePt t="12241" x="4025900" y="2879725"/>
          <p14:tracePt t="12253" x="3983038" y="2906713"/>
          <p14:tracePt t="12270" x="3960813" y="2940050"/>
          <p14:tracePt t="12287" x="3956050" y="2944813"/>
          <p14:tracePt t="12320" x="3960813" y="2967038"/>
          <p14:tracePt t="12353" x="3976688" y="2967038"/>
          <p14:tracePt t="12530" x="3987800" y="2967038"/>
          <p14:tracePt t="12540" x="4021138" y="2955925"/>
          <p14:tracePt t="12550" x="4117975" y="2955925"/>
          <p14:tracePt t="12560" x="4329113" y="2955925"/>
          <p14:tracePt t="12571" x="4468813" y="2944813"/>
          <p14:tracePt t="12587" x="4594225" y="2944813"/>
          <p14:tracePt t="12603" x="4864100" y="2933700"/>
          <p14:tracePt t="12620" x="4976813" y="2933700"/>
          <p14:tracePt t="12637" x="4987925" y="2933700"/>
          <p14:tracePt t="12654" x="4992688" y="2933700"/>
          <p14:tracePt t="12690" x="4992688" y="2928938"/>
          <p14:tracePt t="12810" x="4999038" y="2928938"/>
          <p14:tracePt t="12820" x="5019675" y="2928938"/>
          <p14:tracePt t="12830" x="5026025" y="2928938"/>
          <p14:tracePt t="13170" x="5014913" y="2924175"/>
          <p14:tracePt t="13180" x="4999038" y="2924175"/>
          <p14:tracePt t="13192" x="4983163" y="2924175"/>
          <p14:tracePt t="13204" x="4960938" y="2924175"/>
          <p14:tracePt t="13220" x="4911725" y="2924175"/>
          <p14:tracePt t="13237" x="4902200" y="2924175"/>
          <p14:tracePt t="13270" x="4810125" y="2924175"/>
          <p14:tracePt t="13303" x="4691063" y="2955925"/>
          <p14:tracePt t="13337" x="4630738" y="2987675"/>
          <p14:tracePt t="13353" x="4621213" y="2998788"/>
          <p14:tracePt t="13370" x="4610100" y="3009900"/>
          <p14:tracePt t="13387" x="4594225" y="3016250"/>
          <p14:tracePt t="13403" x="4545013" y="3036888"/>
          <p14:tracePt t="13420" x="4430713" y="3074988"/>
          <p14:tracePt t="13437" x="4344988" y="3097213"/>
          <p14:tracePt t="13453" x="4275138" y="3113088"/>
          <p14:tracePt t="13470" x="4183063" y="3113088"/>
          <p14:tracePt t="13487" x="4117975" y="3117850"/>
          <p14:tracePt t="13503" x="4025900" y="3117850"/>
          <p14:tracePt t="13520" x="3956050" y="3113088"/>
          <p14:tracePt t="13537" x="3933825" y="3097213"/>
          <p14:tracePt t="13554" x="3890963" y="3043238"/>
          <p14:tracePt t="13570" x="3825875" y="2955925"/>
          <p14:tracePt t="13587" x="3805238" y="2924175"/>
          <p14:tracePt t="13603" x="3751263" y="2832100"/>
          <p14:tracePt t="13620" x="3717925" y="2762250"/>
          <p14:tracePt t="13637" x="3713163" y="2744788"/>
          <p14:tracePt t="13653" x="3702050" y="2706688"/>
          <p14:tracePt t="13670" x="3702050" y="2663825"/>
          <p14:tracePt t="13687" x="3702050" y="2643188"/>
          <p14:tracePt t="13703" x="3722688" y="2605088"/>
          <p14:tracePt t="13720" x="3787775" y="2555875"/>
          <p14:tracePt t="13737" x="3832225" y="2528888"/>
          <p14:tracePt t="13753" x="3956050" y="2481263"/>
          <p14:tracePt t="13770" x="4064000" y="2452688"/>
          <p14:tracePt t="13787" x="4090988" y="2452688"/>
          <p14:tracePt t="13804" x="4129088" y="2452688"/>
          <p14:tracePt t="13820" x="4160838" y="2452688"/>
          <p14:tracePt t="13837" x="4183063" y="2470150"/>
          <p14:tracePt t="13853" x="4286250" y="2524125"/>
          <p14:tracePt t="13870" x="4394200" y="2578100"/>
          <p14:tracePt t="13887" x="4464050" y="2598738"/>
          <p14:tracePt t="13903" x="4522788" y="2636838"/>
          <p14:tracePt t="13920" x="4522788" y="2647950"/>
          <p14:tracePt t="13937" x="4522788" y="2659063"/>
          <p14:tracePt t="13953" x="4522788" y="2679700"/>
          <p14:tracePt t="13970" x="4522788" y="2701925"/>
          <p14:tracePt t="13987" x="4522788" y="2740025"/>
          <p14:tracePt t="14003" x="4502150" y="2782888"/>
          <p14:tracePt t="14020" x="4441825" y="2870200"/>
          <p14:tracePt t="14037" x="4394200" y="2924175"/>
          <p14:tracePt t="14054" x="4322763" y="2994025"/>
          <p14:tracePt t="14070" x="4279900" y="3043238"/>
          <p14:tracePt t="14087" x="4268788" y="3052763"/>
          <p14:tracePt t="14103" x="4264025" y="3052763"/>
          <p14:tracePt t="14470" x="4264025" y="3063875"/>
          <p14:tracePt t="14480" x="4264025" y="3079750"/>
          <p14:tracePt t="14491" x="4264025" y="3097213"/>
          <p14:tracePt t="14503" x="4264025" y="3101975"/>
          <p14:tracePt t="14520" x="4268788" y="3113088"/>
          <p14:tracePt t="14537" x="4268788" y="3117850"/>
          <p14:tracePt t="14554" x="4291013" y="3128963"/>
          <p14:tracePt t="14570" x="4302125" y="3133725"/>
          <p14:tracePt t="14603" x="4318000" y="3140075"/>
          <p14:tracePt t="14637" x="4360863" y="3155950"/>
          <p14:tracePt t="14670" x="4502150" y="3160713"/>
          <p14:tracePt t="14687" x="4529138" y="3160713"/>
          <p14:tracePt t="14703" x="4576763" y="3160713"/>
          <p14:tracePt t="14720" x="4610100" y="3160713"/>
          <p14:tracePt t="14737" x="4621213" y="3160713"/>
          <p14:tracePt t="14753" x="4630738" y="3160713"/>
          <p14:tracePt t="14770" x="4641850" y="3160713"/>
          <p14:tracePt t="14804" x="4657725" y="3160713"/>
          <p14:tracePt t="14820" x="4668838" y="3160713"/>
          <p14:tracePt t="14837" x="4668838" y="3167063"/>
          <p14:tracePt t="15000" x="4675188" y="3182938"/>
          <p14:tracePt t="15010" x="4695825" y="3187700"/>
          <p14:tracePt t="15020" x="4706938" y="3187700"/>
          <p14:tracePt t="15030" x="4722813" y="3194050"/>
          <p14:tracePt t="15040" x="4733925" y="3198813"/>
          <p14:tracePt t="15054" x="4738688" y="3198813"/>
          <p14:tracePt t="15070" x="4749800" y="3205163"/>
          <p14:tracePt t="15103" x="4756150" y="3209925"/>
          <p14:tracePt t="16630" x="4733925" y="3232150"/>
          <p14:tracePt t="16641" x="4664075" y="3279775"/>
          <p14:tracePt t="16650" x="4529138" y="3340100"/>
          <p14:tracePt t="16660" x="4387850" y="3409950"/>
          <p14:tracePt t="16670" x="4291013" y="3452813"/>
          <p14:tracePt t="16687" x="4156075" y="3517900"/>
          <p14:tracePt t="16720" x="3933825" y="3632200"/>
          <p14:tracePt t="16753" x="3771900" y="3659188"/>
          <p14:tracePt t="16787" x="3382963" y="3733800"/>
          <p14:tracePt t="16803" x="2998788" y="3805238"/>
          <p14:tracePt t="16820" x="2652713" y="3852863"/>
          <p14:tracePt t="16837" x="2562225" y="3863975"/>
          <p14:tracePt t="16853" x="2463800" y="3863975"/>
          <p14:tracePt t="16870" x="2459038" y="3863975"/>
          <p14:tracePt t="16920" x="2454275" y="3863975"/>
          <p14:tracePt t="16930" x="2447925" y="3863975"/>
          <p14:tracePt t="16940" x="2436813" y="3863975"/>
          <p14:tracePt t="16953" x="2432050" y="3863975"/>
          <p14:tracePt t="16970" x="2425700" y="3863975"/>
          <p14:tracePt t="16987" x="2420938" y="3863975"/>
          <p14:tracePt t="17370" x="2416175" y="3875088"/>
          <p14:tracePt t="17380" x="2398713" y="3922713"/>
          <p14:tracePt t="17391" x="2382838" y="3967163"/>
          <p14:tracePt t="17403" x="2355850" y="4025900"/>
          <p14:tracePt t="17420" x="2328863" y="4064000"/>
          <p14:tracePt t="17437" x="2308225" y="4086225"/>
          <p14:tracePt t="17470" x="2290763" y="4140200"/>
          <p14:tracePt t="17503" x="2290763" y="4160838"/>
          <p14:tracePt t="17537" x="2259013" y="4183063"/>
          <p14:tracePt t="17553" x="2216150" y="4198938"/>
          <p14:tracePt t="17570" x="2182813" y="4198938"/>
          <p14:tracePt t="19841" x="2274888" y="3906838"/>
          <p14:tracePt t="19850" x="2274888" y="3895725"/>
          <p14:tracePt t="19860" x="2274888" y="3875088"/>
          <p14:tracePt t="19870" x="2270125" y="3859213"/>
          <p14:tracePt t="19887" x="2254250" y="3848100"/>
          <p14:tracePt t="19920" x="2232025" y="3798888"/>
          <p14:tracePt t="19953" x="2220913" y="3749675"/>
          <p14:tracePt t="19987" x="2216150" y="3722688"/>
          <p14:tracePt t="20003" x="2216150" y="3717925"/>
          <p14:tracePt t="20100" x="2209800" y="3717925"/>
          <p14:tracePt t="20110" x="2209800" y="3722688"/>
          <p14:tracePt t="20670" x="2209800" y="3729038"/>
          <p14:tracePt t="20720" x="2209800" y="3733800"/>
          <p14:tracePt t="20810" x="2209800" y="3722688"/>
          <p14:tracePt t="20820" x="2216150" y="3717925"/>
          <p14:tracePt t="20830" x="2216150" y="3702050"/>
          <p14:tracePt t="20841" x="2216150" y="3695700"/>
          <p14:tracePt t="20853" x="2216150" y="3690938"/>
          <p14:tracePt t="20870" x="2216150" y="3686175"/>
          <p14:tracePt t="20903" x="2209800" y="3679825"/>
          <p14:tracePt t="20937" x="2209800" y="3675063"/>
          <p14:tracePt t="20987" x="2205038" y="3668713"/>
          <p14:tracePt t="21003" x="2200275" y="3668713"/>
          <p14:tracePt t="21030" x="2193925" y="3663950"/>
          <p14:tracePt t="21050" x="2189163" y="3663950"/>
          <p14:tracePt t="21070" x="2189163" y="3659188"/>
          <p14:tracePt t="21080" x="2182813" y="3659188"/>
          <p14:tracePt t="21091" x="2178050" y="3659188"/>
          <p14:tracePt t="21530" x="2171700" y="3659188"/>
          <p14:tracePt t="22380" x="2200275" y="3740150"/>
          <p14:tracePt t="22391" x="2220913" y="3760788"/>
          <p14:tracePt t="22400" x="2259013" y="3821113"/>
          <p14:tracePt t="22410" x="2290763" y="3852863"/>
          <p14:tracePt t="22420" x="2339975" y="3879850"/>
          <p14:tracePt t="22437" x="2420938" y="3940175"/>
          <p14:tracePt t="22453" x="2486025" y="3983038"/>
          <p14:tracePt t="22487" x="2528888" y="4021138"/>
          <p14:tracePt t="22520" x="2562225" y="4048125"/>
          <p14:tracePt t="22553" x="2616200" y="4090988"/>
          <p14:tracePt t="22570" x="2643188" y="4117975"/>
          <p14:tracePt t="22587" x="2643188" y="4122738"/>
          <p14:tracePt t="22603" x="2647950" y="4129088"/>
          <p14:tracePt t="22710" x="2647950" y="4133850"/>
          <p14:tracePt t="22720" x="2652713" y="4133850"/>
          <p14:tracePt t="22741" x="2652713" y="4140200"/>
          <p14:tracePt t="25561" x="2647950" y="4140200"/>
          <p14:tracePt t="25600" x="2659063" y="4140200"/>
          <p14:tracePt t="25610" x="2674938" y="4140200"/>
          <p14:tracePt t="25620" x="2697163" y="4140200"/>
          <p14:tracePt t="25630" x="2724150" y="4140200"/>
          <p14:tracePt t="25641" x="2744788" y="4140200"/>
          <p14:tracePt t="25653" x="2751138" y="4140200"/>
          <p14:tracePt t="25687" x="2782888" y="4144963"/>
          <p14:tracePt t="25720" x="2789238" y="4149725"/>
          <p14:tracePt t="25770" x="2767013" y="4156075"/>
          <p14:tracePt t="25787" x="2762250" y="4156075"/>
          <p14:tracePt t="25803" x="2735263" y="4160838"/>
          <p14:tracePt t="25820" x="2663825" y="4176713"/>
          <p14:tracePt t="25837" x="2632075" y="4183063"/>
          <p14:tracePt t="25854" x="2562225" y="4198938"/>
          <p14:tracePt t="25870" x="2470150" y="4214813"/>
          <p14:tracePt t="25887" x="2432050" y="4214813"/>
          <p14:tracePt t="25903" x="2355850" y="4225925"/>
          <p14:tracePt t="25920" x="2324100" y="4225925"/>
          <p14:tracePt t="25937" x="2317750" y="4225925"/>
          <p14:tracePt t="25953" x="2301875" y="4225925"/>
          <p14:tracePt t="25970" x="2281238" y="4225925"/>
          <p14:tracePt t="25987" x="2263775" y="4225925"/>
          <p14:tracePt t="26003" x="2243138" y="4225925"/>
          <p14:tracePt t="26020" x="2236788" y="4225925"/>
          <p14:tracePt t="26054" x="2220913" y="4225925"/>
          <p14:tracePt t="26070" x="2209800" y="4221163"/>
          <p14:tracePt t="26087" x="2189163" y="4214813"/>
          <p14:tracePt t="26104" x="2139950" y="4214813"/>
          <p14:tracePt t="26120" x="2097088" y="4203700"/>
          <p14:tracePt t="26137" x="2070100" y="4203700"/>
          <p14:tracePt t="26153" x="2036763" y="4198938"/>
          <p14:tracePt t="26170" x="2032000" y="4198938"/>
          <p14:tracePt t="26220" x="2027238" y="4194175"/>
          <p14:tracePt t="26250" x="2020888" y="4194175"/>
          <p14:tracePt t="26320" x="2020888" y="4187825"/>
          <p14:tracePt t="26461" x="2020888" y="4183063"/>
          <p14:tracePt t="26470" x="2032000" y="4171950"/>
          <p14:tracePt t="26480" x="2047875" y="4167188"/>
          <p14:tracePt t="26490" x="2085975" y="4149725"/>
          <p14:tracePt t="26503" x="2108200" y="4140200"/>
          <p14:tracePt t="26520" x="2166938" y="4117975"/>
          <p14:tracePt t="26537" x="2189163" y="4113213"/>
          <p14:tracePt t="26554" x="2274888" y="4095750"/>
          <p14:tracePt t="26570" x="2362200" y="4086225"/>
          <p14:tracePt t="26587" x="2393950" y="4086225"/>
          <p14:tracePt t="26603" x="2447925" y="4086225"/>
          <p14:tracePt t="26620" x="2474913" y="4090988"/>
          <p14:tracePt t="26637" x="2481263" y="4090988"/>
          <p14:tracePt t="26653" x="2497138" y="4090988"/>
          <p14:tracePt t="26670" x="2544763" y="4090988"/>
          <p14:tracePt t="26687" x="2566988" y="4090988"/>
          <p14:tracePt t="26703" x="2605088" y="4095750"/>
          <p14:tracePt t="26720" x="2609850" y="4095750"/>
          <p14:tracePt t="26950" x="2636838" y="4095750"/>
          <p14:tracePt t="26960" x="2663825" y="4086225"/>
          <p14:tracePt t="26970" x="2686050" y="4086225"/>
          <p14:tracePt t="26981" x="2708275" y="4086225"/>
          <p14:tracePt t="26990" x="2767013" y="4086225"/>
          <p14:tracePt t="27003" x="2805113" y="4086225"/>
          <p14:tracePt t="27020" x="2967038" y="4086225"/>
          <p14:tracePt t="27037" x="3032125" y="4086225"/>
          <p14:tracePt t="27053" x="3106738" y="4086225"/>
          <p14:tracePt t="27270" x="3113088" y="4086225"/>
          <p14:tracePt t="27280" x="3140075" y="4079875"/>
          <p14:tracePt t="27290" x="3187700" y="4079875"/>
          <p14:tracePt t="27303" x="3302000" y="4079875"/>
          <p14:tracePt t="27320" x="3452813" y="4079875"/>
          <p14:tracePt t="27337" x="3578225" y="4079875"/>
          <p14:tracePt t="27353" x="3717925" y="4086225"/>
          <p14:tracePt t="27370" x="3778250" y="4086225"/>
          <p14:tracePt t="27387" x="3783013" y="4086225"/>
          <p14:tracePt t="34701" x="3886200" y="4284663"/>
          <p14:tracePt t="34710" x="3895725" y="4291013"/>
          <p14:tracePt t="34720" x="3906838" y="4291013"/>
          <p14:tracePt t="34737" x="3913188" y="4291013"/>
          <p14:tracePt t="34753" x="3933825" y="4275138"/>
          <p14:tracePt t="34770" x="3940175" y="4264025"/>
          <p14:tracePt t="34803" x="3944938" y="4257675"/>
          <p14:tracePt t="34890" x="3949700" y="4257675"/>
          <p14:tracePt t="34920" x="3956050" y="4257675"/>
          <p14:tracePt t="35591" x="3967163" y="4264025"/>
          <p14:tracePt t="35600" x="3983038" y="4284663"/>
          <p14:tracePt t="35610" x="3994150" y="4295775"/>
          <p14:tracePt t="35620" x="4010025" y="4318000"/>
          <p14:tracePt t="35637" x="4014788" y="4333875"/>
          <p14:tracePt t="35653" x="4025900" y="4344988"/>
          <p14:tracePt t="35670" x="4032250" y="4349750"/>
          <p14:tracePt t="35830" x="4025900" y="4340225"/>
          <p14:tracePt t="35970" x="4021138" y="4333875"/>
          <p14:tracePt t="35980" x="4014788" y="4333875"/>
          <p14:tracePt t="35990" x="4014788" y="4329113"/>
          <p14:tracePt t="36003" x="4010025" y="4329113"/>
          <p14:tracePt t="36020" x="3998913" y="4329113"/>
          <p14:tracePt t="36037" x="3987800" y="4322763"/>
          <p14:tracePt t="36053" x="3971925" y="4322763"/>
          <p14:tracePt t="36070" x="3960813" y="4318000"/>
          <p14:tracePt t="36087" x="3956050" y="4318000"/>
          <p14:tracePt t="36103" x="3944938" y="4318000"/>
          <p14:tracePt t="36120" x="3917950" y="4318000"/>
          <p14:tracePt t="36137" x="3902075" y="4318000"/>
          <p14:tracePt t="36153" x="3868738" y="4318000"/>
          <p14:tracePt t="36170" x="3821113" y="4318000"/>
          <p14:tracePt t="36187" x="3798888" y="4318000"/>
          <p14:tracePt t="36203" x="3751263" y="4318000"/>
          <p14:tracePt t="36220" x="3702050" y="4322763"/>
          <p14:tracePt t="36237" x="3679825" y="4333875"/>
          <p14:tracePt t="36253" x="3609975" y="4344988"/>
          <p14:tracePt t="36270" x="3517900" y="4371975"/>
          <p14:tracePt t="36287" x="3479800" y="4376738"/>
          <p14:tracePt t="36304" x="3382963" y="4398963"/>
          <p14:tracePt t="36320" x="3313113" y="4421188"/>
          <p14:tracePt t="36337" x="3290888" y="4430713"/>
          <p14:tracePt t="36353" x="3243263" y="4441825"/>
          <p14:tracePt t="36370" x="3182938" y="4457700"/>
          <p14:tracePt t="36387" x="3140075" y="4468813"/>
          <p14:tracePt t="36403" x="3021013" y="4484688"/>
          <p14:tracePt t="36420" x="2890838" y="4502150"/>
          <p14:tracePt t="36437" x="2852738" y="4502150"/>
          <p14:tracePt t="36453" x="2778125" y="4511675"/>
          <p14:tracePt t="36470" x="2674938" y="4522788"/>
          <p14:tracePt t="36487" x="2632075" y="4529138"/>
          <p14:tracePt t="36503" x="2524125" y="4549775"/>
          <p14:tracePt t="36520" x="2447925" y="4556125"/>
          <p14:tracePt t="36537" x="2409825" y="4556125"/>
          <p14:tracePt t="36553" x="2351088" y="4567238"/>
          <p14:tracePt t="36570" x="2301875" y="4572000"/>
          <p14:tracePt t="36587" x="2263775" y="4572000"/>
          <p14:tracePt t="36603" x="2232025" y="4576763"/>
          <p14:tracePt t="36660" x="2227263" y="4576763"/>
          <p14:tracePt t="36700" x="2227263" y="4583113"/>
          <p14:tracePt t="36710" x="2227263" y="4594225"/>
          <p14:tracePt t="36720" x="2220913" y="4598988"/>
          <p14:tracePt t="36730" x="2220913" y="4603750"/>
          <p14:tracePt t="36740" x="2220913" y="4610100"/>
          <p14:tracePt t="36753" x="2220913" y="4621213"/>
          <p14:tracePt t="36770" x="2216150" y="4630738"/>
          <p14:tracePt t="36787" x="2216150" y="4637088"/>
          <p14:tracePt t="36820" x="2216150" y="4641850"/>
          <p14:tracePt t="36840" x="2216150" y="4648200"/>
          <p14:tracePt t="36853" x="2220913" y="4648200"/>
          <p14:tracePt t="36961" x="2227263" y="4657725"/>
          <p14:tracePt t="36970" x="2247900" y="4675188"/>
          <p14:tracePt t="36980" x="2270125" y="4691063"/>
          <p14:tracePt t="36990" x="2290763" y="4711700"/>
          <p14:tracePt t="37003" x="2301875" y="4722813"/>
          <p14:tracePt t="37020" x="2312988" y="4745038"/>
          <p14:tracePt t="37037" x="2312988" y="4749800"/>
          <p14:tracePt t="37053" x="2317750" y="4749800"/>
          <p14:tracePt t="37190" x="2317750" y="4745038"/>
          <p14:tracePt t="37420" x="2317750" y="4749800"/>
          <p14:tracePt t="37430" x="2317750" y="4756150"/>
          <p14:tracePt t="37470" x="2317750" y="4760913"/>
          <p14:tracePt t="37490" x="2312988" y="4772025"/>
          <p14:tracePt t="37500" x="2312988" y="4776788"/>
          <p14:tracePt t="37520" x="2301875" y="4810125"/>
          <p14:tracePt t="37553" x="2270125" y="4895850"/>
          <p14:tracePt t="37570" x="2227263" y="4983163"/>
          <p14:tracePt t="37587" x="2220913" y="5003800"/>
          <p14:tracePt t="37603" x="2216150" y="5053013"/>
          <p14:tracePt t="37620" x="2216150" y="5084763"/>
          <p14:tracePt t="37636" x="2216150" y="5102225"/>
          <p14:tracePt t="37653" x="2216150" y="5133975"/>
          <p14:tracePt t="37670" x="2216150" y="5156200"/>
          <p14:tracePt t="37686" x="2216150" y="5165725"/>
          <p14:tracePt t="37703" x="2216150" y="5183188"/>
          <p14:tracePt t="37720" x="2216150" y="5192713"/>
          <p14:tracePt t="37753" x="2216150" y="5199063"/>
          <p14:tracePt t="38470" x="2216150" y="5192713"/>
          <p14:tracePt t="38480" x="2236788" y="5172075"/>
          <p14:tracePt t="38492" x="2243138" y="5160963"/>
          <p14:tracePt t="38503" x="2247900" y="5156200"/>
          <p14:tracePt t="38520" x="2254250" y="5145088"/>
          <p14:tracePt t="38537" x="2259013" y="5145088"/>
          <p14:tracePt t="38600" x="2263775" y="5145088"/>
          <p14:tracePt t="38660" x="2254250" y="5156200"/>
          <p14:tracePt t="38671" x="2220913" y="5160963"/>
          <p14:tracePt t="38681" x="2171700" y="5160963"/>
          <p14:tracePt t="38690" x="2070100" y="5160963"/>
          <p14:tracePt t="38703" x="1993900" y="5160963"/>
          <p14:tracePt t="38720" x="1789113" y="5129213"/>
          <p14:tracePt t="38736" x="1712913" y="5106988"/>
          <p14:tracePt t="38753" x="1573213" y="5041900"/>
          <p14:tracePt t="38770" x="1508125" y="4992688"/>
          <p14:tracePt t="38786" x="1497013" y="4972050"/>
          <p14:tracePt t="38803" x="1470025" y="4911725"/>
          <p14:tracePt t="38820" x="1465263" y="4830763"/>
          <p14:tracePt t="38837" x="1465263" y="4814888"/>
          <p14:tracePt t="38853" x="1501775" y="4706938"/>
          <p14:tracePt t="38870" x="1589088" y="4614863"/>
          <p14:tracePt t="38886" x="1647825" y="4576763"/>
          <p14:tracePt t="38903" x="1854200" y="4518025"/>
          <p14:tracePt t="38920" x="2058988" y="4495800"/>
          <p14:tracePt t="38937" x="2108200" y="4495800"/>
          <p14:tracePt t="38953" x="2151063" y="4495800"/>
          <p14:tracePt t="38970" x="2155825" y="4502150"/>
          <p14:tracePt t="38987" x="2155825" y="4506913"/>
          <p14:tracePt t="39003" x="2155825" y="4518025"/>
          <p14:tracePt t="39830" x="2216150" y="4522788"/>
          <p14:tracePt t="39842" x="2281238" y="4533900"/>
          <p14:tracePt t="39850" x="2335213" y="4533900"/>
          <p14:tracePt t="39860" x="2382838" y="4533900"/>
          <p14:tracePt t="39870" x="2486025" y="4545013"/>
          <p14:tracePt t="39903" x="2713038" y="4556125"/>
          <p14:tracePt t="39936" x="2944813" y="4567238"/>
          <p14:tracePt t="39970" x="3236913" y="4594225"/>
          <p14:tracePt t="39987" x="3279775" y="4603750"/>
          <p14:tracePt t="40003" x="3448050" y="4641850"/>
          <p14:tracePt t="40020" x="3605213" y="4675188"/>
          <p14:tracePt t="40037" x="3641725" y="4679950"/>
          <p14:tracePt t="40053" x="3733800" y="4691063"/>
          <p14:tracePt t="40070" x="3794125" y="4691063"/>
          <p14:tracePt t="40086" x="3836988" y="4695825"/>
          <p14:tracePt t="40103" x="3886200" y="4695825"/>
          <p14:tracePt t="40120" x="3906838" y="4695825"/>
          <p14:tracePt t="40136" x="3929063" y="4702175"/>
          <p14:tracePt t="40153" x="3960813" y="4702175"/>
          <p14:tracePt t="40170" x="3971925" y="4702175"/>
          <p14:tracePt t="40187" x="3994150" y="4702175"/>
          <p14:tracePt t="40203" x="4010025" y="4702175"/>
          <p14:tracePt t="40220" x="4021138" y="4702175"/>
          <p14:tracePt t="40390" x="4014788" y="4702175"/>
          <p14:tracePt t="40400" x="4014788" y="4706938"/>
          <p14:tracePt t="40410" x="4010025" y="4711700"/>
          <p14:tracePt t="40430" x="4010025" y="4718050"/>
          <p14:tracePt t="40500" x="4005263" y="4718050"/>
          <p14:tracePt t="40530" x="3998913" y="4718050"/>
          <p14:tracePt t="40560" x="3994150" y="4718050"/>
          <p14:tracePt t="40650" x="3987800" y="4718050"/>
          <p14:tracePt t="40770" x="3987800" y="4722813"/>
          <p14:tracePt t="41060" x="3971925" y="4733925"/>
          <p14:tracePt t="41070" x="3895725" y="4776788"/>
          <p14:tracePt t="41080" x="3841750" y="4803775"/>
          <p14:tracePt t="41091" x="3787775" y="4814888"/>
          <p14:tracePt t="41103" x="3675063" y="4837113"/>
          <p14:tracePt t="41120" x="3533775" y="4830763"/>
          <p14:tracePt t="41137" x="3490913" y="4819650"/>
          <p14:tracePt t="41153" x="3425825" y="4772025"/>
          <p14:tracePt t="41186" x="3398838" y="4648200"/>
          <p14:tracePt t="41220" x="3398838" y="4511675"/>
          <p14:tracePt t="41253" x="3448050" y="4464050"/>
          <p14:tracePt t="41270" x="3517900" y="4457700"/>
          <p14:tracePt t="41286" x="3614738" y="4448175"/>
          <p14:tracePt t="41303" x="3821113" y="4437063"/>
          <p14:tracePt t="41320" x="4032250" y="4437063"/>
          <p14:tracePt t="41337" x="4160838" y="4441825"/>
          <p14:tracePt t="41353" x="4291013" y="4468813"/>
          <p14:tracePt t="41370" x="4383088" y="4522788"/>
          <p14:tracePt t="41387" x="4421188" y="4556125"/>
          <p14:tracePt t="41403" x="4441825" y="4576763"/>
          <p14:tracePt t="41420" x="4441825" y="4587875"/>
          <p14:tracePt t="41436" x="4441825" y="4594225"/>
          <p14:tracePt t="41500" x="4437063" y="4594225"/>
          <p14:tracePt t="41510" x="4421188" y="4594225"/>
          <p14:tracePt t="41520" x="4414838" y="4594225"/>
          <p14:tracePt t="41530" x="4403725" y="4594225"/>
          <p14:tracePt t="41540" x="4398963" y="4594225"/>
          <p14:tracePt t="41553" x="4394200" y="4594225"/>
          <p14:tracePt t="41580" x="4387850" y="4594225"/>
          <p14:tracePt t="41630" x="4383088" y="4594225"/>
          <p14:tracePt t="42310" x="4376738" y="4594225"/>
          <p14:tracePt t="42321" x="4349750" y="4614863"/>
          <p14:tracePt t="42330" x="4329113" y="4648200"/>
          <p14:tracePt t="42341" x="4295775" y="4668838"/>
          <p14:tracePt t="42360" x="4225925" y="4711700"/>
          <p14:tracePt t="42370" x="4183063" y="4729163"/>
          <p14:tracePt t="42387" x="4014788" y="4765675"/>
          <p14:tracePt t="42420" x="3587750" y="4787900"/>
          <p14:tracePt t="42453" x="3409950" y="4679950"/>
          <p14:tracePt t="42487" x="3387725" y="4522788"/>
          <p14:tracePt t="42503" x="3378200" y="4394200"/>
          <p14:tracePt t="42520" x="3378200" y="4349750"/>
          <p14:tracePt t="42536" x="3394075" y="4340225"/>
          <p14:tracePt t="42553" x="3425825" y="4318000"/>
          <p14:tracePt t="42570" x="3582988" y="4295775"/>
          <p14:tracePt t="42587" x="3756025" y="4295775"/>
          <p14:tracePt t="42603" x="4005263" y="4302125"/>
          <p14:tracePt t="42620" x="4275138" y="4394200"/>
          <p14:tracePt t="42636" x="4356100" y="4457700"/>
          <p14:tracePt t="42653" x="4383088" y="4511675"/>
          <p14:tracePt t="42670" x="4371975" y="4545013"/>
          <p14:tracePt t="42686" x="4360863" y="4556125"/>
          <p14:tracePt t="42703" x="4349750" y="4567238"/>
          <p14:tracePt t="42740" x="4344988" y="4567238"/>
          <p14:tracePt t="47781" x="4603750" y="4637088"/>
          <p14:tracePt t="47791" x="4614863" y="4625975"/>
          <p14:tracePt t="47801" x="4657725" y="4610100"/>
          <p14:tracePt t="47810" x="4679950" y="4594225"/>
          <p14:tracePt t="47821" x="4684713" y="4587875"/>
          <p14:tracePt t="47837" x="4695825" y="4587875"/>
          <p14:tracePt t="47853" x="4695825" y="4583113"/>
          <p14:tracePt t="47981" x="4695825" y="4576763"/>
          <p14:tracePt t="49520" x="4706938" y="4576763"/>
          <p14:tracePt t="49530" x="4711700" y="4594225"/>
          <p14:tracePt t="49541" x="4718050" y="4598988"/>
          <p14:tracePt t="49553" x="4722813" y="4603750"/>
          <p14:tracePt t="49570" x="4776788" y="4610100"/>
          <p14:tracePt t="49586" x="4864100" y="4621213"/>
          <p14:tracePt t="49620" x="4956175" y="4630738"/>
          <p14:tracePt t="49653" x="4972050" y="4630738"/>
          <p14:tracePt t="49686" x="4999038" y="4630738"/>
          <p14:tracePt t="49703" x="5003800" y="4630738"/>
          <p14:tracePt t="49740" x="5003800" y="4625975"/>
          <p14:tracePt t="49890" x="5003800" y="4621213"/>
          <p14:tracePt t="49920" x="5003800" y="4603750"/>
          <p14:tracePt t="49930" x="5003800" y="4594225"/>
          <p14:tracePt t="49941" x="5003800" y="4587875"/>
          <p14:tracePt t="49953" x="5003800" y="4576763"/>
          <p14:tracePt t="49980" x="5003800" y="4572000"/>
          <p14:tracePt t="49990" x="4999038" y="4567238"/>
          <p14:tracePt t="50020" x="4992688" y="4549775"/>
          <p14:tracePt t="50053" x="4987925" y="4538663"/>
          <p14:tracePt t="50086" x="4972050" y="4518025"/>
          <p14:tracePt t="50103" x="4960938" y="4495800"/>
          <p14:tracePt t="50120" x="4945063" y="4475163"/>
          <p14:tracePt t="50136" x="4929188" y="4457700"/>
          <p14:tracePt t="50153" x="4918075" y="4441825"/>
          <p14:tracePt t="50170" x="4906963" y="4414838"/>
          <p14:tracePt t="50186" x="4906963" y="4410075"/>
          <p14:tracePt t="50360" x="4906963" y="44037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自動詞＋前置詞　ｖｓ </a:t>
            </a:r>
            <a:r>
              <a:rPr lang="ja-JP" altLang="en-US" dirty="0"/>
              <a:t>他動詞＋副詞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4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Look at me. 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He took off his coat.  </a:t>
            </a:r>
          </a:p>
          <a:p>
            <a:pPr marL="0" indent="0">
              <a:buNone/>
            </a:pPr>
            <a:r>
              <a:rPr lang="ja-JP" altLang="en-US" dirty="0"/>
              <a:t>　　</a:t>
            </a:r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62318" y="2776817"/>
            <a:ext cx="8424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look </a:t>
            </a:r>
            <a:r>
              <a:rPr kumimoji="1" lang="ja-JP" altLang="en-US" sz="2800" dirty="0"/>
              <a:t>は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自動詞</a:t>
            </a:r>
            <a:r>
              <a:rPr kumimoji="1" lang="ja-JP" altLang="en-US" sz="2800" dirty="0"/>
              <a:t>、</a:t>
            </a:r>
            <a:r>
              <a:rPr kumimoji="1" lang="en-US" altLang="ja-JP" sz="2800" dirty="0"/>
              <a:t>me </a:t>
            </a:r>
            <a:r>
              <a:rPr kumimoji="1" lang="ja-JP" altLang="en-US" sz="2800" dirty="0"/>
              <a:t>は</a:t>
            </a:r>
            <a:r>
              <a:rPr lang="ja-JP" altLang="en-US" sz="2800" dirty="0"/>
              <a:t> </a:t>
            </a:r>
            <a:r>
              <a:rPr lang="ja-JP" altLang="en-US" sz="2800" b="1" dirty="0">
                <a:solidFill>
                  <a:srgbClr val="FF0000"/>
                </a:solidFill>
              </a:rPr>
              <a:t>前置詞 </a:t>
            </a:r>
            <a:r>
              <a:rPr lang="en-US" altLang="ja-JP" sz="2800" b="1" dirty="0">
                <a:solidFill>
                  <a:srgbClr val="FF0000"/>
                </a:solidFill>
              </a:rPr>
              <a:t>at </a:t>
            </a:r>
            <a:r>
              <a:rPr lang="ja-JP" altLang="en-US" sz="2800" b="1" dirty="0">
                <a:solidFill>
                  <a:srgbClr val="FF0000"/>
                </a:solidFill>
              </a:rPr>
              <a:t>の目的語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62318" y="4846915"/>
            <a:ext cx="9502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take </a:t>
            </a:r>
            <a:r>
              <a:rPr kumimoji="1" lang="ja-JP" altLang="en-US" sz="2800" dirty="0"/>
              <a:t>は</a:t>
            </a:r>
            <a:r>
              <a:rPr lang="ja-JP" altLang="en-US" sz="2800" b="1" dirty="0">
                <a:solidFill>
                  <a:srgbClr val="FF0000"/>
                </a:solidFill>
              </a:rPr>
              <a:t>他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動詞</a:t>
            </a:r>
            <a:r>
              <a:rPr kumimoji="1" lang="ja-JP" altLang="en-US" sz="2800" dirty="0"/>
              <a:t>、</a:t>
            </a:r>
            <a:r>
              <a:rPr kumimoji="1" lang="en-US" altLang="ja-JP" sz="2800" dirty="0"/>
              <a:t>off</a:t>
            </a:r>
            <a:r>
              <a:rPr lang="ja-JP" altLang="en-US" sz="2800" dirty="0"/>
              <a:t> は副詞 、</a:t>
            </a:r>
            <a:r>
              <a:rPr lang="en-US" altLang="ja-JP" sz="2800" dirty="0"/>
              <a:t>his coat </a:t>
            </a:r>
            <a:r>
              <a:rPr lang="ja-JP" altLang="en-US" sz="2800" dirty="0"/>
              <a:t>は</a:t>
            </a:r>
            <a:r>
              <a:rPr lang="en-US" altLang="ja-JP" sz="2800" b="1" dirty="0">
                <a:solidFill>
                  <a:srgbClr val="FF0000"/>
                </a:solidFill>
              </a:rPr>
              <a:t> </a:t>
            </a:r>
            <a:r>
              <a:rPr lang="ja-JP" altLang="en-US" sz="2800" b="1" dirty="0">
                <a:solidFill>
                  <a:srgbClr val="FF0000"/>
                </a:solidFill>
              </a:rPr>
              <a:t>他動詞 </a:t>
            </a:r>
            <a:r>
              <a:rPr lang="en-US" altLang="ja-JP" sz="2800" b="1" dirty="0">
                <a:solidFill>
                  <a:srgbClr val="FF0000"/>
                </a:solidFill>
              </a:rPr>
              <a:t>take </a:t>
            </a:r>
            <a:r>
              <a:rPr lang="ja-JP" altLang="en-US" sz="2800" b="1" dirty="0">
                <a:solidFill>
                  <a:srgbClr val="FF0000"/>
                </a:solidFill>
              </a:rPr>
              <a:t>の目的語</a:t>
            </a:r>
            <a:endParaRPr lang="en-US" altLang="ja-JP" sz="2800" b="1" dirty="0">
              <a:solidFill>
                <a:srgbClr val="FF0000"/>
              </a:solidFill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D8AE7D83-C8CD-4D1B-B28E-510D749F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2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40"/>
    </mc:Choice>
    <mc:Fallback>
      <p:transition spd="slow" advTm="4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5" x="5111750" y="3805238"/>
          <p14:tracePt t="1523" x="5111750" y="3776663"/>
          <p14:tracePt t="1533" x="5111750" y="3729038"/>
          <p14:tracePt t="1543" x="5111750" y="3690938"/>
          <p14:tracePt t="1576" x="5111750" y="3578225"/>
          <p14:tracePt t="1609" x="5102225" y="3524250"/>
          <p14:tracePt t="1643" x="5080000" y="3463925"/>
          <p14:tracePt t="1659" x="5075238" y="3452813"/>
          <p14:tracePt t="1676" x="5057775" y="3409950"/>
          <p14:tracePt t="1693" x="5048250" y="3360738"/>
          <p14:tracePt t="1709" x="5037138" y="3340100"/>
          <p14:tracePt t="1726" x="5019675" y="3279775"/>
          <p14:tracePt t="1742" x="5010150" y="3198813"/>
          <p14:tracePt t="1759" x="4999038" y="3171825"/>
          <p14:tracePt t="1776" x="4983163" y="3086100"/>
          <p14:tracePt t="1792" x="4949825" y="3005138"/>
          <p14:tracePt t="1809" x="4938713" y="2971800"/>
          <p14:tracePt t="1826" x="4906963" y="2886075"/>
          <p14:tracePt t="1843" x="4891088" y="2832100"/>
          <p14:tracePt t="1859" x="4875213" y="2798763"/>
          <p14:tracePt t="1876" x="4826000" y="2706688"/>
          <p14:tracePt t="1893" x="4749800" y="2632075"/>
          <p14:tracePt t="1909" x="4718050" y="2605088"/>
          <p14:tracePt t="1926" x="4641850" y="2562225"/>
          <p14:tracePt t="1943" x="4583113" y="2535238"/>
          <p14:tracePt t="1959" x="4572000" y="2528888"/>
          <p14:tracePt t="1976" x="4513263" y="2517775"/>
          <p14:tracePt t="1992" x="4430713" y="2513013"/>
          <p14:tracePt t="2009" x="4367213" y="2490788"/>
          <p14:tracePt t="2026" x="4259263" y="2459038"/>
          <p14:tracePt t="2042" x="4160838" y="2447925"/>
          <p14:tracePt t="2059" x="4075113" y="2447925"/>
          <p14:tracePt t="2076" x="3922713" y="2436813"/>
          <p14:tracePt t="2093" x="3805238" y="2432050"/>
          <p14:tracePt t="2109" x="3679825" y="2409825"/>
          <p14:tracePt t="2126" x="3486150" y="2355850"/>
          <p14:tracePt t="2143" x="3178175" y="2274888"/>
          <p14:tracePt t="2159" x="2994025" y="2216150"/>
          <p14:tracePt t="2176" x="2740025" y="2155825"/>
          <p14:tracePt t="2192" x="2544763" y="2117725"/>
          <p14:tracePt t="2209" x="2454275" y="2097088"/>
          <p14:tracePt t="2226" x="2355850" y="2058988"/>
          <p14:tracePt t="2242" x="2189163" y="2020888"/>
          <p14:tracePt t="2259" x="2108200" y="2000250"/>
          <p14:tracePt t="2276" x="1897063" y="1982788"/>
          <p14:tracePt t="2292" x="1712913" y="1951038"/>
          <p14:tracePt t="2309" x="1674813" y="1939925"/>
          <p14:tracePt t="2326" x="1609725" y="1928813"/>
          <p14:tracePt t="2342" x="1566863" y="1897063"/>
          <p14:tracePt t="2359" x="1539875" y="1885950"/>
          <p14:tracePt t="2376" x="1431925" y="1858963"/>
          <p14:tracePt t="2392" x="1292225" y="1836738"/>
          <p14:tracePt t="2409" x="1238250" y="1831975"/>
          <p14:tracePt t="2426" x="1139825" y="1804988"/>
          <p14:tracePt t="2442" x="1096963" y="1789113"/>
          <p14:tracePt t="2460" x="1092200" y="1778000"/>
          <p14:tracePt t="2476" x="1065213" y="1762125"/>
          <p14:tracePt t="2492" x="1042988" y="1751013"/>
          <p14:tracePt t="2509" x="1027113" y="1746250"/>
          <p14:tracePt t="2526" x="966788" y="1708150"/>
          <p14:tracePt t="2542" x="892175" y="1654175"/>
          <p14:tracePt t="2559" x="858838" y="1631950"/>
          <p14:tracePt t="2576" x="811213" y="1562100"/>
          <p14:tracePt t="2593" x="773113" y="1501775"/>
          <p14:tracePt t="2609" x="746125" y="1458913"/>
          <p14:tracePt t="2626" x="719138" y="1382713"/>
          <p14:tracePt t="2642" x="696913" y="1323975"/>
          <p14:tracePt t="2659" x="676275" y="1270000"/>
          <p14:tracePt t="2676" x="658813" y="1177925"/>
          <p14:tracePt t="2692" x="665163" y="1119188"/>
          <p14:tracePt t="2709" x="681038" y="1042988"/>
          <p14:tracePt t="2726" x="739775" y="930275"/>
          <p14:tracePt t="2742" x="838200" y="815975"/>
          <p14:tracePt t="2760" x="896938" y="746125"/>
          <p14:tracePt t="2776" x="962025" y="685800"/>
          <p14:tracePt t="2792" x="1011238" y="627063"/>
          <p14:tracePt t="2810" x="1054100" y="593725"/>
          <p14:tracePt t="2826" x="1139825" y="546100"/>
          <p14:tracePt t="2842" x="1350963" y="469900"/>
          <p14:tracePt t="2859" x="1528763" y="431800"/>
          <p14:tracePt t="2876" x="1827213" y="366713"/>
          <p14:tracePt t="2893" x="2005013" y="339725"/>
          <p14:tracePt t="2909" x="2032000" y="330200"/>
          <p14:tracePt t="2926" x="2097088" y="323850"/>
          <p14:tracePt t="2942" x="2135188" y="307975"/>
          <p14:tracePt t="2959" x="2155825" y="307975"/>
          <p14:tracePt t="2976" x="2247900" y="292100"/>
          <p14:tracePt t="2992" x="2351088" y="276225"/>
          <p14:tracePt t="3009" x="2382838" y="276225"/>
          <p14:tracePt t="3026" x="2470150" y="265113"/>
          <p14:tracePt t="3043" x="2555875" y="265113"/>
          <p14:tracePt t="3059" x="2582863" y="265113"/>
          <p14:tracePt t="3076" x="2701925" y="265113"/>
          <p14:tracePt t="3093" x="2843213" y="269875"/>
          <p14:tracePt t="3110" x="2897188" y="269875"/>
          <p14:tracePt t="3126" x="3021013" y="269875"/>
          <p14:tracePt t="3142" x="3140075" y="280988"/>
          <p14:tracePt t="3159" x="3178175" y="280988"/>
          <p14:tracePt t="3176" x="3328988" y="292100"/>
          <p14:tracePt t="3193" x="3533775" y="307975"/>
          <p14:tracePt t="3209" x="3598863" y="319088"/>
          <p14:tracePt t="3226" x="3767138" y="339725"/>
          <p14:tracePt t="3242" x="3868738" y="346075"/>
          <p14:tracePt t="3259" x="3960813" y="366713"/>
          <p14:tracePt t="3276" x="4140200" y="411163"/>
          <p14:tracePt t="3293" x="4295775" y="449263"/>
          <p14:tracePt t="3309" x="4398963" y="469900"/>
          <p14:tracePt t="3326" x="4545013" y="523875"/>
          <p14:tracePt t="3343" x="4621213" y="557213"/>
          <p14:tracePt t="3359" x="4675188" y="588963"/>
          <p14:tracePt t="3376" x="4729163" y="615950"/>
          <p14:tracePt t="3392" x="4814888" y="669925"/>
          <p14:tracePt t="3409" x="4864100" y="708025"/>
          <p14:tracePt t="3426" x="4906963" y="750888"/>
          <p14:tracePt t="3442" x="4938713" y="811213"/>
          <p14:tracePt t="3459" x="4938713" y="854075"/>
          <p14:tracePt t="3476" x="4938713" y="892175"/>
          <p14:tracePt t="3492" x="4879975" y="966788"/>
          <p14:tracePt t="3509" x="4848225" y="1000125"/>
          <p14:tracePt t="3526" x="4765675" y="1081088"/>
          <p14:tracePt t="3543" x="4684713" y="1162050"/>
          <p14:tracePt t="3559" x="4637088" y="1189038"/>
          <p14:tracePt t="3576" x="4549775" y="1265238"/>
          <p14:tracePt t="3592" x="4448175" y="1335088"/>
          <p14:tracePt t="3610" x="4403725" y="1350963"/>
          <p14:tracePt t="3626" x="4306888" y="1400175"/>
          <p14:tracePt t="3642" x="4160838" y="1447800"/>
          <p14:tracePt t="3659" x="4090988" y="1465263"/>
          <p14:tracePt t="3676" x="3886200" y="1519238"/>
          <p14:tracePt t="3692" x="3679825" y="1550988"/>
          <p14:tracePt t="3709" x="3614738" y="1555750"/>
          <p14:tracePt t="3726" x="3475038" y="1589088"/>
          <p14:tracePt t="3742" x="3297238" y="1604963"/>
          <p14:tracePt t="3759" x="3182938" y="1616075"/>
          <p14:tracePt t="3776" x="2989263" y="1636713"/>
          <p14:tracePt t="3792" x="2874963" y="1636713"/>
          <p14:tracePt t="3809" x="2847975" y="1636713"/>
          <p14:tracePt t="3826" x="2820988" y="1636713"/>
          <p14:tracePt t="4593" x="2820988" y="1643063"/>
          <p14:tracePt t="4603" x="2897188" y="1643063"/>
          <p14:tracePt t="4614" x="3009900" y="1654175"/>
          <p14:tracePt t="4626" x="3133725" y="1654175"/>
          <p14:tracePt t="4642" x="3517900" y="1654175"/>
          <p14:tracePt t="4659" x="3729038" y="1654175"/>
          <p14:tracePt t="4692" x="4010025" y="1663700"/>
          <p14:tracePt t="4726" x="4187825" y="1690688"/>
          <p14:tracePt t="4759" x="4556125" y="1712913"/>
          <p14:tracePt t="4776" x="4960938" y="1712913"/>
          <p14:tracePt t="4792" x="5349875" y="1719263"/>
          <p14:tracePt t="4809" x="5453063" y="1719263"/>
          <p14:tracePt t="4826" x="5657850" y="1739900"/>
          <p14:tracePt t="4842" x="5819775" y="1739900"/>
          <p14:tracePt t="4859" x="5884863" y="1739900"/>
          <p14:tracePt t="4876" x="6111875" y="1739900"/>
          <p14:tracePt t="4893" x="6453188" y="1739900"/>
          <p14:tracePt t="4909" x="6577013" y="1739900"/>
          <p14:tracePt t="4926" x="6824663" y="1739900"/>
          <p14:tracePt t="4942" x="6988175" y="1751013"/>
          <p14:tracePt t="4959" x="7015163" y="1751013"/>
          <p14:tracePt t="4976" x="7069138" y="1762125"/>
          <p14:tracePt t="4992" x="7085013" y="1762125"/>
          <p14:tracePt t="5009" x="7089775" y="1762125"/>
          <p14:tracePt t="5203" x="7085013" y="1762125"/>
          <p14:tracePt t="5213" x="7078663" y="1762125"/>
          <p14:tracePt t="5223" x="7073900" y="1762125"/>
          <p14:tracePt t="5263" x="7058025" y="1755775"/>
          <p14:tracePt t="5273" x="7051675" y="1751013"/>
          <p14:tracePt t="5283" x="7035800" y="1739900"/>
          <p14:tracePt t="5293" x="7024688" y="1739900"/>
          <p14:tracePt t="5309" x="7015163" y="1735138"/>
          <p14:tracePt t="5326" x="6988175" y="1728788"/>
          <p14:tracePt t="5343" x="6954838" y="1724025"/>
          <p14:tracePt t="5359" x="6934200" y="1712913"/>
          <p14:tracePt t="5376" x="6873875" y="1701800"/>
          <p14:tracePt t="5392" x="6777038" y="1663700"/>
          <p14:tracePt t="5409" x="6738938" y="1658938"/>
          <p14:tracePt t="5426" x="6653213" y="1604963"/>
          <p14:tracePt t="5442" x="6570663" y="1539875"/>
          <p14:tracePt t="5459" x="6538913" y="1519238"/>
          <p14:tracePt t="5476" x="6480175" y="1447800"/>
          <p14:tracePt t="5492" x="6415088" y="1382713"/>
          <p14:tracePt t="5509" x="6381750" y="1323975"/>
          <p14:tracePt t="5526" x="6350000" y="1238250"/>
          <p14:tracePt t="5542" x="6334125" y="1177925"/>
          <p14:tracePt t="5559" x="6334125" y="1101725"/>
          <p14:tracePt t="5576" x="6334125" y="966788"/>
          <p14:tracePt t="5593" x="6350000" y="847725"/>
          <p14:tracePt t="5609" x="6372225" y="766763"/>
          <p14:tracePt t="5626" x="6415088" y="631825"/>
          <p14:tracePt t="5642" x="6473825" y="496888"/>
          <p14:tracePt t="5659" x="6523038" y="415925"/>
          <p14:tracePt t="5676" x="6592888" y="303213"/>
          <p14:tracePt t="5692" x="6696075" y="188913"/>
          <p14:tracePt t="5709" x="6765925" y="130175"/>
          <p14:tracePt t="5726" x="6831013" y="80963"/>
          <p14:tracePt t="5743" x="6961188" y="0"/>
          <p14:tracePt t="6013" x="9732963" y="26988"/>
          <p14:tracePt t="6023" x="9782175" y="107950"/>
          <p14:tracePt t="6033" x="9809163" y="150813"/>
          <p14:tracePt t="6043" x="9852025" y="242888"/>
          <p14:tracePt t="6076" x="9867900" y="415925"/>
          <p14:tracePt t="6109" x="9798050" y="615950"/>
          <p14:tracePt t="6142" x="9645650" y="788988"/>
          <p14:tracePt t="6144" x="9559925" y="858838"/>
          <p14:tracePt t="6159" x="9121775" y="1166813"/>
          <p14:tracePt t="6176" x="8739188" y="1404938"/>
          <p14:tracePt t="6193" x="8575675" y="1519238"/>
          <p14:tracePt t="6209" x="8467725" y="1566863"/>
          <p14:tracePt t="6226" x="8370888" y="1620838"/>
          <p14:tracePt t="6242" x="8332788" y="1636713"/>
          <p14:tracePt t="6259" x="8305800" y="1643063"/>
          <p14:tracePt t="6276" x="8294688" y="1647825"/>
          <p14:tracePt t="6292" x="8274050" y="1654175"/>
          <p14:tracePt t="6309" x="8258175" y="1654175"/>
          <p14:tracePt t="6326" x="8251825" y="1658938"/>
          <p14:tracePt t="7283" x="8247063" y="1674813"/>
          <p14:tracePt t="7303" x="8247063" y="1681163"/>
          <p14:tracePt t="7313" x="8240713" y="1685925"/>
          <p14:tracePt t="7333" x="8240713" y="1690688"/>
          <p14:tracePt t="7353" x="8235950" y="1697038"/>
          <p14:tracePt t="7363" x="8235950" y="1701800"/>
          <p14:tracePt t="7376" x="8231188" y="1701800"/>
          <p14:tracePt t="7409" x="8220075" y="1712913"/>
          <p14:tracePt t="7426" x="8220075" y="1724025"/>
          <p14:tracePt t="7442" x="8213725" y="1728788"/>
          <p14:tracePt t="10164" x="7923213" y="1739900"/>
          <p14:tracePt t="10173" x="7874000" y="1739900"/>
          <p14:tracePt t="10183" x="7835900" y="1739900"/>
          <p14:tracePt t="10193" x="7770813" y="1739900"/>
          <p14:tracePt t="10209" x="7646988" y="1739900"/>
          <p14:tracePt t="10242" x="7296150" y="1739900"/>
          <p14:tracePt t="10276" x="7107238" y="1739900"/>
          <p14:tracePt t="10309" x="6853238" y="1751013"/>
          <p14:tracePt t="10326" x="6646863" y="1782763"/>
          <p14:tracePt t="10342" x="6350000" y="1863725"/>
          <p14:tracePt t="10359" x="6127750" y="1901825"/>
          <p14:tracePt t="10376" x="5900738" y="1944688"/>
          <p14:tracePt t="10392" x="5592763" y="1966913"/>
          <p14:tracePt t="10409" x="5491163" y="1966913"/>
          <p14:tracePt t="10426" x="5246688" y="1978025"/>
          <p14:tracePt t="10442" x="4965700" y="1978025"/>
          <p14:tracePt t="10459" x="4837113" y="1989138"/>
          <p14:tracePt t="10476" x="4421188" y="2036763"/>
          <p14:tracePt t="10492" x="3976688" y="2101850"/>
          <p14:tracePt t="10509" x="3863975" y="2117725"/>
          <p14:tracePt t="10526" x="3614738" y="2198688"/>
          <p14:tracePt t="10542" x="3441700" y="2270125"/>
          <p14:tracePt t="10559" x="3378200" y="2297113"/>
          <p14:tracePt t="10576" x="3205163" y="2378075"/>
          <p14:tracePt t="10593" x="3048000" y="2436813"/>
          <p14:tracePt t="10609" x="2989263" y="2459038"/>
          <p14:tracePt t="10626" x="2863850" y="2463800"/>
          <p14:tracePt t="10642" x="2755900" y="2474913"/>
          <p14:tracePt t="10659" x="2728913" y="2474913"/>
          <p14:tracePt t="10676" x="2670175" y="2508250"/>
          <p14:tracePt t="10692" x="2605088" y="2540000"/>
          <p14:tracePt t="10709" x="2593975" y="2551113"/>
          <p14:tracePt t="10726" x="2540000" y="2589213"/>
          <p14:tracePt t="10742" x="2508250" y="2609850"/>
          <p14:tracePt t="10776" x="2501900" y="2609850"/>
          <p14:tracePt t="11043" x="2535238" y="2616200"/>
          <p14:tracePt t="11053" x="2571750" y="2616200"/>
          <p14:tracePt t="11064" x="2593975" y="2625725"/>
          <p14:tracePt t="11076" x="2643188" y="2625725"/>
          <p14:tracePt t="11093" x="2708275" y="2625725"/>
          <p14:tracePt t="11109" x="2771775" y="2620963"/>
          <p14:tracePt t="11126" x="2879725" y="2593975"/>
          <p14:tracePt t="11159" x="3032125" y="2470150"/>
          <p14:tracePt t="11192" x="3140075" y="2378075"/>
          <p14:tracePt t="11226" x="3187700" y="2339975"/>
          <p14:tracePt t="11242" x="3232150" y="2328863"/>
          <p14:tracePt t="11259" x="3243263" y="2324100"/>
          <p14:tracePt t="11276" x="3248025" y="2324100"/>
          <p14:tracePt t="11713" x="3243263" y="2324100"/>
          <p14:tracePt t="11773" x="3225800" y="2335213"/>
          <p14:tracePt t="11783" x="3151188" y="2378075"/>
          <p14:tracePt t="11793" x="3097213" y="2393950"/>
          <p14:tracePt t="11809" x="3043238" y="2425700"/>
          <p14:tracePt t="11843" x="2762250" y="2535238"/>
          <p14:tracePt t="11859" x="2735263" y="2540000"/>
          <p14:tracePt t="11876" x="2647950" y="2555875"/>
          <p14:tracePt t="11893" x="2551113" y="2555875"/>
          <p14:tracePt t="11909" x="2508250" y="2555875"/>
          <p14:tracePt t="11926" x="2355850" y="2551113"/>
          <p14:tracePt t="11942" x="2166938" y="2544763"/>
          <p14:tracePt t="11959" x="2090738" y="2535238"/>
          <p14:tracePt t="11976" x="1885950" y="2535238"/>
          <p14:tracePt t="11992" x="1800225" y="2535238"/>
          <p14:tracePt t="12009" x="1766888" y="2528888"/>
          <p14:tracePt t="12026" x="1708150" y="2513013"/>
          <p14:tracePt t="12042" x="1589088" y="2474913"/>
          <p14:tracePt t="12059" x="1474788" y="2452688"/>
          <p14:tracePt t="12076" x="1319213" y="2425700"/>
          <p14:tracePt t="12093" x="1238250" y="2409825"/>
          <p14:tracePt t="12109" x="1204913" y="2398713"/>
          <p14:tracePt t="12126" x="1200150" y="2393950"/>
          <p14:tracePt t="12183" x="1200150" y="2389188"/>
          <p14:tracePt t="12513" x="1204913" y="2393950"/>
          <p14:tracePt t="12523" x="1227138" y="2398713"/>
          <p14:tracePt t="12533" x="1258888" y="2416175"/>
          <p14:tracePt t="12543" x="1335088" y="2443163"/>
          <p14:tracePt t="12576" x="1501775" y="2517775"/>
          <p14:tracePt t="12609" x="1609725" y="2582863"/>
          <p14:tracePt t="12642" x="1728788" y="2686050"/>
          <p14:tracePt t="12659" x="1762125" y="2701925"/>
          <p14:tracePt t="12676" x="1874838" y="2767013"/>
          <p14:tracePt t="12692" x="1993900" y="2805113"/>
          <p14:tracePt t="12709" x="2036763" y="2820988"/>
          <p14:tracePt t="12726" x="2135188" y="2859088"/>
          <p14:tracePt t="12742" x="2209800" y="2890838"/>
          <p14:tracePt t="12760" x="2281238" y="2928938"/>
          <p14:tracePt t="12776" x="2389188" y="2987675"/>
          <p14:tracePt t="12792" x="2463800" y="3036888"/>
          <p14:tracePt t="12809" x="2562225" y="3079750"/>
          <p14:tracePt t="12826" x="2679700" y="3133725"/>
          <p14:tracePt t="12843" x="2701925" y="3151188"/>
          <p14:tracePt t="12859" x="2717800" y="3160713"/>
          <p14:tracePt t="12876" x="2724150" y="3167063"/>
          <p14:tracePt t="12923" x="2724150" y="3171825"/>
          <p14:tracePt t="12933" x="2708275" y="3194050"/>
          <p14:tracePt t="12943" x="2697163" y="3205163"/>
          <p14:tracePt t="12959" x="2674938" y="3221038"/>
          <p14:tracePt t="12976" x="2620963" y="3248025"/>
          <p14:tracePt t="12992" x="2528888" y="3286125"/>
          <p14:tracePt t="13009" x="2497138" y="3290888"/>
          <p14:tracePt t="13026" x="2420938" y="3313113"/>
          <p14:tracePt t="13042" x="2366963" y="3313113"/>
          <p14:tracePt t="13059" x="2344738" y="3306763"/>
          <p14:tracePt t="13076" x="2270125" y="3270250"/>
          <p14:tracePt t="13092" x="2182813" y="3155950"/>
          <p14:tracePt t="13109" x="2144713" y="3097213"/>
          <p14:tracePt t="13126" x="2090738" y="2971800"/>
          <p14:tracePt t="13143" x="2054225" y="2874963"/>
          <p14:tracePt t="13159" x="2047875" y="2852738"/>
          <p14:tracePt t="13176" x="2047875" y="2778125"/>
          <p14:tracePt t="13192" x="2054225" y="2713038"/>
          <p14:tracePt t="13209" x="2063750" y="2690813"/>
          <p14:tracePt t="13226" x="2097088" y="2632075"/>
          <p14:tracePt t="13242" x="2200275" y="2578100"/>
          <p14:tracePt t="13259" x="2254250" y="2562225"/>
          <p14:tracePt t="13276" x="2443163" y="2508250"/>
          <p14:tracePt t="13292" x="2625725" y="2481263"/>
          <p14:tracePt t="13309" x="2674938" y="2481263"/>
          <p14:tracePt t="13326" x="2751138" y="2481263"/>
          <p14:tracePt t="13342" x="2782888" y="2481263"/>
          <p14:tracePt t="13376" x="2794000" y="2497138"/>
          <p14:tracePt t="13393" x="2809875" y="2528888"/>
          <p14:tracePt t="13409" x="2816225" y="2562225"/>
          <p14:tracePt t="13426" x="2832100" y="2609850"/>
          <p14:tracePt t="13442" x="2832100" y="2643188"/>
          <p14:tracePt t="13460" x="2836863" y="2670175"/>
          <p14:tracePt t="13476" x="2836863" y="2728913"/>
          <p14:tracePt t="13493" x="2836863" y="2762250"/>
          <p14:tracePt t="13509" x="2820988" y="2782888"/>
          <p14:tracePt t="13526" x="2816225" y="2798763"/>
          <p14:tracePt t="13542" x="2789238" y="2820988"/>
          <p14:tracePt t="13559" x="2778125" y="2832100"/>
          <p14:tracePt t="13576" x="2767013" y="2843213"/>
          <p14:tracePt t="13593" x="2755900" y="2843213"/>
          <p14:tracePt t="13626" x="2751138" y="2843213"/>
          <p14:tracePt t="13643" x="2751138" y="2847975"/>
          <p14:tracePt t="14213" x="2751138" y="2843213"/>
          <p14:tracePt t="14223" x="2740025" y="2816225"/>
          <p14:tracePt t="14233" x="2728913" y="2794000"/>
          <p14:tracePt t="14243" x="2713038" y="2771775"/>
          <p14:tracePt t="14259" x="2701925" y="2751138"/>
          <p14:tracePt t="14276" x="2670175" y="2679700"/>
          <p14:tracePt t="14292" x="2659063" y="2589213"/>
          <p14:tracePt t="14309" x="2659063" y="2562225"/>
          <p14:tracePt t="14343" x="2686050" y="2447925"/>
          <p14:tracePt t="14376" x="2686050" y="2432050"/>
          <p14:tracePt t="14433" x="2686050" y="2436813"/>
          <p14:tracePt t="14443" x="2690813" y="2443163"/>
          <p14:tracePt t="14459" x="2697163" y="2452688"/>
          <p14:tracePt t="14476" x="2701925" y="2470150"/>
          <p14:tracePt t="14492" x="2708275" y="2481263"/>
          <p14:tracePt t="14509" x="2708275" y="2497138"/>
          <p14:tracePt t="14526" x="2701925" y="2508250"/>
          <p14:tracePt t="14542" x="2686050" y="2513013"/>
          <p14:tracePt t="14559" x="2647950" y="2513013"/>
          <p14:tracePt t="14576" x="2551113" y="2490788"/>
          <p14:tracePt t="14593" x="2463800" y="2447925"/>
          <p14:tracePt t="14609" x="2382838" y="2393950"/>
          <p14:tracePt t="14626" x="2301875" y="2312988"/>
          <p14:tracePt t="14642" x="2216150" y="2198688"/>
          <p14:tracePt t="14659" x="2182813" y="2144713"/>
          <p14:tracePt t="14676" x="2171700" y="2090738"/>
          <p14:tracePt t="14692" x="2171700" y="2036763"/>
          <p14:tracePt t="14709" x="2162175" y="1993900"/>
          <p14:tracePt t="14726" x="2162175" y="1955800"/>
          <p14:tracePt t="14742" x="2162175" y="1890713"/>
          <p14:tracePt t="14759" x="2171700" y="1858963"/>
          <p14:tracePt t="14776" x="2220913" y="1793875"/>
          <p14:tracePt t="14793" x="2335213" y="1719263"/>
          <p14:tracePt t="14809" x="2398713" y="1697038"/>
          <p14:tracePt t="14826" x="2566988" y="1658938"/>
          <p14:tracePt t="14842" x="2751138" y="1627188"/>
          <p14:tracePt t="14859" x="2816225" y="1627188"/>
          <p14:tracePt t="14876" x="2913063" y="1627188"/>
          <p14:tracePt t="14893" x="2955925" y="1658938"/>
          <p14:tracePt t="14909" x="2971800" y="1681163"/>
          <p14:tracePt t="14926" x="2989263" y="1746250"/>
          <p14:tracePt t="14942" x="2998788" y="1863725"/>
          <p14:tracePt t="14959" x="2998788" y="1928813"/>
          <p14:tracePt t="14976" x="2994025" y="2139950"/>
          <p14:tracePt t="14992" x="2933700" y="2301875"/>
          <p14:tracePt t="15009" x="2906713" y="2335213"/>
          <p14:tracePt t="15026" x="2836863" y="2405063"/>
          <p14:tracePt t="15042" x="2778125" y="2432050"/>
          <p14:tracePt t="15059" x="2755900" y="2436813"/>
          <p14:tracePt t="15076" x="2708275" y="2436813"/>
          <p14:tracePt t="15092" x="2647950" y="2436813"/>
          <p14:tracePt t="15109" x="2571750" y="2436813"/>
          <p14:tracePt t="15126" x="2432050" y="2436813"/>
          <p14:tracePt t="15142" x="2355850" y="2436813"/>
          <p14:tracePt t="15159" x="2317750" y="2436813"/>
          <p14:tracePt t="15176" x="2281238" y="2416175"/>
          <p14:tracePt t="15192" x="2263775" y="2405063"/>
          <p14:tracePt t="15209" x="2243138" y="2382838"/>
          <p14:tracePt t="15226" x="2232025" y="2344738"/>
          <p14:tracePt t="15242" x="2205038" y="2263775"/>
          <p14:tracePt t="15259" x="2200275" y="2227263"/>
          <p14:tracePt t="15276" x="2171700" y="2151063"/>
          <p14:tracePt t="15292" x="2162175" y="2063750"/>
          <p14:tracePt t="15309" x="2166938" y="2016125"/>
          <p14:tracePt t="15326" x="2205038" y="1955800"/>
          <p14:tracePt t="15343" x="2317750" y="1885950"/>
          <p14:tracePt t="15359" x="2371725" y="1870075"/>
          <p14:tracePt t="15376" x="2566988" y="1827213"/>
          <p14:tracePt t="15392" x="2659063" y="1827213"/>
          <p14:tracePt t="15409" x="2679700" y="1827213"/>
          <p14:tracePt t="15426" x="2713038" y="1858963"/>
          <p14:tracePt t="15442" x="2744788" y="1917700"/>
          <p14:tracePt t="15459" x="2751138" y="1939925"/>
          <p14:tracePt t="15476" x="2762250" y="2016125"/>
          <p14:tracePt t="15492" x="2744788" y="2108200"/>
          <p14:tracePt t="15509" x="2728913" y="2151063"/>
          <p14:tracePt t="15526" x="2647950" y="2254250"/>
          <p14:tracePt t="15543" x="2517775" y="2351088"/>
          <p14:tracePt t="15559" x="2474913" y="2378075"/>
          <p14:tracePt t="15576" x="2378075" y="2393950"/>
          <p14:tracePt t="15593" x="2362200" y="2393950"/>
          <p14:tracePt t="15609" x="2324100" y="2366963"/>
          <p14:tracePt t="15626" x="2281238" y="2270125"/>
          <p14:tracePt t="15642" x="2254250" y="2162175"/>
          <p14:tracePt t="15659" x="2254250" y="2139950"/>
          <p14:tracePt t="15676" x="2254250" y="2097088"/>
          <p14:tracePt t="15692" x="2254250" y="2081213"/>
          <p14:tracePt t="15709" x="2254250" y="2074863"/>
          <p14:tracePt t="15743" x="2259013" y="2074863"/>
          <p14:tracePt t="15759" x="2274888" y="2074863"/>
          <p14:tracePt t="15776" x="2301875" y="2074863"/>
          <p14:tracePt t="15793" x="2308225" y="2074863"/>
          <p14:tracePt t="15809" x="2312988" y="2074863"/>
          <p14:tracePt t="15826" x="2324100" y="2081213"/>
          <p14:tracePt t="15842" x="2328863" y="2081213"/>
          <p14:tracePt t="16063" x="2344738" y="2081213"/>
          <p14:tracePt t="16073" x="2405063" y="2090738"/>
          <p14:tracePt t="16083" x="2663825" y="2162175"/>
          <p14:tracePt t="16093" x="2870200" y="2216150"/>
          <p14:tracePt t="16109" x="3052763" y="2263775"/>
          <p14:tracePt t="16126" x="3306763" y="2378075"/>
          <p14:tracePt t="16142" x="3306763" y="2382838"/>
          <p14:tracePt t="17452" x="3324225" y="2389188"/>
          <p14:tracePt t="17464" x="3328988" y="2389188"/>
          <p14:tracePt t="17473" x="3333750" y="2393950"/>
          <p14:tracePt t="17553" x="3340100" y="2378075"/>
          <p14:tracePt t="17564" x="3351213" y="2362200"/>
          <p14:tracePt t="17573" x="3371850" y="2351088"/>
          <p14:tracePt t="17583" x="3378200" y="2344738"/>
          <p14:tracePt t="17609" x="3387725" y="2335213"/>
          <p14:tracePt t="17642" x="3382963" y="2335213"/>
          <p14:tracePt t="17676" x="3333750" y="2344738"/>
          <p14:tracePt t="17692" x="3259138" y="2371725"/>
          <p14:tracePt t="17709" x="3187700" y="2398713"/>
          <p14:tracePt t="17726" x="3070225" y="2436813"/>
          <p14:tracePt t="17742" x="2924175" y="2486025"/>
          <p14:tracePt t="17759" x="2843213" y="2517775"/>
          <p14:tracePt t="17776" x="2782888" y="2544763"/>
          <p14:tracePt t="17792" x="2728913" y="2566988"/>
          <p14:tracePt t="17809" x="2701925" y="2578100"/>
          <p14:tracePt t="17826" x="2609850" y="2578100"/>
          <p14:tracePt t="17843" x="2459038" y="2578100"/>
          <p14:tracePt t="17860" x="2393950" y="2578100"/>
          <p14:tracePt t="17876" x="2254250" y="2562225"/>
          <p14:tracePt t="17892" x="2117725" y="2497138"/>
          <p14:tracePt t="17909" x="2070100" y="2470150"/>
          <p14:tracePt t="17926" x="1966913" y="2371725"/>
          <p14:tracePt t="17942" x="1912938" y="2274888"/>
          <p14:tracePt t="17959" x="1897063" y="2232025"/>
          <p14:tracePt t="17976" x="1858963" y="2112963"/>
          <p14:tracePt t="17992" x="1843088" y="2027238"/>
          <p14:tracePt t="18009" x="1843088" y="2000250"/>
          <p14:tracePt t="18026" x="1831975" y="1935163"/>
          <p14:tracePt t="18042" x="1831975" y="1885950"/>
          <p14:tracePt t="18059" x="1836738" y="1863725"/>
          <p14:tracePt t="18076" x="1854200" y="1836738"/>
          <p14:tracePt t="18093" x="1890713" y="1800225"/>
          <p14:tracePt t="18109" x="1912938" y="1789113"/>
          <p14:tracePt t="18126" x="2070100" y="1766888"/>
          <p14:tracePt t="18142" x="2344738" y="1746250"/>
          <p14:tracePt t="18159" x="2481263" y="1746250"/>
          <p14:tracePt t="18176" x="2647950" y="1751013"/>
          <p14:tracePt t="18192" x="2686050" y="1755775"/>
          <p14:tracePt t="18209" x="2701925" y="1778000"/>
          <p14:tracePt t="18226" x="2713038" y="1804988"/>
          <p14:tracePt t="18242" x="2728913" y="1854200"/>
          <p14:tracePt t="18259" x="2744788" y="1897063"/>
          <p14:tracePt t="18276" x="2782888" y="1993900"/>
          <p14:tracePt t="18292" x="2809875" y="2081213"/>
          <p14:tracePt t="18309" x="2820988" y="2128838"/>
          <p14:tracePt t="18326" x="2820988" y="2182813"/>
          <p14:tracePt t="18342" x="2809875" y="2254250"/>
          <p14:tracePt t="18359" x="2794000" y="2286000"/>
          <p14:tracePt t="18376" x="2771775" y="2317750"/>
          <p14:tracePt t="18392" x="2728913" y="2339975"/>
          <p14:tracePt t="18409" x="2708275" y="2351088"/>
          <p14:tracePt t="18426" x="2670175" y="2351088"/>
          <p14:tracePt t="18442" x="2605088" y="2351088"/>
          <p14:tracePt t="18459" x="2566988" y="2351088"/>
          <p14:tracePt t="18476" x="2420938" y="2335213"/>
          <p14:tracePt t="18492" x="2312988" y="2308225"/>
          <p14:tracePt t="18509" x="2301875" y="2301875"/>
          <p14:tracePt t="18526" x="2274888" y="2274888"/>
          <p14:tracePt t="18542" x="2259013" y="2232025"/>
          <p14:tracePt t="18559" x="2254250" y="2209800"/>
          <p14:tracePt t="18576" x="2247900" y="2171700"/>
          <p14:tracePt t="18592" x="2247900" y="2112963"/>
          <p14:tracePt t="18609" x="2259013" y="2090738"/>
          <p14:tracePt t="18626" x="2286000" y="2036763"/>
          <p14:tracePt t="18642" x="2328863" y="2009775"/>
          <p14:tracePt t="18659" x="2344738" y="1993900"/>
          <p14:tracePt t="18677" x="2393950" y="1989138"/>
          <p14:tracePt t="18692" x="2470150" y="1982788"/>
          <p14:tracePt t="18709" x="2501900" y="1982788"/>
          <p14:tracePt t="18726" x="2578100" y="2047875"/>
          <p14:tracePt t="18742" x="2616200" y="2124075"/>
          <p14:tracePt t="18760" x="2647950" y="2178050"/>
          <p14:tracePt t="18776" x="2652713" y="2247900"/>
          <p14:tracePt t="18792" x="2652713" y="2286000"/>
          <p14:tracePt t="18809" x="2632075" y="2308225"/>
          <p14:tracePt t="18826" x="2578100" y="2344738"/>
          <p14:tracePt t="18843" x="2486025" y="2366963"/>
          <p14:tracePt t="18859" x="2382838" y="2366963"/>
          <p14:tracePt t="18876" x="2254250" y="2362200"/>
          <p14:tracePt t="18893" x="2227263" y="2335213"/>
          <p14:tracePt t="18909" x="2209800" y="2301875"/>
          <p14:tracePt t="18926" x="2209800" y="2286000"/>
          <p14:tracePt t="18942" x="2209800" y="2274888"/>
          <p14:tracePt t="18959" x="2216150" y="2270125"/>
          <p14:tracePt t="18976" x="2243138" y="2259013"/>
          <p14:tracePt t="18992" x="2259013" y="2259013"/>
          <p14:tracePt t="19026" x="2270125" y="2263775"/>
          <p14:tracePt t="19042" x="2312988" y="2290763"/>
          <p14:tracePt t="19059" x="2344738" y="2312988"/>
          <p14:tracePt t="19076" x="2425700" y="2382838"/>
          <p14:tracePt t="19092" x="2443163" y="2436813"/>
          <p14:tracePt t="19109" x="2443163" y="2447925"/>
          <p14:tracePt t="19126" x="2425700" y="2481263"/>
          <p14:tracePt t="19143" x="2420938" y="2486025"/>
          <p14:tracePt t="19159" x="2416175" y="2486025"/>
          <p14:tracePt t="19176" x="2389188" y="2486025"/>
          <p14:tracePt t="19192" x="2312988" y="2443163"/>
          <p14:tracePt t="19209" x="2281238" y="2409825"/>
          <p14:tracePt t="19226" x="2247900" y="2344738"/>
          <p14:tracePt t="19242" x="2247900" y="2317750"/>
          <p14:tracePt t="19259" x="2247900" y="2312988"/>
          <p14:tracePt t="19276" x="2247900" y="2301875"/>
          <p14:tracePt t="19343" x="2254250" y="2301875"/>
          <p14:tracePt t="19353" x="2263775" y="2301875"/>
          <p14:tracePt t="19363" x="2290763" y="2301875"/>
          <p14:tracePt t="19376" x="2339975" y="2301875"/>
          <p14:tracePt t="19392" x="2371725" y="2301875"/>
          <p14:tracePt t="19409" x="2382838" y="2301875"/>
          <p14:tracePt t="19512" x="2389188" y="2301875"/>
          <p14:tracePt t="19534" x="2393950" y="2301875"/>
          <p14:tracePt t="20703" x="2398713" y="2301875"/>
          <p14:tracePt t="20713" x="2416175" y="2324100"/>
          <p14:tracePt t="20722" x="2436813" y="2344738"/>
          <p14:tracePt t="20733" x="2436813" y="2351088"/>
          <p14:tracePt t="20743" x="2443163" y="2366963"/>
          <p14:tracePt t="20759" x="2447925" y="2416175"/>
          <p14:tracePt t="20792" x="2432050" y="2517775"/>
          <p14:tracePt t="20826" x="2290763" y="2582863"/>
          <p14:tracePt t="20859" x="2058988" y="2609850"/>
          <p14:tracePt t="20876" x="1870075" y="2609850"/>
          <p14:tracePt t="20892" x="1697038" y="2605088"/>
          <p14:tracePt t="20909" x="1604963" y="2605088"/>
          <p14:tracePt t="20926" x="1512888" y="2589213"/>
          <p14:tracePt t="20942" x="1431925" y="2571750"/>
          <p14:tracePt t="20959" x="1400175" y="2555875"/>
          <p14:tracePt t="20976" x="1355725" y="2535238"/>
          <p14:tracePt t="20992" x="1274763" y="2486025"/>
          <p14:tracePt t="21009" x="1254125" y="2474913"/>
          <p14:tracePt t="21026" x="1189038" y="2443163"/>
          <p14:tracePt t="21042" x="1146175" y="2420938"/>
          <p14:tracePt t="21183" x="1146175" y="2425700"/>
          <p14:tracePt t="21333" x="1139825" y="2425700"/>
          <p14:tracePt t="21343" x="1135063" y="2425700"/>
          <p14:tracePt t="21353" x="1128713" y="2420938"/>
          <p14:tracePt t="21374" x="1123950" y="2416175"/>
          <p14:tracePt t="21503" x="1123950" y="2420938"/>
          <p14:tracePt t="22063" x="1123950" y="2416175"/>
          <p14:tracePt t="22074" x="1112838" y="2409825"/>
          <p14:tracePt t="22083" x="1108075" y="2405063"/>
          <p14:tracePt t="22095" x="1096963" y="2398713"/>
          <p14:tracePt t="22109" x="1081088" y="2393950"/>
          <p14:tracePt t="22126" x="1074738" y="2389188"/>
          <p14:tracePt t="22423" x="1092200" y="2389188"/>
          <p14:tracePt t="22433" x="1119188" y="2389188"/>
          <p14:tracePt t="22443" x="1238250" y="2378075"/>
          <p14:tracePt t="22453" x="1312863" y="2378075"/>
          <p14:tracePt t="22476" x="1501775" y="2366963"/>
          <p14:tracePt t="22509" x="1539875" y="2362200"/>
          <p14:tracePt t="22542" x="1555750" y="2362200"/>
          <p14:tracePt t="22559" x="1582738" y="2362200"/>
          <p14:tracePt t="22576" x="1631950" y="2362200"/>
          <p14:tracePt t="22593" x="1681163" y="2378075"/>
          <p14:tracePt t="22609" x="1697038" y="2382838"/>
          <p14:tracePt t="22626" x="1708150" y="2393950"/>
          <p14:tracePt t="22642" x="1712913" y="2398713"/>
          <p14:tracePt t="22713" x="1708150" y="2398713"/>
          <p14:tracePt t="22843" x="1735138" y="2398713"/>
          <p14:tracePt t="22853" x="1773238" y="2398713"/>
          <p14:tracePt t="22863" x="1836738" y="2398713"/>
          <p14:tracePt t="22876" x="1962150" y="2398713"/>
          <p14:tracePt t="22892" x="2236788" y="2425700"/>
          <p14:tracePt t="22909" x="2486025" y="2470150"/>
          <p14:tracePt t="22926" x="2762250" y="2513013"/>
          <p14:tracePt t="22942" x="2897188" y="2551113"/>
          <p14:tracePt t="22959" x="2960688" y="2578100"/>
          <p14:tracePt t="22976" x="3048000" y="2616200"/>
          <p14:tracePt t="22992" x="3117850" y="2632075"/>
          <p14:tracePt t="23009" x="3209925" y="2643188"/>
          <p14:tracePt t="23026" x="3398838" y="2652713"/>
          <p14:tracePt t="23042" x="3609975" y="2670175"/>
          <p14:tracePt t="23059" x="3713163" y="2679700"/>
          <p14:tracePt t="23076" x="3794125" y="2697163"/>
          <p14:tracePt t="23092" x="3879850" y="2733675"/>
          <p14:tracePt t="23109" x="3949700" y="2762250"/>
          <p14:tracePt t="23126" x="4021138" y="2789238"/>
          <p14:tracePt t="23142" x="4167188" y="2843213"/>
          <p14:tracePt t="23159" x="4248150" y="2886075"/>
          <p14:tracePt t="23176" x="4360863" y="2951163"/>
          <p14:tracePt t="23192" x="4533900" y="3032125"/>
          <p14:tracePt t="23209" x="4614863" y="3070225"/>
          <p14:tracePt t="23226" x="4830763" y="3182938"/>
          <p14:tracePt t="23242" x="5010150" y="3286125"/>
          <p14:tracePt t="23259" x="5068888" y="3324225"/>
          <p14:tracePt t="23276" x="5172075" y="3409950"/>
          <p14:tracePt t="23292" x="5214938" y="3452813"/>
          <p14:tracePt t="23309" x="5219700" y="3468688"/>
          <p14:tracePt t="23326" x="5237163" y="3502025"/>
          <p14:tracePt t="23342" x="5246688" y="3544888"/>
          <p14:tracePt t="23359" x="5257800" y="3560763"/>
          <p14:tracePt t="23376" x="5284788" y="3614738"/>
          <p14:tracePt t="23392" x="5291138" y="3625850"/>
          <p14:tracePt t="23409" x="5291138" y="3632200"/>
          <p14:tracePt t="23453" x="5284788" y="3632200"/>
          <p14:tracePt t="23463" x="5280025" y="3632200"/>
          <p14:tracePt t="23476" x="5273675" y="3632200"/>
          <p14:tracePt t="23493" x="5268913" y="3632200"/>
          <p14:tracePt t="23509" x="5264150" y="3632200"/>
          <p14:tracePt t="23525" x="5257800" y="3632200"/>
          <p14:tracePt t="23542" x="5257800" y="3625850"/>
          <p14:tracePt t="23559" x="5253038" y="3625850"/>
          <p14:tracePt t="23576" x="5253038" y="3621088"/>
          <p14:tracePt t="23592" x="5246688" y="3621088"/>
          <p14:tracePt t="23609" x="5246688" y="3614738"/>
          <p14:tracePt t="23626" x="5241925" y="3614738"/>
          <p14:tracePt t="23642" x="5241925" y="3609975"/>
          <p14:tracePt t="23743" x="5237163" y="3605213"/>
          <p14:tracePt t="23803" x="5237163" y="3598863"/>
          <p14:tracePt t="23823" x="5230813" y="3598863"/>
          <p14:tracePt t="23833" x="5226050" y="3587750"/>
          <p14:tracePt t="23843" x="5226050" y="3582988"/>
          <p14:tracePt t="23853" x="5210175" y="3571875"/>
          <p14:tracePt t="23863" x="5165725" y="3556000"/>
          <p14:tracePt t="23876" x="5145088" y="3540125"/>
          <p14:tracePt t="23892" x="5080000" y="3524250"/>
          <p14:tracePt t="23909" x="5048250" y="3517900"/>
          <p14:tracePt t="23926" x="4965700" y="3506788"/>
          <p14:tracePt t="23942" x="4864100" y="3490913"/>
          <p14:tracePt t="23959" x="4810125" y="3479800"/>
          <p14:tracePt t="23976" x="4684713" y="3441700"/>
          <p14:tracePt t="23992" x="4610100" y="3405188"/>
          <p14:tracePt t="24009" x="4598988" y="3382963"/>
          <p14:tracePt t="24026" x="4560888" y="3333750"/>
          <p14:tracePt t="24042" x="4522788" y="3302000"/>
          <p14:tracePt t="24059" x="4513263" y="3286125"/>
          <p14:tracePt t="24076" x="4448175" y="3263900"/>
          <p14:tracePt t="24092" x="4356100" y="3225800"/>
          <p14:tracePt t="24109" x="4302125" y="3205163"/>
          <p14:tracePt t="24126" x="3987800" y="3124200"/>
          <p14:tracePt t="24142" x="3436938" y="2998788"/>
          <p14:tracePt t="24159" x="3236913" y="2960688"/>
          <p14:tracePt t="24176" x="2701925" y="2820988"/>
          <p14:tracePt t="24192" x="2517775" y="2771775"/>
          <p14:tracePt t="24209" x="2436813" y="2751138"/>
          <p14:tracePt t="24226" x="2405063" y="2740025"/>
          <p14:tracePt t="24259" x="2409825" y="2740025"/>
          <p14:tracePt t="24276" x="2616200" y="2740025"/>
          <p14:tracePt t="24292" x="2967038" y="2755900"/>
          <p14:tracePt t="24309" x="3140075" y="2755900"/>
          <p14:tracePt t="24326" x="3313113" y="2751138"/>
          <p14:tracePt t="24342" x="3540125" y="2740025"/>
          <p14:tracePt t="24359" x="3713163" y="2740025"/>
          <p14:tracePt t="24376" x="3949700" y="2740025"/>
          <p14:tracePt t="24392" x="4484688" y="2820988"/>
          <p14:tracePt t="24409" x="4992688" y="2933700"/>
          <p14:tracePt t="24426" x="5810250" y="3144838"/>
          <p14:tracePt t="24442" x="6381750" y="3333750"/>
          <p14:tracePt t="24459" x="6435725" y="3371850"/>
          <p14:tracePt t="24476" x="6462713" y="3414713"/>
          <p14:tracePt t="24492" x="6426200" y="3452813"/>
          <p14:tracePt t="24509" x="6403975" y="3468688"/>
          <p14:tracePt t="24526" x="6323013" y="3502025"/>
          <p14:tracePt t="24542" x="6199188" y="3529013"/>
          <p14:tracePt t="24559" x="6134100" y="3533775"/>
          <p14:tracePt t="24576" x="5961063" y="3533775"/>
          <p14:tracePt t="24593" x="5707063" y="3533775"/>
          <p14:tracePt t="24609" x="5603875" y="3533775"/>
          <p14:tracePt t="24626" x="5392738" y="3529013"/>
          <p14:tracePt t="24642" x="5257800" y="3475038"/>
          <p14:tracePt t="24659" x="5219700" y="3436938"/>
          <p14:tracePt t="24676" x="5149850" y="3333750"/>
          <p14:tracePt t="24692" x="5068888" y="3187700"/>
          <p14:tracePt t="24709" x="5041900" y="3128963"/>
          <p14:tracePt t="24726" x="4983163" y="3009900"/>
          <p14:tracePt t="24742" x="4965700" y="2940050"/>
          <p14:tracePt t="24759" x="4960938" y="2917825"/>
          <p14:tracePt t="24776" x="4960938" y="2870200"/>
          <p14:tracePt t="24792" x="4992688" y="2825750"/>
          <p14:tracePt t="24809" x="5064125" y="2778125"/>
          <p14:tracePt t="24826" x="5237163" y="2674938"/>
          <p14:tracePt t="24842" x="5329238" y="2652713"/>
          <p14:tracePt t="24859" x="5684838" y="2593975"/>
          <p14:tracePt t="24876" x="6080125" y="2566988"/>
          <p14:tracePt t="24892" x="6516688" y="2566988"/>
          <p14:tracePt t="24909" x="6707188" y="2566988"/>
          <p14:tracePt t="24926" x="6873875" y="2593975"/>
          <p14:tracePt t="24942" x="7046913" y="2659063"/>
          <p14:tracePt t="24959" x="7138988" y="2724150"/>
          <p14:tracePt t="24976" x="7269163" y="2820988"/>
          <p14:tracePt t="24992" x="7361238" y="2906713"/>
          <p14:tracePt t="25009" x="7451725" y="3043238"/>
          <p14:tracePt t="25026" x="7458075" y="3113088"/>
          <p14:tracePt t="25042" x="7442200" y="3182938"/>
          <p14:tracePt t="25059" x="7408863" y="3209925"/>
          <p14:tracePt t="25076" x="7273925" y="3275013"/>
          <p14:tracePt t="25092" x="7015163" y="3317875"/>
          <p14:tracePt t="25109" x="6880225" y="3328988"/>
          <p14:tracePt t="25126" x="6489700" y="3355975"/>
          <p14:tracePt t="25142" x="6176963" y="3378200"/>
          <p14:tracePt t="25159" x="6111875" y="3378200"/>
          <p14:tracePt t="25176" x="5992813" y="3387725"/>
          <p14:tracePt t="25192" x="5981700" y="3394075"/>
          <p14:tracePt t="25493" x="5976938" y="3394075"/>
          <p14:tracePt t="25513" x="5972175" y="3394075"/>
          <p14:tracePt t="25583" x="5965825" y="3394075"/>
          <p14:tracePt t="25593" x="5961063" y="3398838"/>
          <p14:tracePt t="25603" x="5945188" y="3405188"/>
          <p14:tracePt t="25612" x="5927725" y="3409950"/>
          <p14:tracePt t="25626" x="5918200" y="3414713"/>
          <p14:tracePt t="25663" x="5911850" y="3414713"/>
          <p14:tracePt t="26343" x="5900738" y="3414713"/>
          <p14:tracePt t="26353" x="5884863" y="3421063"/>
          <p14:tracePt t="26364" x="5815013" y="3448050"/>
          <p14:tracePt t="26376" x="5761038" y="3479800"/>
          <p14:tracePt t="26392" x="5646738" y="3533775"/>
          <p14:tracePt t="26409" x="5619750" y="3551238"/>
          <p14:tracePt t="26426" x="5545138" y="3594100"/>
          <p14:tracePt t="26442" x="5372100" y="3675063"/>
          <p14:tracePt t="26476" x="4938713" y="3798888"/>
          <p14:tracePt t="26509" x="4502150" y="3906838"/>
          <p14:tracePt t="26542" x="4167188" y="3940175"/>
          <p14:tracePt t="26559" x="4129088" y="3944938"/>
          <p14:tracePt t="26576" x="4037013" y="3956050"/>
          <p14:tracePt t="26592" x="4010025" y="3956050"/>
          <p14:tracePt t="26609" x="3917950" y="3960813"/>
          <p14:tracePt t="26626" x="3875088" y="3960813"/>
          <p14:tracePt t="26642" x="3868738" y="3960813"/>
          <p14:tracePt t="26659" x="3848100" y="3949700"/>
          <p14:tracePt t="26676" x="3810000" y="3913188"/>
          <p14:tracePt t="26692" x="3751263" y="3886200"/>
          <p14:tracePt t="26709" x="3668713" y="3852863"/>
          <p14:tracePt t="26726" x="3594100" y="3821113"/>
          <p14:tracePt t="26742" x="3502025" y="3805238"/>
          <p14:tracePt t="26759" x="3436938" y="3794125"/>
          <p14:tracePt t="26776" x="3328988" y="3776663"/>
          <p14:tracePt t="26792" x="3140075" y="3767138"/>
          <p14:tracePt t="26809" x="3016250" y="3756025"/>
          <p14:tracePt t="26826" x="2836863" y="3756025"/>
          <p14:tracePt t="26842" x="2620963" y="3756025"/>
          <p14:tracePt t="26859" x="2555875" y="3756025"/>
          <p14:tracePt t="26876" x="2416175" y="3760788"/>
          <p14:tracePt t="26892" x="2335213" y="3776663"/>
          <p14:tracePt t="26909" x="2308225" y="3776663"/>
          <p14:tracePt t="26926" x="2263775" y="3794125"/>
          <p14:tracePt t="26942" x="2247900" y="3798888"/>
          <p14:tracePt t="26959" x="2243138" y="3805238"/>
          <p14:tracePt t="26976" x="2216150" y="3814763"/>
          <p14:tracePt t="26992" x="2182813" y="3836988"/>
          <p14:tracePt t="27009" x="2178050" y="3836988"/>
          <p14:tracePt t="27026" x="2162175" y="3848100"/>
          <p14:tracePt t="27042" x="2144713" y="3859213"/>
          <p14:tracePt t="27059" x="2135188" y="3859213"/>
          <p14:tracePt t="27076" x="2112963" y="3875088"/>
          <p14:tracePt t="27092" x="2108200" y="3875088"/>
          <p14:tracePt t="27143" x="2101850" y="3875088"/>
          <p14:tracePt t="27153" x="2085975" y="3879850"/>
          <p14:tracePt t="27163" x="2054225" y="3886200"/>
          <p14:tracePt t="27176" x="2005013" y="3886200"/>
          <p14:tracePt t="27192" x="1973263" y="3890963"/>
          <p14:tracePt t="27209" x="1966913" y="3890963"/>
          <p14:tracePt t="27293" x="1966913" y="3895725"/>
          <p14:tracePt t="27303" x="1946275" y="3917950"/>
          <p14:tracePt t="27313" x="1924050" y="3929063"/>
          <p14:tracePt t="27326" x="1897063" y="3944938"/>
          <p14:tracePt t="27342" x="1881188" y="3949700"/>
          <p14:tracePt t="27359" x="1854200" y="3971925"/>
          <p14:tracePt t="27375" x="1847850" y="3976688"/>
          <p14:tracePt t="27413" x="1843088" y="3976688"/>
          <p14:tracePt t="27473" x="1843088" y="3983038"/>
          <p14:tracePt t="27553" x="1836738" y="3983038"/>
          <p14:tracePt t="27743" x="1836738" y="3987800"/>
          <p14:tracePt t="27753" x="1858963" y="3994150"/>
          <p14:tracePt t="27764" x="1897063" y="4003675"/>
          <p14:tracePt t="27775" x="1951038" y="4021138"/>
          <p14:tracePt t="27792" x="2047875" y="4037013"/>
          <p14:tracePt t="27809" x="2074863" y="4041775"/>
          <p14:tracePt t="27826" x="2144713" y="4052888"/>
          <p14:tracePt t="27859" x="2247900" y="4059238"/>
          <p14:tracePt t="27892" x="2339975" y="4059238"/>
          <p14:tracePt t="27926" x="2393950" y="4048125"/>
          <p14:tracePt t="27942" x="2405063" y="4037013"/>
          <p14:tracePt t="27959" x="2409825" y="4037013"/>
          <p14:tracePt t="27976" x="2420938" y="4037013"/>
          <p14:tracePt t="27992" x="2425700" y="4037013"/>
          <p14:tracePt t="28009" x="2432050" y="4037013"/>
          <p14:tracePt t="28043" x="2436813" y="4041775"/>
          <p14:tracePt t="28059" x="2443163" y="4041775"/>
          <p14:tracePt t="28076" x="2463800" y="4052888"/>
          <p14:tracePt t="28092" x="2513013" y="4052888"/>
          <p14:tracePt t="28109" x="2593975" y="4059238"/>
          <p14:tracePt t="28126" x="2686050" y="4068763"/>
          <p14:tracePt t="28142" x="2767013" y="4075113"/>
          <p14:tracePt t="28159" x="2794000" y="4086225"/>
          <p14:tracePt t="28176" x="2852738" y="4086225"/>
          <p14:tracePt t="28192" x="2913063" y="4090988"/>
          <p14:tracePt t="28209" x="2940050" y="4090988"/>
          <p14:tracePt t="28226" x="3025775" y="4090988"/>
          <p14:tracePt t="28242" x="3052763" y="4090988"/>
          <p14:tracePt t="28259" x="3113088" y="4102100"/>
          <p14:tracePt t="28276" x="3133725" y="4106863"/>
          <p14:tracePt t="28292" x="3160713" y="4117975"/>
          <p14:tracePt t="28309" x="3182938" y="4122738"/>
          <p14:tracePt t="28326" x="3306763" y="4133850"/>
          <p14:tracePt t="28342" x="3371850" y="4144963"/>
          <p14:tracePt t="28359" x="3533775" y="4144963"/>
          <p14:tracePt t="28376" x="3625850" y="4144963"/>
          <p14:tracePt t="28392" x="3675063" y="4149725"/>
          <p14:tracePt t="28409" x="3695700" y="4149725"/>
          <p14:tracePt t="28426" x="3783013" y="4149725"/>
          <p14:tracePt t="28442" x="3832225" y="4149725"/>
          <p14:tracePt t="28459" x="4021138" y="4149725"/>
          <p14:tracePt t="28476" x="4198938" y="4144963"/>
          <p14:tracePt t="28492" x="4241800" y="4140200"/>
          <p14:tracePt t="28509" x="4248150" y="4140200"/>
          <p14:tracePt t="28633" x="4252913" y="4140200"/>
          <p14:tracePt t="29263" x="4248150" y="4140200"/>
          <p14:tracePt t="30294" x="4241800" y="4140200"/>
          <p14:tracePt t="30313" x="4237038" y="4140200"/>
          <p14:tracePt t="30363" x="4230688" y="4140200"/>
          <p14:tracePt t="30383" x="4225925" y="4140200"/>
          <p14:tracePt t="30393" x="4221163" y="4140200"/>
          <p14:tracePt t="30413" x="4214813" y="4140200"/>
          <p14:tracePt t="30426" x="4210050" y="4140200"/>
          <p14:tracePt t="30459" x="4113213" y="4160838"/>
          <p14:tracePt t="30475" x="4052888" y="4176713"/>
          <p14:tracePt t="30492" x="4025900" y="4183063"/>
          <p14:tracePt t="30509" x="3906838" y="4210050"/>
          <p14:tracePt t="30526" x="3751263" y="4248150"/>
          <p14:tracePt t="30542" x="3632200" y="4268788"/>
          <p14:tracePt t="30559" x="3598863" y="4275138"/>
          <p14:tracePt t="30576" x="3587750" y="4275138"/>
          <p14:tracePt t="31033" x="3582988" y="4275138"/>
          <p14:tracePt t="31043" x="3571875" y="4275138"/>
          <p14:tracePt t="31053" x="3551238" y="4291013"/>
          <p14:tracePt t="31063" x="3529013" y="4302125"/>
          <p14:tracePt t="31092" x="3517900" y="4313238"/>
          <p14:tracePt t="32403" x="3497263" y="4318000"/>
          <p14:tracePt t="32413" x="3448050" y="4322763"/>
          <p14:tracePt t="32423" x="3382963" y="4344988"/>
          <p14:tracePt t="32433" x="3313113" y="4371975"/>
          <p14:tracePt t="32444" x="3178175" y="4430713"/>
          <p14:tracePt t="32459" x="3113088" y="4457700"/>
          <p14:tracePt t="32492" x="2960688" y="4522788"/>
          <p14:tracePt t="32526" x="2794000" y="4522788"/>
          <p14:tracePt t="32559" x="2454275" y="4522788"/>
          <p14:tracePt t="32575" x="2166938" y="4522788"/>
          <p14:tracePt t="32592" x="2016125" y="4502150"/>
          <p14:tracePt t="32609" x="1924050" y="4479925"/>
          <p14:tracePt t="32625" x="1858963" y="4448175"/>
          <p14:tracePt t="32642" x="1847850" y="4437063"/>
          <p14:tracePt t="32659" x="1820863" y="4398963"/>
          <p14:tracePt t="32675" x="1782763" y="4376738"/>
          <p14:tracePt t="32692" x="1746250" y="4356100"/>
          <p14:tracePt t="32709" x="1685925" y="4349750"/>
          <p14:tracePt t="32725" x="1627188" y="4333875"/>
          <p14:tracePt t="32742" x="1573213" y="4295775"/>
          <p14:tracePt t="32759" x="1555750" y="4275138"/>
          <p14:tracePt t="32775" x="1550988" y="4264025"/>
          <p14:tracePt t="32792" x="1550988" y="4252913"/>
          <p14:tracePt t="32809" x="1550988" y="4241800"/>
          <p14:tracePt t="32826" x="1550988" y="4237038"/>
          <p14:tracePt t="32842" x="1550988" y="4230688"/>
          <p14:tracePt t="32883" x="1550988" y="4237038"/>
          <p14:tracePt t="32983" x="1555750" y="4237038"/>
          <p14:tracePt t="33013" x="1562100" y="4237038"/>
          <p14:tracePt t="33074" x="1573213" y="4237038"/>
          <p14:tracePt t="33083" x="1609725" y="4237038"/>
          <p14:tracePt t="33093" x="1643063" y="4241800"/>
          <p14:tracePt t="33103" x="1681163" y="4241800"/>
          <p14:tracePt t="33113" x="1724025" y="4252913"/>
          <p14:tracePt t="33125" x="1762125" y="4257675"/>
          <p14:tracePt t="33142" x="1890713" y="4268788"/>
          <p14:tracePt t="33159" x="2216150" y="4268788"/>
          <p14:tracePt t="33176" x="2497138" y="4268788"/>
          <p14:tracePt t="33192" x="2809875" y="4268788"/>
          <p14:tracePt t="33209" x="2944813" y="4268788"/>
          <p14:tracePt t="33225" x="3086100" y="4268788"/>
          <p14:tracePt t="33242" x="3151188" y="4268788"/>
          <p14:tracePt t="33259" x="3167063" y="4268788"/>
          <p14:tracePt t="33275" x="3205163" y="4284663"/>
          <p14:tracePt t="33292" x="3232150" y="4291013"/>
          <p14:tracePt t="33309" x="3243263" y="4291013"/>
          <p14:tracePt t="33325" x="3275013" y="4295775"/>
          <p14:tracePt t="33342" x="3279775" y="4295775"/>
          <p14:tracePt t="33359" x="3290888" y="4302125"/>
          <p14:tracePt t="33375" x="3302000" y="4306888"/>
          <p14:tracePt t="33392" x="3302000" y="4313238"/>
          <p14:tracePt t="33409" x="3306763" y="4313238"/>
          <p14:tracePt t="33483" x="3306763" y="4306888"/>
          <p14:tracePt t="34013" x="3306763" y="4318000"/>
          <p14:tracePt t="34023" x="3243263" y="4367213"/>
          <p14:tracePt t="34033" x="3209925" y="4403725"/>
          <p14:tracePt t="34043" x="3187700" y="4425950"/>
          <p14:tracePt t="34059" x="3128963" y="4484688"/>
          <p14:tracePt t="34092" x="2901950" y="4549775"/>
          <p14:tracePt t="34125" x="2620963" y="4549775"/>
          <p14:tracePt t="34159" x="2243138" y="4457700"/>
          <p14:tracePt t="34175" x="2074863" y="4421188"/>
          <p14:tracePt t="34192" x="1890713" y="4349750"/>
          <p14:tracePt t="34209" x="1831975" y="4322763"/>
          <p14:tracePt t="34225" x="1697038" y="4230688"/>
          <p14:tracePt t="34242" x="1589088" y="4129088"/>
          <p14:tracePt t="34259" x="1573213" y="4095750"/>
          <p14:tracePt t="34275" x="1528763" y="3998913"/>
          <p14:tracePt t="34292" x="1470025" y="3886200"/>
          <p14:tracePt t="34309" x="1447800" y="3852863"/>
          <p14:tracePt t="34325" x="1382713" y="3767138"/>
          <p14:tracePt t="34343" x="1377950" y="3733800"/>
          <p14:tracePt t="34359" x="1362075" y="3686175"/>
          <p14:tracePt t="34375" x="1362075" y="3614738"/>
          <p14:tracePt t="34392" x="1382713" y="3594100"/>
          <p14:tracePt t="34409" x="1465263" y="3513138"/>
          <p14:tracePt t="34426" x="1528763" y="3486150"/>
          <p14:tracePt t="34442" x="1577975" y="3486150"/>
          <p14:tracePt t="34459" x="1604963" y="3486150"/>
          <p14:tracePt t="34475" x="1681163" y="3524250"/>
          <p14:tracePt t="34492" x="1735138" y="3609975"/>
          <p14:tracePt t="34509" x="1739900" y="3641725"/>
          <p14:tracePt t="34525" x="1755775" y="3733800"/>
          <p14:tracePt t="34542" x="1773238" y="3814763"/>
          <p14:tracePt t="34559" x="1789113" y="3836988"/>
          <p14:tracePt t="34575" x="1816100" y="3890963"/>
          <p14:tracePt t="34593" x="1820863" y="3902075"/>
          <p14:tracePt t="34609" x="1836738" y="3944938"/>
          <p14:tracePt t="34626" x="1836738" y="3987800"/>
          <p14:tracePt t="34642" x="1836738" y="3998913"/>
          <p14:tracePt t="34659" x="1836738" y="4030663"/>
          <p14:tracePt t="34675" x="1827213" y="4052888"/>
          <p14:tracePt t="34692" x="1820863" y="4059238"/>
          <p14:tracePt t="34709" x="1809750" y="4068763"/>
          <p14:tracePt t="34743" x="1804988" y="4068763"/>
          <p14:tracePt t="35303" x="1816100" y="4079875"/>
          <p14:tracePt t="35314" x="1820863" y="4086225"/>
          <p14:tracePt t="35323" x="1827213" y="4086225"/>
          <p14:tracePt t="35333" x="1827213" y="4090988"/>
          <p14:tracePt t="35344" x="1831975" y="4090988"/>
          <p14:tracePt t="36393" x="1836738" y="4090988"/>
          <p14:tracePt t="36403" x="1885950" y="4090988"/>
          <p14:tracePt t="36414" x="1924050" y="4090988"/>
          <p14:tracePt t="36425" x="1978025" y="4095750"/>
          <p14:tracePt t="36442" x="2081213" y="4106863"/>
          <p14:tracePt t="36459" x="2171700" y="4122738"/>
          <p14:tracePt t="36492" x="2247900" y="4167188"/>
          <p14:tracePt t="36526" x="2247900" y="4230688"/>
          <p14:tracePt t="36559" x="2254250" y="4291013"/>
          <p14:tracePt t="36576" x="2270125" y="4340225"/>
          <p14:tracePt t="36592" x="2274888" y="4356100"/>
          <p14:tracePt t="36609" x="2274888" y="4387850"/>
          <p14:tracePt t="36626" x="2247900" y="4414838"/>
          <p14:tracePt t="36642" x="2243138" y="4421188"/>
          <p14:tracePt t="36659" x="2232025" y="4425950"/>
          <p14:tracePt t="36675" x="2216150" y="4425950"/>
          <p14:tracePt t="36692" x="2200275" y="4410075"/>
          <p14:tracePt t="36709" x="2155825" y="4367213"/>
          <p14:tracePt t="36725" x="2108200" y="4313238"/>
          <p14:tracePt t="36742" x="2101850" y="4291013"/>
          <p14:tracePt t="36759" x="2074863" y="4203700"/>
          <p14:tracePt t="36775" x="2074863" y="4122738"/>
          <p14:tracePt t="36792" x="2074863" y="4079875"/>
          <p14:tracePt t="36809" x="2108200" y="3983038"/>
          <p14:tracePt t="36825" x="2155825" y="3929063"/>
          <p14:tracePt t="36842" x="2189163" y="3886200"/>
          <p14:tracePt t="36859" x="2254250" y="3848100"/>
          <p14:tracePt t="36875" x="2328863" y="3821113"/>
          <p14:tracePt t="36892" x="2432050" y="3810000"/>
          <p14:tracePt t="36909" x="2486025" y="3814763"/>
          <p14:tracePt t="36926" x="2551113" y="3859213"/>
          <p14:tracePt t="36942" x="2605088" y="3906838"/>
          <p14:tracePt t="36959" x="2690813" y="3998913"/>
          <p14:tracePt t="36975" x="2798763" y="4160838"/>
          <p14:tracePt t="36992" x="2863850" y="4264025"/>
          <p14:tracePt t="37009" x="2906713" y="4349750"/>
          <p14:tracePt t="37025" x="2933700" y="4425950"/>
          <p14:tracePt t="37042" x="2933700" y="4448175"/>
          <p14:tracePt t="37059" x="2933700" y="4452938"/>
          <p14:tracePt t="37152" x="2928938" y="4452938"/>
          <p14:tracePt t="37553" x="2944813" y="4457700"/>
          <p14:tracePt t="37563" x="2982913" y="4475163"/>
          <p14:tracePt t="37573" x="3074988" y="4484688"/>
          <p14:tracePt t="37583" x="3405188" y="4556125"/>
          <p14:tracePt t="37594" x="3582988" y="4594225"/>
          <p14:tracePt t="37609" x="3783013" y="4637088"/>
          <p14:tracePt t="37625" x="4540250" y="4787900"/>
          <p14:tracePt t="37659" x="5237163" y="4911725"/>
          <p14:tracePt t="37692" x="5561013" y="4949825"/>
          <p14:tracePt t="37725" x="5599113" y="4965700"/>
          <p14:tracePt t="37742" x="5603875" y="4972050"/>
          <p14:tracePt t="37759" x="5610225" y="4976813"/>
          <p14:tracePt t="37776" x="5619750" y="4987925"/>
          <p14:tracePt t="37792" x="5630863" y="5003800"/>
          <p14:tracePt t="37809" x="5653088" y="5030788"/>
          <p14:tracePt t="37825" x="5695950" y="5064125"/>
          <p14:tracePt t="37842" x="5718175" y="5068888"/>
          <p14:tracePt t="37859" x="5776913" y="5091113"/>
          <p14:tracePt t="37875" x="5846763" y="5106988"/>
          <p14:tracePt t="37892" x="5884863" y="5106988"/>
          <p14:tracePt t="37909" x="5988050" y="5118100"/>
          <p14:tracePt t="37925" x="6127750" y="5133975"/>
          <p14:tracePt t="37942" x="6181725" y="5149850"/>
          <p14:tracePt t="37959" x="6307138" y="5183188"/>
          <p14:tracePt t="37975" x="6323013" y="5199063"/>
          <p14:tracePt t="37992" x="6323013" y="5203825"/>
          <p14:tracePt t="38009" x="6323013" y="5214938"/>
          <p14:tracePt t="38025" x="6307138" y="5237163"/>
          <p14:tracePt t="38042" x="6246813" y="5246688"/>
          <p14:tracePt t="38059" x="6203950" y="5257800"/>
          <p14:tracePt t="38076" x="6118225" y="5257800"/>
          <p14:tracePt t="38093" x="6096000" y="5257800"/>
          <p14:tracePt t="38109" x="6080125" y="5237163"/>
          <p14:tracePt t="38125" x="6069013" y="5203825"/>
          <p14:tracePt t="38142" x="6073775" y="5187950"/>
          <p14:tracePt t="38159" x="6107113" y="5172075"/>
          <p14:tracePt t="38176" x="6154738" y="5149850"/>
          <p14:tracePt t="38192" x="6176963" y="5138738"/>
          <p14:tracePt t="38209" x="6257925" y="5122863"/>
          <p14:tracePt t="38225" x="6345238" y="5106988"/>
          <p14:tracePt t="38242" x="6435725" y="5106988"/>
          <p14:tracePt t="38259" x="6484938" y="5106988"/>
          <p14:tracePt t="38276" x="6534150" y="5111750"/>
          <p14:tracePt t="38292" x="6581775" y="5122863"/>
          <p14:tracePt t="38309" x="6599238" y="5129213"/>
          <p14:tracePt t="38325" x="6608763" y="5138738"/>
          <p14:tracePt t="38342" x="6619875" y="5156200"/>
          <p14:tracePt t="38359" x="6653213" y="5183188"/>
          <p14:tracePt t="38375" x="6716713" y="5219700"/>
          <p14:tracePt t="38392" x="6770688" y="5257800"/>
          <p14:tracePt t="38409" x="6781800" y="5264150"/>
          <p14:tracePt t="38426" x="6804025" y="5280025"/>
          <p14:tracePt t="38503" x="6819900" y="5264150"/>
          <p14:tracePt t="38513" x="6862763" y="5241925"/>
          <p14:tracePt t="38523" x="6884988" y="5230813"/>
          <p14:tracePt t="38533" x="6916738" y="5214938"/>
          <p14:tracePt t="38543" x="6981825" y="5199063"/>
          <p14:tracePt t="38559" x="7019925" y="5199063"/>
          <p14:tracePt t="38575" x="7116763" y="5183188"/>
          <p14:tracePt t="38592" x="7251700" y="5183188"/>
          <p14:tracePt t="38609" x="7316788" y="5183188"/>
          <p14:tracePt t="38626" x="7516813" y="5183188"/>
          <p14:tracePt t="38642" x="7593013" y="5183188"/>
          <p14:tracePt t="38659" x="7743825" y="5183188"/>
          <p14:tracePt t="38675" x="7824788" y="5192713"/>
          <p14:tracePt t="38692" x="7851775" y="5199063"/>
          <p14:tracePt t="38709" x="7858125" y="5199063"/>
          <p14:tracePt t="38725" x="7858125" y="5203825"/>
          <p14:tracePt t="39673" x="7862888" y="5203825"/>
          <p14:tracePt t="39693" x="7862888" y="5199063"/>
          <p14:tracePt t="39813" x="7869238" y="5192713"/>
          <p14:tracePt t="39823" x="7874000" y="5183188"/>
          <p14:tracePt t="39833" x="7878763" y="5165725"/>
          <p14:tracePt t="39844" x="7885113" y="5156200"/>
          <p14:tracePt t="39859" x="7885113" y="5145088"/>
          <p14:tracePt t="39892" x="7916863" y="5095875"/>
          <p14:tracePt t="39925" x="8013700" y="4922838"/>
          <p14:tracePt t="39959" x="8085138" y="4792663"/>
          <p14:tracePt t="39975" x="8132763" y="4706938"/>
          <p14:tracePt t="39992" x="8170863" y="4630738"/>
          <p14:tracePt t="40009" x="8177213" y="4603750"/>
          <p14:tracePt t="40026" x="8208963" y="4518025"/>
          <p14:tracePt t="40042" x="8220075" y="4484688"/>
          <p14:tracePt t="40059" x="8240713" y="4425950"/>
          <p14:tracePt t="40076" x="8262938" y="4367213"/>
          <p14:tracePt t="40092" x="8262938" y="4344988"/>
          <p14:tracePt t="40109" x="8262938" y="4295775"/>
          <p14:tracePt t="40126" x="8258175" y="4275138"/>
          <p14:tracePt t="40142" x="8258175" y="4268788"/>
          <p14:tracePt t="40159" x="8251825" y="4264025"/>
          <p14:tracePt t="40175" x="8251825" y="42529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8712" y="390244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言える？言えない？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52519"/>
            <a:ext cx="3659841" cy="343889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He</a:t>
            </a:r>
            <a:r>
              <a:rPr kumimoji="1" lang="ja-JP" altLang="en-US" dirty="0"/>
              <a:t> </a:t>
            </a:r>
            <a:r>
              <a:rPr kumimoji="1" lang="en-US" altLang="ja-JP" dirty="0"/>
              <a:t>looked</a:t>
            </a:r>
            <a:r>
              <a:rPr kumimoji="1" lang="ja-JP" altLang="en-US" dirty="0"/>
              <a:t> </a:t>
            </a:r>
            <a:r>
              <a:rPr kumimoji="1" lang="en-US" altLang="ja-JP" dirty="0"/>
              <a:t>at</a:t>
            </a:r>
            <a:r>
              <a:rPr kumimoji="1" lang="ja-JP" altLang="en-US" dirty="0"/>
              <a:t> </a:t>
            </a:r>
            <a:r>
              <a:rPr kumimoji="1" lang="en-US" altLang="ja-JP" dirty="0"/>
              <a:t>me.</a:t>
            </a:r>
          </a:p>
          <a:p>
            <a:pPr marL="0" indent="0">
              <a:buNone/>
            </a:pPr>
            <a:r>
              <a:rPr lang="en-US" altLang="ja-JP" dirty="0"/>
              <a:t>He</a:t>
            </a:r>
            <a:r>
              <a:rPr lang="ja-JP" altLang="en-US" dirty="0"/>
              <a:t> </a:t>
            </a:r>
            <a:r>
              <a:rPr lang="en-US" altLang="ja-JP" dirty="0"/>
              <a:t>looked me at.</a:t>
            </a:r>
          </a:p>
          <a:p>
            <a:pPr marL="0" indent="0">
              <a:buNone/>
            </a:pPr>
            <a:r>
              <a:rPr kumimoji="1" lang="en-US" altLang="ja-JP" dirty="0"/>
              <a:t>He took off his coat.</a:t>
            </a:r>
          </a:p>
          <a:p>
            <a:pPr marL="0" indent="0">
              <a:buNone/>
            </a:pPr>
            <a:r>
              <a:rPr lang="en-US" altLang="ja-JP" dirty="0"/>
              <a:t>He took off it.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He took his coat off.</a:t>
            </a:r>
          </a:p>
          <a:p>
            <a:pPr marL="0" indent="0">
              <a:buNone/>
            </a:pPr>
            <a:r>
              <a:rPr kumimoji="1" lang="en-US" altLang="ja-JP" dirty="0"/>
              <a:t>He took it off.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4040841" y="1971885"/>
            <a:ext cx="242047" cy="228601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13095" y="2306172"/>
            <a:ext cx="391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×</a:t>
            </a:r>
            <a:r>
              <a:rPr lang="ja-JP" altLang="en-US" sz="2800" dirty="0"/>
              <a:t> 目的語は前置詞の後</a:t>
            </a:r>
            <a:endParaRPr kumimoji="1" lang="ja-JP" altLang="en-US" sz="2800" dirty="0"/>
          </a:p>
        </p:txBody>
      </p:sp>
      <p:sp>
        <p:nvSpPr>
          <p:cNvPr id="7" name="円/楕円 6"/>
          <p:cNvSpPr/>
          <p:nvPr/>
        </p:nvSpPr>
        <p:spPr>
          <a:xfrm>
            <a:off x="4069976" y="2997856"/>
            <a:ext cx="242047" cy="228601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13095" y="3310358"/>
            <a:ext cx="567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×</a:t>
            </a:r>
            <a:r>
              <a:rPr lang="ja-JP" altLang="en-US" sz="2800" dirty="0"/>
              <a:t> 代名詞は他動詞の直後</a:t>
            </a:r>
            <a:endParaRPr kumimoji="1" lang="ja-JP" altLang="en-US" sz="2800" dirty="0"/>
          </a:p>
        </p:txBody>
      </p:sp>
      <p:sp>
        <p:nvSpPr>
          <p:cNvPr id="9" name="円/楕円 8"/>
          <p:cNvSpPr/>
          <p:nvPr/>
        </p:nvSpPr>
        <p:spPr>
          <a:xfrm>
            <a:off x="4069975" y="4000592"/>
            <a:ext cx="242047" cy="228601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069975" y="4500314"/>
            <a:ext cx="242047" cy="228601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D003DA3-30A0-44C9-A117-69F64AE07A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2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76"/>
    </mc:Choice>
    <mc:Fallback>
      <p:transition spd="slow" advTm="89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1703" x="6588125" y="4430713"/>
          <p14:tracePt t="1712" x="6388100" y="4394200"/>
          <p14:tracePt t="1723" x="6323013" y="4376738"/>
          <p14:tracePt t="1734" x="6269038" y="4344988"/>
          <p14:tracePt t="1751" x="6208713" y="4291013"/>
          <p14:tracePt t="1768" x="6111875" y="4160838"/>
          <p14:tracePt t="1785" x="5999163" y="3998913"/>
          <p14:tracePt t="1801" x="5961063" y="3929063"/>
          <p14:tracePt t="1834" x="5873750" y="3805238"/>
          <p14:tracePt t="1868" x="5864225" y="3794125"/>
          <p14:tracePt t="2492" x="5884863" y="3821113"/>
          <p14:tracePt t="2504" x="5891213" y="3825875"/>
          <p14:tracePt t="2512" x="5895975" y="3825875"/>
          <p14:tracePt t="2523" x="5895975" y="3832225"/>
          <p14:tracePt t="2534" x="5900738" y="3836988"/>
          <p14:tracePt t="2551" x="5907088" y="3841750"/>
          <p14:tracePt t="2568" x="5934075" y="3852863"/>
          <p14:tracePt t="2601" x="5954713" y="3868738"/>
          <p14:tracePt t="2634" x="5961063" y="3868738"/>
          <p14:tracePt t="2682" x="5961063" y="3832225"/>
          <p14:tracePt t="2692" x="5954713" y="3783013"/>
          <p14:tracePt t="2702" x="5954713" y="3729038"/>
          <p14:tracePt t="2718" x="5945188" y="3641725"/>
          <p14:tracePt t="2734" x="5927725" y="3486150"/>
          <p14:tracePt t="2752" x="5895975" y="3394075"/>
          <p14:tracePt t="2768" x="5857875" y="3328988"/>
          <p14:tracePt t="2785" x="5810250" y="3290888"/>
          <p14:tracePt t="2801" x="5776913" y="3275013"/>
          <p14:tracePt t="2818" x="5754688" y="3263900"/>
          <p14:tracePt t="2835" x="5734050" y="3248025"/>
          <p14:tracePt t="2851" x="5707063" y="3232150"/>
          <p14:tracePt t="2868" x="5583238" y="3151188"/>
          <p14:tracePt t="2884" x="5383213" y="3048000"/>
          <p14:tracePt t="2901" x="5291138" y="3005138"/>
          <p14:tracePt t="2918" x="5014913" y="2890838"/>
          <p14:tracePt t="2934" x="4776788" y="2847975"/>
          <p14:tracePt t="2951" x="4691063" y="2847975"/>
          <p14:tracePt t="2968" x="4452938" y="2836863"/>
          <p14:tracePt t="2985" x="4194175" y="2825750"/>
          <p14:tracePt t="3001" x="4090988" y="2805113"/>
          <p14:tracePt t="3018" x="3810000" y="2762250"/>
          <p14:tracePt t="3035" x="3506788" y="2679700"/>
          <p14:tracePt t="3051" x="3405188" y="2636838"/>
          <p14:tracePt t="3068" x="3079750" y="2566988"/>
          <p14:tracePt t="3084" x="2820988" y="2566988"/>
          <p14:tracePt t="3101" x="2708275" y="2566988"/>
          <p14:tracePt t="3118" x="2371725" y="2571750"/>
          <p14:tracePt t="3134" x="2070100" y="2593975"/>
          <p14:tracePt t="3151" x="1966913" y="2593975"/>
          <p14:tracePt t="3168" x="1793875" y="2593975"/>
          <p14:tracePt t="3185" x="1712913" y="2582863"/>
          <p14:tracePt t="3201" x="1692275" y="2578100"/>
          <p14:tracePt t="3218" x="1647825" y="2562225"/>
          <p14:tracePt t="3234" x="1609725" y="2562225"/>
          <p14:tracePt t="3251" x="1550988" y="2555875"/>
          <p14:tracePt t="3268" x="1474788" y="2555875"/>
          <p14:tracePt t="3285" x="1420813" y="2544763"/>
          <p14:tracePt t="3301" x="1373188" y="2528888"/>
          <p14:tracePt t="3318" x="1292225" y="2501900"/>
          <p14:tracePt t="3334" x="1227138" y="2490788"/>
          <p14:tracePt t="3351" x="1200150" y="2481263"/>
          <p14:tracePt t="3368" x="1189038" y="2470150"/>
          <p14:tracePt t="3384" x="1189038" y="2463800"/>
          <p14:tracePt t="3401" x="1184275" y="2452688"/>
          <p14:tracePt t="3418" x="1184275" y="2432050"/>
          <p14:tracePt t="3435" x="1184275" y="2409825"/>
          <p14:tracePt t="3451" x="1184275" y="2393950"/>
          <p14:tracePt t="3468" x="1200150" y="2366963"/>
          <p14:tracePt t="3484" x="1247775" y="2339975"/>
          <p14:tracePt t="3501" x="1301750" y="2317750"/>
          <p14:tracePt t="3518" x="1519238" y="2290763"/>
          <p14:tracePt t="3535" x="1924050" y="2274888"/>
          <p14:tracePt t="3551" x="2112963" y="2263775"/>
          <p14:tracePt t="3568" x="2625725" y="2263775"/>
          <p14:tracePt t="3585" x="3117850" y="2263775"/>
          <p14:tracePt t="3601" x="3243263" y="2263775"/>
          <p14:tracePt t="3618" x="3517900" y="2263775"/>
          <p14:tracePt t="3634" x="3729038" y="2254250"/>
          <p14:tracePt t="3651" x="3794125" y="2243138"/>
          <p14:tracePt t="3668" x="3852863" y="2220913"/>
          <p14:tracePt t="3731" x="3868738" y="2216150"/>
          <p14:tracePt t="3741" x="3879850" y="2216150"/>
          <p14:tracePt t="3753" x="3890963" y="2216150"/>
          <p14:tracePt t="3761" x="3917950" y="2216150"/>
          <p14:tracePt t="3772" x="3933825" y="2216150"/>
          <p14:tracePt t="3785" x="3944938" y="2216150"/>
          <p14:tracePt t="3801" x="3949700" y="2216150"/>
          <p14:tracePt t="3818" x="3960813" y="2216150"/>
          <p14:tracePt t="3834" x="3976688" y="2216150"/>
          <p14:tracePt t="3851" x="3983038" y="2220913"/>
          <p14:tracePt t="3868" x="4025900" y="2243138"/>
          <p14:tracePt t="3884" x="4075113" y="2254250"/>
          <p14:tracePt t="3901" x="4129088" y="2263775"/>
          <p14:tracePt t="3918" x="4230688" y="2281238"/>
          <p14:tracePt t="3935" x="4295775" y="2290763"/>
          <p14:tracePt t="3951" x="4306888" y="2297113"/>
          <p14:tracePt t="3968" x="4318000" y="2297113"/>
          <p14:tracePt t="3984" x="4329113" y="2297113"/>
          <p14:tracePt t="4002" x="4349750" y="2297113"/>
          <p14:tracePt t="4018" x="4371975" y="2297113"/>
          <p14:tracePt t="4035" x="4421188" y="2297113"/>
          <p14:tracePt t="4051" x="4448175" y="2297113"/>
          <p14:tracePt t="4068" x="4475163" y="2297113"/>
          <p14:tracePt t="4084" x="4479925" y="2297113"/>
          <p14:tracePt t="4282" x="4484688" y="2297113"/>
          <p14:tracePt t="4292" x="4491038" y="2301875"/>
          <p14:tracePt t="4303" x="4506913" y="2312988"/>
          <p14:tracePt t="4312" x="4513263" y="2312988"/>
          <p14:tracePt t="4322" x="4518025" y="2317750"/>
          <p14:tracePt t="4334" x="4533900" y="2335213"/>
          <p14:tracePt t="4351" x="4533900" y="2339975"/>
          <p14:tracePt t="4368" x="4540250" y="2351088"/>
          <p14:tracePt t="4384" x="4549775" y="2362200"/>
          <p14:tracePt t="4422" x="4556125" y="2362200"/>
          <p14:tracePt t="4772" x="4560888" y="2366963"/>
          <p14:tracePt t="4782" x="4576763" y="2371725"/>
          <p14:tracePt t="4792" x="4594225" y="2382838"/>
          <p14:tracePt t="4803" x="4603750" y="2382838"/>
          <p14:tracePt t="4818" x="4614863" y="2398713"/>
          <p14:tracePt t="4851" x="4679950" y="2416175"/>
          <p14:tracePt t="4884" x="4776788" y="2425700"/>
          <p14:tracePt t="4918" x="4857750" y="2425700"/>
          <p14:tracePt t="4934" x="4906963" y="2425700"/>
          <p14:tracePt t="4951" x="4922838" y="2425700"/>
          <p14:tracePt t="4968" x="4929188" y="2425700"/>
          <p14:tracePt t="6792" x="4929188" y="2436813"/>
          <p14:tracePt t="6803" x="4918075" y="2452688"/>
          <p14:tracePt t="6812" x="4875213" y="2481263"/>
          <p14:tracePt t="6822" x="4783138" y="2528888"/>
          <p14:tracePt t="6851" x="4718050" y="2578100"/>
          <p14:tracePt t="6884" x="4679950" y="2598738"/>
          <p14:tracePt t="6918" x="4625975" y="2609850"/>
          <p14:tracePt t="6935" x="4545013" y="2625725"/>
          <p14:tracePt t="6951" x="4513263" y="2625725"/>
          <p14:tracePt t="6968" x="4464050" y="2625725"/>
          <p14:tracePt t="6984" x="4448175" y="2625725"/>
          <p14:tracePt t="7001" x="4441825" y="2625725"/>
          <p14:tracePt t="7018" x="4430713" y="2625725"/>
          <p14:tracePt t="7035" x="4410075" y="2625725"/>
          <p14:tracePt t="7051" x="4360863" y="2625725"/>
          <p14:tracePt t="7068" x="4286250" y="2625725"/>
          <p14:tracePt t="7084" x="4194175" y="2625725"/>
          <p14:tracePt t="7101" x="4106863" y="2625725"/>
          <p14:tracePt t="7118" x="3987800" y="2625725"/>
          <p14:tracePt t="7134" x="3933825" y="2620963"/>
          <p14:tracePt t="7151" x="3890963" y="2609850"/>
          <p14:tracePt t="7168" x="3841750" y="2598738"/>
          <p14:tracePt t="7184" x="3722688" y="2562225"/>
          <p14:tracePt t="7201" x="3632200" y="2540000"/>
          <p14:tracePt t="7218" x="3513138" y="2513013"/>
          <p14:tracePt t="7234" x="3378200" y="2474913"/>
          <p14:tracePt t="7252" x="3302000" y="2452688"/>
          <p14:tracePt t="7268" x="3221038" y="2436813"/>
          <p14:tracePt t="7285" x="3113088" y="2425700"/>
          <p14:tracePt t="7301" x="3086100" y="2425700"/>
          <p14:tracePt t="7318" x="2998788" y="2425700"/>
          <p14:tracePt t="7335" x="2901950" y="2425700"/>
          <p14:tracePt t="7351" x="2863850" y="2425700"/>
          <p14:tracePt t="7368" x="2744788" y="2432050"/>
          <p14:tracePt t="7384" x="2620963" y="2443163"/>
          <p14:tracePt t="7401" x="2566988" y="2443163"/>
          <p14:tracePt t="7418" x="2416175" y="2443163"/>
          <p14:tracePt t="7434" x="2286000" y="2447925"/>
          <p14:tracePt t="7451" x="2247900" y="2447925"/>
          <p14:tracePt t="7468" x="2144713" y="2447925"/>
          <p14:tracePt t="7484" x="2027238" y="2447925"/>
          <p14:tracePt t="7501" x="1978025" y="2447925"/>
          <p14:tracePt t="7518" x="1800225" y="2436813"/>
          <p14:tracePt t="7534" x="1670050" y="2425700"/>
          <p14:tracePt t="7551" x="1643063" y="2425700"/>
          <p14:tracePt t="7568" x="1573213" y="2420938"/>
          <p14:tracePt t="7584" x="1524000" y="2420938"/>
          <p14:tracePt t="7601" x="1508125" y="2420938"/>
          <p14:tracePt t="7618" x="1447800" y="2420938"/>
          <p14:tracePt t="7635" x="1382713" y="2420938"/>
          <p14:tracePt t="7651" x="1350963" y="2420938"/>
          <p14:tracePt t="7668" x="1335088" y="2420938"/>
          <p14:tracePt t="7685" x="1335088" y="2416175"/>
          <p14:tracePt t="7701" x="1323975" y="2409825"/>
          <p14:tracePt t="7718" x="1312863" y="2409825"/>
          <p14:tracePt t="7734" x="1270000" y="2398713"/>
          <p14:tracePt t="7751" x="1258888" y="2398713"/>
          <p14:tracePt t="7768" x="1254125" y="2398713"/>
          <p14:tracePt t="7912" x="1265238" y="2398713"/>
          <p14:tracePt t="7922" x="1301750" y="2393950"/>
          <p14:tracePt t="7931" x="1323975" y="2393950"/>
          <p14:tracePt t="7942" x="1362075" y="2393950"/>
          <p14:tracePt t="7952" x="1427163" y="2393950"/>
          <p14:tracePt t="7968" x="1454150" y="2393950"/>
          <p14:tracePt t="7984" x="1512888" y="2393950"/>
          <p14:tracePt t="8001" x="1519238" y="2393950"/>
          <p14:tracePt t="8018" x="1535113" y="2393950"/>
          <p14:tracePt t="8034" x="1555750" y="2393950"/>
          <p14:tracePt t="8052" x="1577975" y="2393950"/>
          <p14:tracePt t="8068" x="1627188" y="2393950"/>
          <p14:tracePt t="8084" x="1685925" y="2382838"/>
          <p14:tracePt t="8101" x="1708150" y="2378075"/>
          <p14:tracePt t="8118" x="1739900" y="2378075"/>
          <p14:tracePt t="8134" x="1751013" y="2378075"/>
          <p14:tracePt t="8151" x="1755775" y="2371725"/>
          <p14:tracePt t="8168" x="1773238" y="2371725"/>
          <p14:tracePt t="8185" x="1804988" y="2366963"/>
          <p14:tracePt t="8201" x="1827213" y="2366963"/>
          <p14:tracePt t="8218" x="1847850" y="2366963"/>
          <p14:tracePt t="8234" x="1881188" y="2362200"/>
          <p14:tracePt t="8251" x="1885950" y="2362200"/>
          <p14:tracePt t="8268" x="1890713" y="2362200"/>
          <p14:tracePt t="8302" x="1908175" y="2351088"/>
          <p14:tracePt t="8312" x="1924050" y="2344738"/>
          <p14:tracePt t="8322" x="1946275" y="2344738"/>
          <p14:tracePt t="8335" x="1966913" y="2344738"/>
          <p14:tracePt t="8351" x="1993900" y="2339975"/>
          <p14:tracePt t="8368" x="2020888" y="2335213"/>
          <p14:tracePt t="8384" x="2032000" y="2328863"/>
          <p14:tracePt t="8401" x="2036763" y="2324100"/>
          <p14:tracePt t="8418" x="2074863" y="2308225"/>
          <p14:tracePt t="8435" x="2097088" y="2290763"/>
          <p14:tracePt t="8451" x="2108200" y="2286000"/>
          <p14:tracePt t="8468" x="2117725" y="2274888"/>
          <p14:tracePt t="8484" x="2124075" y="2270125"/>
          <p14:tracePt t="8502" x="2124075" y="2263775"/>
          <p14:tracePt t="8518" x="2128838" y="2263775"/>
          <p14:tracePt t="8822" x="2139950" y="2263775"/>
          <p14:tracePt t="8832" x="2151063" y="2270125"/>
          <p14:tracePt t="8842" x="2171700" y="2274888"/>
          <p14:tracePt t="8853" x="2189163" y="2281238"/>
          <p14:tracePt t="13883" x="2697163" y="2362200"/>
          <p14:tracePt t="13892" x="2701925" y="2355850"/>
          <p14:tracePt t="13903" x="2701925" y="2351088"/>
          <p14:tracePt t="13918" x="2701925" y="2344738"/>
          <p14:tracePt t="13951" x="2701925" y="2339975"/>
          <p14:tracePt t="14032" x="2708275" y="2335213"/>
          <p14:tracePt t="14052" x="2713038" y="2335213"/>
          <p14:tracePt t="14112" x="2717800" y="2335213"/>
          <p14:tracePt t="14132" x="2728913" y="2335213"/>
          <p14:tracePt t="14152" x="2762250" y="2312988"/>
          <p14:tracePt t="14162" x="2825750" y="2297113"/>
          <p14:tracePt t="14172" x="2879725" y="2297113"/>
          <p14:tracePt t="14184" x="2928938" y="2297113"/>
          <p14:tracePt t="14201" x="3021013" y="2297113"/>
          <p14:tracePt t="14218" x="3106738" y="2297113"/>
          <p14:tracePt t="14234" x="3124200" y="2297113"/>
          <p14:tracePt t="14432" x="3117850" y="2297113"/>
          <p14:tracePt t="14442" x="3106738" y="2297113"/>
          <p14:tracePt t="14452" x="3090863" y="2297113"/>
          <p14:tracePt t="14462" x="3079750" y="2297113"/>
          <p14:tracePt t="14472" x="3052763" y="2297113"/>
          <p14:tracePt t="14484" x="3036888" y="2308225"/>
          <p14:tracePt t="14501" x="3025775" y="2324100"/>
          <p14:tracePt t="14518" x="2989263" y="2355850"/>
          <p14:tracePt t="14534" x="2955925" y="2432050"/>
          <p14:tracePt t="14551" x="2940050" y="2463800"/>
          <p14:tracePt t="14568" x="2913063" y="2528888"/>
          <p14:tracePt t="14584" x="2859088" y="2598738"/>
          <p14:tracePt t="14601" x="2825750" y="2625725"/>
          <p14:tracePt t="14618" x="2762250" y="2686050"/>
          <p14:tracePt t="14634" x="2717800" y="2724150"/>
          <p14:tracePt t="14651" x="2701925" y="2728913"/>
          <p14:tracePt t="14668" x="2690813" y="2733675"/>
          <p14:tracePt t="14923" x="2686050" y="2733675"/>
          <p14:tracePt t="14962" x="2679700" y="2733675"/>
          <p14:tracePt t="15042" x="2670175" y="2733675"/>
          <p14:tracePt t="15053" x="2647950" y="2733675"/>
          <p14:tracePt t="15062" x="2636838" y="2733675"/>
          <p14:tracePt t="15072" x="2616200" y="2733675"/>
          <p14:tracePt t="15084" x="2609850" y="2733675"/>
          <p14:tracePt t="15101" x="2605088" y="2733675"/>
          <p14:tracePt t="15134" x="2598738" y="2733675"/>
          <p14:tracePt t="15182" x="2593975" y="2733675"/>
          <p14:tracePt t="15201" x="2593975" y="2728913"/>
          <p14:tracePt t="15218" x="2582863" y="2724150"/>
          <p14:tracePt t="15234" x="2566988" y="2706688"/>
          <p14:tracePt t="15251" x="2544763" y="2701925"/>
          <p14:tracePt t="15268" x="2474913" y="2670175"/>
          <p14:tracePt t="15285" x="2436813" y="2647950"/>
          <p14:tracePt t="15332" x="2443163" y="2647950"/>
          <p14:tracePt t="15342" x="2447925" y="2647950"/>
          <p14:tracePt t="19603" x="2901950" y="2371725"/>
          <p14:tracePt t="19632" x="2901950" y="2366963"/>
          <p14:tracePt t="19712" x="2906713" y="2355850"/>
          <p14:tracePt t="19723" x="2928938" y="2339975"/>
          <p14:tracePt t="19732" x="2951163" y="2335213"/>
          <p14:tracePt t="19742" x="2955925" y="2328863"/>
          <p14:tracePt t="19768" x="2960688" y="2328863"/>
          <p14:tracePt t="19832" x="2960688" y="2317750"/>
          <p14:tracePt t="19862" x="2960688" y="2308225"/>
          <p14:tracePt t="19872" x="2960688" y="2301875"/>
          <p14:tracePt t="19882" x="2967038" y="2297113"/>
          <p14:tracePt t="19902" x="2967038" y="2290763"/>
          <p14:tracePt t="19962" x="2971800" y="2290763"/>
          <p14:tracePt t="19972" x="2978150" y="2290763"/>
          <p14:tracePt t="19982" x="3009900" y="2290763"/>
          <p14:tracePt t="19992" x="3178175" y="2328863"/>
          <p14:tracePt t="20003" x="3425825" y="2371725"/>
          <p14:tracePt t="20018" x="3578225" y="2409825"/>
          <p14:tracePt t="20034" x="4032250" y="2508250"/>
          <p14:tracePt t="20051" x="4183063" y="2551113"/>
          <p14:tracePt t="20068" x="4567238" y="2652713"/>
          <p14:tracePt t="20085" x="4830763" y="2728913"/>
          <p14:tracePt t="20101" x="4906963" y="2751138"/>
          <p14:tracePt t="20118" x="5095875" y="2762250"/>
          <p14:tracePt t="20135" x="5273675" y="2771775"/>
          <p14:tracePt t="20151" x="5329238" y="2771775"/>
          <p14:tracePt t="20168" x="5430838" y="2771775"/>
          <p14:tracePt t="20184" x="5480050" y="2778125"/>
          <p14:tracePt t="20201" x="5484813" y="2778125"/>
          <p14:tracePt t="20362" x="5480050" y="2767013"/>
          <p14:tracePt t="20372" x="5464175" y="2751138"/>
          <p14:tracePt t="20382" x="5426075" y="2733675"/>
          <p14:tracePt t="20393" x="5356225" y="2686050"/>
          <p14:tracePt t="20402" x="5273675" y="2670175"/>
          <p14:tracePt t="20418" x="5145088" y="2620963"/>
          <p14:tracePt t="20434" x="4956175" y="2593975"/>
          <p14:tracePt t="20451" x="4765675" y="2528888"/>
          <p14:tracePt t="20468" x="4457700" y="2459038"/>
          <p14:tracePt t="20484" x="4230688" y="2405063"/>
          <p14:tracePt t="20501" x="4068763" y="2382838"/>
          <p14:tracePt t="20518" x="3917950" y="2362200"/>
          <p14:tracePt t="20534" x="3832225" y="2344738"/>
          <p14:tracePt t="20551" x="3810000" y="2344738"/>
          <p14:tracePt t="20568" x="3783013" y="2339975"/>
          <p14:tracePt t="20584" x="3722688" y="2335213"/>
          <p14:tracePt t="20601" x="3675063" y="2317750"/>
          <p14:tracePt t="20618" x="3652838" y="2312988"/>
          <p14:tracePt t="20634" x="3632200" y="2308225"/>
          <p14:tracePt t="20668" x="3625850" y="2301875"/>
          <p14:tracePt t="20772" x="3621088" y="2301875"/>
          <p14:tracePt t="20782" x="3609975" y="2290763"/>
          <p14:tracePt t="20792" x="3598863" y="2281238"/>
          <p14:tracePt t="20802" x="3578225" y="2274888"/>
          <p14:tracePt t="20818" x="3556000" y="2263775"/>
          <p14:tracePt t="20834" x="3544888" y="2259013"/>
          <p14:tracePt t="20851" x="3544888" y="2254250"/>
          <p14:tracePt t="20952" x="3540125" y="2247900"/>
          <p14:tracePt t="20982" x="3533775" y="2247900"/>
          <p14:tracePt t="21003" x="3529013" y="2247900"/>
          <p14:tracePt t="21012" x="3524250" y="2247900"/>
          <p14:tracePt t="21022" x="3513138" y="2247900"/>
          <p14:tracePt t="21034" x="3502025" y="2247900"/>
          <p14:tracePt t="21051" x="3459163" y="2254250"/>
          <p14:tracePt t="21068" x="3421063" y="2263775"/>
          <p14:tracePt t="21084" x="3382963" y="2281238"/>
          <p14:tracePt t="21101" x="3355975" y="2297113"/>
          <p14:tracePt t="21118" x="3286125" y="2308225"/>
          <p14:tracePt t="21134" x="3225800" y="2324100"/>
          <p14:tracePt t="21151" x="3182938" y="2335213"/>
          <p14:tracePt t="21168" x="3151188" y="2344738"/>
          <p14:tracePt t="21185" x="3133725" y="2344738"/>
          <p14:tracePt t="21201" x="3117850" y="2344738"/>
          <p14:tracePt t="21218" x="3074988" y="2344738"/>
          <p14:tracePt t="21234" x="2978150" y="2344738"/>
          <p14:tracePt t="21251" x="2897188" y="2335213"/>
          <p14:tracePt t="21268" x="2816225" y="2324100"/>
          <p14:tracePt t="21284" x="2717800" y="2301875"/>
          <p14:tracePt t="21301" x="2674938" y="2281238"/>
          <p14:tracePt t="21318" x="2625725" y="2259013"/>
          <p14:tracePt t="21334" x="2562225" y="2232025"/>
          <p14:tracePt t="21351" x="2528888" y="2220913"/>
          <p14:tracePt t="21368" x="2501900" y="2193925"/>
          <p14:tracePt t="21384" x="2486025" y="2171700"/>
          <p14:tracePt t="21401" x="2481263" y="2166938"/>
          <p14:tracePt t="21418" x="2474913" y="2135188"/>
          <p14:tracePt t="21434" x="2470150" y="2108200"/>
          <p14:tracePt t="21451" x="2459038" y="2097088"/>
          <p14:tracePt t="21468" x="2463800" y="2070100"/>
          <p14:tracePt t="21484" x="2490788" y="2036763"/>
          <p14:tracePt t="21501" x="2501900" y="2027238"/>
          <p14:tracePt t="21518" x="2555875" y="1993900"/>
          <p14:tracePt t="21534" x="2616200" y="1978025"/>
          <p14:tracePt t="21551" x="2625725" y="1973263"/>
          <p14:tracePt t="21568" x="2659063" y="1973263"/>
          <p14:tracePt t="21584" x="2670175" y="1973263"/>
          <p14:tracePt t="21601" x="2674938" y="1978025"/>
          <p14:tracePt t="21618" x="2697163" y="2000250"/>
          <p14:tracePt t="21634" x="2717800" y="2027238"/>
          <p14:tracePt t="21651" x="2728913" y="2047875"/>
          <p14:tracePt t="21668" x="2740025" y="2085975"/>
          <p14:tracePt t="21684" x="2740025" y="2112963"/>
          <p14:tracePt t="21701" x="2740025" y="2135188"/>
          <p14:tracePt t="21718" x="2735263" y="2151063"/>
          <p14:tracePt t="21734" x="2728913" y="2166938"/>
          <p14:tracePt t="21751" x="2724150" y="2171700"/>
          <p14:tracePt t="21768" x="2717800" y="2182813"/>
          <p14:tracePt t="21785" x="2713038" y="2193925"/>
          <p14:tracePt t="21801" x="2701925" y="2205038"/>
          <p14:tracePt t="21818" x="2686050" y="2216150"/>
          <p14:tracePt t="21834" x="2659063" y="2236788"/>
          <p14:tracePt t="21851" x="2636838" y="2243138"/>
          <p14:tracePt t="21868" x="2620963" y="2254250"/>
          <p14:tracePt t="21885" x="2589213" y="2263775"/>
          <p14:tracePt t="21901" x="2571750" y="2263775"/>
          <p14:tracePt t="21918" x="2528888" y="2254250"/>
          <p14:tracePt t="21934" x="2486025" y="2227263"/>
          <p14:tracePt t="21951" x="2474913" y="2209800"/>
          <p14:tracePt t="21968" x="2454275" y="2182813"/>
          <p14:tracePt t="21984" x="2447925" y="2166938"/>
          <p14:tracePt t="22001" x="2447925" y="2162175"/>
          <p14:tracePt t="22018" x="2447925" y="2139950"/>
          <p14:tracePt t="22034" x="2447925" y="2128838"/>
          <p14:tracePt t="22051" x="2447925" y="2124075"/>
          <p14:tracePt t="22068" x="2463800" y="2112963"/>
          <p14:tracePt t="22084" x="2490788" y="2108200"/>
          <p14:tracePt t="22101" x="2501900" y="2108200"/>
          <p14:tracePt t="22118" x="2517775" y="2108200"/>
          <p14:tracePt t="22134" x="2544763" y="2124075"/>
          <p14:tracePt t="22151" x="2551113" y="2135188"/>
          <p14:tracePt t="22168" x="2555875" y="2162175"/>
          <p14:tracePt t="22184" x="2562225" y="2178050"/>
          <p14:tracePt t="22201" x="2562225" y="2182813"/>
          <p14:tracePt t="22218" x="2562225" y="2193925"/>
          <p14:tracePt t="22234" x="2562225" y="2205038"/>
          <p14:tracePt t="22251" x="2562225" y="2209800"/>
          <p14:tracePt t="22268" x="2562225" y="2216150"/>
          <p14:tracePt t="22312" x="2555875" y="2216150"/>
          <p14:tracePt t="22872" x="2562225" y="2216150"/>
          <p14:tracePt t="22882" x="2566988" y="2216150"/>
          <p14:tracePt t="22892" x="2571750" y="2220913"/>
          <p14:tracePt t="22902" x="2578100" y="2220913"/>
          <p14:tracePt t="22934" x="2605088" y="2232025"/>
          <p14:tracePt t="22968" x="2609850" y="2236788"/>
          <p14:tracePt t="23402" x="2636838" y="2236788"/>
          <p14:tracePt t="23412" x="2697163" y="2236788"/>
          <p14:tracePt t="23423" x="2771775" y="2236788"/>
          <p14:tracePt t="23434" x="2897188" y="2236788"/>
          <p14:tracePt t="23451" x="2944813" y="2236788"/>
          <p14:tracePt t="23468" x="2994025" y="2236788"/>
          <p14:tracePt t="23592" x="2994025" y="2243138"/>
          <p14:tracePt t="23612" x="2994025" y="2247900"/>
          <p14:tracePt t="23622" x="2989263" y="2247900"/>
          <p14:tracePt t="23634" x="2982913" y="2254250"/>
          <p14:tracePt t="23681" x="2982913" y="2259013"/>
          <p14:tracePt t="23702" x="2982913" y="2263775"/>
          <p14:tracePt t="23712" x="2998788" y="2270125"/>
          <p14:tracePt t="23722" x="3032125" y="2286000"/>
          <p14:tracePt t="23734" x="3097213" y="2297113"/>
          <p14:tracePt t="23751" x="3221038" y="2317750"/>
          <p14:tracePt t="23768" x="3468688" y="2335213"/>
          <p14:tracePt t="23784" x="3659188" y="2355850"/>
          <p14:tracePt t="23801" x="3805238" y="2389188"/>
          <p14:tracePt t="23818" x="3960813" y="2420938"/>
          <p14:tracePt t="23834" x="4176713" y="2459038"/>
          <p14:tracePt t="23851" x="4306888" y="2481263"/>
          <p14:tracePt t="23868" x="4437063" y="2513013"/>
          <p14:tracePt t="23884" x="4641850" y="2562225"/>
          <p14:tracePt t="23901" x="4776788" y="2605088"/>
          <p14:tracePt t="23918" x="4922838" y="2652713"/>
          <p14:tracePt t="23934" x="5041900" y="2690813"/>
          <p14:tracePt t="23951" x="5075238" y="2706688"/>
          <p14:tracePt t="23968" x="5156200" y="2724150"/>
          <p14:tracePt t="23984" x="5214938" y="2733675"/>
          <p14:tracePt t="24001" x="5230813" y="2740025"/>
          <p14:tracePt t="24018" x="5246688" y="2751138"/>
          <p14:tracePt t="24034" x="5257800" y="2755900"/>
          <p14:tracePt t="24051" x="5257800" y="2762250"/>
          <p14:tracePt t="24068" x="5264150" y="2767013"/>
          <p14:tracePt t="24172" x="5253038" y="2767013"/>
          <p14:tracePt t="24181" x="5203825" y="2767013"/>
          <p14:tracePt t="24193" x="5176838" y="2767013"/>
          <p14:tracePt t="24202" x="5149850" y="2767013"/>
          <p14:tracePt t="24218" x="5091113" y="2767013"/>
          <p14:tracePt t="24234" x="5041900" y="2767013"/>
          <p14:tracePt t="24251" x="5030788" y="2767013"/>
          <p14:tracePt t="24312" x="5014913" y="2767013"/>
          <p14:tracePt t="24322" x="5003800" y="2767013"/>
          <p14:tracePt t="24332" x="4976813" y="2767013"/>
          <p14:tracePt t="24342" x="4929188" y="2767013"/>
          <p14:tracePt t="24353" x="4902200" y="2767013"/>
          <p14:tracePt t="24368" x="4864100" y="2767013"/>
          <p14:tracePt t="24384" x="4848225" y="2767013"/>
          <p14:tracePt t="24442" x="4841875" y="2771775"/>
          <p14:tracePt t="24462" x="4837113" y="2771775"/>
          <p14:tracePt t="24472" x="4830763" y="2778125"/>
          <p14:tracePt t="24482" x="4826000" y="2782888"/>
          <p14:tracePt t="24492" x="4803775" y="2789238"/>
          <p14:tracePt t="24502" x="4794250" y="2789238"/>
          <p14:tracePt t="24518" x="4776788" y="2794000"/>
          <p14:tracePt t="24534" x="4760913" y="2794000"/>
          <p14:tracePt t="24551" x="4756150" y="2794000"/>
          <p14:tracePt t="24602" x="4756150" y="2798763"/>
          <p14:tracePt t="24612" x="4749800" y="2798763"/>
          <p14:tracePt t="24622" x="4749800" y="2805113"/>
          <p14:tracePt t="24642" x="4749800" y="2809875"/>
          <p14:tracePt t="24702" x="4749800" y="2816225"/>
          <p14:tracePt t="24712" x="4749800" y="2820988"/>
          <p14:tracePt t="24722" x="4749800" y="2825750"/>
          <p14:tracePt t="24734" x="4760913" y="2832100"/>
          <p14:tracePt t="24751" x="4765675" y="2832100"/>
          <p14:tracePt t="24768" x="4772025" y="2836863"/>
          <p14:tracePt t="24784" x="4776788" y="2836863"/>
          <p14:tracePt t="24802" x="4783138" y="2836863"/>
          <p14:tracePt t="24822" x="4787900" y="2836863"/>
          <p14:tracePt t="27022" x="4475163" y="2971800"/>
          <p14:tracePt t="27032" x="4437063" y="2982913"/>
          <p14:tracePt t="27035" x="4252913" y="3021013"/>
          <p14:tracePt t="27051" x="3436938" y="3133725"/>
          <p14:tracePt t="27068" x="3405188" y="3140075"/>
          <p14:tracePt t="27084" x="3328988" y="3140075"/>
          <p14:tracePt t="27101" x="3313113" y="3140075"/>
          <p14:tracePt t="27134" x="3243263" y="3144838"/>
          <p14:tracePt t="27168" x="3194050" y="3155950"/>
          <p14:tracePt t="27432" x="3232150" y="3151188"/>
          <p14:tracePt t="27442" x="3355975" y="3128963"/>
          <p14:tracePt t="27453" x="3468688" y="3117850"/>
          <p14:tracePt t="27462" x="3551238" y="3117850"/>
          <p14:tracePt t="27473" x="3663950" y="3113088"/>
          <p14:tracePt t="27484" x="3740150" y="3113088"/>
          <p14:tracePt t="27501" x="3798888" y="3113088"/>
          <p14:tracePt t="27534" x="3902075" y="3113088"/>
          <p14:tracePt t="27568" x="3902075" y="3124200"/>
          <p14:tracePt t="27601" x="3902075" y="3133725"/>
          <p14:tracePt t="27618" x="3895725" y="3140075"/>
          <p14:tracePt t="27822" x="3895725" y="3151188"/>
          <p14:tracePt t="27832" x="3913188" y="3171825"/>
          <p14:tracePt t="27842" x="3929063" y="3182938"/>
          <p14:tracePt t="27853" x="3929063" y="3187700"/>
          <p14:tracePt t="27868" x="3940175" y="3194050"/>
          <p14:tracePt t="27884" x="3940175" y="3205163"/>
          <p14:tracePt t="27934" x="3987800" y="3214688"/>
          <p14:tracePt t="27968" x="4095750" y="3214688"/>
          <p14:tracePt t="28001" x="4203700" y="3214688"/>
          <p14:tracePt t="28018" x="4241800" y="3225800"/>
          <p14:tracePt t="28034" x="4302125" y="3236913"/>
          <p14:tracePt t="28051" x="4333875" y="3248025"/>
          <p14:tracePt t="28068" x="4383088" y="3252788"/>
          <p14:tracePt t="28085" x="4468813" y="3263900"/>
          <p14:tracePt t="28101" x="4506913" y="3263900"/>
          <p14:tracePt t="28118" x="4610100" y="3263900"/>
          <p14:tracePt t="28134" x="4675188" y="3263900"/>
          <p14:tracePt t="28151" x="4679950" y="3263900"/>
          <p14:tracePt t="28232" x="4675188" y="3263900"/>
          <p14:tracePt t="28242" x="4652963" y="3263900"/>
          <p14:tracePt t="28252" x="4614863" y="3263900"/>
          <p14:tracePt t="28262" x="4594225" y="3263900"/>
          <p14:tracePt t="28272" x="4587875" y="3263900"/>
          <p14:tracePt t="30713" x="4410075" y="3279775"/>
          <p14:tracePt t="30722" x="4403725" y="3279775"/>
          <p14:tracePt t="30741" x="4398963" y="3279775"/>
          <p14:tracePt t="30762" x="4387850" y="3279775"/>
          <p14:tracePt t="30773" x="4367213" y="3279775"/>
          <p14:tracePt t="30782" x="4360863" y="3279775"/>
          <p14:tracePt t="30792" x="4356100" y="3279775"/>
          <p14:tracePt t="30818" x="4333875" y="3279775"/>
          <p14:tracePt t="30851" x="4275138" y="3279775"/>
          <p14:tracePt t="30884" x="4214813" y="3279775"/>
          <p14:tracePt t="30901" x="4210050" y="3279775"/>
          <p14:tracePt t="30918" x="4176713" y="3275013"/>
          <p14:tracePt t="30934" x="4156075" y="3275013"/>
          <p14:tracePt t="30951" x="4144963" y="3275013"/>
          <p14:tracePt t="30967" x="4117975" y="3263900"/>
          <p14:tracePt t="30984" x="4102100" y="3259138"/>
          <p14:tracePt t="31001" x="4095750" y="3259138"/>
          <p14:tracePt t="31018" x="4086225" y="3259138"/>
          <p14:tracePt t="31034" x="4052888" y="3259138"/>
          <p14:tracePt t="31051" x="4041775" y="3270250"/>
          <p14:tracePt t="31068" x="3998913" y="3279775"/>
          <p14:tracePt t="31084" x="3976688" y="3286125"/>
          <p14:tracePt t="31101" x="3960813" y="3286125"/>
          <p14:tracePt t="31118" x="3949700" y="3286125"/>
          <p14:tracePt t="31134" x="3940175" y="3286125"/>
          <p14:tracePt t="31151" x="3929063" y="3297238"/>
          <p14:tracePt t="31168" x="3917950" y="3297238"/>
          <p14:tracePt t="31184" x="3879850" y="3302000"/>
          <p14:tracePt t="31201" x="3868738" y="3306763"/>
          <p14:tracePt t="31218" x="3821113" y="3306763"/>
          <p14:tracePt t="31234" x="3771900" y="3313113"/>
          <p14:tracePt t="31251" x="3722688" y="3313113"/>
          <p14:tracePt t="31268" x="3659188" y="3313113"/>
          <p14:tracePt t="31284" x="3598863" y="3313113"/>
          <p14:tracePt t="31301" x="3560763" y="3313113"/>
          <p14:tracePt t="31318" x="3497263" y="3324225"/>
          <p14:tracePt t="31334" x="3448050" y="3328988"/>
          <p14:tracePt t="31351" x="3382963" y="3340100"/>
          <p14:tracePt t="31368" x="3302000" y="3340100"/>
          <p14:tracePt t="31384" x="3236913" y="3340100"/>
          <p14:tracePt t="31401" x="3187700" y="3340100"/>
          <p14:tracePt t="31418" x="3128963" y="3344863"/>
          <p14:tracePt t="31434" x="3016250" y="3351213"/>
          <p14:tracePt t="31451" x="2951163" y="3351213"/>
          <p14:tracePt t="31467" x="2890838" y="3351213"/>
          <p14:tracePt t="31484" x="2859088" y="3351213"/>
          <p14:tracePt t="31502" x="2847975" y="3351213"/>
          <p14:tracePt t="31518" x="2798763" y="3351213"/>
          <p14:tracePt t="31534" x="2735263" y="3351213"/>
          <p14:tracePt t="31551" x="2708275" y="3351213"/>
          <p14:tracePt t="31568" x="2632075" y="3351213"/>
          <p14:tracePt t="31584" x="2562225" y="3360738"/>
          <p14:tracePt t="31601" x="2540000" y="3367088"/>
          <p14:tracePt t="31618" x="2481263" y="3378200"/>
          <p14:tracePt t="31634" x="2463800" y="3378200"/>
          <p14:tracePt t="31651" x="2459038" y="3378200"/>
          <p14:tracePt t="31684" x="2447925" y="3378200"/>
          <p14:tracePt t="31701" x="2436813" y="3378200"/>
          <p14:tracePt t="31718" x="2405063" y="3378200"/>
          <p14:tracePt t="31734" x="2355850" y="3371850"/>
          <p14:tracePt t="31751" x="2335213" y="3371850"/>
          <p14:tracePt t="31768" x="2270125" y="3371850"/>
          <p14:tracePt t="31784" x="2209800" y="3371850"/>
          <p14:tracePt t="31801" x="2182813" y="3371850"/>
          <p14:tracePt t="31818" x="2097088" y="3394075"/>
          <p14:tracePt t="31834" x="1978025" y="3432175"/>
          <p14:tracePt t="31851" x="1924050" y="3459163"/>
          <p14:tracePt t="31867" x="1800225" y="3506788"/>
          <p14:tracePt t="31885" x="1746250" y="3540125"/>
          <p14:tracePt t="31901" x="1712913" y="3551238"/>
          <p14:tracePt t="31918" x="1692275" y="3578225"/>
          <p14:tracePt t="31934" x="1681163" y="3594100"/>
          <p14:tracePt t="31951" x="1681163" y="3598863"/>
          <p14:tracePt t="31968" x="1674813" y="3605213"/>
          <p14:tracePt t="31984" x="1674813" y="3614738"/>
          <p14:tracePt t="32001" x="1670050" y="3614738"/>
          <p14:tracePt t="32018" x="1663700" y="3641725"/>
          <p14:tracePt t="32034" x="1663700" y="3652838"/>
          <p14:tracePt t="32051" x="1658938" y="3652838"/>
          <p14:tracePt t="32067" x="1658938" y="3663950"/>
          <p14:tracePt t="32084" x="1658938" y="3679825"/>
          <p14:tracePt t="32101" x="1663700" y="3686175"/>
          <p14:tracePt t="32117" x="1674813" y="3690938"/>
          <p14:tracePt t="32134" x="1681163" y="3706813"/>
          <p14:tracePt t="32151" x="1697038" y="3706813"/>
          <p14:tracePt t="32168" x="1728788" y="3706813"/>
          <p14:tracePt t="32184" x="1793875" y="3702050"/>
          <p14:tracePt t="32201" x="1820863" y="3702050"/>
          <p14:tracePt t="32217" x="1908175" y="3695700"/>
          <p14:tracePt t="32234" x="1993900" y="3686175"/>
          <p14:tracePt t="32251" x="2036763" y="3679825"/>
          <p14:tracePt t="32267" x="2108200" y="3679825"/>
          <p14:tracePt t="32284" x="2139950" y="3668713"/>
          <p14:tracePt t="32301" x="2144713" y="3663950"/>
          <p14:tracePt t="32318" x="2162175" y="3663950"/>
          <p14:tracePt t="32334" x="2216150" y="3663950"/>
          <p14:tracePt t="32351" x="2247900" y="3663950"/>
          <p14:tracePt t="32368" x="2312988" y="3675063"/>
          <p14:tracePt t="32384" x="2355850" y="3679825"/>
          <p14:tracePt t="32401" x="2362200" y="3679825"/>
          <p14:tracePt t="32418" x="2378075" y="3679825"/>
          <p14:tracePt t="32434" x="2447925" y="3648075"/>
          <p14:tracePt t="32451" x="2490788" y="3632200"/>
          <p14:tracePt t="32468" x="2643188" y="3551238"/>
          <p14:tracePt t="32484" x="2816225" y="3425825"/>
          <p14:tracePt t="32501" x="2886075" y="3387725"/>
          <p14:tracePt t="32517" x="3021013" y="3317875"/>
          <p14:tracePt t="32534" x="3074988" y="3297238"/>
          <p14:tracePt t="32551" x="3101975" y="3290888"/>
          <p14:tracePt t="32567" x="3144838" y="3275013"/>
          <p14:tracePt t="32584" x="3178175" y="3275013"/>
          <p14:tracePt t="32601" x="3182938" y="3275013"/>
          <p14:tracePt t="32672" x="3182938" y="3279775"/>
          <p14:tracePt t="32682" x="3182938" y="3286125"/>
          <p14:tracePt t="32692" x="3178175" y="3286125"/>
          <p14:tracePt t="32702" x="3178175" y="3290888"/>
          <p14:tracePt t="32882" x="3171825" y="3290888"/>
          <p14:tracePt t="33062" x="3128963" y="3290888"/>
          <p14:tracePt t="33072" x="3052763" y="3290888"/>
          <p14:tracePt t="33082" x="2998788" y="3286125"/>
          <p14:tracePt t="33092" x="2955925" y="3270250"/>
          <p14:tracePt t="33103" x="2913063" y="3241675"/>
          <p14:tracePt t="33118" x="2890838" y="3232150"/>
          <p14:tracePt t="33151" x="2870200" y="3133725"/>
          <p14:tracePt t="33184" x="2989263" y="2978150"/>
          <p14:tracePt t="33217" x="3167063" y="2906713"/>
          <p14:tracePt t="33234" x="3225800" y="2890838"/>
          <p14:tracePt t="33251" x="3236913" y="2890838"/>
          <p14:tracePt t="33268" x="3286125" y="2890838"/>
          <p14:tracePt t="33284" x="3360738" y="2940050"/>
          <p14:tracePt t="33301" x="3394075" y="2967038"/>
          <p14:tracePt t="33318" x="3497263" y="3048000"/>
          <p14:tracePt t="33334" x="3556000" y="3140075"/>
          <p14:tracePt t="33351" x="3567113" y="3167063"/>
          <p14:tracePt t="33368" x="3567113" y="3198813"/>
          <p14:tracePt t="33384" x="3551238" y="3221038"/>
          <p14:tracePt t="33401" x="3540125" y="3225800"/>
          <p14:tracePt t="33418" x="3524250" y="3225800"/>
          <p14:tracePt t="33434" x="3490913" y="3225800"/>
          <p14:tracePt t="33451" x="3468688" y="3225800"/>
          <p14:tracePt t="33468" x="3432175" y="3225800"/>
          <p14:tracePt t="33484" x="3425825" y="3225800"/>
          <p14:tracePt t="33622" x="3436938" y="3225800"/>
          <p14:tracePt t="33632" x="3459163" y="3225800"/>
          <p14:tracePt t="33642" x="3468688" y="3225800"/>
          <p14:tracePt t="33682" x="3468688" y="3232150"/>
          <p14:tracePt t="33692" x="3448050" y="3241675"/>
          <p14:tracePt t="33702" x="3441700" y="3248025"/>
          <p14:tracePt t="33712" x="3425825" y="3252788"/>
          <p14:tracePt t="33722" x="3405188" y="3279775"/>
          <p14:tracePt t="33734" x="3382963" y="3290888"/>
          <p14:tracePt t="33751" x="3360738" y="3306763"/>
          <p14:tracePt t="33767" x="3286125" y="3371850"/>
          <p14:tracePt t="33784" x="3194050" y="3452813"/>
          <p14:tracePt t="33801" x="3160713" y="3479800"/>
          <p14:tracePt t="33818" x="3113088" y="3524250"/>
          <p14:tracePt t="33834" x="3090863" y="3544888"/>
          <p14:tracePt t="33851" x="3079750" y="3556000"/>
          <p14:tracePt t="33867" x="3070225" y="3582988"/>
          <p14:tracePt t="33884" x="3063875" y="3594100"/>
          <p14:tracePt t="33901" x="3063875" y="3598863"/>
          <p14:tracePt t="34202" x="3063875" y="3605213"/>
          <p14:tracePt t="34223" x="3063875" y="3609975"/>
          <p14:tracePt t="34242" x="3063875" y="3614738"/>
          <p14:tracePt t="34872" x="3097213" y="3614738"/>
          <p14:tracePt t="34882" x="3133725" y="3614738"/>
          <p14:tracePt t="34892" x="3187700" y="3614738"/>
          <p14:tracePt t="34903" x="3252788" y="3614738"/>
          <p14:tracePt t="34917" x="3279775" y="3614738"/>
          <p14:tracePt t="34951" x="3421063" y="3614738"/>
          <p14:tracePt t="34984" x="3695700" y="3614738"/>
          <p14:tracePt t="35017" x="3852863" y="3614738"/>
          <p14:tracePt t="35034" x="3902075" y="3614738"/>
          <p14:tracePt t="35051" x="3906838" y="3614738"/>
          <p14:tracePt t="35067" x="3913188" y="3614738"/>
          <p14:tracePt t="35084" x="3917950" y="3625850"/>
          <p14:tracePt t="35262" x="3922713" y="3632200"/>
          <p14:tracePt t="35272" x="3929063" y="3632200"/>
          <p14:tracePt t="38794" x="4684713" y="3517900"/>
          <p14:tracePt t="38802" x="4684713" y="3513138"/>
          <p14:tracePt t="38812" x="4684713" y="3502025"/>
          <p14:tracePt t="38822" x="4684713" y="3490913"/>
          <p14:tracePt t="38851" x="4684713" y="3459163"/>
          <p14:tracePt t="38884" x="4691063" y="3421063"/>
          <p14:tracePt t="38917" x="4684713" y="3405188"/>
          <p14:tracePt t="38934" x="4657725" y="3394075"/>
          <p14:tracePt t="38967" x="4652963" y="3387725"/>
          <p14:tracePt t="38984" x="4648200" y="3382963"/>
          <p14:tracePt t="39001" x="4641850" y="3382963"/>
          <p14:tracePt t="39017" x="4598988" y="3371850"/>
          <p14:tracePt t="39034" x="4549775" y="3355975"/>
          <p14:tracePt t="39051" x="4495800" y="3351213"/>
          <p14:tracePt t="39068" x="4441825" y="3340100"/>
          <p14:tracePt t="39084" x="4360863" y="3340100"/>
          <p14:tracePt t="39101" x="4275138" y="3340100"/>
          <p14:tracePt t="39118" x="4122738" y="3340100"/>
          <p14:tracePt t="39134" x="3906838" y="3344863"/>
          <p14:tracePt t="39151" x="3810000" y="3355975"/>
          <p14:tracePt t="39167" x="3717925" y="3367088"/>
          <p14:tracePt t="39184" x="3621088" y="3371850"/>
          <p14:tracePt t="39201" x="3594100" y="3371850"/>
          <p14:tracePt t="39218" x="3517900" y="3371850"/>
          <p14:tracePt t="39234" x="3452813" y="3382963"/>
          <p14:tracePt t="39251" x="3421063" y="3387725"/>
          <p14:tracePt t="39268" x="3355975" y="3421063"/>
          <p14:tracePt t="39284" x="3313113" y="3452813"/>
          <p14:tracePt t="39301" x="3313113" y="3475038"/>
          <p14:tracePt t="39317" x="3313113" y="3524250"/>
          <p14:tracePt t="39334" x="3306763" y="3571875"/>
          <p14:tracePt t="39351" x="3302000" y="3594100"/>
          <p14:tracePt t="39367" x="3275013" y="3663950"/>
          <p14:tracePt t="39384" x="3236913" y="3740150"/>
          <p14:tracePt t="39401" x="3221038" y="3760788"/>
          <p14:tracePt t="39418" x="3182938" y="3805238"/>
          <p14:tracePt t="39434" x="3155950" y="3825875"/>
          <p14:tracePt t="39451" x="3151188" y="3832225"/>
          <p14:tracePt t="39467" x="3113088" y="3841750"/>
          <p14:tracePt t="39484" x="3005138" y="3859213"/>
          <p14:tracePt t="39501" x="2951163" y="3868738"/>
          <p14:tracePt t="39518" x="2847975" y="3879850"/>
          <p14:tracePt t="39534" x="2789238" y="3890963"/>
          <p14:tracePt t="39551" x="2767013" y="3890963"/>
          <p14:tracePt t="39567" x="2744788" y="3890963"/>
          <p14:tracePt t="39584" x="2740025" y="3890963"/>
          <p14:tracePt t="39601" x="2735263" y="3886200"/>
          <p14:tracePt t="39618" x="2708275" y="3852863"/>
          <p14:tracePt t="39634" x="2679700" y="3825875"/>
          <p14:tracePt t="39651" x="2652713" y="3794125"/>
          <p14:tracePt t="39667" x="2609850" y="3749675"/>
          <p14:tracePt t="39701" x="2578100" y="3679825"/>
          <p14:tracePt t="39717" x="2571750" y="3659188"/>
          <p14:tracePt t="39734" x="2555875" y="3621088"/>
          <p14:tracePt t="39751" x="2555875" y="3587750"/>
          <p14:tracePt t="39767" x="2551113" y="3556000"/>
          <p14:tracePt t="39784" x="2551113" y="3524250"/>
          <p14:tracePt t="39801" x="2562225" y="3502025"/>
          <p14:tracePt t="39817" x="2582863" y="3468688"/>
          <p14:tracePt t="39834" x="2616200" y="3425825"/>
          <p14:tracePt t="39851" x="2625725" y="3421063"/>
          <p14:tracePt t="39867" x="2670175" y="3387725"/>
          <p14:tracePt t="39884" x="2717800" y="3378200"/>
          <p14:tracePt t="39901" x="2740025" y="3378200"/>
          <p14:tracePt t="39918" x="2816225" y="3367088"/>
          <p14:tracePt t="39934" x="2901950" y="3371850"/>
          <p14:tracePt t="39951" x="2924175" y="3378200"/>
          <p14:tracePt t="39967" x="2978150" y="3409950"/>
          <p14:tracePt t="39984" x="2989263" y="3425825"/>
          <p14:tracePt t="40001" x="2994025" y="3432175"/>
          <p14:tracePt t="40017" x="3005138" y="3459163"/>
          <p14:tracePt t="40034" x="3025775" y="3490913"/>
          <p14:tracePt t="40051" x="3032125" y="3502025"/>
          <p14:tracePt t="40067" x="3052763" y="3540125"/>
          <p14:tracePt t="40084" x="3074988" y="3582988"/>
          <p14:tracePt t="40101" x="3074988" y="3594100"/>
          <p14:tracePt t="40118" x="3074988" y="3625850"/>
          <p14:tracePt t="40134" x="3079750" y="3648075"/>
          <p14:tracePt t="40151" x="3079750" y="3652838"/>
          <p14:tracePt t="40167" x="3079750" y="3659188"/>
          <p14:tracePt t="40184" x="3079750" y="3690938"/>
          <p14:tracePt t="40201" x="3079750" y="3695700"/>
          <p14:tracePt t="40218" x="3070225" y="3717925"/>
          <p14:tracePt t="40234" x="3059113" y="3740150"/>
          <p14:tracePt t="40251" x="3052763" y="3749675"/>
          <p14:tracePt t="40267" x="3032125" y="3776663"/>
          <p14:tracePt t="40284" x="3025775" y="3776663"/>
          <p14:tracePt t="40301" x="3005138" y="3794125"/>
          <p14:tracePt t="40317" x="2960688" y="3798888"/>
          <p14:tracePt t="40334" x="2940050" y="3798888"/>
          <p14:tracePt t="40351" x="2890838" y="3805238"/>
          <p14:tracePt t="40384" x="2825750" y="3814763"/>
          <p14:tracePt t="40401" x="2805113" y="3814763"/>
          <p14:tracePt t="40417" x="2782888" y="3814763"/>
          <p14:tracePt t="40434" x="2762250" y="3805238"/>
          <p14:tracePt t="40451" x="2751138" y="3794125"/>
          <p14:tracePt t="40468" x="2740025" y="3776663"/>
          <p14:tracePt t="40484" x="2728913" y="3749675"/>
          <p14:tracePt t="40501" x="2728913" y="3740150"/>
          <p14:tracePt t="40517" x="2728913" y="3717925"/>
          <p14:tracePt t="40534" x="2728913" y="3686175"/>
          <p14:tracePt t="40551" x="2728913" y="3668713"/>
          <p14:tracePt t="40568" x="2762250" y="3652838"/>
          <p14:tracePt t="40584" x="2798763" y="3625850"/>
          <p14:tracePt t="40617" x="2805113" y="3625850"/>
          <p14:tracePt t="40634" x="2820988" y="3625850"/>
          <p14:tracePt t="40651" x="2836863" y="3641725"/>
          <p14:tracePt t="40668" x="2879725" y="3663950"/>
          <p14:tracePt t="40684" x="2901950" y="3679825"/>
          <p14:tracePt t="40701" x="2913063" y="3695700"/>
          <p14:tracePt t="40717" x="2917825" y="3717925"/>
          <p14:tracePt t="40734" x="2917825" y="3740150"/>
          <p14:tracePt t="40751" x="2917825" y="3749675"/>
          <p14:tracePt t="40768" x="2917825" y="3760788"/>
          <p14:tracePt t="40784" x="2913063" y="3771900"/>
          <p14:tracePt t="40801" x="2913063" y="3776663"/>
          <p14:tracePt t="40822" x="2906713" y="3776663"/>
          <p14:tracePt t="41233" x="2913063" y="3756025"/>
          <p14:tracePt t="41242" x="2940050" y="3722688"/>
          <p14:tracePt t="41253" x="2998788" y="3675063"/>
          <p14:tracePt t="41268" x="3140075" y="3567113"/>
          <p14:tracePt t="41285" x="3340100" y="3468688"/>
          <p14:tracePt t="41301" x="3441700" y="3421063"/>
          <p14:tracePt t="41334" x="3490913" y="3387725"/>
          <p14:tracePt t="41367" x="3506788" y="3382963"/>
          <p14:tracePt t="41401" x="3578225" y="3394075"/>
          <p14:tracePt t="41418" x="3648075" y="3414713"/>
          <p14:tracePt t="41434" x="3675063" y="3436938"/>
          <p14:tracePt t="41532" x="3668713" y="3436938"/>
          <p14:tracePt t="41542" x="3632200" y="3425825"/>
          <p14:tracePt t="41552" x="3587750" y="3398838"/>
          <p14:tracePt t="41562" x="3533775" y="3394075"/>
          <p14:tracePt t="41572" x="3479800" y="3367088"/>
          <p14:tracePt t="41584" x="3432175" y="3340100"/>
          <p14:tracePt t="41601" x="3398838" y="3313113"/>
          <p14:tracePt t="41618" x="3328988" y="3232150"/>
          <p14:tracePt t="41634" x="3297238" y="3151188"/>
          <p14:tracePt t="41651" x="3297238" y="3117850"/>
          <p14:tracePt t="41667" x="3297238" y="3070225"/>
          <p14:tracePt t="41684" x="3324225" y="3025775"/>
          <p14:tracePt t="41701" x="3344863" y="3016250"/>
          <p14:tracePt t="41718" x="3421063" y="2982913"/>
          <p14:tracePt t="41734" x="3582988" y="2982913"/>
          <p14:tracePt t="41751" x="3648075" y="2982913"/>
          <p14:tracePt t="41767" x="3805238" y="3016250"/>
          <p14:tracePt t="41784" x="3836988" y="3032125"/>
          <p14:tracePt t="41801" x="3863975" y="3063875"/>
          <p14:tracePt t="41817" x="3868738" y="3128963"/>
          <p14:tracePt t="41834" x="3868738" y="3155950"/>
          <p14:tracePt t="41851" x="3852863" y="3187700"/>
          <p14:tracePt t="41867" x="3821113" y="3232150"/>
          <p14:tracePt t="41884" x="3740150" y="3302000"/>
          <p14:tracePt t="41901" x="3695700" y="3328988"/>
          <p14:tracePt t="41917" x="3551238" y="3378200"/>
          <p14:tracePt t="41934" x="3409950" y="3394075"/>
          <p14:tracePt t="41951" x="3286125" y="3394075"/>
          <p14:tracePt t="41967" x="3106738" y="3387725"/>
          <p14:tracePt t="41984" x="2998788" y="3360738"/>
          <p14:tracePt t="42001" x="2944813" y="3333750"/>
          <p14:tracePt t="42017" x="2859088" y="3290888"/>
          <p14:tracePt t="42034" x="2767013" y="3236913"/>
          <p14:tracePt t="42051" x="2724150" y="3205163"/>
          <p14:tracePt t="42067" x="2697163" y="3167063"/>
          <p14:tracePt t="42084" x="2686050" y="3117850"/>
          <p14:tracePt t="42101" x="2686050" y="3079750"/>
          <p14:tracePt t="42117" x="2701925" y="3036888"/>
          <p14:tracePt t="42134" x="2771775" y="2967038"/>
          <p14:tracePt t="42151" x="2816225" y="2951163"/>
          <p14:tracePt t="42167" x="2944813" y="2933700"/>
          <p14:tracePt t="42184" x="3133725" y="2924175"/>
          <p14:tracePt t="42201" x="3209925" y="2924175"/>
          <p14:tracePt t="42217" x="3378200" y="2928938"/>
          <p14:tracePt t="42234" x="3497263" y="2971800"/>
          <p14:tracePt t="42251" x="3614738" y="3070225"/>
          <p14:tracePt t="42268" x="3636963" y="3101975"/>
          <p14:tracePt t="42284" x="3679825" y="3187700"/>
          <p14:tracePt t="42301" x="3679825" y="3214688"/>
          <p14:tracePt t="42317" x="3675063" y="3286125"/>
          <p14:tracePt t="42334" x="3636963" y="3371850"/>
          <p14:tracePt t="42351" x="3614738" y="3394075"/>
          <p14:tracePt t="42368" x="3540125" y="3452813"/>
          <p14:tracePt t="42384" x="3432175" y="3468688"/>
          <p14:tracePt t="42401" x="3302000" y="3479800"/>
          <p14:tracePt t="42417" x="3252788" y="3479800"/>
          <p14:tracePt t="42434" x="3048000" y="3475038"/>
          <p14:tracePt t="42451" x="2971800" y="3452813"/>
          <p14:tracePt t="42467" x="2798763" y="3371850"/>
          <p14:tracePt t="42485" x="2686050" y="3297238"/>
          <p14:tracePt t="42502" x="2636838" y="3232150"/>
          <p14:tracePt t="42518" x="2616200" y="3178175"/>
          <p14:tracePt t="42534" x="2616200" y="3117850"/>
          <p14:tracePt t="42551" x="2616200" y="3090863"/>
          <p14:tracePt t="42567" x="2663825" y="2994025"/>
          <p14:tracePt t="42584" x="2744788" y="2933700"/>
          <p14:tracePt t="42601" x="2890838" y="2852738"/>
          <p14:tracePt t="42617" x="3009900" y="2820988"/>
          <p14:tracePt t="42634" x="3151188" y="2809875"/>
          <p14:tracePt t="42651" x="3263900" y="2809875"/>
          <p14:tracePt t="42667" x="3436938" y="2816225"/>
          <p14:tracePt t="42684" x="3540125" y="2863850"/>
          <p14:tracePt t="42701" x="3598863" y="2917825"/>
          <p14:tracePt t="42718" x="3632200" y="2982913"/>
          <p14:tracePt t="42734" x="3636963" y="3063875"/>
          <p14:tracePt t="42751" x="3648075" y="3101975"/>
          <p14:tracePt t="42767" x="3648075" y="3144838"/>
          <p14:tracePt t="42784" x="3636963" y="3194050"/>
          <p14:tracePt t="42801" x="3621088" y="3214688"/>
          <p14:tracePt t="42817" x="3594100" y="3259138"/>
          <p14:tracePt t="42834" x="3544888" y="3286125"/>
          <p14:tracePt t="42851" x="3513138" y="3302000"/>
          <p14:tracePt t="42867" x="3405188" y="3317875"/>
          <p14:tracePt t="42884" x="3243263" y="3328988"/>
          <p14:tracePt t="42901" x="3167063" y="3328988"/>
          <p14:tracePt t="42918" x="2960688" y="3317875"/>
          <p14:tracePt t="42934" x="2805113" y="3279775"/>
          <p14:tracePt t="42951" x="2782888" y="3259138"/>
          <p14:tracePt t="42967" x="2740025" y="3182938"/>
          <p14:tracePt t="42984" x="2735263" y="3124200"/>
          <p14:tracePt t="43001" x="2735263" y="3101975"/>
          <p14:tracePt t="43018" x="2735263" y="3043238"/>
          <p14:tracePt t="43034" x="2771775" y="2971800"/>
          <p14:tracePt t="43051" x="2798763" y="2951163"/>
          <p14:tracePt t="43067" x="2897188" y="2874963"/>
          <p14:tracePt t="43084" x="3032125" y="2836863"/>
          <p14:tracePt t="43101" x="3086100" y="2832100"/>
          <p14:tracePt t="43117" x="3263900" y="2820988"/>
          <p14:tracePt t="43134" x="3441700" y="2825750"/>
          <p14:tracePt t="43151" x="3486150" y="2843213"/>
          <p14:tracePt t="43167" x="3598863" y="2917825"/>
          <p14:tracePt t="43184" x="3659188" y="3009900"/>
          <p14:tracePt t="43201" x="3675063" y="3043238"/>
          <p14:tracePt t="43217" x="3695700" y="3124200"/>
          <p14:tracePt t="43234" x="3695700" y="3182938"/>
          <p14:tracePt t="43251" x="3695700" y="3221038"/>
          <p14:tracePt t="43267" x="3663950" y="3279775"/>
          <p14:tracePt t="43284" x="3625850" y="3317875"/>
          <p14:tracePt t="43301" x="3587750" y="3340100"/>
          <p14:tracePt t="43318" x="3441700" y="3367088"/>
          <p14:tracePt t="43334" x="3317875" y="3367088"/>
          <p14:tracePt t="43351" x="3205163" y="3367088"/>
          <p14:tracePt t="43367" x="3070225" y="3333750"/>
          <p14:tracePt t="43384" x="2906713" y="3259138"/>
          <p14:tracePt t="43401" x="2816225" y="3205163"/>
          <p14:tracePt t="43417" x="2751138" y="3167063"/>
          <p14:tracePt t="43434" x="2701925" y="3117850"/>
          <p14:tracePt t="43451" x="2701925" y="3079750"/>
          <p14:tracePt t="43468" x="2701925" y="3036888"/>
          <p14:tracePt t="43484" x="2717800" y="2987675"/>
          <p14:tracePt t="43501" x="2740025" y="2978150"/>
          <p14:tracePt t="43518" x="2847975" y="2924175"/>
          <p14:tracePt t="43534" x="3052763" y="2890838"/>
          <p14:tracePt t="43551" x="3167063" y="2879725"/>
          <p14:tracePt t="43567" x="3459163" y="2879725"/>
          <p14:tracePt t="43584" x="3648075" y="2906713"/>
          <p14:tracePt t="43601" x="3690938" y="2933700"/>
          <p14:tracePt t="43618" x="3756025" y="3009900"/>
          <p14:tracePt t="43634" x="3760788" y="3090863"/>
          <p14:tracePt t="43651" x="3760788" y="3117850"/>
          <p14:tracePt t="43667" x="3733800" y="3198813"/>
          <p14:tracePt t="43684" x="3675063" y="3263900"/>
          <p14:tracePt t="43701" x="3648075" y="3279775"/>
          <p14:tracePt t="43718" x="3533775" y="3340100"/>
          <p14:tracePt t="43734" x="3414713" y="3344863"/>
          <p14:tracePt t="43751" x="3351213" y="3344863"/>
          <p14:tracePt t="43768" x="3306763" y="3328988"/>
          <p14:tracePt t="43784" x="3259138" y="3263900"/>
          <p14:tracePt t="43801" x="3243263" y="3232150"/>
          <p14:tracePt t="43817" x="3225800" y="3160713"/>
          <p14:tracePt t="43834" x="3225800" y="3106738"/>
          <p14:tracePt t="43851" x="3225800" y="3086100"/>
          <p14:tracePt t="43867" x="3243263" y="3036888"/>
          <p14:tracePt t="43884" x="3270250" y="3009900"/>
          <p14:tracePt t="43901" x="3302000" y="2994025"/>
          <p14:tracePt t="43918" x="3378200" y="2994025"/>
          <p14:tracePt t="43934" x="3479800" y="2998788"/>
          <p14:tracePt t="43951" x="3587750" y="3036888"/>
          <p14:tracePt t="43967" x="3722688" y="3128963"/>
          <p14:tracePt t="43984" x="3771900" y="3194050"/>
          <p14:tracePt t="44001" x="3783013" y="3248025"/>
          <p14:tracePt t="44017" x="3783013" y="3297238"/>
          <p14:tracePt t="44034" x="3756025" y="3351213"/>
          <p14:tracePt t="44051" x="3744913" y="3371850"/>
          <p14:tracePt t="44067" x="3733800" y="3382963"/>
          <p14:tracePt t="44084" x="3702050" y="3394075"/>
          <p14:tracePt t="44101" x="3668713" y="3405188"/>
          <p14:tracePt t="44118" x="3632200" y="3405188"/>
          <p14:tracePt t="44134" x="3587750" y="3409950"/>
          <p14:tracePt t="44151" x="3582988" y="3409950"/>
          <p14:tracePt t="44167" x="3578225" y="3409950"/>
          <p14:tracePt t="44352" x="3578225" y="3414713"/>
          <p14:tracePt t="44362" x="3578225" y="3425825"/>
          <p14:tracePt t="44382" x="3578225" y="3432175"/>
          <p14:tracePt t="44892" x="3571875" y="3436938"/>
          <p14:tracePt t="44903" x="3560763" y="3448050"/>
          <p14:tracePt t="44912" x="3524250" y="3486150"/>
          <p14:tracePt t="44922" x="3486150" y="3506788"/>
          <p14:tracePt t="44951" x="3378200" y="3571875"/>
          <p14:tracePt t="44984" x="3151188" y="3695700"/>
          <p14:tracePt t="45018" x="3016250" y="3713163"/>
          <p14:tracePt t="45034" x="2951163" y="3713163"/>
          <p14:tracePt t="45051" x="2917825" y="3695700"/>
          <p14:tracePt t="45067" x="2832100" y="3652838"/>
          <p14:tracePt t="45084" x="2728913" y="3587750"/>
          <p14:tracePt t="45101" x="2708275" y="3567113"/>
          <p14:tracePt t="45118" x="2659063" y="3502025"/>
          <p14:tracePt t="45134" x="2632075" y="3448050"/>
          <p14:tracePt t="45151" x="2616200" y="3436938"/>
          <p14:tracePt t="45167" x="2589213" y="3382963"/>
          <p14:tracePt t="45184" x="2571750" y="3355975"/>
          <p14:tracePt t="45201" x="2566988" y="3344863"/>
          <p14:tracePt t="45217" x="2566988" y="3328988"/>
          <p14:tracePt t="45234" x="2578100" y="3306763"/>
          <p14:tracePt t="45251" x="2598738" y="3297238"/>
          <p14:tracePt t="45268" x="2762250" y="3297238"/>
          <p14:tracePt t="45284" x="2890838" y="3317875"/>
          <p14:tracePt t="45301" x="2913063" y="3340100"/>
          <p14:tracePt t="45317" x="2928938" y="3409950"/>
          <p14:tracePt t="45334" x="2940050" y="3468688"/>
          <p14:tracePt t="45351" x="2940050" y="3506788"/>
          <p14:tracePt t="45367" x="2933700" y="3544888"/>
          <p14:tracePt t="45384" x="2906713" y="3567113"/>
          <p14:tracePt t="45401" x="2901950" y="3578225"/>
          <p14:tracePt t="45417" x="2890838" y="3587750"/>
          <p14:tracePt t="45434" x="2890838" y="3594100"/>
          <p14:tracePt t="45472" x="2886075" y="3594100"/>
          <p14:tracePt t="45492" x="2879725" y="3598863"/>
          <p14:tracePt t="45502" x="2874963" y="3605213"/>
          <p14:tracePt t="45562" x="2870200" y="3605213"/>
          <p14:tracePt t="45832" x="2870200" y="3609975"/>
          <p14:tracePt t="45852" x="2870200" y="3614738"/>
          <p14:tracePt t="46122" x="2874963" y="3614738"/>
          <p14:tracePt t="46312" x="2870200" y="3605213"/>
          <p14:tracePt t="46322" x="2836863" y="3605213"/>
          <p14:tracePt t="46332" x="2825750" y="3605213"/>
          <p14:tracePt t="46342" x="2820988" y="3605213"/>
          <p14:tracePt t="46353" x="2809875" y="3605213"/>
          <p14:tracePt t="46372" x="2805113" y="3605213"/>
          <p14:tracePt t="46384" x="2798763" y="3605213"/>
          <p14:tracePt t="46417" x="2794000" y="3605213"/>
          <p14:tracePt t="46582" x="2794000" y="3609975"/>
          <p14:tracePt t="46602" x="2794000" y="3614738"/>
          <p14:tracePt t="46702" x="2794000" y="3621088"/>
          <p14:tracePt t="46712" x="2798763" y="3625850"/>
          <p14:tracePt t="46722" x="2805113" y="3632200"/>
          <p14:tracePt t="46743" x="2816225" y="3636963"/>
          <p14:tracePt t="46751" x="2820988" y="3636963"/>
          <p14:tracePt t="46767" x="2832100" y="3636963"/>
          <p14:tracePt t="46784" x="2859088" y="3652838"/>
          <p14:tracePt t="46801" x="2863850" y="3652838"/>
          <p14:tracePt t="46817" x="2874963" y="3652838"/>
          <p14:tracePt t="46834" x="2897188" y="3652838"/>
          <p14:tracePt t="46851" x="2913063" y="3652838"/>
          <p14:tracePt t="46867" x="2924175" y="3652838"/>
          <p14:tracePt t="46884" x="2928938" y="3652838"/>
          <p14:tracePt t="46902" x="2928938" y="3648075"/>
          <p14:tracePt t="46922" x="2933700" y="3636963"/>
          <p14:tracePt t="46941" x="2933700" y="3632200"/>
          <p14:tracePt t="46952" x="2940050" y="3625850"/>
          <p14:tracePt t="47102" x="2940050" y="3621088"/>
          <p14:tracePt t="47112" x="2928938" y="3609975"/>
          <p14:tracePt t="47121" x="2906713" y="3598863"/>
          <p14:tracePt t="47134" x="2870200" y="3587750"/>
          <p14:tracePt t="47151" x="2836863" y="3582988"/>
          <p14:tracePt t="47168" x="2755900" y="3567113"/>
          <p14:tracePt t="47184" x="2724150" y="3556000"/>
          <p14:tracePt t="47201" x="2690813" y="3544888"/>
          <p14:tracePt t="47217" x="2616200" y="3540125"/>
          <p14:tracePt t="47234" x="2513013" y="3540125"/>
          <p14:tracePt t="47251" x="2420938" y="3540125"/>
          <p14:tracePt t="47268" x="2270125" y="3540125"/>
          <p14:tracePt t="47284" x="2155825" y="3540125"/>
          <p14:tracePt t="47301" x="2043113" y="3551238"/>
          <p14:tracePt t="47317" x="1874838" y="3571875"/>
          <p14:tracePt t="47334" x="1636713" y="3605213"/>
          <p14:tracePt t="47351" x="1550988" y="3605213"/>
          <p14:tracePt t="47367" x="1512888" y="3609975"/>
          <p14:tracePt t="47384" x="1512888" y="3614738"/>
          <p14:tracePt t="48242" x="1519238" y="3621088"/>
          <p14:tracePt t="48252" x="1528763" y="3625850"/>
          <p14:tracePt t="48262" x="1546225" y="3636963"/>
          <p14:tracePt t="48273" x="1550988" y="3641725"/>
          <p14:tracePt t="48284" x="1555750" y="3648075"/>
          <p14:tracePt t="48301" x="1562100" y="3652838"/>
          <p14:tracePt t="48317" x="1573213" y="3659188"/>
          <p14:tracePt t="48351" x="1600200" y="3675063"/>
          <p14:tracePt t="48384" x="1654175" y="3686175"/>
          <p14:tracePt t="48532" x="1654175" y="3679825"/>
          <p14:tracePt t="48882" x="1654175" y="3686175"/>
          <p14:tracePt t="48892" x="1724025" y="3760788"/>
          <p14:tracePt t="48902" x="1773238" y="3825875"/>
          <p14:tracePt t="48912" x="1843088" y="3902075"/>
          <p14:tracePt t="48934" x="2005013" y="4133850"/>
          <p14:tracePt t="48967" x="2112963" y="4410075"/>
          <p14:tracePt t="48984" x="2139950" y="4556125"/>
          <p14:tracePt t="49001" x="2139950" y="4594225"/>
          <p14:tracePt t="49017" x="2151063" y="4652963"/>
          <p14:tracePt t="49034" x="2144713" y="4691063"/>
          <p14:tracePt t="49051" x="2139950" y="4702175"/>
          <p14:tracePt t="49067" x="2135188" y="4718050"/>
          <p14:tracePt t="49084" x="2128838" y="4733925"/>
          <p14:tracePt t="49117" x="2124075" y="4745038"/>
          <p14:tracePt t="49134" x="2117725" y="4745038"/>
          <p14:tracePt t="49151" x="2117725" y="4749800"/>
          <p14:tracePt t="49167" x="2117725" y="4760913"/>
          <p14:tracePt t="49184" x="2112963" y="4772025"/>
          <p14:tracePt t="49201" x="2112963" y="4776788"/>
          <p14:tracePt t="49217" x="2108200" y="4776788"/>
          <p14:tracePt t="49262" x="2108200" y="4772025"/>
          <p14:tracePt t="49572" x="2101850" y="4772025"/>
          <p14:tracePt t="49681" x="2101850" y="4783138"/>
          <p14:tracePt t="49692" x="2097088" y="4787900"/>
          <p14:tracePt t="49703" x="2097088" y="4792663"/>
          <p14:tracePt t="49712" x="2097088" y="4803775"/>
          <p14:tracePt t="49732" x="2097088" y="4814888"/>
          <p14:tracePt t="49751" x="2097088" y="4819650"/>
          <p14:tracePt t="49784" x="2097088" y="4826000"/>
          <p14:tracePt t="49817" x="2097088" y="4830763"/>
          <p14:tracePt t="49962" x="2108200" y="4837113"/>
          <p14:tracePt t="49971" x="2117725" y="4837113"/>
          <p14:tracePt t="49982" x="2124075" y="4841875"/>
          <p14:tracePt t="49992" x="2128838" y="4841875"/>
          <p14:tracePt t="50002" x="2128838" y="4848225"/>
          <p14:tracePt t="50017" x="2135188" y="4848225"/>
          <p14:tracePt t="50062" x="2135188" y="4852988"/>
          <p14:tracePt t="50072" x="2139950" y="4852988"/>
          <p14:tracePt t="50122" x="2139950" y="4857750"/>
          <p14:tracePt t="50172" x="2144713" y="4857750"/>
          <p14:tracePt t="50182" x="2162175" y="4857750"/>
          <p14:tracePt t="50192" x="2171700" y="4857750"/>
          <p14:tracePt t="50202" x="2193925" y="4857750"/>
          <p14:tracePt t="50217" x="2205038" y="4857750"/>
          <p14:tracePt t="50234" x="2220913" y="4857750"/>
          <p14:tracePt t="50251" x="2232025" y="4857750"/>
          <p14:tracePt t="50284" x="2243138" y="4857750"/>
          <p14:tracePt t="50301" x="2247900" y="4857750"/>
          <p14:tracePt t="50317" x="2263775" y="4857750"/>
          <p14:tracePt t="50334" x="2281238" y="4857750"/>
          <p14:tracePt t="50351" x="2286000" y="4857750"/>
          <p14:tracePt t="50942" x="2270125" y="4826000"/>
          <p14:tracePt t="50953" x="2232025" y="4756150"/>
          <p14:tracePt t="50962" x="2209800" y="4722813"/>
          <p14:tracePt t="50972" x="2162175" y="4691063"/>
          <p14:tracePt t="50984" x="2090738" y="4625975"/>
          <p14:tracePt t="51001" x="2047875" y="4583113"/>
          <p14:tracePt t="51017" x="1912938" y="4452938"/>
          <p14:tracePt t="51051" x="1692275" y="4279900"/>
          <p14:tracePt t="51084" x="1550988" y="4133850"/>
          <p14:tracePt t="51118" x="1528763" y="4102100"/>
          <p14:tracePt t="51134" x="1524000" y="4095750"/>
          <p14:tracePt t="51262" x="1519238" y="4095750"/>
          <p14:tracePt t="51282" x="1512888" y="4095750"/>
          <p14:tracePt t="51292" x="1508125" y="4095750"/>
          <p14:tracePt t="51312" x="1501775" y="4095750"/>
          <p14:tracePt t="51932" x="1562100" y="4095750"/>
          <p14:tracePt t="51942" x="1627188" y="4095750"/>
          <p14:tracePt t="51953" x="1692275" y="4106863"/>
          <p14:tracePt t="51962" x="1847850" y="4117975"/>
          <p14:tracePt t="51972" x="1885950" y="4117975"/>
          <p14:tracePt t="51984" x="1928813" y="4129088"/>
          <p14:tracePt t="52001" x="1978025" y="4129088"/>
          <p14:tracePt t="52034" x="2166938" y="4149725"/>
          <p14:tracePt t="52067" x="2362200" y="4176713"/>
          <p14:tracePt t="52101" x="2643188" y="4187825"/>
          <p14:tracePt t="52118" x="2735263" y="4198938"/>
          <p14:tracePt t="52134" x="2805113" y="4210050"/>
          <p14:tracePt t="52151" x="2843213" y="4214813"/>
          <p14:tracePt t="52167" x="2863850" y="4214813"/>
          <p14:tracePt t="52184" x="2874963" y="4214813"/>
          <p14:tracePt t="52201" x="2879725" y="4214813"/>
          <p14:tracePt t="52217" x="2897188" y="4210050"/>
          <p14:tracePt t="52234" x="2960688" y="4187825"/>
          <p14:tracePt t="52251" x="2994025" y="4176713"/>
          <p14:tracePt t="52267" x="3160713" y="4160838"/>
          <p14:tracePt t="52284" x="3290888" y="4149725"/>
          <p14:tracePt t="52301" x="3306763" y="4149725"/>
          <p14:tracePt t="52317" x="3378200" y="4140200"/>
          <p14:tracePt t="52334" x="3452813" y="4133850"/>
          <p14:tracePt t="52351" x="3502025" y="4133850"/>
          <p14:tracePt t="52367" x="3686175" y="4113213"/>
          <p14:tracePt t="52384" x="3859213" y="4102100"/>
          <p14:tracePt t="52401" x="3922713" y="4102100"/>
          <p14:tracePt t="52417" x="4064000" y="4102100"/>
          <p14:tracePt t="52434" x="4140200" y="4102100"/>
          <p14:tracePt t="52451" x="4156075" y="4106863"/>
          <p14:tracePt t="52467" x="4176713" y="4106863"/>
          <p14:tracePt t="52484" x="4203700" y="4113213"/>
          <p14:tracePt t="52501" x="4210050" y="4113213"/>
          <p14:tracePt t="52517" x="4248150" y="4106863"/>
          <p14:tracePt t="52534" x="4291013" y="4102100"/>
          <p14:tracePt t="52551" x="4302125" y="4095750"/>
          <p14:tracePt t="52567" x="4322763" y="4095750"/>
          <p14:tracePt t="52632" x="4322763" y="4090988"/>
          <p14:tracePt t="53242" x="4329113" y="4133850"/>
          <p14:tracePt t="53253" x="4344988" y="4176713"/>
          <p14:tracePt t="53262" x="4360863" y="4221163"/>
          <p14:tracePt t="53272" x="4383088" y="4291013"/>
          <p14:tracePt t="53284" x="4394200" y="4356100"/>
          <p14:tracePt t="53301" x="4437063" y="4502150"/>
          <p14:tracePt t="53317" x="4452938" y="4598988"/>
          <p14:tracePt t="53351" x="4452938" y="4621213"/>
          <p14:tracePt t="53384" x="4448175" y="4598988"/>
          <p14:tracePt t="53417" x="4441825" y="4567238"/>
          <p14:tracePt t="53434" x="4441825" y="4560888"/>
          <p14:tracePt t="53642" x="4441825" y="4567238"/>
          <p14:tracePt t="54192" x="4425950" y="4560888"/>
          <p14:tracePt t="54202" x="4398963" y="4529138"/>
          <p14:tracePt t="54212" x="4383088" y="4506913"/>
          <p14:tracePt t="54222" x="4349750" y="4484688"/>
          <p14:tracePt t="54251" x="4183063" y="4425950"/>
          <p14:tracePt t="54284" x="3744913" y="4284663"/>
          <p14:tracePt t="54317" x="3517900" y="4198938"/>
          <p14:tracePt t="54334" x="3502025" y="4167188"/>
          <p14:tracePt t="54351" x="3502025" y="4149725"/>
          <p14:tracePt t="54367" x="3513138" y="4129088"/>
          <p14:tracePt t="54384" x="3513138" y="4122738"/>
          <p14:tracePt t="54417" x="3513138" y="4117975"/>
          <p14:tracePt t="54434" x="3490913" y="4117975"/>
          <p14:tracePt t="54451" x="3479800" y="4117975"/>
          <p14:tracePt t="54467" x="3448050" y="4122738"/>
          <p14:tracePt t="54484" x="3421063" y="4122738"/>
          <p14:tracePt t="54501" x="3414713" y="4122738"/>
          <p14:tracePt t="55222" x="3405188" y="4122738"/>
          <p14:tracePt t="55233" x="3355975" y="4095750"/>
          <p14:tracePt t="55242" x="3275013" y="4052888"/>
          <p14:tracePt t="55253" x="3214688" y="4014788"/>
          <p14:tracePt t="55267" x="3171825" y="3971925"/>
          <p14:tracePt t="55284" x="3025775" y="3814763"/>
          <p14:tracePt t="55301" x="2982913" y="3713163"/>
          <p14:tracePt t="55317" x="2917825" y="3609975"/>
          <p14:tracePt t="55351" x="2728913" y="3441700"/>
          <p14:tracePt t="55384" x="2117725" y="3198813"/>
          <p14:tracePt t="55417" x="1582738" y="3025775"/>
          <p14:tracePt t="55434" x="1485900" y="2971800"/>
          <p14:tracePt t="55467" x="1512888" y="2955925"/>
          <p14:tracePt t="55484" x="1643063" y="2944813"/>
          <p14:tracePt t="55501" x="1697038" y="2955925"/>
          <p14:tracePt t="55517" x="1773238" y="3005138"/>
          <p14:tracePt t="55534" x="1831975" y="3128963"/>
          <p14:tracePt t="55551" x="1858963" y="3209925"/>
          <p14:tracePt t="55567" x="2009775" y="3475038"/>
          <p14:tracePt t="55584" x="2454275" y="3836988"/>
          <p14:tracePt t="55601" x="2582863" y="3917950"/>
          <p14:tracePt t="55617" x="2782888" y="4059238"/>
          <p14:tracePt t="55634" x="2820988" y="4102100"/>
          <p14:tracePt t="55651" x="2825750" y="4113213"/>
          <p14:tracePt t="55667" x="2843213" y="4122738"/>
          <p14:tracePt t="55684" x="2906713" y="4144963"/>
          <p14:tracePt t="55701" x="2951163" y="4167188"/>
          <p14:tracePt t="55717" x="3052763" y="4194175"/>
          <p14:tracePt t="55734" x="3106738" y="4214813"/>
          <p14:tracePt t="55751" x="3117850" y="4225925"/>
          <p14:tracePt t="55767" x="3128963" y="4237038"/>
          <p14:tracePt t="55784" x="3155950" y="4257675"/>
          <p14:tracePt t="55801" x="3182938" y="4264025"/>
          <p14:tracePt t="55817" x="3286125" y="4295775"/>
          <p14:tracePt t="55834" x="3452813" y="4340225"/>
          <p14:tracePt t="55851" x="3582988" y="4356100"/>
          <p14:tracePt t="55867" x="3636963" y="4371975"/>
          <p14:tracePt t="55884" x="3648075" y="4376738"/>
          <p14:tracePt t="55901" x="3652838" y="4383088"/>
          <p14:tracePt t="55917" x="3659188" y="4383088"/>
          <p14:tracePt t="55934" x="3668713" y="4383088"/>
          <p14:tracePt t="55951" x="3675063" y="4383088"/>
          <p14:tracePt t="55967" x="3679825" y="4383088"/>
          <p14:tracePt t="56172" x="3686175" y="4383088"/>
          <p14:tracePt t="59414" x="3621088" y="4349750"/>
          <p14:tracePt t="59423" x="3614738" y="4340225"/>
          <p14:tracePt t="59432" x="3605213" y="4333875"/>
          <p14:tracePt t="59442" x="3598863" y="4318000"/>
          <p14:tracePt t="59453" x="3582988" y="4295775"/>
          <p14:tracePt t="59467" x="3578225" y="4291013"/>
          <p14:tracePt t="59484" x="3544888" y="4284663"/>
          <p14:tracePt t="59517" x="3441700" y="4279900"/>
          <p14:tracePt t="59551" x="3409950" y="4279900"/>
          <p14:tracePt t="59584" x="3382963" y="4302125"/>
          <p14:tracePt t="59601" x="3355975" y="4322763"/>
          <p14:tracePt t="59617" x="3171825" y="4403725"/>
          <p14:tracePt t="59634" x="2971800" y="4479925"/>
          <p14:tracePt t="59651" x="2906713" y="4495800"/>
          <p14:tracePt t="59667" x="2805113" y="4506913"/>
          <p14:tracePt t="59684" x="2686050" y="4484688"/>
          <p14:tracePt t="59701" x="2625725" y="4464050"/>
          <p14:tracePt t="59717" x="2481263" y="4371975"/>
          <p14:tracePt t="59734" x="2398713" y="4302125"/>
          <p14:tracePt t="59751" x="2351088" y="4257675"/>
          <p14:tracePt t="59767" x="2339975" y="4214813"/>
          <p14:tracePt t="59784" x="2335213" y="4171950"/>
          <p14:tracePt t="59801" x="2335213" y="4160838"/>
          <p14:tracePt t="59817" x="2335213" y="4144963"/>
          <p14:tracePt t="59834" x="2344738" y="4129088"/>
          <p14:tracePt t="59851" x="2371725" y="4113213"/>
          <p14:tracePt t="59867" x="2481263" y="4095750"/>
          <p14:tracePt t="59884" x="2647950" y="4064000"/>
          <p14:tracePt t="59901" x="2762250" y="4052888"/>
          <p14:tracePt t="59917" x="2863850" y="4048125"/>
          <p14:tracePt t="59934" x="2982913" y="4048125"/>
          <p14:tracePt t="59951" x="3009900" y="4048125"/>
          <p14:tracePt t="59967" x="3025775" y="4068763"/>
          <p14:tracePt t="59984" x="3021013" y="4090988"/>
          <p14:tracePt t="60001" x="3016250" y="4102100"/>
          <p14:tracePt t="60017" x="3005138" y="4113213"/>
          <p14:tracePt t="60034" x="2998788" y="4117975"/>
          <p14:tracePt t="60092" x="2994025" y="4117975"/>
          <p14:tracePt t="60122" x="2989263" y="4117975"/>
          <p14:tracePt t="63951" x="2989263" y="4122738"/>
          <p14:tracePt t="63962" x="3036888" y="4140200"/>
          <p14:tracePt t="63972" x="3209925" y="4214813"/>
          <p14:tracePt t="63984" x="3286125" y="4237038"/>
          <p14:tracePt t="64001" x="3367088" y="4252913"/>
          <p14:tracePt t="64017" x="3425825" y="4268788"/>
          <p14:tracePt t="64051" x="3497263" y="4284663"/>
          <p14:tracePt t="64084" x="3571875" y="4279900"/>
          <p14:tracePt t="64117" x="3668713" y="4252913"/>
          <p14:tracePt t="64134" x="3706813" y="4237038"/>
          <p14:tracePt t="64151" x="3713163" y="4230688"/>
          <p14:tracePt t="64167" x="3717925" y="4221163"/>
          <p14:tracePt t="64184" x="3722688" y="4203700"/>
          <p14:tracePt t="64201" x="3722688" y="4194175"/>
          <p14:tracePt t="64217" x="3722688" y="4176713"/>
          <p14:tracePt t="64234" x="3722688" y="4160838"/>
          <p14:tracePt t="64251" x="3722688" y="4156075"/>
          <p14:tracePt t="64267" x="3722688" y="4140200"/>
          <p14:tracePt t="64284" x="3713163" y="4113213"/>
          <p14:tracePt t="64301" x="3695700" y="4106863"/>
          <p14:tracePt t="64317" x="3675063" y="4075113"/>
          <p14:tracePt t="64334" x="3659188" y="4059238"/>
          <p14:tracePt t="64350" x="3652838" y="4041775"/>
          <p14:tracePt t="64367" x="3648075" y="4021138"/>
          <p14:tracePt t="64384" x="3636963" y="4010025"/>
          <p14:tracePt t="64401" x="3632200" y="4010025"/>
          <p14:tracePt t="64417" x="3621088" y="4003675"/>
          <p14:tracePt t="64434" x="3605213" y="3998913"/>
          <p14:tracePt t="64451" x="3594100" y="3998913"/>
          <p14:tracePt t="64467" x="3571875" y="3983038"/>
          <p14:tracePt t="64484" x="3560763" y="3976688"/>
          <p14:tracePt t="64517" x="3556000" y="3976688"/>
          <p14:tracePt t="64534" x="3551238" y="3976688"/>
          <p14:tracePt t="64551" x="3540125" y="3976688"/>
          <p14:tracePt t="64567" x="3529013" y="3983038"/>
          <p14:tracePt t="64584" x="3497263" y="3998913"/>
          <p14:tracePt t="64601" x="3468688" y="4014788"/>
          <p14:tracePt t="64618" x="3425825" y="4025900"/>
          <p14:tracePt t="64634" x="3355975" y="4041775"/>
          <p14:tracePt t="64651" x="3306763" y="4052888"/>
          <p14:tracePt t="64667" x="3252788" y="4052888"/>
          <p14:tracePt t="64684" x="3178175" y="4052888"/>
          <p14:tracePt t="64701" x="3155950" y="4052888"/>
          <p14:tracePt t="64717" x="3106738" y="4052888"/>
          <p14:tracePt t="64734" x="3074988" y="4052888"/>
          <p14:tracePt t="64751" x="3059113" y="4048125"/>
          <p14:tracePt t="64767" x="3009900" y="4021138"/>
          <p14:tracePt t="64784" x="2955925" y="3994150"/>
          <p14:tracePt t="64800" x="2944813" y="3983038"/>
          <p14:tracePt t="64817" x="2879725" y="3940175"/>
          <p14:tracePt t="64834" x="2825750" y="3895725"/>
          <p14:tracePt t="64850" x="2794000" y="3879850"/>
          <p14:tracePt t="64867" x="2751138" y="3832225"/>
          <p14:tracePt t="64884" x="2713038" y="3783013"/>
          <p14:tracePt t="64900" x="2708275" y="3767138"/>
          <p14:tracePt t="64917" x="2686050" y="3722688"/>
          <p14:tracePt t="64934" x="2686050" y="3702050"/>
          <p14:tracePt t="64951" x="2686050" y="3686175"/>
          <p14:tracePt t="64967" x="2697163" y="3668713"/>
          <p14:tracePt t="64984" x="2713038" y="3652838"/>
          <p14:tracePt t="65000" x="2728913" y="3641725"/>
          <p14:tracePt t="65017" x="2771775" y="3621088"/>
          <p14:tracePt t="65034" x="2794000" y="3614738"/>
          <p14:tracePt t="65051" x="2809875" y="3614738"/>
          <p14:tracePt t="65067" x="2816225" y="3614738"/>
          <p14:tracePt t="65192" x="2816225" y="3621088"/>
          <p14:tracePt t="65202" x="2816225" y="3625850"/>
          <p14:tracePt t="65212" x="2816225" y="3636963"/>
          <p14:tracePt t="65222" x="2816225" y="3652838"/>
          <p14:tracePt t="65234" x="2816225" y="3663950"/>
          <p14:tracePt t="65251" x="2798763" y="3702050"/>
          <p14:tracePt t="65267" x="2789238" y="3771900"/>
          <p14:tracePt t="65284" x="2789238" y="3848100"/>
          <p14:tracePt t="65301" x="2789238" y="3895725"/>
          <p14:tracePt t="65317" x="2789238" y="3956050"/>
          <p14:tracePt t="65334" x="2798763" y="4030663"/>
          <p14:tracePt t="65351" x="2798763" y="4059238"/>
          <p14:tracePt t="65367" x="2832100" y="4140200"/>
          <p14:tracePt t="65384" x="2863850" y="4225925"/>
          <p14:tracePt t="65401" x="2879725" y="4248150"/>
          <p14:tracePt t="65417" x="2901950" y="4291013"/>
          <p14:tracePt t="65434" x="2913063" y="4302125"/>
          <p14:tracePt t="65451" x="2913063" y="4291013"/>
          <p14:tracePt t="65467" x="2913063" y="4279900"/>
          <p14:tracePt t="65484" x="2913063" y="4210050"/>
          <p14:tracePt t="65501" x="2913063" y="4194175"/>
          <p14:tracePt t="65517" x="2886075" y="4122738"/>
          <p14:tracePt t="65534" x="2859088" y="4048125"/>
          <p14:tracePt t="65551" x="2843213" y="4025900"/>
          <p14:tracePt t="65567" x="2816225" y="3967163"/>
          <p14:tracePt t="65584" x="2782888" y="3922713"/>
          <p14:tracePt t="65601" x="2778125" y="3902075"/>
          <p14:tracePt t="65618" x="2778125" y="3879850"/>
          <p14:tracePt t="65634" x="2778125" y="3868738"/>
          <p14:tracePt t="65667" x="2778125" y="3859213"/>
          <p14:tracePt t="65684" x="2778125" y="3852863"/>
          <p14:tracePt t="65701" x="2778125" y="3848100"/>
          <p14:tracePt t="65717" x="2782888" y="3848100"/>
          <p14:tracePt t="65752" x="2782888" y="3841750"/>
          <p14:tracePt t="65812" x="2782888" y="3836988"/>
          <p14:tracePt t="65822" x="2782888" y="3832225"/>
          <p14:tracePt t="65831" x="2782888" y="3821113"/>
          <p14:tracePt t="65842" x="2782888" y="3810000"/>
          <p14:tracePt t="65852" x="2782888" y="3794125"/>
          <p14:tracePt t="65867" x="2782888" y="3783013"/>
          <p14:tracePt t="65884" x="2794000" y="3749675"/>
          <p14:tracePt t="65900" x="2798763" y="3740150"/>
          <p14:tracePt t="65917" x="2798763" y="3733800"/>
          <p14:tracePt t="65934" x="2798763" y="3729038"/>
          <p14:tracePt t="65992" x="2805113" y="3729038"/>
          <p14:tracePt t="67192" x="2805113" y="3722688"/>
          <p14:tracePt t="67212" x="2805113" y="3717925"/>
          <p14:tracePt t="67221" x="2805113" y="3706813"/>
          <p14:tracePt t="67233" x="2805113" y="3702050"/>
          <p14:tracePt t="67302" x="2805113" y="3695700"/>
          <p14:tracePt t="67392" x="2798763" y="3695700"/>
          <p14:tracePt t="67752" x="2794000" y="3695700"/>
          <p14:tracePt t="67762" x="2794000" y="3690938"/>
          <p14:tracePt t="67772" x="2789238" y="3690938"/>
          <p14:tracePt t="67832" x="2782888" y="3686175"/>
          <p14:tracePt t="67852" x="2778125" y="3679825"/>
          <p14:tracePt t="67862" x="2762250" y="3679825"/>
          <p14:tracePt t="67871" x="2751138" y="3679825"/>
          <p14:tracePt t="67900" x="2674938" y="3679825"/>
          <p14:tracePt t="67917" x="2605088" y="3686175"/>
          <p14:tracePt t="67934" x="2540000" y="3695700"/>
          <p14:tracePt t="67950" x="2508250" y="3702050"/>
          <p14:tracePt t="67967" x="2398713" y="3717925"/>
          <p14:tracePt t="67984" x="2247900" y="3729038"/>
          <p14:tracePt t="68000" x="2171700" y="3729038"/>
          <p14:tracePt t="68017" x="1973263" y="3729038"/>
          <p14:tracePt t="68034" x="1843088" y="3729038"/>
          <p14:tracePt t="68050" x="1766888" y="3717925"/>
          <p14:tracePt t="68067" x="1670050" y="3702050"/>
          <p14:tracePt t="68084" x="1636713" y="3690938"/>
          <p14:tracePt t="68101" x="1627188" y="3686175"/>
          <p14:tracePt t="68117" x="1609725" y="3675063"/>
          <p14:tracePt t="68134" x="1582738" y="3652838"/>
          <p14:tracePt t="68150" x="1566863" y="3641725"/>
          <p14:tracePt t="68167" x="1550988" y="3632200"/>
          <p14:tracePt t="68184" x="1539875" y="3621088"/>
          <p14:tracePt t="68200" x="1539875" y="3614738"/>
          <p14:tracePt t="68234" x="1539875" y="3609975"/>
          <p14:tracePt t="68662" x="1582738" y="3609975"/>
          <p14:tracePt t="68672" x="1620838" y="3609975"/>
          <p14:tracePt t="68682" x="1685925" y="3609975"/>
          <p14:tracePt t="68692" x="1843088" y="3621088"/>
          <p14:tracePt t="68702" x="1917700" y="3621088"/>
          <p14:tracePt t="68734" x="2135188" y="3636963"/>
          <p14:tracePt t="68767" x="2166938" y="3659188"/>
          <p14:tracePt t="68801" x="2216150" y="3675063"/>
          <p14:tracePt t="68802" x="2263775" y="3695700"/>
          <p14:tracePt t="68817" x="2290763" y="3702050"/>
          <p14:tracePt t="68834" x="2389188" y="3733800"/>
          <p14:tracePt t="68851" x="2420938" y="3744913"/>
          <p14:tracePt t="68867" x="2447925" y="3756025"/>
          <p14:tracePt t="68884" x="2454275" y="3760788"/>
          <p14:tracePt t="68962" x="2481263" y="3767138"/>
          <p14:tracePt t="68972" x="2501900" y="3767138"/>
          <p14:tracePt t="68982" x="2524125" y="3771900"/>
          <p14:tracePt t="68992" x="2562225" y="3787775"/>
          <p14:tracePt t="69002" x="2582863" y="3798888"/>
          <p14:tracePt t="69017" x="2609850" y="3805238"/>
          <p14:tracePt t="69034" x="2625725" y="3805238"/>
          <p14:tracePt t="69122" x="2609850" y="3794125"/>
          <p14:tracePt t="69132" x="2582863" y="3783013"/>
          <p14:tracePt t="69142" x="2540000" y="3760788"/>
          <p14:tracePt t="69152" x="2517775" y="3733800"/>
          <p14:tracePt t="69167" x="2490788" y="3702050"/>
          <p14:tracePt t="69184" x="2470150" y="3641725"/>
          <p14:tracePt t="69200" x="2470150" y="3609975"/>
          <p14:tracePt t="69217" x="2470150" y="3587750"/>
          <p14:tracePt t="69234" x="2513013" y="3556000"/>
          <p14:tracePt t="69251" x="2652713" y="3540125"/>
          <p14:tracePt t="69267" x="2713038" y="3540125"/>
          <p14:tracePt t="69284" x="2863850" y="3540125"/>
          <p14:tracePt t="69301" x="2879725" y="3540125"/>
          <p14:tracePt t="69317" x="2890838" y="3540125"/>
          <p14:tracePt t="69334" x="2897188" y="3560763"/>
          <p14:tracePt t="69350" x="2901950" y="3571875"/>
          <p14:tracePt t="69367" x="2901950" y="3605213"/>
          <p14:tracePt t="69384" x="2897188" y="3652838"/>
          <p14:tracePt t="69400" x="2879725" y="3668713"/>
          <p14:tracePt t="69417" x="2859088" y="3702050"/>
          <p14:tracePt t="69434" x="2847975" y="3706813"/>
          <p14:tracePt t="69467" x="2843213" y="3706813"/>
          <p14:tracePt t="69484" x="2832100" y="3695700"/>
          <p14:tracePt t="69562" x="2832100" y="3690938"/>
          <p14:tracePt t="69712" x="2836863" y="3690938"/>
          <p14:tracePt t="69722" x="2870200" y="3686175"/>
          <p14:tracePt t="69732" x="2874963" y="3679825"/>
          <p14:tracePt t="69741" x="2879725" y="3679825"/>
          <p14:tracePt t="69752" x="2886075" y="3675063"/>
          <p14:tracePt t="69767" x="2890838" y="3675063"/>
          <p14:tracePt t="69784" x="2886075" y="3636963"/>
          <p14:tracePt t="69801" x="2879725" y="3605213"/>
          <p14:tracePt t="69817" x="2852738" y="3571875"/>
          <p14:tracePt t="69834" x="2798763" y="3524250"/>
          <p14:tracePt t="69851" x="2762250" y="3502025"/>
          <p14:tracePt t="69867" x="2686050" y="3468688"/>
          <p14:tracePt t="69884" x="2605088" y="3448050"/>
          <p14:tracePt t="69900" x="2571750" y="3441700"/>
          <p14:tracePt t="69917" x="2481263" y="3441700"/>
          <p14:tracePt t="69934" x="2382838" y="3441700"/>
          <p14:tracePt t="69951" x="2355850" y="3441700"/>
          <p14:tracePt t="69967" x="2308225" y="3441700"/>
          <p14:tracePt t="69984" x="2263775" y="3459163"/>
          <p14:tracePt t="70001" x="2254250" y="3463925"/>
          <p14:tracePt t="70017" x="2209800" y="3506788"/>
          <p14:tracePt t="70034" x="2178050" y="3571875"/>
          <p14:tracePt t="70050" x="2162175" y="3598863"/>
          <p14:tracePt t="70067" x="2135188" y="3675063"/>
          <p14:tracePt t="70084" x="2128838" y="3717925"/>
          <p14:tracePt t="70101" x="2124075" y="3729038"/>
          <p14:tracePt t="70117" x="2117725" y="3740150"/>
          <p14:tracePt t="70134" x="2117725" y="3744913"/>
          <p14:tracePt t="70442" x="2139950" y="3744913"/>
          <p14:tracePt t="70452" x="2155825" y="3744913"/>
          <p14:tracePt t="70462" x="2193925" y="3744913"/>
          <p14:tracePt t="70472" x="2236788" y="3744913"/>
          <p14:tracePt t="70484" x="2286000" y="3744913"/>
          <p14:tracePt t="70500" x="2312988" y="3744913"/>
          <p14:tracePt t="70517" x="2362200" y="3740150"/>
          <p14:tracePt t="70534" x="2382838" y="3733800"/>
          <p14:tracePt t="70567" x="2382838" y="3729038"/>
          <p14:tracePt t="70612" x="2382838" y="3722688"/>
          <p14:tracePt t="70632" x="2382838" y="3717925"/>
          <p14:tracePt t="70652" x="2382838" y="3706813"/>
          <p14:tracePt t="70662" x="2378075" y="3686175"/>
          <p14:tracePt t="70672" x="2371725" y="3668713"/>
          <p14:tracePt t="70684" x="2366963" y="3659188"/>
          <p14:tracePt t="70701" x="2362200" y="3632200"/>
          <p14:tracePt t="70717" x="2351088" y="3598863"/>
          <p14:tracePt t="70734" x="2351088" y="3567113"/>
          <p14:tracePt t="70751" x="2351088" y="3560763"/>
          <p14:tracePt t="70767" x="2351088" y="3556000"/>
          <p14:tracePt t="70842" x="2344738" y="3551238"/>
          <p14:tracePt t="70862" x="2339975" y="3551238"/>
          <p14:tracePt t="70872" x="2335213" y="3551238"/>
          <p14:tracePt t="70882" x="2324100" y="3551238"/>
          <p14:tracePt t="70892" x="2317750" y="3551238"/>
          <p14:tracePt t="70902" x="2312988" y="3551238"/>
          <p14:tracePt t="70952" x="2312988" y="3556000"/>
          <p14:tracePt t="70962" x="2335213" y="3560763"/>
          <p14:tracePt t="70972" x="2378075" y="3587750"/>
          <p14:tracePt t="70984" x="2459038" y="3614738"/>
          <p14:tracePt t="71001" x="2616200" y="3652838"/>
          <p14:tracePt t="71017" x="2701925" y="3675063"/>
          <p14:tracePt t="71034" x="2798763" y="3690938"/>
          <p14:tracePt t="71050" x="2805113" y="3690938"/>
          <p14:tracePt t="71067" x="2809875" y="3690938"/>
          <p14:tracePt t="71084" x="2820988" y="3690938"/>
          <p14:tracePt t="71101" x="2825750" y="3686175"/>
          <p14:tracePt t="71117" x="2836863" y="3668713"/>
          <p14:tracePt t="71134" x="2843213" y="3663950"/>
          <p14:tracePt t="71151" x="2843213" y="3659188"/>
          <p14:tracePt t="71167" x="2843213" y="3652838"/>
          <p14:tracePt t="71184" x="2843213" y="3641725"/>
          <p14:tracePt t="71200" x="2836863" y="3632200"/>
          <p14:tracePt t="71217" x="2701925" y="3571875"/>
          <p14:tracePt t="71234" x="2513013" y="3544888"/>
          <p14:tracePt t="71251" x="2259013" y="3529013"/>
          <p14:tracePt t="71267" x="1670050" y="3529013"/>
          <p14:tracePt t="71284" x="1362075" y="3571875"/>
          <p14:tracePt t="71301" x="1270000" y="3605213"/>
          <p14:tracePt t="71317" x="1254125" y="3621088"/>
          <p14:tracePt t="71334" x="1258888" y="3648075"/>
          <p14:tracePt t="71351" x="1265238" y="3659188"/>
          <p14:tracePt t="71367" x="1274763" y="3663950"/>
          <p14:tracePt t="71384" x="1274763" y="3668713"/>
          <p14:tracePt t="71722" x="1285875" y="3668713"/>
          <p14:tracePt t="71732" x="1296988" y="3675063"/>
          <p14:tracePt t="71742" x="1301750" y="3675063"/>
          <p14:tracePt t="71752" x="1308100" y="3675063"/>
          <p14:tracePt t="71773" x="1312863" y="3679825"/>
          <p14:tracePt t="71802" x="1319213" y="3686175"/>
          <p14:tracePt t="71822" x="1323975" y="3686175"/>
          <p14:tracePt t="71832" x="1323975" y="3690938"/>
          <p14:tracePt t="71872" x="1323975" y="3695700"/>
          <p14:tracePt t="71884" x="1328738" y="3702050"/>
          <p14:tracePt t="71900" x="1335088" y="3713163"/>
          <p14:tracePt t="71917" x="1355725" y="3756025"/>
          <p14:tracePt t="71934" x="1393825" y="3810000"/>
          <p14:tracePt t="71950" x="1400175" y="3821113"/>
          <p14:tracePt t="71967" x="1447800" y="3868738"/>
          <p14:tracePt t="71984" x="1485900" y="3913188"/>
          <p14:tracePt t="72001" x="1524000" y="3967163"/>
          <p14:tracePt t="72017" x="1535113" y="3998913"/>
          <p14:tracePt t="72034" x="1562100" y="4079875"/>
          <p14:tracePt t="72051" x="1566863" y="4113213"/>
          <p14:tracePt t="72067" x="1589088" y="4214813"/>
          <p14:tracePt t="72084" x="1593850" y="4275138"/>
          <p14:tracePt t="72101" x="1593850" y="4291013"/>
          <p14:tracePt t="72117" x="1604963" y="4313238"/>
          <p14:tracePt t="72134" x="1627188" y="4349750"/>
          <p14:tracePt t="72150" x="1631950" y="4360863"/>
          <p14:tracePt t="72167" x="1674813" y="4387850"/>
          <p14:tracePt t="72184" x="1739900" y="4421188"/>
          <p14:tracePt t="72200" x="1762125" y="4437063"/>
          <p14:tracePt t="72217" x="1793875" y="4464050"/>
          <p14:tracePt t="72234" x="1820863" y="4475163"/>
          <p14:tracePt t="72250" x="1843088" y="4479925"/>
          <p14:tracePt t="72267" x="1874838" y="4479925"/>
          <p14:tracePt t="72284" x="1917700" y="4457700"/>
          <p14:tracePt t="72301" x="1966913" y="4441825"/>
          <p14:tracePt t="72317" x="2027238" y="4403725"/>
          <p14:tracePt t="72334" x="2085975" y="4333875"/>
          <p14:tracePt t="72351" x="2112963" y="4279900"/>
          <p14:tracePt t="72367" x="2135188" y="4221163"/>
          <p14:tracePt t="72384" x="2144713" y="4160838"/>
          <p14:tracePt t="72401" x="2144713" y="4140200"/>
          <p14:tracePt t="72417" x="2144713" y="4095750"/>
          <p14:tracePt t="72434" x="2151063" y="4064000"/>
          <p14:tracePt t="72450" x="2151063" y="4037013"/>
          <p14:tracePt t="72467" x="2151063" y="4014788"/>
          <p14:tracePt t="72484" x="2144713" y="3994150"/>
          <p14:tracePt t="72501" x="2144713" y="3987800"/>
          <p14:tracePt t="72517" x="2139950" y="3976688"/>
          <p14:tracePt t="72550" x="2135188" y="3971925"/>
          <p14:tracePt t="72567" x="2135188" y="3967163"/>
          <p14:tracePt t="72622" x="2135188" y="3960813"/>
          <p14:tracePt t="72672" x="2135188" y="3956050"/>
          <p14:tracePt t="72682" x="2139950" y="3944938"/>
          <p14:tracePt t="72692" x="2151063" y="3940175"/>
          <p14:tracePt t="72712" x="2162175" y="3922713"/>
          <p14:tracePt t="72717" x="2166938" y="3917950"/>
          <p14:tracePt t="72734" x="2171700" y="3906838"/>
          <p14:tracePt t="72751" x="2178050" y="3906838"/>
          <p14:tracePt t="72767" x="2178050" y="3902075"/>
          <p14:tracePt t="72822" x="2178050" y="3895725"/>
          <p14:tracePt t="72872" x="2178050" y="3890963"/>
          <p14:tracePt t="73342" x="2178050" y="3913188"/>
          <p14:tracePt t="73353" x="2178050" y="3922713"/>
          <p14:tracePt t="73362" x="2178050" y="3929063"/>
          <p14:tracePt t="73373" x="2178050" y="3940175"/>
          <p14:tracePt t="73384" x="2178050" y="3944938"/>
          <p14:tracePt t="73417" x="2182813" y="3976688"/>
          <p14:tracePt t="73451" x="2182813" y="3994150"/>
          <p14:tracePt t="73484" x="2182813" y="4025900"/>
          <p14:tracePt t="73501" x="2182813" y="4048125"/>
          <p14:tracePt t="73534" x="2182813" y="4075113"/>
          <p14:tracePt t="73551" x="2182813" y="4106863"/>
          <p14:tracePt t="73567" x="2166938" y="4133850"/>
          <p14:tracePt t="73584" x="2155825" y="4149725"/>
          <p14:tracePt t="73601" x="2151063" y="4156075"/>
          <p14:tracePt t="73617" x="2124075" y="4187825"/>
          <p14:tracePt t="73634" x="2097088" y="4230688"/>
          <p14:tracePt t="73650" x="2090738" y="4252913"/>
          <p14:tracePt t="73667" x="2058988" y="4322763"/>
          <p14:tracePt t="73684" x="2005013" y="4410075"/>
          <p14:tracePt t="73700" x="1982788" y="4441825"/>
          <p14:tracePt t="73717" x="1928813" y="4511675"/>
          <p14:tracePt t="73734" x="1901825" y="4556125"/>
          <p14:tracePt t="73751" x="1890713" y="4560888"/>
          <p14:tracePt t="73767" x="1885950" y="4583113"/>
          <p14:tracePt t="73784" x="1870075" y="4603750"/>
          <p14:tracePt t="73800" x="1870075" y="4610100"/>
          <p14:tracePt t="73817" x="1858963" y="4621213"/>
          <p14:tracePt t="73834" x="1854200" y="4637088"/>
          <p14:tracePt t="73850" x="1847850" y="4641850"/>
          <p14:tracePt t="73867" x="1843088" y="4652963"/>
          <p14:tracePt t="73884" x="1836738" y="4668838"/>
          <p14:tracePt t="73901" x="1836738" y="4675188"/>
          <p14:tracePt t="73917" x="1831975" y="4684713"/>
          <p14:tracePt t="74692" x="1827213" y="4684713"/>
          <p14:tracePt t="74712" x="1820863" y="4684713"/>
          <p14:tracePt t="74781" x="1831975" y="4679950"/>
          <p14:tracePt t="74792" x="1890713" y="4664075"/>
          <p14:tracePt t="74802" x="2005013" y="4630738"/>
          <p14:tracePt t="74817" x="2047875" y="4625975"/>
          <p14:tracePt t="74834" x="2139950" y="4614863"/>
          <p14:tracePt t="74850" x="2155825" y="4614863"/>
          <p14:tracePt t="74867" x="2200275" y="4614863"/>
          <p14:tracePt t="74884" x="2205038" y="4614863"/>
          <p14:tracePt t="74917" x="2205038" y="4630738"/>
          <p14:tracePt t="74934" x="2205038" y="4648200"/>
          <p14:tracePt t="74950" x="2216150" y="4664075"/>
          <p14:tracePt t="74967" x="2227263" y="4691063"/>
          <p14:tracePt t="74984" x="2247900" y="4722813"/>
          <p14:tracePt t="75001" x="2247900" y="4733925"/>
          <p14:tracePt t="75017" x="2254250" y="4756150"/>
          <p14:tracePt t="75034" x="2254250" y="4760913"/>
          <p14:tracePt t="75067" x="2254250" y="4765675"/>
          <p14:tracePt t="76682" x="2259013" y="4765675"/>
          <p14:tracePt t="76701" x="2263775" y="4765675"/>
          <p14:tracePt t="76711" x="2270125" y="4765675"/>
          <p14:tracePt t="76723" x="2281238" y="4772025"/>
          <p14:tracePt t="76734" x="2286000" y="4776788"/>
          <p14:tracePt t="76767" x="2301875" y="4792663"/>
          <p14:tracePt t="76800" x="2308225" y="4803775"/>
          <p14:tracePt t="76802" x="2312988" y="4810125"/>
          <p14:tracePt t="76834" x="2324100" y="4819650"/>
          <p14:tracePt t="76867" x="2371725" y="4819650"/>
          <p14:tracePt t="76884" x="2432050" y="4799013"/>
          <p14:tracePt t="76900" x="2459038" y="4792663"/>
          <p14:tracePt t="76917" x="2490788" y="4783138"/>
          <p14:tracePt t="76934" x="2501900" y="4776788"/>
          <p14:tracePt t="76950" x="2508250" y="4776788"/>
          <p14:tracePt t="77022" x="2508250" y="4772025"/>
          <p14:tracePt t="77102" x="2513013" y="4772025"/>
          <p14:tracePt t="80743" x="2863850" y="3587750"/>
          <p14:tracePt t="80752" x="2874963" y="3448050"/>
          <p14:tracePt t="80762" x="2874963" y="3313113"/>
          <p14:tracePt t="80772" x="2874963" y="3101975"/>
          <p14:tracePt t="80784" x="2870200" y="2998788"/>
          <p14:tracePt t="80801" x="2859088" y="2886075"/>
          <p14:tracePt t="80817" x="2843213" y="2847975"/>
          <p14:tracePt t="80834" x="2836863" y="2825750"/>
          <p14:tracePt t="80867" x="2836863" y="2820988"/>
          <p14:tracePt t="80900" x="2836863" y="2816225"/>
          <p14:tracePt t="80934" x="2805113" y="2805113"/>
          <p14:tracePt t="80950" x="2782888" y="2805113"/>
          <p14:tracePt t="80967" x="2708275" y="2805113"/>
          <p14:tracePt t="80984" x="2659063" y="2816225"/>
          <p14:tracePt t="81001" x="2643188" y="2816225"/>
          <p14:tracePt t="81017" x="2625725" y="2843213"/>
          <p14:tracePt t="81034" x="2589213" y="2897188"/>
          <p14:tracePt t="81050" x="2571750" y="2917825"/>
          <p14:tracePt t="81067" x="2508250" y="2982913"/>
          <p14:tracePt t="81084" x="2416175" y="3005138"/>
          <p14:tracePt t="81117" x="2290763" y="3005138"/>
          <p14:tracePt t="81134" x="2090738" y="2998788"/>
          <p14:tracePt t="81151" x="2000250" y="2998788"/>
          <p14:tracePt t="81167" x="1701800" y="2960688"/>
          <p14:tracePt t="81184" x="1366838" y="2886075"/>
          <p14:tracePt t="81200" x="1058863" y="2809875"/>
          <p14:tracePt t="81217" x="739775" y="2713038"/>
          <p14:tracePt t="81234" x="600075" y="2632075"/>
          <p14:tracePt t="81250" x="519113" y="2562225"/>
          <p14:tracePt t="81267" x="422275" y="2420938"/>
          <p14:tracePt t="81284" x="346075" y="2328863"/>
          <p14:tracePt t="81300" x="296863" y="2247900"/>
          <p14:tracePt t="81317" x="222250" y="2135188"/>
          <p14:tracePt t="81334" x="157163" y="2047875"/>
          <p14:tracePt t="81350" x="141288" y="1993900"/>
          <p14:tracePt t="81367" x="130175" y="1939925"/>
          <p14:tracePt t="81384" x="130175" y="1874838"/>
          <p14:tracePt t="81400" x="146050" y="1816100"/>
          <p14:tracePt t="81417" x="177800" y="1719263"/>
          <p14:tracePt t="81434" x="285750" y="1604963"/>
          <p14:tracePt t="81450" x="339725" y="1566863"/>
          <p14:tracePt t="81467" x="492125" y="1465263"/>
          <p14:tracePt t="81484" x="654050" y="1373188"/>
          <p14:tracePt t="81500" x="735013" y="1350963"/>
          <p14:tracePt t="81517" x="939800" y="1301750"/>
          <p14:tracePt t="81534" x="1193800" y="1281113"/>
          <p14:tracePt t="81551" x="1285875" y="1281113"/>
          <p14:tracePt t="81567" x="1474788" y="1281113"/>
          <p14:tracePt t="81584" x="1663700" y="1270000"/>
          <p14:tracePt t="81600" x="1728788" y="1270000"/>
          <p14:tracePt t="81617" x="1928813" y="1270000"/>
          <p14:tracePt t="81634" x="2189163" y="1247775"/>
          <p14:tracePt t="81651" x="2263775" y="1247775"/>
          <p14:tracePt t="81667" x="2474913" y="1247775"/>
          <p14:tracePt t="81684" x="2674938" y="1247775"/>
          <p14:tracePt t="81700" x="2740025" y="1247775"/>
          <p14:tracePt t="81717" x="2917825" y="1265238"/>
          <p14:tracePt t="81734" x="3133725" y="1285875"/>
          <p14:tracePt t="81750" x="3214688" y="1296988"/>
          <p14:tracePt t="81767" x="3441700" y="1312863"/>
          <p14:tracePt t="81784" x="3632200" y="1355725"/>
          <p14:tracePt t="81800" x="3695700" y="1366838"/>
          <p14:tracePt t="81817" x="3868738" y="1404938"/>
          <p14:tracePt t="81834" x="3998913" y="1454150"/>
          <p14:tracePt t="81850" x="4095750" y="1508125"/>
          <p14:tracePt t="81867" x="4194175" y="1562100"/>
          <p14:tracePt t="81884" x="4248150" y="1604963"/>
          <p14:tracePt t="81900" x="4279900" y="1643063"/>
          <p14:tracePt t="81917" x="4329113" y="1712913"/>
          <p14:tracePt t="81934" x="4360863" y="1778000"/>
          <p14:tracePt t="81950" x="4394200" y="1843088"/>
          <p14:tracePt t="81967" x="4414838" y="1917700"/>
          <p14:tracePt t="81984" x="4441825" y="2020888"/>
          <p14:tracePt t="82000" x="4452938" y="2101850"/>
          <p14:tracePt t="82017" x="4452938" y="2155825"/>
          <p14:tracePt t="82034" x="4448175" y="2227263"/>
          <p14:tracePt t="82050" x="4430713" y="2274888"/>
          <p14:tracePt t="82067" x="4403725" y="2317750"/>
          <p14:tracePt t="82084" x="4360863" y="2362200"/>
          <p14:tracePt t="82100" x="4329113" y="2378075"/>
          <p14:tracePt t="82118" x="4241800" y="2452688"/>
          <p14:tracePt t="82134" x="4140200" y="2524125"/>
          <p14:tracePt t="82150" x="4106863" y="2551113"/>
          <p14:tracePt t="82167" x="4025900" y="2605088"/>
          <p14:tracePt t="82184" x="3956050" y="2636838"/>
          <p14:tracePt t="82200" x="3922713" y="2647950"/>
          <p14:tracePt t="82217" x="3794125" y="2670175"/>
          <p14:tracePt t="82234" x="3587750" y="2717800"/>
          <p14:tracePt t="82250" x="3506788" y="2751138"/>
          <p14:tracePt t="82267" x="3360738" y="2789238"/>
          <p14:tracePt t="82284" x="3313113" y="2805113"/>
          <p14:tracePt t="82300" x="3306763" y="2805113"/>
          <p14:tracePt t="82317" x="3279775" y="2816225"/>
          <p14:tracePt t="82334" x="3221038" y="2832100"/>
          <p14:tracePt t="82350" x="3194050" y="2847975"/>
          <p14:tracePt t="82367" x="3059113" y="2863850"/>
          <p14:tracePt t="82384" x="2967038" y="2879725"/>
          <p14:tracePt t="82400" x="2944813" y="2879725"/>
          <p14:tracePt t="82417" x="2924175" y="2879725"/>
          <p14:tracePt t="82434" x="2874963" y="2879725"/>
          <p14:tracePt t="82450" x="2809875" y="2879725"/>
          <p14:tracePt t="82467" x="2659063" y="2879725"/>
          <p14:tracePt t="82484" x="2517775" y="2874963"/>
          <p14:tracePt t="82501" x="2351088" y="2870200"/>
          <p14:tracePt t="82517" x="2227263" y="2859088"/>
          <p14:tracePt t="82534" x="2047875" y="2836863"/>
          <p14:tracePt t="82550" x="1870075" y="2825750"/>
          <p14:tracePt t="82567" x="1692275" y="2794000"/>
          <p14:tracePt t="82584" x="1501775" y="2778125"/>
          <p14:tracePt t="82601" x="1409700" y="2744788"/>
          <p14:tracePt t="82617" x="1285875" y="2679700"/>
          <p14:tracePt t="82634" x="1135063" y="2598738"/>
          <p14:tracePt t="82650" x="1054100" y="2528888"/>
          <p14:tracePt t="82667" x="989013" y="2425700"/>
          <p14:tracePt t="82684" x="962025" y="2297113"/>
          <p14:tracePt t="82700" x="962025" y="2243138"/>
          <p14:tracePt t="82717" x="962025" y="2112963"/>
          <p14:tracePt t="82734" x="1031875" y="1989138"/>
          <p14:tracePt t="82750" x="1085850" y="1939925"/>
          <p14:tracePt t="82767" x="1281113" y="1804988"/>
          <p14:tracePt t="82784" x="1528763" y="1674813"/>
          <p14:tracePt t="82800" x="1604963" y="1647825"/>
          <p14:tracePt t="82817" x="1908175" y="1577975"/>
          <p14:tracePt t="82834" x="2205038" y="1555750"/>
          <p14:tracePt t="82850" x="2308225" y="1555750"/>
          <p14:tracePt t="82867" x="2625725" y="1555750"/>
          <p14:tracePt t="82884" x="2960688" y="1589088"/>
          <p14:tracePt t="82900" x="3048000" y="1600200"/>
          <p14:tracePt t="82917" x="3313113" y="1674813"/>
          <p14:tracePt t="82934" x="3513138" y="1773238"/>
          <p14:tracePt t="82950" x="3556000" y="1793875"/>
          <p14:tracePt t="82967" x="3605213" y="1863725"/>
          <p14:tracePt t="82984" x="3632200" y="1912938"/>
          <p14:tracePt t="83001" x="3632200" y="1924050"/>
          <p14:tracePt t="83017" x="3636963" y="1966913"/>
          <p14:tracePt t="83034" x="3636963" y="2009775"/>
          <p14:tracePt t="83050" x="3636963" y="2020888"/>
          <p14:tracePt t="83067" x="3621088" y="2063750"/>
          <p14:tracePt t="83084" x="3594100" y="2097088"/>
          <p14:tracePt t="83101" x="3571875" y="2117725"/>
          <p14:tracePt t="83117" x="3556000" y="2144713"/>
          <p14:tracePt t="83134" x="3551238" y="2151063"/>
          <p14:tracePt t="83191" x="3551238" y="2155825"/>
          <p14:tracePt t="83242" x="3544888" y="2162175"/>
          <p14:tracePt t="83831" x="3544888" y="2171700"/>
          <p14:tracePt t="83841" x="3544888" y="2193925"/>
          <p14:tracePt t="83852" x="3544888" y="2232025"/>
          <p14:tracePt t="83861" x="3544888" y="2297113"/>
          <p14:tracePt t="83872" x="3551238" y="2382838"/>
          <p14:tracePt t="83884" x="3551238" y="2459038"/>
          <p14:tracePt t="83900" x="3551238" y="2551113"/>
          <p14:tracePt t="83917" x="3560763" y="2713038"/>
          <p14:tracePt t="83950" x="3560763" y="2978150"/>
          <p14:tracePt t="83984" x="3524250" y="3479800"/>
          <p14:tracePt t="84017" x="3502025" y="3814763"/>
          <p14:tracePt t="84034" x="3486150" y="3929063"/>
          <p14:tracePt t="84050" x="3479800" y="3960813"/>
          <p14:tracePt t="84067" x="3448050" y="4025900"/>
          <p14:tracePt t="84084" x="3387725" y="4102100"/>
          <p14:tracePt t="84100" x="3355975" y="4129088"/>
          <p14:tracePt t="84117" x="3263900" y="4221163"/>
          <p14:tracePt t="84134" x="3178175" y="4313238"/>
          <p14:tracePt t="84150" x="3144838" y="4356100"/>
          <p14:tracePt t="84167" x="3063875" y="4518025"/>
          <p14:tracePt t="84184" x="2978150" y="4702175"/>
          <p14:tracePt t="84200" x="2944813" y="4749800"/>
          <p14:tracePt t="84217" x="2859088" y="4841875"/>
          <p14:tracePt t="84234" x="2782888" y="4902200"/>
          <p14:tracePt t="84251" x="2751138" y="4918075"/>
          <p14:tracePt t="84267" x="2620963" y="4956175"/>
          <p14:tracePt t="84284" x="2470150" y="4956175"/>
          <p14:tracePt t="84300" x="2328863" y="4965700"/>
          <p14:tracePt t="84317" x="2074863" y="4965700"/>
          <p14:tracePt t="84334" x="1924050" y="4965700"/>
          <p14:tracePt t="84350" x="1800225" y="4960938"/>
          <p14:tracePt t="84367" x="1604963" y="4938713"/>
          <p14:tracePt t="84384" x="1474788" y="4911725"/>
          <p14:tracePt t="84400" x="1362075" y="4879975"/>
          <p14:tracePt t="84417" x="1227138" y="4819650"/>
          <p14:tracePt t="84434" x="1074738" y="4702175"/>
          <p14:tracePt t="84450" x="1011238" y="4610100"/>
          <p14:tracePt t="84467" x="950913" y="4484688"/>
          <p14:tracePt t="84484" x="912813" y="4279900"/>
          <p14:tracePt t="84500" x="892175" y="4140200"/>
          <p14:tracePt t="84517" x="858838" y="3983038"/>
          <p14:tracePt t="84534" x="831850" y="3787775"/>
          <p14:tracePt t="84550" x="831850" y="3729038"/>
          <p14:tracePt t="84567" x="842963" y="3551238"/>
          <p14:tracePt t="84584" x="912813" y="3367088"/>
          <p14:tracePt t="84600" x="946150" y="3297238"/>
          <p14:tracePt t="84617" x="1069975" y="3133725"/>
          <p14:tracePt t="84634" x="1254125" y="2955925"/>
          <p14:tracePt t="84650" x="1335088" y="2906713"/>
          <p14:tracePt t="84667" x="1535113" y="2798763"/>
          <p14:tracePt t="84684" x="1751013" y="2740025"/>
          <p14:tracePt t="84700" x="1831975" y="2728913"/>
          <p14:tracePt t="84717" x="2058988" y="2706688"/>
          <p14:tracePt t="84734" x="2297113" y="2706688"/>
          <p14:tracePt t="84750" x="2389188" y="2706688"/>
          <p14:tracePt t="84767" x="2589213" y="2713038"/>
          <p14:tracePt t="84784" x="2728913" y="2728913"/>
          <p14:tracePt t="84800" x="2782888" y="2751138"/>
          <p14:tracePt t="84817" x="2928938" y="2789238"/>
          <p14:tracePt t="84834" x="3101975" y="2836863"/>
          <p14:tracePt t="84850" x="3167063" y="2859088"/>
          <p14:tracePt t="84867" x="3382963" y="2955925"/>
          <p14:tracePt t="84884" x="3609975" y="3052763"/>
          <p14:tracePt t="84900" x="3690938" y="3097213"/>
          <p14:tracePt t="84917" x="3841750" y="3194050"/>
          <p14:tracePt t="84934" x="3879850" y="3259138"/>
          <p14:tracePt t="84950" x="3913188" y="3328988"/>
          <p14:tracePt t="84967" x="3940175" y="3425825"/>
          <p14:tracePt t="84984" x="3956050" y="3495675"/>
          <p14:tracePt t="85000" x="3956050" y="3571875"/>
          <p14:tracePt t="85017" x="3956050" y="3722688"/>
          <p14:tracePt t="85034" x="3940175" y="3875088"/>
          <p14:tracePt t="85051" x="3895725" y="4003675"/>
          <p14:tracePt t="85067" x="3821113" y="4133850"/>
          <p14:tracePt t="85084" x="3744913" y="4237038"/>
          <p14:tracePt t="85101" x="3706813" y="4268788"/>
          <p14:tracePt t="85117" x="3659188" y="4295775"/>
          <p14:tracePt t="85134" x="3587750" y="4329113"/>
          <p14:tracePt t="85150" x="3524250" y="4340225"/>
          <p14:tracePt t="85167" x="3463925" y="4356100"/>
          <p14:tracePt t="85184" x="3425825" y="4360863"/>
          <p14:tracePt t="85200" x="3414713" y="4367213"/>
          <p14:tracePt t="85217" x="3409950" y="4371975"/>
          <p14:tracePt t="85234" x="3405188" y="4376738"/>
          <p14:tracePt t="85251" x="3394075" y="4376738"/>
          <p14:tracePt t="85267" x="3387725" y="4383088"/>
          <p14:tracePt t="86081" x="3394075" y="4387850"/>
          <p14:tracePt t="86142" x="3398838" y="4394200"/>
          <p14:tracePt t="87462" x="3432175" y="4394200"/>
          <p14:tracePt t="87482" x="3459163" y="4394200"/>
          <p14:tracePt t="87492" x="3497263" y="4394200"/>
          <p14:tracePt t="87502" x="3551238" y="4394200"/>
          <p14:tracePt t="87534" x="3690938" y="4394200"/>
          <p14:tracePt t="87567" x="3810000" y="4394200"/>
          <p14:tracePt t="87600" x="3983038" y="4394200"/>
          <p14:tracePt t="87617" x="4149725" y="4383088"/>
          <p14:tracePt t="87634" x="4394200" y="4360863"/>
          <p14:tracePt t="87650" x="4484688" y="4349750"/>
          <p14:tracePt t="87667" x="4664075" y="4349750"/>
          <p14:tracePt t="87684" x="4776788" y="4349750"/>
          <p14:tracePt t="87700" x="4814888" y="4349750"/>
          <p14:tracePt t="87717" x="4906963" y="4340225"/>
          <p14:tracePt t="87734" x="5075238" y="4322763"/>
          <p14:tracePt t="87750" x="5149850" y="4322763"/>
          <p14:tracePt t="87767" x="5338763" y="4322763"/>
          <p14:tracePt t="87784" x="5464175" y="4322763"/>
          <p14:tracePt t="87800" x="5495925" y="4322763"/>
          <p14:tracePt t="87817" x="5527675" y="4322763"/>
          <p14:tracePt t="87991" x="5522913" y="4322763"/>
          <p14:tracePt t="88002" x="5518150" y="4322763"/>
          <p14:tracePt t="88012" x="5511800" y="4322763"/>
          <p14:tracePt t="88032" x="5507038" y="4322763"/>
          <p14:tracePt t="88072" x="5500688" y="4322763"/>
          <p14:tracePt t="88132" x="5518150" y="4329113"/>
          <p14:tracePt t="88142" x="5527675" y="4349750"/>
          <p14:tracePt t="88152" x="5538788" y="43497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辞書の指定をチェック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4071" y="1606924"/>
            <a:ext cx="11015382" cy="498017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A. </a:t>
            </a:r>
            <a:r>
              <a:rPr kumimoji="1" lang="ja-JP" altLang="en-US" dirty="0"/>
              <a:t>自＋前</a:t>
            </a:r>
            <a:r>
              <a:rPr kumimoji="1" lang="en-US" altLang="ja-JP" dirty="0"/>
              <a:t>			</a:t>
            </a:r>
            <a:r>
              <a:rPr kumimoji="1" lang="ja-JP" altLang="en-US" dirty="0"/>
              <a:t>　</a:t>
            </a:r>
            <a:r>
              <a:rPr kumimoji="1" lang="en-US" altLang="ja-JP" dirty="0"/>
              <a:t>B. </a:t>
            </a:r>
            <a:r>
              <a:rPr kumimoji="1" lang="ja-JP" altLang="en-US" dirty="0"/>
              <a:t>他＋副</a:t>
            </a:r>
            <a:r>
              <a:rPr kumimoji="1" lang="en-US" altLang="ja-JP" dirty="0"/>
              <a:t>			</a:t>
            </a:r>
            <a:r>
              <a:rPr kumimoji="1" lang="ja-JP" altLang="en-US" dirty="0"/>
              <a:t>　</a:t>
            </a:r>
            <a:r>
              <a:rPr kumimoji="1" lang="en-US" altLang="ja-JP" dirty="0"/>
              <a:t>C. </a:t>
            </a:r>
            <a:r>
              <a:rPr kumimoji="1" lang="ja-JP" altLang="en-US" dirty="0"/>
              <a:t>自＋副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take after   ~</a:t>
            </a:r>
            <a:r>
              <a:rPr kumimoji="1" lang="ja-JP" altLang="en-US" dirty="0"/>
              <a:t>に似る          </a:t>
            </a:r>
            <a:r>
              <a:rPr lang="en-US" altLang="ja-JP" dirty="0"/>
              <a:t>take back </a:t>
            </a:r>
            <a:r>
              <a:rPr lang="ja-JP" altLang="en-US" dirty="0"/>
              <a:t>　</a:t>
            </a:r>
            <a:r>
              <a:rPr lang="en-US" altLang="ja-JP" dirty="0"/>
              <a:t>~</a:t>
            </a:r>
            <a:r>
              <a:rPr lang="ja-JP" altLang="en-US" dirty="0"/>
              <a:t>を取り戻す  </a:t>
            </a:r>
            <a:r>
              <a:rPr lang="en-US" altLang="ja-JP" dirty="0"/>
              <a:t> take off </a:t>
            </a:r>
            <a:r>
              <a:rPr lang="ja-JP" altLang="en-US" dirty="0"/>
              <a:t>　飛び立つ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take after O			 take back [</a:t>
            </a:r>
            <a:r>
              <a:rPr lang="ja-JP" altLang="en-US" dirty="0"/>
              <a:t>他</a:t>
            </a:r>
            <a:r>
              <a:rPr lang="en-US" altLang="ja-JP" dirty="0"/>
              <a:t>]</a:t>
            </a:r>
            <a:r>
              <a:rPr lang="ja-JP" altLang="en-US" dirty="0"/>
              <a:t>　　　　　　   </a:t>
            </a:r>
            <a:r>
              <a:rPr lang="en-US" altLang="ja-JP" dirty="0"/>
              <a:t>take off  [</a:t>
            </a:r>
            <a:r>
              <a:rPr lang="ja-JP" altLang="en-US" dirty="0"/>
              <a:t>自</a:t>
            </a:r>
            <a:r>
              <a:rPr lang="en-US" altLang="ja-JP" dirty="0"/>
              <a:t>]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take after </a:t>
            </a:r>
            <a:r>
              <a:rPr lang="ja-JP" altLang="en-US" dirty="0"/>
              <a:t> </a:t>
            </a:r>
            <a:r>
              <a:rPr lang="en-US" altLang="ja-JP" dirty="0"/>
              <a:t>…			 take /…/ back                      take off </a:t>
            </a:r>
          </a:p>
          <a:p>
            <a:pPr marL="0" indent="0">
              <a:buNone/>
            </a:pPr>
            <a:r>
              <a:rPr lang="en-US" altLang="ja-JP" dirty="0"/>
              <a:t>take after [</a:t>
            </a:r>
            <a:r>
              <a:rPr lang="ja-JP" altLang="en-US" dirty="0"/>
              <a:t>準他</a:t>
            </a:r>
            <a:r>
              <a:rPr lang="en-US" altLang="ja-JP" dirty="0"/>
              <a:t>]                 take back [</a:t>
            </a:r>
            <a:r>
              <a:rPr lang="ja-JP" altLang="en-US" dirty="0"/>
              <a:t>他</a:t>
            </a:r>
            <a:r>
              <a:rPr lang="en-US" altLang="ja-JP" dirty="0"/>
              <a:t>]</a:t>
            </a:r>
            <a:r>
              <a:rPr lang="ja-JP" altLang="en-US" dirty="0"/>
              <a:t>                     </a:t>
            </a:r>
            <a:r>
              <a:rPr lang="en-US" altLang="ja-JP" dirty="0"/>
              <a:t>take</a:t>
            </a:r>
            <a:r>
              <a:rPr lang="ja-JP" altLang="en-US" dirty="0"/>
              <a:t> </a:t>
            </a:r>
            <a:r>
              <a:rPr lang="en-US" altLang="ja-JP" dirty="0"/>
              <a:t>off [</a:t>
            </a:r>
            <a:r>
              <a:rPr lang="ja-JP" altLang="en-US" dirty="0"/>
              <a:t>自</a:t>
            </a:r>
            <a:r>
              <a:rPr lang="en-US" altLang="ja-JP" dirty="0"/>
              <a:t>]</a:t>
            </a:r>
          </a:p>
          <a:p>
            <a:pPr marL="0" indent="0">
              <a:buNone/>
            </a:pPr>
            <a:r>
              <a:rPr lang="en-US" altLang="ja-JP" dirty="0"/>
              <a:t>take after …                          take back (</a:t>
            </a:r>
            <a:r>
              <a:rPr lang="ja-JP" altLang="en-US" dirty="0"/>
              <a:t>他＋副</a:t>
            </a:r>
            <a:r>
              <a:rPr lang="en-US" altLang="ja-JP" dirty="0"/>
              <a:t>)            take off (</a:t>
            </a:r>
            <a:r>
              <a:rPr lang="ja-JP" altLang="en-US" dirty="0"/>
              <a:t>自</a:t>
            </a:r>
            <a:r>
              <a:rPr lang="en-US" altLang="ja-JP" dirty="0"/>
              <a:t>+</a:t>
            </a:r>
            <a:r>
              <a:rPr lang="ja-JP" altLang="en-US" dirty="0"/>
              <a:t>副</a:t>
            </a:r>
            <a:r>
              <a:rPr lang="en-US" altLang="ja-JP" dirty="0"/>
              <a:t>)</a:t>
            </a:r>
          </a:p>
          <a:p>
            <a:pPr marL="0" indent="0">
              <a:buNone/>
            </a:pPr>
            <a:r>
              <a:rPr lang="en-US" altLang="ja-JP" dirty="0"/>
              <a:t>take after …	</a:t>
            </a:r>
            <a:r>
              <a:rPr lang="ja-JP" altLang="en-US" dirty="0"/>
              <a:t>動　他</a:t>
            </a:r>
            <a:r>
              <a:rPr lang="en-US" altLang="ja-JP" dirty="0"/>
              <a:t>	  take back</a:t>
            </a:r>
            <a:r>
              <a:rPr lang="ja-JP" altLang="en-US" dirty="0"/>
              <a:t>　動 他　　　　　  </a:t>
            </a:r>
            <a:r>
              <a:rPr lang="en-US" altLang="ja-JP" dirty="0"/>
              <a:t>take off  </a:t>
            </a:r>
            <a:r>
              <a:rPr lang="ja-JP" altLang="en-US" dirty="0"/>
              <a:t>動　自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　　　　　　　　　　</a:t>
            </a:r>
            <a:r>
              <a:rPr lang="ja-JP" altLang="ja-JP" dirty="0"/>
              <a:t>＜</a:t>
            </a:r>
            <a:r>
              <a:rPr lang="en-US" altLang="ja-JP" dirty="0"/>
              <a:t>V+</a:t>
            </a:r>
            <a:r>
              <a:rPr lang="ja-JP" altLang="ja-JP" dirty="0"/>
              <a:t>名・代</a:t>
            </a:r>
            <a:r>
              <a:rPr lang="en-US" altLang="ja-JP" dirty="0"/>
              <a:t> + back/V + back + </a:t>
            </a:r>
            <a:r>
              <a:rPr lang="ja-JP" altLang="ja-JP" dirty="0"/>
              <a:t>名＞</a:t>
            </a:r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CC1CE6F-1844-40E0-847C-353C2DCA9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4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60"/>
    </mc:Choice>
    <mc:Fallback>
      <p:transition spd="slow" advTm="75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26" x="5927725" y="4394200"/>
          <p14:tracePt t="2335" x="5938838" y="4394200"/>
          <p14:tracePt t="2346" x="5965825" y="4394200"/>
          <p14:tracePt t="2357" x="5981700" y="4394200"/>
          <p14:tracePt t="2374" x="5988050" y="4398963"/>
          <p14:tracePt t="2390" x="5999163" y="4398963"/>
          <p14:tracePt t="2407" x="5999163" y="4403725"/>
          <p14:tracePt t="2457" x="5999163" y="4414838"/>
          <p14:tracePt t="3995" x="5992813" y="4414838"/>
          <p14:tracePt t="4005" x="5945188" y="4360863"/>
          <p14:tracePt t="4015" x="5895975" y="4333875"/>
          <p14:tracePt t="4025" x="5864225" y="4306888"/>
          <p14:tracePt t="4057" x="5819775" y="4275138"/>
          <p14:tracePt t="4124" x="5815013" y="4257675"/>
          <p14:tracePt t="4140" x="5803900" y="4230688"/>
          <p14:tracePt t="4157" x="5803900" y="4203700"/>
          <p14:tracePt t="4174" x="5788025" y="4176713"/>
          <p14:tracePt t="4190" x="5788025" y="4117975"/>
          <p14:tracePt t="4207" x="5830888" y="4041775"/>
          <p14:tracePt t="4224" x="5880100" y="3971925"/>
          <p14:tracePt t="4240" x="5927725" y="3863975"/>
          <p14:tracePt t="4257" x="5934075" y="3744913"/>
          <p14:tracePt t="4274" x="5934075" y="3668713"/>
          <p14:tracePt t="4290" x="5934075" y="3594100"/>
          <p14:tracePt t="4307" x="5934075" y="3495675"/>
          <p14:tracePt t="4324" x="5934075" y="3448050"/>
          <p14:tracePt t="4340" x="5934075" y="3421063"/>
          <p14:tracePt t="4357" x="5934075" y="3414713"/>
          <p14:tracePt t="4374" x="5927725" y="3409950"/>
          <p14:tracePt t="4526" x="5949950" y="3409950"/>
          <p14:tracePt t="4535" x="5988050" y="3409950"/>
          <p14:tracePt t="4545" x="6026150" y="3414713"/>
          <p14:tracePt t="4557" x="6035675" y="3414713"/>
          <p14:tracePt t="5025" x="6003925" y="3421063"/>
          <p14:tracePt t="5035" x="5992813" y="3421063"/>
          <p14:tracePt t="5125" x="5992813" y="3425825"/>
          <p14:tracePt t="5135" x="5992813" y="3436938"/>
          <p14:tracePt t="5146" x="5992813" y="3448050"/>
          <p14:tracePt t="5165" x="5992813" y="3463925"/>
          <p14:tracePt t="5190" x="5992813" y="3475038"/>
          <p14:tracePt t="5224" x="5992813" y="3490913"/>
          <p14:tracePt t="5257" x="5999163" y="3502025"/>
          <p14:tracePt t="5274" x="6003925" y="3506788"/>
          <p14:tracePt t="5290" x="6015038" y="3524250"/>
          <p14:tracePt t="5307" x="6046788" y="3551238"/>
          <p14:tracePt t="5324" x="6057900" y="3556000"/>
          <p14:tracePt t="5341" x="6100763" y="3578225"/>
          <p14:tracePt t="5357" x="6138863" y="3587750"/>
          <p14:tracePt t="5374" x="6145213" y="3587750"/>
          <p14:tracePt t="5390" x="6154738" y="3594100"/>
          <p14:tracePt t="5407" x="6165850" y="3605213"/>
          <p14:tracePt t="5424" x="6172200" y="3609975"/>
          <p14:tracePt t="5440" x="6181725" y="3621088"/>
          <p14:tracePt t="5457" x="6192838" y="3625850"/>
          <p14:tracePt t="5474" x="6203950" y="3632200"/>
          <p14:tracePt t="5490" x="6235700" y="3632200"/>
          <p14:tracePt t="5507" x="6280150" y="3641725"/>
          <p14:tracePt t="5524" x="6296025" y="3641725"/>
          <p14:tracePt t="5540" x="6354763" y="3652838"/>
          <p14:tracePt t="5557" x="6453188" y="3690938"/>
          <p14:tracePt t="5574" x="6484938" y="3706813"/>
          <p14:tracePt t="5590" x="6561138" y="3740150"/>
          <p14:tracePt t="5607" x="6592888" y="3767138"/>
          <p14:tracePt t="5624" x="6604000" y="3771900"/>
          <p14:tracePt t="5640" x="6635750" y="3794125"/>
          <p14:tracePt t="5657" x="6646863" y="3805238"/>
          <p14:tracePt t="5674" x="6669088" y="3821113"/>
          <p14:tracePt t="5690" x="6711950" y="3841750"/>
          <p14:tracePt t="5707" x="6738938" y="3859213"/>
          <p14:tracePt t="5724" x="6754813" y="3875088"/>
          <p14:tracePt t="5740" x="6770688" y="3886200"/>
          <p14:tracePt t="5757" x="6781800" y="3895725"/>
          <p14:tracePt t="5774" x="6781800" y="3902075"/>
          <p14:tracePt t="5845" x="6777038" y="3890963"/>
          <p14:tracePt t="5855" x="6761163" y="3875088"/>
          <p14:tracePt t="5865" x="6727825" y="3841750"/>
          <p14:tracePt t="5875" x="6716713" y="3821113"/>
          <p14:tracePt t="5890" x="6684963" y="3798888"/>
          <p14:tracePt t="5907" x="6561138" y="3729038"/>
          <p14:tracePt t="5924" x="6507163" y="3702050"/>
          <p14:tracePt t="5940" x="6273800" y="3625850"/>
          <p14:tracePt t="5957" x="5954713" y="3533775"/>
          <p14:tracePt t="5974" x="5842000" y="3502025"/>
          <p14:tracePt t="5991" x="5518150" y="3405188"/>
          <p14:tracePt t="6007" x="5273675" y="3328988"/>
          <p14:tracePt t="6024" x="5192713" y="3297238"/>
          <p14:tracePt t="6040" x="4949825" y="3221038"/>
          <p14:tracePt t="6057" x="4733925" y="3171825"/>
          <p14:tracePt t="6074" x="4641850" y="3151188"/>
          <p14:tracePt t="6090" x="4394200" y="3117850"/>
          <p14:tracePt t="6107" x="4117975" y="3097213"/>
          <p14:tracePt t="6124" x="4032250" y="3097213"/>
          <p14:tracePt t="6140" x="3836988" y="3074988"/>
          <p14:tracePt t="6157" x="3648075" y="3043238"/>
          <p14:tracePt t="6174" x="3582988" y="3043238"/>
          <p14:tracePt t="6191" x="3378200" y="3025775"/>
          <p14:tracePt t="6207" x="3113088" y="2967038"/>
          <p14:tracePt t="6224" x="3021013" y="2940050"/>
          <p14:tracePt t="6241" x="2809875" y="2852738"/>
          <p14:tracePt t="6257" x="2636838" y="2782888"/>
          <p14:tracePt t="6274" x="2582863" y="2755900"/>
          <p14:tracePt t="6290" x="2393950" y="2670175"/>
          <p14:tracePt t="6307" x="2209800" y="2598738"/>
          <p14:tracePt t="6324" x="2043113" y="2528888"/>
          <p14:tracePt t="6340" x="1831975" y="2443163"/>
          <p14:tracePt t="6357" x="1739900" y="2371725"/>
          <p14:tracePt t="6374" x="1701800" y="2324100"/>
          <p14:tracePt t="6390" x="1681163" y="2243138"/>
          <p14:tracePt t="6407" x="1681163" y="2182813"/>
          <p14:tracePt t="6424" x="1681163" y="2144713"/>
          <p14:tracePt t="6440" x="1681163" y="2112963"/>
          <p14:tracePt t="6457" x="1681163" y="2074863"/>
          <p14:tracePt t="6474" x="1681163" y="2054225"/>
          <p14:tracePt t="6490" x="1681163" y="2043113"/>
          <p14:tracePt t="6507" x="1685925" y="2027238"/>
          <p14:tracePt t="6524" x="1685925" y="2016125"/>
          <p14:tracePt t="6540" x="1697038" y="2009775"/>
          <p14:tracePt t="7155" x="1701800" y="2009775"/>
          <p14:tracePt t="7165" x="1773238" y="2016125"/>
          <p14:tracePt t="7176" x="1928813" y="2027238"/>
          <p14:tracePt t="7185" x="2027238" y="2032000"/>
          <p14:tracePt t="7195" x="2128838" y="2043113"/>
          <p14:tracePt t="7207" x="2351088" y="2081213"/>
          <p14:tracePt t="7224" x="2474913" y="2101850"/>
          <p14:tracePt t="7240" x="2771775" y="2139950"/>
          <p14:tracePt t="7274" x="3133725" y="2171700"/>
          <p14:tracePt t="7307" x="3621088" y="2166938"/>
          <p14:tracePt t="7340" x="4068763" y="2135188"/>
          <p14:tracePt t="7357" x="4387850" y="2124075"/>
          <p14:tracePt t="7374" x="4475163" y="2124075"/>
          <p14:tracePt t="7390" x="4518025" y="2124075"/>
          <p14:tracePt t="7425" x="4502150" y="2124075"/>
          <p14:tracePt t="7440" x="4475163" y="2124075"/>
          <p14:tracePt t="7457" x="4452938" y="2117725"/>
          <p14:tracePt t="7474" x="4448175" y="2117725"/>
          <p14:tracePt t="7535" x="4425950" y="2117725"/>
          <p14:tracePt t="7545" x="4398963" y="2117725"/>
          <p14:tracePt t="7555" x="4367213" y="2117725"/>
          <p14:tracePt t="7565" x="4302125" y="2128838"/>
          <p14:tracePt t="7575" x="4264025" y="2135188"/>
          <p14:tracePt t="7590" x="4230688" y="2144713"/>
          <p14:tracePt t="7607" x="4194175" y="2144713"/>
          <p14:tracePt t="7624" x="4171950" y="2144713"/>
          <p14:tracePt t="7640" x="4113213" y="2144713"/>
          <p14:tracePt t="7657" x="3971925" y="2139950"/>
          <p14:tracePt t="7674" x="3848100" y="2139950"/>
          <p14:tracePt t="7690" x="3690938" y="2151063"/>
          <p14:tracePt t="7707" x="3502025" y="2171700"/>
          <p14:tracePt t="7724" x="3448050" y="2182813"/>
          <p14:tracePt t="7740" x="3328988" y="2198688"/>
          <p14:tracePt t="7757" x="3259138" y="2216150"/>
          <p14:tracePt t="7774" x="3225800" y="2227263"/>
          <p14:tracePt t="7790" x="3106738" y="2263775"/>
          <p14:tracePt t="7807" x="2879725" y="2301875"/>
          <p14:tracePt t="7824" x="2767013" y="2312988"/>
          <p14:tracePt t="7840" x="2436813" y="2328863"/>
          <p14:tracePt t="7857" x="2209800" y="2312988"/>
          <p14:tracePt t="7874" x="2144713" y="2301875"/>
          <p14:tracePt t="7890" x="2016125" y="2254250"/>
          <p14:tracePt t="7907" x="1874838" y="2189163"/>
          <p14:tracePt t="7924" x="1820863" y="2155825"/>
          <p14:tracePt t="7940" x="1647825" y="2097088"/>
          <p14:tracePt t="7957" x="1555750" y="2081213"/>
          <p14:tracePt t="7974" x="1546225" y="2074863"/>
          <p14:tracePt t="8165" x="1539875" y="2074863"/>
          <p14:tracePt t="8185" x="1519238" y="2070100"/>
          <p14:tracePt t="8195" x="1497013" y="2058988"/>
          <p14:tracePt t="8205" x="1470025" y="2058988"/>
          <p14:tracePt t="8215" x="1447800" y="2047875"/>
          <p14:tracePt t="8225" x="1420813" y="2047875"/>
          <p14:tracePt t="8241" x="1382713" y="2036763"/>
          <p14:tracePt t="8257" x="1265238" y="2032000"/>
          <p14:tracePt t="8274" x="1211263" y="2020888"/>
          <p14:tracePt t="8290" x="1177925" y="2005013"/>
          <p14:tracePt t="8307" x="1150938" y="1978025"/>
          <p14:tracePt t="8324" x="1135063" y="1951038"/>
          <p14:tracePt t="8340" x="1119188" y="1881188"/>
          <p14:tracePt t="8357" x="1119188" y="1751013"/>
          <p14:tracePt t="8374" x="1119188" y="1701800"/>
          <p14:tracePt t="8390" x="1162050" y="1555750"/>
          <p14:tracePt t="8407" x="1238250" y="1465263"/>
          <p14:tracePt t="8424" x="1270000" y="1431925"/>
          <p14:tracePt t="8440" x="1409700" y="1350963"/>
          <p14:tracePt t="8457" x="1566863" y="1301750"/>
          <p14:tracePt t="8474" x="1631950" y="1292225"/>
          <p14:tracePt t="8490" x="1831975" y="1281113"/>
          <p14:tracePt t="8507" x="2074863" y="1285875"/>
          <p14:tracePt t="8524" x="2166938" y="1296988"/>
          <p14:tracePt t="8540" x="2378075" y="1362075"/>
          <p14:tracePt t="8557" x="2501900" y="1427163"/>
          <p14:tracePt t="8574" x="2528888" y="1470025"/>
          <p14:tracePt t="8590" x="2578100" y="1573213"/>
          <p14:tracePt t="8607" x="2582863" y="1654175"/>
          <p14:tracePt t="8624" x="2582863" y="1670050"/>
          <p14:tracePt t="8641" x="2571750" y="1739900"/>
          <p14:tracePt t="8657" x="2528888" y="1827213"/>
          <p14:tracePt t="8674" x="2501900" y="1858963"/>
          <p14:tracePt t="8690" x="2425700" y="1935163"/>
          <p14:tracePt t="8707" x="2355850" y="1962150"/>
          <p14:tracePt t="8724" x="2335213" y="1978025"/>
          <p14:tracePt t="8740" x="2290763" y="1989138"/>
          <p14:tracePt t="8757" x="2247900" y="2000250"/>
          <p14:tracePt t="8774" x="2205038" y="2000250"/>
          <p14:tracePt t="8790" x="2128838" y="2000250"/>
          <p14:tracePt t="8807" x="2058988" y="2016125"/>
          <p14:tracePt t="8824" x="2027238" y="2020888"/>
          <p14:tracePt t="8840" x="2020888" y="2020888"/>
          <p14:tracePt t="8945" x="1993900" y="2027238"/>
          <p14:tracePt t="8956" x="1966913" y="2043113"/>
          <p14:tracePt t="8965" x="1901825" y="2054225"/>
          <p14:tracePt t="8975" x="1870075" y="2058988"/>
          <p14:tracePt t="8990" x="1843088" y="2058988"/>
          <p14:tracePt t="9007" x="1739900" y="2043113"/>
          <p14:tracePt t="9024" x="1719263" y="2016125"/>
          <p14:tracePt t="9040" x="1647825" y="1928813"/>
          <p14:tracePt t="9057" x="1616075" y="1820863"/>
          <p14:tracePt t="9074" x="1616075" y="1800225"/>
          <p14:tracePt t="9090" x="1631950" y="1766888"/>
          <p14:tracePt t="9107" x="1719263" y="1712913"/>
          <p14:tracePt t="9124" x="1809750" y="1697038"/>
          <p14:tracePt t="9140" x="2101850" y="1658938"/>
          <p14:tracePt t="9157" x="2317750" y="1674813"/>
          <p14:tracePt t="9174" x="2362200" y="1701800"/>
          <p14:tracePt t="9190" x="2405063" y="1755775"/>
          <p14:tracePt t="9207" x="2398713" y="1827213"/>
          <p14:tracePt t="9224" x="2393950" y="1847850"/>
          <p14:tracePt t="9240" x="2362200" y="1908175"/>
          <p14:tracePt t="9257" x="2308225" y="1944688"/>
          <p14:tracePt t="9274" x="2290763" y="1962150"/>
          <p14:tracePt t="9290" x="2227263" y="1982788"/>
          <p14:tracePt t="9307" x="2151063" y="1989138"/>
          <p14:tracePt t="9324" x="2117725" y="1989138"/>
          <p14:tracePt t="9341" x="2036763" y="1978025"/>
          <p14:tracePt t="9357" x="1924050" y="1924050"/>
          <p14:tracePt t="9374" x="1874838" y="1912938"/>
          <p14:tracePt t="9390" x="1739900" y="1874838"/>
          <p14:tracePt t="9407" x="1670050" y="1858963"/>
          <p14:tracePt t="9424" x="1647825" y="1854200"/>
          <p14:tracePt t="9441" x="1643063" y="1854200"/>
          <p14:tracePt t="9505" x="1647825" y="1854200"/>
          <p14:tracePt t="9515" x="1681163" y="1854200"/>
          <p14:tracePt t="9525" x="1697038" y="1863725"/>
          <p14:tracePt t="9535" x="1712913" y="1874838"/>
          <p14:tracePt t="9545" x="1724025" y="1890713"/>
          <p14:tracePt t="9557" x="1735138" y="1901825"/>
          <p14:tracePt t="9574" x="1746250" y="1908175"/>
          <p14:tracePt t="9590" x="1751013" y="1928813"/>
          <p14:tracePt t="9607" x="1751013" y="1944688"/>
          <p14:tracePt t="9624" x="1751013" y="1955800"/>
          <p14:tracePt t="9640" x="1746250" y="1982788"/>
          <p14:tracePt t="9657" x="1685925" y="2036763"/>
          <p14:tracePt t="9674" x="1643063" y="2063750"/>
          <p14:tracePt t="9690" x="1508125" y="2135188"/>
          <p14:tracePt t="9707" x="1339850" y="2182813"/>
          <p14:tracePt t="9724" x="1285875" y="2193925"/>
          <p14:tracePt t="9740" x="1173163" y="2193925"/>
          <p14:tracePt t="9757" x="1101725" y="2182813"/>
          <p14:tracePt t="9774" x="1081088" y="2166938"/>
          <p14:tracePt t="9790" x="1058863" y="2139950"/>
          <p14:tracePt t="9807" x="1054100" y="2124075"/>
          <p14:tracePt t="9824" x="1054100" y="2117725"/>
          <p14:tracePt t="10925" x="1081088" y="2117725"/>
          <p14:tracePt t="10935" x="1409700" y="2139950"/>
          <p14:tracePt t="10945" x="1616075" y="2139950"/>
          <p14:tracePt t="10957" x="2308225" y="2162175"/>
          <p14:tracePt t="10974" x="2593975" y="2162175"/>
          <p14:tracePt t="10990" x="3717925" y="2162175"/>
          <p14:tracePt t="11007" x="4306888" y="2162175"/>
          <p14:tracePt t="11040" x="5392738" y="2155825"/>
          <p14:tracePt t="11074" x="6091238" y="2144713"/>
          <p14:tracePt t="11107" x="6415088" y="2117725"/>
          <p14:tracePt t="11140" x="6415088" y="2112963"/>
          <p14:tracePt t="11335" x="6415088" y="2090738"/>
          <p14:tracePt t="11346" x="6392863" y="2081213"/>
          <p14:tracePt t="11355" x="6345238" y="2070100"/>
          <p14:tracePt t="11365" x="6219825" y="2058988"/>
          <p14:tracePt t="11385" x="6134100" y="2058988"/>
          <p14:tracePt t="11390" x="5976938" y="2058988"/>
          <p14:tracePt t="11407" x="5842000" y="2058988"/>
          <p14:tracePt t="11424" x="5776913" y="2058988"/>
          <p14:tracePt t="11457" x="5765800" y="2058988"/>
          <p14:tracePt t="11505" x="5772150" y="2074863"/>
          <p14:tracePt t="11524" x="5803900" y="2101850"/>
          <p14:tracePt t="11540" x="5846763" y="2135188"/>
          <p14:tracePt t="11557" x="5880100" y="2155825"/>
          <p14:tracePt t="11590" x="5880100" y="2162175"/>
          <p14:tracePt t="11607" x="5803900" y="2182813"/>
          <p14:tracePt t="11624" x="5727700" y="2189163"/>
          <p14:tracePt t="11640" x="5457825" y="2198688"/>
          <p14:tracePt t="11657" x="5091113" y="2182813"/>
          <p14:tracePt t="11674" x="4911725" y="2162175"/>
          <p14:tracePt t="11690" x="4441825" y="2090738"/>
          <p14:tracePt t="11707" x="4210050" y="2027238"/>
          <p14:tracePt t="11724" x="4167188" y="2009775"/>
          <p14:tracePt t="11740" x="4079875" y="1955800"/>
          <p14:tracePt t="11757" x="4014788" y="1863725"/>
          <p14:tracePt t="11774" x="3987800" y="1831975"/>
          <p14:tracePt t="11790" x="3956050" y="1755775"/>
          <p14:tracePt t="11807" x="3949700" y="1697038"/>
          <p14:tracePt t="11824" x="3949700" y="1674813"/>
          <p14:tracePt t="11841" x="4010025" y="1604963"/>
          <p14:tracePt t="11857" x="4160838" y="1501775"/>
          <p14:tracePt t="11874" x="4225925" y="1465263"/>
          <p14:tracePt t="11890" x="4540250" y="1362075"/>
          <p14:tracePt t="11907" x="4868863" y="1292225"/>
          <p14:tracePt t="11924" x="4972050" y="1270000"/>
          <p14:tracePt t="11940" x="5203825" y="1238250"/>
          <p14:tracePt t="11957" x="5345113" y="1238250"/>
          <p14:tracePt t="11974" x="5468938" y="1227138"/>
          <p14:tracePt t="11990" x="5684838" y="1227138"/>
          <p14:tracePt t="12007" x="5880100" y="1243013"/>
          <p14:tracePt t="12024" x="6026150" y="1274763"/>
          <p14:tracePt t="12040" x="6246813" y="1339850"/>
          <p14:tracePt t="12057" x="6354763" y="1393825"/>
          <p14:tracePt t="12074" x="6435725" y="1443038"/>
          <p14:tracePt t="12090" x="6507163" y="1512888"/>
          <p14:tracePt t="12107" x="6588125" y="1593850"/>
          <p14:tracePt t="12124" x="6635750" y="1643063"/>
          <p14:tracePt t="12140" x="6673850" y="1697038"/>
          <p14:tracePt t="12157" x="6680200" y="1735138"/>
          <p14:tracePt t="12174" x="6680200" y="1762125"/>
          <p14:tracePt t="12190" x="6680200" y="1816100"/>
          <p14:tracePt t="12207" x="6615113" y="1901825"/>
          <p14:tracePt t="12224" x="6581775" y="1951038"/>
          <p14:tracePt t="12241" x="6392863" y="2074863"/>
          <p14:tracePt t="12257" x="6145213" y="2209800"/>
          <p14:tracePt t="12274" x="6035675" y="2243138"/>
          <p14:tracePt t="12290" x="5819775" y="2286000"/>
          <p14:tracePt t="12307" x="5583238" y="2312988"/>
          <p14:tracePt t="12324" x="5507038" y="2312988"/>
          <p14:tracePt t="12340" x="5338763" y="2335213"/>
          <p14:tracePt t="12357" x="5268913" y="2339975"/>
          <p14:tracePt t="12374" x="5257800" y="2339975"/>
          <p14:tracePt t="12390" x="5253038" y="2339975"/>
          <p14:tracePt t="12645" x="5219700" y="2324100"/>
          <p14:tracePt t="12655" x="5160963" y="2297113"/>
          <p14:tracePt t="12665" x="5068888" y="2259013"/>
          <p14:tracePt t="12675" x="5014913" y="2227263"/>
          <p14:tracePt t="12690" x="4972050" y="2209800"/>
          <p14:tracePt t="12707" x="4902200" y="2182813"/>
          <p14:tracePt t="12724" x="4895850" y="2178050"/>
          <p14:tracePt t="13225" x="4906963" y="2178050"/>
          <p14:tracePt t="13235" x="5037138" y="2178050"/>
          <p14:tracePt t="13246" x="5149850" y="2166938"/>
          <p14:tracePt t="13257" x="5302250" y="2166938"/>
          <p14:tracePt t="13274" x="5561013" y="2166938"/>
          <p14:tracePt t="13290" x="6208713" y="2151063"/>
          <p14:tracePt t="13307" x="6797675" y="2151063"/>
          <p14:tracePt t="13341" x="7350125" y="2155825"/>
          <p14:tracePt t="13374" x="7912100" y="2205038"/>
          <p14:tracePt t="13407" x="8370888" y="2205038"/>
          <p14:tracePt t="13424" x="8375650" y="2205038"/>
          <p14:tracePt t="13505" x="8393113" y="2216150"/>
          <p14:tracePt t="13515" x="8413750" y="2220913"/>
          <p14:tracePt t="13525" x="8451850" y="2227263"/>
          <p14:tracePt t="13540" x="8532813" y="2236788"/>
          <p14:tracePt t="13557" x="8712200" y="2270125"/>
          <p14:tracePt t="13574" x="8775700" y="2286000"/>
          <p14:tracePt t="13590" x="8970963" y="2317750"/>
          <p14:tracePt t="13607" x="9170988" y="2324100"/>
          <p14:tracePt t="13624" x="9247188" y="2324100"/>
          <p14:tracePt t="13640" x="9424988" y="2324100"/>
          <p14:tracePt t="13657" x="9505950" y="2324100"/>
          <p14:tracePt t="13674" x="9510713" y="2324100"/>
          <p14:tracePt t="13690" x="9517063" y="2312988"/>
          <p14:tracePt t="13707" x="9517063" y="2301875"/>
          <p14:tracePt t="13724" x="9501188" y="2290763"/>
          <p14:tracePt t="13741" x="9467850" y="2281238"/>
          <p14:tracePt t="13757" x="9429750" y="2259013"/>
          <p14:tracePt t="13774" x="9386888" y="2254250"/>
          <p14:tracePt t="13790" x="9337675" y="2254250"/>
          <p14:tracePt t="13807" x="9263063" y="2254250"/>
          <p14:tracePt t="13824" x="9224963" y="2254250"/>
          <p14:tracePt t="13841" x="9159875" y="2254250"/>
          <p14:tracePt t="13857" x="9029700" y="2254250"/>
          <p14:tracePt t="13874" x="8932863" y="2263775"/>
          <p14:tracePt t="13890" x="8786813" y="2286000"/>
          <p14:tracePt t="13907" x="8658225" y="2297113"/>
          <p14:tracePt t="13924" x="8629650" y="2297113"/>
          <p14:tracePt t="13940" x="8582025" y="2297113"/>
          <p14:tracePt t="13957" x="8485188" y="2281238"/>
          <p14:tracePt t="13974" x="8413750" y="2254250"/>
          <p14:tracePt t="13990" x="8220075" y="2171700"/>
          <p14:tracePt t="14007" x="8013700" y="2063750"/>
          <p14:tracePt t="14024" x="7954963" y="2027238"/>
          <p14:tracePt t="14040" x="7840663" y="1928813"/>
          <p14:tracePt t="14057" x="7770813" y="1847850"/>
          <p14:tracePt t="14074" x="7754938" y="1831975"/>
          <p14:tracePt t="14090" x="7712075" y="1782763"/>
          <p14:tracePt t="14107" x="7678738" y="1735138"/>
          <p14:tracePt t="14124" x="7673975" y="1701800"/>
          <p14:tracePt t="14140" x="7658100" y="1631950"/>
          <p14:tracePt t="14157" x="7646988" y="1550988"/>
          <p14:tracePt t="14174" x="7646988" y="1501775"/>
          <p14:tracePt t="14190" x="7723188" y="1328738"/>
          <p14:tracePt t="14207" x="7831138" y="1220788"/>
          <p14:tracePt t="14224" x="7862888" y="1200150"/>
          <p14:tracePt t="14240" x="7997825" y="1139825"/>
          <p14:tracePt t="14257" x="8235950" y="1101725"/>
          <p14:tracePt t="14274" x="8339138" y="1092200"/>
          <p14:tracePt t="14290" x="8624888" y="1081088"/>
          <p14:tracePt t="14307" x="8863013" y="1081088"/>
          <p14:tracePt t="14324" x="9090025" y="1081088"/>
          <p14:tracePt t="14340" x="9420225" y="1096963"/>
          <p14:tracePt t="14357" x="9613900" y="1128713"/>
          <p14:tracePt t="14374" x="9728200" y="1173163"/>
          <p14:tracePt t="14390" x="9910763" y="1254125"/>
          <p14:tracePt t="14407" x="10036175" y="1328738"/>
          <p14:tracePt t="14424" x="10144125" y="1382713"/>
          <p14:tracePt t="14440" x="10236200" y="1458913"/>
          <p14:tracePt t="14457" x="10317163" y="1546225"/>
          <p14:tracePt t="14474" x="10353675" y="1604963"/>
          <p14:tracePt t="14490" x="10387013" y="1690688"/>
          <p14:tracePt t="14507" x="10398125" y="1793875"/>
          <p14:tracePt t="14524" x="10398125" y="1858963"/>
          <p14:tracePt t="14540" x="10398125" y="1939925"/>
          <p14:tracePt t="14557" x="10344150" y="2036763"/>
          <p14:tracePt t="14574" x="10306050" y="2063750"/>
          <p14:tracePt t="14590" x="10202863" y="2151063"/>
          <p14:tracePt t="14607" x="10056813" y="2205038"/>
          <p14:tracePt t="14624" x="9991725" y="2227263"/>
          <p14:tracePt t="14640" x="9786938" y="2270125"/>
          <p14:tracePt t="14657" x="9548813" y="2308225"/>
          <p14:tracePt t="14674" x="9402763" y="2339975"/>
          <p14:tracePt t="14690" x="9386888" y="2339975"/>
          <p14:tracePt t="14707" x="9359900" y="2344738"/>
          <p14:tracePt t="15135" x="9328150" y="2308225"/>
          <p14:tracePt t="15147" x="9294813" y="2270125"/>
          <p14:tracePt t="15155" x="9274175" y="2259013"/>
          <p14:tracePt t="15166" x="9229725" y="2232025"/>
          <p14:tracePt t="15185" x="9213850" y="2220913"/>
          <p14:tracePt t="15190" x="9193213" y="2205038"/>
          <p14:tracePt t="15207" x="9170988" y="2193925"/>
          <p14:tracePt t="15224" x="9170988" y="2189163"/>
          <p14:tracePt t="15257" x="9166225" y="2182813"/>
          <p14:tracePt t="18695" x="9155113" y="2182813"/>
          <p14:tracePt t="18705" x="9148763" y="2182813"/>
          <p14:tracePt t="18715" x="9144000" y="2182813"/>
          <p14:tracePt t="18726" x="9132888" y="2189163"/>
          <p14:tracePt t="18757" x="9132888" y="2193925"/>
          <p14:tracePt t="18790" x="9002713" y="2339975"/>
          <p14:tracePt t="18823" x="8328025" y="2859088"/>
          <p14:tracePt t="18841" x="7381875" y="3475038"/>
          <p14:tracePt t="18857" x="6842125" y="3852863"/>
          <p14:tracePt t="18874" x="6149975" y="4333875"/>
          <p14:tracePt t="18890" x="5727700" y="4652963"/>
          <p14:tracePt t="18907" x="5075238" y="5160963"/>
          <p14:tracePt t="18924" x="4911725" y="5280025"/>
          <p14:tracePt t="18940" x="4356100" y="5646738"/>
          <p14:tracePt t="18957" x="3733800" y="5949950"/>
          <p14:tracePt t="18974" x="3551238" y="6015038"/>
          <p14:tracePt t="18990" x="2751138" y="6257925"/>
          <p14:tracePt t="19007" x="2398713" y="6334125"/>
          <p14:tracePt t="19024" x="2005013" y="6370638"/>
          <p14:tracePt t="19040" x="1827213" y="6370638"/>
          <p14:tracePt t="19057" x="1746250" y="6350000"/>
          <p14:tracePt t="19074" x="1697038" y="6300788"/>
          <p14:tracePt t="19090" x="1582738" y="6035675"/>
          <p14:tracePt t="19107" x="1501775" y="5646738"/>
          <p14:tracePt t="19124" x="1485900" y="5484813"/>
          <p14:tracePt t="19140" x="1609725" y="4956175"/>
          <p14:tracePt t="19157" x="1870075" y="4506913"/>
          <p14:tracePt t="19174" x="1982788" y="4403725"/>
          <p14:tracePt t="19190" x="2443163" y="4156075"/>
          <p14:tracePt t="19207" x="2755900" y="4052888"/>
          <p14:tracePt t="19224" x="2951163" y="4030663"/>
          <p14:tracePt t="19240" x="3259138" y="4030663"/>
          <p14:tracePt t="19257" x="3587750" y="4075113"/>
          <p14:tracePt t="19274" x="4117975" y="4187825"/>
          <p14:tracePt t="19290" x="5246688" y="4356100"/>
          <p14:tracePt t="19307" x="6219825" y="4506913"/>
          <p14:tracePt t="19324" x="6927850" y="4625975"/>
          <p14:tracePt t="19341" x="7478713" y="4814888"/>
          <p14:tracePt t="19357" x="7781925" y="4992688"/>
          <p14:tracePt t="19374" x="7804150" y="5046663"/>
          <p14:tracePt t="19390" x="7786688" y="5073650"/>
          <p14:tracePt t="19407" x="7696200" y="5106988"/>
          <p14:tracePt t="19424" x="7631113" y="5118100"/>
          <p14:tracePt t="19440" x="7581900" y="5118100"/>
          <p14:tracePt t="19457" x="7559675" y="5102225"/>
          <p14:tracePt t="19474" x="7554913" y="5102225"/>
          <p14:tracePt t="19490" x="7554913" y="5084763"/>
          <p14:tracePt t="19507" x="7550150" y="5073650"/>
          <p14:tracePt t="19525" x="7550150" y="5068888"/>
          <p14:tracePt t="19635" x="7550150" y="5073650"/>
          <p14:tracePt t="19645" x="7543800" y="5091113"/>
          <p14:tracePt t="19655" x="7473950" y="5165725"/>
          <p14:tracePt t="19665" x="7377113" y="5237163"/>
          <p14:tracePt t="19686" x="6797675" y="5527675"/>
          <p14:tracePt t="19695" x="6484938" y="5641975"/>
          <p14:tracePt t="19707" x="5868988" y="5842000"/>
          <p14:tracePt t="19724" x="5538788" y="5922963"/>
          <p14:tracePt t="19740" x="4648200" y="6008688"/>
          <p14:tracePt t="19757" x="3868738" y="5976938"/>
          <p14:tracePt t="19774" x="3648075" y="5938838"/>
          <p14:tracePt t="19790" x="3275013" y="5646738"/>
          <p14:tracePt t="19807" x="3043238" y="5257800"/>
          <p14:tracePt t="19824" x="2994025" y="5080000"/>
          <p14:tracePt t="19841" x="2933700" y="4511675"/>
          <p14:tracePt t="19857" x="2994025" y="4237038"/>
          <p14:tracePt t="19874" x="3140075" y="4030663"/>
          <p14:tracePt t="19890" x="3533775" y="3814763"/>
          <p14:tracePt t="19907" x="4122738" y="3659188"/>
          <p14:tracePt t="19924" x="4799013" y="3598863"/>
          <p14:tracePt t="19940" x="5981700" y="3560763"/>
          <p14:tracePt t="19957" x="6815138" y="3625850"/>
          <p14:tracePt t="19974" x="7451725" y="3760788"/>
          <p14:tracePt t="19990" x="7993063" y="4014788"/>
          <p14:tracePt t="20007" x="8316913" y="4306888"/>
          <p14:tracePt t="20024" x="8370888" y="4441825"/>
          <p14:tracePt t="20040" x="8382000" y="4572000"/>
          <p14:tracePt t="20057" x="8278813" y="4711700"/>
          <p14:tracePt t="20073" x="8197850" y="4772025"/>
          <p14:tracePt t="20090" x="8123238" y="4810125"/>
          <p14:tracePt t="20107" x="8051800" y="4810125"/>
          <p14:tracePt t="20124" x="8031163" y="4803775"/>
          <p14:tracePt t="20140" x="7986713" y="4760913"/>
          <p14:tracePt t="20157" x="7943850" y="4679950"/>
          <p14:tracePt t="20174" x="7939088" y="4652963"/>
          <p14:tracePt t="20190" x="7923213" y="4598988"/>
          <p14:tracePt t="20207" x="7912100" y="4560888"/>
          <p14:tracePt t="20224" x="7896225" y="4545013"/>
          <p14:tracePt t="20240" x="7858125" y="4491038"/>
          <p14:tracePt t="20257" x="7777163" y="4403725"/>
          <p14:tracePt t="20274" x="7743825" y="4356100"/>
          <p14:tracePt t="20290" x="7658100" y="4241800"/>
          <p14:tracePt t="20307" x="7559675" y="4149725"/>
          <p14:tracePt t="20324" x="7516813" y="4113213"/>
          <p14:tracePt t="20341" x="7424738" y="4041775"/>
          <p14:tracePt t="20357" x="7377113" y="4003675"/>
          <p14:tracePt t="20374" x="7361238" y="3987800"/>
          <p14:tracePt t="20390" x="7354888" y="3956050"/>
          <p14:tracePt t="20407" x="7350125" y="3922713"/>
          <p14:tracePt t="20424" x="7343775" y="3922713"/>
          <p14:tracePt t="20440" x="7339013" y="3917950"/>
          <p14:tracePt t="20457" x="7312025" y="3906838"/>
          <p14:tracePt t="20474" x="7300913" y="3906838"/>
          <p14:tracePt t="20490" x="7262813" y="3906838"/>
          <p14:tracePt t="20507" x="7224713" y="3890963"/>
          <p14:tracePt t="20524" x="7197725" y="3890963"/>
          <p14:tracePt t="20540" x="7177088" y="3890963"/>
          <p14:tracePt t="20557" x="7143750" y="3886200"/>
          <p14:tracePt t="20574" x="7096125" y="3879850"/>
          <p14:tracePt t="20590" x="6961188" y="3859213"/>
          <p14:tracePt t="20607" x="6831013" y="3832225"/>
          <p14:tracePt t="20624" x="6716713" y="3810000"/>
          <p14:tracePt t="20640" x="6599238" y="3783013"/>
          <p14:tracePt t="20657" x="6473825" y="3744913"/>
          <p14:tracePt t="20674" x="6408738" y="3729038"/>
          <p14:tracePt t="20690" x="6350000" y="3702050"/>
          <p14:tracePt t="20707" x="6242050" y="3663950"/>
          <p14:tracePt t="20724" x="6138863" y="3648075"/>
          <p14:tracePt t="20740" x="6019800" y="3625850"/>
          <p14:tracePt t="20757" x="5880100" y="3609975"/>
          <p14:tracePt t="20774" x="5837238" y="3598863"/>
          <p14:tracePt t="20790" x="5745163" y="3582988"/>
          <p14:tracePt t="20807" x="5657850" y="3556000"/>
          <p14:tracePt t="20824" x="5619750" y="3551238"/>
          <p14:tracePt t="20841" x="5556250" y="3540125"/>
          <p14:tracePt t="20857" x="5507038" y="3533775"/>
          <p14:tracePt t="20874" x="5500688" y="3533775"/>
          <p14:tracePt t="20890" x="5484813" y="3533775"/>
          <p14:tracePt t="21005" x="5484813" y="3529013"/>
          <p14:tracePt t="21015" x="5491163" y="3517900"/>
          <p14:tracePt t="21025" x="5565775" y="3475038"/>
          <p14:tracePt t="21040" x="5668963" y="3441700"/>
          <p14:tracePt t="21057" x="6026150" y="3394075"/>
          <p14:tracePt t="21073" x="6219825" y="3367088"/>
          <p14:tracePt t="21090" x="6981825" y="3297238"/>
          <p14:tracePt t="21107" x="7754938" y="3313113"/>
          <p14:tracePt t="21124" x="7954963" y="3351213"/>
          <p14:tracePt t="21140" x="8316913" y="3529013"/>
          <p14:tracePt t="21157" x="8467725" y="3675063"/>
          <p14:tracePt t="21173" x="8521700" y="3787775"/>
          <p14:tracePt t="21190" x="8570913" y="3949700"/>
          <p14:tracePt t="21207" x="8582025" y="3987800"/>
          <p14:tracePt t="21223" x="8582025" y="4014788"/>
          <p14:tracePt t="21241" x="8566150" y="4052888"/>
          <p14:tracePt t="21257" x="8559800" y="4068763"/>
          <p14:tracePt t="21274" x="8539163" y="4079875"/>
          <p14:tracePt t="21290" x="8516938" y="4086225"/>
          <p14:tracePt t="21307" x="8512175" y="4090988"/>
          <p14:tracePt t="21365" x="8505825" y="4090988"/>
          <p14:tracePt t="21385" x="8478838" y="4086225"/>
          <p14:tracePt t="21395" x="8435975" y="4059238"/>
          <p14:tracePt t="21405" x="8404225" y="4041775"/>
          <p14:tracePt t="21415" x="8348663" y="4014788"/>
          <p14:tracePt t="21425" x="8328025" y="3998913"/>
          <p14:tracePt t="21440" x="8312150" y="3976688"/>
          <p14:tracePt t="21457" x="8224838" y="3902075"/>
          <p14:tracePt t="21473" x="8193088" y="3868738"/>
          <p14:tracePt t="21490" x="8031163" y="3787775"/>
          <p14:tracePt t="21507" x="7804150" y="3690938"/>
          <p14:tracePt t="21524" x="7712075" y="3668713"/>
          <p14:tracePt t="21540" x="7397750" y="3598863"/>
          <p14:tracePt t="21557" x="6977063" y="3551238"/>
          <p14:tracePt t="21573" x="6765925" y="3533775"/>
          <p14:tracePt t="21590" x="6035675" y="3486150"/>
          <p14:tracePt t="21607" x="5257800" y="3468688"/>
          <p14:tracePt t="21623" x="5003800" y="3468688"/>
          <p14:tracePt t="21640" x="4376738" y="3475038"/>
          <p14:tracePt t="21657" x="3859213" y="3490913"/>
          <p14:tracePt t="21674" x="3702050" y="3490913"/>
          <p14:tracePt t="21690" x="3232150" y="3486150"/>
          <p14:tracePt t="21707" x="2874963" y="3475038"/>
          <p14:tracePt t="21723" x="2762250" y="3463925"/>
          <p14:tracePt t="21740" x="2409825" y="3414713"/>
          <p14:tracePt t="21757" x="2108200" y="3405188"/>
          <p14:tracePt t="21774" x="2032000" y="3394075"/>
          <p14:tracePt t="21790" x="1874838" y="3371850"/>
          <p14:tracePt t="21807" x="1782763" y="3355975"/>
          <p14:tracePt t="21823" x="1755775" y="3351213"/>
          <p14:tracePt t="21840" x="1647825" y="3328988"/>
          <p14:tracePt t="21857" x="1589088" y="3317875"/>
          <p14:tracePt t="21873" x="1550988" y="3306763"/>
          <p14:tracePt t="21890" x="1497013" y="3297238"/>
          <p14:tracePt t="21907" x="1485900" y="3286125"/>
          <p14:tracePt t="21923" x="1474788" y="3270250"/>
          <p14:tracePt t="21940" x="1454150" y="3241675"/>
          <p14:tracePt t="21957" x="1438275" y="3221038"/>
          <p14:tracePt t="21973" x="1420813" y="3205163"/>
          <p14:tracePt t="21990" x="1393825" y="3182938"/>
          <p14:tracePt t="22007" x="1362075" y="3167063"/>
          <p14:tracePt t="22023" x="1339850" y="3151188"/>
          <p14:tracePt t="22040" x="1328738" y="3133725"/>
          <p14:tracePt t="22057" x="1319213" y="3124200"/>
          <p14:tracePt t="22073" x="1319213" y="3117850"/>
          <p14:tracePt t="22090" x="1312863" y="3106738"/>
          <p14:tracePt t="22107" x="1312863" y="3101975"/>
          <p14:tracePt t="22295" x="1308100" y="3101975"/>
          <p14:tracePt t="22305" x="1301750" y="3086100"/>
          <p14:tracePt t="22325" x="1296988" y="3086100"/>
          <p14:tracePt t="22345" x="1296988" y="3079750"/>
          <p14:tracePt t="22375" x="1292225" y="3079750"/>
          <p14:tracePt t="22385" x="1285875" y="3074988"/>
          <p14:tracePt t="22395" x="1274763" y="3070225"/>
          <p14:tracePt t="22407" x="1258888" y="3059113"/>
          <p14:tracePt t="22423" x="1238250" y="3043238"/>
          <p14:tracePt t="22440" x="1177925" y="2994025"/>
          <p14:tracePt t="22457" x="1128713" y="2960688"/>
          <p14:tracePt t="22473" x="1119188" y="2940050"/>
          <p14:tracePt t="22490" x="1096963" y="2913063"/>
          <p14:tracePt t="22507" x="1092200" y="2897188"/>
          <p14:tracePt t="22523" x="1085850" y="2890838"/>
          <p14:tracePt t="22540" x="1085850" y="2886075"/>
          <p14:tracePt t="22685" x="1074738" y="2886075"/>
          <p14:tracePt t="22695" x="1027113" y="2879725"/>
          <p14:tracePt t="22705" x="1000125" y="2879725"/>
          <p14:tracePt t="22715" x="935038" y="2863850"/>
          <p14:tracePt t="22725" x="885825" y="2852738"/>
          <p14:tracePt t="22740" x="831850" y="2843213"/>
          <p14:tracePt t="22757" x="676275" y="2816225"/>
          <p14:tracePt t="22774" x="611188" y="2789238"/>
          <p14:tracePt t="22790" x="530225" y="2744788"/>
          <p14:tracePt t="22807" x="503238" y="2690813"/>
          <p14:tracePt t="22823" x="503238" y="2663825"/>
          <p14:tracePt t="22840" x="503238" y="2616200"/>
          <p14:tracePt t="22857" x="519113" y="2544763"/>
          <p14:tracePt t="22873" x="534988" y="2517775"/>
          <p14:tracePt t="22890" x="557213" y="2452688"/>
          <p14:tracePt t="22907" x="611188" y="2378075"/>
          <p14:tracePt t="22923" x="620713" y="2366963"/>
          <p14:tracePt t="22940" x="665163" y="2328863"/>
          <p14:tracePt t="22957" x="708025" y="2308225"/>
          <p14:tracePt t="22973" x="735013" y="2301875"/>
          <p14:tracePt t="22990" x="831850" y="2274888"/>
          <p14:tracePt t="23007" x="973138" y="2263775"/>
          <p14:tracePt t="23023" x="1027113" y="2254250"/>
          <p14:tracePt t="23040" x="1204913" y="2247900"/>
          <p14:tracePt t="23057" x="1270000" y="2247900"/>
          <p14:tracePt t="23073" x="1292225" y="2247900"/>
          <p14:tracePt t="23090" x="1323975" y="2259013"/>
          <p14:tracePt t="23107" x="1377950" y="2297113"/>
          <p14:tracePt t="23123" x="1400175" y="2317750"/>
          <p14:tracePt t="23140" x="1443038" y="2382838"/>
          <p14:tracePt t="23157" x="1474788" y="2443163"/>
          <p14:tracePt t="23173" x="1485900" y="2486025"/>
          <p14:tracePt t="23190" x="1485900" y="2540000"/>
          <p14:tracePt t="23207" x="1485900" y="2566988"/>
          <p14:tracePt t="23223" x="1481138" y="2578100"/>
          <p14:tracePt t="23240" x="1481138" y="2582863"/>
          <p14:tracePt t="23273" x="1474788" y="2582863"/>
          <p14:tracePt t="23295" x="1470025" y="2582863"/>
          <p14:tracePt t="23307" x="1454150" y="2582863"/>
          <p14:tracePt t="23323" x="1404938" y="2582863"/>
          <p14:tracePt t="23340" x="1366838" y="2582863"/>
          <p14:tracePt t="23357" x="1323975" y="2582863"/>
          <p14:tracePt t="23390" x="1319213" y="2582863"/>
          <p14:tracePt t="23535" x="1319213" y="2589213"/>
          <p14:tracePt t="24885" x="1319213" y="2598738"/>
          <p14:tracePt t="24895" x="1328738" y="2620963"/>
          <p14:tracePt t="24905" x="1350963" y="2643188"/>
          <p14:tracePt t="24915" x="1355725" y="2674938"/>
          <p14:tracePt t="24926" x="1373188" y="2717800"/>
          <p14:tracePt t="24940" x="1373188" y="2733675"/>
          <p14:tracePt t="24974" x="1373188" y="2762250"/>
          <p14:tracePt t="25040" x="1335088" y="2762250"/>
          <p14:tracePt t="25057" x="1254125" y="2740025"/>
          <p14:tracePt t="25074" x="1211263" y="2733675"/>
          <p14:tracePt t="25090" x="1112838" y="2690813"/>
          <p14:tracePt t="25107" x="1038225" y="2659063"/>
          <p14:tracePt t="25123" x="1016000" y="2632075"/>
          <p14:tracePt t="25140" x="973138" y="2605088"/>
          <p14:tracePt t="25157" x="946150" y="2582863"/>
          <p14:tracePt t="25173" x="935038" y="2571750"/>
          <p14:tracePt t="25190" x="885825" y="2535238"/>
          <p14:tracePt t="25207" x="858838" y="2508250"/>
          <p14:tracePt t="25224" x="838200" y="2497138"/>
          <p14:tracePt t="25241" x="820738" y="2470150"/>
          <p14:tracePt t="25257" x="815975" y="2470150"/>
          <p14:tracePt t="25273" x="811213" y="2463800"/>
          <p14:tracePt t="25290" x="804863" y="2452688"/>
          <p14:tracePt t="25307" x="793750" y="2443163"/>
          <p14:tracePt t="25324" x="788988" y="2432050"/>
          <p14:tracePt t="25340" x="784225" y="2416175"/>
          <p14:tracePt t="25357" x="784225" y="2398713"/>
          <p14:tracePt t="25373" x="784225" y="2393950"/>
          <p14:tracePt t="25390" x="784225" y="2378075"/>
          <p14:tracePt t="25407" x="784225" y="2366963"/>
          <p14:tracePt t="25424" x="784225" y="2362200"/>
          <p14:tracePt t="25535" x="800100" y="2362200"/>
          <p14:tracePt t="25546" x="881063" y="2362200"/>
          <p14:tracePt t="25555" x="957263" y="2362200"/>
          <p14:tracePt t="25565" x="1042988" y="2362200"/>
          <p14:tracePt t="25575" x="1166813" y="2362200"/>
          <p14:tracePt t="25590" x="1243013" y="2362200"/>
          <p14:tracePt t="25607" x="1350963" y="2362200"/>
          <p14:tracePt t="25623" x="1389063" y="2371725"/>
          <p14:tracePt t="25640" x="1485900" y="2398713"/>
          <p14:tracePt t="25657" x="1593850" y="2416175"/>
          <p14:tracePt t="25673" x="1631950" y="2425700"/>
          <p14:tracePt t="25690" x="1762125" y="2443163"/>
          <p14:tracePt t="25707" x="1917700" y="2459038"/>
          <p14:tracePt t="25723" x="1982788" y="2470150"/>
          <p14:tracePt t="25741" x="2101850" y="2481263"/>
          <p14:tracePt t="25757" x="2112963" y="2486025"/>
          <p14:tracePt t="26045" x="2139950" y="2490788"/>
          <p14:tracePt t="26055" x="2178050" y="2501900"/>
          <p14:tracePt t="26065" x="2205038" y="2501900"/>
          <p14:tracePt t="26075" x="2247900" y="2508250"/>
          <p14:tracePt t="26090" x="2274888" y="2513013"/>
          <p14:tracePt t="26107" x="2335213" y="2524125"/>
          <p14:tracePt t="26123" x="2351088" y="2528888"/>
          <p14:tracePt t="26140" x="2378075" y="2540000"/>
          <p14:tracePt t="26157" x="2420938" y="2571750"/>
          <p14:tracePt t="26173" x="2447925" y="2578100"/>
          <p14:tracePt t="26190" x="2524125" y="2609850"/>
          <p14:tracePt t="26207" x="2578100" y="2643188"/>
          <p14:tracePt t="26224" x="2598738" y="2652713"/>
          <p14:tracePt t="26240" x="2605088" y="2670175"/>
          <p14:tracePt t="26257" x="2609850" y="2674938"/>
          <p14:tracePt t="26273" x="2609850" y="2686050"/>
          <p14:tracePt t="26290" x="2609850" y="2690813"/>
          <p14:tracePt t="26307" x="2598738" y="2701925"/>
          <p14:tracePt t="26324" x="2582863" y="2713038"/>
          <p14:tracePt t="26340" x="2562225" y="2713038"/>
          <p14:tracePt t="26357" x="2524125" y="2713038"/>
          <p14:tracePt t="26374" x="2486025" y="2713038"/>
          <p14:tracePt t="26390" x="2425700" y="2713038"/>
          <p14:tracePt t="26407" x="2344738" y="2690813"/>
          <p14:tracePt t="26423" x="2281238" y="2663825"/>
          <p14:tracePt t="26440" x="2182813" y="2636838"/>
          <p14:tracePt t="26457" x="2085975" y="2593975"/>
          <p14:tracePt t="26473" x="2043113" y="2566988"/>
          <p14:tracePt t="26490" x="1989138" y="2535238"/>
          <p14:tracePt t="26507" x="1955800" y="2508250"/>
          <p14:tracePt t="26524" x="1946275" y="2497138"/>
          <p14:tracePt t="26540" x="1935163" y="2470150"/>
          <p14:tracePt t="26557" x="1917700" y="2436813"/>
          <p14:tracePt t="26573" x="1912938" y="2420938"/>
          <p14:tracePt t="26590" x="1912938" y="2405063"/>
          <p14:tracePt t="26607" x="1912938" y="2382838"/>
          <p14:tracePt t="26623" x="1928813" y="2366963"/>
          <p14:tracePt t="26640" x="1973263" y="2324100"/>
          <p14:tracePt t="26657" x="2074863" y="2259013"/>
          <p14:tracePt t="26673" x="2117725" y="2232025"/>
          <p14:tracePt t="26690" x="2254250" y="2155825"/>
          <p14:tracePt t="26707" x="2436813" y="2101850"/>
          <p14:tracePt t="26723" x="2524125" y="2097088"/>
          <p14:tracePt t="26740" x="2798763" y="2097088"/>
          <p14:tracePt t="26757" x="3009900" y="2097088"/>
          <p14:tracePt t="26774" x="3079750" y="2117725"/>
          <p14:tracePt t="26790" x="3167063" y="2182813"/>
          <p14:tracePt t="26807" x="3198813" y="2254250"/>
          <p14:tracePt t="26824" x="3205163" y="2281238"/>
          <p14:tracePt t="26840" x="3205163" y="2366963"/>
          <p14:tracePt t="26857" x="3187700" y="2452688"/>
          <p14:tracePt t="26873" x="3171825" y="2474913"/>
          <p14:tracePt t="26890" x="3133725" y="2517775"/>
          <p14:tracePt t="26907" x="3106738" y="2528888"/>
          <p14:tracePt t="26924" x="3097213" y="2528888"/>
          <p14:tracePt t="26940" x="3090863" y="2528888"/>
          <p14:tracePt t="26957" x="3090863" y="2535238"/>
          <p14:tracePt t="27005" x="3086100" y="2535238"/>
          <p14:tracePt t="27055" x="3090863" y="2535238"/>
          <p14:tracePt t="27065" x="3124200" y="2517775"/>
          <p14:tracePt t="27075" x="3133725" y="2513013"/>
          <p14:tracePt t="27085" x="3155950" y="2508250"/>
          <p14:tracePt t="27095" x="3205163" y="2508250"/>
          <p14:tracePt t="27107" x="3259138" y="2508250"/>
          <p14:tracePt t="27123" x="3275013" y="2508250"/>
          <p14:tracePt t="27140" x="3317875" y="2528888"/>
          <p14:tracePt t="27157" x="3371850" y="2566988"/>
          <p14:tracePt t="27173" x="3398838" y="2582863"/>
          <p14:tracePt t="27190" x="3490913" y="2643188"/>
          <p14:tracePt t="27207" x="3556000" y="2697163"/>
          <p14:tracePt t="27223" x="3571875" y="2706688"/>
          <p14:tracePt t="27241" x="3571875" y="2717800"/>
          <p14:tracePt t="27257" x="3571875" y="2728913"/>
          <p14:tracePt t="27273" x="3571875" y="2733675"/>
          <p14:tracePt t="27290" x="3560763" y="2744788"/>
          <p14:tracePt t="27307" x="3490913" y="2755900"/>
          <p14:tracePt t="27323" x="3448050" y="2762250"/>
          <p14:tracePt t="27340" x="3286125" y="2762250"/>
          <p14:tracePt t="27357" x="3052763" y="2771775"/>
          <p14:tracePt t="27373" x="2978150" y="2771775"/>
          <p14:tracePt t="27390" x="2798763" y="2767013"/>
          <p14:tracePt t="27407" x="2735263" y="2728913"/>
          <p14:tracePt t="27423" x="2713038" y="2713038"/>
          <p14:tracePt t="27440" x="2674938" y="2652713"/>
          <p14:tracePt t="27457" x="2632075" y="2566988"/>
          <p14:tracePt t="27473" x="2616200" y="2535238"/>
          <p14:tracePt t="27490" x="2593975" y="2447925"/>
          <p14:tracePt t="27507" x="2582863" y="2382838"/>
          <p14:tracePt t="27523" x="2582863" y="2362200"/>
          <p14:tracePt t="27540" x="2589213" y="2317750"/>
          <p14:tracePt t="27557" x="2620963" y="2290763"/>
          <p14:tracePt t="27574" x="2663825" y="2259013"/>
          <p14:tracePt t="27590" x="2778125" y="2205038"/>
          <p14:tracePt t="27607" x="2917825" y="2166938"/>
          <p14:tracePt t="27623" x="3097213" y="2139950"/>
          <p14:tracePt t="27640" x="3340100" y="2135188"/>
          <p14:tracePt t="27657" x="3479800" y="2135188"/>
          <p14:tracePt t="27673" x="3544888" y="2135188"/>
          <p14:tracePt t="27690" x="3578225" y="2155825"/>
          <p14:tracePt t="27707" x="3598863" y="2182813"/>
          <p14:tracePt t="27723" x="3609975" y="2198688"/>
          <p14:tracePt t="27741" x="3621088" y="2236788"/>
          <p14:tracePt t="27757" x="3632200" y="2274888"/>
          <p14:tracePt t="27774" x="3641725" y="2308225"/>
          <p14:tracePt t="27790" x="3641725" y="2355850"/>
          <p14:tracePt t="27807" x="3632200" y="2420938"/>
          <p14:tracePt t="27824" x="3614738" y="2443163"/>
          <p14:tracePt t="27840" x="3571875" y="2497138"/>
          <p14:tracePt t="27857" x="3544888" y="2524125"/>
          <p14:tracePt t="28245" x="3587750" y="2540000"/>
          <p14:tracePt t="28255" x="3641725" y="2551113"/>
          <p14:tracePt t="28265" x="3756025" y="2571750"/>
          <p14:tracePt t="28275" x="3848100" y="2582863"/>
          <p14:tracePt t="28290" x="3944938" y="2582863"/>
          <p14:tracePt t="28307" x="4259263" y="2605088"/>
          <p14:tracePt t="28324" x="4430713" y="2605088"/>
          <p14:tracePt t="28340" x="4583113" y="2616200"/>
          <p14:tracePt t="28373" x="4776788" y="2643188"/>
          <p14:tracePt t="28407" x="5048250" y="2679700"/>
          <p14:tracePt t="28440" x="5280025" y="2706688"/>
          <p14:tracePt t="28457" x="5338763" y="2717800"/>
          <p14:tracePt t="29425" x="5345113" y="2717800"/>
          <p14:tracePt t="29435" x="5356225" y="2724150"/>
          <p14:tracePt t="29445" x="5360988" y="2724150"/>
          <p14:tracePt t="29485" x="5365750" y="2724150"/>
          <p14:tracePt t="29525" x="5365750" y="2728913"/>
          <p14:tracePt t="29535" x="5372100" y="2728913"/>
          <p14:tracePt t="29546" x="5392738" y="2728913"/>
          <p14:tracePt t="29557" x="5419725" y="2728913"/>
          <p14:tracePt t="29590" x="5572125" y="2744788"/>
          <p14:tracePt t="29623" x="5765800" y="2771775"/>
          <p14:tracePt t="29657" x="6057900" y="2771775"/>
          <p14:tracePt t="29673" x="6111875" y="2771775"/>
          <p14:tracePt t="29690" x="6127750" y="2771775"/>
          <p14:tracePt t="29775" x="6127750" y="2767013"/>
          <p14:tracePt t="29785" x="6122988" y="2762250"/>
          <p14:tracePt t="29795" x="6118225" y="2755900"/>
          <p14:tracePt t="29807" x="6111875" y="2744788"/>
          <p14:tracePt t="29824" x="6096000" y="2733675"/>
          <p14:tracePt t="29840" x="6069013" y="2706688"/>
          <p14:tracePt t="29857" x="6053138" y="2686050"/>
          <p14:tracePt t="29873" x="6046788" y="2670175"/>
          <p14:tracePt t="29890" x="6019800" y="2643188"/>
          <p14:tracePt t="29907" x="6003925" y="2625725"/>
          <p14:tracePt t="29923" x="5999163" y="2616200"/>
          <p14:tracePt t="29940" x="5999163" y="2609850"/>
          <p14:tracePt t="30055" x="6015038" y="2616200"/>
          <p14:tracePt t="30065" x="6026150" y="2620963"/>
          <p14:tracePt t="30075" x="6035675" y="2620963"/>
          <p14:tracePt t="30090" x="6053138" y="2625725"/>
          <p14:tracePt t="30107" x="6069013" y="2632075"/>
          <p14:tracePt t="30140" x="6080125" y="2636838"/>
          <p14:tracePt t="30546" x="6084888" y="2636838"/>
          <p14:tracePt t="30555" x="6091238" y="2643188"/>
          <p14:tracePt t="30565" x="6100763" y="2643188"/>
          <p14:tracePt t="30575" x="6100763" y="2647950"/>
          <p14:tracePt t="30645" x="6107113" y="2647950"/>
          <p14:tracePt t="30655" x="6111875" y="2652713"/>
          <p14:tracePt t="30665" x="6122988" y="2652713"/>
          <p14:tracePt t="30690" x="6134100" y="2659063"/>
          <p14:tracePt t="30707" x="6145213" y="2659063"/>
          <p14:tracePt t="30723" x="6149975" y="2659063"/>
          <p14:tracePt t="30740" x="6154738" y="2659063"/>
          <p14:tracePt t="30773" x="6161088" y="2659063"/>
          <p14:tracePt t="30790" x="6208713" y="2674938"/>
          <p14:tracePt t="30807" x="6318250" y="2679700"/>
          <p14:tracePt t="30824" x="6365875" y="2679700"/>
          <p14:tracePt t="30840" x="6516688" y="2690813"/>
          <p14:tracePt t="30857" x="6743700" y="2690813"/>
          <p14:tracePt t="30873" x="6846888" y="2690813"/>
          <p14:tracePt t="30890" x="7116763" y="2690813"/>
          <p14:tracePt t="30907" x="7419975" y="2690813"/>
          <p14:tracePt t="30923" x="7512050" y="2690813"/>
          <p14:tracePt t="30940" x="7732713" y="2690813"/>
          <p14:tracePt t="30957" x="7923213" y="2690813"/>
          <p14:tracePt t="30973" x="7986713" y="2690813"/>
          <p14:tracePt t="30990" x="8166100" y="2690813"/>
          <p14:tracePt t="31007" x="8289925" y="2690813"/>
          <p14:tracePt t="31023" x="8312150" y="2690813"/>
          <p14:tracePt t="31040" x="8321675" y="2690813"/>
          <p14:tracePt t="31105" x="8328025" y="2690813"/>
          <p14:tracePt t="31115" x="8343900" y="2686050"/>
          <p14:tracePt t="31126" x="8366125" y="2686050"/>
          <p14:tracePt t="31140" x="8404225" y="2686050"/>
          <p14:tracePt t="31157" x="8440738" y="2686050"/>
          <p14:tracePt t="31174" x="8474075" y="2679700"/>
          <p14:tracePt t="31190" x="8512175" y="2679700"/>
          <p14:tracePt t="31207" x="8521700" y="2679700"/>
          <p14:tracePt t="31240" x="8528050" y="2679700"/>
          <p14:tracePt t="31275" x="8528050" y="2674938"/>
          <p14:tracePt t="31285" x="8532813" y="2674938"/>
          <p14:tracePt t="31295" x="8543925" y="2663825"/>
          <p14:tracePt t="31315" x="8543925" y="2659063"/>
          <p14:tracePt t="32225" x="8640763" y="2659063"/>
          <p14:tracePt t="32235" x="8766175" y="2659063"/>
          <p14:tracePt t="32245" x="9278938" y="2659063"/>
          <p14:tracePt t="32273" x="9867900" y="2659063"/>
          <p14:tracePt t="32307" x="10953750" y="2659063"/>
          <p14:tracePt t="32340" x="10971213" y="2659063"/>
          <p14:tracePt t="32357" x="10980738" y="2663825"/>
          <p14:tracePt t="32374" x="10980738" y="2670175"/>
          <p14:tracePt t="32390" x="10980738" y="2679700"/>
          <p14:tracePt t="32407" x="10980738" y="2690813"/>
          <p14:tracePt t="32423" x="10971213" y="2690813"/>
          <p14:tracePt t="32440" x="10852150" y="2690813"/>
          <p14:tracePt t="32457" x="10688638" y="2690813"/>
          <p14:tracePt t="32473" x="10548938" y="2686050"/>
          <p14:tracePt t="32490" x="10407650" y="2659063"/>
          <p14:tracePt t="32507" x="10380663" y="2632075"/>
          <p14:tracePt t="32523" x="10364788" y="2605088"/>
          <p14:tracePt t="32540" x="10310813" y="2513013"/>
          <p14:tracePt t="32557" x="10279063" y="2463800"/>
          <p14:tracePt t="32573" x="10240963" y="2405063"/>
          <p14:tracePt t="32590" x="10225088" y="2371725"/>
          <p14:tracePt t="32607" x="10225088" y="2312988"/>
          <p14:tracePt t="32623" x="10229850" y="2290763"/>
          <p14:tracePt t="32640" x="10310813" y="2216150"/>
          <p14:tracePt t="32657" x="10494963" y="2101850"/>
          <p14:tracePt t="32673" x="10645775" y="2043113"/>
          <p14:tracePt t="32690" x="10802938" y="2000250"/>
          <p14:tracePt t="32707" x="10991850" y="2000250"/>
          <p14:tracePt t="32724" x="11045825" y="2005013"/>
          <p14:tracePt t="32740" x="11180763" y="2043113"/>
          <p14:tracePt t="32757" x="11283950" y="2135188"/>
          <p14:tracePt t="32773" x="11310938" y="2193925"/>
          <p14:tracePt t="32790" x="11369675" y="2339975"/>
          <p14:tracePt t="32807" x="11369675" y="2481263"/>
          <p14:tracePt t="32823" x="11353800" y="2524125"/>
          <p14:tracePt t="32840" x="11256963" y="2620963"/>
          <p14:tracePt t="32857" x="10948988" y="2686050"/>
          <p14:tracePt t="32873" x="10760075" y="2701925"/>
          <p14:tracePt t="32890" x="10117138" y="2701925"/>
          <p14:tracePt t="32907" x="9629775" y="2647950"/>
          <p14:tracePt t="32923" x="9528175" y="2616200"/>
          <p14:tracePt t="32940" x="9364663" y="2535238"/>
          <p14:tracePt t="32957" x="9321800" y="2447925"/>
          <p14:tracePt t="32973" x="9317038" y="2382838"/>
          <p14:tracePt t="32990" x="9317038" y="2281238"/>
          <p14:tracePt t="33007" x="9364663" y="2171700"/>
          <p14:tracePt t="33023" x="9424988" y="2139950"/>
          <p14:tracePt t="33040" x="9755188" y="2047875"/>
          <p14:tracePt t="33057" x="10310813" y="2000250"/>
          <p14:tracePt t="33074" x="10517188" y="2000250"/>
          <p14:tracePt t="33090" x="10964863" y="2009775"/>
          <p14:tracePt t="33107" x="11115675" y="2036763"/>
          <p14:tracePt t="33123" x="11164888" y="2074863"/>
          <p14:tracePt t="33140" x="11169650" y="2124075"/>
          <p14:tracePt t="33157" x="11169650" y="2193925"/>
          <p14:tracePt t="33173" x="11126788" y="2274888"/>
          <p14:tracePt t="33190" x="11014075" y="2436813"/>
          <p14:tracePt t="33207" x="10895013" y="2566988"/>
          <p14:tracePt t="33223" x="10764838" y="2670175"/>
          <p14:tracePt t="33240" x="10571163" y="2755900"/>
          <p14:tracePt t="33257" x="10299700" y="2789238"/>
          <p14:tracePt t="33273" x="10148888" y="2789238"/>
          <p14:tracePt t="33290" x="9991725" y="2767013"/>
          <p14:tracePt t="33307" x="9840913" y="2659063"/>
          <p14:tracePt t="33324" x="9755188" y="2562225"/>
          <p14:tracePt t="33340" x="9694863" y="2416175"/>
          <p14:tracePt t="33357" x="9640888" y="2144713"/>
          <p14:tracePt t="33373" x="9640888" y="2070100"/>
          <p14:tracePt t="33390" x="9705975" y="1955800"/>
          <p14:tracePt t="33407" x="9906000" y="1874838"/>
          <p14:tracePt t="33423" x="10040938" y="1874838"/>
          <p14:tracePt t="33440" x="10526713" y="1858963"/>
          <p14:tracePt t="33457" x="11034713" y="1951038"/>
          <p14:tracePt t="33474" x="11115675" y="1989138"/>
          <p14:tracePt t="33490" x="11279188" y="2144713"/>
          <p14:tracePt t="33507" x="11360150" y="2344738"/>
          <p14:tracePt t="33523" x="11369675" y="2409825"/>
          <p14:tracePt t="33540" x="11369675" y="2540000"/>
          <p14:tracePt t="33557" x="11288713" y="2652713"/>
          <p14:tracePt t="33573" x="11241088" y="2679700"/>
          <p14:tracePt t="33590" x="11014075" y="2778125"/>
          <p14:tracePt t="33607" x="10618788" y="2825750"/>
          <p14:tracePt t="33623" x="10402888" y="2836863"/>
          <p14:tracePt t="33640" x="9856788" y="2825750"/>
          <p14:tracePt t="33657" x="9575800" y="2733675"/>
          <p14:tracePt t="33673" x="9517063" y="2706688"/>
          <p14:tracePt t="33690" x="9447213" y="2605088"/>
          <p14:tracePt t="33707" x="9420225" y="2497138"/>
          <p14:tracePt t="33724" x="9409113" y="2459038"/>
          <p14:tracePt t="33740" x="9413875" y="2339975"/>
          <p14:tracePt t="33757" x="9440863" y="2297113"/>
          <p14:tracePt t="33773" x="9521825" y="2247900"/>
          <p14:tracePt t="33790" x="9728200" y="2162175"/>
          <p14:tracePt t="33807" x="9959975" y="2135188"/>
          <p14:tracePt t="33824" x="10148888" y="2135188"/>
          <p14:tracePt t="33840" x="10398125" y="2139950"/>
          <p14:tracePt t="33857" x="10490200" y="2182813"/>
          <p14:tracePt t="33873" x="10526713" y="2236788"/>
          <p14:tracePt t="33890" x="10548938" y="2297113"/>
          <p14:tracePt t="33907" x="10548938" y="2405063"/>
          <p14:tracePt t="33923" x="10517188" y="2463800"/>
          <p14:tracePt t="33940" x="10445750" y="2544763"/>
          <p14:tracePt t="33957" x="10283825" y="2636838"/>
          <p14:tracePt t="33973" x="10133013" y="2690813"/>
          <p14:tracePt t="33990" x="9928225" y="2724150"/>
          <p14:tracePt t="34007" x="9701213" y="2717800"/>
          <p14:tracePt t="34023" x="9656763" y="2701925"/>
          <p14:tracePt t="34040" x="9591675" y="2625725"/>
          <p14:tracePt t="34057" x="9564688" y="2508250"/>
          <p14:tracePt t="34073" x="9564688" y="2432050"/>
          <p14:tracePt t="34090" x="9571038" y="2254250"/>
          <p14:tracePt t="34107" x="9656763" y="2101850"/>
          <p14:tracePt t="34123" x="9728200" y="2063750"/>
          <p14:tracePt t="34140" x="10025063" y="1982788"/>
          <p14:tracePt t="34157" x="10414000" y="1966913"/>
          <p14:tracePt t="34173" x="10537825" y="1966913"/>
          <p14:tracePt t="34190" x="10775950" y="2016125"/>
          <p14:tracePt t="34207" x="10868025" y="2108200"/>
          <p14:tracePt t="34223" x="10883900" y="2128838"/>
          <p14:tracePt t="34240" x="10910888" y="2232025"/>
          <p14:tracePt t="34257" x="10895013" y="2344738"/>
          <p14:tracePt t="34273" x="10868025" y="2405063"/>
          <p14:tracePt t="34290" x="10721975" y="2544763"/>
          <p14:tracePt t="34307" x="10456863" y="2659063"/>
          <p14:tracePt t="34323" x="10337800" y="2690813"/>
          <p14:tracePt t="34340" x="10002838" y="2701925"/>
          <p14:tracePt t="34357" x="9786938" y="2663825"/>
          <p14:tracePt t="34373" x="9744075" y="2625725"/>
          <p14:tracePt t="34390" x="9674225" y="2501900"/>
          <p14:tracePt t="34407" x="9645650" y="2409825"/>
          <p14:tracePt t="34423" x="9645650" y="2328863"/>
          <p14:tracePt t="34440" x="9656763" y="2274888"/>
          <p14:tracePt t="34457" x="9701213" y="2243138"/>
          <p14:tracePt t="34473" x="9802813" y="2216150"/>
          <p14:tracePt t="34490" x="10106025" y="2189163"/>
          <p14:tracePt t="34507" x="10371138" y="2189163"/>
          <p14:tracePt t="34523" x="10548938" y="2209800"/>
          <p14:tracePt t="34540" x="10699750" y="2290763"/>
          <p14:tracePt t="34557" x="10744200" y="2378075"/>
          <p14:tracePt t="34573" x="10764838" y="2452688"/>
          <p14:tracePt t="34590" x="10760075" y="2513013"/>
          <p14:tracePt t="34607" x="10699750" y="2589213"/>
          <p14:tracePt t="34623" x="10607675" y="2643188"/>
          <p14:tracePt t="34640" x="10402888" y="2690813"/>
          <p14:tracePt t="34657" x="10117138" y="2728913"/>
          <p14:tracePt t="34673" x="9975850" y="2728913"/>
          <p14:tracePt t="34690" x="9879013" y="2713038"/>
          <p14:tracePt t="34707" x="9856788" y="2674938"/>
          <p14:tracePt t="34723" x="9852025" y="2652713"/>
          <p14:tracePt t="34740" x="9840913" y="2555875"/>
          <p14:tracePt t="34757" x="9845675" y="2436813"/>
          <p14:tracePt t="34773" x="9856788" y="2425700"/>
          <p14:tracePt t="34790" x="9910763" y="2371725"/>
          <p14:tracePt t="34807" x="10133013" y="2317750"/>
          <p14:tracePt t="34823" x="10236200" y="2308225"/>
          <p14:tracePt t="34840" x="10544175" y="2297113"/>
          <p14:tracePt t="34857" x="10717213" y="2328863"/>
          <p14:tracePt t="34873" x="10748963" y="2366963"/>
          <p14:tracePt t="34890" x="10764838" y="2425700"/>
          <p14:tracePt t="34907" x="10748963" y="2490788"/>
          <p14:tracePt t="34923" x="10733088" y="2513013"/>
          <p14:tracePt t="34940" x="10598150" y="2605088"/>
          <p14:tracePt t="34957" x="10414000" y="2697163"/>
          <p14:tracePt t="34973" x="10321925" y="2717800"/>
          <p14:tracePt t="34990" x="10133013" y="2733675"/>
          <p14:tracePt t="35007" x="10025063" y="2724150"/>
          <p14:tracePt t="35023" x="10013950" y="2713038"/>
          <p14:tracePt t="35040" x="9998075" y="2643188"/>
          <p14:tracePt t="35057" x="10002838" y="2535238"/>
          <p14:tracePt t="35073" x="10018713" y="2490788"/>
          <p14:tracePt t="35090" x="10063163" y="2447925"/>
          <p14:tracePt t="35107" x="10137775" y="2416175"/>
          <p14:tracePt t="35123" x="10218738" y="2398713"/>
          <p14:tracePt t="35140" x="10380663" y="2389188"/>
          <p14:tracePt t="35157" x="10490200" y="2389188"/>
          <p14:tracePt t="35173" x="10553700" y="2409825"/>
          <p14:tracePt t="35190" x="10598150" y="2443163"/>
          <p14:tracePt t="35207" x="10607675" y="2481263"/>
          <p14:tracePt t="35223" x="10607675" y="2497138"/>
          <p14:tracePt t="35240" x="10607675" y="2524125"/>
          <p14:tracePt t="35257" x="10564813" y="2544763"/>
          <p14:tracePt t="35273" x="10537825" y="2562225"/>
          <p14:tracePt t="35290" x="10494963" y="2571750"/>
          <p14:tracePt t="35307" x="10483850" y="2571750"/>
          <p14:tracePt t="35346" x="10479088" y="2571750"/>
          <p14:tracePt t="35357" x="10472738" y="2571750"/>
          <p14:tracePt t="35373" x="10467975" y="2566988"/>
          <p14:tracePt t="35390" x="10456863" y="2555875"/>
          <p14:tracePt t="35616" x="10456863" y="2571750"/>
          <p14:tracePt t="35625" x="10452100" y="2609850"/>
          <p14:tracePt t="35635" x="10452100" y="2620963"/>
          <p14:tracePt t="35645" x="10452100" y="2625725"/>
          <p14:tracePt t="35657" x="10452100" y="2632075"/>
          <p14:tracePt t="37105" x="10445750" y="2632075"/>
          <p14:tracePt t="37107" x="10440988" y="2636838"/>
          <p14:tracePt t="37125" x="10371138" y="2670175"/>
          <p14:tracePt t="37140" x="10299700" y="2686050"/>
          <p14:tracePt t="37173" x="9991725" y="2740025"/>
          <p14:tracePt t="37207" x="9701213" y="2751138"/>
          <p14:tracePt t="37240" x="9591675" y="2751138"/>
          <p14:tracePt t="37257" x="9451975" y="2740025"/>
          <p14:tracePt t="37273" x="9382125" y="2728913"/>
          <p14:tracePt t="37290" x="9159875" y="2717800"/>
          <p14:tracePt t="37307" x="8993188" y="2706688"/>
          <p14:tracePt t="37323" x="8890000" y="2697163"/>
          <p14:tracePt t="37340" x="8766175" y="2697163"/>
          <p14:tracePt t="37357" x="8705850" y="2690813"/>
          <p14:tracePt t="37373" x="8658225" y="2690813"/>
          <p14:tracePt t="37390" x="8570913" y="2690813"/>
          <p14:tracePt t="37407" x="8467725" y="2690813"/>
          <p14:tracePt t="37423" x="8375650" y="2690813"/>
          <p14:tracePt t="37440" x="8289925" y="2690813"/>
          <p14:tracePt t="37457" x="8258175" y="2690813"/>
          <p14:tracePt t="37855" x="8274050" y="2690813"/>
          <p14:tracePt t="37865" x="8359775" y="2690813"/>
          <p14:tracePt t="37875" x="8413750" y="2690813"/>
          <p14:tracePt t="37890" x="8478838" y="2701925"/>
          <p14:tracePt t="37907" x="8728075" y="2701925"/>
          <p14:tracePt t="37923" x="8802688" y="2701925"/>
          <p14:tracePt t="37940" x="8966200" y="2697163"/>
          <p14:tracePt t="37973" x="9170988" y="2679700"/>
          <p14:tracePt t="38007" x="9521825" y="2670175"/>
          <p14:tracePt t="38040" x="9852025" y="2674938"/>
          <p14:tracePt t="38057" x="10013950" y="2686050"/>
          <p14:tracePt t="38073" x="10056813" y="2686050"/>
          <p14:tracePt t="38090" x="10121900" y="2686050"/>
          <p14:tracePt t="38107" x="10137775" y="2686050"/>
          <p14:tracePt t="38140" x="10144125" y="2686050"/>
          <p14:tracePt t="38157" x="10148888" y="2686050"/>
          <p14:tracePt t="38173" x="10175875" y="2679700"/>
          <p14:tracePt t="38190" x="10240963" y="2679700"/>
          <p14:tracePt t="38207" x="10299700" y="2679700"/>
          <p14:tracePt t="38223" x="10326688" y="2679700"/>
          <p14:tracePt t="38240" x="10364788" y="2679700"/>
          <p14:tracePt t="38257" x="10375900" y="2679700"/>
          <p14:tracePt t="38273" x="10380663" y="2679700"/>
          <p14:tracePt t="38865" x="10380663" y="2686050"/>
          <p14:tracePt t="38875" x="10380663" y="2690813"/>
          <p14:tracePt t="39025" x="10375900" y="2697163"/>
          <p14:tracePt t="46206" x="10025063" y="3236913"/>
          <p14:tracePt t="46215" x="9986963" y="3279775"/>
          <p14:tracePt t="46226" x="9917113" y="3351213"/>
          <p14:tracePt t="46240" x="9748838" y="3490913"/>
          <p14:tracePt t="46257" x="9305925" y="3814763"/>
          <p14:tracePt t="46273" x="9128125" y="3922713"/>
          <p14:tracePt t="46290" x="8716963" y="4183063"/>
          <p14:tracePt t="46323" x="8413750" y="4410075"/>
          <p14:tracePt t="46357" x="8024813" y="4695825"/>
          <p14:tracePt t="46390" x="7527925" y="5057775"/>
          <p14:tracePt t="46407" x="7285038" y="5246688"/>
          <p14:tracePt t="46423" x="7051675" y="5414963"/>
          <p14:tracePt t="46440" x="6884988" y="5538788"/>
          <p14:tracePt t="46457" x="6734175" y="5653088"/>
          <p14:tracePt t="46473" x="6673850" y="5722938"/>
          <p14:tracePt t="46490" x="6581775" y="5792788"/>
          <p14:tracePt t="46507" x="6446838" y="5884863"/>
          <p14:tracePt t="46523" x="6365875" y="5945188"/>
          <p14:tracePt t="46540" x="6273800" y="5988050"/>
          <p14:tracePt t="46557" x="6215063" y="6015038"/>
          <p14:tracePt t="46573" x="6215063" y="6019800"/>
          <p14:tracePt t="46615" x="6208713" y="6019800"/>
          <p14:tracePt t="46635" x="6203950" y="6019800"/>
          <p14:tracePt t="46865" x="6199188" y="6019800"/>
          <p14:tracePt t="46875" x="6192838" y="6019800"/>
          <p14:tracePt t="46885" x="6188075" y="6019800"/>
          <p14:tracePt t="46895" x="6181725" y="6026150"/>
          <p14:tracePt t="46906" x="6176963" y="6035675"/>
          <p14:tracePt t="46923" x="6154738" y="6046788"/>
          <p14:tracePt t="46940" x="6134100" y="6073775"/>
          <p14:tracePt t="46957" x="6100763" y="6100763"/>
          <p14:tracePt t="46973" x="6080125" y="6122988"/>
          <p14:tracePt t="46990" x="6042025" y="6145213"/>
          <p14:tracePt t="47007" x="5972175" y="6172200"/>
          <p14:tracePt t="47023" x="5918200" y="6176963"/>
          <p14:tracePt t="47040" x="5880100" y="6176963"/>
          <p14:tracePt t="47057" x="5830888" y="6176963"/>
          <p14:tracePt t="47073" x="5810250" y="6161088"/>
          <p14:tracePt t="47090" x="5754688" y="6134100"/>
          <p14:tracePt t="47107" x="5711825" y="6089650"/>
          <p14:tracePt t="47123" x="5700713" y="6069013"/>
          <p14:tracePt t="47140" x="5630863" y="5992813"/>
          <p14:tracePt t="47157" x="5500688" y="5873750"/>
          <p14:tracePt t="47173" x="5441950" y="5803900"/>
          <p14:tracePt t="47190" x="5302250" y="5599113"/>
          <p14:tracePt t="47207" x="5176838" y="5360988"/>
          <p14:tracePt t="47224" x="5145088" y="5268913"/>
          <p14:tracePt t="47240" x="5080000" y="5068888"/>
          <p14:tracePt t="47257" x="5068888" y="4960938"/>
          <p14:tracePt t="47273" x="5075238" y="4933950"/>
          <p14:tracePt t="47290" x="5129213" y="4830763"/>
          <p14:tracePt t="47307" x="5219700" y="4749800"/>
          <p14:tracePt t="47323" x="5273675" y="4722813"/>
          <p14:tracePt t="47340" x="5446713" y="4652963"/>
          <p14:tracePt t="47357" x="5657850" y="4576763"/>
          <p14:tracePt t="47373" x="5734050" y="4560888"/>
          <p14:tracePt t="47390" x="5954713" y="4506913"/>
          <p14:tracePt t="47407" x="6026150" y="4502150"/>
          <p14:tracePt t="47456" x="6026150" y="4506913"/>
          <p14:tracePt t="47595" x="6019800" y="4506913"/>
          <p14:tracePt t="47605" x="6015038" y="4506913"/>
          <p14:tracePt t="47615" x="6008688" y="4484688"/>
          <p14:tracePt t="47625" x="6008688" y="4468813"/>
          <p14:tracePt t="47640" x="6008688" y="4448175"/>
          <p14:tracePt t="47657" x="5988050" y="4356100"/>
          <p14:tracePt t="47673" x="5972175" y="4302125"/>
          <p14:tracePt t="47690" x="5938838" y="4241800"/>
          <p14:tracePt t="47707" x="5918200" y="4156075"/>
          <p14:tracePt t="47723" x="5884863" y="4090988"/>
          <p14:tracePt t="47740" x="5830888" y="3967163"/>
          <p14:tracePt t="47757" x="5788025" y="3821113"/>
          <p14:tracePt t="47773" x="5772150" y="3756025"/>
          <p14:tracePt t="47790" x="5700713" y="3582988"/>
          <p14:tracePt t="47807" x="5664200" y="3436938"/>
          <p14:tracePt t="47823" x="5653088" y="3398838"/>
          <p14:tracePt t="47840" x="5653088" y="3306763"/>
          <p14:tracePt t="47857" x="5653088" y="3270250"/>
          <p14:tracePt t="47873" x="5653088" y="3167063"/>
          <p14:tracePt t="47890" x="5653088" y="3155950"/>
          <p14:tracePt t="47907" x="5641975" y="3140075"/>
          <p14:tracePt t="47966" x="5641975" y="3133725"/>
          <p14:tracePt t="47975" x="5637213" y="3133725"/>
          <p14:tracePt t="47985" x="5630863" y="3124200"/>
          <p14:tracePt t="47995" x="5599113" y="3106738"/>
          <p14:tracePt t="48007" x="5518150" y="3063875"/>
          <p14:tracePt t="48023" x="5453063" y="3048000"/>
          <p14:tracePt t="48040" x="5230813" y="3005138"/>
          <p14:tracePt t="48057" x="5014913" y="2971800"/>
          <p14:tracePt t="48090" x="4933950" y="2955925"/>
          <p14:tracePt t="48107" x="4502150" y="2762250"/>
          <p14:tracePt t="48123" x="4421188" y="2717800"/>
          <p14:tracePt t="48140" x="4248150" y="2593975"/>
          <p14:tracePt t="48157" x="4198938" y="2540000"/>
          <p14:tracePt t="48173" x="4095750" y="2371725"/>
          <p14:tracePt t="48190" x="4059238" y="2232025"/>
          <p14:tracePt t="48207" x="4059238" y="2155825"/>
          <p14:tracePt t="48223" x="4052888" y="2027238"/>
          <p14:tracePt t="48240" x="4064000" y="1885950"/>
          <p14:tracePt t="48257" x="4113213" y="1762125"/>
          <p14:tracePt t="48273" x="4167188" y="1670050"/>
          <p14:tracePt t="48290" x="4248150" y="1566863"/>
          <p14:tracePt t="48307" x="4349750" y="1481138"/>
          <p14:tracePt t="48323" x="4430713" y="1427163"/>
          <p14:tracePt t="48340" x="4540250" y="1393825"/>
          <p14:tracePt t="48357" x="4733925" y="1362075"/>
          <p14:tracePt t="48373" x="4868863" y="1362075"/>
          <p14:tracePt t="48390" x="5010150" y="1362075"/>
          <p14:tracePt t="48407" x="5145088" y="1404938"/>
          <p14:tracePt t="48423" x="5176838" y="1416050"/>
          <p14:tracePt t="48440" x="5226050" y="1485900"/>
          <p14:tracePt t="48457" x="5253038" y="1566863"/>
          <p14:tracePt t="48473" x="5253038" y="1593850"/>
          <p14:tracePt t="48490" x="5246688" y="1674813"/>
          <p14:tracePt t="48507" x="5210175" y="1751013"/>
          <p14:tracePt t="48523" x="5192713" y="1773238"/>
          <p14:tracePt t="48540" x="5160963" y="1804988"/>
          <p14:tracePt t="48557" x="5156200" y="1809750"/>
          <p14:tracePt t="48885" x="5172075" y="1809750"/>
          <p14:tracePt t="48895" x="5219700" y="1809750"/>
          <p14:tracePt t="48905" x="5284788" y="1809750"/>
          <p14:tracePt t="48915" x="5495925" y="1809750"/>
          <p14:tracePt t="48925" x="5592763" y="1809750"/>
          <p14:tracePt t="48940" x="5680075" y="1809750"/>
          <p14:tracePt t="48973" x="5927725" y="1831975"/>
          <p14:tracePt t="49007" x="5949950" y="1854200"/>
          <p14:tracePt t="49040" x="5972175" y="1870075"/>
          <p14:tracePt t="49057" x="5981700" y="1874838"/>
          <p14:tracePt t="49073" x="5988050" y="1881188"/>
          <p14:tracePt t="49090" x="5999163" y="1881188"/>
          <p14:tracePt t="49106" x="6015038" y="1881188"/>
          <p14:tracePt t="49123" x="6019800" y="1885950"/>
          <p14:tracePt t="49140" x="6035675" y="1897063"/>
          <p14:tracePt t="49157" x="6064250" y="1901825"/>
          <p14:tracePt t="49173" x="6069013" y="1901825"/>
          <p14:tracePt t="49190" x="6073775" y="1908175"/>
          <p14:tracePt t="49207" x="6080125" y="1908175"/>
          <p14:tracePt t="50995" x="6080125" y="1951038"/>
          <p14:tracePt t="51005" x="6080125" y="2124075"/>
          <p14:tracePt t="51015" x="6096000" y="2436813"/>
          <p14:tracePt t="51025" x="6107113" y="2524125"/>
          <p14:tracePt t="51040" x="6107113" y="2562225"/>
          <p14:tracePt t="51073" x="6107113" y="2863850"/>
          <p14:tracePt t="51107" x="6091238" y="3205163"/>
          <p14:tracePt t="51140" x="6035675" y="3594100"/>
          <p14:tracePt t="51157" x="5938838" y="4025900"/>
          <p14:tracePt t="51173" x="5907088" y="4149725"/>
          <p14:tracePt t="51190" x="5761038" y="4583113"/>
          <p14:tracePt t="51206" x="5527675" y="5122863"/>
          <p14:tracePt t="51223" x="5446713" y="5291138"/>
          <p14:tracePt t="51240" x="5284788" y="5657850"/>
          <p14:tracePt t="51257" x="5156200" y="5954713"/>
          <p14:tracePt t="51273" x="5129213" y="6035675"/>
          <p14:tracePt t="51290" x="5048250" y="6199188"/>
          <p14:tracePt t="51307" x="4965700" y="6334125"/>
          <p14:tracePt t="51323" x="4938713" y="6392863"/>
          <p14:tracePt t="51340" x="4875213" y="6500813"/>
          <p14:tracePt t="51357" x="4803775" y="6581775"/>
          <p14:tracePt t="51373" x="4783138" y="6604000"/>
          <p14:tracePt t="51390" x="4722813" y="6653213"/>
          <p14:tracePt t="51406" x="4679950" y="6680200"/>
          <p14:tracePt t="51423" x="4657725" y="6689725"/>
          <p14:tracePt t="51440" x="4598988" y="6716713"/>
          <p14:tracePt t="51456" x="4540250" y="6738938"/>
          <p14:tracePt t="51473" x="4518025" y="6743700"/>
          <p14:tracePt t="51490" x="4457700" y="6734175"/>
          <p14:tracePt t="51507" x="4414838" y="6707188"/>
          <p14:tracePt t="51523" x="4371975" y="6680200"/>
          <p14:tracePt t="51540" x="4306888" y="6630988"/>
          <p14:tracePt t="51556" x="4241800" y="6592888"/>
          <p14:tracePt t="51573" x="4198938" y="6543675"/>
          <p14:tracePt t="51590" x="4106863" y="6473825"/>
          <p14:tracePt t="51606" x="4079875" y="6430963"/>
          <p14:tracePt t="51623" x="4064000" y="6399213"/>
          <p14:tracePt t="51640" x="4041775" y="6350000"/>
          <p14:tracePt t="51657" x="4037013" y="6316663"/>
          <p14:tracePt t="51673" x="4032250" y="6296025"/>
          <p14:tracePt t="51690" x="4032250" y="6289675"/>
          <p14:tracePt t="51735" x="4032250" y="6284913"/>
          <p14:tracePt t="51745" x="4025900" y="6284913"/>
          <p14:tracePt t="51755" x="4025900" y="6280150"/>
          <p14:tracePt t="51765" x="4025900" y="6273800"/>
          <p14:tracePt t="51775" x="4025900" y="6269038"/>
          <p14:tracePt t="51790" x="4025900" y="6262688"/>
          <p14:tracePt t="51806" x="4025900" y="6257925"/>
          <p14:tracePt t="51823" x="4025900" y="6246813"/>
          <p14:tracePt t="51840" x="4025900" y="6230938"/>
          <p14:tracePt t="51857" x="4025900" y="6219825"/>
          <p14:tracePt t="51873" x="4025900" y="6208713"/>
          <p14:tracePt t="51890" x="4025900" y="6199188"/>
          <p14:tracePt t="51907" x="4025900" y="6192838"/>
          <p14:tracePt t="51940" x="4025900" y="6188075"/>
          <p14:tracePt t="52305" x="4032250" y="6188075"/>
          <p14:tracePt t="52315" x="4041775" y="6188075"/>
          <p14:tracePt t="52325" x="4068763" y="6188075"/>
          <p14:tracePt t="52335" x="4106863" y="6188075"/>
          <p14:tracePt t="52345" x="4133850" y="6188075"/>
          <p14:tracePt t="52373" x="4214813" y="6172200"/>
          <p14:tracePt t="52407" x="4360863" y="6111875"/>
          <p14:tracePt t="52440" x="4367213" y="6107113"/>
          <p14:tracePt t="52475" x="4383088" y="6107113"/>
          <p14:tracePt t="52490" x="4414838" y="6107113"/>
          <p14:tracePt t="52507" x="4479925" y="6107113"/>
          <p14:tracePt t="52523" x="4556125" y="6107113"/>
          <p14:tracePt t="52540" x="4621213" y="6107113"/>
          <p14:tracePt t="52557" x="4637088" y="6100763"/>
          <p14:tracePt t="52590" x="4637088" y="6096000"/>
          <p14:tracePt t="52606" x="4637088" y="6089650"/>
          <p14:tracePt t="52623" x="4637088" y="6084888"/>
          <p14:tracePt t="52640" x="4637088" y="6080125"/>
          <p14:tracePt t="52705" x="4637088" y="6073775"/>
          <p14:tracePt t="52825" x="4648200" y="6073775"/>
          <p14:tracePt t="52835" x="4668838" y="6073775"/>
          <p14:tracePt t="52846" x="4718050" y="6073775"/>
          <p14:tracePt t="52856" x="4814888" y="6073775"/>
          <p14:tracePt t="52873" x="4891088" y="6073775"/>
          <p14:tracePt t="52890" x="5080000" y="6073775"/>
          <p14:tracePt t="52907" x="5172075" y="6073775"/>
          <p14:tracePt t="52923" x="5176838" y="6073775"/>
          <p14:tracePt t="53275" x="5176838" y="6084888"/>
          <p14:tracePt t="53285" x="5176838" y="6089650"/>
          <p14:tracePt t="53295" x="5176838" y="6096000"/>
          <p14:tracePt t="53307" x="5176838" y="6100763"/>
          <p14:tracePt t="53323" x="5176838" y="6107113"/>
          <p14:tracePt t="53340" x="5176838" y="6111875"/>
          <p14:tracePt t="53395" x="5183188" y="6111875"/>
          <p14:tracePt t="53407" x="5187950" y="6107113"/>
          <p14:tracePt t="53440" x="5226050" y="6100763"/>
          <p14:tracePt t="53457" x="5273675" y="6096000"/>
          <p14:tracePt t="53473" x="5302250" y="6096000"/>
          <p14:tracePt t="53490" x="5376863" y="6084888"/>
          <p14:tracePt t="53507" x="5453063" y="6084888"/>
          <p14:tracePt t="53523" x="5484813" y="6080125"/>
          <p14:tracePt t="53540" x="5534025" y="6073775"/>
          <p14:tracePt t="53557" x="5572125" y="6073775"/>
          <p14:tracePt t="53573" x="5592763" y="6073775"/>
          <p14:tracePt t="53590" x="5646738" y="6062663"/>
          <p14:tracePt t="53606" x="5695950" y="6057900"/>
          <p14:tracePt t="53623" x="5707063" y="6057900"/>
          <p14:tracePt t="53640" x="5722938" y="6057900"/>
          <p14:tracePt t="53656" x="5727700" y="6057900"/>
          <p14:tracePt t="53735" x="5727700" y="6046788"/>
          <p14:tracePt t="53746" x="5727700" y="6026150"/>
          <p14:tracePt t="53755" x="5727700" y="6003925"/>
          <p14:tracePt t="53765" x="5738813" y="5965825"/>
          <p14:tracePt t="53775" x="5738813" y="5938838"/>
          <p14:tracePt t="53790" x="5738813" y="5911850"/>
          <p14:tracePt t="53806" x="5734050" y="5868988"/>
          <p14:tracePt t="53823" x="5727700" y="5846763"/>
          <p14:tracePt t="53840" x="5722938" y="5830888"/>
          <p14:tracePt t="53856" x="5722938" y="5819775"/>
          <p14:tracePt t="53873" x="5722938" y="5815013"/>
          <p14:tracePt t="53925" x="5745163" y="5846763"/>
          <p14:tracePt t="53935" x="5749925" y="5862638"/>
          <p14:tracePt t="53945" x="5749925" y="5884863"/>
          <p14:tracePt t="53956" x="5749925" y="5895975"/>
          <p14:tracePt t="53973" x="5754688" y="5895975"/>
          <p14:tracePt t="54015" x="5754688" y="5891213"/>
          <p14:tracePt t="54025" x="5738813" y="5857875"/>
          <p14:tracePt t="54035" x="5734050" y="5815013"/>
          <p14:tracePt t="54045" x="5691188" y="5711825"/>
          <p14:tracePt t="54056" x="5641975" y="5545138"/>
          <p14:tracePt t="54073" x="5610225" y="5430838"/>
          <p14:tracePt t="54090" x="5522913" y="5019675"/>
          <p14:tracePt t="54106" x="5468938" y="4560888"/>
          <p14:tracePt t="54123" x="5468938" y="4448175"/>
          <p14:tracePt t="54140" x="5527675" y="4171950"/>
          <p14:tracePt t="54156" x="5599113" y="3976688"/>
          <p14:tracePt t="54173" x="5630863" y="3922713"/>
          <p14:tracePt t="54190" x="5684838" y="3787775"/>
          <p14:tracePt t="54207" x="5711825" y="3713163"/>
          <p14:tracePt t="54223" x="5722938" y="3702050"/>
          <p14:tracePt t="54240" x="5727700" y="3695700"/>
          <p14:tracePt t="54256" x="5734050" y="3686175"/>
          <p14:tracePt t="54273" x="5734050" y="3679825"/>
          <p14:tracePt t="54290" x="5738813" y="3668713"/>
          <p14:tracePt t="54306" x="5745163" y="3659188"/>
          <p14:tracePt t="54375" x="5745163" y="3668713"/>
          <p14:tracePt t="54385" x="5727700" y="3713163"/>
          <p14:tracePt t="54395" x="5727700" y="3760788"/>
          <p14:tracePt t="54406" x="5754688" y="3841750"/>
          <p14:tracePt t="54423" x="5819775" y="4048125"/>
          <p14:tracePt t="54440" x="5864225" y="4441825"/>
          <p14:tracePt t="54456" x="5857875" y="4787900"/>
          <p14:tracePt t="54473" x="5810250" y="5111750"/>
          <p14:tracePt t="54490" x="5810250" y="5311775"/>
          <p14:tracePt t="54507" x="5815013" y="5464175"/>
          <p14:tracePt t="54523" x="5842000" y="5511800"/>
          <p14:tracePt t="54540" x="5846763" y="5527675"/>
          <p14:tracePt t="54556" x="5853113" y="5527675"/>
          <p14:tracePt t="54675" x="5864225" y="5554663"/>
          <p14:tracePt t="54685" x="5880100" y="5576888"/>
          <p14:tracePt t="54695" x="5895975" y="5599113"/>
          <p14:tracePt t="54706" x="5900738" y="5619750"/>
          <p14:tracePt t="54723" x="5907088" y="5630863"/>
          <p14:tracePt t="54740" x="5927725" y="5664200"/>
          <p14:tracePt t="54757" x="5949950" y="5718175"/>
          <p14:tracePt t="54773" x="5949950" y="5745163"/>
          <p14:tracePt t="54790" x="5949950" y="5808663"/>
          <p14:tracePt t="54806" x="5949950" y="5857875"/>
          <p14:tracePt t="54823" x="5949950" y="5873750"/>
          <p14:tracePt t="54840" x="5949950" y="5895975"/>
          <p14:tracePt t="54856" x="5949950" y="5900738"/>
          <p14:tracePt t="54890" x="5949950" y="5911850"/>
          <p14:tracePt t="54907" x="5945188" y="5918200"/>
          <p14:tracePt t="55225" x="5945188" y="5922963"/>
          <p14:tracePt t="55235" x="5945188" y="5927725"/>
          <p14:tracePt t="55245" x="5945188" y="5934075"/>
          <p14:tracePt t="55257" x="5945188" y="5938838"/>
          <p14:tracePt t="55273" x="5945188" y="5945188"/>
          <p14:tracePt t="55295" x="5938838" y="5945188"/>
          <p14:tracePt t="55335" x="5934075" y="5945188"/>
          <p14:tracePt t="55375" x="5927725" y="5945188"/>
          <p14:tracePt t="55746" x="5922963" y="5945188"/>
          <p14:tracePt t="55795" x="5918200" y="5945188"/>
          <p14:tracePt t="55815" x="5911850" y="5945188"/>
          <p14:tracePt t="55825" x="5907088" y="5949950"/>
          <p14:tracePt t="55835" x="5868988" y="5981700"/>
          <p14:tracePt t="55845" x="5853113" y="5999163"/>
          <p14:tracePt t="55873" x="5810250" y="6057900"/>
          <p14:tracePt t="55906" x="5776913" y="6100763"/>
          <p14:tracePt t="55940" x="5776913" y="6107113"/>
          <p14:tracePt t="55956" x="5749925" y="6107113"/>
          <p14:tracePt t="55973" x="5695950" y="6116638"/>
          <p14:tracePt t="55990" x="5565775" y="6127750"/>
          <p14:tracePt t="56007" x="5338763" y="6138863"/>
          <p14:tracePt t="56023" x="5264150" y="6145213"/>
          <p14:tracePt t="56040" x="5133975" y="6145213"/>
          <p14:tracePt t="56056" x="5084763" y="6145213"/>
          <p14:tracePt t="56073" x="5068888" y="6145213"/>
          <p14:tracePt t="56090" x="5014913" y="6145213"/>
          <p14:tracePt t="56106" x="4938713" y="6138863"/>
          <p14:tracePt t="56123" x="4918075" y="6127750"/>
          <p14:tracePt t="56140" x="4879975" y="6122988"/>
          <p14:tracePt t="56156" x="4879975" y="6116638"/>
          <p14:tracePt t="56195" x="4918075" y="6116638"/>
          <p14:tracePt t="56206" x="5030788" y="6122988"/>
          <p14:tracePt t="56223" x="5118100" y="6122988"/>
          <p14:tracePt t="56240" x="5372100" y="6122988"/>
          <p14:tracePt t="56257" x="5680075" y="6107113"/>
          <p14:tracePt t="56273" x="5810250" y="6096000"/>
          <p14:tracePt t="56290" x="6327775" y="6069013"/>
          <p14:tracePt t="56306" x="6970713" y="6053138"/>
          <p14:tracePt t="56323" x="7204075" y="6053138"/>
          <p14:tracePt t="56340" x="7673975" y="6035675"/>
          <p14:tracePt t="56356" x="7804150" y="6035675"/>
          <p14:tracePt t="56405" x="7797800" y="6035675"/>
          <p14:tracePt t="56415" x="7797800" y="6042025"/>
          <p14:tracePt t="56515" x="7793038" y="6053138"/>
          <p14:tracePt t="56525" x="7793038" y="6057900"/>
          <p14:tracePt t="56535" x="7793038" y="6062663"/>
          <p14:tracePt t="56545" x="7786688" y="6069013"/>
          <p14:tracePt t="56575" x="7781925" y="6069013"/>
          <p14:tracePt t="56635" x="7777163" y="6069013"/>
          <p14:tracePt t="56645" x="7754938" y="6073775"/>
          <p14:tracePt t="56655" x="7739063" y="6080125"/>
          <p14:tracePt t="56665" x="7705725" y="6089650"/>
          <p14:tracePt t="56675" x="7651750" y="6096000"/>
          <p14:tracePt t="56690" x="7635875" y="6096000"/>
          <p14:tracePt t="56706" x="7620000" y="6107113"/>
          <p14:tracePt t="56725" x="7620000" y="6111875"/>
          <p14:tracePt t="56775" x="7620000" y="6116638"/>
          <p14:tracePt t="56785" x="7624763" y="6116638"/>
          <p14:tracePt t="56795" x="7631113" y="6116638"/>
          <p14:tracePt t="56806" x="7642225" y="6116638"/>
          <p14:tracePt t="56823" x="7646988" y="6116638"/>
          <p14:tracePt t="56840" x="7696200" y="6116638"/>
          <p14:tracePt t="56856" x="7793038" y="6116638"/>
          <p14:tracePt t="56873" x="7840663" y="6111875"/>
          <p14:tracePt t="56890" x="7970838" y="6100763"/>
          <p14:tracePt t="56906" x="8020050" y="6096000"/>
          <p14:tracePt t="56923" x="8024813" y="6096000"/>
          <p14:tracePt t="56957" x="8031163" y="6089650"/>
          <p14:tracePt t="56973" x="8031163" y="6084888"/>
          <p14:tracePt t="56990" x="8062913" y="6080125"/>
          <p14:tracePt t="57007" x="8132763" y="6069013"/>
          <p14:tracePt t="57023" x="8170863" y="6069013"/>
          <p14:tracePt t="57040" x="8235950" y="6069013"/>
          <p14:tracePt t="57095" x="8235950" y="6062663"/>
          <p14:tracePt t="57125" x="8235950" y="6057900"/>
          <p14:tracePt t="57165" x="8231188" y="6053138"/>
          <p14:tracePt t="57185" x="8224838" y="6046788"/>
          <p14:tracePt t="57375" x="8220075" y="6046788"/>
          <p14:tracePt t="57475" x="8220075" y="6053138"/>
          <p14:tracePt t="57616" x="8204200" y="6053138"/>
          <p14:tracePt t="57626" x="8166100" y="6062663"/>
          <p14:tracePt t="57635" x="8101013" y="6069013"/>
          <p14:tracePt t="57645" x="8062913" y="6069013"/>
          <p14:tracePt t="57656" x="7959725" y="6089650"/>
          <p14:tracePt t="57673" x="7896225" y="6100763"/>
          <p14:tracePt t="57690" x="7723188" y="6127750"/>
          <p14:tracePt t="57723" x="7446963" y="6149975"/>
          <p14:tracePt t="57757" x="7150100" y="6165850"/>
          <p14:tracePt t="57790" x="6988175" y="6176963"/>
          <p14:tracePt t="57806" x="6927850" y="6176963"/>
          <p14:tracePt t="57823" x="6880225" y="6176963"/>
          <p14:tracePt t="57840" x="6770688" y="6199188"/>
          <p14:tracePt t="57856" x="6680200" y="6203950"/>
          <p14:tracePt t="57873" x="6626225" y="6203950"/>
          <p14:tracePt t="57890" x="6599238" y="6208713"/>
          <p14:tracePt t="57906" x="6577013" y="6208713"/>
          <p14:tracePt t="57923" x="6570663" y="6208713"/>
          <p14:tracePt t="57940" x="6550025" y="6208713"/>
          <p14:tracePt t="57956" x="6489700" y="6208713"/>
          <p14:tracePt t="57973" x="6453188" y="6208713"/>
          <p14:tracePt t="57990" x="6419850" y="6208713"/>
          <p14:tracePt t="58006" x="6408738" y="6208713"/>
          <p14:tracePt t="58023" x="6403975" y="6208713"/>
          <p14:tracePt t="58040" x="6403975" y="6203950"/>
          <p14:tracePt t="58056" x="6403975" y="6199188"/>
          <p14:tracePt t="58085" x="6403975" y="6192838"/>
          <p14:tracePt t="58105" x="6403975" y="6188075"/>
          <p14:tracePt t="58125" x="6403975" y="6181725"/>
          <p14:tracePt t="58255" x="6403975" y="6176963"/>
          <p14:tracePt t="58265" x="6403975" y="6172200"/>
          <p14:tracePt t="58275" x="6408738" y="6172200"/>
          <p14:tracePt t="58290" x="6415088" y="6172200"/>
          <p14:tracePt t="58306" x="6419850" y="6172200"/>
          <p14:tracePt t="58323" x="6419850" y="6165850"/>
          <p14:tracePt t="58405" x="6419850" y="6161088"/>
          <p14:tracePt t="58745" x="6453188" y="6161088"/>
          <p14:tracePt t="58755" x="6500813" y="6161088"/>
          <p14:tracePt t="58765" x="6554788" y="6161088"/>
          <p14:tracePt t="58775" x="6653213" y="6161088"/>
          <p14:tracePt t="58790" x="6716713" y="6161088"/>
          <p14:tracePt t="58806" x="6896100" y="6161088"/>
          <p14:tracePt t="58823" x="6954838" y="6161088"/>
          <p14:tracePt t="58840" x="7073900" y="6161088"/>
          <p14:tracePt t="58873" x="7085013" y="6161088"/>
          <p14:tracePt t="58940" x="7085013" y="6154738"/>
          <p14:tracePt t="59225" x="7127875" y="6154738"/>
          <p14:tracePt t="59235" x="7192963" y="6154738"/>
          <p14:tracePt t="59245" x="7305675" y="6154738"/>
          <p14:tracePt t="59256" x="7366000" y="6154738"/>
          <p14:tracePt t="59273" x="7431088" y="6154738"/>
          <p14:tracePt t="59290" x="7581900" y="6154738"/>
          <p14:tracePt t="59306" x="7723188" y="6145213"/>
          <p14:tracePt t="59323" x="7766050" y="6145213"/>
          <p14:tracePt t="59356" x="7900988" y="6127750"/>
          <p14:tracePt t="59390" x="7954963" y="6122988"/>
          <p14:tracePt t="59423" x="7959725" y="6122988"/>
          <p14:tracePt t="59465" x="7966075" y="6122988"/>
          <p14:tracePt t="59475" x="7970838" y="6122988"/>
          <p14:tracePt t="59495" x="7977188" y="6122988"/>
          <p14:tracePt t="59546" x="7981950" y="6122988"/>
          <p14:tracePt t="59555" x="7997825" y="6122988"/>
          <p14:tracePt t="59565" x="8020050" y="6122988"/>
          <p14:tracePt t="59575" x="8040688" y="6127750"/>
          <p14:tracePt t="59590" x="8051800" y="6127750"/>
          <p14:tracePt t="59606" x="8062913" y="6134100"/>
          <p14:tracePt t="60125" x="8062913" y="6138863"/>
          <p14:tracePt t="60135" x="8058150" y="6138863"/>
          <p14:tracePt t="60145" x="8051800" y="6145213"/>
          <p14:tracePt t="60156" x="8047038" y="6145213"/>
          <p14:tracePt t="60173" x="8040688" y="6145213"/>
          <p14:tracePt t="60190" x="8031163" y="6145213"/>
          <p14:tracePt t="60207" x="8008938" y="6111875"/>
          <p14:tracePt t="60223" x="8004175" y="6089650"/>
          <p14:tracePt t="60256" x="7993063" y="6030913"/>
          <p14:tracePt t="60290" x="7997825" y="5992813"/>
          <p14:tracePt t="60323" x="8051800" y="5972175"/>
          <p14:tracePt t="60340" x="8089900" y="5972175"/>
          <p14:tracePt t="60373" x="8094663" y="5972175"/>
          <p14:tracePt t="60390" x="8094663" y="5981700"/>
          <p14:tracePt t="60406" x="8094663" y="5988050"/>
          <p14:tracePt t="60423" x="8094663" y="5992813"/>
          <p14:tracePt t="60440" x="8094663" y="5999163"/>
          <p14:tracePt t="60456" x="8094663" y="6003925"/>
          <p14:tracePt t="60473" x="8094663" y="6008688"/>
          <p14:tracePt t="60715" x="8089900" y="6008688"/>
          <p14:tracePt t="60735" x="8085138" y="6026150"/>
          <p14:tracePt t="60746" x="8078788" y="6030913"/>
          <p14:tracePt t="60755" x="8078788" y="6035675"/>
          <p14:tracePt t="60776" x="8078788" y="6042025"/>
          <p14:tracePt t="60835" x="8078788" y="6046788"/>
          <p14:tracePt t="60895" x="8074025" y="6053138"/>
          <p14:tracePt t="61735" x="8040688" y="6080125"/>
          <p14:tracePt t="61745" x="7981950" y="6116638"/>
          <p14:tracePt t="61756" x="7939088" y="6145213"/>
          <p14:tracePt t="61765" x="7905750" y="6161088"/>
          <p14:tracePt t="61776" x="7840663" y="6199188"/>
          <p14:tracePt t="61790" x="7808913" y="6215063"/>
          <p14:tracePt t="61806" x="7696200" y="6257925"/>
          <p14:tracePt t="61823" x="7669213" y="6269038"/>
          <p14:tracePt t="61856" x="7354888" y="6316663"/>
          <p14:tracePt t="61890" x="7069138" y="6327775"/>
          <p14:tracePt t="61923" x="6738938" y="6327775"/>
          <p14:tracePt t="61940" x="6527800" y="6323013"/>
          <p14:tracePt t="61956" x="6323013" y="6300788"/>
          <p14:tracePt t="61973" x="6257925" y="6289675"/>
          <p14:tracePt t="61990" x="5992813" y="6269038"/>
          <p14:tracePt t="62007" x="5776913" y="6246813"/>
          <p14:tracePt t="62023" x="5711825" y="6242050"/>
          <p14:tracePt t="62040" x="5545138" y="6199188"/>
          <p14:tracePt t="62056" x="5387975" y="6149975"/>
          <p14:tracePt t="62073" x="5334000" y="6134100"/>
          <p14:tracePt t="62090" x="5230813" y="6069013"/>
          <p14:tracePt t="62106" x="5138738" y="5992813"/>
          <p14:tracePt t="62123" x="5129213" y="5972175"/>
          <p14:tracePt t="62140" x="5106988" y="5927725"/>
          <p14:tracePt t="62156" x="5106988" y="5907088"/>
          <p14:tracePt t="62173" x="5106988" y="5880100"/>
          <p14:tracePt t="62190" x="5118100" y="5826125"/>
          <p14:tracePt t="62206" x="5145088" y="5776913"/>
          <p14:tracePt t="62223" x="5176838" y="5745163"/>
          <p14:tracePt t="62240" x="5257800" y="5684838"/>
          <p14:tracePt t="62256" x="5376863" y="5626100"/>
          <p14:tracePt t="62273" x="5480050" y="5603875"/>
          <p14:tracePt t="62290" x="5637213" y="5565775"/>
          <p14:tracePt t="62306" x="5842000" y="5545138"/>
          <p14:tracePt t="62323" x="5965825" y="5534025"/>
          <p14:tracePt t="62340" x="6073775" y="5527675"/>
          <p14:tracePt t="62356" x="6165850" y="5527675"/>
          <p14:tracePt t="62373" x="6208713" y="5527675"/>
          <p14:tracePt t="62390" x="6280150" y="5527675"/>
          <p14:tracePt t="62406" x="6388100" y="5545138"/>
          <p14:tracePt t="62423" x="6430963" y="5565775"/>
          <p14:tracePt t="62440" x="6550025" y="5599113"/>
          <p14:tracePt t="62456" x="6696075" y="5668963"/>
          <p14:tracePt t="62473" x="6727825" y="5684838"/>
          <p14:tracePt t="62490" x="6797675" y="5734050"/>
          <p14:tracePt t="62506" x="6853238" y="5776913"/>
          <p14:tracePt t="62523" x="6858000" y="5792788"/>
          <p14:tracePt t="62540" x="6880225" y="5835650"/>
          <p14:tracePt t="62557" x="6896100" y="5884863"/>
          <p14:tracePt t="62573" x="6900863" y="5907088"/>
          <p14:tracePt t="62590" x="6907213" y="5927725"/>
          <p14:tracePt t="62607" x="6907213" y="5934075"/>
          <p14:tracePt t="62665" x="6907213" y="5938838"/>
          <p14:tracePt t="62705" x="6907213" y="5949950"/>
          <p14:tracePt t="62715" x="6907213" y="5954713"/>
          <p14:tracePt t="62725" x="6907213" y="5961063"/>
          <p14:tracePt t="62740" x="6900863" y="5976938"/>
          <p14:tracePt t="62756" x="6889750" y="5988050"/>
          <p14:tracePt t="62773" x="6889750" y="5992813"/>
          <p14:tracePt t="62790" x="6889750" y="5999163"/>
          <p14:tracePt t="62885" x="6889750" y="6003925"/>
          <p14:tracePt t="62895" x="6889750" y="6008688"/>
          <p14:tracePt t="62905" x="6889750" y="6015038"/>
          <p14:tracePt t="65096" x="6019800" y="6030913"/>
          <p14:tracePt t="65105" x="5895975" y="6003925"/>
          <p14:tracePt t="65116" x="5711825" y="5954713"/>
          <p14:tracePt t="65125" x="5583238" y="5922963"/>
          <p14:tracePt t="65140" x="5318125" y="5842000"/>
          <p14:tracePt t="65173" x="4729163" y="5527675"/>
          <p14:tracePt t="65206" x="4302125" y="5183188"/>
          <p14:tracePt t="65240" x="4279900" y="5145088"/>
          <p14:tracePt t="67409" x="3686175" y="4621213"/>
          <p14:tracePt t="67415" x="3605213" y="4594225"/>
          <p14:tracePt t="67423" x="2960688" y="4452938"/>
          <p14:tracePt t="67440" x="2859088" y="4441825"/>
          <p14:tracePt t="67473" x="2636838" y="4410075"/>
          <p14:tracePt t="67506" x="2513013" y="4318000"/>
          <p14:tracePt t="67540" x="2425700" y="4257675"/>
          <p14:tracePt t="67556" x="2371725" y="4210050"/>
          <p14:tracePt t="67573" x="2355850" y="4198938"/>
          <p14:tracePt t="67590" x="2351088" y="4187825"/>
          <p14:tracePt t="67606" x="2351088" y="4183063"/>
          <p14:tracePt t="67640" x="2351088" y="4176713"/>
          <p14:tracePt t="67656" x="2344738" y="4160838"/>
          <p14:tracePt t="67673" x="2324100" y="4144963"/>
          <p14:tracePt t="67690" x="2259013" y="4086225"/>
          <p14:tracePt t="67706" x="2220913" y="4041775"/>
          <p14:tracePt t="67723" x="2189163" y="4003675"/>
          <p14:tracePt t="67740" x="2155825" y="3949700"/>
          <p14:tracePt t="67756" x="2135188" y="3906838"/>
          <p14:tracePt t="67773" x="2124075" y="3868738"/>
          <p14:tracePt t="67790" x="2124075" y="3836988"/>
          <p14:tracePt t="67806" x="2124075" y="3821113"/>
          <p14:tracePt t="67823" x="2124075" y="3814763"/>
          <p14:tracePt t="67840" x="2128838" y="3805238"/>
          <p14:tracePt t="67856" x="2139950" y="3794125"/>
          <p14:tracePt t="67873" x="2144713" y="3794125"/>
          <p14:tracePt t="67890" x="2144713" y="3787775"/>
          <p14:tracePt t="67906" x="2144713" y="3783013"/>
          <p14:tracePt t="68035" x="2151063" y="3783013"/>
          <p14:tracePt t="68415" x="2151063" y="3787775"/>
          <p14:tracePt t="68425" x="2166938" y="3794125"/>
          <p14:tracePt t="68435" x="2178050" y="3798888"/>
          <p14:tracePt t="68445" x="2189163" y="3805238"/>
          <p14:tracePt t="68473" x="2232025" y="3821113"/>
          <p14:tracePt t="68506" x="2389188" y="3859213"/>
          <p14:tracePt t="68540" x="2701925" y="3913188"/>
          <p14:tracePt t="68556" x="2928938" y="3922713"/>
          <p14:tracePt t="68573" x="3016250" y="3922713"/>
          <p14:tracePt t="68590" x="3306763" y="3922713"/>
          <p14:tracePt t="68606" x="3560763" y="3917950"/>
          <p14:tracePt t="68623" x="3652838" y="3906838"/>
          <p14:tracePt t="68640" x="3832225" y="3895725"/>
          <p14:tracePt t="68656" x="3933825" y="3886200"/>
          <p14:tracePt t="68673" x="4021138" y="3886200"/>
          <p14:tracePt t="68690" x="4187825" y="3879850"/>
          <p14:tracePt t="68706" x="4367213" y="3868738"/>
          <p14:tracePt t="68723" x="4576763" y="3852863"/>
          <p14:tracePt t="68740" x="4922838" y="3832225"/>
          <p14:tracePt t="68756" x="5160963" y="3810000"/>
          <p14:tracePt t="68773" x="5338763" y="3798888"/>
          <p14:tracePt t="68790" x="5453063" y="3798888"/>
          <p14:tracePt t="68806" x="5518150" y="3798888"/>
          <p14:tracePt t="68823" x="5545138" y="3798888"/>
          <p14:tracePt t="68840" x="5572125" y="3798888"/>
          <p14:tracePt t="68856" x="5592763" y="3794125"/>
          <p14:tracePt t="68873" x="5599113" y="3787775"/>
          <p14:tracePt t="68890" x="5603875" y="3787775"/>
          <p14:tracePt t="69165" x="5583238" y="3771900"/>
          <p14:tracePt t="69175" x="5480050" y="3767138"/>
          <p14:tracePt t="69185" x="5419725" y="3767138"/>
          <p14:tracePt t="69196" x="5356225" y="3767138"/>
          <p14:tracePt t="69206" x="5253038" y="3767138"/>
          <p14:tracePt t="69240" x="5095875" y="3767138"/>
          <p14:tracePt t="69273" x="4960938" y="3783013"/>
          <p14:tracePt t="69306" x="4587875" y="3821113"/>
          <p14:tracePt t="69323" x="4502150" y="3821113"/>
          <p14:tracePt t="69340" x="4275138" y="3832225"/>
          <p14:tracePt t="69356" x="4064000" y="3841750"/>
          <p14:tracePt t="69373" x="3994150" y="3852863"/>
          <p14:tracePt t="69390" x="3852863" y="3863975"/>
          <p14:tracePt t="69406" x="3787775" y="3868738"/>
          <p14:tracePt t="69423" x="3760788" y="3868738"/>
          <p14:tracePt t="69440" x="3679825" y="3879850"/>
          <p14:tracePt t="69456" x="3625850" y="3879850"/>
          <p14:tracePt t="69473" x="3544888" y="3886200"/>
          <p14:tracePt t="69490" x="3441700" y="3895725"/>
          <p14:tracePt t="69506" x="3394075" y="3895725"/>
          <p14:tracePt t="69523" x="3382963" y="3902075"/>
          <p14:tracePt t="69540" x="3378200" y="3902075"/>
          <p14:tracePt t="71336" x="3378200" y="3944938"/>
          <p14:tracePt t="71346" x="3378200" y="4171950"/>
          <p14:tracePt t="71355" x="3378200" y="4257675"/>
          <p14:tracePt t="71365" x="3378200" y="4349750"/>
          <p14:tracePt t="71375" x="3378200" y="4522788"/>
          <p14:tracePt t="71390" x="3378200" y="4610100"/>
          <p14:tracePt t="71406" x="3378200" y="4841875"/>
          <p14:tracePt t="71440" x="3367088" y="5084763"/>
          <p14:tracePt t="71473" x="3351213" y="5219700"/>
          <p14:tracePt t="71506" x="3270250" y="5410200"/>
          <p14:tracePt t="71523" x="3252788" y="5437188"/>
          <p14:tracePt t="71540" x="3209925" y="5527675"/>
          <p14:tracePt t="71556" x="3182938" y="5630863"/>
          <p14:tracePt t="71573" x="3178175" y="5657850"/>
          <p14:tracePt t="71590" x="3178175" y="5738813"/>
          <p14:tracePt t="71606" x="3178175" y="5788025"/>
          <p14:tracePt t="71623" x="3178175" y="5799138"/>
          <p14:tracePt t="71640" x="3178175" y="5819775"/>
          <p14:tracePt t="71656" x="3178175" y="5826125"/>
          <p14:tracePt t="71673" x="3178175" y="5830888"/>
          <p14:tracePt t="71690" x="3178175" y="5853113"/>
          <p14:tracePt t="71706" x="3182938" y="5895975"/>
          <p14:tracePt t="71723" x="3187700" y="5907088"/>
          <p14:tracePt t="71740" x="3221038" y="5954713"/>
          <p14:tracePt t="71756" x="3248025" y="5999163"/>
          <p14:tracePt t="71773" x="3252788" y="6015038"/>
          <p14:tracePt t="71790" x="3263900" y="60309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24417C-0E21-4E0D-B8B0-E661C986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句動詞の意味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C1CA6A-8DF4-49D6-8322-7AD724C60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4384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look into</a:t>
            </a:r>
            <a:r>
              <a:rPr lang="ja-JP" altLang="en-US" dirty="0"/>
              <a:t>　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１．覗き込む</a:t>
            </a:r>
            <a:endParaRPr kumimoji="1" lang="ja-JP" altLang="en-US" dirty="0"/>
          </a:p>
        </p:txBody>
      </p:sp>
      <p:pic>
        <p:nvPicPr>
          <p:cNvPr id="1028" name="Picture 4" descr="空のダンボール箱のイラスト">
            <a:extLst>
              <a:ext uri="{FF2B5EF4-FFF2-40B4-BE49-F238E27FC236}">
                <a16:creationId xmlns:a16="http://schemas.microsoft.com/office/drawing/2014/main" id="{15B5561F-FB18-4F59-8535-9422C96E9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849" y="2744366"/>
            <a:ext cx="42862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8157F84-9D82-420D-9160-879E1B218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4164">
            <a:off x="6803434" y="1163846"/>
            <a:ext cx="1377561" cy="1377561"/>
          </a:xfrm>
          <a:prstGeom prst="rect">
            <a:avLst/>
          </a:prstGeom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27FBB83C-B509-4120-95D6-4A2F7BF5AAFE}"/>
              </a:ext>
            </a:extLst>
          </p:cNvPr>
          <p:cNvSpPr/>
          <p:nvPr/>
        </p:nvSpPr>
        <p:spPr>
          <a:xfrm rot="3097522">
            <a:off x="5923226" y="1930109"/>
            <a:ext cx="210510" cy="21840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F3B67822-9BA8-426E-9F76-FC6B6A376CDF}"/>
              </a:ext>
            </a:extLst>
          </p:cNvPr>
          <p:cNvSpPr txBox="1">
            <a:spLocks/>
          </p:cNvSpPr>
          <p:nvPr/>
        </p:nvSpPr>
        <p:spPr>
          <a:xfrm>
            <a:off x="1047894" y="5770951"/>
            <a:ext cx="10515600" cy="577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２．調べる、調査する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46CABDD-0BCA-48AF-849F-77D6900E0651}"/>
              </a:ext>
            </a:extLst>
          </p:cNvPr>
          <p:cNvCxnSpPr/>
          <p:nvPr/>
        </p:nvCxnSpPr>
        <p:spPr>
          <a:xfrm>
            <a:off x="1861692" y="3128311"/>
            <a:ext cx="0" cy="19017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F10F7D7B-3005-4DAE-A38B-F177F0C25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1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11"/>
    </mc:Choice>
    <mc:Fallback>
      <p:transition spd="slow" advTm="34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6" x="3248025" y="5862638"/>
          <p14:tracePt t="1925" x="3248025" y="5830888"/>
          <p14:tracePt t="1935" x="3252788" y="5819775"/>
          <p14:tracePt t="1946" x="3259138" y="5799138"/>
          <p14:tracePt t="1963" x="3270250" y="5761038"/>
          <p14:tracePt t="1996" x="3279775" y="5619750"/>
          <p14:tracePt t="2029" x="3279775" y="5522913"/>
          <p14:tracePt t="2063" x="3225800" y="5356225"/>
          <p14:tracePt t="2079" x="3182938" y="5291138"/>
          <p14:tracePt t="2096" x="3140075" y="5203825"/>
          <p14:tracePt t="2113" x="3124200" y="5172075"/>
          <p14:tracePt t="2129" x="3113088" y="5133975"/>
          <p14:tracePt t="2146" x="3097213" y="5111750"/>
          <p14:tracePt t="2163" x="3097213" y="5102225"/>
          <p14:tracePt t="2179" x="3090863" y="5091113"/>
          <p14:tracePt t="2196" x="3086100" y="5073650"/>
          <p14:tracePt t="2213" x="3086100" y="5068888"/>
          <p14:tracePt t="2229" x="3079750" y="5057775"/>
          <p14:tracePt t="2246" x="3074988" y="5053013"/>
          <p14:tracePt t="2263" x="3074988" y="5046663"/>
          <p14:tracePt t="6047" x="3048000" y="4864100"/>
          <p14:tracePt t="6054" x="3043238" y="4852988"/>
          <p14:tracePt t="6064" x="3036888" y="4830763"/>
          <p14:tracePt t="6079" x="3025775" y="4810125"/>
          <p14:tracePt t="6112" x="2967038" y="4745038"/>
          <p14:tracePt t="6146" x="2843213" y="4691063"/>
          <p14:tracePt t="6179" x="2798763" y="4603750"/>
          <p14:tracePt t="6196" x="2762250" y="4533900"/>
          <p14:tracePt t="6212" x="2740025" y="4511675"/>
          <p14:tracePt t="6229" x="2674938" y="4437063"/>
          <p14:tracePt t="6246" x="2643188" y="4383088"/>
          <p14:tracePt t="6262" x="2625725" y="4360863"/>
          <p14:tracePt t="6279" x="2605088" y="4302125"/>
          <p14:tracePt t="6296" x="2571750" y="4225925"/>
          <p14:tracePt t="6312" x="2540000" y="4160838"/>
          <p14:tracePt t="6329" x="2508250" y="4064000"/>
          <p14:tracePt t="6346" x="2481263" y="3976688"/>
          <p14:tracePt t="6362" x="2463800" y="3913188"/>
          <p14:tracePt t="6379" x="2436813" y="3805238"/>
          <p14:tracePt t="6396" x="2409825" y="3733800"/>
          <p14:tracePt t="6413" x="2371725" y="3663950"/>
          <p14:tracePt t="6429" x="2312988" y="3594100"/>
          <p14:tracePt t="6446" x="2263775" y="3551238"/>
          <p14:tracePt t="6463" x="2259013" y="3529013"/>
          <p14:tracePt t="6479" x="2254250" y="3524250"/>
          <p14:tracePt t="6496" x="2247900" y="3517900"/>
          <p14:tracePt t="6529" x="2247900" y="3513138"/>
          <p14:tracePt t="6565" x="2270125" y="3506788"/>
          <p14:tracePt t="6575" x="2281238" y="3495675"/>
          <p14:tracePt t="6584" x="2301875" y="3475038"/>
          <p14:tracePt t="6596" x="2312988" y="3463925"/>
          <p14:tracePt t="6612" x="2335213" y="3448050"/>
          <p14:tracePt t="6629" x="2355850" y="3405188"/>
          <p14:tracePt t="6646" x="2366963" y="3382963"/>
          <p14:tracePt t="6662" x="2371725" y="3378200"/>
          <p14:tracePt t="6679" x="2389188" y="3351213"/>
          <p14:tracePt t="6696" x="2459038" y="3313113"/>
          <p14:tracePt t="6713" x="2490788" y="3286125"/>
          <p14:tracePt t="6729" x="2593975" y="3232150"/>
          <p14:tracePt t="6746" x="2686050" y="3171825"/>
          <p14:tracePt t="6762" x="2717800" y="3133725"/>
          <p14:tracePt t="6779" x="2809875" y="3043238"/>
          <p14:tracePt t="6796" x="2897188" y="2913063"/>
          <p14:tracePt t="6812" x="2917825" y="2874963"/>
          <p14:tracePt t="6829" x="2933700" y="2728913"/>
          <p14:tracePt t="6846" x="2928938" y="2589213"/>
          <p14:tracePt t="6862" x="2913063" y="2535238"/>
          <p14:tracePt t="6879" x="2843213" y="2371725"/>
          <p14:tracePt t="6896" x="2767013" y="2247900"/>
          <p14:tracePt t="6913" x="2751138" y="2216150"/>
          <p14:tracePt t="6929" x="2744788" y="2198688"/>
          <p14:tracePt t="6946" x="2744788" y="2193925"/>
          <p14:tracePt t="7235" x="2735263" y="2193925"/>
          <p14:tracePt t="7245" x="2713038" y="2193925"/>
          <p14:tracePt t="7255" x="2690813" y="2205038"/>
          <p14:tracePt t="7265" x="2620963" y="2209800"/>
          <p14:tracePt t="7296" x="2517775" y="2254250"/>
          <p14:tracePt t="7329" x="2409825" y="2274888"/>
          <p14:tracePt t="7362" x="2290763" y="2274888"/>
          <p14:tracePt t="7379" x="2236788" y="2270125"/>
          <p14:tracePt t="7396" x="2139950" y="2254250"/>
          <p14:tracePt t="7413" x="2117725" y="2254250"/>
          <p14:tracePt t="7429" x="2043113" y="2254250"/>
          <p14:tracePt t="7446" x="1989138" y="2254250"/>
          <p14:tracePt t="7462" x="1966913" y="2254250"/>
          <p14:tracePt t="7479" x="1885950" y="2270125"/>
          <p14:tracePt t="7496" x="1816100" y="2286000"/>
          <p14:tracePt t="7512" x="1793875" y="2290763"/>
          <p14:tracePt t="7529" x="1751013" y="2308225"/>
          <p14:tracePt t="7546" x="1654175" y="2312988"/>
          <p14:tracePt t="7562" x="1600200" y="2324100"/>
          <p14:tracePt t="7579" x="1420813" y="2335213"/>
          <p14:tracePt t="7596" x="1296988" y="2344738"/>
          <p14:tracePt t="7612" x="1265238" y="2344738"/>
          <p14:tracePt t="7629" x="1200150" y="2344738"/>
          <p14:tracePt t="7646" x="1123950" y="2344738"/>
          <p14:tracePt t="7662" x="1085850" y="2344738"/>
          <p14:tracePt t="7679" x="966788" y="2339975"/>
          <p14:tracePt t="7696" x="827088" y="2312988"/>
          <p14:tracePt t="7712" x="757238" y="2281238"/>
          <p14:tracePt t="7729" x="658813" y="2227263"/>
          <p14:tracePt t="7746" x="584200" y="2193925"/>
          <p14:tracePt t="7762" x="573088" y="2178050"/>
          <p14:tracePt t="7779" x="539750" y="2135188"/>
          <p14:tracePt t="7796" x="530225" y="2112963"/>
          <p14:tracePt t="7813" x="523875" y="2070100"/>
          <p14:tracePt t="7829" x="503238" y="2020888"/>
          <p14:tracePt t="7846" x="485775" y="1962150"/>
          <p14:tracePt t="7862" x="476250" y="1935163"/>
          <p14:tracePt t="7879" x="476250" y="1863725"/>
          <p14:tracePt t="7896" x="503238" y="1809750"/>
          <p14:tracePt t="7913" x="519113" y="1782763"/>
          <p14:tracePt t="7929" x="546100" y="1755775"/>
          <p14:tracePt t="7946" x="593725" y="1724025"/>
          <p14:tracePt t="7962" x="627063" y="1708150"/>
          <p14:tracePt t="7979" x="708025" y="1690688"/>
          <p14:tracePt t="7996" x="788988" y="1685925"/>
          <p14:tracePt t="8013" x="847725" y="1674813"/>
          <p14:tracePt t="8029" x="896938" y="1674813"/>
          <p14:tracePt t="8046" x="973138" y="1674813"/>
          <p14:tracePt t="8062" x="1004888" y="1674813"/>
          <p14:tracePt t="8079" x="1069975" y="1685925"/>
          <p14:tracePt t="8096" x="1101725" y="1708150"/>
          <p14:tracePt t="8112" x="1112838" y="1719263"/>
          <p14:tracePt t="8129" x="1123950" y="1746250"/>
          <p14:tracePt t="8146" x="1146175" y="1778000"/>
          <p14:tracePt t="8163" x="1155700" y="1800225"/>
          <p14:tracePt t="8179" x="1184275" y="1863725"/>
          <p14:tracePt t="8196" x="1189038" y="1917700"/>
          <p14:tracePt t="8212" x="1189038" y="1935163"/>
          <p14:tracePt t="8229" x="1189038" y="1955800"/>
          <p14:tracePt t="8754" x="1216025" y="1962150"/>
          <p14:tracePt t="8764" x="1270000" y="1973263"/>
          <p14:tracePt t="8774" x="1301750" y="1978025"/>
          <p14:tracePt t="8785" x="1366838" y="2000250"/>
          <p14:tracePt t="8812" x="1485900" y="2027238"/>
          <p14:tracePt t="8846" x="1827213" y="2139950"/>
          <p14:tracePt t="8879" x="2074863" y="2193925"/>
          <p14:tracePt t="8896" x="2182813" y="2243138"/>
          <p14:tracePt t="8912" x="2227263" y="2259013"/>
          <p14:tracePt t="8929" x="2335213" y="2308225"/>
          <p14:tracePt t="8946" x="2389188" y="2335213"/>
          <p14:tracePt t="8962" x="2398713" y="2351088"/>
          <p14:tracePt t="8979" x="2420938" y="2366963"/>
          <p14:tracePt t="8996" x="2425700" y="2366963"/>
          <p14:tracePt t="9012" x="2425700" y="2371725"/>
          <p14:tracePt t="9029" x="2425700" y="2378075"/>
          <p14:tracePt t="9046" x="2425700" y="2389188"/>
          <p14:tracePt t="9063" x="2425700" y="2398713"/>
          <p14:tracePt t="9079" x="2425700" y="2416175"/>
          <p14:tracePt t="9096" x="2432050" y="2420938"/>
          <p14:tracePt t="9185" x="2425700" y="2420938"/>
          <p14:tracePt t="9194" x="2405063" y="2420938"/>
          <p14:tracePt t="9204" x="2382838" y="2420938"/>
          <p14:tracePt t="9214" x="2371725" y="2420938"/>
          <p14:tracePt t="9229" x="2362200" y="2420938"/>
          <p14:tracePt t="9246" x="2328863" y="2432050"/>
          <p14:tracePt t="9262" x="2301875" y="2436813"/>
          <p14:tracePt t="9279" x="2274888" y="2443163"/>
          <p14:tracePt t="9296" x="2232025" y="2452688"/>
          <p14:tracePt t="9312" x="2205038" y="2452688"/>
          <p14:tracePt t="9329" x="2166938" y="2452688"/>
          <p14:tracePt t="9346" x="2108200" y="2447925"/>
          <p14:tracePt t="9362" x="2085975" y="2443163"/>
          <p14:tracePt t="9379" x="2016125" y="2436813"/>
          <p14:tracePt t="9396" x="1928813" y="2425700"/>
          <p14:tracePt t="9413" x="1885950" y="2420938"/>
          <p14:tracePt t="9429" x="1773238" y="2409825"/>
          <p14:tracePt t="9446" x="1674813" y="2389188"/>
          <p14:tracePt t="9462" x="1647825" y="2378075"/>
          <p14:tracePt t="9479" x="1620838" y="2351088"/>
          <p14:tracePt t="9496" x="1609725" y="2324100"/>
          <p14:tracePt t="9512" x="1604963" y="2317750"/>
          <p14:tracePt t="9529" x="1582738" y="2286000"/>
          <p14:tracePt t="9546" x="1573213" y="2254250"/>
          <p14:tracePt t="9563" x="1562100" y="2232025"/>
          <p14:tracePt t="9579" x="1550988" y="2198688"/>
          <p14:tracePt t="9596" x="1546225" y="2155825"/>
          <p14:tracePt t="9612" x="1546225" y="2139950"/>
          <p14:tracePt t="9629" x="1546225" y="2090738"/>
          <p14:tracePt t="9646" x="1550988" y="2047875"/>
          <p14:tracePt t="9662" x="1566863" y="2036763"/>
          <p14:tracePt t="9679" x="1609725" y="2005013"/>
          <p14:tracePt t="9696" x="1719263" y="1982788"/>
          <p14:tracePt t="9712" x="1746250" y="1973263"/>
          <p14:tracePt t="9729" x="1820863" y="1966913"/>
          <p14:tracePt t="9746" x="1863725" y="1955800"/>
          <p14:tracePt t="9762" x="1874838" y="1955800"/>
          <p14:tracePt t="9779" x="1908175" y="1955800"/>
          <p14:tracePt t="9796" x="1955800" y="1955800"/>
          <p14:tracePt t="9812" x="2005013" y="1962150"/>
          <p14:tracePt t="9829" x="2124075" y="1978025"/>
          <p14:tracePt t="9846" x="2193925" y="1993900"/>
          <p14:tracePt t="9863" x="2259013" y="2016125"/>
          <p14:tracePt t="9879" x="2312988" y="2043113"/>
          <p14:tracePt t="9896" x="2355850" y="2081213"/>
          <p14:tracePt t="9913" x="2371725" y="2101850"/>
          <p14:tracePt t="9929" x="2378075" y="2112963"/>
          <p14:tracePt t="9946" x="2382838" y="2128838"/>
          <p14:tracePt t="9962" x="2382838" y="2139950"/>
          <p14:tracePt t="9979" x="2382838" y="2151063"/>
          <p14:tracePt t="9996" x="2382838" y="2162175"/>
          <p14:tracePt t="10105" x="2382838" y="2166938"/>
          <p14:tracePt t="10135" x="2378075" y="2166938"/>
          <p14:tracePt t="10655" x="2382838" y="2166938"/>
          <p14:tracePt t="10665" x="2393950" y="2166938"/>
          <p14:tracePt t="10675" x="2405063" y="2166938"/>
          <p14:tracePt t="10685" x="2420938" y="2166938"/>
          <p14:tracePt t="10696" x="2443163" y="2162175"/>
          <p14:tracePt t="10729" x="2501900" y="2162175"/>
          <p14:tracePt t="10762" x="2593975" y="2162175"/>
          <p14:tracePt t="10796" x="2751138" y="2162175"/>
          <p14:tracePt t="10812" x="2771775" y="2151063"/>
          <p14:tracePt t="10829" x="2805113" y="2144713"/>
          <p14:tracePt t="10846" x="2816225" y="2144713"/>
          <p14:tracePt t="10862" x="2820988" y="2139950"/>
          <p14:tracePt t="10879" x="2825750" y="2124075"/>
          <p14:tracePt t="10896" x="2852738" y="2117725"/>
          <p14:tracePt t="10912" x="2863850" y="2112963"/>
          <p14:tracePt t="10929" x="2890838" y="2090738"/>
          <p14:tracePt t="10946" x="2906713" y="2085975"/>
          <p14:tracePt t="10962" x="2913063" y="2085975"/>
          <p14:tracePt t="10979" x="2917825" y="2085975"/>
          <p14:tracePt t="10996" x="2917825" y="2081213"/>
          <p14:tracePt t="14346" x="3021013" y="2270125"/>
          <p14:tracePt t="14354" x="3032125" y="2286000"/>
          <p14:tracePt t="14365" x="3032125" y="2290763"/>
          <p14:tracePt t="14379" x="3048000" y="2297113"/>
          <p14:tracePt t="14413" x="3063875" y="2308225"/>
          <p14:tracePt t="14446" x="3070225" y="2308225"/>
          <p14:tracePt t="14479" x="3070225" y="2301875"/>
          <p14:tracePt t="14504" x="3059113" y="2301875"/>
          <p14:tracePt t="14514" x="3043238" y="2301875"/>
          <p14:tracePt t="14529" x="3016250" y="2297113"/>
          <p14:tracePt t="14546" x="2901950" y="2297113"/>
          <p14:tracePt t="14563" x="2847975" y="2297113"/>
          <p14:tracePt t="14579" x="2755900" y="2281238"/>
          <p14:tracePt t="14596" x="2717800" y="2263775"/>
          <p14:tracePt t="14613" x="2713038" y="2259013"/>
          <p14:tracePt t="14629" x="2708275" y="2254250"/>
          <p14:tracePt t="14646" x="2686050" y="2254250"/>
          <p14:tracePt t="14662" x="2647950" y="2247900"/>
          <p14:tracePt t="14679" x="2517775" y="2247900"/>
          <p14:tracePt t="14696" x="2405063" y="2247900"/>
          <p14:tracePt t="14713" x="2366963" y="2247900"/>
          <p14:tracePt t="14729" x="2339975" y="2247900"/>
          <p14:tracePt t="14765" x="2335213" y="2247900"/>
          <p14:tracePt t="14774" x="2317750" y="2247900"/>
          <p14:tracePt t="14785" x="2301875" y="2247900"/>
          <p14:tracePt t="14796" x="2243138" y="2263775"/>
          <p14:tracePt t="14812" x="2209800" y="2274888"/>
          <p14:tracePt t="14829" x="2128838" y="2290763"/>
          <p14:tracePt t="14846" x="2117725" y="2290763"/>
          <p14:tracePt t="14915" x="2112963" y="2290763"/>
          <p14:tracePt t="14924" x="2101850" y="2290763"/>
          <p14:tracePt t="14934" x="2081213" y="2290763"/>
          <p14:tracePt t="14946" x="2070100" y="2290763"/>
          <p14:tracePt t="14962" x="2036763" y="2286000"/>
          <p14:tracePt t="14979" x="1989138" y="2263775"/>
          <p14:tracePt t="14996" x="1946275" y="2243138"/>
          <p14:tracePt t="15012" x="1935163" y="2232025"/>
          <p14:tracePt t="15046" x="1935163" y="2227263"/>
          <p14:tracePt t="15865" x="1939925" y="2227263"/>
          <p14:tracePt t="15874" x="1946275" y="2227263"/>
          <p14:tracePt t="15885" x="1955800" y="2227263"/>
          <p14:tracePt t="15896" x="1978025" y="2227263"/>
          <p14:tracePt t="15913" x="1989138" y="2227263"/>
          <p14:tracePt t="15929" x="2027238" y="2227263"/>
          <p14:tracePt t="15946" x="2047875" y="2227263"/>
          <p14:tracePt t="15963" x="2054225" y="2232025"/>
          <p14:tracePt t="15996" x="2063750" y="2236788"/>
          <p14:tracePt t="16029" x="2070100" y="2236788"/>
          <p14:tracePt t="16165" x="2070100" y="2243138"/>
          <p14:tracePt t="16304" x="2063750" y="2243138"/>
          <p14:tracePt t="16324" x="2058988" y="2243138"/>
          <p14:tracePt t="16415" x="2058988" y="2247900"/>
          <p14:tracePt t="16445" x="2058988" y="2254250"/>
          <p14:tracePt t="16624" x="2054225" y="2254250"/>
          <p14:tracePt t="16644" x="2047875" y="2254250"/>
          <p14:tracePt t="16674" x="2047875" y="2259013"/>
          <p14:tracePt t="17145" x="2058988" y="2259013"/>
          <p14:tracePt t="17154" x="2081213" y="2259013"/>
          <p14:tracePt t="17164" x="2090738" y="2259013"/>
          <p14:tracePt t="17179" x="2101850" y="2259013"/>
          <p14:tracePt t="17212" x="2108200" y="2259013"/>
          <p14:tracePt t="18634" x="2074863" y="2247900"/>
          <p14:tracePt t="18644" x="2047875" y="2247900"/>
          <p14:tracePt t="18655" x="2009775" y="2247900"/>
          <p14:tracePt t="18664" x="1946275" y="2247900"/>
          <p14:tracePt t="18679" x="1908175" y="2247900"/>
          <p14:tracePt t="18712" x="1755775" y="2270125"/>
          <p14:tracePt t="18746" x="1589088" y="2339975"/>
          <p14:tracePt t="18779" x="1485900" y="2362200"/>
          <p14:tracePt t="18796" x="1362075" y="2371725"/>
          <p14:tracePt t="18812" x="1328738" y="2371725"/>
          <p14:tracePt t="18829" x="1243013" y="2371725"/>
          <p14:tracePt t="18846" x="1193800" y="2371725"/>
          <p14:tracePt t="18863" x="1184275" y="2371725"/>
          <p14:tracePt t="18879" x="1173163" y="2371725"/>
          <p14:tracePt t="18896" x="1146175" y="2371725"/>
          <p14:tracePt t="18913" x="1128713" y="2371725"/>
          <p14:tracePt t="18929" x="1069975" y="2371725"/>
          <p14:tracePt t="18946" x="1047750" y="2371725"/>
          <p14:tracePt t="18962" x="1042988" y="2378075"/>
          <p14:tracePt t="19665" x="1042988" y="2389188"/>
          <p14:tracePt t="19675" x="1042988" y="2398713"/>
          <p14:tracePt t="19685" x="1042988" y="2409825"/>
          <p14:tracePt t="19696" x="1042988" y="2416175"/>
          <p14:tracePt t="19712" x="1042988" y="2420938"/>
          <p14:tracePt t="19729" x="1065213" y="2443163"/>
          <p14:tracePt t="19746" x="1135063" y="2463800"/>
          <p14:tracePt t="19763" x="1200150" y="2463800"/>
          <p14:tracePt t="19796" x="1800225" y="2409825"/>
          <p14:tracePt t="19829" x="2589213" y="2301875"/>
          <p14:tracePt t="19862" x="3605213" y="2155825"/>
          <p14:tracePt t="19879" x="4302125" y="2036763"/>
          <p14:tracePt t="19896" x="4945063" y="1944688"/>
          <p14:tracePt t="19912" x="5495925" y="1854200"/>
          <p14:tracePt t="19929" x="5637213" y="1831975"/>
          <p14:tracePt t="19946" x="5988050" y="1782763"/>
          <p14:tracePt t="19962" x="6111875" y="1773238"/>
          <p14:tracePt t="19979" x="6473825" y="1751013"/>
          <p14:tracePt t="19996" x="6792913" y="1724025"/>
          <p14:tracePt t="20012" x="6896100" y="1712913"/>
          <p14:tracePt t="20029" x="7058025" y="1708150"/>
          <p14:tracePt t="20046" x="7188200" y="1685925"/>
          <p14:tracePt t="20079" x="7435850" y="1658938"/>
          <p14:tracePt t="20096" x="7597775" y="1647825"/>
          <p14:tracePt t="20112" x="7700963" y="1636713"/>
          <p14:tracePt t="20129" x="7750175" y="1636713"/>
          <p14:tracePt t="20146" x="7831138" y="1620838"/>
          <p14:tracePt t="20175" x="7831138" y="1616075"/>
          <p14:tracePt t="20179" x="7835900" y="1609725"/>
          <p14:tracePt t="20204" x="7840663" y="1609725"/>
          <p14:tracePt t="20214" x="7840663" y="1604963"/>
          <p14:tracePt t="20229" x="7847013" y="1604963"/>
          <p14:tracePt t="20275" x="7847013" y="1600200"/>
          <p14:tracePt t="20304" x="7847013" y="1609725"/>
          <p14:tracePt t="20314" x="7840663" y="1627188"/>
          <p14:tracePt t="20324" x="7824788" y="1647825"/>
          <p14:tracePt t="20334" x="7804150" y="1681163"/>
          <p14:tracePt t="20346" x="7781925" y="1701800"/>
          <p14:tracePt t="20363" x="7766050" y="1719263"/>
          <p14:tracePt t="20379" x="7739063" y="1746250"/>
          <p14:tracePt t="20396" x="7712075" y="1773238"/>
          <p14:tracePt t="20413" x="7700963" y="1778000"/>
          <p14:tracePt t="20429" x="7669213" y="1809750"/>
          <p14:tracePt t="20446" x="7651750" y="1854200"/>
          <p14:tracePt t="20462" x="7635875" y="1863725"/>
          <p14:tracePt t="20479" x="7597775" y="1908175"/>
          <p14:tracePt t="20496" x="7550150" y="1928813"/>
          <p14:tracePt t="20512" x="7539038" y="1944688"/>
          <p14:tracePt t="20529" x="7473950" y="1978025"/>
          <p14:tracePt t="20546" x="7415213" y="2005013"/>
          <p14:tracePt t="20562" x="7381875" y="2020888"/>
          <p14:tracePt t="20579" x="7316788" y="2070100"/>
          <p14:tracePt t="20596" x="7289800" y="2074863"/>
          <p14:tracePt t="20612" x="7235825" y="2117725"/>
          <p14:tracePt t="20629" x="7116763" y="2193925"/>
          <p14:tracePt t="20646" x="7062788" y="2220913"/>
          <p14:tracePt t="20664" x="7031038" y="2236788"/>
          <p14:tracePt t="20679" x="6916738" y="2301875"/>
          <p14:tracePt t="20696" x="6873875" y="2328863"/>
          <p14:tracePt t="20712" x="6750050" y="2393950"/>
          <p14:tracePt t="20729" x="6646863" y="2436813"/>
          <p14:tracePt t="20746" x="6588125" y="2470150"/>
          <p14:tracePt t="20762" x="6543675" y="2497138"/>
          <p14:tracePt t="20779" x="6442075" y="2540000"/>
          <p14:tracePt t="20796" x="6372225" y="2582863"/>
          <p14:tracePt t="20812" x="6289675" y="2625725"/>
          <p14:tracePt t="20829" x="6145213" y="2697163"/>
          <p14:tracePt t="20846" x="6111875" y="2713038"/>
          <p14:tracePt t="20863" x="6080125" y="2733675"/>
          <p14:tracePt t="20879" x="6053138" y="2762250"/>
          <p14:tracePt t="20896" x="6008688" y="2805113"/>
          <p14:tracePt t="20912" x="5976938" y="2843213"/>
          <p14:tracePt t="20929" x="5949950" y="2874963"/>
          <p14:tracePt t="20946" x="5884863" y="2928938"/>
          <p14:tracePt t="20962" x="5853113" y="2955925"/>
          <p14:tracePt t="20979" x="5815013" y="2998788"/>
          <p14:tracePt t="20996" x="5772150" y="3052763"/>
          <p14:tracePt t="21013" x="5754688" y="3074988"/>
          <p14:tracePt t="21029" x="5691188" y="3133725"/>
          <p14:tracePt t="21046" x="5619750" y="3214688"/>
          <p14:tracePt t="21062" x="5588000" y="3252788"/>
          <p14:tracePt t="21079" x="5534025" y="3306763"/>
          <p14:tracePt t="21096" x="5464175" y="3355975"/>
          <p14:tracePt t="21113" x="5453063" y="3371850"/>
          <p14:tracePt t="21129" x="5399088" y="3414713"/>
          <p14:tracePt t="21146" x="5356225" y="3452813"/>
          <p14:tracePt t="21163" x="5338763" y="3475038"/>
          <p14:tracePt t="21179" x="5318125" y="3495675"/>
          <p14:tracePt t="21196" x="5246688" y="3560763"/>
          <p14:tracePt t="21212" x="5237163" y="3567113"/>
          <p14:tracePt t="21229" x="5210175" y="3598863"/>
          <p14:tracePt t="21263" x="5156200" y="3648075"/>
          <p14:tracePt t="21279" x="5138738" y="3652838"/>
          <p14:tracePt t="21296" x="5106988" y="3675063"/>
          <p14:tracePt t="21312" x="5095875" y="3686175"/>
          <p14:tracePt t="21329" x="5084763" y="3695700"/>
          <p14:tracePt t="21346" x="5080000" y="3702050"/>
          <p14:tracePt t="21362" x="5075238" y="3702050"/>
          <p14:tracePt t="22064" x="5080000" y="3702050"/>
          <p14:tracePt t="22074" x="5084763" y="3702050"/>
          <p14:tracePt t="22085" x="5095875" y="3706813"/>
          <p14:tracePt t="22096" x="5118100" y="3706813"/>
          <p14:tracePt t="22112" x="5122863" y="3713163"/>
          <p14:tracePt t="22129" x="5145088" y="3722688"/>
          <p14:tracePt t="22146" x="5156200" y="3729038"/>
          <p14:tracePt t="22175" x="5160963" y="3729038"/>
          <p14:tracePt t="22196" x="5165725" y="3729038"/>
          <p14:tracePt t="22274" x="5165725" y="3733800"/>
          <p14:tracePt t="23475" x="5176838" y="3733800"/>
          <p14:tracePt t="23485" x="5257800" y="3733800"/>
          <p14:tracePt t="23494" x="5410200" y="3733800"/>
          <p14:tracePt t="23504" x="5745163" y="3733800"/>
          <p14:tracePt t="23515" x="5911850" y="3713163"/>
          <p14:tracePt t="23529" x="6257925" y="3663950"/>
          <p14:tracePt t="23546" x="6561138" y="3641725"/>
          <p14:tracePt t="23579" x="6943725" y="3582988"/>
          <p14:tracePt t="23612" x="7015163" y="3594100"/>
          <p14:tracePt t="23646" x="6988175" y="3706813"/>
          <p14:tracePt t="23662" x="6988175" y="3744913"/>
          <p14:tracePt t="23679" x="6992938" y="3767138"/>
          <p14:tracePt t="23696" x="6992938" y="3810000"/>
          <p14:tracePt t="23712" x="6992938" y="3832225"/>
          <p14:tracePt t="23729" x="6981825" y="3868738"/>
          <p14:tracePt t="23746" x="6923088" y="3956050"/>
          <p14:tracePt t="23762" x="6862763" y="4014788"/>
          <p14:tracePt t="23779" x="6604000" y="4225925"/>
          <p14:tracePt t="23796" x="6257925" y="4484688"/>
          <p14:tracePt t="23812" x="6176963" y="4560888"/>
          <p14:tracePt t="23829" x="6030913" y="4691063"/>
          <p14:tracePt t="23846" x="5954713" y="4792663"/>
          <p14:tracePt t="23862" x="5922963" y="4830763"/>
          <p14:tracePt t="23879" x="5761038" y="4949825"/>
          <p14:tracePt t="23896" x="5484813" y="5080000"/>
          <p14:tracePt t="23913" x="5383213" y="5111750"/>
          <p14:tracePt t="23929" x="5133975" y="5145088"/>
          <p14:tracePt t="23946" x="4879975" y="5095875"/>
          <p14:tracePt t="23962" x="4799013" y="5053013"/>
          <p14:tracePt t="23979" x="4518025" y="4830763"/>
          <p14:tracePt t="23996" x="4079875" y="4425950"/>
          <p14:tracePt t="24012" x="3906838" y="4252913"/>
          <p14:tracePt t="24029" x="3490913" y="3852863"/>
          <p14:tracePt t="24046" x="3286125" y="3609975"/>
          <p14:tracePt t="24062" x="3243263" y="3517900"/>
          <p14:tracePt t="24079" x="3232150" y="3241675"/>
          <p14:tracePt t="24096" x="3279775" y="3070225"/>
          <p14:tracePt t="24112" x="3387725" y="2924175"/>
          <p14:tracePt t="24129" x="3663950" y="2670175"/>
          <p14:tracePt t="24146" x="4014788" y="2470150"/>
          <p14:tracePt t="24162" x="4457700" y="2301875"/>
          <p14:tracePt t="24179" x="5160963" y="2166938"/>
          <p14:tracePt t="24196" x="5576888" y="2097088"/>
          <p14:tracePt t="24212" x="5965825" y="2081213"/>
          <p14:tracePt t="24229" x="6192838" y="2097088"/>
          <p14:tracePt t="24246" x="6365875" y="2198688"/>
          <p14:tracePt t="24262" x="6419850" y="2290763"/>
          <p14:tracePt t="24279" x="6435725" y="2447925"/>
          <p14:tracePt t="24296" x="6457950" y="2636838"/>
          <p14:tracePt t="24312" x="6469063" y="2762250"/>
          <p14:tracePt t="24329" x="6484938" y="2890838"/>
          <p14:tracePt t="24346" x="6507163" y="3021013"/>
          <p14:tracePt t="24362" x="6507163" y="3063875"/>
          <p14:tracePt t="24379" x="6516688" y="3133725"/>
          <p14:tracePt t="24396" x="6516688" y="3160713"/>
          <p14:tracePt t="24412" x="6516688" y="3167063"/>
          <p14:tracePt t="24429" x="6511925" y="3167063"/>
          <p14:tracePt t="24464" x="6507163" y="3167063"/>
          <p14:tracePt t="25665" x="6516688" y="3171825"/>
          <p14:tracePt t="25674" x="6523038" y="3171825"/>
          <p14:tracePt t="25685" x="6565900" y="3140075"/>
          <p14:tracePt t="25696" x="6615113" y="3090863"/>
          <p14:tracePt t="25712" x="6684963" y="3032125"/>
          <p14:tracePt t="25729" x="6943725" y="2771775"/>
          <p14:tracePt t="25746" x="7192963" y="2486025"/>
          <p14:tracePt t="25762" x="7258050" y="2416175"/>
          <p14:tracePt t="25796" x="7458075" y="2178050"/>
          <p14:tracePt t="25829" x="7505700" y="2139950"/>
          <p14:tracePt t="25862" x="7516813" y="2135188"/>
          <p14:tracePt t="25879" x="7523163" y="2117725"/>
          <p14:tracePt t="25896" x="7527925" y="2108200"/>
          <p14:tracePt t="25912" x="7532688" y="2101850"/>
          <p14:tracePt t="26034" x="7539038" y="2081213"/>
          <p14:tracePt t="26054" x="7543800" y="2070100"/>
          <p14:tracePt t="26064" x="7550150" y="2063750"/>
          <p14:tracePt t="26074" x="7550150" y="2058988"/>
          <p14:tracePt t="26084" x="7554913" y="2058988"/>
          <p14:tracePt t="26214" x="7543800" y="2058988"/>
          <p14:tracePt t="26224" x="7516813" y="2074863"/>
          <p14:tracePt t="26234" x="7485063" y="2090738"/>
          <p14:tracePt t="26246" x="7415213" y="2128838"/>
          <p14:tracePt t="26262" x="7381875" y="2162175"/>
          <p14:tracePt t="26279" x="7289800" y="2216150"/>
          <p14:tracePt t="26296" x="7215188" y="2286000"/>
          <p14:tracePt t="26312" x="7192963" y="2308225"/>
          <p14:tracePt t="26329" x="7051675" y="2425700"/>
          <p14:tracePt t="26346" x="6884988" y="2551113"/>
          <p14:tracePt t="26362" x="6815138" y="2598738"/>
          <p14:tracePt t="26379" x="6608763" y="2740025"/>
          <p14:tracePt t="26396" x="6403975" y="2870200"/>
          <p14:tracePt t="26412" x="6327775" y="2906713"/>
          <p14:tracePt t="26429" x="6127750" y="3005138"/>
          <p14:tracePt t="26446" x="5992813" y="3070225"/>
          <p14:tracePt t="26462" x="5938838" y="3086100"/>
          <p14:tracePt t="26479" x="5853113" y="3124200"/>
          <p14:tracePt t="26496" x="5765800" y="3155950"/>
          <p14:tracePt t="26512" x="5684838" y="3194050"/>
          <p14:tracePt t="26529" x="5480050" y="3302000"/>
          <p14:tracePt t="26546" x="5329238" y="3394075"/>
          <p14:tracePt t="26562" x="5187950" y="3490913"/>
          <p14:tracePt t="26579" x="5019675" y="3621088"/>
          <p14:tracePt t="26596" x="4895850" y="3706813"/>
          <p14:tracePt t="26612" x="4837113" y="3767138"/>
          <p14:tracePt t="26629" x="4772025" y="3825875"/>
          <p14:tracePt t="26646" x="4691063" y="3895725"/>
          <p14:tracePt t="26662" x="4657725" y="3922713"/>
          <p14:tracePt t="26679" x="4641850" y="3929063"/>
          <p14:tracePt t="26724" x="4637088" y="3929063"/>
          <p14:tracePt t="29006" x="4421188" y="4630738"/>
          <p14:tracePt t="29015" x="4383088" y="4702175"/>
          <p14:tracePt t="29024" x="4356100" y="4745038"/>
          <p14:tracePt t="29034" x="4306888" y="4826000"/>
          <p14:tracePt t="29046" x="4275138" y="4884738"/>
          <p14:tracePt t="29062" x="4248150" y="4949825"/>
          <p14:tracePt t="29079" x="4167188" y="5122863"/>
          <p14:tracePt t="29112" x="4075113" y="5360988"/>
          <p14:tracePt t="29146" x="3971925" y="5653088"/>
          <p14:tracePt t="29179" x="3886200" y="5846763"/>
          <p14:tracePt t="29196" x="3821113" y="5961063"/>
          <p14:tracePt t="29212" x="3805238" y="6003925"/>
          <p14:tracePt t="29229" x="3751263" y="6089650"/>
          <p14:tracePt t="29246" x="3686175" y="6176963"/>
          <p14:tracePt t="29262" x="3659188" y="6215063"/>
          <p14:tracePt t="29279" x="3598863" y="6300788"/>
          <p14:tracePt t="29296" x="3544888" y="6361113"/>
          <p14:tracePt t="29312" x="3517900" y="6392863"/>
          <p14:tracePt t="29329" x="3436938" y="6462713"/>
          <p14:tracePt t="29346" x="3333750" y="6554788"/>
          <p14:tracePt t="29362" x="3302000" y="6581775"/>
          <p14:tracePt t="29379" x="3198813" y="6635750"/>
          <p14:tracePt t="29396" x="3128963" y="6669088"/>
          <p14:tracePt t="29413" x="3048000" y="6689725"/>
          <p14:tracePt t="29429" x="2906713" y="6707188"/>
          <p14:tracePt t="29446" x="2778125" y="6707188"/>
          <p14:tracePt t="29462" x="2652713" y="6707188"/>
          <p14:tracePt t="29479" x="2463800" y="6707188"/>
          <p14:tracePt t="29634" x="1820863" y="6399213"/>
          <p14:tracePt t="29644" x="1804988" y="6365875"/>
          <p14:tracePt t="29654" x="1789113" y="6323013"/>
          <p14:tracePt t="29664" x="1773238" y="6280150"/>
          <p14:tracePt t="29679" x="1755775" y="6242050"/>
          <p14:tracePt t="29696" x="1708150" y="6138863"/>
          <p14:tracePt t="29712" x="1697038" y="6111875"/>
          <p14:tracePt t="29729" x="1674813" y="6035675"/>
          <p14:tracePt t="29746" x="1670050" y="5961063"/>
          <p14:tracePt t="29762" x="1670050" y="5934075"/>
          <p14:tracePt t="29779" x="1681163" y="5853113"/>
          <p14:tracePt t="29796" x="1708150" y="5761038"/>
          <p14:tracePt t="29812" x="1719263" y="5738813"/>
          <p14:tracePt t="29829" x="1773238" y="5646738"/>
          <p14:tracePt t="29846" x="1858963" y="5527675"/>
          <p14:tracePt t="29862" x="1901825" y="5484813"/>
          <p14:tracePt t="29879" x="2043113" y="5372100"/>
          <p14:tracePt t="29896" x="2144713" y="5318125"/>
          <p14:tracePt t="29912" x="2171700" y="5300663"/>
          <p14:tracePt t="29929" x="2297113" y="5264150"/>
          <p14:tracePt t="29946" x="2398713" y="5246688"/>
          <p14:tracePt t="29962" x="2454275" y="5246688"/>
          <p14:tracePt t="29979" x="2717800" y="5237163"/>
          <p14:tracePt t="29996" x="2944813" y="5226050"/>
          <p14:tracePt t="30012" x="2982913" y="5226050"/>
          <p14:tracePt t="30029" x="3036888" y="5226050"/>
          <p14:tracePt t="30046" x="3090863" y="5226050"/>
          <p14:tracePt t="30062" x="3128963" y="5226050"/>
          <p14:tracePt t="30079" x="3221038" y="5230813"/>
          <p14:tracePt t="30096" x="3328988" y="5246688"/>
          <p14:tracePt t="30112" x="3394075" y="5273675"/>
          <p14:tracePt t="30129" x="3468688" y="5318125"/>
          <p14:tracePt t="30146" x="3513138" y="5345113"/>
          <p14:tracePt t="30162" x="3544888" y="5365750"/>
          <p14:tracePt t="30179" x="3598863" y="5414963"/>
          <p14:tracePt t="30196" x="3675063" y="5457825"/>
          <p14:tracePt t="30212" x="3767138" y="5491163"/>
          <p14:tracePt t="30229" x="3852863" y="5534025"/>
          <p14:tracePt t="30246" x="3913188" y="5572125"/>
          <p14:tracePt t="30262" x="3922713" y="5581650"/>
          <p14:tracePt t="30279" x="3929063" y="5619750"/>
          <p14:tracePt t="30296" x="3940175" y="5657850"/>
          <p14:tracePt t="30312" x="3940175" y="5695950"/>
          <p14:tracePt t="30329" x="3940175" y="5738813"/>
          <p14:tracePt t="30346" x="3940175" y="5792788"/>
          <p14:tracePt t="30362" x="3933825" y="5815013"/>
          <p14:tracePt t="30379" x="3929063" y="5846763"/>
          <p14:tracePt t="30396" x="3917950" y="5884863"/>
          <p14:tracePt t="30412" x="3917950" y="5895975"/>
          <p14:tracePt t="30429" x="3895725" y="5938838"/>
          <p14:tracePt t="30446" x="3859213" y="5988050"/>
          <p14:tracePt t="30462" x="3836988" y="6008688"/>
          <p14:tracePt t="30479" x="3783013" y="6057900"/>
          <p14:tracePt t="30496" x="3729038" y="6096000"/>
          <p14:tracePt t="30512" x="3695700" y="6111875"/>
          <p14:tracePt t="30529" x="3587750" y="6154738"/>
          <p14:tracePt t="30546" x="3479800" y="6181725"/>
          <p14:tracePt t="30562" x="3436938" y="6192838"/>
          <p14:tracePt t="30579" x="3344863" y="6199188"/>
          <p14:tracePt t="30596" x="3286125" y="6208713"/>
          <p14:tracePt t="30612" x="3275013" y="6208713"/>
          <p14:tracePt t="30629" x="3270250" y="6208713"/>
          <p14:tracePt t="30824" x="3306763" y="6161088"/>
          <p14:tracePt t="30834" x="3340100" y="6138863"/>
          <p14:tracePt t="30844" x="3360738" y="6116638"/>
          <p14:tracePt t="30854" x="3409950" y="6069013"/>
          <p14:tracePt t="30866" x="3452813" y="6035675"/>
          <p14:tracePt t="30879" x="3513138" y="6003925"/>
          <p14:tracePt t="30896" x="3740150" y="5884863"/>
          <p14:tracePt t="30912" x="3949700" y="5808663"/>
          <p14:tracePt t="30929" x="4221163" y="5707063"/>
          <p14:tracePt t="30946" x="4614863" y="5565775"/>
          <p14:tracePt t="30962" x="4765675" y="5495925"/>
          <p14:tracePt t="30979" x="4879975" y="5430838"/>
          <p14:tracePt t="30996" x="4992688" y="5345113"/>
          <p14:tracePt t="31012" x="5053013" y="5318125"/>
          <p14:tracePt t="31029" x="5237163" y="5241925"/>
          <p14:tracePt t="31046" x="5484813" y="5165725"/>
          <p14:tracePt t="31062" x="5588000" y="5133975"/>
          <p14:tracePt t="31079" x="5900738" y="5041900"/>
          <p14:tracePt t="31096" x="6199188" y="4945063"/>
          <p14:tracePt t="31112" x="6262688" y="4929188"/>
          <p14:tracePt t="31129" x="6419850" y="4879975"/>
          <p14:tracePt t="31146" x="6619875" y="4792663"/>
          <p14:tracePt t="31162" x="6700838" y="4760913"/>
          <p14:tracePt t="31179" x="6943725" y="4664075"/>
          <p14:tracePt t="31196" x="7188200" y="4567238"/>
          <p14:tracePt t="31212" x="7269163" y="4533900"/>
          <p14:tracePt t="31229" x="7446963" y="4441825"/>
          <p14:tracePt t="31246" x="7554913" y="4383088"/>
          <p14:tracePt t="31262" x="7577138" y="4371975"/>
          <p14:tracePt t="31279" x="7662863" y="4318000"/>
          <p14:tracePt t="31296" x="7743825" y="4279900"/>
          <p14:tracePt t="31312" x="7777163" y="4264025"/>
          <p14:tracePt t="31329" x="7885113" y="4225925"/>
          <p14:tracePt t="31346" x="7950200" y="4203700"/>
          <p14:tracePt t="31362" x="7959725" y="42037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C1CA6A-8DF4-49D6-8322-7AD724C60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2968"/>
            <a:ext cx="10515600" cy="14438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dirty="0"/>
              <a:t>He used a box </a:t>
            </a:r>
            <a:r>
              <a:rPr lang="en-US" altLang="ja-JP" b="1" dirty="0">
                <a:solidFill>
                  <a:srgbClr val="FF0000"/>
                </a:solidFill>
              </a:rPr>
              <a:t>for</a:t>
            </a:r>
            <a:r>
              <a:rPr lang="en-US" altLang="ja-JP" dirty="0"/>
              <a:t> a chair.   </a:t>
            </a:r>
            <a:r>
              <a:rPr lang="ja-JP" altLang="en-US" dirty="0"/>
              <a:t>椅子の代わりに箱を使った。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use A for B </a:t>
            </a:r>
          </a:p>
          <a:p>
            <a:pPr marL="0" indent="0">
              <a:buNone/>
            </a:pPr>
            <a:r>
              <a:rPr lang="en-US" altLang="ja-JP" dirty="0"/>
              <a:t>=  B</a:t>
            </a:r>
            <a:r>
              <a:rPr lang="ja-JP" altLang="en-US" dirty="0"/>
              <a:t>のかわりに</a:t>
            </a:r>
            <a:r>
              <a:rPr lang="en-US" altLang="ja-JP" dirty="0"/>
              <a:t>A</a:t>
            </a:r>
            <a:r>
              <a:rPr lang="ja-JP" altLang="en-US" dirty="0"/>
              <a:t>を使う</a:t>
            </a:r>
            <a:endParaRPr lang="en-US" altLang="ja-JP" dirty="0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F3B67822-9BA8-426E-9F76-FC6B6A376CDF}"/>
              </a:ext>
            </a:extLst>
          </p:cNvPr>
          <p:cNvSpPr txBox="1">
            <a:spLocks/>
          </p:cNvSpPr>
          <p:nvPr/>
        </p:nvSpPr>
        <p:spPr>
          <a:xfrm>
            <a:off x="700053" y="4125118"/>
            <a:ext cx="4105273" cy="1670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The flag stands </a:t>
            </a:r>
            <a:r>
              <a:rPr lang="en-US" altLang="ja-JP" b="1" dirty="0">
                <a:solidFill>
                  <a:srgbClr val="FF0000"/>
                </a:solidFill>
              </a:rPr>
              <a:t>for</a:t>
            </a:r>
            <a:r>
              <a:rPr lang="en-US" altLang="ja-JP" dirty="0"/>
              <a:t> the US.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stand for 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=  A</a:t>
            </a:r>
            <a:r>
              <a:rPr lang="ja-JP" altLang="en-US" dirty="0"/>
              <a:t>のかわりに立っている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=  A</a:t>
            </a:r>
            <a:r>
              <a:rPr lang="ja-JP" altLang="en-US" dirty="0"/>
              <a:t>を表す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46CABDD-0BCA-48AF-849F-77D6900E0651}"/>
              </a:ext>
            </a:extLst>
          </p:cNvPr>
          <p:cNvCxnSpPr/>
          <p:nvPr/>
        </p:nvCxnSpPr>
        <p:spPr>
          <a:xfrm>
            <a:off x="1703810" y="1989092"/>
            <a:ext cx="0" cy="19017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スタンプの壊れやすい木の箱。ベクトル — ストックベクター © emaria ...">
            <a:extLst>
              <a:ext uri="{FF2B5EF4-FFF2-40B4-BE49-F238E27FC236}">
                <a16:creationId xmlns:a16="http://schemas.microsoft.com/office/drawing/2014/main" id="{30FD6B3C-CA66-4299-9585-013101D3E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76" y="1609519"/>
            <a:ext cx="23050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24DD178-41C9-4D96-B2E0-762ED5E08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39" y="1609519"/>
            <a:ext cx="2209800" cy="2209800"/>
          </a:xfrm>
          <a:prstGeom prst="rect">
            <a:avLst/>
          </a:prstGeom>
        </p:spPr>
      </p:pic>
      <p:sp>
        <p:nvSpPr>
          <p:cNvPr id="12" name="矢印: 左 11">
            <a:extLst>
              <a:ext uri="{FF2B5EF4-FFF2-40B4-BE49-F238E27FC236}">
                <a16:creationId xmlns:a16="http://schemas.microsoft.com/office/drawing/2014/main" id="{63AA3E3F-76E1-4CB4-A7CA-38668CBE6045}"/>
              </a:ext>
            </a:extLst>
          </p:cNvPr>
          <p:cNvSpPr/>
          <p:nvPr/>
        </p:nvSpPr>
        <p:spPr>
          <a:xfrm>
            <a:off x="7126548" y="2524724"/>
            <a:ext cx="697312" cy="4259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4" name="Picture 6" descr="ＦＯＭＣ＋定例記者会見 | ＦＸ観天望気 By 浪花のＦＸおばちゃま">
            <a:extLst>
              <a:ext uri="{FF2B5EF4-FFF2-40B4-BE49-F238E27FC236}">
                <a16:creationId xmlns:a16="http://schemas.microsoft.com/office/drawing/2014/main" id="{7D6158E3-EC72-40C3-9DB0-61EA2F08A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01" y="4125118"/>
            <a:ext cx="2015600" cy="180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A2FB399-A333-49DD-BFCF-617A8CF839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44" y="3922882"/>
            <a:ext cx="2993179" cy="1765975"/>
          </a:xfrm>
          <a:prstGeom prst="rect">
            <a:avLst/>
          </a:prstGeom>
        </p:spPr>
      </p:pic>
      <p:sp>
        <p:nvSpPr>
          <p:cNvPr id="21" name="矢印: 左 20">
            <a:extLst>
              <a:ext uri="{FF2B5EF4-FFF2-40B4-BE49-F238E27FC236}">
                <a16:creationId xmlns:a16="http://schemas.microsoft.com/office/drawing/2014/main" id="{368245A6-E4D2-4006-AADB-C110B21C1B1F}"/>
              </a:ext>
            </a:extLst>
          </p:cNvPr>
          <p:cNvSpPr/>
          <p:nvPr/>
        </p:nvSpPr>
        <p:spPr>
          <a:xfrm>
            <a:off x="7196343" y="4747374"/>
            <a:ext cx="697312" cy="4259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オーディオ 16">
            <a:hlinkClick r:id="" action="ppaction://media"/>
            <a:extLst>
              <a:ext uri="{FF2B5EF4-FFF2-40B4-BE49-F238E27FC236}">
                <a16:creationId xmlns:a16="http://schemas.microsoft.com/office/drawing/2014/main" id="{A0BB4765-D1A8-41BD-9022-79205597A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08"/>
    </mc:Choice>
    <mc:Fallback>
      <p:transition spd="slow" advTm="4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54" x="7451725" y="3944938"/>
          <p14:tracePt t="1462" x="7262813" y="3852863"/>
          <p14:tracePt t="1473" x="7181850" y="3814763"/>
          <p14:tracePt t="1483" x="7100888" y="3771900"/>
          <p14:tracePt t="1500" x="6907213" y="3686175"/>
          <p14:tracePt t="1517" x="6781800" y="3625850"/>
          <p14:tracePt t="1534" x="6577013" y="3513138"/>
          <p14:tracePt t="1550" x="6496050" y="3475038"/>
          <p14:tracePt t="1584" x="5826125" y="3090863"/>
          <p14:tracePt t="1617" x="5437188" y="2740025"/>
          <p14:tracePt t="1650" x="5003800" y="2324100"/>
          <p14:tracePt t="1667" x="4803775" y="2151063"/>
          <p14:tracePt t="1683" x="4614863" y="2027238"/>
          <p14:tracePt t="1700" x="4522788" y="1962150"/>
          <p14:tracePt t="1717" x="4360863" y="1858963"/>
          <p14:tracePt t="1733" x="4259263" y="1804988"/>
          <p14:tracePt t="1750" x="4203700" y="1766888"/>
          <p14:tracePt t="1767" x="4149725" y="1746250"/>
          <p14:tracePt t="1783" x="4079875" y="1724025"/>
          <p14:tracePt t="1800" x="4005263" y="1712913"/>
          <p14:tracePt t="1817" x="3875088" y="1701800"/>
          <p14:tracePt t="1833" x="3706813" y="1701800"/>
          <p14:tracePt t="1850" x="3648075" y="1701800"/>
          <p14:tracePt t="1867" x="3605213" y="1697038"/>
          <p14:tracePt t="1884" x="3594100" y="1697038"/>
          <p14:tracePt t="1900" x="3587750" y="1697038"/>
          <p14:tracePt t="1917" x="3524250" y="1690688"/>
          <p14:tracePt t="1934" x="3317875" y="1681163"/>
          <p14:tracePt t="1950" x="3194050" y="1670050"/>
          <p14:tracePt t="1967" x="2843213" y="1647825"/>
          <p14:tracePt t="1984" x="2481263" y="1609725"/>
          <p14:tracePt t="2017" x="2151063" y="1512888"/>
          <p14:tracePt t="2033" x="1912938" y="1404938"/>
          <p14:tracePt t="2050" x="1858963" y="1389063"/>
          <p14:tracePt t="2067" x="1735138" y="1339850"/>
          <p14:tracePt t="2084" x="1663700" y="1312863"/>
          <p14:tracePt t="2100" x="1654175" y="1312863"/>
          <p14:tracePt t="2117" x="1647825" y="1312863"/>
          <p14:tracePt t="2150" x="1647825" y="1308100"/>
          <p14:tracePt t="2173" x="1643063" y="1308100"/>
          <p14:tracePt t="2184" x="1643063" y="1301750"/>
          <p14:tracePt t="2200" x="1636713" y="1301750"/>
          <p14:tracePt t="2217" x="1631950" y="1296988"/>
          <p14:tracePt t="2692" x="1643063" y="1301750"/>
          <p14:tracePt t="2704" x="1719263" y="1301750"/>
          <p14:tracePt t="2723" x="1755775" y="1296988"/>
          <p14:tracePt t="2734" x="1800225" y="1292225"/>
          <p14:tracePt t="2743" x="1827213" y="1292225"/>
          <p14:tracePt t="2752" x="1874838" y="1274763"/>
          <p14:tracePt t="2767" x="1917700" y="1274763"/>
          <p14:tracePt t="2800" x="2070100" y="1243013"/>
          <p14:tracePt t="2834" x="2317750" y="1204913"/>
          <p14:tracePt t="2867" x="2524125" y="1135063"/>
          <p14:tracePt t="2884" x="2566988" y="1123950"/>
          <p14:tracePt t="2900" x="2589213" y="1112838"/>
          <p14:tracePt t="2917" x="2609850" y="1112838"/>
          <p14:tracePt t="2934" x="2632075" y="1112838"/>
          <p14:tracePt t="2950" x="2643188" y="1112838"/>
          <p14:tracePt t="2967" x="2663825" y="1101725"/>
          <p14:tracePt t="2983" x="2690813" y="1096963"/>
          <p14:tracePt t="3000" x="2701925" y="1092200"/>
          <p14:tracePt t="3017" x="2740025" y="1074738"/>
          <p14:tracePt t="3034" x="2771775" y="1069975"/>
          <p14:tracePt t="3050" x="2782888" y="1065213"/>
          <p14:tracePt t="3067" x="2794000" y="1065213"/>
          <p14:tracePt t="3084" x="2832100" y="1047750"/>
          <p14:tracePt t="3100" x="2836863" y="1047750"/>
          <p14:tracePt t="3117" x="2847975" y="1042988"/>
          <p14:tracePt t="3134" x="2852738" y="1042988"/>
          <p14:tracePt t="3152" x="2859088" y="1038225"/>
          <p14:tracePt t="3167" x="2906713" y="1027113"/>
          <p14:tracePt t="3183" x="2944813" y="1020763"/>
          <p14:tracePt t="3200" x="2978150" y="1011238"/>
          <p14:tracePt t="3217" x="3009900" y="1004888"/>
          <p14:tracePt t="3233" x="3052763" y="1000125"/>
          <p14:tracePt t="3250" x="3070225" y="984250"/>
          <p14:tracePt t="3267" x="3106738" y="977900"/>
          <p14:tracePt t="3283" x="3144838" y="966788"/>
          <p14:tracePt t="3300" x="3167063" y="957263"/>
          <p14:tracePt t="3317" x="3194050" y="957263"/>
          <p14:tracePt t="3333" x="3259138" y="935038"/>
          <p14:tracePt t="3351" x="3279775" y="930275"/>
          <p14:tracePt t="3367" x="3313113" y="930275"/>
          <p14:tracePt t="3384" x="3344863" y="919163"/>
          <p14:tracePt t="3401" x="3355975" y="919163"/>
          <p14:tracePt t="3417" x="3371850" y="908050"/>
          <p14:tracePt t="3463" x="3378200" y="908050"/>
          <p14:tracePt t="3502" x="3382963" y="908050"/>
          <p14:tracePt t="3522" x="3387725" y="901700"/>
          <p14:tracePt t="3525" x="3409950" y="896938"/>
          <p14:tracePt t="3542" x="3432175" y="892175"/>
          <p14:tracePt t="3550" x="3441700" y="892175"/>
          <p14:tracePt t="3567" x="3459163" y="892175"/>
          <p14:tracePt t="3652" x="3463925" y="892175"/>
          <p14:tracePt t="3662" x="3497263" y="892175"/>
          <p14:tracePt t="3673" x="3524250" y="892175"/>
          <p14:tracePt t="3683" x="3560763" y="892175"/>
          <p14:tracePt t="3700" x="3625850" y="896938"/>
          <p14:tracePt t="3717" x="3722688" y="901700"/>
          <p14:tracePt t="3733" x="3744913" y="901700"/>
          <p14:tracePt t="3750" x="3756025" y="901700"/>
          <p14:tracePt t="3767" x="3767138" y="901700"/>
          <p14:tracePt t="3783" x="3778250" y="901700"/>
          <p14:tracePt t="3800" x="3805238" y="901700"/>
          <p14:tracePt t="3817" x="3852863" y="912813"/>
          <p14:tracePt t="3833" x="3913188" y="912813"/>
          <p14:tracePt t="3850" x="3940175" y="912813"/>
          <p14:tracePt t="3867" x="3971925" y="912813"/>
          <p14:tracePt t="3883" x="3998913" y="912813"/>
          <p14:tracePt t="3900" x="4010025" y="912813"/>
          <p14:tracePt t="3917" x="4025900" y="912813"/>
          <p14:tracePt t="3934" x="4090988" y="912813"/>
          <p14:tracePt t="3950" x="4122738" y="912813"/>
          <p14:tracePt t="3967" x="4221163" y="912813"/>
          <p14:tracePt t="3984" x="4302125" y="919163"/>
          <p14:tracePt t="4000" x="4313238" y="919163"/>
          <p14:tracePt t="4017" x="4322763" y="930275"/>
          <p14:tracePt t="4033" x="4329113" y="930275"/>
          <p14:tracePt t="5162" x="4302125" y="939800"/>
          <p14:tracePt t="5173" x="4275138" y="946150"/>
          <p14:tracePt t="5182" x="4210050" y="957263"/>
          <p14:tracePt t="5192" x="4167188" y="973138"/>
          <p14:tracePt t="5217" x="4079875" y="1004888"/>
          <p14:tracePt t="5250" x="4032250" y="1031875"/>
          <p14:tracePt t="5283" x="4014788" y="1031875"/>
          <p14:tracePt t="5317" x="4005263" y="1038225"/>
          <p14:tracePt t="5333" x="3960813" y="1038225"/>
          <p14:tracePt t="5350" x="3944938" y="1047750"/>
          <p14:tracePt t="5367" x="3902075" y="1047750"/>
          <p14:tracePt t="5384" x="3868738" y="1047750"/>
          <p14:tracePt t="5400" x="3859213" y="1047750"/>
          <p14:tracePt t="5417" x="3832225" y="1054100"/>
          <p14:tracePt t="5434" x="3805238" y="1081088"/>
          <p14:tracePt t="5450" x="3783013" y="1101725"/>
          <p14:tracePt t="5467" x="3767138" y="1119188"/>
          <p14:tracePt t="5483" x="3751263" y="1123950"/>
          <p14:tracePt t="5500" x="3744913" y="1123950"/>
          <p14:tracePt t="5517" x="3702050" y="1135063"/>
          <p14:tracePt t="5533" x="3652838" y="1139825"/>
          <p14:tracePt t="5550" x="3578225" y="1139825"/>
          <p14:tracePt t="5567" x="3463925" y="1150938"/>
          <p14:tracePt t="5583" x="3371850" y="1150938"/>
          <p14:tracePt t="5600" x="3297238" y="1146175"/>
          <p14:tracePt t="5617" x="3225800" y="1128713"/>
          <p14:tracePt t="5634" x="3167063" y="1108075"/>
          <p14:tracePt t="5650" x="3144838" y="1085850"/>
          <p14:tracePt t="5667" x="3101975" y="1065213"/>
          <p14:tracePt t="5683" x="3043238" y="1027113"/>
          <p14:tracePt t="5700" x="2989263" y="993775"/>
          <p14:tracePt t="5717" x="2933700" y="957263"/>
          <p14:tracePt t="5733" x="2906713" y="923925"/>
          <p14:tracePt t="5750" x="2897188" y="912813"/>
          <p14:tracePt t="5767" x="2886075" y="858838"/>
          <p14:tracePt t="5783" x="2886075" y="811213"/>
          <p14:tracePt t="5800" x="2886075" y="793750"/>
          <p14:tracePt t="5817" x="2886075" y="735013"/>
          <p14:tracePt t="5833" x="2890838" y="676275"/>
          <p14:tracePt t="5850" x="2906713" y="654050"/>
          <p14:tracePt t="5867" x="2951163" y="600075"/>
          <p14:tracePt t="5883" x="3036888" y="557213"/>
          <p14:tracePt t="5900" x="3074988" y="550863"/>
          <p14:tracePt t="5917" x="3209925" y="523875"/>
          <p14:tracePt t="5934" x="3351213" y="512763"/>
          <p14:tracePt t="5950" x="3398838" y="503238"/>
          <p14:tracePt t="5967" x="3517900" y="503238"/>
          <p14:tracePt t="5983" x="3567113" y="523875"/>
          <p14:tracePt t="6000" x="3571875" y="530225"/>
          <p14:tracePt t="6017" x="3587750" y="573088"/>
          <p14:tracePt t="6033" x="3609975" y="642938"/>
          <p14:tracePt t="6050" x="3609975" y="676275"/>
          <p14:tracePt t="6067" x="3621088" y="762000"/>
          <p14:tracePt t="6084" x="3614738" y="842963"/>
          <p14:tracePt t="6100" x="3609975" y="869950"/>
          <p14:tracePt t="6117" x="3587750" y="923925"/>
          <p14:tracePt t="6133" x="3560763" y="957263"/>
          <p14:tracePt t="6150" x="3517900" y="989013"/>
          <p14:tracePt t="6167" x="3459163" y="1020763"/>
          <p14:tracePt t="6184" x="3414713" y="1031875"/>
          <p14:tracePt t="6200" x="3378200" y="1042988"/>
          <p14:tracePt t="6217" x="3306763" y="1058863"/>
          <p14:tracePt t="6233" x="3263900" y="1065213"/>
          <p14:tracePt t="6250" x="3252788" y="1065213"/>
          <p14:tracePt t="6267" x="3243263" y="1065213"/>
          <p14:tracePt t="6472" x="3243263" y="1069975"/>
          <p14:tracePt t="6692" x="3243263" y="1074738"/>
          <p14:tracePt t="6703" x="3248025" y="1074738"/>
          <p14:tracePt t="6782" x="3270250" y="1074738"/>
          <p14:tracePt t="6793" x="3290888" y="1074738"/>
          <p14:tracePt t="6804" x="3302000" y="1074738"/>
          <p14:tracePt t="6817" x="3306763" y="1074738"/>
          <p14:tracePt t="6834" x="3317875" y="1081088"/>
          <p14:tracePt t="6850" x="3328988" y="1081088"/>
          <p14:tracePt t="6883" x="3355975" y="1085850"/>
          <p14:tracePt t="6917" x="3360738" y="1085850"/>
          <p14:tracePt t="8592" x="3382963" y="1092200"/>
          <p14:tracePt t="8604" x="3409950" y="1096963"/>
          <p14:tracePt t="8612" x="3441700" y="1108075"/>
          <p14:tracePt t="8622" x="3506788" y="1112838"/>
          <p14:tracePt t="8634" x="3551238" y="1123950"/>
          <p14:tracePt t="8650" x="3598863" y="1135063"/>
          <p14:tracePt t="8667" x="3805238" y="1135063"/>
          <p14:tracePt t="8683" x="4095750" y="1146175"/>
          <p14:tracePt t="8717" x="4387850" y="1173163"/>
          <p14:tracePt t="8750" x="4610100" y="1204913"/>
          <p14:tracePt t="8783" x="4794250" y="1238250"/>
          <p14:tracePt t="8800" x="4814888" y="1238250"/>
          <p14:tracePt t="8817" x="4830763" y="1247775"/>
          <p14:tracePt t="8853" x="4837113" y="1254125"/>
          <p14:tracePt t="8922" x="4841875" y="1254125"/>
          <p14:tracePt t="8932" x="4841875" y="1258888"/>
          <p14:tracePt t="8952" x="4841875" y="1265238"/>
          <p14:tracePt t="8962" x="4841875" y="1270000"/>
          <p14:tracePt t="8982" x="4841875" y="1274763"/>
          <p14:tracePt t="8992" x="4841875" y="1281113"/>
          <p14:tracePt t="9012" x="4837113" y="1285875"/>
          <p14:tracePt t="9022" x="4830763" y="1285875"/>
          <p14:tracePt t="9042" x="4830763" y="1292225"/>
          <p14:tracePt t="9052" x="4830763" y="1296988"/>
          <p14:tracePt t="9072" x="4830763" y="1301750"/>
          <p14:tracePt t="9103" x="4830763" y="1308100"/>
          <p14:tracePt t="9112" x="4826000" y="1308100"/>
          <p14:tracePt t="9122" x="4810125" y="1308100"/>
          <p14:tracePt t="9133" x="4783138" y="1312863"/>
          <p14:tracePt t="9150" x="4729163" y="1312863"/>
          <p14:tracePt t="9167" x="4637088" y="1323975"/>
          <p14:tracePt t="9183" x="4457700" y="1335088"/>
          <p14:tracePt t="9200" x="4333875" y="1335088"/>
          <p14:tracePt t="9217" x="4156075" y="1346200"/>
          <p14:tracePt t="9233" x="3956050" y="1355725"/>
          <p14:tracePt t="9250" x="3890963" y="1362075"/>
          <p14:tracePt t="9267" x="3751263" y="1362075"/>
          <p14:tracePt t="9283" x="3621088" y="1362075"/>
          <p14:tracePt t="9300" x="3556000" y="1362075"/>
          <p14:tracePt t="9317" x="3387725" y="1308100"/>
          <p14:tracePt t="9333" x="3225800" y="1238250"/>
          <p14:tracePt t="9350" x="3160713" y="1200150"/>
          <p14:tracePt t="9367" x="3043238" y="1112838"/>
          <p14:tracePt t="9384" x="2978150" y="1054100"/>
          <p14:tracePt t="9400" x="2971800" y="1031875"/>
          <p14:tracePt t="9417" x="2971800" y="1000125"/>
          <p14:tracePt t="9433" x="2989263" y="966788"/>
          <p14:tracePt t="9467" x="3043238" y="935038"/>
          <p14:tracePt t="9484" x="3182938" y="892175"/>
          <p14:tracePt t="9500" x="3248025" y="885825"/>
          <p14:tracePt t="9517" x="3436938" y="874713"/>
          <p14:tracePt t="9533" x="3540125" y="874713"/>
          <p14:tracePt t="9550" x="3560763" y="885825"/>
          <p14:tracePt t="9567" x="3587750" y="919163"/>
          <p14:tracePt t="9584" x="3609975" y="950913"/>
          <p14:tracePt t="9600" x="3621088" y="966788"/>
          <p14:tracePt t="9617" x="3648075" y="1011238"/>
          <p14:tracePt t="9634" x="3663950" y="1042988"/>
          <p14:tracePt t="9650" x="3668713" y="1065213"/>
          <p14:tracePt t="9667" x="3675063" y="1101725"/>
          <p14:tracePt t="9683" x="3675063" y="1123950"/>
          <p14:tracePt t="9700" x="3675063" y="1139825"/>
          <p14:tracePt t="9717" x="3675063" y="1150938"/>
          <p14:tracePt t="9734" x="3668713" y="1155700"/>
          <p14:tracePt t="9750" x="3668713" y="1162050"/>
          <p14:tracePt t="9902" x="3668713" y="1166813"/>
          <p14:tracePt t="9932" x="3668713" y="1173163"/>
          <p14:tracePt t="9942" x="3713163" y="1184275"/>
          <p14:tracePt t="9952" x="3767138" y="1189038"/>
          <p14:tracePt t="9967" x="3814763" y="1189038"/>
          <p14:tracePt t="9984" x="3944938" y="1200150"/>
          <p14:tracePt t="10000" x="3983038" y="1200150"/>
          <p14:tracePt t="10033" x="4144963" y="1216025"/>
          <p14:tracePt t="10067" x="4198938" y="1216025"/>
          <p14:tracePt t="10100" x="4259263" y="1216025"/>
          <p14:tracePt t="10117" x="4291013" y="1216025"/>
          <p14:tracePt t="10133" x="4302125" y="1216025"/>
          <p14:tracePt t="10162" x="4302125" y="1211263"/>
          <p14:tracePt t="10173" x="4302125" y="1204913"/>
          <p14:tracePt t="11812" x="4322763" y="1274763"/>
          <p14:tracePt t="11823" x="4414838" y="1485900"/>
          <p14:tracePt t="11832" x="4464050" y="1539875"/>
          <p14:tracePt t="11842" x="4545013" y="1616075"/>
          <p14:tracePt t="11853" x="4614863" y="1663700"/>
          <p14:tracePt t="11883" x="4949825" y="1863725"/>
          <p14:tracePt t="11917" x="5338763" y="2047875"/>
          <p14:tracePt t="11950" x="5619750" y="2232025"/>
          <p14:tracePt t="11967" x="5738813" y="2339975"/>
          <p14:tracePt t="11983" x="5819775" y="2432050"/>
          <p14:tracePt t="12000" x="5842000" y="2452688"/>
          <p14:tracePt t="12017" x="5918200" y="2497138"/>
          <p14:tracePt t="12034" x="6003925" y="2524125"/>
          <p14:tracePt t="12050" x="6030913" y="2524125"/>
          <p14:tracePt t="12067" x="6107113" y="2535238"/>
          <p14:tracePt t="12083" x="6165850" y="2544763"/>
          <p14:tracePt t="12100" x="6181725" y="2544763"/>
          <p14:tracePt t="12117" x="6230938" y="2544763"/>
          <p14:tracePt t="12134" x="6242050" y="2544763"/>
          <p14:tracePt t="12153" x="6246813" y="2544763"/>
          <p14:tracePt t="12167" x="6253163" y="2544763"/>
          <p14:tracePt t="12184" x="6289675" y="2544763"/>
          <p14:tracePt t="12200" x="6318250" y="2544763"/>
          <p14:tracePt t="12217" x="6392863" y="2544763"/>
          <p14:tracePt t="12233" x="6419850" y="2544763"/>
          <p14:tracePt t="12250" x="6426200" y="2551113"/>
          <p14:tracePt t="12283" x="6430963" y="2555875"/>
          <p14:tracePt t="12300" x="6435725" y="2555875"/>
          <p14:tracePt t="12317" x="6489700" y="2555875"/>
          <p14:tracePt t="12333" x="6523038" y="2555875"/>
          <p14:tracePt t="12350" x="6543675" y="2555875"/>
          <p14:tracePt t="12367" x="6581775" y="2555875"/>
          <p14:tracePt t="12383" x="6642100" y="2555875"/>
          <p14:tracePt t="12400" x="6669088" y="2555875"/>
          <p14:tracePt t="12417" x="6711950" y="2566988"/>
          <p14:tracePt t="12433" x="6743700" y="2578100"/>
          <p14:tracePt t="12450" x="6831013" y="2582863"/>
          <p14:tracePt t="12467" x="7046913" y="2616200"/>
          <p14:tracePt t="12483" x="7473950" y="2679700"/>
          <p14:tracePt t="12500" x="7716838" y="2706688"/>
          <p14:tracePt t="12517" x="7896225" y="2733675"/>
          <p14:tracePt t="12533" x="8004175" y="2771775"/>
          <p14:tracePt t="12550" x="8051800" y="2809875"/>
          <p14:tracePt t="12567" x="8094663" y="2836863"/>
          <p14:tracePt t="12584" x="8204200" y="2901950"/>
          <p14:tracePt t="12600" x="8274050" y="2928938"/>
          <p14:tracePt t="12617" x="8485188" y="2994025"/>
          <p14:tracePt t="12634" x="8624888" y="3021013"/>
          <p14:tracePt t="12650" x="8640763" y="3021013"/>
          <p14:tracePt t="12693" x="8602663" y="3009900"/>
          <p14:tracePt t="12702" x="8582025" y="2994025"/>
          <p14:tracePt t="12712" x="8582025" y="2987675"/>
          <p14:tracePt t="12723" x="8582025" y="2982913"/>
          <p14:tracePt t="12733" x="8582025" y="2967038"/>
          <p14:tracePt t="12750" x="8582025" y="2955925"/>
          <p14:tracePt t="12767" x="8593138" y="2917825"/>
          <p14:tracePt t="12784" x="8602663" y="2897188"/>
          <p14:tracePt t="12800" x="8602663" y="2890838"/>
          <p14:tracePt t="12817" x="8602663" y="2879725"/>
          <p14:tracePt t="12833" x="8613775" y="2863850"/>
          <p14:tracePt t="12850" x="8613775" y="2859088"/>
          <p14:tracePt t="12867" x="8620125" y="2847975"/>
          <p14:tracePt t="13013" x="8613775" y="2847975"/>
          <p14:tracePt t="13543" x="8609013" y="2847975"/>
          <p14:tracePt t="13562" x="8602663" y="2847975"/>
          <p14:tracePt t="13572" x="8597900" y="2847975"/>
          <p14:tracePt t="13622" x="8586788" y="2847975"/>
          <p14:tracePt t="13632" x="8575675" y="2847975"/>
          <p14:tracePt t="13642" x="8532813" y="2847975"/>
          <p14:tracePt t="13652" x="8397875" y="2847975"/>
          <p14:tracePt t="13667" x="8294688" y="2859088"/>
          <p14:tracePt t="13684" x="7966075" y="2897188"/>
          <p14:tracePt t="13700" x="7851775" y="2917825"/>
          <p14:tracePt t="13717" x="7566025" y="2960688"/>
          <p14:tracePt t="13733" x="7381875" y="3021013"/>
          <p14:tracePt t="13750" x="7327900" y="3043238"/>
          <p14:tracePt t="13767" x="7215188" y="3106738"/>
          <p14:tracePt t="13783" x="7100888" y="3194050"/>
          <p14:tracePt t="13800" x="7058025" y="3221038"/>
          <p14:tracePt t="13817" x="6927850" y="3306763"/>
          <p14:tracePt t="13834" x="6781800" y="3387725"/>
          <p14:tracePt t="13850" x="6723063" y="3414713"/>
          <p14:tracePt t="13867" x="6592888" y="3452813"/>
          <p14:tracePt t="13884" x="6511925" y="3459163"/>
          <p14:tracePt t="13900" x="6446838" y="3459163"/>
          <p14:tracePt t="13917" x="6284913" y="3459163"/>
          <p14:tracePt t="13933" x="6118225" y="3425825"/>
          <p14:tracePt t="13950" x="5911850" y="3378200"/>
          <p14:tracePt t="13967" x="5592763" y="3279775"/>
          <p14:tracePt t="13983" x="5203825" y="3101975"/>
          <p14:tracePt t="14000" x="5003800" y="2987675"/>
          <p14:tracePt t="14017" x="4848225" y="2863850"/>
          <p14:tracePt t="14033" x="4706938" y="2701925"/>
          <p14:tracePt t="14050" x="4630738" y="2593975"/>
          <p14:tracePt t="14067" x="4567238" y="2490788"/>
          <p14:tracePt t="14083" x="4529138" y="2398713"/>
          <p14:tracePt t="14100" x="4522788" y="2335213"/>
          <p14:tracePt t="14117" x="4522788" y="2274888"/>
          <p14:tracePt t="14133" x="4533900" y="2182813"/>
          <p14:tracePt t="14150" x="4556125" y="2139950"/>
          <p14:tracePt t="14167" x="4637088" y="2058988"/>
          <p14:tracePt t="14183" x="4810125" y="1978025"/>
          <p14:tracePt t="14200" x="4902200" y="1955800"/>
          <p14:tracePt t="14217" x="5214938" y="1924050"/>
          <p14:tracePt t="14233" x="5565775" y="1924050"/>
          <p14:tracePt t="14250" x="5680075" y="1928813"/>
          <p14:tracePt t="14267" x="6019800" y="2009775"/>
          <p14:tracePt t="14283" x="6192838" y="2090738"/>
          <p14:tracePt t="14300" x="6246813" y="2124075"/>
          <p14:tracePt t="14317" x="6381750" y="2198688"/>
          <p14:tracePt t="14333" x="6500813" y="2286000"/>
          <p14:tracePt t="14350" x="6534150" y="2317750"/>
          <p14:tracePt t="14367" x="6592888" y="2398713"/>
          <p14:tracePt t="14384" x="6608763" y="2481263"/>
          <p14:tracePt t="14400" x="6608763" y="2508250"/>
          <p14:tracePt t="14417" x="6570663" y="2625725"/>
          <p14:tracePt t="14433" x="6500813" y="2751138"/>
          <p14:tracePt t="14450" x="6480175" y="2782888"/>
          <p14:tracePt t="14467" x="6399213" y="2852738"/>
          <p14:tracePt t="14483" x="6323013" y="2890838"/>
          <p14:tracePt t="14500" x="6296025" y="2906713"/>
          <p14:tracePt t="14517" x="6149975" y="2933700"/>
          <p14:tracePt t="14533" x="5972175" y="2933700"/>
          <p14:tracePt t="14550" x="5846763" y="2933700"/>
          <p14:tracePt t="14567" x="5637213" y="2924175"/>
          <p14:tracePt t="14583" x="5500688" y="2890838"/>
          <p14:tracePt t="14600" x="5419725" y="2863850"/>
          <p14:tracePt t="14617" x="5334000" y="2789238"/>
          <p14:tracePt t="14633" x="5295900" y="2744788"/>
          <p14:tracePt t="14650" x="5268913" y="2697163"/>
          <p14:tracePt t="14667" x="5253038" y="2620963"/>
          <p14:tracePt t="14683" x="5253038" y="2551113"/>
          <p14:tracePt t="14700" x="5253038" y="2524125"/>
          <p14:tracePt t="14717" x="5264150" y="2481263"/>
          <p14:tracePt t="14733" x="5329238" y="2405063"/>
          <p14:tracePt t="14750" x="5410200" y="2355850"/>
          <p14:tracePt t="14767" x="5545138" y="2297113"/>
          <p14:tracePt t="14783" x="5727700" y="2270125"/>
          <p14:tracePt t="14800" x="5842000" y="2259013"/>
          <p14:tracePt t="14817" x="5992813" y="2247900"/>
          <p14:tracePt t="14833" x="6080125" y="2259013"/>
          <p14:tracePt t="14850" x="6100763" y="2263775"/>
          <p14:tracePt t="14867" x="6127750" y="2317750"/>
          <p14:tracePt t="14884" x="6154738" y="2398713"/>
          <p14:tracePt t="14900" x="6154738" y="2425700"/>
          <p14:tracePt t="14917" x="6154738" y="2524125"/>
          <p14:tracePt t="14933" x="6145213" y="2620963"/>
          <p14:tracePt t="14950" x="6134100" y="2663825"/>
          <p14:tracePt t="14967" x="6100763" y="2744788"/>
          <p14:tracePt t="14983" x="6026150" y="2809875"/>
          <p14:tracePt t="15000" x="5981700" y="2816225"/>
          <p14:tracePt t="15017" x="5884863" y="2843213"/>
          <p14:tracePt t="15033" x="5781675" y="2843213"/>
          <p14:tracePt t="15050" x="5754688" y="2843213"/>
          <p14:tracePt t="15067" x="5668963" y="2832100"/>
          <p14:tracePt t="15083" x="5545138" y="2778125"/>
          <p14:tracePt t="15100" x="5491163" y="2744788"/>
          <p14:tracePt t="15117" x="5383213" y="2647950"/>
          <p14:tracePt t="15133" x="5302250" y="2535238"/>
          <p14:tracePt t="15150" x="5291138" y="2497138"/>
          <p14:tracePt t="15167" x="5280025" y="2351088"/>
          <p14:tracePt t="15183" x="5322888" y="2243138"/>
          <p14:tracePt t="15200" x="5345113" y="2209800"/>
          <p14:tracePt t="15217" x="5441950" y="2128838"/>
          <p14:tracePt t="15233" x="5511800" y="2097088"/>
          <p14:tracePt t="15250" x="5603875" y="2097088"/>
          <p14:tracePt t="15267" x="5842000" y="2097088"/>
          <p14:tracePt t="15283" x="6046788" y="2108200"/>
          <p14:tracePt t="15300" x="6215063" y="2155825"/>
          <p14:tracePt t="15317" x="6381750" y="2227263"/>
          <p14:tracePt t="15333" x="6473825" y="2290763"/>
          <p14:tracePt t="15350" x="6523038" y="2351088"/>
          <p14:tracePt t="15367" x="6581775" y="2425700"/>
          <p14:tracePt t="15384" x="6608763" y="2513013"/>
          <p14:tracePt t="15400" x="6608763" y="2578100"/>
          <p14:tracePt t="15417" x="6588125" y="2647950"/>
          <p14:tracePt t="15433" x="6507163" y="2751138"/>
          <p14:tracePt t="15450" x="6419850" y="2809875"/>
          <p14:tracePt t="15467" x="6311900" y="2870200"/>
          <p14:tracePt t="15483" x="6145213" y="2897188"/>
          <p14:tracePt t="15500" x="6091238" y="2897188"/>
          <p14:tracePt t="15517" x="5938838" y="2897188"/>
          <p14:tracePt t="15533" x="5749925" y="2886075"/>
          <p14:tracePt t="15550" x="5680075" y="2852738"/>
          <p14:tracePt t="15567" x="5522913" y="2771775"/>
          <p14:tracePt t="15583" x="5383213" y="2686050"/>
          <p14:tracePt t="15600" x="5356225" y="2643188"/>
          <p14:tracePt t="15617" x="5307013" y="2544763"/>
          <p14:tracePt t="15633" x="5307013" y="2452688"/>
          <p14:tracePt t="15650" x="5311775" y="2425700"/>
          <p14:tracePt t="15667" x="5345113" y="2339975"/>
          <p14:tracePt t="15683" x="5437188" y="2259013"/>
          <p14:tracePt t="15700" x="5480050" y="2236788"/>
          <p14:tracePt t="15717" x="5637213" y="2189163"/>
          <p14:tracePt t="15733" x="5853113" y="2189163"/>
          <p14:tracePt t="15750" x="5949950" y="2189163"/>
          <p14:tracePt t="15767" x="6134100" y="2236788"/>
          <p14:tracePt t="15783" x="6235700" y="2317750"/>
          <p14:tracePt t="15800" x="6253163" y="2351088"/>
          <p14:tracePt t="15817" x="6269038" y="2459038"/>
          <p14:tracePt t="15833" x="6269038" y="2598738"/>
          <p14:tracePt t="15850" x="6262688" y="2663825"/>
          <p14:tracePt t="15867" x="6172200" y="2847975"/>
          <p14:tracePt t="15883" x="6073775" y="2955925"/>
          <p14:tracePt t="15900" x="5992813" y="3025775"/>
          <p14:tracePt t="15917" x="5857875" y="3074988"/>
          <p14:tracePt t="15933" x="5727700" y="3090863"/>
          <p14:tracePt t="15950" x="5603875" y="3086100"/>
          <p14:tracePt t="15967" x="5356225" y="3021013"/>
          <p14:tracePt t="15983" x="5192713" y="2917825"/>
          <p14:tracePt t="16000" x="5080000" y="2805113"/>
          <p14:tracePt t="16017" x="5010150" y="2670175"/>
          <p14:tracePt t="16033" x="5003800" y="2513013"/>
          <p14:tracePt t="16050" x="5003800" y="2463800"/>
          <p14:tracePt t="16067" x="5064125" y="2405063"/>
          <p14:tracePt t="16083" x="5183188" y="2351088"/>
          <p14:tracePt t="16100" x="5311775" y="2317750"/>
          <p14:tracePt t="16117" x="5500688" y="2308225"/>
          <p14:tracePt t="16134" x="5792788" y="2312988"/>
          <p14:tracePt t="16150" x="5895975" y="2324100"/>
          <p14:tracePt t="16167" x="6165850" y="2425700"/>
          <p14:tracePt t="16183" x="6354763" y="2551113"/>
          <p14:tracePt t="16200" x="6392863" y="2609850"/>
          <p14:tracePt t="16217" x="6446838" y="2706688"/>
          <p14:tracePt t="16233" x="6446838" y="2778125"/>
          <p14:tracePt t="16250" x="6430963" y="2809875"/>
          <p14:tracePt t="16267" x="6307138" y="2897188"/>
          <p14:tracePt t="16284" x="5961063" y="2982913"/>
          <p14:tracePt t="16300" x="5830888" y="2994025"/>
          <p14:tracePt t="16317" x="5426075" y="3005138"/>
          <p14:tracePt t="16333" x="5149850" y="2978150"/>
          <p14:tracePt t="16350" x="5095875" y="2951163"/>
          <p14:tracePt t="16367" x="5037138" y="2870200"/>
          <p14:tracePt t="16383" x="5057775" y="2778125"/>
          <p14:tracePt t="16400" x="5075238" y="2744788"/>
          <p14:tracePt t="16417" x="5210175" y="2659063"/>
          <p14:tracePt t="16433" x="5403850" y="2593975"/>
          <p14:tracePt t="16450" x="5495925" y="2578100"/>
          <p14:tracePt t="16467" x="5745163" y="2555875"/>
          <p14:tracePt t="16483" x="5934075" y="2562225"/>
          <p14:tracePt t="16500" x="5961063" y="2566988"/>
          <p14:tracePt t="16517" x="5999163" y="2620963"/>
          <p14:tracePt t="16533" x="5999163" y="2706688"/>
          <p14:tracePt t="16550" x="5992813" y="2771775"/>
          <p14:tracePt t="16567" x="5949950" y="2906713"/>
          <p14:tracePt t="16583" x="5884863" y="2994025"/>
          <p14:tracePt t="16600" x="5826125" y="3063875"/>
          <p14:tracePt t="16617" x="5711825" y="3128963"/>
          <p14:tracePt t="16633" x="5614988" y="3151188"/>
          <p14:tracePt t="16650" x="5538788" y="3144838"/>
          <p14:tracePt t="16652" x="5495925" y="3128963"/>
          <p14:tracePt t="16667" x="5403850" y="3086100"/>
          <p14:tracePt t="16683" x="5334000" y="3005138"/>
          <p14:tracePt t="16700" x="5302250" y="2913063"/>
          <p14:tracePt t="16717" x="5295900" y="2809875"/>
          <p14:tracePt t="16733" x="5307013" y="2679700"/>
          <p14:tracePt t="16750" x="5334000" y="2609850"/>
          <p14:tracePt t="16767" x="5403850" y="2551113"/>
          <p14:tracePt t="16783" x="5572125" y="2490788"/>
          <p14:tracePt t="16800" x="5711825" y="2481263"/>
          <p14:tracePt t="16817" x="5900738" y="2481263"/>
          <p14:tracePt t="16833" x="6134100" y="2540000"/>
          <p14:tracePt t="16850" x="6176963" y="2578100"/>
          <p14:tracePt t="16867" x="6226175" y="2686050"/>
          <p14:tracePt t="16883" x="6226175" y="2789238"/>
          <p14:tracePt t="16900" x="6219825" y="2816225"/>
          <p14:tracePt t="16917" x="6172200" y="2897188"/>
          <p14:tracePt t="16933" x="6096000" y="2955925"/>
          <p14:tracePt t="16950" x="6064250" y="2971800"/>
          <p14:tracePt t="16967" x="5961063" y="2971800"/>
          <p14:tracePt t="16983" x="5810250" y="2967038"/>
          <p14:tracePt t="17000" x="5745163" y="2960688"/>
          <p14:tracePt t="17017" x="5572125" y="2897188"/>
          <p14:tracePt t="17033" x="5457825" y="2843213"/>
          <p14:tracePt t="17050" x="5446713" y="2820988"/>
          <p14:tracePt t="17067" x="5426075" y="2771775"/>
          <p14:tracePt t="17083" x="5426075" y="2744788"/>
          <p14:tracePt t="17100" x="5426075" y="2740025"/>
          <p14:tracePt t="17117" x="5441950" y="2728913"/>
          <p14:tracePt t="17134" x="5480050" y="2724150"/>
          <p14:tracePt t="17150" x="5500688" y="2724150"/>
          <p14:tracePt t="17167" x="5561013" y="2724150"/>
          <p14:tracePt t="17184" x="5610225" y="2744788"/>
          <p14:tracePt t="17200" x="5630863" y="2755900"/>
          <p14:tracePt t="17217" x="5684838" y="2782888"/>
          <p14:tracePt t="17233" x="5718175" y="2809875"/>
          <p14:tracePt t="17250" x="5734050" y="2825750"/>
          <p14:tracePt t="17267" x="5734050" y="2832100"/>
          <p14:tracePt t="20344" x="3463925" y="3706813"/>
          <p14:tracePt t="20354" x="3351213" y="3740150"/>
          <p14:tracePt t="20362" x="3052763" y="3825875"/>
          <p14:tracePt t="20372" x="2951163" y="3841750"/>
          <p14:tracePt t="20383" x="2847975" y="3875088"/>
          <p14:tracePt t="20400" x="2589213" y="3929063"/>
          <p14:tracePt t="20417" x="2393950" y="3971925"/>
          <p14:tracePt t="20433" x="2216150" y="3998913"/>
          <p14:tracePt t="20467" x="2063750" y="4041775"/>
          <p14:tracePt t="20500" x="2020888" y="4068763"/>
          <p14:tracePt t="20533" x="1939925" y="4140200"/>
          <p14:tracePt t="20550" x="1897063" y="4171950"/>
          <p14:tracePt t="20567" x="1843088" y="4214813"/>
          <p14:tracePt t="20583" x="1827213" y="4241800"/>
          <p14:tracePt t="20600" x="1816100" y="4257675"/>
          <p14:tracePt t="20617" x="1809750" y="4275138"/>
          <p14:tracePt t="20634" x="1809750" y="4279900"/>
          <p14:tracePt t="20650" x="1820863" y="4291013"/>
          <p14:tracePt t="20667" x="1831975" y="4302125"/>
          <p14:tracePt t="20683" x="1836738" y="4313238"/>
          <p14:tracePt t="20903" x="1854200" y="4313238"/>
          <p14:tracePt t="20912" x="1863725" y="4313238"/>
          <p14:tracePt t="20922" x="1885950" y="4313238"/>
          <p14:tracePt t="20933" x="1924050" y="4313238"/>
          <p14:tracePt t="20950" x="1962150" y="4313238"/>
          <p14:tracePt t="20967" x="2054225" y="4318000"/>
          <p14:tracePt t="20983" x="2139950" y="4333875"/>
          <p14:tracePt t="21000" x="2178050" y="4340225"/>
          <p14:tracePt t="21017" x="2317750" y="4360863"/>
          <p14:tracePt t="21033" x="2501900" y="4387850"/>
          <p14:tracePt t="21050" x="2555875" y="4410075"/>
          <p14:tracePt t="21067" x="2744788" y="4425950"/>
          <p14:tracePt t="21083" x="2933700" y="4437063"/>
          <p14:tracePt t="21100" x="2998788" y="4448175"/>
          <p14:tracePt t="21117" x="3117850" y="4464050"/>
          <p14:tracePt t="21133" x="3160713" y="4479925"/>
          <p14:tracePt t="21150" x="3167063" y="4479925"/>
          <p14:tracePt t="21402" x="3160713" y="4491038"/>
          <p14:tracePt t="21412" x="3128963" y="4506913"/>
          <p14:tracePt t="21422" x="3097213" y="4529138"/>
          <p14:tracePt t="21433" x="3043238" y="4556125"/>
          <p14:tracePt t="21450" x="2998788" y="4572000"/>
          <p14:tracePt t="21467" x="2852738" y="4614863"/>
          <p14:tracePt t="21483" x="2713038" y="4641850"/>
          <p14:tracePt t="21500" x="2659063" y="4641850"/>
          <p14:tracePt t="21517" x="2528888" y="4641850"/>
          <p14:tracePt t="21533" x="2425700" y="4637088"/>
          <p14:tracePt t="21550" x="2339975" y="4637088"/>
          <p14:tracePt t="21567" x="2171700" y="4598988"/>
          <p14:tracePt t="21583" x="2036763" y="4549775"/>
          <p14:tracePt t="21600" x="1928813" y="4484688"/>
          <p14:tracePt t="21617" x="1804988" y="4387850"/>
          <p14:tracePt t="21633" x="1735138" y="4306888"/>
          <p14:tracePt t="21650" x="1681163" y="4214813"/>
          <p14:tracePt t="21667" x="1647825" y="4129088"/>
          <p14:tracePt t="21683" x="1636713" y="4037013"/>
          <p14:tracePt t="21700" x="1636713" y="3998913"/>
          <p14:tracePt t="21717" x="1647825" y="3944938"/>
          <p14:tracePt t="21733" x="1701800" y="3879850"/>
          <p14:tracePt t="21750" x="1773238" y="3821113"/>
          <p14:tracePt t="21767" x="1924050" y="3760788"/>
          <p14:tracePt t="21783" x="2128838" y="3702050"/>
          <p14:tracePt t="21800" x="2209800" y="3690938"/>
          <p14:tracePt t="21817" x="2454275" y="3679825"/>
          <p14:tracePt t="21833" x="2740025" y="3679825"/>
          <p14:tracePt t="21850" x="2836863" y="3679825"/>
          <p14:tracePt t="21867" x="3009900" y="3733800"/>
          <p14:tracePt t="21883" x="3097213" y="3825875"/>
          <p14:tracePt t="21900" x="3101975" y="3848100"/>
          <p14:tracePt t="21917" x="3113088" y="3944938"/>
          <p14:tracePt t="21933" x="3113088" y="4059238"/>
          <p14:tracePt t="21950" x="3117850" y="4102100"/>
          <p14:tracePt t="21967" x="3133725" y="4203700"/>
          <p14:tracePt t="21983" x="3151188" y="4264025"/>
          <p14:tracePt t="22000" x="3155950" y="4279900"/>
          <p14:tracePt t="22017" x="3167063" y="4313238"/>
          <p14:tracePt t="22033" x="3167063" y="4318000"/>
          <p14:tracePt t="22612" x="3178175" y="4291013"/>
          <p14:tracePt t="22622" x="3205163" y="4241800"/>
          <p14:tracePt t="22632" x="3221038" y="4187825"/>
          <p14:tracePt t="22642" x="3270250" y="4041775"/>
          <p14:tracePt t="22652" x="3286125" y="3960813"/>
          <p14:tracePt t="22667" x="3297238" y="3886200"/>
          <p14:tracePt t="22700" x="3328988" y="3594100"/>
          <p14:tracePt t="22733" x="3344863" y="3371850"/>
          <p14:tracePt t="22767" x="3344863" y="3351213"/>
          <p14:tracePt t="22972" x="3344863" y="3355975"/>
          <p14:tracePt t="23012" x="3344863" y="3367088"/>
          <p14:tracePt t="23022" x="3344863" y="3425825"/>
          <p14:tracePt t="23032" x="3344863" y="3517900"/>
          <p14:tracePt t="23042" x="3344863" y="3594100"/>
          <p14:tracePt t="23052" x="3333750" y="3717925"/>
          <p14:tracePt t="23067" x="3313113" y="3810000"/>
          <p14:tracePt t="23083" x="3259138" y="4030663"/>
          <p14:tracePt t="23100" x="3232150" y="4113213"/>
          <p14:tracePt t="23117" x="3182938" y="4268788"/>
          <p14:tracePt t="23134" x="3155950" y="4329113"/>
          <p14:tracePt t="23150" x="3151188" y="4333875"/>
          <p14:tracePt t="23167" x="3144838" y="4340225"/>
          <p14:tracePt t="23722" x="3155950" y="4302125"/>
          <p14:tracePt t="23732" x="3160713" y="4284663"/>
          <p14:tracePt t="23742" x="3171825" y="4268788"/>
          <p14:tracePt t="23754" x="3182938" y="4241800"/>
          <p14:tracePt t="23767" x="3182938" y="4225925"/>
          <p14:tracePt t="23800" x="3194050" y="4187825"/>
          <p14:tracePt t="23833" x="3221038" y="4140200"/>
          <p14:tracePt t="23867" x="3225800" y="4133850"/>
          <p14:tracePt t="23883" x="3232150" y="4133850"/>
          <p14:tracePt t="23917" x="3252788" y="4117975"/>
          <p14:tracePt t="23933" x="3297238" y="4030663"/>
          <p14:tracePt t="23950" x="3313113" y="3987800"/>
          <p14:tracePt t="23967" x="3324225" y="3798888"/>
          <p14:tracePt t="23983" x="3243263" y="3486150"/>
          <p14:tracePt t="24000" x="3187700" y="3367088"/>
          <p14:tracePt t="24017" x="3063875" y="3097213"/>
          <p14:tracePt t="24033" x="2933700" y="2825750"/>
          <p14:tracePt t="24050" x="2870200" y="2724150"/>
          <p14:tracePt t="24067" x="2701925" y="2474913"/>
          <p14:tracePt t="24083" x="2620963" y="2301875"/>
          <p14:tracePt t="24100" x="2609850" y="2247900"/>
          <p14:tracePt t="24117" x="2636838" y="2151063"/>
          <p14:tracePt t="24133" x="2659063" y="2135188"/>
          <p14:tracePt t="24150" x="2679700" y="2117725"/>
          <p14:tracePt t="24167" x="2701925" y="2117725"/>
          <p14:tracePt t="24183" x="2717800" y="2124075"/>
          <p14:tracePt t="24200" x="2740025" y="2144713"/>
          <p14:tracePt t="24217" x="2794000" y="2236788"/>
          <p14:tracePt t="24233" x="2809875" y="2317750"/>
          <p14:tracePt t="24250" x="2809875" y="2393950"/>
          <p14:tracePt t="24267" x="2789238" y="2463800"/>
          <p14:tracePt t="24283" x="2724150" y="2508250"/>
          <p14:tracePt t="24300" x="2686050" y="2517775"/>
          <p14:tracePt t="24317" x="2555875" y="2501900"/>
          <p14:tracePt t="24333" x="2308225" y="2366963"/>
          <p14:tracePt t="24350" x="2144713" y="2254250"/>
          <p14:tracePt t="24367" x="2032000" y="2090738"/>
          <p14:tracePt t="24383" x="1993900" y="1827213"/>
          <p14:tracePt t="24400" x="2009775" y="1751013"/>
          <p14:tracePt t="24417" x="2108200" y="1600200"/>
          <p14:tracePt t="24433" x="2301875" y="1524000"/>
          <p14:tracePt t="24450" x="2443163" y="1512888"/>
          <p14:tracePt t="24467" x="2978150" y="1535113"/>
          <p14:tracePt t="24483" x="3297238" y="1685925"/>
          <p14:tracePt t="24500" x="3317875" y="1766888"/>
          <p14:tracePt t="24517" x="3340100" y="2020888"/>
          <p14:tracePt t="24533" x="3133725" y="2697163"/>
          <p14:tracePt t="24550" x="3043238" y="2955925"/>
          <p14:tracePt t="24567" x="2874963" y="3567113"/>
          <p14:tracePt t="24583" x="2809875" y="3940175"/>
          <p14:tracePt t="24600" x="2798763" y="4014788"/>
          <p14:tracePt t="24617" x="2794000" y="4102100"/>
          <p14:tracePt t="24634" x="2794000" y="4113213"/>
          <p14:tracePt t="24752" x="2794000" y="4122738"/>
          <p14:tracePt t="24762" x="2809875" y="4156075"/>
          <p14:tracePt t="24772" x="2832100" y="4160838"/>
          <p14:tracePt t="24783" x="2870200" y="4187825"/>
          <p14:tracePt t="24800" x="2890838" y="4194175"/>
          <p14:tracePt t="24817" x="2951163" y="4203700"/>
          <p14:tracePt t="24833" x="2998788" y="4183063"/>
          <p14:tracePt t="24850" x="3032125" y="4171950"/>
          <p14:tracePt t="24867" x="3086100" y="4149725"/>
          <p14:tracePt t="24884" x="3106738" y="4133850"/>
          <p14:tracePt t="24900" x="3124200" y="4129088"/>
          <p14:tracePt t="24917" x="3128963" y="4129088"/>
          <p14:tracePt t="24933" x="3133725" y="4129088"/>
          <p14:tracePt t="24950" x="3140075" y="4129088"/>
          <p14:tracePt t="25652" x="3106738" y="4149725"/>
          <p14:tracePt t="25662" x="3052763" y="4176713"/>
          <p14:tracePt t="25673" x="2994025" y="4214813"/>
          <p14:tracePt t="25683" x="2805113" y="4295775"/>
          <p14:tracePt t="25700" x="2724150" y="4322763"/>
          <p14:tracePt t="25717" x="2571750" y="4349750"/>
          <p14:tracePt t="25733" x="2454275" y="4371975"/>
          <p14:tracePt t="25767" x="2344738" y="4376738"/>
          <p14:tracePt t="25800" x="2209800" y="4387850"/>
          <p14:tracePt t="25833" x="2036763" y="4383088"/>
          <p14:tracePt t="25850" x="2016125" y="4383088"/>
          <p14:tracePt t="25867" x="1982788" y="4367213"/>
          <p14:tracePt t="25883" x="1973263" y="4356100"/>
          <p14:tracePt t="25900" x="1966913" y="4349750"/>
          <p14:tracePt t="25917" x="1951038" y="4344988"/>
          <p14:tracePt t="25933" x="1917700" y="4329113"/>
          <p14:tracePt t="25950" x="1908175" y="4329113"/>
          <p14:tracePt t="25967" x="1836738" y="4318000"/>
          <p14:tracePt t="25983" x="1766888" y="4318000"/>
          <p14:tracePt t="26000" x="1739900" y="4318000"/>
          <p14:tracePt t="26017" x="1681163" y="4318000"/>
          <p14:tracePt t="26033" x="1631950" y="4322763"/>
          <p14:tracePt t="26050" x="1620838" y="4329113"/>
          <p14:tracePt t="26067" x="1573213" y="4340225"/>
          <p14:tracePt t="26083" x="1528763" y="4349750"/>
          <p14:tracePt t="26100" x="1519238" y="4360863"/>
          <p14:tracePt t="26117" x="1508125" y="4371975"/>
          <p14:tracePt t="26202" x="1512888" y="4371975"/>
          <p14:tracePt t="26212" x="1519238" y="4371975"/>
          <p14:tracePt t="26232" x="1524000" y="4376738"/>
          <p14:tracePt t="26242" x="1535113" y="4376738"/>
          <p14:tracePt t="26252" x="1539875" y="4376738"/>
          <p14:tracePt t="26267" x="1546225" y="4383088"/>
          <p14:tracePt t="26283" x="1566863" y="4383088"/>
          <p14:tracePt t="26300" x="1573213" y="4383088"/>
          <p14:tracePt t="26317" x="1577975" y="4383088"/>
          <p14:tracePt t="26362" x="1582738" y="4383088"/>
          <p14:tracePt t="26373" x="1589088" y="4383088"/>
          <p14:tracePt t="26383" x="1593850" y="4383088"/>
          <p14:tracePt t="26400" x="1604963" y="4383088"/>
          <p14:tracePt t="26417" x="1631950" y="4387850"/>
          <p14:tracePt t="26433" x="1663700" y="4387850"/>
          <p14:tracePt t="26450" x="1674813" y="4387850"/>
          <p14:tracePt t="26467" x="1701800" y="4394200"/>
          <p14:tracePt t="26483" x="1719263" y="4398963"/>
          <p14:tracePt t="26500" x="1724025" y="4398963"/>
          <p14:tracePt t="26517" x="1755775" y="4414838"/>
          <p14:tracePt t="26533" x="1843088" y="4425950"/>
          <p14:tracePt t="26550" x="1885950" y="4437063"/>
          <p14:tracePt t="26567" x="2000250" y="4441825"/>
          <p14:tracePt t="26583" x="2058988" y="4441825"/>
          <p14:tracePt t="26600" x="2070100" y="4441825"/>
          <p14:tracePt t="26617" x="2112963" y="4448175"/>
          <p14:tracePt t="26633" x="2162175" y="4464050"/>
          <p14:tracePt t="26650" x="2182813" y="4464050"/>
          <p14:tracePt t="26651" x="2209800" y="4464050"/>
          <p14:tracePt t="26667" x="2247900" y="4464050"/>
          <p14:tracePt t="26683" x="2308225" y="4468813"/>
          <p14:tracePt t="26700" x="2317750" y="4468813"/>
          <p14:tracePt t="26717" x="2335213" y="4468813"/>
          <p14:tracePt t="26733" x="2355850" y="4468813"/>
          <p14:tracePt t="26750" x="2366963" y="4468813"/>
          <p14:tracePt t="26767" x="2416175" y="4479925"/>
          <p14:tracePt t="26783" x="2463800" y="4479925"/>
          <p14:tracePt t="26800" x="2470150" y="4479925"/>
          <p14:tracePt t="26817" x="2481263" y="4484688"/>
          <p14:tracePt t="26833" x="2490788" y="4491038"/>
          <p14:tracePt t="26867" x="2508250" y="4491038"/>
          <p14:tracePt t="26883" x="2540000" y="4491038"/>
          <p14:tracePt t="26900" x="2578100" y="4491038"/>
          <p14:tracePt t="26917" x="2647950" y="4491038"/>
          <p14:tracePt t="26933" x="2708275" y="4491038"/>
          <p14:tracePt t="26950" x="2744788" y="4491038"/>
          <p14:tracePt t="26967" x="2762250" y="4491038"/>
          <p14:tracePt t="27000" x="2767013" y="4491038"/>
          <p14:tracePt t="27017" x="2789238" y="4491038"/>
          <p14:tracePt t="27033" x="2836863" y="4491038"/>
          <p14:tracePt t="27050" x="2886075" y="4491038"/>
          <p14:tracePt t="27067" x="2944813" y="4491038"/>
          <p14:tracePt t="27083" x="3009900" y="4491038"/>
          <p14:tracePt t="27100" x="3043238" y="4495800"/>
          <p14:tracePt t="27117" x="3113088" y="4495800"/>
          <p14:tracePt t="27133" x="3171825" y="4502150"/>
          <p14:tracePt t="27150" x="3182938" y="4502150"/>
          <p14:tracePt t="27167" x="3209925" y="4511675"/>
          <p14:tracePt t="27183" x="3232150" y="4518025"/>
          <p14:tracePt t="27200" x="3248025" y="4518025"/>
          <p14:tracePt t="27217" x="3302000" y="4518025"/>
          <p14:tracePt t="27233" x="3360738" y="4518025"/>
          <p14:tracePt t="27250" x="3387725" y="4518025"/>
          <p14:tracePt t="27267" x="3463925" y="4511675"/>
          <p14:tracePt t="27283" x="3524250" y="4506913"/>
          <p14:tracePt t="27300" x="3533775" y="4502150"/>
          <p14:tracePt t="27317" x="3540125" y="4495800"/>
          <p14:tracePt t="27472" x="3560763" y="4491038"/>
          <p14:tracePt t="27482" x="3621088" y="4479925"/>
          <p14:tracePt t="27492" x="3686175" y="4464050"/>
          <p14:tracePt t="27502" x="3713163" y="4464050"/>
          <p14:tracePt t="27517" x="3783013" y="4452938"/>
          <p14:tracePt t="27533" x="3886200" y="4441825"/>
          <p14:tracePt t="27550" x="3987800" y="4430713"/>
          <p14:tracePt t="27567" x="4129088" y="4425950"/>
          <p14:tracePt t="27583" x="4210050" y="4414838"/>
          <p14:tracePt t="27600" x="4248150" y="4410075"/>
          <p14:tracePt t="27617" x="4268788" y="4410075"/>
          <p14:tracePt t="27663" x="4275138" y="4410075"/>
          <p14:tracePt t="27682" x="4279900" y="4410075"/>
          <p14:tracePt t="27742" x="4279900" y="4414838"/>
          <p14:tracePt t="27802" x="4275138" y="4414838"/>
          <p14:tracePt t="27813" x="4252913" y="4414838"/>
          <p14:tracePt t="27823" x="4214813" y="4421188"/>
          <p14:tracePt t="27833" x="4187825" y="4421188"/>
          <p14:tracePt t="27850" x="4160838" y="4421188"/>
          <p14:tracePt t="27867" x="4075113" y="4421188"/>
          <p14:tracePt t="27883" x="4021138" y="4425950"/>
          <p14:tracePt t="27972" x="4025900" y="4425950"/>
          <p14:tracePt t="27982" x="4064000" y="4425950"/>
          <p14:tracePt t="27993" x="4106863" y="4425950"/>
          <p14:tracePt t="28002" x="4156075" y="4425950"/>
          <p14:tracePt t="28017" x="4194175" y="4425950"/>
          <p14:tracePt t="28033" x="4291013" y="4425950"/>
          <p14:tracePt t="28050" x="4322763" y="4437063"/>
          <p14:tracePt t="28067" x="4329113" y="4437063"/>
          <p14:tracePt t="28083" x="4333875" y="4437063"/>
          <p14:tracePt t="28982" x="4333875" y="4441825"/>
          <p14:tracePt t="28992" x="4356100" y="4452938"/>
          <p14:tracePt t="29003" x="4522788" y="4491038"/>
          <p14:tracePt t="29017" x="4610100" y="4506913"/>
          <p14:tracePt t="29033" x="4933950" y="4594225"/>
          <p14:tracePt t="29050" x="4999038" y="4614863"/>
          <p14:tracePt t="29067" x="5133975" y="4664075"/>
          <p14:tracePt t="29100" x="5226050" y="4765675"/>
          <p14:tracePt t="29133" x="5446713" y="4956175"/>
          <p14:tracePt t="29167" x="5588000" y="5118100"/>
          <p14:tracePt t="29183" x="5610225" y="5172075"/>
          <p14:tracePt t="29200" x="5610225" y="5187950"/>
          <p14:tracePt t="29217" x="5619750" y="5214938"/>
          <p14:tracePt t="29233" x="5614988" y="5241925"/>
          <p14:tracePt t="29250" x="5603875" y="5253038"/>
          <p14:tracePt t="29267" x="5583238" y="5291138"/>
          <p14:tracePt t="29283" x="5545138" y="5338763"/>
          <p14:tracePt t="29300" x="5534025" y="5360988"/>
          <p14:tracePt t="29317" x="5518150" y="5392738"/>
          <p14:tracePt t="29333" x="5507038" y="5437188"/>
          <p14:tracePt t="29350" x="5495925" y="5453063"/>
          <p14:tracePt t="29367" x="5491163" y="5468938"/>
          <p14:tracePt t="29383" x="5464175" y="5484813"/>
          <p14:tracePt t="29400" x="5453063" y="5495925"/>
          <p14:tracePt t="29417" x="5387975" y="5500688"/>
          <p14:tracePt t="29433" x="5307013" y="5500688"/>
          <p14:tracePt t="29450" x="5273675" y="5473700"/>
          <p14:tracePt t="29467" x="5160963" y="5376863"/>
          <p14:tracePt t="29483" x="5068888" y="5253038"/>
          <p14:tracePt t="29500" x="5053013" y="5199063"/>
          <p14:tracePt t="29517" x="5026025" y="5053013"/>
          <p14:tracePt t="29533" x="5037138" y="4922838"/>
          <p14:tracePt t="29550" x="5048250" y="4895850"/>
          <p14:tracePt t="29567" x="5084763" y="4819650"/>
          <p14:tracePt t="29583" x="5172075" y="4706938"/>
          <p14:tracePt t="29600" x="5210175" y="4668838"/>
          <p14:tracePt t="29616" x="5311775" y="4576763"/>
          <p14:tracePt t="29633" x="5403850" y="4511675"/>
          <p14:tracePt t="29650" x="5437188" y="4484688"/>
          <p14:tracePt t="29667" x="5534025" y="4421188"/>
          <p14:tracePt t="29683" x="5668963" y="4394200"/>
          <p14:tracePt t="29700" x="5722938" y="4387850"/>
          <p14:tracePt t="29717" x="5873750" y="4387850"/>
          <p14:tracePt t="29733" x="5999163" y="4394200"/>
          <p14:tracePt t="29750" x="6053138" y="4394200"/>
          <p14:tracePt t="29767" x="6172200" y="4430713"/>
          <p14:tracePt t="29783" x="6257925" y="4479925"/>
          <p14:tracePt t="29800" x="6289675" y="4495800"/>
          <p14:tracePt t="29817" x="6338888" y="4545013"/>
          <p14:tracePt t="29833" x="6345238" y="4583113"/>
          <p14:tracePt t="29850" x="6345238" y="4621213"/>
          <p14:tracePt t="29867" x="6323013" y="4702175"/>
          <p14:tracePt t="29883" x="6280150" y="4776788"/>
          <p14:tracePt t="29900" x="6226175" y="4826000"/>
          <p14:tracePt t="29917" x="6165850" y="4879975"/>
          <p14:tracePt t="29933" x="6154738" y="4891088"/>
          <p14:tracePt t="29967" x="6149975" y="4891088"/>
          <p14:tracePt t="30392" x="6235700" y="4792663"/>
          <p14:tracePt t="30403" x="6500813" y="4679950"/>
          <p14:tracePt t="30412" x="6626225" y="4679950"/>
          <p14:tracePt t="30422" x="6889750" y="4679950"/>
          <p14:tracePt t="30433" x="7127875" y="4668838"/>
          <p14:tracePt t="30450" x="7442200" y="4652963"/>
          <p14:tracePt t="30483" x="8905875" y="4722813"/>
          <p14:tracePt t="30517" x="9364663" y="4895850"/>
          <p14:tracePt t="30550" x="9618663" y="5037138"/>
          <p14:tracePt t="30566" x="9771063" y="5138738"/>
          <p14:tracePt t="30583" x="9883775" y="5203825"/>
          <p14:tracePt t="30600" x="9928225" y="5230813"/>
          <p14:tracePt t="30616" x="10018713" y="5300663"/>
          <p14:tracePt t="30633" x="10056813" y="5356225"/>
          <p14:tracePt t="30650" x="10072688" y="5365750"/>
          <p14:tracePt t="30667" x="10067925" y="5392738"/>
          <p14:tracePt t="30683" x="10056813" y="5419725"/>
          <p14:tracePt t="30700" x="10052050" y="5426075"/>
          <p14:tracePt t="30716" x="10045700" y="5441950"/>
          <p14:tracePt t="30733" x="10040938" y="5457825"/>
          <p14:tracePt t="30750" x="10040938" y="5468938"/>
          <p14:tracePt t="30767" x="10018713" y="5495925"/>
          <p14:tracePt t="30783" x="9986963" y="5518150"/>
          <p14:tracePt t="30800" x="9928225" y="5534025"/>
          <p14:tracePt t="30817" x="9775825" y="5554663"/>
          <p14:tracePt t="30833" x="9609138" y="5554663"/>
          <p14:tracePt t="30850" x="9474200" y="5549900"/>
          <p14:tracePt t="30867" x="9294813" y="5538788"/>
          <p14:tracePt t="30883" x="9101138" y="5491163"/>
          <p14:tracePt t="30900" x="8986838" y="5457825"/>
          <p14:tracePt t="30917" x="8874125" y="5410200"/>
          <p14:tracePt t="30933" x="8748713" y="5356225"/>
          <p14:tracePt t="30950" x="8658225" y="5291138"/>
          <p14:tracePt t="30967" x="8521700" y="5203825"/>
          <p14:tracePt t="30983" x="8370888" y="5019675"/>
          <p14:tracePt t="31000" x="8316913" y="4918075"/>
          <p14:tracePt t="31017" x="8235950" y="4756150"/>
          <p14:tracePt t="31033" x="8197850" y="4610100"/>
          <p14:tracePt t="31050" x="8186738" y="4560888"/>
          <p14:tracePt t="31066" x="8186738" y="4430713"/>
          <p14:tracePt t="31083" x="8220075" y="4284663"/>
          <p14:tracePt t="31100" x="8251825" y="4221163"/>
          <p14:tracePt t="31117" x="8366125" y="4030663"/>
          <p14:tracePt t="31133" x="8532813" y="3852863"/>
          <p14:tracePt t="31150" x="8593138" y="3805238"/>
          <p14:tracePt t="31167" x="8759825" y="3648075"/>
          <p14:tracePt t="31183" x="8993188" y="3513138"/>
          <p14:tracePt t="31200" x="9063038" y="3475038"/>
          <p14:tracePt t="31217" x="9267825" y="3398838"/>
          <p14:tracePt t="31233" x="9467850" y="3340100"/>
          <p14:tracePt t="31250" x="9532938" y="3317875"/>
          <p14:tracePt t="31267" x="9710738" y="3302000"/>
          <p14:tracePt t="31283" x="9959975" y="3302000"/>
          <p14:tracePt t="31300" x="10056813" y="3302000"/>
          <p14:tracePt t="31317" x="10375900" y="3367088"/>
          <p14:tracePt t="31333" x="10645775" y="3432175"/>
          <p14:tracePt t="31350" x="10710863" y="3463925"/>
          <p14:tracePt t="31367" x="10852150" y="3551238"/>
          <p14:tracePt t="31383" x="10942638" y="3648075"/>
          <p14:tracePt t="31400" x="10980738" y="3690938"/>
          <p14:tracePt t="31417" x="11041063" y="3852863"/>
          <p14:tracePt t="31433" x="11088688" y="3987800"/>
          <p14:tracePt t="31450" x="11110913" y="4129088"/>
          <p14:tracePt t="31467" x="11110913" y="4356100"/>
          <p14:tracePt t="31483" x="11110913" y="4506913"/>
          <p14:tracePt t="31500" x="11110913" y="4641850"/>
          <p14:tracePt t="31516" x="11106150" y="4830763"/>
          <p14:tracePt t="31533" x="11095038" y="4972050"/>
          <p14:tracePt t="31550" x="11088688" y="5064125"/>
          <p14:tracePt t="31566" x="11052175" y="5149850"/>
          <p14:tracePt t="31583" x="10942638" y="5273675"/>
          <p14:tracePt t="31600" x="10834688" y="5365750"/>
          <p14:tracePt t="31617" x="10683875" y="5441950"/>
          <p14:tracePt t="31633" x="10414000" y="5534025"/>
          <p14:tracePt t="31650" x="10171113" y="5603875"/>
          <p14:tracePt t="31667" x="9856788" y="5646738"/>
          <p14:tracePt t="31683" x="9364663" y="5646738"/>
          <p14:tracePt t="31700" x="9229725" y="5646738"/>
          <p14:tracePt t="31717" x="8883650" y="5646738"/>
          <p14:tracePt t="31733" x="8658225" y="5626100"/>
          <p14:tracePt t="31750" x="8602663" y="5603875"/>
          <p14:tracePt t="31767" x="8474075" y="5576888"/>
          <p14:tracePt t="31783" x="8339138" y="5518150"/>
          <p14:tracePt t="31800" x="8278813" y="5491163"/>
          <p14:tracePt t="31817" x="8139113" y="5360988"/>
          <p14:tracePt t="31833" x="8024813" y="5183188"/>
          <p14:tracePt t="31850" x="7986713" y="5102225"/>
          <p14:tracePt t="31867" x="7943850" y="4906963"/>
          <p14:tracePt t="31883" x="7943850" y="4722813"/>
          <p14:tracePt t="31900" x="7950200" y="4652963"/>
          <p14:tracePt t="31917" x="7997825" y="4484688"/>
          <p14:tracePt t="31933" x="8132763" y="4322763"/>
          <p14:tracePt t="31950" x="8204200" y="4237038"/>
          <p14:tracePt t="31967" x="8467725" y="4064000"/>
          <p14:tracePt t="31983" x="8863013" y="3848100"/>
          <p14:tracePt t="32000" x="9002713" y="3794125"/>
          <p14:tracePt t="32017" x="9328150" y="3675063"/>
          <p14:tracePt t="32033" x="9532938" y="3609975"/>
          <p14:tracePt t="32050" x="9609138" y="3605213"/>
          <p14:tracePt t="32066" x="9825038" y="3605213"/>
          <p14:tracePt t="32083" x="10063163" y="3641725"/>
          <p14:tracePt t="32100" x="10256838" y="3722688"/>
          <p14:tracePt t="32116" x="10517188" y="3890963"/>
          <p14:tracePt t="32133" x="10668000" y="4030663"/>
          <p14:tracePt t="32150" x="10791825" y="4183063"/>
          <p14:tracePt t="32167" x="10910888" y="4403725"/>
          <p14:tracePt t="32183" x="10971213" y="4576763"/>
          <p14:tracePt t="32200" x="11007725" y="4718050"/>
          <p14:tracePt t="32217" x="11014075" y="4911725"/>
          <p14:tracePt t="32233" x="11014075" y="5053013"/>
          <p14:tracePt t="32250" x="10971213" y="5145088"/>
          <p14:tracePt t="32267" x="10879138" y="5214938"/>
          <p14:tracePt t="32283" x="10656888" y="5291138"/>
          <p14:tracePt t="32300" x="10440988" y="5318125"/>
          <p14:tracePt t="32316" x="10191750" y="5318125"/>
          <p14:tracePt t="32333" x="9845675" y="5295900"/>
          <p14:tracePt t="32350" x="9690100" y="5273675"/>
          <p14:tracePt t="32367" x="9532938" y="5246688"/>
          <p14:tracePt t="32383" x="9382125" y="5165725"/>
          <p14:tracePt t="32400" x="9348788" y="5145088"/>
          <p14:tracePt t="32417" x="9305925" y="5041900"/>
          <p14:tracePt t="32433" x="9294813" y="4938713"/>
          <p14:tracePt t="32450" x="9294813" y="4911725"/>
          <p14:tracePt t="32467" x="9321800" y="4852988"/>
          <p14:tracePt t="32483" x="9364663" y="4810125"/>
          <p14:tracePt t="32500" x="9386888" y="4799013"/>
          <p14:tracePt t="32516" x="9447213" y="4783138"/>
          <p14:tracePt t="32533" x="9510713" y="4783138"/>
          <p14:tracePt t="32550" x="9521825" y="4783138"/>
          <p14:tracePt t="32567" x="9548813" y="4783138"/>
          <p14:tracePt t="32583" x="9548813" y="4787900"/>
          <p14:tracePt t="33002" x="9548813" y="4792663"/>
          <p14:tracePt t="33032" x="9544050" y="4792663"/>
          <p14:tracePt t="33042" x="9517063" y="4792663"/>
          <p14:tracePt t="33052" x="9463088" y="4792663"/>
          <p14:tracePt t="33067" x="9420225" y="4803775"/>
          <p14:tracePt t="33100" x="9166225" y="4830763"/>
          <p14:tracePt t="33133" x="8997950" y="4857750"/>
          <p14:tracePt t="33432" x="8966200" y="4848225"/>
          <p14:tracePt t="33442" x="8928100" y="4848225"/>
          <p14:tracePt t="33454" x="8894763" y="4841875"/>
          <p14:tracePt t="33467" x="8856663" y="4841875"/>
          <p14:tracePt t="33500" x="8793163" y="4841875"/>
          <p14:tracePt t="33533" x="8532813" y="4852988"/>
          <p14:tracePt t="33566" x="8247063" y="4864100"/>
          <p14:tracePt t="33583" x="8078788" y="4864100"/>
          <p14:tracePt t="33600" x="8004175" y="4864100"/>
          <p14:tracePt t="33616" x="7916863" y="4864100"/>
          <p14:tracePt t="33633" x="7797800" y="4879975"/>
          <p14:tracePt t="33650" x="7743825" y="4891088"/>
          <p14:tracePt t="33666" x="7559675" y="4938713"/>
          <p14:tracePt t="33683" x="7392988" y="4999038"/>
          <p14:tracePt t="33700" x="7332663" y="5026025"/>
          <p14:tracePt t="33716" x="7235825" y="5064125"/>
          <p14:tracePt t="33733" x="7143750" y="5091113"/>
          <p14:tracePt t="33750" x="7089775" y="5102225"/>
          <p14:tracePt t="33766" x="6835775" y="5111750"/>
          <p14:tracePt t="33783" x="6345238" y="5122863"/>
          <p14:tracePt t="33800" x="6219825" y="5122863"/>
          <p14:tracePt t="33817" x="5911850" y="5133975"/>
          <p14:tracePt t="33833" x="5653088" y="5118100"/>
          <p14:tracePt t="33850" x="5576888" y="5102225"/>
          <p14:tracePt t="33867" x="5372100" y="5057775"/>
          <p14:tracePt t="33883" x="5210175" y="4987925"/>
          <p14:tracePt t="33900" x="5156200" y="4949825"/>
          <p14:tracePt t="33917" x="5048250" y="4830763"/>
          <p14:tracePt t="33933" x="4987925" y="4652963"/>
          <p14:tracePt t="33950" x="4976813" y="4598988"/>
          <p14:tracePt t="33966" x="5019675" y="4484688"/>
          <p14:tracePt t="33983" x="5156200" y="4398963"/>
          <p14:tracePt t="34000" x="5214938" y="4371975"/>
          <p14:tracePt t="34017" x="5360988" y="4333875"/>
          <p14:tracePt t="34033" x="5399088" y="4333875"/>
          <p14:tracePt t="34050" x="5446713" y="4333875"/>
          <p14:tracePt t="34066" x="5549900" y="4371975"/>
          <p14:tracePt t="34083" x="5641975" y="4441825"/>
          <p14:tracePt t="34100" x="5749925" y="4518025"/>
          <p14:tracePt t="34117" x="5954713" y="4657725"/>
          <p14:tracePt t="34133" x="6057900" y="4745038"/>
          <p14:tracePt t="34150" x="6096000" y="4799013"/>
          <p14:tracePt t="34167" x="6107113" y="4841875"/>
          <p14:tracePt t="34183" x="6064250" y="4868863"/>
          <p14:tracePt t="34200" x="5961063" y="4911725"/>
          <p14:tracePt t="34216" x="5781675" y="4945063"/>
          <p14:tracePt t="34233" x="5603875" y="4956175"/>
          <p14:tracePt t="34250" x="5538788" y="4956175"/>
          <p14:tracePt t="34267" x="5518150" y="4956175"/>
          <p14:tracePt t="34442" x="5522913" y="4956175"/>
          <p14:tracePt t="34452" x="5572125" y="4929188"/>
          <p14:tracePt t="34462" x="5603875" y="4929188"/>
          <p14:tracePt t="34472" x="5614988" y="4929188"/>
          <p14:tracePt t="34483" x="5626100" y="4929188"/>
          <p14:tracePt t="34500" x="5637213" y="4922838"/>
          <p14:tracePt t="34517" x="5668963" y="4922838"/>
          <p14:tracePt t="34533" x="5691188" y="4922838"/>
          <p14:tracePt t="34550" x="5695950" y="4922838"/>
          <p14:tracePt t="34566" x="5711825" y="4922838"/>
          <p14:tracePt t="34583" x="5718175" y="4922838"/>
          <p14:tracePt t="34600" x="5738813" y="4922838"/>
          <p14:tracePt t="34617" x="5776913" y="4884738"/>
          <p14:tracePt t="34633" x="5792788" y="4875213"/>
          <p14:tracePt t="34662" x="5792788" y="4868863"/>
          <p14:tracePt t="34692" x="5788025" y="4852988"/>
          <p14:tracePt t="34702" x="5781675" y="4848225"/>
          <p14:tracePt t="34713" x="5781675" y="4841875"/>
          <p14:tracePt t="34722" x="5776913" y="4841875"/>
          <p14:tracePt t="34742" x="5776913" y="4830763"/>
          <p14:tracePt t="34862" x="5772150" y="4830763"/>
          <p14:tracePt t="34932" x="5765800" y="4830763"/>
          <p14:tracePt t="35562" x="5761038" y="4830763"/>
          <p14:tracePt t="35573" x="5691188" y="4814888"/>
          <p14:tracePt t="35582" x="5576888" y="4803775"/>
          <p14:tracePt t="35592" x="5453063" y="4792663"/>
          <p14:tracePt t="35604" x="5084763" y="4749800"/>
          <p14:tracePt t="35617" x="4956175" y="4729163"/>
          <p14:tracePt t="35633" x="4556125" y="4664075"/>
          <p14:tracePt t="35650" x="4491038" y="4648200"/>
          <p14:tracePt t="35683" x="4414838" y="4630738"/>
          <p14:tracePt t="35750" x="4468813" y="4657725"/>
          <p14:tracePt t="35766" x="4522788" y="4679950"/>
          <p14:tracePt t="35783" x="4567238" y="4702175"/>
          <p14:tracePt t="35800" x="4603750" y="4706938"/>
          <p14:tracePt t="35817" x="4648200" y="4718050"/>
          <p14:tracePt t="35833" x="4722813" y="4738688"/>
          <p14:tracePt t="35850" x="4765675" y="4749800"/>
          <p14:tracePt t="35866" x="4895850" y="4776788"/>
          <p14:tracePt t="35883" x="5091113" y="4814888"/>
          <p14:tracePt t="35900" x="5192713" y="4837113"/>
          <p14:tracePt t="35917" x="5473700" y="4875213"/>
          <p14:tracePt t="35933" x="5646738" y="4879975"/>
          <p14:tracePt t="35950" x="5653088" y="4879975"/>
          <p14:tracePt t="35992" x="5637213" y="4879975"/>
          <p14:tracePt t="36002" x="5603875" y="4875213"/>
          <p14:tracePt t="36017" x="5588000" y="4875213"/>
          <p14:tracePt t="36033" x="5572125" y="4868863"/>
          <p14:tracePt t="36412" x="5592763" y="4868863"/>
          <p14:tracePt t="36422" x="5630863" y="4868863"/>
          <p14:tracePt t="36432" x="5745163" y="4868863"/>
          <p14:tracePt t="36442" x="5803900" y="4868863"/>
          <p14:tracePt t="36452" x="5884863" y="4857750"/>
          <p14:tracePt t="36467" x="6091238" y="4857750"/>
          <p14:tracePt t="36500" x="6630988" y="4857750"/>
          <p14:tracePt t="36533" x="7388225" y="4857750"/>
          <p14:tracePt t="36566" x="8004175" y="4819650"/>
          <p14:tracePt t="36583" x="8366125" y="4810125"/>
          <p14:tracePt t="36600" x="8440738" y="4810125"/>
          <p14:tracePt t="36617" x="8521700" y="4810125"/>
          <p14:tracePt t="36633" x="8543925" y="4810125"/>
          <p14:tracePt t="36922" x="8505825" y="4814888"/>
          <p14:tracePt t="36932" x="8393113" y="4826000"/>
          <p14:tracePt t="36942" x="8305800" y="4848225"/>
          <p14:tracePt t="36952" x="8085138" y="4884738"/>
          <p14:tracePt t="36966" x="7916863" y="4911725"/>
          <p14:tracePt t="36983" x="7069138" y="5037138"/>
          <p14:tracePt t="37000" x="6696075" y="5106988"/>
          <p14:tracePt t="37017" x="5534025" y="5318125"/>
          <p14:tracePt t="37033" x="4587875" y="5441950"/>
          <p14:tracePt t="37050" x="4371975" y="5468938"/>
          <p14:tracePt t="37067" x="4064000" y="5518150"/>
          <p14:tracePt t="37083" x="3821113" y="5538788"/>
          <p14:tracePt t="37100" x="3729038" y="5538788"/>
          <p14:tracePt t="37116" x="3463925" y="5561013"/>
          <p14:tracePt t="37133" x="3205163" y="5581650"/>
          <p14:tracePt t="37150" x="3079750" y="5592763"/>
          <p14:tracePt t="37167" x="2886075" y="5603875"/>
          <p14:tracePt t="37183" x="2820988" y="5610225"/>
          <p14:tracePt t="37200" x="2798763" y="5610225"/>
          <p14:tracePt t="37217" x="2798763" y="5614988"/>
          <p14:tracePt t="37293" x="2798763" y="5619750"/>
          <p14:tracePt t="37302" x="2798763" y="5626100"/>
          <p14:tracePt t="37323" x="2798763" y="5630863"/>
          <p14:tracePt t="37342" x="2798763" y="5637213"/>
          <p14:tracePt t="37353" x="2798763" y="5641975"/>
          <p14:tracePt t="37362" x="2798763" y="5646738"/>
          <p14:tracePt t="37382" x="2794000" y="5646738"/>
          <p14:tracePt t="37392" x="2789238" y="5653088"/>
          <p14:tracePt t="37402" x="2778125" y="5657850"/>
          <p14:tracePt t="37417" x="2755900" y="5664200"/>
          <p14:tracePt t="37433" x="2643188" y="5700713"/>
          <p14:tracePt t="37450" x="2578100" y="5711825"/>
          <p14:tracePt t="37466" x="2382838" y="5749925"/>
          <p14:tracePt t="37483" x="2193925" y="5772150"/>
          <p14:tracePt t="37500" x="2128838" y="5781675"/>
          <p14:tracePt t="37516" x="1982788" y="5799138"/>
          <p14:tracePt t="37533" x="1843088" y="5808663"/>
          <p14:tracePt t="37550" x="1778000" y="5815013"/>
          <p14:tracePt t="37567" x="1589088" y="5846763"/>
          <p14:tracePt t="37583" x="1373188" y="5868988"/>
          <p14:tracePt t="37600" x="1308100" y="5868988"/>
          <p14:tracePt t="37617" x="1128713" y="5868988"/>
          <p14:tracePt t="37633" x="1011238" y="5815013"/>
          <p14:tracePt t="37650" x="977900" y="5792788"/>
          <p14:tracePt t="37666" x="946150" y="5738813"/>
          <p14:tracePt t="37683" x="923925" y="5653088"/>
          <p14:tracePt t="37700" x="912813" y="5626100"/>
          <p14:tracePt t="37716" x="912813" y="5561013"/>
          <p14:tracePt t="37733" x="923925" y="5491163"/>
          <p14:tracePt t="37750" x="935038" y="5457825"/>
          <p14:tracePt t="37767" x="977900" y="5360988"/>
          <p14:tracePt t="37783" x="1047750" y="5268913"/>
          <p14:tracePt t="37800" x="1092200" y="5237163"/>
          <p14:tracePt t="37817" x="1254125" y="5165725"/>
          <p14:tracePt t="37833" x="1409700" y="5122863"/>
          <p14:tracePt t="37850" x="1550988" y="5111750"/>
          <p14:tracePt t="37866" x="1712913" y="5111750"/>
          <p14:tracePt t="37883" x="1809750" y="5133975"/>
          <p14:tracePt t="37900" x="1901825" y="5176838"/>
          <p14:tracePt t="37916" x="2063750" y="5264150"/>
          <p14:tracePt t="37933" x="2236788" y="5345113"/>
          <p14:tracePt t="37950" x="2393950" y="5430838"/>
          <p14:tracePt t="37966" x="2555875" y="5545138"/>
          <p14:tracePt t="37983" x="2632075" y="5630863"/>
          <p14:tracePt t="38000" x="2647950" y="5653088"/>
          <p14:tracePt t="38017" x="2647950" y="5680075"/>
          <p14:tracePt t="38033" x="2647950" y="5684838"/>
          <p14:tracePt t="38050" x="2643188" y="5684838"/>
          <p14:tracePt t="38066" x="2636838" y="5691188"/>
          <p14:tracePt t="38083" x="2620963" y="5691188"/>
          <p14:tracePt t="38122" x="2620963" y="5695950"/>
          <p14:tracePt t="38232" x="2616200" y="5695950"/>
          <p14:tracePt t="39023" x="2632075" y="5695950"/>
          <p14:tracePt t="39032" x="2728913" y="5695950"/>
          <p14:tracePt t="39042" x="2832100" y="5695950"/>
          <p14:tracePt t="39053" x="2879725" y="5695950"/>
          <p14:tracePt t="39066" x="2955925" y="5695950"/>
          <p14:tracePt t="39100" x="3124200" y="5691188"/>
          <p14:tracePt t="39133" x="3290888" y="5646738"/>
          <p14:tracePt t="39166" x="3378200" y="5610225"/>
          <p14:tracePt t="39183" x="3475038" y="5603875"/>
          <p14:tracePt t="39200" x="3587750" y="5592763"/>
          <p14:tracePt t="39216" x="3690938" y="5592763"/>
          <p14:tracePt t="39233" x="3740150" y="5592763"/>
          <p14:tracePt t="39532" x="3733800" y="55927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49972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辞書を引いてタイプと意味を確認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87823" y="1475535"/>
            <a:ext cx="9677400" cy="49842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dirty="0"/>
              <a:t>stand for: The flag stands for our country.  	= represent</a:t>
            </a:r>
          </a:p>
          <a:p>
            <a:pPr marL="0" indent="0">
              <a:buNone/>
            </a:pPr>
            <a:r>
              <a:rPr lang="en-US" altLang="ja-JP" dirty="0"/>
              <a:t>look into: The police are looking into the case. 	= investigate	</a:t>
            </a:r>
          </a:p>
          <a:p>
            <a:pPr marL="0" indent="0">
              <a:buNone/>
            </a:pPr>
            <a:r>
              <a:rPr lang="en-US" altLang="ja-JP" dirty="0"/>
              <a:t>go through: We went through a hard time. 	= experience	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put on: Put on your safety shoes.			</a:t>
            </a:r>
          </a:p>
          <a:p>
            <a:pPr marL="0" indent="0">
              <a:buNone/>
            </a:pPr>
            <a:r>
              <a:rPr lang="en-US" altLang="ja-JP" dirty="0"/>
              <a:t>bring up: I was brought up in Tokyo.			</a:t>
            </a:r>
          </a:p>
          <a:p>
            <a:pPr marL="0" indent="0">
              <a:buNone/>
            </a:pPr>
            <a:r>
              <a:rPr lang="en-US" altLang="ja-JP" dirty="0"/>
              <a:t>take out: He took out a knife.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break out: A war broke out.</a:t>
            </a:r>
          </a:p>
          <a:p>
            <a:pPr marL="0" indent="0">
              <a:buNone/>
            </a:pPr>
            <a:r>
              <a:rPr lang="en-US" altLang="ja-JP" dirty="0"/>
              <a:t>come out: The photo came out nicely.	</a:t>
            </a:r>
          </a:p>
          <a:p>
            <a:pPr marL="0" indent="0">
              <a:buNone/>
            </a:pPr>
            <a:r>
              <a:rPr lang="en-US" altLang="ja-JP" dirty="0"/>
              <a:t>get along: Can’t we all get along?	</a:t>
            </a:r>
          </a:p>
          <a:p>
            <a:pPr marL="0" indent="0">
              <a:buNone/>
            </a:pPr>
            <a:r>
              <a:rPr lang="en-US" altLang="ja-JP" dirty="0"/>
              <a:t>get away: The robbers got away.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4000" y="1415019"/>
            <a:ext cx="31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4000" y="1870999"/>
            <a:ext cx="31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4000" y="2333703"/>
            <a:ext cx="31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4000" y="2803131"/>
            <a:ext cx="31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B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4000" y="3265835"/>
            <a:ext cx="31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B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4000" y="3726983"/>
            <a:ext cx="316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B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4000" y="4250203"/>
            <a:ext cx="40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C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4000" y="4659115"/>
            <a:ext cx="40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C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4000" y="5121819"/>
            <a:ext cx="40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C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3459" y="5645039"/>
            <a:ext cx="40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C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下矢印 13"/>
          <p:cNvSpPr/>
          <p:nvPr/>
        </p:nvSpPr>
        <p:spPr>
          <a:xfrm>
            <a:off x="9770807" y="2508308"/>
            <a:ext cx="442451" cy="411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399639" y="3014400"/>
            <a:ext cx="2222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ラテン語</a:t>
            </a:r>
            <a:endParaRPr lang="en-US" altLang="ja-JP" sz="2800" dirty="0"/>
          </a:p>
          <a:p>
            <a:r>
              <a:rPr lang="ja-JP" altLang="en-US" sz="2800" dirty="0"/>
              <a:t>フランス語起源の外来語</a:t>
            </a:r>
            <a:endParaRPr kumimoji="1" lang="ja-JP" altLang="en-US" sz="2800" dirty="0"/>
          </a:p>
        </p:txBody>
      </p:sp>
      <p:sp>
        <p:nvSpPr>
          <p:cNvPr id="16" name="右矢印 15"/>
          <p:cNvSpPr/>
          <p:nvPr/>
        </p:nvSpPr>
        <p:spPr>
          <a:xfrm>
            <a:off x="7045391" y="4969149"/>
            <a:ext cx="368709" cy="523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718323" y="4767934"/>
            <a:ext cx="2052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句動詞は</a:t>
            </a:r>
            <a:endParaRPr lang="en-US" altLang="ja-JP" sz="2800" dirty="0"/>
          </a:p>
          <a:p>
            <a:r>
              <a:rPr lang="ja-JP" altLang="en-US" sz="2800" dirty="0"/>
              <a:t>英語起源</a:t>
            </a:r>
            <a:endParaRPr kumimoji="1" lang="ja-JP" altLang="en-US" sz="2800" dirty="0"/>
          </a:p>
        </p:txBody>
      </p:sp>
      <p:pic>
        <p:nvPicPr>
          <p:cNvPr id="18" name="オーディオ 17">
            <a:hlinkClick r:id="" action="ppaction://media"/>
            <a:extLst>
              <a:ext uri="{FF2B5EF4-FFF2-40B4-BE49-F238E27FC236}">
                <a16:creationId xmlns:a16="http://schemas.microsoft.com/office/drawing/2014/main" id="{4273FC5E-8CF2-48D1-B740-E56644D5BC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35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929"/>
    </mc:Choice>
    <mc:Fallback>
      <p:transition spd="slow" advTm="329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2076" x="4533900" y="5457825"/>
          <p14:tracePt t="2084" x="4614863" y="5410200"/>
          <p14:tracePt t="2094" x="4722813" y="5345113"/>
          <p14:tracePt t="2108" x="4783138" y="5295900"/>
          <p14:tracePt t="2125" x="4911725" y="5176838"/>
          <p14:tracePt t="2141" x="4945063" y="5145088"/>
          <p14:tracePt t="2175" x="5145088" y="4956175"/>
          <p14:tracePt t="2208" x="5387975" y="4814888"/>
          <p14:tracePt t="2241" x="5695950" y="4621213"/>
          <p14:tracePt t="2258" x="5857875" y="4522788"/>
          <p14:tracePt t="2275" x="5972175" y="4441825"/>
          <p14:tracePt t="2291" x="5999163" y="4410075"/>
          <p14:tracePt t="2308" x="6035675" y="4349750"/>
          <p14:tracePt t="2325" x="6064250" y="4306888"/>
          <p14:tracePt t="2341" x="6069013" y="4295775"/>
          <p14:tracePt t="2358" x="6080125" y="4275138"/>
          <p14:tracePt t="2375" x="6080125" y="4252913"/>
          <p14:tracePt t="2391" x="6091238" y="4230688"/>
          <p14:tracePt t="2408" x="6111875" y="4183063"/>
          <p14:tracePt t="2425" x="6134100" y="4129088"/>
          <p14:tracePt t="2441" x="6165850" y="4064000"/>
          <p14:tracePt t="2458" x="6242050" y="3922713"/>
          <p14:tracePt t="2475" x="6284913" y="3825875"/>
          <p14:tracePt t="2491" x="6318250" y="3771900"/>
          <p14:tracePt t="2508" x="6338888" y="3717925"/>
          <p14:tracePt t="2525" x="6350000" y="3690938"/>
          <p14:tracePt t="2541" x="6361113" y="3679825"/>
          <p14:tracePt t="2558" x="6361113" y="3675063"/>
          <p14:tracePt t="2575" x="6361113" y="3668713"/>
          <p14:tracePt t="2608" x="6361113" y="3659188"/>
          <p14:tracePt t="2625" x="6361113" y="3652838"/>
          <p14:tracePt t="2954" x="6338888" y="3609975"/>
          <p14:tracePt t="2964" x="6289675" y="3540125"/>
          <p14:tracePt t="2974" x="6230938" y="3459163"/>
          <p14:tracePt t="2984" x="6015038" y="3198813"/>
          <p14:tracePt t="2995" x="5907088" y="3079750"/>
          <p14:tracePt t="3008" x="5826125" y="2982913"/>
          <p14:tracePt t="3025" x="5507038" y="2659063"/>
          <p14:tracePt t="3041" x="5419725" y="2571750"/>
          <p14:tracePt t="3075" x="5064125" y="2209800"/>
          <p14:tracePt t="3108" x="4879975" y="2063750"/>
          <p14:tracePt t="3141" x="4668838" y="1917700"/>
          <p14:tracePt t="3158" x="4556125" y="1831975"/>
          <p14:tracePt t="3175" x="4425950" y="1735138"/>
          <p14:tracePt t="3191" x="4367213" y="1663700"/>
          <p14:tracePt t="3208" x="4286250" y="1582738"/>
          <p14:tracePt t="3225" x="4187825" y="1454150"/>
          <p14:tracePt t="3241" x="4140200" y="1382713"/>
          <p14:tracePt t="3258" x="4064000" y="1292225"/>
          <p14:tracePt t="3275" x="3976688" y="1155700"/>
          <p14:tracePt t="3291" x="3929063" y="1096963"/>
          <p14:tracePt t="3308" x="3836988" y="993775"/>
          <p14:tracePt t="3325" x="3756025" y="908050"/>
          <p14:tracePt t="3341" x="3733800" y="896938"/>
          <p14:tracePt t="3358" x="3679825" y="874713"/>
          <p14:tracePt t="3375" x="3652838" y="869950"/>
          <p14:tracePt t="3391" x="3648075" y="869950"/>
          <p14:tracePt t="3474" x="3641725" y="869950"/>
          <p14:tracePt t="3484" x="3636963" y="869950"/>
          <p14:tracePt t="3494" x="3632200" y="869950"/>
          <p14:tracePt t="3508" x="3625850" y="874713"/>
          <p14:tracePt t="3525" x="3625850" y="881063"/>
          <p14:tracePt t="3614" x="3625850" y="885825"/>
          <p14:tracePt t="3624" x="3625850" y="896938"/>
          <p14:tracePt t="3644" x="3632200" y="901700"/>
          <p14:tracePt t="3654" x="3636963" y="908050"/>
          <p14:tracePt t="3664" x="3641725" y="908050"/>
          <p14:tracePt t="3675" x="3652838" y="908050"/>
          <p14:tracePt t="3691" x="3675063" y="908050"/>
          <p14:tracePt t="3708" x="3706813" y="908050"/>
          <p14:tracePt t="3725" x="3740150" y="908050"/>
          <p14:tracePt t="3741" x="3767138" y="908050"/>
          <p14:tracePt t="3758" x="3825875" y="912813"/>
          <p14:tracePt t="3775" x="3886200" y="912813"/>
          <p14:tracePt t="3791" x="3949700" y="923925"/>
          <p14:tracePt t="3808" x="4064000" y="935038"/>
          <p14:tracePt t="3825" x="4248150" y="950913"/>
          <p14:tracePt t="3841" x="4344988" y="962025"/>
          <p14:tracePt t="3858" x="4425950" y="973138"/>
          <p14:tracePt t="3875" x="4468813" y="973138"/>
          <p14:tracePt t="3891" x="4475163" y="973138"/>
          <p14:tracePt t="3934" x="4479925" y="973138"/>
          <p14:tracePt t="3944" x="4484688" y="973138"/>
          <p14:tracePt t="3964" x="4491038" y="973138"/>
          <p14:tracePt t="14075" x="5392738" y="1139825"/>
          <p14:tracePt t="17475" x="4987925" y="1308100"/>
          <p14:tracePt t="17476" x="4679950" y="1427163"/>
          <p14:tracePt t="17484" x="4652963" y="1427163"/>
          <p14:tracePt t="17495" x="4614863" y="1427163"/>
          <p14:tracePt t="17508" x="4513263" y="1427163"/>
          <p14:tracePt t="17524" x="4302125" y="1427163"/>
          <p14:tracePt t="17558" x="3529013" y="1485900"/>
          <p14:tracePt t="17591" x="3151188" y="1562100"/>
          <p14:tracePt t="17624" x="2847975" y="1654175"/>
          <p14:tracePt t="17641" x="2744788" y="1690688"/>
          <p14:tracePt t="17658" x="2571750" y="1751013"/>
          <p14:tracePt t="17674" x="2335213" y="1809750"/>
          <p14:tracePt t="17691" x="2189163" y="1843088"/>
          <p14:tracePt t="17708" x="2032000" y="1870075"/>
          <p14:tracePt t="17725" x="1897063" y="1908175"/>
          <p14:tracePt t="17741" x="1843088" y="1917700"/>
          <p14:tracePt t="17758" x="1782763" y="1951038"/>
          <p14:tracePt t="17774" x="1719263" y="1973263"/>
          <p14:tracePt t="17791" x="1701800" y="1978025"/>
          <p14:tracePt t="17808" x="1658938" y="1982788"/>
          <p14:tracePt t="17824" x="1643063" y="1982788"/>
          <p14:tracePt t="17914" x="1636713" y="1982788"/>
          <p14:tracePt t="17934" x="1636713" y="1973263"/>
          <p14:tracePt t="17944" x="1636713" y="1944688"/>
          <p14:tracePt t="17954" x="1636713" y="1939925"/>
          <p14:tracePt t="17964" x="1636713" y="1935163"/>
          <p14:tracePt t="17974" x="1636713" y="1912938"/>
          <p14:tracePt t="17991" x="1636713" y="1901825"/>
          <p14:tracePt t="18008" x="1636713" y="1870075"/>
          <p14:tracePt t="18025" x="1636713" y="1854200"/>
          <p14:tracePt t="18041" x="1643063" y="1847850"/>
          <p14:tracePt t="18058" x="1647825" y="1831975"/>
          <p14:tracePt t="18074" x="1658938" y="1820863"/>
          <p14:tracePt t="18091" x="1658938" y="1816100"/>
          <p14:tracePt t="18108" x="1663700" y="1809750"/>
          <p14:tracePt t="19104" x="1663700" y="1804988"/>
          <p14:tracePt t="19114" x="1663700" y="1789113"/>
          <p14:tracePt t="19124" x="1670050" y="1782763"/>
          <p14:tracePt t="19134" x="1674813" y="1782763"/>
          <p14:tracePt t="19147" x="1692275" y="1782763"/>
          <p14:tracePt t="19158" x="1751013" y="1778000"/>
          <p14:tracePt t="19191" x="1897063" y="1778000"/>
          <p14:tracePt t="19225" x="1908175" y="1773238"/>
          <p14:tracePt t="19258" x="1897063" y="1773238"/>
          <p14:tracePt t="19275" x="1885950" y="1766888"/>
          <p14:tracePt t="19308" x="1881188" y="1766888"/>
          <p14:tracePt t="19334" x="1874838" y="1766888"/>
          <p14:tracePt t="19354" x="1870075" y="1766888"/>
          <p14:tracePt t="22955" x="2679700" y="1793875"/>
          <p14:tracePt t="22964" x="2713038" y="1793875"/>
          <p14:tracePt t="22974" x="2767013" y="1793875"/>
          <p14:tracePt t="22984" x="2820988" y="1793875"/>
          <p14:tracePt t="23008" x="3059113" y="1804988"/>
          <p14:tracePt t="23041" x="3360738" y="1827213"/>
          <p14:tracePt t="23074" x="3517900" y="1843088"/>
          <p14:tracePt t="23091" x="3533775" y="1847850"/>
          <p14:tracePt t="23108" x="3556000" y="1854200"/>
          <p14:tracePt t="23124" x="3578225" y="1858963"/>
          <p14:tracePt t="23141" x="3648075" y="1874838"/>
          <p14:tracePt t="23158" x="3668713" y="1874838"/>
          <p14:tracePt t="23174" x="3713163" y="1874838"/>
          <p14:tracePt t="23191" x="3760788" y="1874838"/>
          <p14:tracePt t="23208" x="3848100" y="1874838"/>
          <p14:tracePt t="23225" x="3960813" y="1874838"/>
          <p14:tracePt t="23241" x="4075113" y="1874838"/>
          <p14:tracePt t="23258" x="4264025" y="1874838"/>
          <p14:tracePt t="23274" x="4387850" y="1874838"/>
          <p14:tracePt t="23291" x="4502150" y="1874838"/>
          <p14:tracePt t="23308" x="4630738" y="1885950"/>
          <p14:tracePt t="23324" x="4760913" y="1897063"/>
          <p14:tracePt t="23341" x="4848225" y="1912938"/>
          <p14:tracePt t="23358" x="4938713" y="1924050"/>
          <p14:tracePt t="23374" x="5118100" y="1935163"/>
          <p14:tracePt t="23391" x="5230813" y="1944688"/>
          <p14:tracePt t="23408" x="5419725" y="1944688"/>
          <p14:tracePt t="23424" x="5599113" y="1955800"/>
          <p14:tracePt t="23441" x="5664200" y="1955800"/>
          <p14:tracePt t="23458" x="5799138" y="1955800"/>
          <p14:tracePt t="23492" x="5922963" y="1944688"/>
          <p14:tracePt t="23508" x="5981700" y="1928813"/>
          <p14:tracePt t="23524" x="6064250" y="1924050"/>
          <p14:tracePt t="23541" x="6100763" y="1924050"/>
          <p14:tracePt t="23558" x="6215063" y="1924050"/>
          <p14:tracePt t="23575" x="6289675" y="1924050"/>
          <p14:tracePt t="23591" x="6311900" y="1924050"/>
          <p14:tracePt t="23608" x="6334125" y="1924050"/>
          <p14:tracePt t="23625" x="6350000" y="1924050"/>
          <p14:tracePt t="23704" x="6345238" y="1924050"/>
          <p14:tracePt t="23714" x="6307138" y="1924050"/>
          <p14:tracePt t="23724" x="6257925" y="1924050"/>
          <p14:tracePt t="23734" x="6181725" y="1924050"/>
          <p14:tracePt t="23744" x="6100763" y="1912938"/>
          <p14:tracePt t="23758" x="5988050" y="1901825"/>
          <p14:tracePt t="23774" x="5934075" y="1885950"/>
          <p14:tracePt t="23794" x="5868988" y="1854200"/>
          <p14:tracePt t="23808" x="5842000" y="1800225"/>
          <p14:tracePt t="23825" x="5842000" y="1778000"/>
          <p14:tracePt t="23841" x="5842000" y="1751013"/>
          <p14:tracePt t="23858" x="5880100" y="1670050"/>
          <p14:tracePt t="23874" x="5907088" y="1643063"/>
          <p14:tracePt t="23891" x="5938838" y="1616075"/>
          <p14:tracePt t="23908" x="5988050" y="1593850"/>
          <p14:tracePt t="23924" x="6053138" y="1573213"/>
          <p14:tracePt t="23941" x="6149975" y="1573213"/>
          <p14:tracePt t="23958" x="6215063" y="1573213"/>
          <p14:tracePt t="23974" x="6296025" y="1573213"/>
          <p14:tracePt t="23991" x="6334125" y="1582738"/>
          <p14:tracePt t="24008" x="6354763" y="1589088"/>
          <p14:tracePt t="24484" x="6350000" y="1636713"/>
          <p14:tracePt t="24496" x="6334125" y="1670050"/>
          <p14:tracePt t="24505" x="6311900" y="1701800"/>
          <p14:tracePt t="24514" x="6262688" y="1762125"/>
          <p14:tracePt t="24524" x="6219825" y="1778000"/>
          <p14:tracePt t="24558" x="6084888" y="1816100"/>
          <p14:tracePt t="24591" x="5907088" y="1724025"/>
          <p14:tracePt t="24624" x="5810250" y="1573213"/>
          <p14:tracePt t="24641" x="5799138" y="1550988"/>
          <p14:tracePt t="24659" x="5792788" y="1508125"/>
          <p14:tracePt t="24675" x="5792788" y="1481138"/>
          <p14:tracePt t="24708" x="5803900" y="1470025"/>
          <p14:tracePt t="24724" x="5837238" y="1465263"/>
          <p14:tracePt t="24741" x="5900738" y="1465263"/>
          <p14:tracePt t="24758" x="5992813" y="1474788"/>
          <p14:tracePt t="24774" x="6019800" y="1485900"/>
          <p14:tracePt t="25194" x="6015038" y="1492250"/>
          <p14:tracePt t="25204" x="5992813" y="1508125"/>
          <p14:tracePt t="25214" x="5981700" y="1519238"/>
          <p14:tracePt t="25224" x="5927725" y="1555750"/>
          <p14:tracePt t="25241" x="5837238" y="1616075"/>
          <p14:tracePt t="25274" x="5646738" y="1746250"/>
          <p14:tracePt t="25308" x="5441950" y="1831975"/>
          <p14:tracePt t="25341" x="5172075" y="1870075"/>
          <p14:tracePt t="25358" x="5048250" y="1870075"/>
          <p14:tracePt t="25374" x="4895850" y="1870075"/>
          <p14:tracePt t="25391" x="4794250" y="1881188"/>
          <p14:tracePt t="25408" x="4652963" y="1881188"/>
          <p14:tracePt t="25424" x="4464050" y="1874838"/>
          <p14:tracePt t="25441" x="4349750" y="1874838"/>
          <p14:tracePt t="25443" x="4225925" y="1854200"/>
          <p14:tracePt t="25458" x="4149725" y="1854200"/>
          <p14:tracePt t="25474" x="3944938" y="1827213"/>
          <p14:tracePt t="25491" x="3879850" y="1827213"/>
          <p14:tracePt t="25508" x="3722688" y="1793875"/>
          <p14:tracePt t="25524" x="3605213" y="1778000"/>
          <p14:tracePt t="25541" x="3578225" y="1762125"/>
          <p14:tracePt t="25558" x="3497263" y="1719263"/>
          <p14:tracePt t="25574" x="3436938" y="1670050"/>
          <p14:tracePt t="25591" x="3421063" y="1647825"/>
          <p14:tracePt t="25608" x="3394075" y="1600200"/>
          <p14:tracePt t="25624" x="3394075" y="1550988"/>
          <p14:tracePt t="25641" x="3394075" y="1528763"/>
          <p14:tracePt t="25658" x="3409950" y="1474788"/>
          <p14:tracePt t="25674" x="3475038" y="1416050"/>
          <p14:tracePt t="25691" x="3524250" y="1382713"/>
          <p14:tracePt t="25708" x="3679825" y="1301750"/>
          <p14:tracePt t="25724" x="3825875" y="1254125"/>
          <p14:tracePt t="25741" x="3879850" y="1243013"/>
          <p14:tracePt t="25758" x="4010025" y="1227138"/>
          <p14:tracePt t="25774" x="4113213" y="1227138"/>
          <p14:tracePt t="25791" x="4149725" y="1227138"/>
          <p14:tracePt t="25808" x="4248150" y="1238250"/>
          <p14:tracePt t="25824" x="4356100" y="1265238"/>
          <p14:tracePt t="25841" x="4383088" y="1270000"/>
          <p14:tracePt t="25858" x="4457700" y="1301750"/>
          <p14:tracePt t="25875" x="4484688" y="1328738"/>
          <p14:tracePt t="25891" x="4506913" y="1346200"/>
          <p14:tracePt t="25908" x="4540250" y="1377950"/>
          <p14:tracePt t="25924" x="4545013" y="1404938"/>
          <p14:tracePt t="25941" x="4556125" y="1431925"/>
          <p14:tracePt t="25958" x="4556125" y="1512888"/>
          <p14:tracePt t="25974" x="4549775" y="1566863"/>
          <p14:tracePt t="25991" x="4522788" y="1647825"/>
          <p14:tracePt t="26008" x="4479925" y="1712913"/>
          <p14:tracePt t="26024" x="4387850" y="1804988"/>
          <p14:tracePt t="26041" x="4333875" y="1831975"/>
          <p14:tracePt t="26058" x="4313238" y="1847850"/>
          <p14:tracePt t="31495" x="4275138" y="1854200"/>
          <p14:tracePt t="31544" x="4268788" y="1854200"/>
          <p14:tracePt t="31564" x="4268788" y="1858963"/>
          <p14:tracePt t="31624" x="4295775" y="1858963"/>
          <p14:tracePt t="31634" x="4398963" y="1858963"/>
          <p14:tracePt t="31644" x="4506913" y="1858963"/>
          <p14:tracePt t="31674" x="4868863" y="1854200"/>
          <p14:tracePt t="31691" x="4922838" y="1854200"/>
          <p14:tracePt t="31708" x="4949825" y="1854200"/>
          <p14:tracePt t="32184" x="4956175" y="1854200"/>
          <p14:tracePt t="32195" x="4976813" y="1854200"/>
          <p14:tracePt t="32204" x="5003800" y="1854200"/>
          <p14:tracePt t="32214" x="5041900" y="1854200"/>
          <p14:tracePt t="32224" x="5057775" y="1858963"/>
          <p14:tracePt t="32241" x="5080000" y="1858963"/>
          <p14:tracePt t="32258" x="5095875" y="1858963"/>
          <p14:tracePt t="32291" x="5111750" y="1858963"/>
          <p14:tracePt t="32324" x="5176838" y="1858963"/>
          <p14:tracePt t="32358" x="5237163" y="1858963"/>
          <p14:tracePt t="32374" x="5253038" y="1858963"/>
          <p14:tracePt t="32408" x="5264150" y="1858963"/>
          <p14:tracePt t="32424" x="5273675" y="1858963"/>
          <p14:tracePt t="32441" x="5280025" y="1858963"/>
          <p14:tracePt t="32443" x="5284788" y="1858963"/>
          <p14:tracePt t="32614" x="5307013" y="1858963"/>
          <p14:tracePt t="32624" x="5345113" y="1863725"/>
          <p14:tracePt t="32634" x="5372100" y="1863725"/>
          <p14:tracePt t="32644" x="5430838" y="1863725"/>
          <p14:tracePt t="32658" x="5599113" y="1863725"/>
          <p14:tracePt t="32674" x="5961063" y="1863725"/>
          <p14:tracePt t="32691" x="6084888" y="1863725"/>
          <p14:tracePt t="32708" x="6350000" y="1863725"/>
          <p14:tracePt t="32724" x="6527800" y="1863725"/>
          <p14:tracePt t="32758" x="6907213" y="1897063"/>
          <p14:tracePt t="32774" x="7107238" y="1897063"/>
          <p14:tracePt t="32791" x="7285038" y="1908175"/>
          <p14:tracePt t="32808" x="7446963" y="1917700"/>
          <p14:tracePt t="32824" x="7500938" y="1917700"/>
          <p14:tracePt t="32841" x="7512050" y="1917700"/>
          <p14:tracePt t="32858" x="7516813" y="1917700"/>
          <p14:tracePt t="32891" x="7527925" y="1917700"/>
          <p14:tracePt t="32908" x="7554913" y="1917700"/>
          <p14:tracePt t="32924" x="7608888" y="1917700"/>
          <p14:tracePt t="32941" x="7642225" y="1917700"/>
          <p14:tracePt t="32958" x="7651750" y="1917700"/>
          <p14:tracePt t="32974" x="7658100" y="1917700"/>
          <p14:tracePt t="32991" x="7662863" y="1917700"/>
          <p14:tracePt t="33008" x="7696200" y="1912938"/>
          <p14:tracePt t="33024" x="7754938" y="1897063"/>
          <p14:tracePt t="33041" x="7777163" y="1897063"/>
          <p14:tracePt t="33058" x="7813675" y="1890713"/>
          <p14:tracePt t="33074" x="7847013" y="1874838"/>
          <p14:tracePt t="33091" x="7869238" y="1874838"/>
          <p14:tracePt t="33108" x="7939088" y="1870075"/>
          <p14:tracePt t="33124" x="8051800" y="1870075"/>
          <p14:tracePt t="33141" x="8089900" y="1870075"/>
          <p14:tracePt t="33158" x="8170863" y="1870075"/>
          <p14:tracePt t="33175" x="8247063" y="1870075"/>
          <p14:tracePt t="33191" x="8274050" y="1870075"/>
          <p14:tracePt t="33208" x="8343900" y="1858963"/>
          <p14:tracePt t="33224" x="8375650" y="1858963"/>
          <p14:tracePt t="33241" x="8382000" y="1858963"/>
          <p14:tracePt t="33258" x="8397875" y="1858963"/>
          <p14:tracePt t="33274" x="8420100" y="1858963"/>
          <p14:tracePt t="33291" x="8435975" y="1858963"/>
          <p14:tracePt t="33308" x="8458200" y="1854200"/>
          <p14:tracePt t="33324" x="8462963" y="1847850"/>
          <p14:tracePt t="33358" x="8478838" y="1847850"/>
          <p14:tracePt t="33374" x="8512175" y="1843088"/>
          <p14:tracePt t="33391" x="8532813" y="1843088"/>
          <p14:tracePt t="33408" x="8586788" y="1843088"/>
          <p14:tracePt t="33424" x="8629650" y="1854200"/>
          <p14:tracePt t="33441" x="8658225" y="1854200"/>
          <p14:tracePt t="33443" x="8678863" y="1854200"/>
          <p14:tracePt t="33458" x="8705850" y="1854200"/>
          <p14:tracePt t="33474" x="8743950" y="1843088"/>
          <p14:tracePt t="33491" x="8775700" y="1843088"/>
          <p14:tracePt t="33508" x="8856663" y="1843088"/>
          <p14:tracePt t="33524" x="8912225" y="1843088"/>
          <p14:tracePt t="33541" x="8959850" y="1843088"/>
          <p14:tracePt t="33558" x="8993188" y="1843088"/>
          <p14:tracePt t="33574" x="9009063" y="1843088"/>
          <p14:tracePt t="33591" x="9013825" y="1843088"/>
          <p14:tracePt t="33608" x="9024938" y="1831975"/>
          <p14:tracePt t="33624" x="9040813" y="1827213"/>
          <p14:tracePt t="33641" x="9047163" y="1820863"/>
          <p14:tracePt t="33658" x="9051925" y="1816100"/>
          <p14:tracePt t="33675" x="9056688" y="1809750"/>
          <p14:tracePt t="33774" x="9056688" y="1804988"/>
          <p14:tracePt t="33784" x="9056688" y="1793875"/>
          <p14:tracePt t="33804" x="9056688" y="1789113"/>
          <p14:tracePt t="33814" x="9056688" y="1782763"/>
          <p14:tracePt t="33984" x="9051925" y="1782763"/>
          <p14:tracePt t="34084" x="9040813" y="1782763"/>
          <p14:tracePt t="34095" x="9036050" y="1782763"/>
          <p14:tracePt t="34104" x="9029700" y="1782763"/>
          <p14:tracePt t="34114" x="9024938" y="1782763"/>
          <p14:tracePt t="34124" x="8993188" y="1800225"/>
          <p14:tracePt t="34141" x="8901113" y="1831975"/>
          <p14:tracePt t="34174" x="8624888" y="1881188"/>
          <p14:tracePt t="34208" x="8516938" y="1881188"/>
          <p14:tracePt t="34241" x="8359775" y="1843088"/>
          <p14:tracePt t="34258" x="8285163" y="1816100"/>
          <p14:tracePt t="34274" x="8197850" y="1773238"/>
          <p14:tracePt t="34291" x="8166100" y="1751013"/>
          <p14:tracePt t="34308" x="8139113" y="1708150"/>
          <p14:tracePt t="34324" x="8105775" y="1654175"/>
          <p14:tracePt t="34341" x="8101013" y="1631950"/>
          <p14:tracePt t="34358" x="8078788" y="1600200"/>
          <p14:tracePt t="34374" x="8067675" y="1566863"/>
          <p14:tracePt t="34391" x="8062913" y="1562100"/>
          <p14:tracePt t="34408" x="8062913" y="1528763"/>
          <p14:tracePt t="34424" x="8085138" y="1497013"/>
          <p14:tracePt t="34441" x="8094663" y="1481138"/>
          <p14:tracePt t="34458" x="8150225" y="1458913"/>
          <p14:tracePt t="34474" x="8204200" y="1454150"/>
          <p14:tracePt t="34491" x="8220075" y="1447800"/>
          <p14:tracePt t="34508" x="8267700" y="1438275"/>
          <p14:tracePt t="34524" x="8343900" y="1431925"/>
          <p14:tracePt t="34541" x="8375650" y="1431925"/>
          <p14:tracePt t="34558" x="8474075" y="1431925"/>
          <p14:tracePt t="34574" x="8559800" y="1431925"/>
          <p14:tracePt t="34591" x="8582025" y="1431925"/>
          <p14:tracePt t="34608" x="8662988" y="1458913"/>
          <p14:tracePt t="34624" x="8712200" y="1501775"/>
          <p14:tracePt t="34641" x="8716963" y="1524000"/>
          <p14:tracePt t="34658" x="8739188" y="1555750"/>
          <p14:tracePt t="34674" x="8743950" y="1577975"/>
          <p14:tracePt t="34691" x="8743950" y="1582738"/>
          <p14:tracePt t="34708" x="8748713" y="1582738"/>
          <p14:tracePt t="34894" x="8748713" y="1589088"/>
          <p14:tracePt t="34954" x="8748713" y="1593850"/>
          <p14:tracePt t="34964" x="8748713" y="1604963"/>
          <p14:tracePt t="34984" x="8748713" y="1609725"/>
          <p14:tracePt t="35654" x="8739188" y="1616075"/>
          <p14:tracePt t="35664" x="8705850" y="1631950"/>
          <p14:tracePt t="35674" x="8678863" y="1636713"/>
          <p14:tracePt t="35684" x="8613775" y="1647825"/>
          <p14:tracePt t="35695" x="8485188" y="1670050"/>
          <p14:tracePt t="35708" x="8382000" y="1681163"/>
          <p14:tracePt t="35724" x="7916863" y="1735138"/>
          <p14:tracePt t="35741" x="7781925" y="1746250"/>
          <p14:tracePt t="35774" x="6673850" y="1800225"/>
          <p14:tracePt t="35808" x="5684838" y="1827213"/>
          <p14:tracePt t="35841" x="4999038" y="1843088"/>
          <p14:tracePt t="35858" x="4684713" y="1836738"/>
          <p14:tracePt t="35874" x="4394200" y="1836738"/>
          <p14:tracePt t="35891" x="4268788" y="1836738"/>
          <p14:tracePt t="35908" x="3848100" y="1820863"/>
          <p14:tracePt t="35924" x="3279775" y="1820863"/>
          <p14:tracePt t="35941" x="3097213" y="1820863"/>
          <p14:tracePt t="35958" x="2782888" y="1800225"/>
          <p14:tracePt t="35974" x="2652713" y="1782763"/>
          <p14:tracePt t="35991" x="2632075" y="1773238"/>
          <p14:tracePt t="36008" x="2625725" y="1773238"/>
          <p14:tracePt t="36074" x="2625725" y="1766888"/>
          <p14:tracePt t="37274" x="2620963" y="1766888"/>
          <p14:tracePt t="37295" x="2616200" y="1766888"/>
          <p14:tracePt t="37334" x="2609850" y="1773238"/>
          <p14:tracePt t="37345" x="2589213" y="1804988"/>
          <p14:tracePt t="37354" x="2562225" y="1836738"/>
          <p14:tracePt t="37364" x="2501900" y="1935163"/>
          <p14:tracePt t="37391" x="2405063" y="2047875"/>
          <p14:tracePt t="37424" x="2317750" y="2178050"/>
          <p14:tracePt t="37458" x="2243138" y="2247900"/>
          <p14:tracePt t="37474" x="2205038" y="2270125"/>
          <p14:tracePt t="37491" x="2178050" y="2274888"/>
          <p14:tracePt t="37508" x="2144713" y="2274888"/>
          <p14:tracePt t="37524" x="2112963" y="2274888"/>
          <p14:tracePt t="37541" x="2108200" y="2274888"/>
          <p14:tracePt t="37558" x="2101850" y="2274888"/>
          <p14:tracePt t="38564" x="2135188" y="2274888"/>
          <p14:tracePt t="38574" x="2189163" y="2274888"/>
          <p14:tracePt t="38584" x="2263775" y="2274888"/>
          <p14:tracePt t="38595" x="2436813" y="2274888"/>
          <p14:tracePt t="38608" x="2497138" y="2274888"/>
          <p14:tracePt t="38624" x="2605088" y="2274888"/>
          <p14:tracePt t="38658" x="2616200" y="2274888"/>
          <p14:tracePt t="42255" x="2933700" y="2286000"/>
          <p14:tracePt t="42544" x="2940050" y="2286000"/>
          <p14:tracePt t="42554" x="2960688" y="2286000"/>
          <p14:tracePt t="42564" x="3009900" y="2297113"/>
          <p14:tracePt t="42574" x="3052763" y="2301875"/>
          <p14:tracePt t="42591" x="3101975" y="2301875"/>
          <p14:tracePt t="42608" x="3160713" y="2301875"/>
          <p14:tracePt t="42624" x="3194050" y="2301875"/>
          <p14:tracePt t="42641" x="3221038" y="2301875"/>
          <p14:tracePt t="42674" x="3270250" y="2274888"/>
          <p14:tracePt t="42708" x="3355975" y="2270125"/>
          <p14:tracePt t="42741" x="3529013" y="2274888"/>
          <p14:tracePt t="42758" x="3621088" y="2286000"/>
          <p14:tracePt t="42774" x="3706813" y="2301875"/>
          <p14:tracePt t="42791" x="3771900" y="2308225"/>
          <p14:tracePt t="42808" x="3836988" y="2317750"/>
          <p14:tracePt t="42824" x="3994150" y="2312988"/>
          <p14:tracePt t="42841" x="4052888" y="2312988"/>
          <p14:tracePt t="42858" x="4221163" y="2286000"/>
          <p14:tracePt t="42874" x="4349750" y="2286000"/>
          <p14:tracePt t="42891" x="4376738" y="2274888"/>
          <p14:tracePt t="42908" x="4421188" y="2274888"/>
          <p14:tracePt t="42924" x="4457700" y="2274888"/>
          <p14:tracePt t="42941" x="4479925" y="2274888"/>
          <p14:tracePt t="42958" x="4549775" y="2263775"/>
          <p14:tracePt t="42974" x="4637088" y="2254250"/>
          <p14:tracePt t="42991" x="4664075" y="2247900"/>
          <p14:tracePt t="43008" x="4733925" y="2247900"/>
          <p14:tracePt t="43024" x="4783138" y="2236788"/>
          <p14:tracePt t="43041" x="4787900" y="2236788"/>
          <p14:tracePt t="43058" x="4821238" y="2236788"/>
          <p14:tracePt t="43074" x="4868863" y="2236788"/>
          <p14:tracePt t="43091" x="4891088" y="2236788"/>
          <p14:tracePt t="43108" x="4960938" y="2243138"/>
          <p14:tracePt t="43124" x="5026025" y="2243138"/>
          <p14:tracePt t="43141" x="5048250" y="2243138"/>
          <p14:tracePt t="43158" x="5084763" y="2243138"/>
          <p14:tracePt t="43174" x="5129213" y="2247900"/>
          <p14:tracePt t="43191" x="5149850" y="2247900"/>
          <p14:tracePt t="43208" x="5214938" y="2254250"/>
          <p14:tracePt t="43224" x="5280025" y="2254250"/>
          <p14:tracePt t="43241" x="5334000" y="2254250"/>
          <p14:tracePt t="43258" x="5410200" y="2254250"/>
          <p14:tracePt t="43274" x="5457825" y="2254250"/>
          <p14:tracePt t="43291" x="5495925" y="2254250"/>
          <p14:tracePt t="43308" x="5556250" y="2254250"/>
          <p14:tracePt t="43324" x="5603875" y="2263775"/>
          <p14:tracePt t="43341" x="5641975" y="2263775"/>
          <p14:tracePt t="43358" x="5673725" y="2270125"/>
          <p14:tracePt t="43374" x="5722938" y="2270125"/>
          <p14:tracePt t="43391" x="5749925" y="2270125"/>
          <p14:tracePt t="43408" x="5781675" y="2270125"/>
          <p14:tracePt t="43424" x="5868988" y="2270125"/>
          <p14:tracePt t="43441" x="5922963" y="2270125"/>
          <p14:tracePt t="43443" x="5961063" y="2270125"/>
          <p14:tracePt t="43458" x="6003925" y="2263775"/>
          <p14:tracePt t="43474" x="6069013" y="2263775"/>
          <p14:tracePt t="43491" x="6107113" y="2259013"/>
          <p14:tracePt t="43508" x="6154738" y="2259013"/>
          <p14:tracePt t="43524" x="6199188" y="2259013"/>
          <p14:tracePt t="43541" x="6215063" y="2259013"/>
          <p14:tracePt t="43558" x="6262688" y="2259013"/>
          <p14:tracePt t="43574" x="6338888" y="2259013"/>
          <p14:tracePt t="43591" x="6372225" y="2259013"/>
          <p14:tracePt t="43608" x="6426200" y="2259013"/>
          <p14:tracePt t="43624" x="6469063" y="2259013"/>
          <p14:tracePt t="43641" x="6489700" y="2259013"/>
          <p14:tracePt t="43658" x="6527800" y="2259013"/>
          <p14:tracePt t="43674" x="6608763" y="2270125"/>
          <p14:tracePt t="43691" x="6662738" y="2274888"/>
          <p14:tracePt t="43708" x="6824663" y="2286000"/>
          <p14:tracePt t="43724" x="7015163" y="2297113"/>
          <p14:tracePt t="43741" x="7078663" y="2297113"/>
          <p14:tracePt t="43758" x="7269163" y="2308225"/>
          <p14:tracePt t="43774" x="7408863" y="2308225"/>
          <p14:tracePt t="43791" x="7473950" y="2312988"/>
          <p14:tracePt t="43808" x="7615238" y="2324100"/>
          <p14:tracePt t="43824" x="7754938" y="2335213"/>
          <p14:tracePt t="43841" x="7808913" y="2335213"/>
          <p14:tracePt t="43858" x="7939088" y="2344738"/>
          <p14:tracePt t="43874" x="8040688" y="2344738"/>
          <p14:tracePt t="43891" x="8067675" y="2344738"/>
          <p14:tracePt t="43908" x="8116888" y="2344738"/>
          <p14:tracePt t="43924" x="8139113" y="2351088"/>
          <p14:tracePt t="43941" x="8170863" y="2351088"/>
          <p14:tracePt t="43958" x="8220075" y="2351088"/>
          <p14:tracePt t="43974" x="8231188" y="2355850"/>
          <p14:tracePt t="43991" x="8240713" y="2355850"/>
          <p14:tracePt t="44164" x="8240713" y="2362200"/>
          <p14:tracePt t="44204" x="8235950" y="2362200"/>
          <p14:tracePt t="44254" x="8224838" y="2362200"/>
          <p14:tracePt t="44264" x="8213725" y="2362200"/>
          <p14:tracePt t="44274" x="8181975" y="2362200"/>
          <p14:tracePt t="44284" x="8170863" y="2362200"/>
          <p14:tracePt t="44294" x="8150225" y="2362200"/>
          <p14:tracePt t="44308" x="8139113" y="2362200"/>
          <p14:tracePt t="44324" x="8105775" y="2355850"/>
          <p14:tracePt t="44341" x="8101013" y="2355850"/>
          <p14:tracePt t="44358" x="8085138" y="2351088"/>
          <p14:tracePt t="44375" x="8067675" y="2351088"/>
          <p14:tracePt t="44391" x="8062913" y="2351088"/>
          <p14:tracePt t="44408" x="8031163" y="2351088"/>
          <p14:tracePt t="44424" x="7970838" y="2351088"/>
          <p14:tracePt t="44441" x="7943850" y="2351088"/>
          <p14:tracePt t="44458" x="7820025" y="2362200"/>
          <p14:tracePt t="44474" x="7716838" y="2362200"/>
          <p14:tracePt t="44491" x="7685088" y="2362200"/>
          <p14:tracePt t="44507" x="7635875" y="2362200"/>
          <p14:tracePt t="44524" x="7604125" y="2362200"/>
          <p14:tracePt t="44541" x="7577138" y="2362200"/>
          <p14:tracePt t="44558" x="7485063" y="2378075"/>
          <p14:tracePt t="44574" x="7327900" y="2393950"/>
          <p14:tracePt t="44591" x="7112000" y="2432050"/>
          <p14:tracePt t="44608" x="6723063" y="2459038"/>
          <p14:tracePt t="44624" x="6496050" y="2470150"/>
          <p14:tracePt t="44641" x="6354763" y="2481263"/>
          <p14:tracePt t="44658" x="6219825" y="2481263"/>
          <p14:tracePt t="44674" x="6042025" y="2490788"/>
          <p14:tracePt t="44691" x="5868988" y="2490788"/>
          <p14:tracePt t="44708" x="5556250" y="2513013"/>
          <p14:tracePt t="44724" x="5030788" y="2540000"/>
          <p14:tracePt t="44741" x="4738688" y="2555875"/>
          <p14:tracePt t="44758" x="4540250" y="2578100"/>
          <p14:tracePt t="44774" x="4421188" y="2593975"/>
          <p14:tracePt t="44791" x="4398963" y="2598738"/>
          <p14:tracePt t="44808" x="4329113" y="2616200"/>
          <p14:tracePt t="44824" x="4225925" y="2625725"/>
          <p14:tracePt t="44841" x="4171950" y="2625725"/>
          <p14:tracePt t="44858" x="4032250" y="2632075"/>
          <p14:tracePt t="44874" x="3949700" y="2643188"/>
          <p14:tracePt t="44891" x="3944938" y="2643188"/>
          <p14:tracePt t="44908" x="3933825" y="2643188"/>
          <p14:tracePt t="44941" x="3929063" y="2643188"/>
          <p14:tracePt t="44958" x="3895725" y="2652713"/>
          <p14:tracePt t="44974" x="3863975" y="2652713"/>
          <p14:tracePt t="44991" x="3848100" y="2652713"/>
          <p14:tracePt t="45008" x="3825875" y="2652713"/>
          <p14:tracePt t="45024" x="3821113" y="2652713"/>
          <p14:tracePt t="45041" x="3814763" y="2652713"/>
          <p14:tracePt t="45058" x="3810000" y="2652713"/>
          <p14:tracePt t="45074" x="3798888" y="2652713"/>
          <p14:tracePt t="45091" x="3794125" y="2652713"/>
          <p14:tracePt t="45108" x="3778250" y="2652713"/>
          <p14:tracePt t="45124" x="3767138" y="2652713"/>
          <p14:tracePt t="45141" x="3767138" y="2647950"/>
          <p14:tracePt t="45158" x="3760788" y="2643188"/>
          <p14:tracePt t="45175" x="3751263" y="2636838"/>
          <p14:tracePt t="45191" x="3744913" y="2632075"/>
          <p14:tracePt t="45208" x="3717925" y="2620963"/>
          <p14:tracePt t="45224" x="3706813" y="2609850"/>
          <p14:tracePt t="45241" x="3695700" y="2605088"/>
          <p14:tracePt t="45258" x="3663950" y="2593975"/>
          <p14:tracePt t="45274" x="3636963" y="2589213"/>
          <p14:tracePt t="45291" x="3609975" y="2578100"/>
          <p14:tracePt t="45308" x="3578225" y="2566988"/>
          <p14:tracePt t="45324" x="3551238" y="2555875"/>
          <p14:tracePt t="45341" x="3529013" y="2551113"/>
          <p14:tracePt t="45357" x="3502025" y="2540000"/>
          <p14:tracePt t="45374" x="3452813" y="2517775"/>
          <p14:tracePt t="45391" x="3414713" y="2490788"/>
          <p14:tracePt t="45407" x="3351213" y="2452688"/>
          <p14:tracePt t="45424" x="3279775" y="2393950"/>
          <p14:tracePt t="45441" x="3252788" y="2351088"/>
          <p14:tracePt t="45457" x="3205163" y="2297113"/>
          <p14:tracePt t="45474" x="3182938" y="2216150"/>
          <p14:tracePt t="45491" x="3182938" y="2189163"/>
          <p14:tracePt t="45508" x="3171825" y="2090738"/>
          <p14:tracePt t="45524" x="3178175" y="2009775"/>
          <p14:tracePt t="45541" x="3182938" y="1989138"/>
          <p14:tracePt t="45558" x="3198813" y="1955800"/>
          <p14:tracePt t="45574" x="3225800" y="1912938"/>
          <p14:tracePt t="45591" x="3248025" y="1897063"/>
          <p14:tracePt t="45607" x="3306763" y="1858963"/>
          <p14:tracePt t="45624" x="3394075" y="1836738"/>
          <p14:tracePt t="45641" x="3421063" y="1827213"/>
          <p14:tracePt t="45657" x="3502025" y="1820863"/>
          <p14:tracePt t="45674" x="3567113" y="1820863"/>
          <p14:tracePt t="45691" x="3587750" y="1820863"/>
          <p14:tracePt t="45707" x="3632200" y="1827213"/>
          <p14:tracePt t="45724" x="3659188" y="1854200"/>
          <p14:tracePt t="45741" x="3675063" y="1874838"/>
          <p14:tracePt t="45758" x="3679825" y="1908175"/>
          <p14:tracePt t="45774" x="3690938" y="1939925"/>
          <p14:tracePt t="45791" x="3690938" y="1944688"/>
          <p14:tracePt t="45808" x="3690938" y="1955800"/>
          <p14:tracePt t="45894" x="3695700" y="1955800"/>
          <p14:tracePt t="46064" x="3722688" y="1955800"/>
          <p14:tracePt t="46074" x="3760788" y="1966913"/>
          <p14:tracePt t="46084" x="3852863" y="1978025"/>
          <p14:tracePt t="46094" x="4059238" y="1978025"/>
          <p14:tracePt t="46107" x="4214813" y="1978025"/>
          <p14:tracePt t="46124" x="4810125" y="1978025"/>
          <p14:tracePt t="46141" x="4987925" y="1978025"/>
          <p14:tracePt t="46158" x="5464175" y="1989138"/>
          <p14:tracePt t="46174" x="5772150" y="2020888"/>
          <p14:tracePt t="46191" x="5873750" y="2043113"/>
          <p14:tracePt t="46208" x="6235700" y="2090738"/>
          <p14:tracePt t="46224" x="6673850" y="2155825"/>
          <p14:tracePt t="46241" x="6804025" y="2189163"/>
          <p14:tracePt t="46258" x="7116763" y="2270125"/>
          <p14:tracePt t="46274" x="7251700" y="2324100"/>
          <p14:tracePt t="46291" x="7273925" y="2339975"/>
          <p14:tracePt t="46307" x="7285038" y="2344738"/>
          <p14:tracePt t="46344" x="7269163" y="2344738"/>
          <p14:tracePt t="46357" x="7235825" y="2344738"/>
          <p14:tracePt t="46374" x="7204075" y="2344738"/>
          <p14:tracePt t="46454" x="7204075" y="2339975"/>
          <p14:tracePt t="46474" x="7215188" y="2339975"/>
          <p14:tracePt t="46484" x="7231063" y="2335213"/>
          <p14:tracePt t="46494" x="7235825" y="2335213"/>
          <p14:tracePt t="46564" x="7235825" y="2328863"/>
          <p14:tracePt t="46844" x="7215188" y="2328863"/>
          <p14:tracePt t="46854" x="7177088" y="2328863"/>
          <p14:tracePt t="46864" x="7112000" y="2339975"/>
          <p14:tracePt t="46874" x="6997700" y="2362200"/>
          <p14:tracePt t="46891" x="6927850" y="2378075"/>
          <p14:tracePt t="46908" x="6781800" y="2425700"/>
          <p14:tracePt t="46924" x="6734175" y="2447925"/>
          <p14:tracePt t="46941" x="6727825" y="2452688"/>
          <p14:tracePt t="46958" x="6716713" y="2459038"/>
          <p14:tracePt t="46974" x="6707188" y="2474913"/>
          <p14:tracePt t="46991" x="6696075" y="2474913"/>
          <p14:tracePt t="47008" x="6615113" y="2474913"/>
          <p14:tracePt t="47024" x="6538913" y="2474913"/>
          <p14:tracePt t="47041" x="6453188" y="2474913"/>
          <p14:tracePt t="47058" x="6372225" y="2470150"/>
          <p14:tracePt t="47074" x="6327775" y="2470150"/>
          <p14:tracePt t="47091" x="6323013" y="2470150"/>
          <p14:tracePt t="47134" x="6318250" y="2463800"/>
          <p14:tracePt t="47144" x="6311900" y="2463800"/>
          <p14:tracePt t="47157" x="6307138" y="2463800"/>
          <p14:tracePt t="47174" x="6296025" y="2463800"/>
          <p14:tracePt t="47224" x="6289675" y="2463800"/>
          <p14:tracePt t="47374" x="6289675" y="2470150"/>
          <p14:tracePt t="47384" x="6289675" y="2474913"/>
          <p14:tracePt t="47514" x="6289675" y="2481263"/>
          <p14:tracePt t="47534" x="6289675" y="2486025"/>
          <p14:tracePt t="47544" x="6284913" y="2486025"/>
          <p14:tracePt t="47554" x="6284913" y="2490788"/>
          <p14:tracePt t="47614" x="6284913" y="2497138"/>
          <p14:tracePt t="47694" x="6280150" y="2497138"/>
          <p14:tracePt t="47734" x="6280150" y="2501900"/>
          <p14:tracePt t="48224" x="6273800" y="2501900"/>
          <p14:tracePt t="48234" x="6226175" y="2501900"/>
          <p14:tracePt t="48245" x="6149975" y="2501900"/>
          <p14:tracePt t="48258" x="6096000" y="2513013"/>
          <p14:tracePt t="48291" x="5976938" y="2513013"/>
          <p14:tracePt t="48324" x="5853113" y="2508250"/>
          <p14:tracePt t="48357" x="5738813" y="2459038"/>
          <p14:tracePt t="48374" x="5603875" y="2398713"/>
          <p14:tracePt t="48391" x="5549900" y="2362200"/>
          <p14:tracePt t="48407" x="5410200" y="2263775"/>
          <p14:tracePt t="48424" x="5329238" y="2193925"/>
          <p14:tracePt t="48441" x="5318125" y="2171700"/>
          <p14:tracePt t="48458" x="5295900" y="2124075"/>
          <p14:tracePt t="48474" x="5295900" y="2081213"/>
          <p14:tracePt t="48491" x="5295900" y="2070100"/>
          <p14:tracePt t="48508" x="5295900" y="2047875"/>
          <p14:tracePt t="48524" x="5329238" y="1993900"/>
          <p14:tracePt t="48541" x="5349875" y="1973263"/>
          <p14:tracePt t="48558" x="5473700" y="1908175"/>
          <p14:tracePt t="48574" x="5614988" y="1885950"/>
          <p14:tracePt t="48591" x="5754688" y="1874838"/>
          <p14:tracePt t="48607" x="5934075" y="1874838"/>
          <p14:tracePt t="48624" x="5972175" y="1874838"/>
          <p14:tracePt t="48641" x="5988050" y="1890713"/>
          <p14:tracePt t="48658" x="5992813" y="1912938"/>
          <p14:tracePt t="48674" x="5999163" y="1944688"/>
          <p14:tracePt t="48691" x="6026150" y="1989138"/>
          <p14:tracePt t="48707" x="6057900" y="2016125"/>
          <p14:tracePt t="48724" x="6118225" y="2054225"/>
          <p14:tracePt t="48741" x="6149975" y="2081213"/>
          <p14:tracePt t="48757" x="6161088" y="2085975"/>
          <p14:tracePt t="48794" x="6161088" y="2090738"/>
          <p14:tracePt t="48808" x="6149975" y="2101850"/>
          <p14:tracePt t="48824" x="6100763" y="2112963"/>
          <p14:tracePt t="48841" x="6080125" y="2112963"/>
          <p14:tracePt t="48858" x="6053138" y="2117725"/>
          <p14:tracePt t="48874" x="6046788" y="2117725"/>
          <p14:tracePt t="49404" x="6042025" y="2117725"/>
          <p14:tracePt t="49895" x="6096000" y="2128838"/>
          <p14:tracePt t="49904" x="6161088" y="2128838"/>
          <p14:tracePt t="49914" x="6215063" y="2135188"/>
          <p14:tracePt t="49924" x="6280150" y="2144713"/>
          <p14:tracePt t="49941" x="6345238" y="2144713"/>
          <p14:tracePt t="49958" x="6446838" y="2155825"/>
          <p14:tracePt t="49974" x="6523038" y="2155825"/>
          <p14:tracePt t="50008" x="6608763" y="2155825"/>
          <p14:tracePt t="50041" x="6788150" y="2162175"/>
          <p14:tracePt t="50074" x="7085013" y="2220913"/>
          <p14:tracePt t="50091" x="7123113" y="2232025"/>
          <p14:tracePt t="50108" x="7219950" y="2236788"/>
          <p14:tracePt t="50124" x="7285038" y="2247900"/>
          <p14:tracePt t="50141" x="7316788" y="2254250"/>
          <p14:tracePt t="50158" x="7408863" y="2254250"/>
          <p14:tracePt t="50175" x="7523163" y="2254250"/>
          <p14:tracePt t="50191" x="7570788" y="2254250"/>
          <p14:tracePt t="50207" x="7689850" y="2254250"/>
          <p14:tracePt t="50224" x="7793038" y="2254250"/>
          <p14:tracePt t="50241" x="7840663" y="2254250"/>
          <p14:tracePt t="50258" x="8031163" y="2254250"/>
          <p14:tracePt t="50274" x="8240713" y="2254250"/>
          <p14:tracePt t="50291" x="8305800" y="2254250"/>
          <p14:tracePt t="50307" x="8447088" y="2274888"/>
          <p14:tracePt t="50324" x="8528050" y="2281238"/>
          <p14:tracePt t="50341" x="8582025" y="2290763"/>
          <p14:tracePt t="50357" x="8658225" y="2297113"/>
          <p14:tracePt t="50374" x="8716963" y="2308225"/>
          <p14:tracePt t="50391" x="8755063" y="2308225"/>
          <p14:tracePt t="50407" x="8786813" y="2308225"/>
          <p14:tracePt t="50424" x="8793163" y="2308225"/>
          <p14:tracePt t="50441" x="8797925" y="2308225"/>
          <p14:tracePt t="50754" x="8813800" y="2308225"/>
          <p14:tracePt t="50756" x="8863013" y="2308225"/>
          <p14:tracePt t="50765" x="8905875" y="2308225"/>
          <p14:tracePt t="50774" x="8921750" y="2308225"/>
          <p14:tracePt t="50791" x="8970963" y="2308225"/>
          <p14:tracePt t="50807" x="9020175" y="2308225"/>
          <p14:tracePt t="50824" x="9090025" y="2308225"/>
          <p14:tracePt t="50857" x="9175750" y="2308225"/>
          <p14:tracePt t="50891" x="9213850" y="2308225"/>
          <p14:tracePt t="50924" x="9251950" y="2308225"/>
          <p14:tracePt t="50941" x="9256713" y="2308225"/>
          <p14:tracePt t="50957" x="9274175" y="2308225"/>
          <p14:tracePt t="50974" x="9278938" y="2308225"/>
          <p14:tracePt t="51014" x="9283700" y="2308225"/>
          <p14:tracePt t="51034" x="9294813" y="2308225"/>
          <p14:tracePt t="51044" x="9310688" y="2301875"/>
          <p14:tracePt t="51057" x="9317038" y="2301875"/>
          <p14:tracePt t="51074" x="9332913" y="2297113"/>
          <p14:tracePt t="51091" x="9337675" y="2297113"/>
          <p14:tracePt t="51107" x="9371013" y="2297113"/>
          <p14:tracePt t="51124" x="9436100" y="2297113"/>
          <p14:tracePt t="51141" x="9467850" y="2297113"/>
          <p14:tracePt t="51157" x="9532938" y="2286000"/>
          <p14:tracePt t="51174" x="9582150" y="2286000"/>
          <p14:tracePt t="51191" x="9602788" y="2286000"/>
          <p14:tracePt t="51207" x="9663113" y="2286000"/>
          <p14:tracePt t="51224" x="9728200" y="2286000"/>
          <p14:tracePt t="51241" x="9791700" y="2286000"/>
          <p14:tracePt t="51258" x="9867900" y="2286000"/>
          <p14:tracePt t="51274" x="9917113" y="2286000"/>
          <p14:tracePt t="51291" x="9944100" y="2290763"/>
          <p14:tracePt t="51307" x="9964738" y="2290763"/>
          <p14:tracePt t="51324" x="9986963" y="2290763"/>
          <p14:tracePt t="51341" x="10002838" y="2290763"/>
          <p14:tracePt t="51357" x="10036175" y="2290763"/>
          <p14:tracePt t="51375" x="10083800" y="2290763"/>
          <p14:tracePt t="51391" x="10117138" y="2286000"/>
          <p14:tracePt t="51407" x="10137775" y="2286000"/>
          <p14:tracePt t="51424" x="10164763" y="2281238"/>
          <p14:tracePt t="51441" x="10180638" y="2281238"/>
          <p14:tracePt t="51457" x="10209213" y="2274888"/>
          <p14:tracePt t="51474" x="10240963" y="2274888"/>
          <p14:tracePt t="51491" x="10263188" y="2274888"/>
          <p14:tracePt t="51508" x="10294938" y="2270125"/>
          <p14:tracePt t="51524" x="10333038" y="2270125"/>
          <p14:tracePt t="51541" x="10344150" y="2270125"/>
          <p14:tracePt t="51557" x="10375900" y="2270125"/>
          <p14:tracePt t="51574" x="10407650" y="2270125"/>
          <p14:tracePt t="51591" x="10414000" y="2270125"/>
          <p14:tracePt t="51607" x="10440988" y="2270125"/>
          <p14:tracePt t="51624" x="10452100" y="2263775"/>
          <p14:tracePt t="51641" x="10456863" y="2263775"/>
          <p14:tracePt t="51658" x="10463213" y="2263775"/>
          <p14:tracePt t="54225" x="10391775" y="2270125"/>
          <p14:tracePt t="54234" x="10380663" y="2270125"/>
          <p14:tracePt t="54245" x="10310813" y="2297113"/>
          <p14:tracePt t="54258" x="10209213" y="2317750"/>
          <p14:tracePt t="54291" x="9737725" y="2443163"/>
          <p14:tracePt t="54324" x="8570913" y="2724150"/>
          <p14:tracePt t="54358" x="7523163" y="2906713"/>
          <p14:tracePt t="54374" x="6723063" y="3032125"/>
          <p14:tracePt t="54391" x="6473825" y="3074988"/>
          <p14:tracePt t="54407" x="5781675" y="3155950"/>
          <p14:tracePt t="54424" x="5192713" y="3232150"/>
          <p14:tracePt t="54441" x="5030788" y="3241675"/>
          <p14:tracePt t="54458" x="4679950" y="3270250"/>
          <p14:tracePt t="54474" x="4371975" y="3279775"/>
          <p14:tracePt t="54491" x="4187825" y="3279775"/>
          <p14:tracePt t="54508" x="3944938" y="3302000"/>
          <p14:tracePt t="54524" x="3686175" y="3324225"/>
          <p14:tracePt t="54541" x="3594100" y="3333750"/>
          <p14:tracePt t="54558" x="3414713" y="3371850"/>
          <p14:tracePt t="54574" x="3355975" y="3371850"/>
          <p14:tracePt t="54591" x="3324225" y="3382963"/>
          <p14:tracePt t="54607" x="3286125" y="3382963"/>
          <p14:tracePt t="54624" x="3243263" y="3382963"/>
          <p14:tracePt t="54641" x="3214688" y="3382963"/>
          <p14:tracePt t="54657" x="3194050" y="3382963"/>
          <p14:tracePt t="54674" x="3182938" y="3378200"/>
          <p14:tracePt t="54691" x="3160713" y="3371850"/>
          <p14:tracePt t="54707" x="3140075" y="3371850"/>
          <p14:tracePt t="54724" x="3097213" y="3351213"/>
          <p14:tracePt t="54741" x="3059113" y="3333750"/>
          <p14:tracePt t="54758" x="3005138" y="3302000"/>
          <p14:tracePt t="54774" x="2917825" y="3248025"/>
          <p14:tracePt t="54791" x="2836863" y="3209925"/>
          <p14:tracePt t="54808" x="2762250" y="3167063"/>
          <p14:tracePt t="54824" x="2686050" y="3128963"/>
          <p14:tracePt t="54841" x="2670175" y="3117850"/>
          <p14:tracePt t="54857" x="2625725" y="3086100"/>
          <p14:tracePt t="54874" x="2582863" y="3052763"/>
          <p14:tracePt t="54891" x="2562225" y="3043238"/>
          <p14:tracePt t="54907" x="2501900" y="3009900"/>
          <p14:tracePt t="54924" x="2447925" y="2978150"/>
          <p14:tracePt t="54941" x="2436813" y="2967038"/>
          <p14:tracePt t="54958" x="2389188" y="2951163"/>
          <p14:tracePt t="54974" x="2344738" y="2940050"/>
          <p14:tracePt t="54991" x="2324100" y="2940050"/>
          <p14:tracePt t="55007" x="2297113" y="2933700"/>
          <p14:tracePt t="55024" x="2281238" y="2933700"/>
          <p14:tracePt t="55041" x="2274888" y="2928938"/>
          <p14:tracePt t="55058" x="2270125" y="2928938"/>
          <p14:tracePt t="55104" x="2263775" y="2928938"/>
          <p14:tracePt t="55114" x="2254250" y="2928938"/>
          <p14:tracePt t="55124" x="2216150" y="2913063"/>
          <p14:tracePt t="55141" x="2182813" y="2901950"/>
          <p14:tracePt t="55157" x="2124075" y="2870200"/>
          <p14:tracePt t="55174" x="2081213" y="2859088"/>
          <p14:tracePt t="55191" x="2074863" y="2843213"/>
          <p14:tracePt t="55208" x="2058988" y="2820988"/>
          <p14:tracePt t="55224" x="2043113" y="2794000"/>
          <p14:tracePt t="55241" x="2036763" y="2782888"/>
          <p14:tracePt t="55258" x="2032000" y="2767013"/>
          <p14:tracePt t="55274" x="2032000" y="2744788"/>
          <p14:tracePt t="55291" x="2027238" y="2740025"/>
          <p14:tracePt t="55308" x="2027238" y="2733675"/>
          <p14:tracePt t="55564" x="2054225" y="2733675"/>
          <p14:tracePt t="55574" x="2081213" y="2733675"/>
          <p14:tracePt t="55584" x="2128838" y="2733675"/>
          <p14:tracePt t="55615" x="2151063" y="2728913"/>
          <p14:tracePt t="55618" x="2232025" y="2728913"/>
          <p14:tracePt t="55641" x="2270125" y="2724150"/>
          <p14:tracePt t="55658" x="2328863" y="2724150"/>
          <p14:tracePt t="55691" x="2362200" y="2717800"/>
          <p14:tracePt t="57944" x="2324100" y="2717800"/>
          <p14:tracePt t="62015" x="2609850" y="2897188"/>
          <p14:tracePt t="62024" x="2625725" y="2897188"/>
          <p14:tracePt t="62034" x="2647950" y="2890838"/>
          <p14:tracePt t="62044" x="2679700" y="2879725"/>
          <p14:tracePt t="62074" x="2724150" y="2863850"/>
          <p14:tracePt t="62107" x="2755900" y="2859088"/>
          <p14:tracePt t="62141" x="2782888" y="2859088"/>
          <p14:tracePt t="62157" x="2820988" y="2859088"/>
          <p14:tracePt t="62174" x="2870200" y="2859088"/>
          <p14:tracePt t="62191" x="2886075" y="2847975"/>
          <p14:tracePt t="62207" x="2906713" y="2847975"/>
          <p14:tracePt t="62224" x="2913063" y="2847975"/>
          <p14:tracePt t="62294" x="2913063" y="2843213"/>
          <p14:tracePt t="62344" x="2917825" y="2843213"/>
          <p14:tracePt t="62354" x="2940050" y="2843213"/>
          <p14:tracePt t="62364" x="2960688" y="2836863"/>
          <p14:tracePt t="62374" x="3009900" y="2832100"/>
          <p14:tracePt t="62391" x="3063875" y="2820988"/>
          <p14:tracePt t="62407" x="3252788" y="2778125"/>
          <p14:tracePt t="62424" x="3421063" y="2762250"/>
          <p14:tracePt t="62441" x="3544888" y="2751138"/>
          <p14:tracePt t="62457" x="3722688" y="2728913"/>
          <p14:tracePt t="62474" x="3868738" y="2713038"/>
          <p14:tracePt t="62491" x="3944938" y="2701925"/>
          <p14:tracePt t="62508" x="4064000" y="2690813"/>
          <p14:tracePt t="62524" x="4129088" y="2686050"/>
          <p14:tracePt t="62541" x="4187825" y="2686050"/>
          <p14:tracePt t="62557" x="4248150" y="2674938"/>
          <p14:tracePt t="62574" x="4306888" y="2674938"/>
          <p14:tracePt t="62591" x="4329113" y="2674938"/>
          <p14:tracePt t="62607" x="4344988" y="2674938"/>
          <p14:tracePt t="62624" x="4349750" y="2674938"/>
          <p14:tracePt t="62944" x="4344988" y="2674938"/>
          <p14:tracePt t="62964" x="4340225" y="2674938"/>
          <p14:tracePt t="62974" x="4333875" y="2674938"/>
          <p14:tracePt t="62995" x="4344988" y="2674938"/>
          <p14:tracePt t="63004" x="4367213" y="2674938"/>
          <p14:tracePt t="63014" x="4414838" y="2674938"/>
          <p14:tracePt t="63024" x="4437063" y="2674938"/>
          <p14:tracePt t="63314" x="4448175" y="2679700"/>
          <p14:tracePt t="63324" x="4457700" y="2686050"/>
          <p14:tracePt t="63334" x="4502150" y="2690813"/>
          <p14:tracePt t="63357" x="4567238" y="2701925"/>
          <p14:tracePt t="63374" x="4675188" y="2717800"/>
          <p14:tracePt t="63391" x="4776788" y="2728913"/>
          <p14:tracePt t="63407" x="4906963" y="2733675"/>
          <p14:tracePt t="63424" x="5030788" y="2744788"/>
          <p14:tracePt t="63441" x="5084763" y="2744788"/>
          <p14:tracePt t="63458" x="5210175" y="2744788"/>
          <p14:tracePt t="63474" x="5349875" y="2755900"/>
          <p14:tracePt t="63491" x="5403850" y="2755900"/>
          <p14:tracePt t="63507" x="5507038" y="2762250"/>
          <p14:tracePt t="63524" x="5588000" y="2762250"/>
          <p14:tracePt t="63541" x="5610225" y="2762250"/>
          <p14:tracePt t="63557" x="5657850" y="2762250"/>
          <p14:tracePt t="63574" x="5707063" y="2755900"/>
          <p14:tracePt t="63591" x="5727700" y="2755900"/>
          <p14:tracePt t="63607" x="5776913" y="2755900"/>
          <p14:tracePt t="63624" x="5837238" y="2755900"/>
          <p14:tracePt t="63641" x="5864225" y="2755900"/>
          <p14:tracePt t="63657" x="5911850" y="2744788"/>
          <p14:tracePt t="63674" x="5954713" y="2744788"/>
          <p14:tracePt t="63691" x="5965825" y="2744788"/>
          <p14:tracePt t="63707" x="5999163" y="2744788"/>
          <p14:tracePt t="63724" x="6035675" y="2744788"/>
          <p14:tracePt t="63741" x="6069013" y="2740025"/>
          <p14:tracePt t="63757" x="6118225" y="2740025"/>
          <p14:tracePt t="63774" x="6154738" y="2733675"/>
          <p14:tracePt t="63791" x="6176963" y="2733675"/>
          <p14:tracePt t="63807" x="6226175" y="2733675"/>
          <p14:tracePt t="63824" x="6257925" y="2728913"/>
          <p14:tracePt t="63841" x="6284913" y="2717800"/>
          <p14:tracePt t="63857" x="6354763" y="2713038"/>
          <p14:tracePt t="63874" x="6415088" y="2713038"/>
          <p14:tracePt t="63891" x="6453188" y="2701925"/>
          <p14:tracePt t="63907" x="6516688" y="2701925"/>
          <p14:tracePt t="63924" x="6570663" y="2701925"/>
          <p14:tracePt t="63941" x="6619875" y="2701925"/>
          <p14:tracePt t="63957" x="6669088" y="2701925"/>
          <p14:tracePt t="63974" x="6711950" y="2701925"/>
          <p14:tracePt t="63991" x="6738938" y="2701925"/>
          <p14:tracePt t="64007" x="6770688" y="2701925"/>
          <p14:tracePt t="64024" x="6819900" y="2701925"/>
          <p14:tracePt t="64041" x="6842125" y="2701925"/>
          <p14:tracePt t="64058" x="6858000" y="2697163"/>
          <p14:tracePt t="64074" x="6862763" y="2697163"/>
          <p14:tracePt t="64107" x="6873875" y="2697163"/>
          <p14:tracePt t="64124" x="6884988" y="2690813"/>
          <p14:tracePt t="64141" x="6889750" y="2690813"/>
          <p14:tracePt t="64157" x="6896100" y="2690813"/>
          <p14:tracePt t="64223" x="6896100" y="2686050"/>
          <p14:tracePt t="64264" x="6889750" y="2686050"/>
          <p14:tracePt t="64284" x="6880225" y="2686050"/>
          <p14:tracePt t="64294" x="6869113" y="2686050"/>
          <p14:tracePt t="64304" x="6853238" y="2679700"/>
          <p14:tracePt t="64314" x="6842125" y="2674938"/>
          <p14:tracePt t="64324" x="6819900" y="2670175"/>
          <p14:tracePt t="64341" x="6815138" y="2670175"/>
          <p14:tracePt t="64357" x="6792913" y="2670175"/>
          <p14:tracePt t="64374" x="6765925" y="2670175"/>
          <p14:tracePt t="64391" x="6754813" y="2670175"/>
          <p14:tracePt t="64407" x="6711950" y="2659063"/>
          <p14:tracePt t="64424" x="6646863" y="2659063"/>
          <p14:tracePt t="64441" x="6619875" y="2659063"/>
          <p14:tracePt t="64458" x="6469063" y="2663825"/>
          <p14:tracePt t="64474" x="6230938" y="2674938"/>
          <p14:tracePt t="64491" x="6127750" y="2686050"/>
          <p14:tracePt t="64507" x="5772150" y="2713038"/>
          <p14:tracePt t="64524" x="5518150" y="2713038"/>
          <p14:tracePt t="64541" x="5329238" y="2713038"/>
          <p14:tracePt t="64557" x="5149850" y="2706688"/>
          <p14:tracePt t="64574" x="5084763" y="2697163"/>
          <p14:tracePt t="64591" x="5048250" y="2697163"/>
          <p14:tracePt t="64607" x="5010150" y="2690813"/>
          <p14:tracePt t="64624" x="5003800" y="2690813"/>
          <p14:tracePt t="64994" x="5041900" y="2690813"/>
          <p14:tracePt t="65004" x="5183188" y="2690813"/>
          <p14:tracePt t="65014" x="5295900" y="2690813"/>
          <p14:tracePt t="65024" x="5403850" y="2690813"/>
          <p14:tracePt t="65041" x="5583238" y="2697163"/>
          <p14:tracePt t="65074" x="5873750" y="2697163"/>
          <p14:tracePt t="65107" x="5988050" y="2713038"/>
          <p14:tracePt t="65141" x="6381750" y="2724150"/>
          <p14:tracePt t="65157" x="6588125" y="2744788"/>
          <p14:tracePt t="65174" x="6716713" y="2767013"/>
          <p14:tracePt t="65191" x="6750050" y="2778125"/>
          <p14:tracePt t="65208" x="6750050" y="2782888"/>
          <p14:tracePt t="65264" x="6750050" y="2794000"/>
          <p14:tracePt t="65274" x="6734175" y="2798763"/>
          <p14:tracePt t="65284" x="6727825" y="2798763"/>
          <p14:tracePt t="65294" x="6723063" y="2805113"/>
          <p14:tracePt t="65307" x="6716713" y="2805113"/>
          <p14:tracePt t="65324" x="6711950" y="2809875"/>
          <p14:tracePt t="65464" x="6707188" y="2809875"/>
          <p14:tracePt t="65505" x="6700838" y="2809875"/>
          <p14:tracePt t="65514" x="6696075" y="2809875"/>
          <p14:tracePt t="65524" x="6684963" y="2809875"/>
          <p14:tracePt t="65534" x="6673850" y="2809875"/>
          <p14:tracePt t="65544" x="6662738" y="2809875"/>
          <p14:tracePt t="65557" x="6657975" y="2816225"/>
          <p14:tracePt t="65574" x="6646863" y="2816225"/>
          <p14:tracePt t="65607" x="6619875" y="2820988"/>
          <p14:tracePt t="65624" x="6581775" y="2832100"/>
          <p14:tracePt t="65641" x="6527800" y="2832100"/>
          <p14:tracePt t="65657" x="6442075" y="2832100"/>
          <p14:tracePt t="65674" x="6350000" y="2832100"/>
          <p14:tracePt t="65691" x="6300788" y="2832100"/>
          <p14:tracePt t="65707" x="6226175" y="2832100"/>
          <p14:tracePt t="65724" x="6165850" y="2820988"/>
          <p14:tracePt t="65741" x="6127750" y="2805113"/>
          <p14:tracePt t="65757" x="6073775" y="2782888"/>
          <p14:tracePt t="65774" x="6042025" y="2767013"/>
          <p14:tracePt t="65791" x="6008688" y="2744788"/>
          <p14:tracePt t="65807" x="5992813" y="2724150"/>
          <p14:tracePt t="65824" x="5972175" y="2697163"/>
          <p14:tracePt t="65841" x="5954713" y="2686050"/>
          <p14:tracePt t="65857" x="5945188" y="2670175"/>
          <p14:tracePt t="65874" x="5938838" y="2643188"/>
          <p14:tracePt t="65891" x="5938838" y="2616200"/>
          <p14:tracePt t="65907" x="5938838" y="2582863"/>
          <p14:tracePt t="65924" x="5988050" y="2528888"/>
          <p14:tracePt t="65941" x="6019800" y="2501900"/>
          <p14:tracePt t="65957" x="6111875" y="2420938"/>
          <p14:tracePt t="65974" x="6199188" y="2378075"/>
          <p14:tracePt t="65991" x="6226175" y="2366963"/>
          <p14:tracePt t="66007" x="6307138" y="2362200"/>
          <p14:tracePt t="66024" x="6376988" y="2351088"/>
          <p14:tracePt t="66041" x="6403975" y="2351088"/>
          <p14:tracePt t="66057" x="6480175" y="2351088"/>
          <p14:tracePt t="66074" x="6554788" y="2351088"/>
          <p14:tracePt t="66091" x="6577013" y="2355850"/>
          <p14:tracePt t="66107" x="6635750" y="2378075"/>
          <p14:tracePt t="66124" x="6673850" y="2405063"/>
          <p14:tracePt t="66141" x="6680200" y="2416175"/>
          <p14:tracePt t="66157" x="6700838" y="2452688"/>
          <p14:tracePt t="66174" x="6716713" y="2497138"/>
          <p14:tracePt t="66191" x="6727825" y="2517775"/>
          <p14:tracePt t="66207" x="6738938" y="2555875"/>
          <p14:tracePt t="66224" x="6750050" y="2582863"/>
          <p14:tracePt t="66241" x="6750050" y="2593975"/>
          <p14:tracePt t="66257" x="6738938" y="2620963"/>
          <p14:tracePt t="66274" x="6711950" y="2647950"/>
          <p14:tracePt t="66291" x="6689725" y="2652713"/>
          <p14:tracePt t="66307" x="6642100" y="2686050"/>
          <p14:tracePt t="66324" x="6588125" y="2706688"/>
          <p14:tracePt t="66341" x="6577013" y="2706688"/>
          <p14:tracePt t="66357" x="6565900" y="2706688"/>
          <p14:tracePt t="66714" x="6565900" y="2713038"/>
          <p14:tracePt t="66964" x="6554788" y="2713038"/>
          <p14:tracePt t="66974" x="6484938" y="2717800"/>
          <p14:tracePt t="66984" x="6430963" y="2728913"/>
          <p14:tracePt t="66995" x="6372225" y="2728913"/>
          <p14:tracePt t="67007" x="6327775" y="2728913"/>
          <p14:tracePt t="67024" x="6253163" y="2728913"/>
          <p14:tracePt t="67041" x="6242050" y="2728913"/>
          <p14:tracePt t="67074" x="6235700" y="2728913"/>
          <p14:tracePt t="67194" x="6230938" y="2728913"/>
          <p14:tracePt t="68084" x="6235700" y="2728913"/>
          <p14:tracePt t="68104" x="6242050" y="2728913"/>
          <p14:tracePt t="68114" x="6246813" y="2728913"/>
          <p14:tracePt t="68134" x="6253163" y="2728913"/>
          <p14:tracePt t="68154" x="6257925" y="2728913"/>
          <p14:tracePt t="68334" x="6246813" y="2728913"/>
          <p14:tracePt t="68344" x="6161088" y="2733675"/>
          <p14:tracePt t="68364" x="5895975" y="2744788"/>
          <p14:tracePt t="68374" x="5626100" y="2755900"/>
          <p14:tracePt t="68407" x="4902200" y="2771775"/>
          <p14:tracePt t="68441" x="4695825" y="2767013"/>
          <p14:tracePt t="68474" x="4610100" y="2713038"/>
          <p14:tracePt t="68491" x="4560888" y="2663825"/>
          <p14:tracePt t="68507" x="4491038" y="2589213"/>
          <p14:tracePt t="68524" x="4441825" y="2524125"/>
          <p14:tracePt t="68541" x="4421188" y="2486025"/>
          <p14:tracePt t="68557" x="4410075" y="2463800"/>
          <p14:tracePt t="68574" x="4414838" y="2432050"/>
          <p14:tracePt t="68591" x="4437063" y="2398713"/>
          <p14:tracePt t="68607" x="4464050" y="2371725"/>
          <p14:tracePt t="68624" x="4556125" y="2328863"/>
          <p14:tracePt t="68641" x="4621213" y="2312988"/>
          <p14:tracePt t="68657" x="4756150" y="2290763"/>
          <p14:tracePt t="68674" x="4857750" y="2281238"/>
          <p14:tracePt t="68691" x="4895850" y="2281238"/>
          <p14:tracePt t="68707" x="4965700" y="2286000"/>
          <p14:tracePt t="68724" x="5048250" y="2301875"/>
          <p14:tracePt t="68741" x="5080000" y="2317750"/>
          <p14:tracePt t="68757" x="5165725" y="2351088"/>
          <p14:tracePt t="68774" x="5203825" y="2371725"/>
          <p14:tracePt t="68791" x="5210175" y="2378075"/>
          <p14:tracePt t="68807" x="5214938" y="2382838"/>
          <p14:tracePt t="68824" x="5230813" y="2398713"/>
          <p14:tracePt t="68841" x="5230813" y="2405063"/>
          <p14:tracePt t="68857" x="5237163" y="2420938"/>
          <p14:tracePt t="68874" x="5241925" y="2436813"/>
          <p14:tracePt t="68891" x="5241925" y="2443163"/>
          <p14:tracePt t="68907" x="5241925" y="2459038"/>
          <p14:tracePt t="68924" x="5246688" y="2481263"/>
          <p14:tracePt t="68941" x="5246688" y="2486025"/>
          <p14:tracePt t="68957" x="5246688" y="2501900"/>
          <p14:tracePt t="68974" x="5226050" y="2524125"/>
          <p14:tracePt t="68991" x="5214938" y="2535238"/>
          <p14:tracePt t="69007" x="5187950" y="2540000"/>
          <p14:tracePt t="69024" x="5183188" y="2544763"/>
          <p14:tracePt t="69375" x="5199063" y="2551113"/>
          <p14:tracePt t="69384" x="5226050" y="2551113"/>
          <p14:tracePt t="69396" x="5264150" y="2555875"/>
          <p14:tracePt t="69407" x="5365750" y="2555875"/>
          <p14:tracePt t="69424" x="5556250" y="2578100"/>
          <p14:tracePt t="69441" x="5630863" y="2578100"/>
          <p14:tracePt t="69457" x="5772150" y="2578100"/>
          <p14:tracePt t="69491" x="5911850" y="2589213"/>
          <p14:tracePt t="69524" x="6127750" y="2589213"/>
          <p14:tracePt t="69557" x="6415088" y="2593975"/>
          <p14:tracePt t="69574" x="6516688" y="2593975"/>
          <p14:tracePt t="69591" x="6581775" y="2605088"/>
          <p14:tracePt t="69607" x="6642100" y="2605088"/>
          <p14:tracePt t="69624" x="6689725" y="2616200"/>
          <p14:tracePt t="69641" x="6711950" y="2616200"/>
          <p14:tracePt t="69657" x="6743700" y="2620963"/>
          <p14:tracePt t="69674" x="6781800" y="2620963"/>
          <p14:tracePt t="69691" x="6792913" y="2620963"/>
          <p14:tracePt t="69707" x="6804025" y="2625725"/>
          <p14:tracePt t="69724" x="6808788" y="2625725"/>
          <p14:tracePt t="69741" x="6815138" y="2625725"/>
          <p14:tracePt t="69757" x="6824663" y="2636838"/>
          <p14:tracePt t="69774" x="6842125" y="2636838"/>
          <p14:tracePt t="69791" x="6846888" y="2636838"/>
          <p14:tracePt t="69807" x="6853238" y="2643188"/>
          <p14:tracePt t="69824" x="6862763" y="2643188"/>
          <p14:tracePt t="69841" x="6869113" y="2647950"/>
          <p14:tracePt t="69857" x="6896100" y="2652713"/>
          <p14:tracePt t="69874" x="6970713" y="2663825"/>
          <p14:tracePt t="69891" x="6997700" y="2674938"/>
          <p14:tracePt t="69907" x="7078663" y="2690813"/>
          <p14:tracePt t="69924" x="7150100" y="2706688"/>
          <p14:tracePt t="69941" x="7181850" y="2713038"/>
          <p14:tracePt t="69957" x="7262813" y="2728913"/>
          <p14:tracePt t="69974" x="7323138" y="2740025"/>
          <p14:tracePt t="69991" x="7332663" y="2744788"/>
          <p14:tracePt t="70007" x="7377113" y="2751138"/>
          <p14:tracePt t="70024" x="7419975" y="2767013"/>
          <p14:tracePt t="70041" x="7442200" y="2778125"/>
          <p14:tracePt t="70057" x="7500938" y="2809875"/>
          <p14:tracePt t="70074" x="7577138" y="2843213"/>
          <p14:tracePt t="70091" x="7593013" y="2847975"/>
          <p14:tracePt t="70107" x="7608888" y="2852738"/>
          <p14:tracePt t="70274" x="7615238" y="2852738"/>
          <p14:tracePt t="70284" x="7624763" y="2852738"/>
          <p14:tracePt t="70294" x="7631113" y="2852738"/>
          <p14:tracePt t="70307" x="7642225" y="2852738"/>
          <p14:tracePt t="70324" x="7700963" y="2863850"/>
          <p14:tracePt t="70341" x="7739063" y="2863850"/>
          <p14:tracePt t="70357" x="7793038" y="2870200"/>
          <p14:tracePt t="70374" x="7862888" y="2874963"/>
          <p14:tracePt t="70391" x="7916863" y="2874963"/>
          <p14:tracePt t="70407" x="7981950" y="2886075"/>
          <p14:tracePt t="70424" x="8143875" y="2886075"/>
          <p14:tracePt t="70441" x="8208963" y="2886075"/>
          <p14:tracePt t="70457" x="8321675" y="2886075"/>
          <p14:tracePt t="70474" x="8397875" y="2886075"/>
          <p14:tracePt t="70491" x="8408988" y="2886075"/>
          <p14:tracePt t="70507" x="8424863" y="2886075"/>
          <p14:tracePt t="70524" x="8435975" y="2886075"/>
          <p14:tracePt t="70664" x="8431213" y="2886075"/>
          <p14:tracePt t="70684" x="8424863" y="2886075"/>
          <p14:tracePt t="70694" x="8420100" y="2886075"/>
          <p14:tracePt t="70714" x="8413750" y="2886075"/>
          <p14:tracePt t="70724" x="8408988" y="2886075"/>
          <p14:tracePt t="70734" x="8404225" y="2886075"/>
          <p14:tracePt t="70754" x="8397875" y="2886075"/>
          <p14:tracePt t="70764" x="8393113" y="2886075"/>
          <p14:tracePt t="70774" x="8386763" y="2886075"/>
          <p14:tracePt t="70794" x="8382000" y="2886075"/>
          <p14:tracePt t="70807" x="8375650" y="2886075"/>
          <p14:tracePt t="70824" x="8366125" y="2886075"/>
          <p14:tracePt t="70841" x="8359775" y="2886075"/>
          <p14:tracePt t="70857" x="8348663" y="2886075"/>
          <p14:tracePt t="70874" x="8343900" y="2886075"/>
          <p14:tracePt t="71114" x="8339138" y="2886075"/>
          <p14:tracePt t="71134" x="8332788" y="2886075"/>
          <p14:tracePt t="71364" x="8339138" y="2886075"/>
          <p14:tracePt t="71375" x="8370888" y="2886075"/>
          <p14:tracePt t="71384" x="8397875" y="2886075"/>
          <p14:tracePt t="71407" x="8458200" y="2886075"/>
          <p14:tracePt t="71424" x="8505825" y="2886075"/>
          <p14:tracePt t="71441" x="8521700" y="2886075"/>
          <p14:tracePt t="71443" x="8548688" y="2886075"/>
          <p14:tracePt t="71474" x="8620125" y="2886075"/>
          <p14:tracePt t="71507" x="8701088" y="2886075"/>
          <p14:tracePt t="71541" x="8793163" y="2879725"/>
          <p14:tracePt t="71557" x="8840788" y="2874963"/>
          <p14:tracePt t="71574" x="8883650" y="2870200"/>
          <p14:tracePt t="71591" x="8894763" y="2870200"/>
          <p14:tracePt t="71607" x="8939213" y="2870200"/>
          <p14:tracePt t="71624" x="8986838" y="2870200"/>
          <p14:tracePt t="71641" x="9009063" y="2870200"/>
          <p14:tracePt t="71657" x="9083675" y="2870200"/>
          <p14:tracePt t="71674" x="9159875" y="2870200"/>
          <p14:tracePt t="71691" x="9197975" y="2870200"/>
          <p14:tracePt t="71707" x="9263063" y="2870200"/>
          <p14:tracePt t="71724" x="9305925" y="2870200"/>
          <p14:tracePt t="71741" x="9328150" y="2863850"/>
          <p14:tracePt t="71757" x="9348788" y="2863850"/>
          <p14:tracePt t="71774" x="9359900" y="2863850"/>
          <p14:tracePt t="71807" x="9364663" y="2859088"/>
          <p14:tracePt t="71824" x="9371013" y="2859088"/>
          <p14:tracePt t="75976" x="9094788" y="3355975"/>
          <p14:tracePt t="75983" x="9063038" y="3378200"/>
          <p14:tracePt t="75995" x="9009063" y="3398838"/>
          <p14:tracePt t="76007" x="8986838" y="3398838"/>
          <p14:tracePt t="76024" x="8955088" y="3405188"/>
          <p14:tracePt t="76041" x="8943975" y="3405188"/>
          <p14:tracePt t="76074" x="8867775" y="3387725"/>
          <p14:tracePt t="76107" x="8786813" y="3387725"/>
          <p14:tracePt t="76141" x="8636000" y="3387725"/>
          <p14:tracePt t="76157" x="8528050" y="3360738"/>
          <p14:tracePt t="76174" x="8431213" y="3324225"/>
          <p14:tracePt t="76191" x="8397875" y="3306763"/>
          <p14:tracePt t="76207" x="8355013" y="3290888"/>
          <p14:tracePt t="76224" x="8355013" y="3286125"/>
          <p14:tracePt t="77234" x="8355013" y="3302000"/>
          <p14:tracePt t="77245" x="8355013" y="3317875"/>
          <p14:tracePt t="77264" x="8355013" y="3324225"/>
          <p14:tracePt t="77284" x="8359775" y="3328988"/>
          <p14:tracePt t="77334" x="8366125" y="3328988"/>
          <p14:tracePt t="77424" x="8366125" y="3324225"/>
          <p14:tracePt t="77474" x="8370888" y="3324225"/>
          <p14:tracePt t="77494" x="8375650" y="3324225"/>
          <p14:tracePt t="77524" x="8375650" y="3317875"/>
          <p14:tracePt t="77594" x="8382000" y="3317875"/>
          <p14:tracePt t="77613" x="8382000" y="3313113"/>
          <p14:tracePt t="77813" x="8382000" y="3306763"/>
          <p14:tracePt t="77824" x="8375650" y="3306763"/>
          <p14:tracePt t="77844" x="8370888" y="3302000"/>
          <p14:tracePt t="77854" x="8366125" y="3302000"/>
          <p14:tracePt t="77874" x="8359775" y="3297238"/>
          <p14:tracePt t="77894" x="8355013" y="3297238"/>
          <p14:tracePt t="77943" x="8348663" y="3297238"/>
          <p14:tracePt t="77974" x="8343900" y="3297238"/>
          <p14:tracePt t="77984" x="8343900" y="3290888"/>
          <p14:tracePt t="77994" x="8339138" y="3290888"/>
          <p14:tracePt t="78044" x="8332788" y="3290888"/>
          <p14:tracePt t="78064" x="8328025" y="3286125"/>
          <p14:tracePt t="78074" x="8316913" y="3286125"/>
          <p14:tracePt t="78084" x="8305800" y="3286125"/>
          <p14:tracePt t="78094" x="8301038" y="3286125"/>
          <p14:tracePt t="78107" x="8294688" y="3286125"/>
          <p14:tracePt t="78124" x="8289925" y="3279775"/>
          <p14:tracePt t="78157" x="8278813" y="3279775"/>
          <p14:tracePt t="78174" x="8262938" y="3270250"/>
          <p14:tracePt t="78191" x="8251825" y="3270250"/>
          <p14:tracePt t="78207" x="8224838" y="3270250"/>
          <p14:tracePt t="78224" x="8220075" y="3270250"/>
          <p14:tracePt t="78454" x="8220075" y="3263900"/>
          <p14:tracePt t="78544" x="8213725" y="3263900"/>
          <p14:tracePt t="78564" x="8208963" y="3263900"/>
          <p14:tracePt t="78604" x="8208963" y="3259138"/>
          <p14:tracePt t="79074" x="8197850" y="3259138"/>
          <p14:tracePt t="79084" x="8139113" y="3241675"/>
          <p14:tracePt t="79095" x="8094663" y="3236913"/>
          <p14:tracePt t="79107" x="8085138" y="3232150"/>
          <p14:tracePt t="79124" x="8040688" y="3214688"/>
          <p14:tracePt t="79141" x="8031163" y="3209925"/>
          <p14:tracePt t="79174" x="7970838" y="3187700"/>
          <p14:tracePt t="79207" x="7878763" y="3151188"/>
          <p14:tracePt t="79240" x="7797800" y="3106738"/>
          <p14:tracePt t="79257" x="7759700" y="3086100"/>
          <p14:tracePt t="79274" x="7754938" y="3079750"/>
          <p14:tracePt t="79307" x="7743825" y="3074988"/>
          <p14:tracePt t="79324" x="7723188" y="3070225"/>
          <p14:tracePt t="79341" x="7716838" y="3070225"/>
          <p14:tracePt t="79357" x="7712075" y="3063875"/>
          <p14:tracePt t="79374" x="7705725" y="3063875"/>
          <p14:tracePt t="79407" x="7700963" y="3052763"/>
          <p14:tracePt t="79424" x="7689850" y="3048000"/>
          <p14:tracePt t="79441" x="7678738" y="3043238"/>
          <p14:tracePt t="79457" x="7635875" y="3025775"/>
          <p14:tracePt t="79474" x="7581900" y="3021013"/>
          <p14:tracePt t="79491" x="7559675" y="3009900"/>
          <p14:tracePt t="79507" x="7500938" y="2987675"/>
          <p14:tracePt t="79524" x="7435850" y="2967038"/>
          <p14:tracePt t="79541" x="7381875" y="2951163"/>
          <p14:tracePt t="79557" x="7258050" y="2940050"/>
          <p14:tracePt t="79574" x="7154863" y="2940050"/>
          <p14:tracePt t="79591" x="7073900" y="2928938"/>
          <p14:tracePt t="79607" x="6970713" y="2928938"/>
          <p14:tracePt t="79624" x="6923088" y="2924175"/>
          <p14:tracePt t="79640" x="6884988" y="2913063"/>
          <p14:tracePt t="79657" x="6842125" y="2901950"/>
          <p14:tracePt t="79674" x="6770688" y="2886075"/>
          <p14:tracePt t="79691" x="6696075" y="2886075"/>
          <p14:tracePt t="79707" x="6577013" y="2870200"/>
          <p14:tracePt t="79724" x="6350000" y="2859088"/>
          <p14:tracePt t="79740" x="6208713" y="2836863"/>
          <p14:tracePt t="79757" x="6057900" y="2816225"/>
          <p14:tracePt t="79774" x="5911850" y="2798763"/>
          <p14:tracePt t="79790" x="5857875" y="2789238"/>
          <p14:tracePt t="79807" x="5718175" y="2767013"/>
          <p14:tracePt t="79824" x="5457825" y="2755900"/>
          <p14:tracePt t="79841" x="5334000" y="2755900"/>
          <p14:tracePt t="79857" x="4976813" y="2733675"/>
          <p14:tracePt t="79874" x="4668838" y="2724150"/>
          <p14:tracePt t="79890" x="4576763" y="2713038"/>
          <p14:tracePt t="79907" x="4360863" y="2686050"/>
          <p14:tracePt t="79924" x="4194175" y="2652713"/>
          <p14:tracePt t="79941" x="4140200" y="2647950"/>
          <p14:tracePt t="79957" x="3960813" y="2625725"/>
          <p14:tracePt t="79974" x="3717925" y="2605088"/>
          <p14:tracePt t="79991" x="3614738" y="2593975"/>
          <p14:tracePt t="80007" x="3340100" y="2571750"/>
          <p14:tracePt t="80024" x="3133725" y="2551113"/>
          <p14:tracePt t="80041" x="3070225" y="2540000"/>
          <p14:tracePt t="80057" x="2951163" y="2513013"/>
          <p14:tracePt t="80074" x="2794000" y="2463800"/>
          <p14:tracePt t="80091" x="2724150" y="2436813"/>
          <p14:tracePt t="80107" x="2490788" y="2324100"/>
          <p14:tracePt t="80124" x="2263775" y="2236788"/>
          <p14:tracePt t="80140" x="2182813" y="2209800"/>
          <p14:tracePt t="80157" x="2047875" y="2139950"/>
          <p14:tracePt t="80174" x="1955800" y="2070100"/>
          <p14:tracePt t="80191" x="1912938" y="2020888"/>
          <p14:tracePt t="80207" x="1831975" y="1939925"/>
          <p14:tracePt t="80224" x="1728788" y="1874838"/>
          <p14:tracePt t="80241" x="1620838" y="1809750"/>
          <p14:tracePt t="80257" x="1492250" y="1766888"/>
          <p14:tracePt t="80274" x="1443038" y="1755775"/>
          <p14:tracePt t="80291" x="1427163" y="1751013"/>
          <p14:tracePt t="80324" x="1427163" y="1746250"/>
          <p14:tracePt t="80341" x="1427163" y="1739900"/>
          <p14:tracePt t="80357" x="1427163" y="1728788"/>
          <p14:tracePt t="80374" x="1420813" y="1719263"/>
          <p14:tracePt t="80407" x="1420813" y="1712913"/>
          <p14:tracePt t="80564" x="1420813" y="1708150"/>
          <p14:tracePt t="80804" x="1420813" y="1712913"/>
          <p14:tracePt t="80814" x="1427163" y="1719263"/>
          <p14:tracePt t="80824" x="1431925" y="1728788"/>
          <p14:tracePt t="80845" x="1438275" y="1746250"/>
          <p14:tracePt t="80854" x="1438275" y="1751013"/>
          <p14:tracePt t="80864" x="1438275" y="1762125"/>
          <p14:tracePt t="80891" x="1438275" y="1793875"/>
          <p14:tracePt t="80924" x="1438275" y="1874838"/>
          <p14:tracePt t="80957" x="1458913" y="1944688"/>
          <p14:tracePt t="80974" x="1470025" y="1973263"/>
          <p14:tracePt t="80991" x="1470025" y="1982788"/>
          <p14:tracePt t="81007" x="1470025" y="1993900"/>
          <p14:tracePt t="81024" x="1470025" y="2005013"/>
          <p14:tracePt t="81041" x="1474788" y="2009775"/>
          <p14:tracePt t="81057" x="1474788" y="2020888"/>
          <p14:tracePt t="81074" x="1481138" y="2036763"/>
          <p14:tracePt t="81090" x="1485900" y="2043113"/>
          <p14:tracePt t="81107" x="1492250" y="2054225"/>
          <p14:tracePt t="81124" x="1497013" y="2058988"/>
          <p14:tracePt t="81157" x="1501775" y="2058988"/>
          <p14:tracePt t="81414" x="1501775" y="2085975"/>
          <p14:tracePt t="81424" x="1501775" y="2124075"/>
          <p14:tracePt t="81433" x="1501775" y="2151063"/>
          <p14:tracePt t="81445" x="1501775" y="2166938"/>
          <p14:tracePt t="81457" x="1501775" y="2205038"/>
          <p14:tracePt t="81491" x="1492250" y="2274888"/>
          <p14:tracePt t="81524" x="1474788" y="2405063"/>
          <p14:tracePt t="81557" x="1438275" y="2470150"/>
          <p14:tracePt t="81574" x="1416050" y="2501900"/>
          <p14:tracePt t="81590" x="1404938" y="2517775"/>
          <p14:tracePt t="81607" x="1400175" y="2524125"/>
          <p14:tracePt t="81734" x="1400175" y="2517775"/>
          <p14:tracePt t="81814" x="1400175" y="2513013"/>
          <p14:tracePt t="81824" x="1400175" y="2508250"/>
          <p14:tracePt t="81834" x="1404938" y="2490788"/>
          <p14:tracePt t="81844" x="1420813" y="2459038"/>
          <p14:tracePt t="81857" x="1431925" y="2443163"/>
          <p14:tracePt t="81874" x="1470025" y="2393950"/>
          <p14:tracePt t="81890" x="1497013" y="2362200"/>
          <p14:tracePt t="81907" x="1582738" y="2297113"/>
          <p14:tracePt t="81924" x="1746250" y="2209800"/>
          <p14:tracePt t="81941" x="1827213" y="2166938"/>
          <p14:tracePt t="81957" x="1989138" y="2054225"/>
          <p14:tracePt t="81974" x="2128838" y="1944688"/>
          <p14:tracePt t="81991" x="2162175" y="1917700"/>
          <p14:tracePt t="82007" x="2209800" y="1881188"/>
          <p14:tracePt t="82024" x="2236788" y="1870075"/>
          <p14:tracePt t="82041" x="2243138" y="1863725"/>
          <p14:tracePt t="82057" x="2254250" y="1858963"/>
          <p14:tracePt t="82074" x="2263775" y="1854200"/>
          <p14:tracePt t="82091" x="2274888" y="1854200"/>
          <p14:tracePt t="82107" x="2312988" y="1847850"/>
          <p14:tracePt t="82124" x="2382838" y="1847850"/>
          <p14:tracePt t="82140" x="2409825" y="1836738"/>
          <p14:tracePt t="82157" x="2481263" y="1831975"/>
          <p14:tracePt t="82174" x="2497138" y="1831975"/>
          <p14:tracePt t="82191" x="2497138" y="1827213"/>
          <p14:tracePt t="82207" x="2497138" y="1820863"/>
          <p14:tracePt t="82284" x="2497138" y="1816100"/>
          <p14:tracePt t="82624" x="2490788" y="1816100"/>
          <p14:tracePt t="82634" x="2474913" y="1843088"/>
          <p14:tracePt t="82645" x="2470150" y="1863725"/>
          <p14:tracePt t="82657" x="2470150" y="1881188"/>
          <p14:tracePt t="82691" x="2459038" y="1935163"/>
          <p14:tracePt t="82724" x="2432050" y="2016125"/>
          <p14:tracePt t="82757" x="2393950" y="2074863"/>
          <p14:tracePt t="82774" x="2389188" y="2101850"/>
          <p14:tracePt t="82791" x="2389188" y="2108200"/>
          <p14:tracePt t="82807" x="2389188" y="2117725"/>
          <p14:tracePt t="82824" x="2382838" y="2124075"/>
          <p14:tracePt t="82874" x="2382838" y="2117725"/>
          <p14:tracePt t="82884" x="2382838" y="2112963"/>
          <p14:tracePt t="82894" x="2382838" y="2101850"/>
          <p14:tracePt t="82907" x="2382838" y="2097088"/>
          <p14:tracePt t="82924" x="2382838" y="2085975"/>
          <p14:tracePt t="83114" x="2389188" y="2090738"/>
          <p14:tracePt t="83124" x="2389188" y="2112963"/>
          <p14:tracePt t="83134" x="2393950" y="2117725"/>
          <p14:tracePt t="83146" x="2398713" y="2128838"/>
          <p14:tracePt t="83157" x="2405063" y="2151063"/>
          <p14:tracePt t="83174" x="2409825" y="2198688"/>
          <p14:tracePt t="83191" x="2420938" y="2254250"/>
          <p14:tracePt t="83207" x="2420938" y="2312988"/>
          <p14:tracePt t="83241" x="2420938" y="2398713"/>
          <p14:tracePt t="83274" x="2420938" y="2508250"/>
          <p14:tracePt t="83307" x="2420938" y="2582863"/>
          <p14:tracePt t="83324" x="2420938" y="2609850"/>
          <p14:tracePt t="83341" x="2420938" y="2625725"/>
          <p14:tracePt t="83357" x="2420938" y="2647950"/>
          <p14:tracePt t="83374" x="2425700" y="2659063"/>
          <p14:tracePt t="83407" x="2425700" y="2663825"/>
          <p14:tracePt t="83564" x="2425700" y="2659063"/>
          <p14:tracePt t="86777" x="2940050" y="2643188"/>
          <p14:tracePt t="86784" x="2982913" y="2632075"/>
          <p14:tracePt t="86795" x="3070225" y="2620963"/>
          <p14:tracePt t="86807" x="3124200" y="2605088"/>
          <p14:tracePt t="86824" x="3351213" y="2562225"/>
          <p14:tracePt t="86841" x="3468688" y="2528888"/>
          <p14:tracePt t="86874" x="4572000" y="2286000"/>
          <p14:tracePt t="86907" x="5080000" y="2189163"/>
          <p14:tracePt t="86941" x="5280025" y="2151063"/>
          <p14:tracePt t="86957" x="5372100" y="2135188"/>
          <p14:tracePt t="86974" x="5500688" y="2128838"/>
          <p14:tracePt t="86991" x="5657850" y="2112963"/>
          <p14:tracePt t="87007" x="5992813" y="2112963"/>
          <p14:tracePt t="87024" x="6230938" y="2108200"/>
          <p14:tracePt t="87040" x="6388100" y="2090738"/>
          <p14:tracePt t="87057" x="6516688" y="2090738"/>
          <p14:tracePt t="87074" x="6561138" y="2081213"/>
          <p14:tracePt t="87090" x="6599238" y="2070100"/>
          <p14:tracePt t="87107" x="6680200" y="2047875"/>
          <p14:tracePt t="87124" x="6819900" y="2020888"/>
          <p14:tracePt t="87140" x="6911975" y="2009775"/>
          <p14:tracePt t="87157" x="7015163" y="2000250"/>
          <p14:tracePt t="87174" x="7143750" y="1993900"/>
          <p14:tracePt t="87191" x="7192963" y="1993900"/>
          <p14:tracePt t="87208" x="7262813" y="1982788"/>
          <p14:tracePt t="87224" x="7350125" y="1978025"/>
          <p14:tracePt t="87241" x="7431088" y="1955800"/>
          <p14:tracePt t="87257" x="7570788" y="1951038"/>
          <p14:tracePt t="87274" x="7777163" y="1928813"/>
          <p14:tracePt t="87290" x="7851775" y="1917700"/>
          <p14:tracePt t="87307" x="8031163" y="1897063"/>
          <p14:tracePt t="87324" x="8128000" y="1890713"/>
          <p14:tracePt t="87341" x="8139113" y="1881188"/>
          <p14:tracePt t="87357" x="8166100" y="1874838"/>
          <p14:tracePt t="87374" x="8181975" y="1874838"/>
          <p14:tracePt t="87391" x="8197850" y="1874838"/>
          <p14:tracePt t="87407" x="8235950" y="1874838"/>
          <p14:tracePt t="87424" x="8294688" y="1874838"/>
          <p14:tracePt t="87441" x="8312150" y="1874838"/>
          <p14:tracePt t="87443" x="8348663" y="1874838"/>
          <p14:tracePt t="87458" x="8366125" y="1874838"/>
          <p14:tracePt t="87474" x="8382000" y="1874838"/>
          <p14:tracePt t="87490" x="8382000" y="1870075"/>
          <p14:tracePt t="87507" x="8382000" y="1863725"/>
          <p14:tracePt t="87524" x="8386763" y="1863725"/>
          <p14:tracePt t="87557" x="8393113" y="1858963"/>
          <p14:tracePt t="87590" x="8393113" y="1854200"/>
          <p14:tracePt t="87684" x="8393113" y="1847850"/>
          <p14:tracePt t="87704" x="8393113" y="1843088"/>
          <p14:tracePt t="87844" x="8393113" y="1836738"/>
          <p14:tracePt t="87854" x="8404225" y="1831975"/>
          <p14:tracePt t="87864" x="8413750" y="1831975"/>
          <p14:tracePt t="87904" x="8431213" y="1827213"/>
          <p14:tracePt t="87907" x="8451850" y="1820863"/>
          <p14:tracePt t="87924" x="8543925" y="1809750"/>
          <p14:tracePt t="87941" x="8620125" y="1809750"/>
          <p14:tracePt t="87957" x="8739188" y="1793875"/>
          <p14:tracePt t="87974" x="8901113" y="1782763"/>
          <p14:tracePt t="87991" x="8939213" y="1782763"/>
          <p14:tracePt t="88007" x="8959850" y="1778000"/>
          <p14:tracePt t="88024" x="8970963" y="1773238"/>
          <p14:tracePt t="88314" x="8975725" y="1773238"/>
          <p14:tracePt t="88324" x="8982075" y="1773238"/>
          <p14:tracePt t="88335" x="8993188" y="1773238"/>
          <p14:tracePt t="88345" x="8993188" y="1778000"/>
          <p14:tracePt t="88357" x="9009063" y="1789113"/>
          <p14:tracePt t="88375" x="9020175" y="1831975"/>
          <p14:tracePt t="88391" x="9036050" y="1870075"/>
          <p14:tracePt t="88407" x="9051925" y="1951038"/>
          <p14:tracePt t="88424" x="9090025" y="2047875"/>
          <p14:tracePt t="88441" x="9128125" y="2108200"/>
          <p14:tracePt t="88443" x="9148763" y="2124075"/>
          <p14:tracePt t="88457" x="9170988" y="2144713"/>
          <p14:tracePt t="88474" x="9197975" y="2155825"/>
          <p14:tracePt t="88491" x="9240838" y="2171700"/>
          <p14:tracePt t="88507" x="9256713" y="2178050"/>
          <p14:tracePt t="88524" x="9267825" y="2182813"/>
          <p14:tracePt t="88541" x="9267825" y="2189163"/>
          <p14:tracePt t="88557" x="9274175" y="2189163"/>
          <p14:tracePt t="88574" x="9278938" y="2189163"/>
          <p14:tracePt t="88774" x="9305925" y="2189163"/>
          <p14:tracePt t="88784" x="9332913" y="2189163"/>
          <p14:tracePt t="88794" x="9413875" y="2189163"/>
          <p14:tracePt t="88807" x="9490075" y="2178050"/>
          <p14:tracePt t="88824" x="9852025" y="2178050"/>
          <p14:tracePt t="88841" x="9975850" y="2178050"/>
          <p14:tracePt t="88857" x="10072688" y="2178050"/>
          <p14:tracePt t="88874" x="10213975" y="2178050"/>
          <p14:tracePt t="88891" x="10272713" y="2171700"/>
          <p14:tracePt t="88965" x="10283825" y="2166938"/>
          <p14:tracePt t="88974" x="10290175" y="2166938"/>
          <p14:tracePt t="89084" x="10290175" y="2162175"/>
          <p14:tracePt t="89294" x="10279063" y="2162175"/>
          <p14:tracePt t="89304" x="10272713" y="2162175"/>
          <p14:tracePt t="89314" x="10240963" y="2182813"/>
          <p14:tracePt t="89324" x="10106025" y="2263775"/>
          <p14:tracePt t="89340" x="10025063" y="2301875"/>
          <p14:tracePt t="89374" x="9083675" y="2744788"/>
          <p14:tracePt t="89407" x="8743950" y="2906713"/>
          <p14:tracePt t="89440" x="8678863" y="2944813"/>
          <p14:tracePt t="89457" x="8674100" y="2951163"/>
          <p14:tracePt t="89474" x="8651875" y="2955925"/>
          <p14:tracePt t="89490" x="8624888" y="2955925"/>
          <p14:tracePt t="89507" x="8485188" y="2960688"/>
          <p14:tracePt t="89524" x="8382000" y="2960688"/>
          <p14:tracePt t="89540" x="8332788" y="2960688"/>
          <p14:tracePt t="89557" x="8312150" y="2967038"/>
          <p14:tracePt t="89764" x="8316913" y="2960688"/>
          <p14:tracePt t="89774" x="8321675" y="2960688"/>
          <p14:tracePt t="89784" x="8328025" y="2960688"/>
          <p14:tracePt t="89794" x="8343900" y="2955925"/>
          <p14:tracePt t="89807" x="8355013" y="2955925"/>
          <p14:tracePt t="89824" x="8413750" y="2951163"/>
          <p14:tracePt t="89840" x="8435975" y="2944813"/>
          <p14:tracePt t="89857" x="8494713" y="2933700"/>
          <p14:tracePt t="89874" x="8559800" y="2928938"/>
          <p14:tracePt t="89890" x="8582025" y="2928938"/>
          <p14:tracePt t="89907" x="8701088" y="2917825"/>
          <p14:tracePt t="89924" x="8905875" y="2913063"/>
          <p14:tracePt t="89940" x="8993188" y="2913063"/>
          <p14:tracePt t="89957" x="9220200" y="2913063"/>
          <p14:tracePt t="89974" x="9321800" y="2913063"/>
          <p14:tracePt t="89990" x="9337675" y="2913063"/>
          <p14:tracePt t="90474" x="9337675" y="2906713"/>
          <p14:tracePt t="90484" x="9328150" y="2852738"/>
          <p14:tracePt t="90495" x="9305925" y="2798763"/>
          <p14:tracePt t="90507" x="9290050" y="2733675"/>
          <p14:tracePt t="90524" x="9229725" y="2540000"/>
          <p14:tracePt t="90541" x="9209088" y="2447925"/>
          <p14:tracePt t="90574" x="9090025" y="2005013"/>
          <p14:tracePt t="90607" x="9063038" y="1912938"/>
          <p14:tracePt t="90640" x="9047163" y="1890713"/>
          <p14:tracePt t="90657" x="9036050" y="1890713"/>
          <p14:tracePt t="90674" x="9029700" y="1890713"/>
          <p14:tracePt t="90707" x="9024938" y="1890713"/>
          <p14:tracePt t="90754" x="9020175" y="1890713"/>
          <p14:tracePt t="90764" x="9020175" y="1897063"/>
          <p14:tracePt t="90774" x="9009063" y="1901825"/>
          <p14:tracePt t="90784" x="9002713" y="1901825"/>
          <p14:tracePt t="90794" x="8993188" y="1901825"/>
          <p14:tracePt t="90807" x="8955088" y="1917700"/>
          <p14:tracePt t="90824" x="8824913" y="1917700"/>
          <p14:tracePt t="90840" x="8759825" y="1917700"/>
          <p14:tracePt t="90857" x="8575675" y="1917700"/>
          <p14:tracePt t="90874" x="8408988" y="1917700"/>
          <p14:tracePt t="90890" x="8343900" y="1917700"/>
          <p14:tracePt t="90907" x="8154988" y="1912938"/>
          <p14:tracePt t="90924" x="7927975" y="1890713"/>
          <p14:tracePt t="90941" x="7808913" y="1863725"/>
          <p14:tracePt t="90957" x="7631113" y="1800225"/>
          <p14:tracePt t="90974" x="7539038" y="1739900"/>
          <p14:tracePt t="90990" x="7478713" y="1701800"/>
          <p14:tracePt t="91007" x="7435850" y="1658938"/>
          <p14:tracePt t="91024" x="7424738" y="1620838"/>
          <p14:tracePt t="91040" x="7424738" y="1604963"/>
          <p14:tracePt t="91057" x="7435850" y="1562100"/>
          <p14:tracePt t="91074" x="7489825" y="1512888"/>
          <p14:tracePt t="91090" x="7593013" y="1465263"/>
          <p14:tracePt t="91107" x="7777163" y="1409700"/>
          <p14:tracePt t="91124" x="8105775" y="1389063"/>
          <p14:tracePt t="91140" x="8312150" y="1389063"/>
          <p14:tracePt t="91157" x="8539163" y="1389063"/>
          <p14:tracePt t="91174" x="8770938" y="1393825"/>
          <p14:tracePt t="91191" x="8874125" y="1409700"/>
          <p14:tracePt t="91207" x="8959850" y="1447800"/>
          <p14:tracePt t="91224" x="9083675" y="1512888"/>
          <p14:tracePt t="91241" x="9128125" y="1539875"/>
          <p14:tracePt t="91257" x="9220200" y="1631950"/>
          <p14:tracePt t="91274" x="9263063" y="1719263"/>
          <p14:tracePt t="91290" x="9263063" y="1751013"/>
          <p14:tracePt t="91307" x="9263063" y="1836738"/>
          <p14:tracePt t="91324" x="9209088" y="1924050"/>
          <p14:tracePt t="91340" x="9193213" y="1939925"/>
          <p14:tracePt t="91357" x="9186863" y="1966913"/>
          <p14:tracePt t="91374" x="9186863" y="1973263"/>
          <p14:tracePt t="91407" x="9182100" y="1978025"/>
          <p14:tracePt t="91424" x="9182100" y="1989138"/>
          <p14:tracePt t="91441" x="9182100" y="2000250"/>
          <p14:tracePt t="91457" x="9175750" y="2032000"/>
          <p14:tracePt t="91474" x="9220200" y="2097088"/>
          <p14:tracePt t="91490" x="9240838" y="2128838"/>
          <p14:tracePt t="91507" x="9348788" y="2220913"/>
          <p14:tracePt t="91524" x="9402763" y="2290763"/>
          <p14:tracePt t="91540" x="9420225" y="2301875"/>
          <p14:tracePt t="91557" x="9424988" y="2328863"/>
          <p14:tracePt t="91574" x="9424988" y="2344738"/>
          <p14:tracePt t="91590" x="9424988" y="2351088"/>
          <p14:tracePt t="91607" x="9424988" y="2382838"/>
          <p14:tracePt t="91624" x="9424988" y="2420938"/>
          <p14:tracePt t="91641" x="9424988" y="2443163"/>
          <p14:tracePt t="91657" x="9424988" y="2459038"/>
          <p14:tracePt t="91674" x="9424988" y="2463800"/>
          <p14:tracePt t="91784" x="9429750" y="2463800"/>
          <p14:tracePt t="92004" x="9429750" y="2470150"/>
          <p14:tracePt t="92904" x="9424988" y="2470150"/>
          <p14:tracePt t="92914" x="9420225" y="2470150"/>
          <p14:tracePt t="92934" x="9413875" y="2470150"/>
          <p14:tracePt t="93574" x="9402763" y="2481263"/>
          <p14:tracePt t="93584" x="9209088" y="2625725"/>
          <p14:tracePt t="93595" x="8782050" y="2852738"/>
          <p14:tracePt t="93607" x="8593138" y="2933700"/>
          <p14:tracePt t="93624" x="8186738" y="3079750"/>
          <p14:tracePt t="93657" x="8004175" y="3155950"/>
          <p14:tracePt t="93691" x="7977188" y="3155950"/>
          <p14:tracePt t="93724" x="7754938" y="3009900"/>
          <p14:tracePt t="93741" x="7685088" y="2955925"/>
          <p14:tracePt t="93757" x="7505700" y="2843213"/>
          <p14:tracePt t="93774" x="7366000" y="2690813"/>
          <p14:tracePt t="93790" x="7327900" y="2632075"/>
          <p14:tracePt t="93807" x="7258050" y="2517775"/>
          <p14:tracePt t="93824" x="7235825" y="2436813"/>
          <p14:tracePt t="93840" x="7235825" y="2398713"/>
          <p14:tracePt t="93857" x="7235825" y="2312988"/>
          <p14:tracePt t="93874" x="7273925" y="2216150"/>
          <p14:tracePt t="93890" x="7289800" y="2171700"/>
          <p14:tracePt t="93907" x="7366000" y="2058988"/>
          <p14:tracePt t="93924" x="7550150" y="1901825"/>
          <p14:tracePt t="93941" x="7646988" y="1854200"/>
          <p14:tracePt t="93957" x="8058150" y="1728788"/>
          <p14:tracePt t="93974" x="8312150" y="1708150"/>
          <p14:tracePt t="93991" x="8516938" y="1708150"/>
          <p14:tracePt t="94007" x="8759825" y="1724025"/>
          <p14:tracePt t="94024" x="8943975" y="1793875"/>
          <p14:tracePt t="94041" x="9101138" y="1881188"/>
          <p14:tracePt t="94057" x="9321800" y="1989138"/>
          <p14:tracePt t="94074" x="9447213" y="2058988"/>
          <p14:tracePt t="94090" x="9510713" y="2085975"/>
          <p14:tracePt t="94107" x="9575800" y="2117725"/>
          <p14:tracePt t="94124" x="9629775" y="2162175"/>
          <p14:tracePt t="94140" x="9652000" y="2193925"/>
          <p14:tracePt t="94157" x="9667875" y="2236788"/>
          <p14:tracePt t="94174" x="9663113" y="2324100"/>
          <p14:tracePt t="94191" x="9663113" y="2378075"/>
          <p14:tracePt t="94207" x="9663113" y="2432050"/>
          <p14:tracePt t="94224" x="9674225" y="2513013"/>
          <p14:tracePt t="94240" x="9683750" y="2540000"/>
          <p14:tracePt t="94257" x="9737725" y="2636838"/>
          <p14:tracePt t="94274" x="9771063" y="2686050"/>
          <p14:tracePt t="94291" x="9775825" y="2690813"/>
          <p14:tracePt t="94307" x="9775825" y="2706688"/>
          <p14:tracePt t="94433" x="9782175" y="2706688"/>
          <p14:tracePt t="94703" x="9775825" y="2706688"/>
          <p14:tracePt t="94714" x="9771063" y="2706688"/>
          <p14:tracePt t="94724" x="9764713" y="2706688"/>
          <p14:tracePt t="94734" x="9748838" y="2706688"/>
          <p14:tracePt t="94745" x="9744075" y="2706688"/>
          <p14:tracePt t="94757" x="9737725" y="2701925"/>
          <p14:tracePt t="94791" x="9721850" y="2697163"/>
          <p14:tracePt t="94824" x="9701213" y="2690813"/>
          <p14:tracePt t="94857" x="9683750" y="2690813"/>
          <p14:tracePt t="94874" x="9678988" y="2690813"/>
          <p14:tracePt t="94907" x="9674225" y="2690813"/>
          <p14:tracePt t="94924" x="9667875" y="2690813"/>
          <p14:tracePt t="94941" x="9663113" y="2690813"/>
          <p14:tracePt t="94957" x="9656763" y="2690813"/>
          <p14:tracePt t="94974" x="9652000" y="2690813"/>
          <p14:tracePt t="94993" x="9645650" y="2690813"/>
          <p14:tracePt t="95014" x="9640888" y="2690813"/>
          <p14:tracePt t="95034" x="9636125" y="2690813"/>
          <p14:tracePt t="95074" x="9629775" y="2690813"/>
          <p14:tracePt t="95104" x="9625013" y="2690813"/>
          <p14:tracePt t="95134" x="9618663" y="2690813"/>
          <p14:tracePt t="95154" x="9613900" y="2690813"/>
          <p14:tracePt t="95234" x="9609138" y="2690813"/>
          <p14:tracePt t="95324" x="9602788" y="2690813"/>
          <p14:tracePt t="95334" x="9598025" y="2690813"/>
          <p14:tracePt t="95344" x="9586913" y="2690813"/>
          <p14:tracePt t="95357" x="9537700" y="2690813"/>
          <p14:tracePt t="95374" x="9409113" y="2690813"/>
          <p14:tracePt t="95390" x="9359900" y="2690813"/>
          <p14:tracePt t="95407" x="9209088" y="2701925"/>
          <p14:tracePt t="95424" x="9051925" y="2724150"/>
          <p14:tracePt t="95440" x="8912225" y="2744788"/>
          <p14:tracePt t="95457" x="8705850" y="2767013"/>
          <p14:tracePt t="95474" x="8624888" y="2782888"/>
          <p14:tracePt t="95490" x="8582025" y="2789238"/>
          <p14:tracePt t="95507" x="8543925" y="2794000"/>
          <p14:tracePt t="95524" x="8512175" y="2805113"/>
          <p14:tracePt t="95541" x="8489950" y="2809875"/>
          <p14:tracePt t="95557" x="8478838" y="2816225"/>
          <p14:tracePt t="95574" x="8474075" y="2816225"/>
          <p14:tracePt t="95607" x="8467725" y="2816225"/>
          <p14:tracePt t="96474" x="8467725" y="2825750"/>
          <p14:tracePt t="96484" x="8467725" y="2836863"/>
          <p14:tracePt t="96495" x="8467725" y="2852738"/>
          <p14:tracePt t="96507" x="8467725" y="2863850"/>
          <p14:tracePt t="96524" x="8467725" y="2874963"/>
          <p14:tracePt t="96557" x="8474075" y="2886075"/>
          <p14:tracePt t="96590" x="8451850" y="2897188"/>
          <p14:tracePt t="96624" x="8339138" y="2933700"/>
          <p14:tracePt t="96640" x="8328025" y="2940050"/>
          <p14:tracePt t="96657" x="8294688" y="2955925"/>
          <p14:tracePt t="96674" x="8262938" y="2955925"/>
          <p14:tracePt t="96691" x="8240713" y="2955925"/>
          <p14:tracePt t="96707" x="8159750" y="2951163"/>
          <p14:tracePt t="96724" x="8062913" y="2933700"/>
          <p14:tracePt t="96741" x="8035925" y="2933700"/>
          <p14:tracePt t="96757" x="7959725" y="2897188"/>
          <p14:tracePt t="96774" x="7912100" y="2863850"/>
          <p14:tracePt t="96790" x="7896225" y="2843213"/>
          <p14:tracePt t="96807" x="7831138" y="2789238"/>
          <p14:tracePt t="96824" x="7727950" y="2690813"/>
          <p14:tracePt t="96840" x="7700963" y="2647950"/>
          <p14:tracePt t="96857" x="7620000" y="2497138"/>
          <p14:tracePt t="96874" x="7570788" y="2366963"/>
          <p14:tracePt t="96890" x="7554913" y="2236788"/>
          <p14:tracePt t="96907" x="7532688" y="2009775"/>
          <p14:tracePt t="96924" x="7532688" y="1847850"/>
          <p14:tracePt t="96940" x="7532688" y="1755775"/>
          <p14:tracePt t="96957" x="7554913" y="1636713"/>
          <p14:tracePt t="96974" x="7604125" y="1562100"/>
          <p14:tracePt t="96990" x="7673975" y="1501775"/>
          <p14:tracePt t="97007" x="7808913" y="1443038"/>
          <p14:tracePt t="97024" x="8020050" y="1389063"/>
          <p14:tracePt t="97040" x="8143875" y="1366838"/>
          <p14:tracePt t="97057" x="8285163" y="1366838"/>
          <p14:tracePt t="97074" x="8435975" y="1366838"/>
          <p14:tracePt t="97090" x="8512175" y="1366838"/>
          <p14:tracePt t="97107" x="8613775" y="1366838"/>
          <p14:tracePt t="97124" x="8728075" y="1400175"/>
          <p14:tracePt t="97140" x="8802688" y="1431925"/>
          <p14:tracePt t="97157" x="8939213" y="1474788"/>
          <p14:tracePt t="97174" x="9020175" y="1512888"/>
          <p14:tracePt t="97214" x="9020175" y="1519238"/>
          <p14:tracePt t="97224" x="9020175" y="1524000"/>
          <p14:tracePt t="97240" x="9009063" y="1528763"/>
          <p14:tracePt t="97257" x="8982075" y="1539875"/>
          <p14:tracePt t="97274" x="8959850" y="1539875"/>
          <p14:tracePt t="97290" x="8955088" y="1539875"/>
          <p14:tracePt t="109415" x="8755063" y="2155825"/>
          <p14:tracePt t="109423" x="8732838" y="2182813"/>
          <p14:tracePt t="109434" x="8701088" y="2216150"/>
          <p14:tracePt t="109444" x="8685213" y="2227263"/>
          <p14:tracePt t="109474" x="8582025" y="2339975"/>
          <p14:tracePt t="109507" x="8440738" y="2490788"/>
          <p14:tracePt t="109540" x="8355013" y="2616200"/>
          <p14:tracePt t="109557" x="8339138" y="2652713"/>
          <p14:tracePt t="109574" x="8332788" y="2713038"/>
          <p14:tracePt t="109590" x="8328025" y="2751138"/>
          <p14:tracePt t="109607" x="8312150" y="2794000"/>
          <p14:tracePt t="109624" x="8278813" y="2874963"/>
          <p14:tracePt t="109640" x="8251825" y="2928938"/>
          <p14:tracePt t="109657" x="8220075" y="3016250"/>
          <p14:tracePt t="109674" x="8181975" y="3113088"/>
          <p14:tracePt t="109690" x="8177213" y="3140075"/>
          <p14:tracePt t="109707" x="8159750" y="3236913"/>
          <p14:tracePt t="109724" x="8159750" y="3297238"/>
          <p14:tracePt t="109740" x="8159750" y="3317875"/>
          <p14:tracePt t="109757" x="8159750" y="3351213"/>
          <p14:tracePt t="109774" x="8159750" y="3371850"/>
          <p14:tracePt t="109790" x="8159750" y="3378200"/>
          <p14:tracePt t="109807" x="8159750" y="3382963"/>
          <p14:tracePt t="110024" x="8154988" y="3382963"/>
          <p14:tracePt t="111334" x="8159750" y="3382963"/>
          <p14:tracePt t="111345" x="8170863" y="3382963"/>
          <p14:tracePt t="111354" x="8208963" y="3382963"/>
          <p14:tracePt t="111363" x="8289925" y="3405188"/>
          <p14:tracePt t="111390" x="8602663" y="3414713"/>
          <p14:tracePt t="111424" x="8982075" y="3405188"/>
          <p14:tracePt t="111457" x="9321800" y="3328988"/>
          <p14:tracePt t="111474" x="9548813" y="3306763"/>
          <p14:tracePt t="111490" x="9755188" y="3306763"/>
          <p14:tracePt t="111507" x="10090150" y="3306763"/>
          <p14:tracePt t="111524" x="10294938" y="3344863"/>
          <p14:tracePt t="111540" x="10445750" y="3387725"/>
          <p14:tracePt t="111557" x="10587038" y="3425825"/>
          <p14:tracePt t="111574" x="10683875" y="3452813"/>
          <p14:tracePt t="111590" x="10694988" y="3452813"/>
          <p14:tracePt t="111644" x="10694988" y="3448050"/>
          <p14:tracePt t="111744" x="10694988" y="3452813"/>
          <p14:tracePt t="111764" x="10694988" y="3459163"/>
          <p14:tracePt t="111774" x="10699750" y="3463925"/>
          <p14:tracePt t="111784" x="10706100" y="3463925"/>
          <p14:tracePt t="111794" x="10710863" y="3463925"/>
          <p14:tracePt t="111807" x="10717213" y="3463925"/>
          <p14:tracePt t="111824" x="10726738" y="3463925"/>
          <p14:tracePt t="111884" x="10744200" y="3468688"/>
          <p14:tracePt t="111894" x="10760075" y="3479800"/>
          <p14:tracePt t="111904" x="10791825" y="3490913"/>
          <p14:tracePt t="111913" x="10834688" y="3517900"/>
          <p14:tracePt t="111924" x="10942638" y="3571875"/>
          <p14:tracePt t="111940" x="11007725" y="3621088"/>
          <p14:tracePt t="111957" x="11122025" y="3749675"/>
          <p14:tracePt t="111974" x="11153775" y="3859213"/>
          <p14:tracePt t="111990" x="11153775" y="3890963"/>
          <p14:tracePt t="112007" x="11137900" y="3929063"/>
          <p14:tracePt t="112024" x="11099800" y="3949700"/>
          <p14:tracePt t="112040" x="11079163" y="3956050"/>
          <p14:tracePt t="112057" x="11007725" y="3967163"/>
          <p14:tracePt t="112074" x="10915650" y="3971925"/>
          <p14:tracePt t="112090" x="10829925" y="3971925"/>
          <p14:tracePt t="112107" x="10661650" y="3971925"/>
          <p14:tracePt t="112124" x="10537825" y="3971925"/>
          <p14:tracePt t="112140" x="10425113" y="3971925"/>
          <p14:tracePt t="112157" x="10245725" y="3949700"/>
          <p14:tracePt t="112174" x="10133013" y="3902075"/>
          <p14:tracePt t="112190" x="10052050" y="3863975"/>
          <p14:tracePt t="112207" x="9944100" y="3798888"/>
          <p14:tracePt t="112224" x="9775825" y="3695700"/>
          <p14:tracePt t="112240" x="9694863" y="3648075"/>
          <p14:tracePt t="112257" x="9629775" y="3587750"/>
          <p14:tracePt t="112274" x="9559925" y="3506788"/>
          <p14:tracePt t="112290" x="9544050" y="3463925"/>
          <p14:tracePt t="112307" x="9532938" y="3405188"/>
          <p14:tracePt t="112324" x="9537700" y="3340100"/>
          <p14:tracePt t="112340" x="9559925" y="3286125"/>
          <p14:tracePt t="112357" x="9613900" y="3209925"/>
          <p14:tracePt t="112374" x="9717088" y="3124200"/>
          <p14:tracePt t="112390" x="9771063" y="3086100"/>
          <p14:tracePt t="112407" x="9944100" y="3005138"/>
          <p14:tracePt t="112424" x="10126663" y="2933700"/>
          <p14:tracePt t="112440" x="10191750" y="2924175"/>
          <p14:tracePt t="112457" x="10348913" y="2906713"/>
          <p14:tracePt t="112474" x="10499725" y="2897188"/>
          <p14:tracePt t="112490" x="10553700" y="2897188"/>
          <p14:tracePt t="112507" x="10717213" y="2906713"/>
          <p14:tracePt t="112524" x="10872788" y="2951163"/>
          <p14:tracePt t="112540" x="10915650" y="2955925"/>
          <p14:tracePt t="112557" x="11014075" y="2998788"/>
          <p14:tracePt t="112574" x="11088688" y="3032125"/>
          <p14:tracePt t="112590" x="11110913" y="3048000"/>
          <p14:tracePt t="112607" x="11133138" y="3074988"/>
          <p14:tracePt t="112624" x="11137900" y="3117850"/>
          <p14:tracePt t="112640" x="11137900" y="3128963"/>
          <p14:tracePt t="112657" x="11126788" y="3160713"/>
          <p14:tracePt t="112674" x="11106150" y="3194050"/>
          <p14:tracePt t="112690" x="11106150" y="3198813"/>
          <p14:tracePt t="112707" x="11083925" y="3221038"/>
          <p14:tracePt t="112724" x="11072813" y="3225800"/>
          <p14:tracePt t="112757" x="11068050" y="3232150"/>
          <p14:tracePt t="113193" x="11068050" y="3236913"/>
          <p14:tracePt t="113213" x="11068050" y="3241675"/>
          <p14:tracePt t="113284" x="11068050" y="3248025"/>
          <p14:tracePt t="113864" x="11061700" y="3248025"/>
          <p14:tracePt t="113924" x="11061700" y="3252788"/>
          <p14:tracePt t="113964" x="11056938" y="3252788"/>
          <p14:tracePt t="114013" x="11052175" y="3252788"/>
          <p14:tracePt t="114034" x="11045825" y="3252788"/>
          <p14:tracePt t="114064" x="11041063" y="3252788"/>
          <p14:tracePt t="129834" x="11029950" y="3259138"/>
          <p14:tracePt t="130034" x="11029950" y="3279775"/>
          <p14:tracePt t="130044" x="11025188" y="3367088"/>
          <p14:tracePt t="130054" x="11007725" y="3398838"/>
          <p14:tracePt t="130064" x="10991850" y="3421063"/>
          <p14:tracePt t="130074" x="10987088" y="3432175"/>
          <p14:tracePt t="130107" x="10971213" y="3459163"/>
          <p14:tracePt t="130140" x="10948988" y="3463925"/>
          <p14:tracePt t="130173" x="10915650" y="3486150"/>
          <p14:tracePt t="130190" x="10895013" y="3486150"/>
          <p14:tracePt t="130207" x="10807700" y="3490913"/>
          <p14:tracePt t="130224" x="10641013" y="3513138"/>
          <p14:tracePt t="130240" x="10587038" y="3513138"/>
          <p14:tracePt t="130257" x="10434638" y="3513138"/>
          <p14:tracePt t="130273" x="10380663" y="3506788"/>
          <p14:tracePt t="130290" x="10364788" y="3506788"/>
          <p14:tracePt t="130307" x="10344150" y="3502025"/>
          <p14:tracePt t="130323" x="10326688" y="3495675"/>
          <p14:tracePt t="130340" x="10321925" y="3495675"/>
          <p14:tracePt t="130357" x="10290175" y="3495675"/>
          <p14:tracePt t="130374" x="10240963" y="3495675"/>
          <p14:tracePt t="130390" x="10225088" y="3495675"/>
          <p14:tracePt t="130407" x="10191750" y="3490913"/>
          <p14:tracePt t="130423" x="10186988" y="3479800"/>
          <p14:tracePt t="130440" x="10180638" y="3479800"/>
          <p14:tracePt t="130457" x="10175875" y="3475038"/>
          <p14:tracePt t="130474" x="10160000" y="3475038"/>
          <p14:tracePt t="130490" x="10137775" y="3468688"/>
          <p14:tracePt t="130507" x="10045700" y="3468688"/>
          <p14:tracePt t="130523" x="9917113" y="3468688"/>
          <p14:tracePt t="130540" x="9829800" y="3468688"/>
          <p14:tracePt t="130557" x="9748838" y="3468688"/>
          <p14:tracePt t="130573" x="9678988" y="3468688"/>
          <p14:tracePt t="130590" x="9652000" y="3468688"/>
          <p14:tracePt t="130607" x="9609138" y="3475038"/>
          <p14:tracePt t="130623" x="9532938" y="3490913"/>
          <p14:tracePt t="130640" x="9456738" y="3502025"/>
          <p14:tracePt t="130657" x="9321800" y="3540125"/>
          <p14:tracePt t="130673" x="9132888" y="3556000"/>
          <p14:tracePt t="130690" x="9067800" y="3556000"/>
          <p14:tracePt t="130707" x="8948738" y="3567113"/>
          <p14:tracePt t="130723" x="8894763" y="3567113"/>
          <p14:tracePt t="130740" x="8874125" y="3567113"/>
          <p14:tracePt t="130757" x="8797925" y="3567113"/>
          <p14:tracePt t="130773" x="8732838" y="3578225"/>
          <p14:tracePt t="130790" x="8593138" y="3587750"/>
          <p14:tracePt t="130807" x="8447088" y="3598863"/>
          <p14:tracePt t="130823" x="8359775" y="3598863"/>
          <p14:tracePt t="130840" x="8348663" y="3598863"/>
          <p14:tracePt t="130857" x="8332788" y="3598863"/>
          <p14:tracePt t="130914" x="8328025" y="3598863"/>
          <p14:tracePt t="130974" x="8321675" y="3598863"/>
          <p14:tracePt t="131003" x="8316913" y="3598863"/>
          <p14:tracePt t="131024" x="8316913" y="3605213"/>
          <p14:tracePt t="131033" x="8328025" y="3605213"/>
          <p14:tracePt t="131044" x="8359775" y="3609975"/>
          <p14:tracePt t="131057" x="8424863" y="3621088"/>
          <p14:tracePt t="131073" x="8516938" y="3621088"/>
          <p14:tracePt t="131090" x="8543925" y="3625850"/>
          <p14:tracePt t="131107" x="8570913" y="3636963"/>
          <p14:tracePt t="131653" x="8575675" y="3636963"/>
          <p14:tracePt t="131953" x="8582025" y="3636963"/>
          <p14:tracePt t="132604" x="8559800" y="3614738"/>
          <p14:tracePt t="132613" x="8521700" y="3594100"/>
          <p14:tracePt t="132624" x="8512175" y="3587750"/>
          <p14:tracePt t="132634" x="8478838" y="3556000"/>
          <p14:tracePt t="132646" x="8458200" y="3540125"/>
          <p14:tracePt t="132657" x="8447088" y="3529013"/>
          <p14:tracePt t="132690" x="8370888" y="3490913"/>
          <p14:tracePt t="132723" x="8251825" y="3459163"/>
          <p14:tracePt t="132757" x="8143875" y="3441700"/>
          <p14:tracePt t="132773" x="8105775" y="3436938"/>
          <p14:tracePt t="132790" x="8089900" y="3432175"/>
          <p14:tracePt t="132807" x="8074025" y="3425825"/>
          <p14:tracePt t="132824" x="8062913" y="3421063"/>
          <p14:tracePt t="132857" x="8062913" y="3414713"/>
          <p14:tracePt t="132874" x="8058150" y="3414713"/>
          <p14:tracePt t="132934" x="8058150" y="3409950"/>
          <p14:tracePt t="132973" x="8058150" y="3405188"/>
          <p14:tracePt t="132994" x="8058150" y="3398838"/>
          <p14:tracePt t="133013" x="8058150" y="3394075"/>
          <p14:tracePt t="133033" x="8058150" y="3387725"/>
          <p14:tracePt t="133043" x="8058150" y="3378200"/>
          <p14:tracePt t="133054" x="8058150" y="3360738"/>
          <p14:tracePt t="133064" x="8040688" y="3351213"/>
          <p14:tracePt t="133074" x="8008938" y="3324225"/>
          <p14:tracePt t="133090" x="7977188" y="3302000"/>
          <p14:tracePt t="133107" x="7766050" y="3205163"/>
          <p14:tracePt t="133123" x="7397750" y="3063875"/>
          <p14:tracePt t="133140" x="7215188" y="2994025"/>
          <p14:tracePt t="133157" x="6642100" y="2825750"/>
          <p14:tracePt t="133173" x="6361113" y="2744788"/>
          <p14:tracePt t="133190" x="6134100" y="2663825"/>
          <p14:tracePt t="133207" x="5792788" y="2566988"/>
          <p14:tracePt t="133223" x="5538788" y="2513013"/>
          <p14:tracePt t="133240" x="5264150" y="2459038"/>
          <p14:tracePt t="133257" x="4814888" y="2378075"/>
          <p14:tracePt t="133273" x="4583113" y="2335213"/>
          <p14:tracePt t="133290" x="4421188" y="2301875"/>
          <p14:tracePt t="133307" x="4313238" y="2263775"/>
          <p14:tracePt t="133323" x="4214813" y="2220913"/>
          <p14:tracePt t="133340" x="4183063" y="2205038"/>
          <p14:tracePt t="133357" x="4140200" y="2189163"/>
          <p14:tracePt t="133374" x="4090988" y="2171700"/>
          <p14:tracePt t="133390" x="4059238" y="2166938"/>
          <p14:tracePt t="133407" x="4041775" y="2162175"/>
          <p14:tracePt t="133523" x="4037013" y="2162175"/>
          <p14:tracePt t="133534" x="4021138" y="2162175"/>
          <p14:tracePt t="133544" x="3994150" y="2162175"/>
          <p14:tracePt t="133557" x="3960813" y="2162175"/>
          <p14:tracePt t="133573" x="3879850" y="2171700"/>
          <p14:tracePt t="133590" x="3832225" y="2171700"/>
          <p14:tracePt t="133607" x="3663950" y="2182813"/>
          <p14:tracePt t="133623" x="3529013" y="2182813"/>
          <p14:tracePt t="133640" x="3475038" y="2189163"/>
          <p14:tracePt t="133657" x="3360738" y="2189163"/>
          <p14:tracePt t="133673" x="3270250" y="2189163"/>
          <p14:tracePt t="133690" x="3232150" y="2189163"/>
          <p14:tracePt t="133707" x="3101975" y="2189163"/>
          <p14:tracePt t="133723" x="2951163" y="2198688"/>
          <p14:tracePt t="133740" x="2897188" y="2209800"/>
          <p14:tracePt t="133757" x="2825750" y="2216150"/>
          <p14:tracePt t="133773" x="2816225" y="2216150"/>
          <p14:tracePt t="133814" x="2809875" y="2216150"/>
          <p14:tracePt t="133824" x="2798763" y="2216150"/>
          <p14:tracePt t="133840" x="2789238" y="2216150"/>
          <p14:tracePt t="133857" x="2735263" y="2227263"/>
          <p14:tracePt t="133873" x="2697163" y="2236788"/>
          <p14:tracePt t="133890" x="2652713" y="2247900"/>
          <p14:tracePt t="133907" x="2605088" y="2254250"/>
          <p14:tracePt t="133923" x="2566988" y="2259013"/>
          <p14:tracePt t="133940" x="2528888" y="2259013"/>
          <p14:tracePt t="133957" x="2454275" y="2259013"/>
          <p14:tracePt t="133973" x="2351088" y="2259013"/>
          <p14:tracePt t="133990" x="2270125" y="2270125"/>
          <p14:tracePt t="134007" x="2209800" y="2270125"/>
          <p14:tracePt t="134023" x="2189163" y="2270125"/>
          <p14:tracePt t="134093" x="2182813" y="2270125"/>
          <p14:tracePt t="134104" x="2178050" y="2270125"/>
          <p14:tracePt t="134114" x="2171700" y="2270125"/>
          <p14:tracePt t="134144" x="2166938" y="2270125"/>
          <p14:tracePt t="134154" x="2162175" y="2270125"/>
          <p14:tracePt t="134284" x="2155825" y="2270125"/>
          <p14:tracePt t="134413" x="2151063" y="2270125"/>
          <p14:tracePt t="134423" x="2144713" y="2270125"/>
          <p14:tracePt t="134433" x="2135188" y="2270125"/>
          <p14:tracePt t="134933" x="2151063" y="2270125"/>
          <p14:tracePt t="134945" x="2189163" y="2270125"/>
          <p14:tracePt t="134953" x="2200275" y="2270125"/>
          <p14:tracePt t="134964" x="2205038" y="2274888"/>
          <p14:tracePt t="136504" x="2205038" y="2281238"/>
          <p14:tracePt t="136514" x="2216150" y="2301875"/>
          <p14:tracePt t="136524" x="2220913" y="2317750"/>
          <p14:tracePt t="136534" x="2227263" y="2335213"/>
          <p14:tracePt t="136557" x="2243138" y="2351088"/>
          <p14:tracePt t="136590" x="2247900" y="2355850"/>
          <p14:tracePt t="136644" x="2254250" y="2355850"/>
          <p14:tracePt t="138585" x="2270125" y="2355850"/>
          <p14:tracePt t="138604" x="2389188" y="2355850"/>
          <p14:tracePt t="138614" x="2566988" y="2339975"/>
          <p14:tracePt t="138624" x="3032125" y="2324100"/>
          <p14:tracePt t="138640" x="3297238" y="2290763"/>
          <p14:tracePt t="138657" x="4086225" y="2227263"/>
          <p14:tracePt t="138690" x="4852988" y="2108200"/>
          <p14:tracePt t="138723" x="5484813" y="1989138"/>
          <p14:tracePt t="138757" x="6916738" y="1885950"/>
          <p14:tracePt t="138773" x="7766050" y="1863725"/>
          <p14:tracePt t="138790" x="8382000" y="1863725"/>
          <p14:tracePt t="138807" x="8620125" y="1881188"/>
          <p14:tracePt t="138824" x="8705850" y="1908175"/>
          <p14:tracePt t="138840" x="8739188" y="1928813"/>
          <p14:tracePt t="138857" x="8786813" y="1944688"/>
          <p14:tracePt t="138873" x="8928100" y="1955800"/>
          <p14:tracePt t="138890" x="9067800" y="1966913"/>
          <p14:tracePt t="138907" x="9294813" y="1966913"/>
          <p14:tracePt t="138923" x="9537700" y="2000250"/>
          <p14:tracePt t="138940" x="9591675" y="2009775"/>
          <p14:tracePt t="138957" x="9663113" y="2020888"/>
          <p14:tracePt t="138973" x="9705975" y="2043113"/>
          <p14:tracePt t="138990" x="9728200" y="2043113"/>
          <p14:tracePt t="139007" x="9786938" y="2054225"/>
          <p14:tracePt t="139024" x="9836150" y="2054225"/>
          <p14:tracePt t="139057" x="9836150" y="2058988"/>
          <p14:tracePt t="139073" x="9818688" y="2090738"/>
          <p14:tracePt t="139090" x="9818688" y="2097088"/>
          <p14:tracePt t="139107" x="9813925" y="2117725"/>
          <p14:tracePt t="139123" x="9813925" y="2139950"/>
          <p14:tracePt t="139140" x="9829800" y="2144713"/>
          <p14:tracePt t="139157" x="9890125" y="2151063"/>
          <p14:tracePt t="139173" x="9928225" y="2162175"/>
          <p14:tracePt t="139190" x="9932988" y="2166938"/>
          <p14:tracePt t="139207" x="9932988" y="2171700"/>
          <p14:tracePt t="139224" x="9932988" y="2193925"/>
          <p14:tracePt t="139240" x="9932988" y="2205038"/>
          <p14:tracePt t="139257" x="9932988" y="2254250"/>
          <p14:tracePt t="139273" x="9917113" y="2297113"/>
          <p14:tracePt t="139290" x="9906000" y="2308225"/>
          <p14:tracePt t="139307" x="9852025" y="2339975"/>
          <p14:tracePt t="139323" x="9755188" y="2371725"/>
          <p14:tracePt t="139340" x="9640888" y="2393950"/>
          <p14:tracePt t="139357" x="9424988" y="2416175"/>
          <p14:tracePt t="139373" x="9283700" y="2416175"/>
          <p14:tracePt t="139390" x="9209088" y="2409825"/>
          <p14:tracePt t="139407" x="9166225" y="2382838"/>
          <p14:tracePt t="139423" x="9144000" y="2362200"/>
          <p14:tracePt t="139440" x="9128125" y="2339975"/>
          <p14:tracePt t="139457" x="9110663" y="2308225"/>
          <p14:tracePt t="139473" x="9090025" y="2263775"/>
          <p14:tracePt t="139490" x="9074150" y="2243138"/>
          <p14:tracePt t="139507" x="9063038" y="2216150"/>
          <p14:tracePt t="139523" x="9051925" y="2178050"/>
          <p14:tracePt t="139540" x="9051925" y="2151063"/>
          <p14:tracePt t="139557" x="9063038" y="2112963"/>
          <p14:tracePt t="139573" x="9117013" y="2070100"/>
          <p14:tracePt t="139590" x="9159875" y="2043113"/>
          <p14:tracePt t="139607" x="9267825" y="1989138"/>
          <p14:tracePt t="139624" x="9420225" y="1928813"/>
          <p14:tracePt t="139640" x="9483725" y="1897063"/>
          <p14:tracePt t="139657" x="9678988" y="1858963"/>
          <p14:tracePt t="139674" x="9879013" y="1836738"/>
          <p14:tracePt t="139690" x="9944100" y="1836738"/>
          <p14:tracePt t="139707" x="10036175" y="1843088"/>
          <p14:tracePt t="139723" x="10072688" y="1870075"/>
          <p14:tracePt t="139740" x="10083800" y="1881188"/>
          <p14:tracePt t="139757" x="10083800" y="1924050"/>
          <p14:tracePt t="139773" x="10072688" y="1955800"/>
          <p14:tracePt t="139790" x="10056813" y="1978025"/>
          <p14:tracePt t="139807" x="10029825" y="2009775"/>
          <p14:tracePt t="139823" x="9971088" y="2058988"/>
          <p14:tracePt t="139840" x="9928225" y="2074863"/>
          <p14:tracePt t="139857" x="9813925" y="2135188"/>
          <p14:tracePt t="139873" x="9667875" y="2182813"/>
          <p14:tracePt t="139890" x="9602788" y="2189163"/>
          <p14:tracePt t="139907" x="9501188" y="2189163"/>
          <p14:tracePt t="139923" x="9463088" y="2198688"/>
          <p14:tracePt t="139940" x="9456738" y="2198688"/>
          <p14:tracePt t="140063" x="9463088" y="2198688"/>
          <p14:tracePt t="140084" x="9467850" y="2198688"/>
          <p14:tracePt t="140494" x="9474200" y="2198688"/>
          <p14:tracePt t="140524" x="9474200" y="2205038"/>
          <p14:tracePt t="140555" x="9478963" y="2205038"/>
          <p14:tracePt t="140644" x="9478963" y="2209800"/>
          <p14:tracePt t="140664" x="9478963" y="2216150"/>
          <p14:tracePt t="140673" x="9478963" y="2220913"/>
          <p14:tracePt t="143596" x="7024688" y="2135188"/>
          <p14:tracePt t="143604" x="6907213" y="2112963"/>
          <p14:tracePt t="143614" x="6804025" y="2090738"/>
          <p14:tracePt t="143624" x="6604000" y="2043113"/>
          <p14:tracePt t="143640" x="6484938" y="2009775"/>
          <p14:tracePt t="143673" x="5949950" y="1955800"/>
          <p14:tracePt t="143707" x="5745163" y="1944688"/>
          <p14:tracePt t="143740" x="5614988" y="1951038"/>
          <p14:tracePt t="143757" x="5518150" y="1955800"/>
          <p14:tracePt t="143773" x="5468938" y="1955800"/>
          <p14:tracePt t="143790" x="5441950" y="1962150"/>
          <p14:tracePt t="143807" x="5392738" y="1962150"/>
          <p14:tracePt t="143823" x="5338763" y="1962150"/>
          <p14:tracePt t="143840" x="5280025" y="1962150"/>
          <p14:tracePt t="143857" x="5176838" y="1962150"/>
          <p14:tracePt t="143873" x="5095875" y="1962150"/>
          <p14:tracePt t="143890" x="5037138" y="1962150"/>
          <p14:tracePt t="143907" x="4956175" y="1951038"/>
          <p14:tracePt t="143923" x="4837113" y="1951038"/>
          <p14:tracePt t="143940" x="4776788" y="1951038"/>
          <p14:tracePt t="143957" x="4718050" y="1962150"/>
          <p14:tracePt t="143973" x="4610100" y="1978025"/>
          <p14:tracePt t="143990" x="4495800" y="1989138"/>
          <p14:tracePt t="144007" x="4306888" y="2000250"/>
          <p14:tracePt t="144023" x="4032250" y="2020888"/>
          <p14:tracePt t="144040" x="3917950" y="2020888"/>
          <p14:tracePt t="144057" x="3609975" y="2032000"/>
          <p14:tracePt t="144073" x="3432175" y="2043113"/>
          <p14:tracePt t="144090" x="3371850" y="2043113"/>
          <p14:tracePt t="144107" x="3243263" y="2043113"/>
          <p14:tracePt t="144123" x="3090863" y="2043113"/>
          <p14:tracePt t="144140" x="3043238" y="2043113"/>
          <p14:tracePt t="144157" x="2874963" y="2043113"/>
          <p14:tracePt t="144173" x="2697163" y="2054225"/>
          <p14:tracePt t="144190" x="2636838" y="2054225"/>
          <p14:tracePt t="144207" x="2517775" y="2054225"/>
          <p14:tracePt t="144223" x="2443163" y="2054225"/>
          <p14:tracePt t="144240" x="2432050" y="2054225"/>
          <p14:tracePt t="144257" x="2389188" y="2054225"/>
          <p14:tracePt t="144273" x="2351088" y="2054225"/>
          <p14:tracePt t="144290" x="2335213" y="2054225"/>
          <p14:tracePt t="144307" x="2301875" y="2047875"/>
          <p14:tracePt t="144323" x="2290763" y="2047875"/>
          <p14:tracePt t="144340" x="2286000" y="2047875"/>
          <p14:tracePt t="144357" x="2281238" y="2043113"/>
          <p14:tracePt t="144373" x="2270125" y="2043113"/>
          <p14:tracePt t="144390" x="2259013" y="2043113"/>
          <p14:tracePt t="144407" x="2205038" y="2032000"/>
          <p14:tracePt t="144423" x="2166938" y="2020888"/>
          <p14:tracePt t="144440" x="2151063" y="2016125"/>
          <p14:tracePt t="144457" x="2144713" y="2016125"/>
          <p14:tracePt t="144474" x="2139950" y="2009775"/>
          <p14:tracePt t="144534" x="2135188" y="2009775"/>
          <p14:tracePt t="144544" x="2128838" y="2009775"/>
          <p14:tracePt t="144554" x="2124075" y="2005013"/>
          <p14:tracePt t="144844" x="2128838" y="1966913"/>
          <p14:tracePt t="144854" x="2135188" y="1955800"/>
          <p14:tracePt t="144864" x="2144713" y="1935163"/>
          <p14:tracePt t="144874" x="2171700" y="1901825"/>
          <p14:tracePt t="144890" x="2182813" y="1890713"/>
          <p14:tracePt t="144907" x="2205038" y="1863725"/>
          <p14:tracePt t="144984" x="2209800" y="1863725"/>
          <p14:tracePt t="144994" x="2216150" y="1863725"/>
          <p14:tracePt t="145074" x="2220913" y="1863725"/>
          <p14:tracePt t="145224" x="2220913" y="1858963"/>
          <p14:tracePt t="145314" x="2216150" y="1858963"/>
          <p14:tracePt t="146133" x="2220913" y="1858963"/>
          <p14:tracePt t="146146" x="2232025" y="1858963"/>
          <p14:tracePt t="146154" x="2308225" y="1858963"/>
          <p14:tracePt t="146164" x="2362200" y="1858963"/>
          <p14:tracePt t="146190" x="2582863" y="1858963"/>
          <p14:tracePt t="146223" x="2989263" y="1858963"/>
          <p14:tracePt t="146257" x="3398838" y="1847850"/>
          <p14:tracePt t="146273" x="3751263" y="1820863"/>
          <p14:tracePt t="146290" x="3875088" y="1809750"/>
          <p14:tracePt t="146307" x="4064000" y="1800225"/>
          <p14:tracePt t="146323" x="4214813" y="1800225"/>
          <p14:tracePt t="146340" x="4237038" y="1800225"/>
          <p14:tracePt t="146357" x="4425950" y="1816100"/>
          <p14:tracePt t="146373" x="4857750" y="1827213"/>
          <p14:tracePt t="146390" x="5068888" y="1816100"/>
          <p14:tracePt t="146407" x="5545138" y="1800225"/>
          <p14:tracePt t="146423" x="5637213" y="1804988"/>
          <p14:tracePt t="146440" x="5641975" y="1804988"/>
          <p14:tracePt t="146457" x="5646738" y="1816100"/>
          <p14:tracePt t="146473" x="5700713" y="1836738"/>
          <p14:tracePt t="146490" x="5749925" y="1836738"/>
          <p14:tracePt t="146507" x="5981700" y="1847850"/>
          <p14:tracePt t="146523" x="6208713" y="1847850"/>
          <p14:tracePt t="146540" x="6269038" y="1847850"/>
          <p14:tracePt t="146557" x="6376988" y="1863725"/>
          <p14:tracePt t="146573" x="6435725" y="1870075"/>
          <p14:tracePt t="146590" x="6484938" y="1881188"/>
          <p14:tracePt t="146606" x="6635750" y="1885950"/>
          <p14:tracePt t="146623" x="6853238" y="1885950"/>
          <p14:tracePt t="146640" x="7100888" y="1870075"/>
          <p14:tracePt t="146657" x="7570788" y="1854200"/>
          <p14:tracePt t="146673" x="7786688" y="1854200"/>
          <p14:tracePt t="146690" x="7900988" y="1870075"/>
          <p14:tracePt t="146707" x="7981950" y="1885950"/>
          <p14:tracePt t="146723" x="8031163" y="1897063"/>
          <p14:tracePt t="146740" x="8074025" y="1908175"/>
          <p14:tracePt t="146757" x="8123238" y="1908175"/>
          <p14:tracePt t="146773" x="8208963" y="1908175"/>
          <p14:tracePt t="146790" x="8235950" y="1908175"/>
          <p14:tracePt t="146806" x="8240713" y="1908175"/>
          <p14:tracePt t="146823" x="8240713" y="1912938"/>
          <p14:tracePt t="146840" x="8235950" y="1912938"/>
          <p14:tracePt t="146857" x="8235950" y="1917700"/>
          <p14:tracePt t="146890" x="8251825" y="1917700"/>
          <p14:tracePt t="146907" x="8267700" y="1917700"/>
          <p14:tracePt t="146923" x="8274050" y="1917700"/>
          <p14:tracePt t="147034" x="8262938" y="1917700"/>
          <p14:tracePt t="147043" x="8251825" y="1917700"/>
          <p14:tracePt t="147054" x="8247063" y="1917700"/>
          <p14:tracePt t="147063" x="8235950" y="1917700"/>
          <p14:tracePt t="147074" x="8224838" y="1917700"/>
          <p14:tracePt t="147090" x="8208963" y="1917700"/>
          <p14:tracePt t="147107" x="8197850" y="1917700"/>
          <p14:tracePt t="147843" x="8193088" y="1917700"/>
          <p14:tracePt t="148244" x="8213725" y="1917700"/>
          <p14:tracePt t="148253" x="8224838" y="1917700"/>
          <p14:tracePt t="148264" x="8235950" y="1924050"/>
          <p14:tracePt t="148274" x="8240713" y="1924050"/>
          <p14:tracePt t="148414" x="8213725" y="1924050"/>
          <p14:tracePt t="148424" x="8116888" y="1924050"/>
          <p14:tracePt t="148433" x="8051800" y="1924050"/>
          <p14:tracePt t="148444" x="7950200" y="1917700"/>
          <p14:tracePt t="148473" x="7642225" y="1874838"/>
          <p14:tracePt t="148507" x="7361238" y="1827213"/>
          <p14:tracePt t="148540" x="6911975" y="1782763"/>
          <p14:tracePt t="148557" x="6230938" y="1735138"/>
          <p14:tracePt t="148574" x="5572125" y="1670050"/>
          <p14:tracePt t="148590" x="5403850" y="1658938"/>
          <p14:tracePt t="148607" x="5203825" y="1627188"/>
          <p14:tracePt t="148623" x="5145088" y="1609725"/>
          <p14:tracePt t="148754" x="5165725" y="1604963"/>
          <p14:tracePt t="148764" x="5219700" y="1593850"/>
          <p14:tracePt t="148774" x="5334000" y="1589088"/>
          <p14:tracePt t="148790" x="5565775" y="1573213"/>
          <p14:tracePt t="148807" x="6084888" y="1555750"/>
          <p14:tracePt t="148823" x="7085013" y="1539875"/>
          <p14:tracePt t="148840" x="7781925" y="1519238"/>
          <p14:tracePt t="148856" x="8501063" y="1519238"/>
          <p14:tracePt t="148873" x="9094788" y="1508125"/>
          <p14:tracePt t="148890" x="9236075" y="1508125"/>
          <p14:tracePt t="148907" x="9247188" y="1508125"/>
          <p14:tracePt t="148984" x="9247188" y="1501775"/>
          <p14:tracePt t="149004" x="9240838" y="1501775"/>
          <p14:tracePt t="149024" x="9236075" y="1501775"/>
          <p14:tracePt t="149044" x="9229725" y="1501775"/>
          <p14:tracePt t="149094" x="9224963" y="1501775"/>
          <p14:tracePt t="149924" x="9236075" y="1501775"/>
          <p14:tracePt t="149933" x="9251950" y="1501775"/>
          <p14:tracePt t="149945" x="9274175" y="1508125"/>
          <p14:tracePt t="149957" x="9344025" y="1546225"/>
          <p14:tracePt t="149990" x="9705975" y="1712913"/>
          <p14:tracePt t="150023" x="9755188" y="1870075"/>
          <p14:tracePt t="150057" x="9755188" y="1912938"/>
          <p14:tracePt t="150074" x="9744075" y="1935163"/>
          <p14:tracePt t="150106" x="9737725" y="1939925"/>
          <p14:tracePt t="150123" x="9732963" y="1944688"/>
          <p14:tracePt t="150140" x="9728200" y="1944688"/>
          <p14:tracePt t="150156" x="9717088" y="1951038"/>
          <p14:tracePt t="150173" x="9683750" y="1955800"/>
          <p14:tracePt t="150190" x="9674225" y="1955800"/>
          <p14:tracePt t="150206" x="9645650" y="1962150"/>
          <p14:tracePt t="150223" x="9640888" y="1966913"/>
          <p14:tracePt t="150240" x="9636125" y="1966913"/>
          <p14:tracePt t="150284" x="9629775" y="1966913"/>
          <p14:tracePt t="150344" x="9629775" y="1973263"/>
          <p14:tracePt t="150354" x="9629775" y="1982788"/>
          <p14:tracePt t="150364" x="9629775" y="1989138"/>
          <p14:tracePt t="150374" x="9629775" y="2005013"/>
          <p14:tracePt t="150390" x="9629775" y="2009775"/>
          <p14:tracePt t="150406" x="9629775" y="2054225"/>
          <p14:tracePt t="150423" x="9663113" y="2097088"/>
          <p14:tracePt t="150440" x="9678988" y="2128838"/>
          <p14:tracePt t="150457" x="9701213" y="2209800"/>
          <p14:tracePt t="150473" x="9705975" y="2290763"/>
          <p14:tracePt t="150490" x="9728200" y="2378075"/>
          <p14:tracePt t="150506" x="9764713" y="2524125"/>
          <p14:tracePt t="150523" x="9798050" y="2598738"/>
          <p14:tracePt t="150540" x="9845675" y="2652713"/>
          <p14:tracePt t="150557" x="9906000" y="2767013"/>
          <p14:tracePt t="150573" x="9932988" y="2874963"/>
          <p14:tracePt t="150590" x="9932988" y="2940050"/>
          <p14:tracePt t="150607" x="9921875" y="3025775"/>
          <p14:tracePt t="150623" x="9856788" y="3117850"/>
          <p14:tracePt t="150640" x="9786938" y="3178175"/>
          <p14:tracePt t="150656" x="9701213" y="3221038"/>
          <p14:tracePt t="150673" x="9555163" y="3259138"/>
          <p14:tracePt t="150690" x="9429750" y="3279775"/>
          <p14:tracePt t="150707" x="9251950" y="3279775"/>
          <p14:tracePt t="150723" x="8993188" y="3252788"/>
          <p14:tracePt t="150757" x="8548688" y="3113088"/>
          <p14:tracePt t="150773" x="8321675" y="2987675"/>
          <p14:tracePt t="150790" x="8240713" y="2933700"/>
          <p14:tracePt t="150806" x="8051800" y="2820988"/>
          <p14:tracePt t="150823" x="7874000" y="2679700"/>
          <p14:tracePt t="150840" x="7813675" y="2620963"/>
          <p14:tracePt t="150856" x="7662863" y="2452688"/>
          <p14:tracePt t="150873" x="7570788" y="2263775"/>
          <p14:tracePt t="150890" x="7550150" y="2198688"/>
          <p14:tracePt t="150907" x="7512050" y="2005013"/>
          <p14:tracePt t="150923" x="7500938" y="1843088"/>
          <p14:tracePt t="150940" x="7500938" y="1778000"/>
          <p14:tracePt t="150957" x="7500938" y="1636713"/>
          <p14:tracePt t="150973" x="7505700" y="1485900"/>
          <p14:tracePt t="150990" x="7516813" y="1431925"/>
          <p14:tracePt t="151006" x="7554913" y="1265238"/>
          <p14:tracePt t="151023" x="7673975" y="1112838"/>
          <p14:tracePt t="151040" x="7743825" y="1047750"/>
          <p14:tracePt t="151057" x="8074025" y="847725"/>
          <p14:tracePt t="151073" x="8505825" y="681038"/>
          <p14:tracePt t="151090" x="8640763" y="631825"/>
          <p14:tracePt t="151106" x="8939213" y="561975"/>
          <p14:tracePt t="151123" x="9144000" y="534988"/>
          <p14:tracePt t="151140" x="9209088" y="534988"/>
          <p14:tracePt t="151156" x="9348788" y="539750"/>
          <p14:tracePt t="151173" x="9451975" y="566738"/>
          <p14:tracePt t="151190" x="9559925" y="615950"/>
          <p14:tracePt t="151206" x="9782175" y="730250"/>
          <p14:tracePt t="151223" x="9955213" y="842963"/>
          <p14:tracePt t="151240" x="10067925" y="946150"/>
          <p14:tracePt t="151257" x="10175875" y="1108075"/>
          <p14:tracePt t="151273" x="10213975" y="1227138"/>
          <p14:tracePt t="151290" x="10225088" y="1339850"/>
          <p14:tracePt t="151307" x="10236200" y="1481138"/>
          <p14:tracePt t="151323" x="10263188" y="1636713"/>
          <p14:tracePt t="151340" x="10283825" y="1719263"/>
          <p14:tracePt t="151356" x="10294938" y="1755775"/>
          <p14:tracePt t="151373" x="10294938" y="1789113"/>
          <p14:tracePt t="151390" x="10294938" y="1793875"/>
          <p14:tracePt t="151407" x="10306050" y="1827213"/>
          <p14:tracePt t="151423" x="10299700" y="1897063"/>
          <p14:tracePt t="151440" x="10294938" y="1951038"/>
          <p14:tracePt t="151457" x="10267950" y="2043113"/>
          <p14:tracePt t="151473" x="10245725" y="2128838"/>
          <p14:tracePt t="151490" x="10245725" y="2144713"/>
          <p14:tracePt t="151507" x="10252075" y="2205038"/>
          <p14:tracePt t="151523" x="10272713" y="2274888"/>
          <p14:tracePt t="151540" x="10290175" y="2308225"/>
          <p14:tracePt t="151557" x="10333038" y="2382838"/>
          <p14:tracePt t="151573" x="10364788" y="2463800"/>
          <p14:tracePt t="151590" x="10371138" y="2490788"/>
          <p14:tracePt t="151607" x="10371138" y="2566988"/>
          <p14:tracePt t="151623" x="10326688" y="2663825"/>
          <p14:tracePt t="151640" x="10294938" y="2706688"/>
          <p14:tracePt t="151656" x="10160000" y="2863850"/>
          <p14:tracePt t="151674" x="10110788" y="2917825"/>
          <p14:tracePt t="151690" x="10002838" y="3048000"/>
          <p14:tracePt t="151707" x="9899650" y="3140075"/>
          <p14:tracePt t="151723" x="9867900" y="3167063"/>
          <p14:tracePt t="151740" x="9786938" y="3236913"/>
          <p14:tracePt t="151756" x="9705975" y="3279775"/>
          <p14:tracePt t="151773" x="9571038" y="3324225"/>
          <p14:tracePt t="151790" x="9505950" y="3333750"/>
          <p14:tracePt t="151806" x="9317038" y="3333750"/>
          <p14:tracePt t="151823" x="9101138" y="3317875"/>
          <p14:tracePt t="151840" x="9020175" y="3297238"/>
          <p14:tracePt t="151856" x="8786813" y="3187700"/>
          <p14:tracePt t="151873" x="8629650" y="3097213"/>
          <p14:tracePt t="151890" x="8501063" y="3005138"/>
          <p14:tracePt t="151906" x="8289925" y="2836863"/>
          <p14:tracePt t="151923" x="8159750" y="2728913"/>
          <p14:tracePt t="151940" x="8085138" y="2636838"/>
          <p14:tracePt t="151957" x="8013700" y="2463800"/>
          <p14:tracePt t="151973" x="7986713" y="2281238"/>
          <p14:tracePt t="151990" x="7977188" y="2124075"/>
          <p14:tracePt t="152006" x="7943850" y="1944688"/>
          <p14:tracePt t="152023" x="7923213" y="1728788"/>
          <p14:tracePt t="152040" x="7923213" y="1616075"/>
          <p14:tracePt t="152057" x="7939088" y="1427163"/>
          <p14:tracePt t="152073" x="8008938" y="1243013"/>
          <p14:tracePt t="152090" x="8094663" y="1085850"/>
          <p14:tracePt t="152106" x="8143875" y="1016000"/>
          <p14:tracePt t="152123" x="8408988" y="757238"/>
          <p14:tracePt t="152140" x="8489950" y="669925"/>
          <p14:tracePt t="152156" x="8629650" y="561975"/>
          <p14:tracePt t="152173" x="8793163" y="481013"/>
          <p14:tracePt t="152190" x="8867775" y="465138"/>
          <p14:tracePt t="152223" x="9009063" y="454025"/>
          <p14:tracePt t="152240" x="9640888" y="512763"/>
          <p14:tracePt t="152256" x="9732963" y="546100"/>
          <p14:tracePt t="152273" x="10072688" y="669925"/>
          <p14:tracePt t="152290" x="10153650" y="712788"/>
          <p14:tracePt t="152306" x="10294938" y="842963"/>
          <p14:tracePt t="152323" x="10398125" y="1065213"/>
          <p14:tracePt t="152340" x="10434638" y="1146175"/>
          <p14:tracePt t="152356" x="10537825" y="1393825"/>
          <p14:tracePt t="152373" x="10625138" y="1631950"/>
          <p14:tracePt t="152390" x="10634663" y="1708150"/>
          <p14:tracePt t="152407" x="10641013" y="1912938"/>
          <p14:tracePt t="152423" x="10591800" y="2117725"/>
          <p14:tracePt t="152440" x="10571163" y="2171700"/>
          <p14:tracePt t="152457" x="10510838" y="2317750"/>
          <p14:tracePt t="152473" x="10490200" y="2355850"/>
          <p14:tracePt t="152490" x="10407650" y="2490788"/>
          <p14:tracePt t="152506" x="10310813" y="2643188"/>
          <p14:tracePt t="152523" x="10202863" y="2755900"/>
          <p14:tracePt t="152540" x="10160000" y="2794000"/>
          <p14:tracePt t="152557" x="9921875" y="2967038"/>
          <p14:tracePt t="152573" x="9829800" y="3032125"/>
          <p14:tracePt t="152590" x="9737725" y="3079750"/>
          <p14:tracePt t="152624" x="9521825" y="3155950"/>
          <p14:tracePt t="152640" x="9321800" y="3178175"/>
          <p14:tracePt t="152657" x="9256713" y="3178175"/>
          <p14:tracePt t="152673" x="9144000" y="3178175"/>
          <p14:tracePt t="152690" x="8955088" y="3178175"/>
          <p14:tracePt t="152707" x="8863013" y="3178175"/>
          <p14:tracePt t="152723" x="8755063" y="3167063"/>
          <p14:tracePt t="152740" x="8678863" y="3155950"/>
          <p14:tracePt t="152756" x="8597900" y="3133725"/>
          <p14:tracePt t="152773" x="8528050" y="3101975"/>
          <p14:tracePt t="152790" x="8413750" y="3016250"/>
          <p14:tracePt t="152807" x="8316913" y="2924175"/>
          <p14:tracePt t="152823" x="8220075" y="2782888"/>
          <p14:tracePt t="152840" x="8159750" y="2701925"/>
          <p14:tracePt t="152857" x="8101013" y="2589213"/>
          <p14:tracePt t="152873" x="8062913" y="2508250"/>
          <p14:tracePt t="152906" x="7986713" y="2232025"/>
          <p14:tracePt t="152923" x="7954963" y="2054225"/>
          <p14:tracePt t="152940" x="7954963" y="1978025"/>
          <p14:tracePt t="152957" x="7954963" y="1800225"/>
          <p14:tracePt t="152973" x="7966075" y="1643063"/>
          <p14:tracePt t="152990" x="7986713" y="1589088"/>
          <p14:tracePt t="153007" x="8013700" y="1497013"/>
          <p14:tracePt t="153023" x="8116888" y="1285875"/>
          <p14:tracePt t="153040" x="8150225" y="1238250"/>
          <p14:tracePt t="153057" x="8247063" y="1135063"/>
          <p14:tracePt t="153073" x="8316913" y="1081088"/>
          <p14:tracePt t="153090" x="8501063" y="966788"/>
          <p14:tracePt t="153123" x="8966200" y="838200"/>
          <p14:tracePt t="153140" x="9040813" y="838200"/>
          <p14:tracePt t="153156" x="9159875" y="842963"/>
          <p14:tracePt t="153173" x="9213850" y="896938"/>
          <p14:tracePt t="153214" x="9251950" y="930275"/>
          <p14:tracePt t="153223" x="9717088" y="1292225"/>
          <p14:tracePt t="153240" x="9852025" y="1389063"/>
          <p14:tracePt t="153257" x="10121900" y="1589088"/>
          <p14:tracePt t="153273" x="10290175" y="1762125"/>
          <p14:tracePt t="153290" x="10344150" y="1863725"/>
          <p14:tracePt t="153306" x="10375900" y="2070100"/>
          <p14:tracePt t="153323" x="10371138" y="2247900"/>
          <p14:tracePt t="153340" x="10337800" y="2393950"/>
          <p14:tracePt t="153356" x="10283825" y="2582863"/>
          <p14:tracePt t="153390" x="10225088" y="2820988"/>
          <p14:tracePt t="153407" x="10164763" y="2955925"/>
          <p14:tracePt t="153423" x="10117138" y="3036888"/>
          <p14:tracePt t="153440" x="9955213" y="3194050"/>
          <p14:tracePt t="153457" x="9845675" y="3252788"/>
          <p14:tracePt t="153473" x="9652000" y="3317875"/>
          <p14:tracePt t="153490" x="9490075" y="3340100"/>
          <p14:tracePt t="153506" x="9301163" y="3351213"/>
          <p14:tracePt t="153523" x="9078913" y="3351213"/>
          <p14:tracePt t="153540" x="8966200" y="3344863"/>
          <p14:tracePt t="153557" x="8851900" y="3306763"/>
          <p14:tracePt t="153573" x="8716963" y="3221038"/>
          <p14:tracePt t="153590" x="8667750" y="3182938"/>
          <p14:tracePt t="153606" x="8543925" y="3063875"/>
          <p14:tracePt t="153623" x="8393113" y="2951163"/>
          <p14:tracePt t="153640" x="8343900" y="2906713"/>
          <p14:tracePt t="153656" x="8247063" y="2789238"/>
          <p14:tracePt t="153673" x="8213725" y="2636838"/>
          <p14:tracePt t="153690" x="8213725" y="2571750"/>
          <p14:tracePt t="153706" x="8220075" y="2371725"/>
          <p14:tracePt t="153723" x="8289925" y="2112963"/>
          <p14:tracePt t="153740" x="8328025" y="2032000"/>
          <p14:tracePt t="153757" x="8397875" y="1843088"/>
          <p14:tracePt t="153773" x="8447088" y="1746250"/>
          <p14:tracePt t="153790" x="8458200" y="1724025"/>
          <p14:tracePt t="153806" x="8501063" y="1663700"/>
          <p14:tracePt t="153823" x="8586788" y="1609725"/>
          <p14:tracePt t="153840" x="8651875" y="1589088"/>
          <p14:tracePt t="153856" x="8959850" y="1546225"/>
          <p14:tracePt t="153873" x="9332913" y="1546225"/>
          <p14:tracePt t="153890" x="9429750" y="1550988"/>
          <p14:tracePt t="153907" x="9490075" y="1573213"/>
          <p14:tracePt t="153964" x="9483725" y="1577975"/>
          <p14:tracePt t="153973" x="9467850" y="1582738"/>
          <p14:tracePt t="153983" x="9463088" y="1582738"/>
          <p14:tracePt t="154004" x="9456738" y="1582738"/>
          <p14:tracePt t="154033" x="9451975" y="1582738"/>
          <p14:tracePt t="154074" x="9451975" y="1589088"/>
          <p14:tracePt t="154934" x="9436100" y="1604963"/>
          <p14:tracePt t="154945" x="9386888" y="1643063"/>
          <p14:tracePt t="154953" x="9294813" y="1685925"/>
          <p14:tracePt t="154964" x="9074150" y="1751013"/>
          <p14:tracePt t="154990" x="8647113" y="1847850"/>
          <p14:tracePt t="155023" x="6581775" y="2220913"/>
          <p14:tracePt t="155057" x="5219700" y="2490788"/>
          <p14:tracePt t="155073" x="4464050" y="2647950"/>
          <p14:tracePt t="155090" x="4295775" y="2674938"/>
          <p14:tracePt t="155106" x="3890963" y="2744788"/>
          <p14:tracePt t="155123" x="3556000" y="2805113"/>
          <p14:tracePt t="155140" x="3452813" y="2825750"/>
          <p14:tracePt t="155156" x="3248025" y="2886075"/>
          <p14:tracePt t="155173" x="3074988" y="2928938"/>
          <p14:tracePt t="155190" x="3025775" y="2933700"/>
          <p14:tracePt t="155207" x="2917825" y="2944813"/>
          <p14:tracePt t="155223" x="2825750" y="2955925"/>
          <p14:tracePt t="155240" x="2782888" y="2960688"/>
          <p14:tracePt t="155256" x="2605088" y="2982913"/>
          <p14:tracePt t="155273" x="2486025" y="3009900"/>
          <p14:tracePt t="155290" x="2463800" y="3009900"/>
          <p14:tracePt t="155306" x="2432050" y="3016250"/>
          <p14:tracePt t="155323" x="2425700" y="3016250"/>
          <p14:tracePt t="155356" x="2416175" y="3016250"/>
          <p14:tracePt t="155373" x="2366963" y="3016250"/>
          <p14:tracePt t="155390" x="2344738" y="3016250"/>
          <p14:tracePt t="155406" x="2243138" y="3005138"/>
          <p14:tracePt t="155423" x="2139950" y="2987675"/>
          <p14:tracePt t="155440" x="2063750" y="2978150"/>
          <p14:tracePt t="155457" x="1993900" y="2960688"/>
          <p14:tracePt t="155473" x="1924050" y="2955925"/>
          <p14:tracePt t="155490" x="1847850" y="2944813"/>
          <p14:tracePt t="155506" x="1654175" y="2906713"/>
          <p14:tracePt t="155523" x="1481138" y="2843213"/>
          <p14:tracePt t="155540" x="1366838" y="2794000"/>
          <p14:tracePt t="155557" x="1258888" y="2717800"/>
          <p14:tracePt t="155573" x="1166813" y="2616200"/>
          <p14:tracePt t="155590" x="1119188" y="2544763"/>
          <p14:tracePt t="155606" x="1047750" y="2432050"/>
          <p14:tracePt t="155623" x="1004888" y="2297113"/>
          <p14:tracePt t="155640" x="984250" y="2220913"/>
          <p14:tracePt t="155656" x="966788" y="2124075"/>
          <p14:tracePt t="155673" x="1000125" y="1928813"/>
          <p14:tracePt t="155690" x="1065213" y="1836738"/>
          <p14:tracePt t="155707" x="1247775" y="1600200"/>
          <p14:tracePt t="155723" x="1382713" y="1470025"/>
          <p14:tracePt t="155740" x="1416050" y="1447800"/>
          <p14:tracePt t="155756" x="1492250" y="1393825"/>
          <p14:tracePt t="155773" x="1609725" y="1355725"/>
          <p14:tracePt t="155790" x="1697038" y="1355725"/>
          <p14:tracePt t="155806" x="2070100" y="1373188"/>
          <p14:tracePt t="155823" x="2486025" y="1497013"/>
          <p14:tracePt t="155840" x="2578100" y="1535113"/>
          <p14:tracePt t="155856" x="2778125" y="1670050"/>
          <p14:tracePt t="155873" x="2901950" y="1820863"/>
          <p14:tracePt t="155890" x="2917825" y="1874838"/>
          <p14:tracePt t="155906" x="2940050" y="1993900"/>
          <p14:tracePt t="155923" x="2933700" y="2112963"/>
          <p14:tracePt t="155940" x="2917825" y="2155825"/>
          <p14:tracePt t="155956" x="2836863" y="2339975"/>
          <p14:tracePt t="155973" x="2755900" y="2474913"/>
          <p14:tracePt t="155990" x="2728913" y="2517775"/>
          <p14:tracePt t="156006" x="2679700" y="2593975"/>
          <p14:tracePt t="156023" x="2643188" y="2636838"/>
          <p14:tracePt t="156040" x="2632075" y="2647950"/>
          <p14:tracePt t="156057" x="2566988" y="2670175"/>
          <p14:tracePt t="156073" x="2436813" y="2686050"/>
          <p14:tracePt t="156090" x="2371725" y="2686050"/>
          <p14:tracePt t="156106" x="2200275" y="2686050"/>
          <p14:tracePt t="156123" x="2101850" y="2674938"/>
          <p14:tracePt t="156140" x="2058988" y="2659063"/>
          <p14:tracePt t="156156" x="2043113" y="2647950"/>
          <p14:tracePt t="156173" x="2043113" y="2643188"/>
          <p14:tracePt t="156190" x="2043113" y="2636838"/>
          <p14:tracePt t="156206" x="2043113" y="2609850"/>
          <p14:tracePt t="156223" x="2043113" y="2605088"/>
          <p14:tracePt t="156764" x="2036763" y="2605088"/>
          <p14:tracePt t="161234" x="2178050" y="2486025"/>
          <p14:tracePt t="161245" x="2259013" y="2425700"/>
          <p14:tracePt t="161254" x="2308225" y="2378075"/>
          <p14:tracePt t="161264" x="2351088" y="2335213"/>
          <p14:tracePt t="161290" x="2470150" y="2216150"/>
          <p14:tracePt t="161323" x="2620963" y="2009775"/>
          <p14:tracePt t="161356" x="2663825" y="1944688"/>
          <p14:tracePt t="161373" x="2686050" y="1912938"/>
          <p14:tracePt t="161390" x="2686050" y="1908175"/>
          <p14:tracePt t="161406" x="2690813" y="1897063"/>
          <p14:tracePt t="161423" x="2690813" y="1890713"/>
          <p14:tracePt t="161633" x="2686050" y="1890713"/>
          <p14:tracePt t="161683" x="2679700" y="1890713"/>
          <p14:tracePt t="161693" x="2663825" y="1890713"/>
          <p14:tracePt t="161703" x="2659063" y="1890713"/>
          <p14:tracePt t="161713" x="2652713" y="1890713"/>
          <p14:tracePt t="161724" x="2643188" y="1890713"/>
          <p14:tracePt t="161740" x="2636838" y="1890713"/>
          <p14:tracePt t="161773" x="2636838" y="1897063"/>
          <p14:tracePt t="164755" x="2701925" y="1836738"/>
          <p14:tracePt t="164764" x="2708275" y="1836738"/>
          <p14:tracePt t="164783" x="2708275" y="1831975"/>
          <p14:tracePt t="164795" x="2713038" y="1831975"/>
          <p14:tracePt t="164875" x="2713038" y="1836738"/>
          <p14:tracePt t="164884" x="2708275" y="1843088"/>
          <p14:tracePt t="164895" x="2701925" y="1847850"/>
          <p14:tracePt t="164906" x="2690813" y="1854200"/>
          <p14:tracePt t="164940" x="2686050" y="1858963"/>
          <p14:tracePt t="165004" x="2679700" y="1858963"/>
          <p14:tracePt t="165013" x="2674938" y="1858963"/>
          <p14:tracePt t="165023" x="2670175" y="1858963"/>
          <p14:tracePt t="165040" x="2663825" y="1863725"/>
          <p14:tracePt t="165056" x="2659063" y="1863725"/>
          <p14:tracePt t="165734" x="2647950" y="1863725"/>
          <p14:tracePt t="165745" x="2625725" y="1870075"/>
          <p14:tracePt t="165754" x="2513013" y="1885950"/>
          <p14:tracePt t="165763" x="2447925" y="1897063"/>
          <p14:tracePt t="165790" x="2247900" y="1897063"/>
          <p14:tracePt t="165823" x="2216150" y="1897063"/>
          <p14:tracePt t="165856" x="2254250" y="1881188"/>
          <p14:tracePt t="166043" x="2232025" y="1897063"/>
          <p14:tracePt t="166053" x="2171700" y="1955800"/>
          <p14:tracePt t="166063" x="2101850" y="2016125"/>
          <p14:tracePt t="166074" x="1978025" y="2124075"/>
          <p14:tracePt t="166090" x="1917700" y="2166938"/>
          <p14:tracePt t="166106" x="1751013" y="2344738"/>
          <p14:tracePt t="166123" x="1519238" y="2625725"/>
          <p14:tracePt t="166140" x="1431925" y="2724150"/>
          <p14:tracePt t="166156" x="1177925" y="3036888"/>
          <p14:tracePt t="166173" x="950913" y="3317875"/>
          <p14:tracePt t="166190" x="874713" y="3398838"/>
          <p14:tracePt t="166206" x="750888" y="3587750"/>
          <p14:tracePt t="166223" x="696913" y="3702050"/>
          <p14:tracePt t="166240" x="692150" y="3729038"/>
          <p14:tracePt t="166256" x="685800" y="3744913"/>
          <p14:tracePt t="166863" x="696913" y="3740150"/>
          <p14:tracePt t="166874" x="708025" y="3733800"/>
          <p14:tracePt t="166883" x="712788" y="3733800"/>
          <p14:tracePt t="166894" x="712788" y="3729038"/>
          <p14:tracePt t="166924" x="719138" y="3722688"/>
          <p14:tracePt t="166934" x="730250" y="3713163"/>
          <p14:tracePt t="166944" x="750888" y="3690938"/>
          <p14:tracePt t="166973" x="811213" y="3648075"/>
          <p14:tracePt t="167006" x="820738" y="3636963"/>
          <p14:tracePt t="167040" x="838200" y="3614738"/>
          <p14:tracePt t="167056" x="869950" y="3594100"/>
          <p14:tracePt t="167073" x="874713" y="3582988"/>
          <p14:tracePt t="167090" x="881063" y="3578225"/>
          <p14:tracePt t="167106" x="896938" y="3560763"/>
          <p14:tracePt t="167123" x="919163" y="3529013"/>
          <p14:tracePt t="167140" x="930275" y="3513138"/>
          <p14:tracePt t="167156" x="930275" y="3502025"/>
          <p14:tracePt t="167173" x="930275" y="3490913"/>
          <p14:tracePt t="167206" x="950913" y="3448050"/>
          <p14:tracePt t="167223" x="973138" y="3421063"/>
          <p14:tracePt t="167240" x="1004888" y="3394075"/>
          <p14:tracePt t="167256" x="1085850" y="3313113"/>
          <p14:tracePt t="167273" x="1166813" y="3232150"/>
          <p14:tracePt t="167290" x="1211263" y="3182938"/>
          <p14:tracePt t="167306" x="1265238" y="3106738"/>
          <p14:tracePt t="167323" x="1285875" y="3070225"/>
          <p14:tracePt t="167340" x="1292225" y="3059113"/>
          <p14:tracePt t="167356" x="1296988" y="3048000"/>
          <p14:tracePt t="167373" x="1301750" y="3043238"/>
          <p14:tracePt t="167390" x="1312863" y="3036888"/>
          <p14:tracePt t="167406" x="1323975" y="3032125"/>
          <p14:tracePt t="167423" x="1339850" y="3025775"/>
          <p14:tracePt t="167440" x="1355725" y="3016250"/>
          <p14:tracePt t="167457" x="1362075" y="3016250"/>
          <p14:tracePt t="167514" x="1362075" y="3009900"/>
          <p14:tracePt t="167824" x="1362075" y="3021013"/>
          <p14:tracePt t="167833" x="1366838" y="3048000"/>
          <p14:tracePt t="167844" x="1382713" y="3079750"/>
          <p14:tracePt t="167856" x="1389063" y="3124200"/>
          <p14:tracePt t="167873" x="1404938" y="3171825"/>
          <p14:tracePt t="167890" x="1404938" y="3221038"/>
          <p14:tracePt t="167906" x="1420813" y="3351213"/>
          <p14:tracePt t="167940" x="1474788" y="3598863"/>
          <p14:tracePt t="167973" x="1528763" y="3749675"/>
          <p14:tracePt t="168006" x="1573213" y="3805238"/>
          <p14:tracePt t="168023" x="1573213" y="3810000"/>
          <p14:tracePt t="168056" x="1577975" y="3810000"/>
          <p14:tracePt t="168074" x="1582738" y="3810000"/>
          <p14:tracePt t="168090" x="1604963" y="3810000"/>
          <p14:tracePt t="168106" x="1620838" y="3814763"/>
          <p14:tracePt t="168123" x="1631950" y="3821113"/>
          <p14:tracePt t="168156" x="1636713" y="3825875"/>
          <p14:tracePt t="168173" x="1643063" y="3825875"/>
          <p14:tracePt t="168514" x="1643063" y="3787775"/>
          <p14:tracePt t="168523" x="1643063" y="3760788"/>
          <p14:tracePt t="168534" x="1643063" y="3733800"/>
          <p14:tracePt t="168544" x="1643063" y="3675063"/>
          <p14:tracePt t="168573" x="1643063" y="3560763"/>
          <p14:tracePt t="168606" x="1681163" y="3263900"/>
          <p14:tracePt t="168640" x="1746250" y="3128963"/>
          <p14:tracePt t="168656" x="1755775" y="3101975"/>
          <p14:tracePt t="168673" x="1755775" y="3079750"/>
          <p14:tracePt t="168690" x="1755775" y="3074988"/>
          <p14:tracePt t="168706" x="1755775" y="3070225"/>
          <p14:tracePt t="168723" x="1735138" y="3048000"/>
          <p14:tracePt t="168740" x="1719263" y="3043238"/>
          <p14:tracePt t="168756" x="1643063" y="3009900"/>
          <p14:tracePt t="168773" x="1593850" y="2987675"/>
          <p14:tracePt t="168790" x="1577975" y="2982913"/>
          <p14:tracePt t="168807" x="1555750" y="2971800"/>
          <p14:tracePt t="168823" x="1550988" y="2967038"/>
          <p14:tracePt t="168840" x="1539875" y="2967038"/>
          <p14:tracePt t="168856" x="1524000" y="2967038"/>
          <p14:tracePt t="168873" x="1492250" y="2967038"/>
          <p14:tracePt t="168890" x="1470025" y="2967038"/>
          <p14:tracePt t="168906" x="1420813" y="2967038"/>
          <p14:tracePt t="168923" x="1393825" y="2967038"/>
          <p14:tracePt t="168940" x="1382713" y="2967038"/>
          <p14:tracePt t="168957" x="1373188" y="2967038"/>
          <p14:tracePt t="168974" x="1366838" y="2967038"/>
          <p14:tracePt t="168990" x="1335088" y="2982913"/>
          <p14:tracePt t="169007" x="1285875" y="3005138"/>
          <p14:tracePt t="169023" x="1220788" y="3036888"/>
          <p14:tracePt t="169040" x="1150938" y="3074988"/>
          <p14:tracePt t="169056" x="1108075" y="3101975"/>
          <p14:tracePt t="169073" x="1058863" y="3167063"/>
          <p14:tracePt t="169090" x="1031875" y="3209925"/>
          <p14:tracePt t="169106" x="1020763" y="3270250"/>
          <p14:tracePt t="169123" x="1000125" y="3360738"/>
          <p14:tracePt t="169140" x="993775" y="3425825"/>
          <p14:tracePt t="169156" x="993775" y="3517900"/>
          <p14:tracePt t="169173" x="1004888" y="3695700"/>
          <p14:tracePt t="169190" x="1016000" y="3776663"/>
          <p14:tracePt t="169207" x="1081088" y="3971925"/>
          <p14:tracePt t="169223" x="1128713" y="4064000"/>
          <p14:tracePt t="169240" x="1211263" y="4214813"/>
          <p14:tracePt t="169256" x="1258888" y="4306888"/>
          <p14:tracePt t="169273" x="1382713" y="4468813"/>
          <p14:tracePt t="169290" x="1416050" y="4502150"/>
          <p14:tracePt t="169306" x="1485900" y="4549775"/>
          <p14:tracePt t="169323" x="1539875" y="4567238"/>
          <p14:tracePt t="169340" x="1573213" y="4567238"/>
          <p14:tracePt t="169356" x="1674813" y="4556125"/>
          <p14:tracePt t="169373" x="1739900" y="4533900"/>
          <p14:tracePt t="169390" x="1924050" y="4430713"/>
          <p14:tracePt t="169406" x="2097088" y="4295775"/>
          <p14:tracePt t="169423" x="2124075" y="4237038"/>
          <p14:tracePt t="169440" x="2162175" y="4117975"/>
          <p14:tracePt t="169457" x="2162175" y="4003675"/>
          <p14:tracePt t="169473" x="2128838" y="3929063"/>
          <p14:tracePt t="169490" x="2112963" y="3906838"/>
          <p14:tracePt t="169506" x="2085975" y="3863975"/>
          <p14:tracePt t="169523" x="2081213" y="3859213"/>
          <p14:tracePt t="169540" x="2074863" y="3859213"/>
          <p14:tracePt t="169653" x="2074863" y="3852863"/>
          <p14:tracePt t="169693" x="2074863" y="3848100"/>
          <p14:tracePt t="169944" x="2074863" y="3841750"/>
          <p14:tracePt t="169954" x="2070100" y="3836988"/>
          <p14:tracePt t="169964" x="2070100" y="3832225"/>
          <p14:tracePt t="169983" x="2070100" y="3825875"/>
          <p14:tracePt t="169995" x="2070100" y="3821113"/>
          <p14:tracePt t="170007" x="2070100" y="3814763"/>
          <p14:tracePt t="170023" x="2070100" y="3805238"/>
          <p14:tracePt t="170056" x="2070100" y="3767138"/>
          <p14:tracePt t="170090" x="2058988" y="3686175"/>
          <p14:tracePt t="170123" x="1989138" y="3582988"/>
          <p14:tracePt t="170140" x="1966913" y="3560763"/>
          <p14:tracePt t="170156" x="1946275" y="3540125"/>
          <p14:tracePt t="170173" x="1917700" y="3513138"/>
          <p14:tracePt t="170190" x="1885950" y="3475038"/>
          <p14:tracePt t="170207" x="1863725" y="3448050"/>
          <p14:tracePt t="170223" x="1847850" y="3425825"/>
          <p14:tracePt t="170240" x="1836738" y="3414713"/>
          <p14:tracePt t="170256" x="1820863" y="3394075"/>
          <p14:tracePt t="170273" x="1804988" y="3378200"/>
          <p14:tracePt t="170290" x="1782763" y="3367088"/>
          <p14:tracePt t="170306" x="1739900" y="3344863"/>
          <p14:tracePt t="170323" x="1719263" y="3328988"/>
          <p14:tracePt t="170340" x="1692275" y="3313113"/>
          <p14:tracePt t="170356" x="1692275" y="3297238"/>
          <p14:tracePt t="170373" x="1685925" y="3286125"/>
          <p14:tracePt t="170390" x="1685925" y="3275013"/>
          <p14:tracePt t="170407" x="1685925" y="3270250"/>
          <p14:tracePt t="170423" x="1685925" y="3259138"/>
          <p14:tracePt t="170457" x="1685925" y="3252788"/>
          <p14:tracePt t="170484" x="1681163" y="3252788"/>
          <p14:tracePt t="170493" x="1681163" y="3248025"/>
          <p14:tracePt t="170534" x="1681163" y="3241675"/>
          <p14:tracePt t="170974" x="1674813" y="3241675"/>
          <p14:tracePt t="170983" x="1670050" y="3241675"/>
          <p14:tracePt t="170994" x="1663700" y="3241675"/>
          <p14:tracePt t="171006" x="1658938" y="3241675"/>
          <p14:tracePt t="171025" x="1654175" y="3241675"/>
          <p14:tracePt t="173405" x="1724025" y="3605213"/>
          <p14:tracePt t="173414" x="1724025" y="3621088"/>
          <p14:tracePt t="173433" x="1724025" y="3625850"/>
          <p14:tracePt t="173513" x="1724025" y="3632200"/>
          <p14:tracePt t="173524" x="1724025" y="3636963"/>
          <p14:tracePt t="173533" x="1724025" y="3641725"/>
          <p14:tracePt t="173557" x="1724025" y="3668713"/>
          <p14:tracePt t="173573" x="1724025" y="3679825"/>
          <p14:tracePt t="173590" x="1724025" y="3729038"/>
          <p14:tracePt t="173606" x="1728788" y="3771900"/>
          <p14:tracePt t="173623" x="1735138" y="3787775"/>
          <p14:tracePt t="173640" x="1739900" y="3787775"/>
          <p14:tracePt t="173656" x="1746250" y="3787775"/>
          <p14:tracePt t="173673" x="1751013" y="3783013"/>
          <p14:tracePt t="173690" x="1755775" y="3771900"/>
          <p14:tracePt t="173707" x="1762125" y="3767138"/>
          <p14:tracePt t="173803" x="1766888" y="3767138"/>
          <p14:tracePt t="173884" x="1755775" y="3767138"/>
          <p14:tracePt t="173894" x="1751013" y="3767138"/>
          <p14:tracePt t="173903" x="1739900" y="3767138"/>
          <p14:tracePt t="173914" x="1735138" y="3771900"/>
          <p14:tracePt t="173925" x="1728788" y="3771900"/>
          <p14:tracePt t="173940" x="1724025" y="3776663"/>
          <p14:tracePt t="173957" x="1697038" y="3810000"/>
          <p14:tracePt t="173973" x="1692275" y="3814763"/>
          <p14:tracePt t="174006" x="1692275" y="3821113"/>
          <p14:tracePt t="175324" x="1708150" y="3832225"/>
          <p14:tracePt t="175333" x="1751013" y="3875088"/>
          <p14:tracePt t="175344" x="1816100" y="3922713"/>
          <p14:tracePt t="175356" x="1863725" y="3960813"/>
          <p14:tracePt t="175390" x="1885950" y="4030663"/>
          <p14:tracePt t="175423" x="1885950" y="4113213"/>
          <p14:tracePt t="175473" x="1874838" y="4113213"/>
          <p14:tracePt t="175534" x="1870075" y="4113213"/>
          <p14:tracePt t="175613" x="1863725" y="4113213"/>
          <p14:tracePt t="175634" x="1858963" y="4113213"/>
          <p14:tracePt t="175653" x="1854200" y="4113213"/>
          <p14:tracePt t="175664" x="1847850" y="4113213"/>
          <p14:tracePt t="175676" x="1843088" y="4113213"/>
          <p14:tracePt t="179055" x="1762125" y="4387850"/>
          <p14:tracePt t="179254" x="1762125" y="4394200"/>
          <p14:tracePt t="179494" x="1755775" y="4394200"/>
          <p14:tracePt t="179534" x="1751013" y="4394200"/>
          <p14:tracePt t="179633" x="1746250" y="4394200"/>
          <p14:tracePt t="179713" x="1766888" y="4414838"/>
          <p14:tracePt t="179724" x="1789113" y="4437063"/>
          <p14:tracePt t="179733" x="1793875" y="4441825"/>
          <p14:tracePt t="179743" x="1809750" y="4464050"/>
          <p14:tracePt t="179756" x="1816100" y="4468813"/>
          <p14:tracePt t="179773" x="1820863" y="4475163"/>
          <p14:tracePt t="179790" x="1820863" y="4479925"/>
          <p14:tracePt t="179894" x="1820863" y="4491038"/>
          <p14:tracePt t="179903" x="1827213" y="4495800"/>
          <p14:tracePt t="179924" x="1827213" y="4502150"/>
          <p14:tracePt t="179933" x="1827213" y="4506913"/>
          <p14:tracePt t="179954" x="1827213" y="4511675"/>
          <p14:tracePt t="180124" x="1831975" y="4511675"/>
          <p14:tracePt t="180144" x="1836738" y="4518025"/>
          <p14:tracePt t="180193" x="1843088" y="4518025"/>
          <p14:tracePt t="180793" x="1847850" y="4518025"/>
          <p14:tracePt t="180813" x="1854200" y="4518025"/>
          <p14:tracePt t="180933" x="1858963" y="4518025"/>
          <p14:tracePt t="180953" x="1863725" y="4522788"/>
          <p14:tracePt t="180964" x="1870075" y="4522788"/>
          <p14:tracePt t="180975" x="1874838" y="4529138"/>
          <p14:tracePt t="182514" x="1874838" y="4522788"/>
          <p14:tracePt t="182524" x="1874838" y="4518025"/>
          <p14:tracePt t="182533" x="1874838" y="4502150"/>
          <p14:tracePt t="182544" x="1874838" y="4484688"/>
          <p14:tracePt t="182573" x="1901825" y="4437063"/>
          <p14:tracePt t="182606" x="1935163" y="4360863"/>
          <p14:tracePt t="182640" x="1946275" y="4329113"/>
          <p14:tracePt t="182656" x="1951038" y="4322763"/>
          <p14:tracePt t="183914" x="1951038" y="4306888"/>
          <p14:tracePt t="183925" x="1951038" y="4257675"/>
          <p14:tracePt t="183933" x="1951038" y="4230688"/>
          <p14:tracePt t="183943" x="1939925" y="4187825"/>
          <p14:tracePt t="183973" x="1912938" y="4079875"/>
          <p14:tracePt t="184006" x="1863725" y="3956050"/>
          <p14:tracePt t="184040" x="1854200" y="3879850"/>
          <p14:tracePt t="184056" x="1827213" y="3821113"/>
          <p14:tracePt t="184073" x="1816100" y="3783013"/>
          <p14:tracePt t="184090" x="1793875" y="3740150"/>
          <p14:tracePt t="184106" x="1762125" y="3679825"/>
          <p14:tracePt t="184123" x="1746250" y="3659188"/>
          <p14:tracePt t="184139" x="1739900" y="3632200"/>
          <p14:tracePt t="184156" x="1728788" y="3614738"/>
          <p14:tracePt t="184173" x="1719263" y="3598863"/>
          <p14:tracePt t="184189" x="1708150" y="3567113"/>
          <p14:tracePt t="184206" x="1692275" y="3517900"/>
          <p14:tracePt t="184223" x="1685925" y="3490913"/>
          <p14:tracePt t="184240" x="1670050" y="3405188"/>
          <p14:tracePt t="184256" x="1654175" y="3317875"/>
          <p14:tracePt t="184273" x="1643063" y="3275013"/>
          <p14:tracePt t="184289" x="1636713" y="3205163"/>
          <p14:tracePt t="184306" x="1616075" y="3155950"/>
          <p14:tracePt t="184323" x="1604963" y="3101975"/>
          <p14:tracePt t="184339" x="1589088" y="3043238"/>
          <p14:tracePt t="184356" x="1562100" y="3009900"/>
          <p14:tracePt t="184373" x="1546225" y="2994025"/>
          <p14:tracePt t="184389" x="1485900" y="2967038"/>
          <p14:tracePt t="184406" x="1420813" y="2955925"/>
          <p14:tracePt t="184423" x="1389063" y="2951163"/>
          <p14:tracePt t="184439" x="1328738" y="2951163"/>
          <p14:tracePt t="184457" x="1254125" y="2987675"/>
          <p14:tracePt t="184473" x="1227138" y="3005138"/>
          <p14:tracePt t="184490" x="1177925" y="3059113"/>
          <p14:tracePt t="184506" x="1139825" y="3128963"/>
          <p14:tracePt t="184523" x="1123950" y="3151188"/>
          <p14:tracePt t="184540" x="1112838" y="3209925"/>
          <p14:tracePt t="184556" x="1112838" y="3259138"/>
          <p14:tracePt t="184573" x="1112838" y="3275013"/>
          <p14:tracePt t="184590" x="1119188" y="3297238"/>
          <p14:tracePt t="184606" x="1146175" y="3306763"/>
          <p14:tracePt t="184623" x="1162050" y="3306763"/>
          <p14:tracePt t="184640" x="1177925" y="3306763"/>
          <p14:tracePt t="184656" x="1189038" y="3306763"/>
          <p14:tracePt t="184694" x="1193800" y="3306763"/>
          <p14:tracePt t="184943" x="1189038" y="3306763"/>
          <p14:tracePt t="184953" x="1184275" y="3306763"/>
          <p14:tracePt t="184964" x="1177925" y="3306763"/>
          <p14:tracePt t="184975" x="1166813" y="3306763"/>
          <p14:tracePt t="185006" x="1166813" y="3313113"/>
          <p14:tracePt t="188485" x="2090738" y="3340100"/>
          <p14:tracePt t="188494" x="2393950" y="3340100"/>
          <p14:tracePt t="188503" x="2497138" y="3340100"/>
          <p14:tracePt t="188514" x="2582863" y="3340100"/>
          <p14:tracePt t="188525" x="2708275" y="3340100"/>
          <p14:tracePt t="188540" x="2728913" y="3340100"/>
          <p14:tracePt t="188573" x="2778125" y="3317875"/>
          <p14:tracePt t="188606" x="2816225" y="3302000"/>
          <p14:tracePt t="188640" x="2820988" y="3302000"/>
          <p14:tracePt t="188656" x="2832100" y="3302000"/>
          <p14:tracePt t="188673" x="2843213" y="3306763"/>
          <p14:tracePt t="188690" x="2859088" y="3317875"/>
          <p14:tracePt t="188706" x="2870200" y="3324225"/>
          <p14:tracePt t="188723" x="2886075" y="3324225"/>
          <p14:tracePt t="188740" x="2913063" y="3324225"/>
          <p14:tracePt t="188756" x="2944813" y="3324225"/>
          <p14:tracePt t="188773" x="2971800" y="3324225"/>
          <p14:tracePt t="188790" x="3016250" y="3313113"/>
          <p14:tracePt t="188806" x="3063875" y="3306763"/>
          <p14:tracePt t="188823" x="3117850" y="3290888"/>
          <p14:tracePt t="188840" x="3214688" y="3270250"/>
          <p14:tracePt t="188856" x="3275013" y="3259138"/>
          <p14:tracePt t="188873" x="3313113" y="3259138"/>
          <p14:tracePt t="188889" x="3344863" y="3252788"/>
          <p14:tracePt t="188906" x="3378200" y="3241675"/>
          <p14:tracePt t="188923" x="3398838" y="3241675"/>
          <p14:tracePt t="188939" x="3405188" y="3241675"/>
          <p14:tracePt t="188964" x="3409950" y="3241675"/>
          <p14:tracePt t="189043" x="3409950" y="3236913"/>
          <p14:tracePt t="189144" x="3414713" y="3236913"/>
          <p14:tracePt t="189164" x="3425825" y="3232150"/>
          <p14:tracePt t="189175" x="3432175" y="3232150"/>
          <p14:tracePt t="189194" x="3436938" y="3232150"/>
          <p14:tracePt t="189203" x="3441700" y="3225800"/>
          <p14:tracePt t="189213" x="3448050" y="3225800"/>
          <p14:tracePt t="189224" x="3459163" y="3221038"/>
          <p14:tracePt t="189240" x="3468688" y="3221038"/>
          <p14:tracePt t="189256" x="3513138" y="3221038"/>
          <p14:tracePt t="189273" x="3540125" y="3221038"/>
          <p14:tracePt t="189289" x="3675063" y="3221038"/>
          <p14:tracePt t="189306" x="3863975" y="3221038"/>
          <p14:tracePt t="189323" x="3949700" y="3221038"/>
          <p14:tracePt t="189340" x="4198938" y="3225800"/>
          <p14:tracePt t="189356" x="4398963" y="3225800"/>
          <p14:tracePt t="189373" x="4475163" y="3225800"/>
          <p14:tracePt t="189390" x="4664075" y="3225800"/>
          <p14:tracePt t="189406" x="4814888" y="3225800"/>
          <p14:tracePt t="189423" x="4868863" y="3225800"/>
          <p14:tracePt t="189439" x="4945063" y="3225800"/>
          <p14:tracePt t="189457" x="4976813" y="3221038"/>
          <p14:tracePt t="189473" x="5014913" y="3221038"/>
          <p14:tracePt t="189490" x="5084763" y="3221038"/>
          <p14:tracePt t="189506" x="5122863" y="3221038"/>
          <p14:tracePt t="189523" x="5138738" y="3221038"/>
          <p14:tracePt t="189539" x="5145088" y="3221038"/>
          <p14:tracePt t="189594" x="5145088" y="3214688"/>
          <p14:tracePt t="190494" x="5129213" y="3214688"/>
          <p14:tracePt t="190504" x="5064125" y="3214688"/>
          <p14:tracePt t="190514" x="4884738" y="3225800"/>
          <p14:tracePt t="190524" x="4772025" y="3236913"/>
          <p14:tracePt t="190556" x="4437063" y="3221038"/>
          <p14:tracePt t="190590" x="4360863" y="3205163"/>
          <p14:tracePt t="190623" x="4360863" y="3182938"/>
          <p14:tracePt t="190640" x="4360863" y="3167063"/>
          <p14:tracePt t="190656" x="4360863" y="3140075"/>
          <p14:tracePt t="190673" x="4360863" y="3124200"/>
          <p14:tracePt t="190690" x="4360863" y="3106738"/>
          <p14:tracePt t="190706" x="4360863" y="3097213"/>
          <p14:tracePt t="190723" x="4360863" y="3090863"/>
          <p14:tracePt t="190739" x="4360863" y="3086100"/>
          <p14:tracePt t="190756" x="4371975" y="3079750"/>
          <p14:tracePt t="190773" x="4376738" y="3079750"/>
          <p14:tracePt t="190790" x="4398963" y="3074988"/>
          <p14:tracePt t="190806" x="4414838" y="3070225"/>
          <p14:tracePt t="191024" x="4410075" y="3074988"/>
          <p14:tracePt t="191144" x="4403725" y="3074988"/>
          <p14:tracePt t="191154" x="4394200" y="3086100"/>
          <p14:tracePt t="191164" x="4383088" y="3086100"/>
          <p14:tracePt t="191175" x="4367213" y="3097213"/>
          <p14:tracePt t="191189" x="4349750" y="3097213"/>
          <p14:tracePt t="191207" x="4322763" y="3106738"/>
          <p14:tracePt t="191240" x="4306888" y="3106738"/>
          <p14:tracePt t="191256" x="4275138" y="3113088"/>
          <p14:tracePt t="191273" x="4225925" y="3124200"/>
          <p14:tracePt t="191290" x="4095750" y="3128963"/>
          <p14:tracePt t="191306" x="3998913" y="3151188"/>
          <p14:tracePt t="191323" x="3949700" y="3155950"/>
          <p14:tracePt t="191339" x="3906838" y="3155950"/>
          <p14:tracePt t="191384" x="3902075" y="3155950"/>
          <p14:tracePt t="192823" x="3895725" y="3160713"/>
          <p14:tracePt t="192833" x="3886200" y="3160713"/>
          <p14:tracePt t="192845" x="3863975" y="3167063"/>
          <p14:tracePt t="192856" x="3859213" y="3167063"/>
          <p14:tracePt t="192890" x="3848100" y="3167063"/>
          <p14:tracePt t="192983" x="3848100" y="3171825"/>
          <p14:tracePt t="198206" x="2674938" y="3983038"/>
          <p14:tracePt t="198213" x="2598738" y="3994150"/>
          <p14:tracePt t="198225" x="2497138" y="4014788"/>
          <p14:tracePt t="198239" x="2470150" y="4014788"/>
          <p14:tracePt t="198273" x="2290763" y="4014788"/>
          <p14:tracePt t="198306" x="2085975" y="4014788"/>
          <p14:tracePt t="198339" x="2054225" y="4014788"/>
          <p14:tracePt t="198474" x="2058988" y="4010025"/>
          <p14:tracePt t="198483" x="2070100" y="3983038"/>
          <p14:tracePt t="198493" x="2070100" y="3971925"/>
          <p14:tracePt t="198513" x="2070100" y="3967163"/>
          <p14:tracePt t="198524" x="2070100" y="3960813"/>
          <p14:tracePt t="198539" x="2070100" y="3949700"/>
          <p14:tracePt t="198556" x="2070100" y="3944938"/>
          <p14:tracePt t="198573" x="2070100" y="3940175"/>
          <p14:tracePt t="198589" x="2043113" y="3917950"/>
          <p14:tracePt t="198606" x="1982788" y="3895725"/>
          <p14:tracePt t="198623" x="1951038" y="3890963"/>
          <p14:tracePt t="198639" x="1917700" y="3868738"/>
          <p14:tracePt t="198656" x="1917700" y="3863975"/>
          <p14:tracePt t="198733" x="1912938" y="3863975"/>
          <p14:tracePt t="198744" x="1885950" y="3859213"/>
          <p14:tracePt t="198754" x="1874838" y="3852863"/>
          <p14:tracePt t="198764" x="1863725" y="3852863"/>
          <p14:tracePt t="198775" x="1843088" y="3841750"/>
          <p14:tracePt t="198789" x="1831975" y="3836988"/>
          <p14:tracePt t="198806" x="1820863" y="3821113"/>
          <p14:tracePt t="198823" x="1820863" y="3814763"/>
          <p14:tracePt t="198839" x="1820863" y="3794125"/>
          <p14:tracePt t="198856" x="1827213" y="3787775"/>
          <p14:tracePt t="198873" x="1827213" y="3783013"/>
          <p14:tracePt t="198913" x="1831975" y="3776663"/>
          <p14:tracePt t="198924" x="1847850" y="3760788"/>
          <p14:tracePt t="198939" x="1858963" y="3756025"/>
          <p14:tracePt t="198956" x="1885950" y="3733800"/>
          <p14:tracePt t="198973" x="1890713" y="3729038"/>
          <p14:tracePt t="199013" x="1890713" y="3722688"/>
          <p14:tracePt t="199024" x="1901825" y="3713163"/>
          <p14:tracePt t="199039" x="1908175" y="3706813"/>
          <p14:tracePt t="199056" x="1912938" y="3695700"/>
          <p14:tracePt t="199824" x="1966913" y="3695700"/>
          <p14:tracePt t="199833" x="2016125" y="3702050"/>
          <p14:tracePt t="199844" x="2036763" y="3702050"/>
          <p14:tracePt t="199856" x="2070100" y="3706813"/>
          <p14:tracePt t="199889" x="2090738" y="3713163"/>
          <p14:tracePt t="199923" x="2097088" y="3713163"/>
          <p14:tracePt t="199956" x="2108200" y="3713163"/>
          <p14:tracePt t="199973" x="2124075" y="3722688"/>
          <p14:tracePt t="199989" x="2135188" y="3722688"/>
          <p14:tracePt t="200103" x="2139950" y="3722688"/>
          <p14:tracePt t="201133" x="2108200" y="3722688"/>
          <p14:tracePt t="201146" x="2081213" y="3722688"/>
          <p14:tracePt t="201153" x="2020888" y="3722688"/>
          <p14:tracePt t="201175" x="1966913" y="3722688"/>
          <p14:tracePt t="201189" x="1946275" y="3722688"/>
          <p14:tracePt t="201223" x="1928813" y="3722688"/>
          <p14:tracePt t="201256" x="1881188" y="3713163"/>
          <p14:tracePt t="201273" x="1858963" y="3706813"/>
          <p14:tracePt t="201289" x="1773238" y="3663950"/>
          <p14:tracePt t="201306" x="1697038" y="3621088"/>
          <p14:tracePt t="201323" x="1670050" y="3614738"/>
          <p14:tracePt t="201339" x="1663700" y="3614738"/>
          <p14:tracePt t="201356" x="1658938" y="3609975"/>
          <p14:tracePt t="201423" x="1654175" y="3609975"/>
          <p14:tracePt t="201427" x="1654175" y="3605213"/>
          <p14:tracePt t="201440" x="1654175" y="3594100"/>
          <p14:tracePt t="201456" x="1658938" y="3582988"/>
          <p14:tracePt t="201473" x="1670050" y="3567113"/>
          <p14:tracePt t="201490" x="1681163" y="3556000"/>
          <p14:tracePt t="201506" x="1685925" y="3556000"/>
          <p14:tracePt t="201523" x="1692275" y="3551238"/>
          <p14:tracePt t="201539" x="1697038" y="3551238"/>
          <p14:tracePt t="201834" x="1701800" y="3544888"/>
          <p14:tracePt t="201844" x="1728788" y="3544888"/>
          <p14:tracePt t="201853" x="1755775" y="3544888"/>
          <p14:tracePt t="201863" x="1804988" y="3544888"/>
          <p14:tracePt t="201875" x="1831975" y="3544888"/>
          <p14:tracePt t="201889" x="1854200" y="3544888"/>
          <p14:tracePt t="201906" x="1881188" y="3560763"/>
          <p14:tracePt t="205774" x="1400175" y="3524250"/>
          <p14:tracePt t="205853" x="1409700" y="3524250"/>
          <p14:tracePt t="205864" x="1447800" y="3524250"/>
          <p14:tracePt t="205875" x="1485900" y="3517900"/>
          <p14:tracePt t="205883" x="1546225" y="3490913"/>
          <p14:tracePt t="205906" x="1577975" y="3479800"/>
          <p14:tracePt t="205939" x="1631950" y="3495675"/>
          <p14:tracePt t="205956" x="1663700" y="3495675"/>
          <p14:tracePt t="205973" x="1719263" y="3495675"/>
          <p14:tracePt t="205989" x="1836738" y="3513138"/>
          <p14:tracePt t="206006" x="2027238" y="3524250"/>
          <p14:tracePt t="206023" x="2155825" y="3524250"/>
          <p14:tracePt t="206039" x="2328863" y="3524250"/>
          <p14:tracePt t="206056" x="2544763" y="3513138"/>
          <p14:tracePt t="206073" x="2647950" y="3513138"/>
          <p14:tracePt t="206089" x="2697163" y="3517900"/>
          <p14:tracePt t="206106" x="2713038" y="3540125"/>
          <p14:tracePt t="206123" x="2717800" y="3540125"/>
          <p14:tracePt t="206139" x="2755900" y="3556000"/>
          <p14:tracePt t="206156" x="2798763" y="3571875"/>
          <p14:tracePt t="206173" x="2809875" y="3578225"/>
          <p14:tracePt t="206189" x="2852738" y="3598863"/>
          <p14:tracePt t="206206" x="2870200" y="3609975"/>
          <p14:tracePt t="206223" x="2870200" y="3614738"/>
          <p14:tracePt t="206240" x="2874963" y="3621088"/>
          <p14:tracePt t="206283" x="2874963" y="3625850"/>
          <p14:tracePt t="206293" x="2870200" y="3625850"/>
          <p14:tracePt t="206304" x="2852738" y="3625850"/>
          <p14:tracePt t="206313" x="2843213" y="3625850"/>
          <p14:tracePt t="206324" x="2832100" y="3625850"/>
          <p14:tracePt t="206339" x="2825750" y="3625850"/>
          <p14:tracePt t="206356" x="2805113" y="3625850"/>
          <p14:tracePt t="206373" x="2798763" y="3625850"/>
          <p14:tracePt t="206389" x="2782888" y="3625850"/>
          <p14:tracePt t="206443" x="2782888" y="3632200"/>
          <p14:tracePt t="209245" x="3306763" y="3886200"/>
          <p14:tracePt t="209253" x="3441700" y="3886200"/>
          <p14:tracePt t="209264" x="3533775" y="3886200"/>
          <p14:tracePt t="209275" x="3668713" y="3886200"/>
          <p14:tracePt t="209289" x="3744913" y="3886200"/>
          <p14:tracePt t="209306" x="3902075" y="3863975"/>
          <p14:tracePt t="209323" x="3929063" y="3859213"/>
          <p14:tracePt t="209339" x="3971925" y="3859213"/>
          <p14:tracePt t="209373" x="4014788" y="3841750"/>
          <p14:tracePt t="209406" x="4133850" y="3836988"/>
          <p14:tracePt t="209439" x="4264025" y="3836988"/>
          <p14:tracePt t="209457" x="4333875" y="3848100"/>
          <p14:tracePt t="209473" x="4349750" y="3852863"/>
          <p14:tracePt t="209489" x="4387850" y="3868738"/>
          <p14:tracePt t="209506" x="4398963" y="3875088"/>
          <p14:tracePt t="209523" x="4410075" y="3879850"/>
          <p14:tracePt t="209539" x="4457700" y="3879850"/>
          <p14:tracePt t="209556" x="4518025" y="3879850"/>
          <p14:tracePt t="209573" x="4560888" y="3879850"/>
          <p14:tracePt t="209589" x="4621213" y="3879850"/>
          <p14:tracePt t="209606" x="4648200" y="3879850"/>
          <p14:tracePt t="209674" x="4652963" y="3868738"/>
          <p14:tracePt t="209683" x="4657725" y="3852863"/>
          <p14:tracePt t="209694" x="4664075" y="3841750"/>
          <p14:tracePt t="209706" x="4668838" y="3836988"/>
          <p14:tracePt t="209723" x="4675188" y="3825875"/>
          <p14:tracePt t="209754" x="4675188" y="3821113"/>
          <p14:tracePt t="209805" x="4668838" y="3821113"/>
          <p14:tracePt t="209813" x="4657725" y="3825875"/>
          <p14:tracePt t="209824" x="4652963" y="3825875"/>
          <p14:tracePt t="209839" x="4648200" y="3832225"/>
          <p14:tracePt t="209856" x="4641850" y="3836988"/>
          <p14:tracePt t="209889" x="4625975" y="3848100"/>
          <p14:tracePt t="209906" x="4556125" y="3859213"/>
          <p14:tracePt t="209923" x="4518025" y="3868738"/>
          <p14:tracePt t="209939" x="4387850" y="3886200"/>
          <p14:tracePt t="209956" x="4318000" y="3895725"/>
          <p14:tracePt t="209973" x="4313238" y="3895725"/>
          <p14:tracePt t="209989" x="4306888" y="3895725"/>
          <p14:tracePt t="210006" x="4302125" y="3895725"/>
          <p14:tracePt t="210023" x="4286250" y="3895725"/>
          <p14:tracePt t="210039" x="4149725" y="3895725"/>
          <p14:tracePt t="210056" x="3971925" y="3895725"/>
          <p14:tracePt t="210073" x="3895725" y="3895725"/>
          <p14:tracePt t="210089" x="3717925" y="3906838"/>
          <p14:tracePt t="210106" x="3625850" y="3906838"/>
          <p14:tracePt t="210123" x="3605213" y="3902075"/>
          <p14:tracePt t="210139" x="3594100" y="3902075"/>
          <p14:tracePt t="210156" x="3578225" y="3902075"/>
          <p14:tracePt t="210173" x="3567113" y="3902075"/>
          <p14:tracePt t="210189" x="3506788" y="3902075"/>
          <p14:tracePt t="210206" x="3452813" y="3902075"/>
          <p14:tracePt t="210223" x="3425825" y="3902075"/>
          <p14:tracePt t="210239" x="3378200" y="3902075"/>
          <p14:tracePt t="210256" x="3371850" y="3895725"/>
          <p14:tracePt t="210733" x="3367088" y="3895725"/>
          <p14:tracePt t="210744" x="3360738" y="3895725"/>
          <p14:tracePt t="210754" x="3355975" y="3895725"/>
          <p14:tracePt t="210764" x="3351213" y="3895725"/>
          <p14:tracePt t="210789" x="3344863" y="3895725"/>
          <p14:tracePt t="210833" x="3344863" y="3902075"/>
          <p14:tracePt t="210856" x="3355975" y="3913188"/>
          <p14:tracePt t="210873" x="3382963" y="3913188"/>
          <p14:tracePt t="210889" x="3425825" y="3913188"/>
          <p14:tracePt t="210906" x="3432175" y="3917950"/>
          <p14:tracePt t="211064" x="3448050" y="3917950"/>
          <p14:tracePt t="211074" x="3506788" y="3906838"/>
          <p14:tracePt t="211083" x="3578225" y="3890963"/>
          <p14:tracePt t="211093" x="3717925" y="3868738"/>
          <p14:tracePt t="211106" x="3841750" y="3868738"/>
          <p14:tracePt t="211123" x="3967163" y="3868738"/>
          <p14:tracePt t="211139" x="4279900" y="3886200"/>
          <p14:tracePt t="211156" x="4376738" y="3913188"/>
          <p14:tracePt t="211173" x="4383088" y="3913188"/>
          <p14:tracePt t="211263" x="4383088" y="3906838"/>
          <p14:tracePt t="211275" x="4371975" y="3890963"/>
          <p14:tracePt t="211283" x="4318000" y="3886200"/>
          <p14:tracePt t="211294" x="4268788" y="3875088"/>
          <p14:tracePt t="211306" x="4167188" y="3863975"/>
          <p14:tracePt t="211323" x="4102100" y="3863975"/>
          <p14:tracePt t="211339" x="3895725" y="3836988"/>
          <p14:tracePt t="211356" x="3778250" y="3814763"/>
          <p14:tracePt t="211373" x="3729038" y="3810000"/>
          <p14:tracePt t="211389" x="3621088" y="3798888"/>
          <p14:tracePt t="211406" x="3506788" y="3798888"/>
          <p14:tracePt t="211423" x="3452813" y="3805238"/>
          <p14:tracePt t="211439" x="3290888" y="3814763"/>
          <p14:tracePt t="211456" x="3160713" y="3814763"/>
          <p14:tracePt t="211473" x="3086100" y="3814763"/>
          <p14:tracePt t="211489" x="3048000" y="3814763"/>
          <p14:tracePt t="211506" x="3021013" y="3805238"/>
          <p14:tracePt t="211523" x="2982913" y="3805238"/>
          <p14:tracePt t="211539" x="2874963" y="3805238"/>
          <p14:tracePt t="211556" x="2713038" y="3810000"/>
          <p14:tracePt t="211573" x="2555875" y="3810000"/>
          <p14:tracePt t="211589" x="2416175" y="3810000"/>
          <p14:tracePt t="211606" x="2254250" y="3810000"/>
          <p14:tracePt t="211623" x="2178050" y="3810000"/>
          <p14:tracePt t="211639" x="2108200" y="3798888"/>
          <p14:tracePt t="211656" x="1978025" y="3798888"/>
          <p14:tracePt t="211673" x="1881188" y="3787775"/>
          <p14:tracePt t="211689" x="1751013" y="3783013"/>
          <p14:tracePt t="211706" x="1573213" y="3783013"/>
          <p14:tracePt t="211723" x="1470025" y="3771900"/>
          <p14:tracePt t="211739" x="1389063" y="3767138"/>
          <p14:tracePt t="211756" x="1355725" y="3760788"/>
          <p14:tracePt t="211773" x="1350963" y="3760788"/>
          <p14:tracePt t="211790" x="1339850" y="3756025"/>
          <p14:tracePt t="211806" x="1335088" y="3744913"/>
          <p14:tracePt t="211823" x="1335088" y="3740150"/>
          <p14:tracePt t="211839" x="1328738" y="3713163"/>
          <p14:tracePt t="211856" x="1346200" y="3641725"/>
          <p14:tracePt t="211873" x="1377950" y="3609975"/>
          <p14:tracePt t="211889" x="1528763" y="3486150"/>
          <p14:tracePt t="211906" x="1809750" y="3382963"/>
          <p14:tracePt t="211923" x="1901825" y="3360738"/>
          <p14:tracePt t="211939" x="2090738" y="3340100"/>
          <p14:tracePt t="211956" x="2182813" y="3344863"/>
          <p14:tracePt t="211973" x="2205038" y="3367088"/>
          <p14:tracePt t="211989" x="2281238" y="3409950"/>
          <p14:tracePt t="212006" x="2371725" y="3463925"/>
          <p14:tracePt t="212023" x="2398713" y="3479800"/>
          <p14:tracePt t="212039" x="2524125" y="3533775"/>
          <p14:tracePt t="212056" x="2697163" y="3582988"/>
          <p14:tracePt t="212073" x="2762250" y="3605213"/>
          <p14:tracePt t="212089" x="2901950" y="3632200"/>
          <p14:tracePt t="212106" x="2998788" y="3668713"/>
          <p14:tracePt t="212123" x="3032125" y="3686175"/>
          <p14:tracePt t="212139" x="3117850" y="3717925"/>
          <p14:tracePt t="212156" x="3194050" y="3749675"/>
          <p14:tracePt t="212173" x="3205163" y="3756025"/>
          <p14:tracePt t="212189" x="3236913" y="3771900"/>
          <p14:tracePt t="212206" x="3263900" y="3776663"/>
          <p14:tracePt t="212223" x="3275013" y="3783013"/>
          <p14:tracePt t="212239" x="3317875" y="3787775"/>
          <p14:tracePt t="212256" x="3344863" y="3805238"/>
          <p14:tracePt t="212273" x="3371850" y="3805238"/>
          <p14:tracePt t="212289" x="3414713" y="3810000"/>
          <p14:tracePt t="212306" x="3436938" y="3810000"/>
          <p14:tracePt t="212323" x="3441700" y="3810000"/>
          <p14:tracePt t="212339" x="3441700" y="3805238"/>
          <p14:tracePt t="212356" x="3448050" y="3798888"/>
          <p14:tracePt t="212933" x="3452813" y="3798888"/>
          <p14:tracePt t="212944" x="3513138" y="3798888"/>
          <p14:tracePt t="212953" x="3567113" y="3798888"/>
          <p14:tracePt t="212964" x="3625850" y="3798888"/>
          <p14:tracePt t="212975" x="3740150" y="3810000"/>
          <p14:tracePt t="213006" x="4032250" y="3810000"/>
          <p14:tracePt t="213039" x="4286250" y="3810000"/>
          <p14:tracePt t="213073" x="4410075" y="3805238"/>
          <p14:tracePt t="213089" x="4441825" y="3805238"/>
          <p14:tracePt t="213106" x="4468813" y="3805238"/>
          <p14:tracePt t="213123" x="4479925" y="3805238"/>
          <p14:tracePt t="213139" x="4540250" y="3805238"/>
          <p14:tracePt t="213156" x="4572000" y="3805238"/>
          <p14:tracePt t="213173" x="4576763" y="3805238"/>
          <p14:tracePt t="213189" x="4594225" y="3805238"/>
          <p14:tracePt t="213206" x="4621213" y="3821113"/>
          <p14:tracePt t="213223" x="4641850" y="3825875"/>
          <p14:tracePt t="213239" x="4657725" y="3832225"/>
          <p14:tracePt t="213256" x="4668838" y="3832225"/>
          <p14:tracePt t="213294" x="4675188" y="3832225"/>
          <p14:tracePt t="213306" x="4684713" y="3832225"/>
          <p14:tracePt t="213323" x="4695825" y="3832225"/>
          <p14:tracePt t="213339" x="4738688" y="3841750"/>
          <p14:tracePt t="213356" x="4772025" y="3859213"/>
          <p14:tracePt t="213373" x="4794250" y="3863975"/>
          <p14:tracePt t="213389" x="4821238" y="3868738"/>
          <p14:tracePt t="213406" x="4852988" y="3879850"/>
          <p14:tracePt t="213423" x="4875213" y="3879850"/>
          <p14:tracePt t="213439" x="4911725" y="3886200"/>
          <p14:tracePt t="213456" x="4933950" y="3886200"/>
          <p14:tracePt t="213473" x="4945063" y="3886200"/>
          <p14:tracePt t="213489" x="4949825" y="3886200"/>
          <p14:tracePt t="213563" x="4938713" y="3886200"/>
          <p14:tracePt t="213575" x="4922838" y="3886200"/>
          <p14:tracePt t="213583" x="4895850" y="3886200"/>
          <p14:tracePt t="213593" x="4837113" y="3886200"/>
          <p14:tracePt t="213606" x="4787900" y="3886200"/>
          <p14:tracePt t="213623" x="4675188" y="3879850"/>
          <p14:tracePt t="213639" x="4430713" y="3879850"/>
          <p14:tracePt t="213656" x="4140200" y="3859213"/>
          <p14:tracePt t="213673" x="4059238" y="3859213"/>
          <p14:tracePt t="213689" x="3886200" y="3859213"/>
          <p14:tracePt t="213706" x="3798888" y="3852863"/>
          <p14:tracePt t="213723" x="3783013" y="3852863"/>
          <p14:tracePt t="213739" x="3760788" y="3852863"/>
          <p14:tracePt t="213756" x="3744913" y="3852863"/>
          <p14:tracePt t="213773" x="3733800" y="3852863"/>
          <p14:tracePt t="213789" x="3717925" y="3852863"/>
          <p14:tracePt t="213806" x="3702050" y="3852863"/>
          <p14:tracePt t="213823" x="3702050" y="3848100"/>
          <p14:tracePt t="213839" x="3686175" y="3836988"/>
          <p14:tracePt t="213856" x="3659188" y="3825875"/>
          <p14:tracePt t="213873" x="3636963" y="3821113"/>
          <p14:tracePt t="213889" x="3587750" y="3805238"/>
          <p14:tracePt t="213906" x="3544888" y="3794125"/>
          <p14:tracePt t="213923" x="3524250" y="3787775"/>
          <p14:tracePt t="213939" x="3502025" y="3776663"/>
          <p14:tracePt t="213956" x="3475038" y="3771900"/>
          <p14:tracePt t="213973" x="3463925" y="3767138"/>
          <p14:tracePt t="213989" x="3425825" y="3767138"/>
          <p14:tracePt t="214006" x="3382963" y="3760788"/>
          <p14:tracePt t="214023" x="3371850" y="3760788"/>
          <p14:tracePt t="214039" x="3344863" y="3744913"/>
          <p14:tracePt t="214056" x="3313113" y="3729038"/>
          <p14:tracePt t="214073" x="3290888" y="3722688"/>
          <p14:tracePt t="214089" x="3259138" y="3695700"/>
          <p14:tracePt t="214106" x="3248025" y="3675063"/>
          <p14:tracePt t="214123" x="3243263" y="3675063"/>
          <p14:tracePt t="214139" x="3236913" y="3663950"/>
          <p14:tracePt t="214156" x="3236913" y="3659188"/>
          <p14:tracePt t="214283" x="3248025" y="3659188"/>
          <p14:tracePt t="214293" x="3270250" y="3668713"/>
          <p14:tracePt t="214303" x="3279775" y="3668713"/>
          <p14:tracePt t="214313" x="3302000" y="3675063"/>
          <p14:tracePt t="214324" x="3313113" y="3675063"/>
          <p14:tracePt t="214339" x="3324225" y="3675063"/>
          <p14:tracePt t="214356" x="3355975" y="3675063"/>
          <p14:tracePt t="214373" x="3371850" y="3675063"/>
          <p14:tracePt t="214389" x="3387725" y="3675063"/>
          <p14:tracePt t="214406" x="3409950" y="3675063"/>
          <p14:tracePt t="214423" x="3414713" y="3675063"/>
          <p14:tracePt t="214439" x="3436938" y="3675063"/>
          <p14:tracePt t="214456" x="3463925" y="3675063"/>
          <p14:tracePt t="214473" x="3475038" y="3675063"/>
          <p14:tracePt t="214489" x="3524250" y="3675063"/>
          <p14:tracePt t="214506" x="3571875" y="3675063"/>
          <p14:tracePt t="214523" x="3598863" y="3675063"/>
          <p14:tracePt t="214539" x="3659188" y="3675063"/>
          <p14:tracePt t="214556" x="3733800" y="3668713"/>
          <p14:tracePt t="214573" x="3760788" y="3668713"/>
          <p14:tracePt t="214589" x="3852863" y="3663950"/>
          <p14:tracePt t="214606" x="3956050" y="3652838"/>
          <p14:tracePt t="214623" x="3983038" y="3652838"/>
          <p14:tracePt t="214639" x="4102100" y="3648075"/>
          <p14:tracePt t="214656" x="4268788" y="3648075"/>
          <p14:tracePt t="214673" x="4367213" y="3648075"/>
          <p14:tracePt t="214689" x="4479925" y="3648075"/>
          <p14:tracePt t="214706" x="4549775" y="3648075"/>
          <p14:tracePt t="214723" x="4572000" y="3648075"/>
          <p14:tracePt t="214739" x="4630738" y="3648075"/>
          <p14:tracePt t="214756" x="4664075" y="3648075"/>
          <p14:tracePt t="214773" x="4668838" y="3648075"/>
          <p14:tracePt t="214789" x="4675188" y="3641725"/>
          <p14:tracePt t="214806" x="4679950" y="3641725"/>
          <p14:tracePt t="214823" x="4684713" y="3641725"/>
          <p14:tracePt t="214839" x="4711700" y="3641725"/>
          <p14:tracePt t="214856" x="4756150" y="3641725"/>
          <p14:tracePt t="214873" x="4783138" y="3641725"/>
          <p14:tracePt t="214889" x="4852988" y="3632200"/>
          <p14:tracePt t="214906" x="4884738" y="3632200"/>
          <p14:tracePt t="214923" x="4911725" y="3632200"/>
          <p14:tracePt t="214939" x="4945063" y="3632200"/>
          <p14:tracePt t="214956" x="4976813" y="3632200"/>
          <p14:tracePt t="214973" x="5014913" y="3632200"/>
          <p14:tracePt t="214989" x="5080000" y="3632200"/>
          <p14:tracePt t="215006" x="5160963" y="3632200"/>
          <p14:tracePt t="215023" x="5210175" y="3632200"/>
          <p14:tracePt t="215039" x="5246688" y="3632200"/>
          <p14:tracePt t="215056" x="5280025" y="3632200"/>
          <p14:tracePt t="215073" x="5302250" y="3632200"/>
          <p14:tracePt t="215089" x="5334000" y="3632200"/>
          <p14:tracePt t="215106" x="5372100" y="3632200"/>
          <p14:tracePt t="215123" x="5399088" y="3632200"/>
          <p14:tracePt t="215139" x="5426075" y="3632200"/>
          <p14:tracePt t="215156" x="5430838" y="3632200"/>
          <p14:tracePt t="215189" x="5437188" y="3625850"/>
          <p14:tracePt t="215206" x="5437188" y="3621088"/>
          <p14:tracePt t="215223" x="5441950" y="3614738"/>
          <p14:tracePt t="215256" x="5446713" y="3609975"/>
          <p14:tracePt t="215273" x="5446713" y="3605213"/>
          <p14:tracePt t="215306" x="5446713" y="3598863"/>
          <p14:tracePt t="215323" x="5446713" y="3594100"/>
          <p14:tracePt t="215434" x="5446713" y="3587750"/>
          <p14:tracePt t="215443" x="5446713" y="3582988"/>
          <p14:tracePt t="215544" x="5437188" y="3582988"/>
          <p14:tracePt t="215553" x="5414963" y="3594100"/>
          <p14:tracePt t="215564" x="5399088" y="3598863"/>
          <p14:tracePt t="215574" x="5387975" y="3605213"/>
          <p14:tracePt t="215589" x="5376863" y="3609975"/>
          <p14:tracePt t="215606" x="5372100" y="3609975"/>
          <p14:tracePt t="215622" x="5365750" y="3614738"/>
          <p14:tracePt t="215639" x="5365750" y="3621088"/>
          <p14:tracePt t="215656" x="5360988" y="3621088"/>
          <p14:tracePt t="215672" x="5360988" y="3625850"/>
          <p14:tracePt t="215834" x="5365750" y="3625850"/>
          <p14:tracePt t="215883" x="5383213" y="3625850"/>
          <p14:tracePt t="215894" x="5410200" y="3625850"/>
          <p14:tracePt t="215903" x="5430838" y="3636963"/>
          <p14:tracePt t="215913" x="5468938" y="3641725"/>
          <p14:tracePt t="215924" x="5491163" y="3652838"/>
          <p14:tracePt t="215939" x="5507038" y="3659188"/>
          <p14:tracePt t="215964" x="5507038" y="3663950"/>
          <p14:tracePt t="216413" x="5511800" y="3663950"/>
          <p14:tracePt t="216474" x="5518150" y="3663950"/>
          <p14:tracePt t="216753" x="5518150" y="3659188"/>
          <p14:tracePt t="218003" x="5453063" y="3668713"/>
          <p14:tracePt t="218013" x="5387975" y="3675063"/>
          <p14:tracePt t="218025" x="5311775" y="3675063"/>
          <p14:tracePt t="218039" x="5064125" y="3690938"/>
          <p14:tracePt t="218056" x="4814888" y="3690938"/>
          <p14:tracePt t="218089" x="4198938" y="3702050"/>
          <p14:tracePt t="218123" x="3859213" y="3717925"/>
          <p14:tracePt t="218156" x="3668713" y="3733800"/>
          <p14:tracePt t="218173" x="3594100" y="3744913"/>
          <p14:tracePt t="218189" x="3351213" y="3744913"/>
          <p14:tracePt t="218206" x="3048000" y="3756025"/>
          <p14:tracePt t="218223" x="2832100" y="3767138"/>
          <p14:tracePt t="218239" x="2659063" y="3776663"/>
          <p14:tracePt t="218256" x="2513013" y="3771900"/>
          <p14:tracePt t="218273" x="2474913" y="3771900"/>
          <p14:tracePt t="218289" x="2355850" y="3767138"/>
          <p14:tracePt t="218306" x="2290763" y="3756025"/>
          <p14:tracePt t="218339" x="2166938" y="3740150"/>
          <p14:tracePt t="218356" x="2162175" y="3740150"/>
          <p14:tracePt t="218394" x="2144713" y="3749675"/>
          <p14:tracePt t="218406" x="2124075" y="3771900"/>
          <p14:tracePt t="218423" x="2101850" y="3783013"/>
          <p14:tracePt t="218439" x="2043113" y="3810000"/>
          <p14:tracePt t="218456" x="2027238" y="3821113"/>
          <p14:tracePt t="218583" x="2020888" y="3821113"/>
          <p14:tracePt t="218603" x="2016125" y="3821113"/>
          <p14:tracePt t="218623" x="2016125" y="3814763"/>
          <p14:tracePt t="218664" x="2009775" y="3814763"/>
          <p14:tracePt t="218723" x="2005013" y="3814763"/>
          <p14:tracePt t="218733" x="1993900" y="3821113"/>
          <p14:tracePt t="218743" x="1989138" y="3825875"/>
          <p14:tracePt t="218756" x="1982788" y="3825875"/>
          <p14:tracePt t="218773" x="1982788" y="3832225"/>
          <p14:tracePt t="218789" x="1978025" y="3836988"/>
          <p14:tracePt t="218806" x="1973263" y="3852863"/>
          <p14:tracePt t="218823" x="1973263" y="3859213"/>
          <p14:tracePt t="218839" x="1962150" y="3890963"/>
          <p14:tracePt t="218856" x="1962150" y="3906838"/>
          <p14:tracePt t="218963" x="1962150" y="3913188"/>
          <p14:tracePt t="218974" x="1955800" y="3917950"/>
          <p14:tracePt t="218983" x="1955800" y="3922713"/>
          <p14:tracePt t="218993" x="1955800" y="3929063"/>
          <p14:tracePt t="219006" x="1939925" y="3940175"/>
          <p14:tracePt t="219022" x="1935163" y="3944938"/>
          <p14:tracePt t="219314" x="1917700" y="3949700"/>
          <p14:tracePt t="219324" x="1881188" y="3983038"/>
          <p14:tracePt t="219333" x="1854200" y="4021138"/>
          <p14:tracePt t="219344" x="1820863" y="4041775"/>
          <p14:tracePt t="219373" x="1746250" y="4095750"/>
          <p14:tracePt t="219406" x="1701800" y="4117975"/>
          <p14:tracePt t="219439" x="1697038" y="4122738"/>
          <p14:tracePt t="223884" x="2701925" y="4257675"/>
          <p14:tracePt t="223894" x="2713038" y="4257675"/>
          <p14:tracePt t="223903" x="2728913" y="4257675"/>
          <p14:tracePt t="223913" x="2751138" y="4252913"/>
          <p14:tracePt t="223925" x="2767013" y="4237038"/>
          <p14:tracePt t="223939" x="2820988" y="4221163"/>
          <p14:tracePt t="223956" x="2906713" y="4210050"/>
          <p14:tracePt t="223989" x="3097213" y="4210050"/>
          <p14:tracePt t="224023" x="3151188" y="4210050"/>
          <p14:tracePt t="224056" x="3171825" y="4210050"/>
          <p14:tracePt t="224073" x="3187700" y="4210050"/>
          <p14:tracePt t="224089" x="3232150" y="4203700"/>
          <p14:tracePt t="224106" x="3317875" y="4203700"/>
          <p14:tracePt t="224123" x="3355975" y="4203700"/>
          <p14:tracePt t="224139" x="3405188" y="4203700"/>
          <p14:tracePt t="224156" x="3436938" y="4203700"/>
          <p14:tracePt t="224173" x="3448050" y="4210050"/>
          <p14:tracePt t="224189" x="3506788" y="4221163"/>
          <p14:tracePt t="224206" x="3551238" y="4225925"/>
          <p14:tracePt t="224223" x="3567113" y="4225925"/>
          <p14:tracePt t="224239" x="3659188" y="4225925"/>
          <p14:tracePt t="224256" x="3751263" y="4225925"/>
          <p14:tracePt t="224272" x="3767138" y="4225925"/>
          <p14:tracePt t="224289" x="3798888" y="4225925"/>
          <p14:tracePt t="224306" x="3825875" y="4225925"/>
          <p14:tracePt t="224323" x="3848100" y="4225925"/>
          <p14:tracePt t="224339" x="3895725" y="4225925"/>
          <p14:tracePt t="224356" x="3971925" y="4225925"/>
          <p14:tracePt t="224373" x="3998913" y="4225925"/>
          <p14:tracePt t="224389" x="4075113" y="4225925"/>
          <p14:tracePt t="224406" x="4156075" y="4225925"/>
          <p14:tracePt t="224423" x="4183063" y="4225925"/>
          <p14:tracePt t="224439" x="4286250" y="4225925"/>
          <p14:tracePt t="224456" x="4349750" y="4225925"/>
          <p14:tracePt t="224473" x="4383088" y="4214813"/>
          <p14:tracePt t="224489" x="4448175" y="4210050"/>
          <p14:tracePt t="224506" x="4556125" y="4198938"/>
          <p14:tracePt t="224523" x="4594225" y="4194175"/>
          <p14:tracePt t="224539" x="4722813" y="4183063"/>
          <p14:tracePt t="224556" x="4852988" y="4176713"/>
          <p14:tracePt t="224573" x="4929188" y="4176713"/>
          <p14:tracePt t="224589" x="5053013" y="4176713"/>
          <p14:tracePt t="224606" x="5133975" y="4176713"/>
          <p14:tracePt t="224623" x="5219700" y="4176713"/>
          <p14:tracePt t="224639" x="5338763" y="4167188"/>
          <p14:tracePt t="224656" x="5387975" y="4167188"/>
          <p14:tracePt t="224673" x="5410200" y="4160838"/>
          <p14:tracePt t="224689" x="5446713" y="4149725"/>
          <p14:tracePt t="224706" x="5457825" y="4144963"/>
          <p14:tracePt t="224723" x="5468938" y="4144963"/>
          <p14:tracePt t="224739" x="5491163" y="4144963"/>
          <p14:tracePt t="224756" x="5507038" y="4144963"/>
          <p14:tracePt t="224773" x="5511800" y="4140200"/>
          <p14:tracePt t="224789" x="5518150" y="4140200"/>
          <p14:tracePt t="224806" x="5527675" y="4140200"/>
          <p14:tracePt t="224823" x="5538788" y="4140200"/>
          <p14:tracePt t="224839" x="5549900" y="4133850"/>
          <p14:tracePt t="224894" x="5549900" y="4129088"/>
          <p14:tracePt t="228883" x="5545138" y="4129088"/>
          <p14:tracePt t="229004" x="5507038" y="4140200"/>
          <p14:tracePt t="229013" x="5403850" y="4167188"/>
          <p14:tracePt t="229024" x="5226050" y="4203700"/>
          <p14:tracePt t="229039" x="4848225" y="4275138"/>
          <p14:tracePt t="229073" x="4171950" y="4414838"/>
          <p14:tracePt t="229106" x="3722688" y="4511675"/>
          <p14:tracePt t="229139" x="3702050" y="4522788"/>
          <p14:tracePt t="229156" x="3675063" y="4533900"/>
          <p14:tracePt t="229173" x="3648075" y="4545013"/>
          <p14:tracePt t="229189" x="3571875" y="4572000"/>
          <p14:tracePt t="229206" x="3502025" y="4594225"/>
          <p14:tracePt t="229223" x="3448050" y="4603750"/>
          <p14:tracePt t="229239" x="3409950" y="4610100"/>
          <p14:tracePt t="229293" x="3405188" y="4610100"/>
          <p14:tracePt t="229303" x="3382963" y="4614863"/>
          <p14:tracePt t="229313" x="3324225" y="4641850"/>
          <p14:tracePt t="229324" x="3259138" y="4664075"/>
          <p14:tracePt t="229339" x="3187700" y="4679950"/>
          <p14:tracePt t="229356" x="3059113" y="4706938"/>
          <p14:tracePt t="229373" x="2994025" y="4718050"/>
          <p14:tracePt t="229389" x="2967038" y="4718050"/>
          <p14:tracePt t="229406" x="2960688" y="4718050"/>
          <p14:tracePt t="229443" x="2955925" y="4718050"/>
          <p14:tracePt t="229464" x="2924175" y="4718050"/>
          <p14:tracePt t="229475" x="2859088" y="4729163"/>
          <p14:tracePt t="229489" x="2836863" y="4729163"/>
          <p14:tracePt t="229506" x="2789238" y="4733925"/>
          <p14:tracePt t="229539" x="2782888" y="4733925"/>
          <p14:tracePt t="229564" x="2782888" y="4729163"/>
          <p14:tracePt t="229575" x="2789238" y="4722813"/>
          <p14:tracePt t="229613" x="2789238" y="4718050"/>
          <p14:tracePt t="235395" x="2474913" y="4848225"/>
          <p14:tracePt t="235403" x="2474913" y="4841875"/>
          <p14:tracePt t="235413" x="2447925" y="4830763"/>
          <p14:tracePt t="235425" x="2425700" y="4826000"/>
          <p14:tracePt t="235439" x="2378075" y="4814888"/>
          <p14:tracePt t="235456" x="2162175" y="4803775"/>
          <p14:tracePt t="235489" x="1870075" y="4792663"/>
          <p14:tracePt t="235522" x="1663700" y="4765675"/>
          <p14:tracePt t="235556" x="1600200" y="4733925"/>
          <p14:tracePt t="235572" x="1600200" y="4729163"/>
          <p14:tracePt t="235589" x="1593850" y="4722813"/>
          <p14:tracePt t="235606" x="1589088" y="4718050"/>
          <p14:tracePt t="235703" x="1589088" y="4711700"/>
          <p14:tracePt t="235723" x="1589088" y="4706938"/>
          <p14:tracePt t="235744" x="1593850" y="4706938"/>
          <p14:tracePt t="235753" x="1609725" y="4702175"/>
          <p14:tracePt t="235764" x="1631950" y="4695825"/>
          <p14:tracePt t="235774" x="1643063" y="4695825"/>
          <p14:tracePt t="235789" x="1681163" y="4695825"/>
          <p14:tracePt t="235806" x="1724025" y="4695825"/>
          <p14:tracePt t="235823" x="1739900" y="4684713"/>
          <p14:tracePt t="235839" x="1762125" y="4684713"/>
          <p14:tracePt t="235856" x="1766888" y="4684713"/>
          <p14:tracePt t="235889" x="1773238" y="4679950"/>
          <p14:tracePt t="235906" x="1778000" y="4679950"/>
          <p14:tracePt t="235922" x="1782763" y="4675188"/>
          <p14:tracePt t="235954" x="1789113" y="4668838"/>
          <p14:tracePt t="235964" x="1816100" y="4657725"/>
          <p14:tracePt t="235974" x="1836738" y="4652963"/>
          <p14:tracePt t="235989" x="1881188" y="4637088"/>
          <p14:tracePt t="236006" x="1928813" y="4603750"/>
          <p14:tracePt t="236022" x="1973263" y="4587875"/>
          <p14:tracePt t="236039" x="2000250" y="4583113"/>
          <p14:tracePt t="236144" x="2005013" y="4583113"/>
          <p14:tracePt t="236153" x="2009775" y="4583113"/>
          <p14:tracePt t="236163" x="2036763" y="4576763"/>
          <p14:tracePt t="236175" x="2090738" y="4556125"/>
          <p14:tracePt t="236189" x="2117725" y="4549775"/>
          <p14:tracePt t="236206" x="2151063" y="4545013"/>
          <p14:tracePt t="238033" x="2151063" y="4556125"/>
          <p14:tracePt t="238044" x="2151063" y="4560888"/>
          <p14:tracePt t="238054" x="2151063" y="4567238"/>
          <p14:tracePt t="238063" x="2151063" y="4572000"/>
          <p14:tracePt t="238089" x="2151063" y="4583113"/>
          <p14:tracePt t="238122" x="2155825" y="4583113"/>
          <p14:tracePt t="238156" x="2155825" y="4576763"/>
          <p14:tracePt t="238172" x="2144713" y="4576763"/>
          <p14:tracePt t="238189" x="2124075" y="4572000"/>
          <p14:tracePt t="238206" x="2090738" y="4572000"/>
          <p14:tracePt t="238222" x="2054225" y="4572000"/>
          <p14:tracePt t="238239" x="1951038" y="4572000"/>
          <p14:tracePt t="238256" x="1881188" y="4583113"/>
          <p14:tracePt t="238272" x="1827213" y="4587875"/>
          <p14:tracePt t="238289" x="1773238" y="4587875"/>
          <p14:tracePt t="238306" x="1692275" y="4598988"/>
          <p14:tracePt t="238322" x="1663700" y="4598988"/>
          <p14:tracePt t="238339" x="1647825" y="4598988"/>
          <p14:tracePt t="238356" x="1636713" y="4598988"/>
          <p14:tracePt t="238389" x="1627188" y="4598988"/>
          <p14:tracePt t="238406" x="1620838" y="4598988"/>
          <p14:tracePt t="238443" x="1616075" y="4598988"/>
          <p14:tracePt t="238474" x="1609725" y="4598988"/>
          <p14:tracePt t="238483" x="1604963" y="4598988"/>
          <p14:tracePt t="238713" x="1609725" y="4598988"/>
          <p14:tracePt t="238724" x="1658938" y="4603750"/>
          <p14:tracePt t="238733" x="1701800" y="4625975"/>
          <p14:tracePt t="238744" x="1712913" y="4625975"/>
          <p14:tracePt t="238756" x="1728788" y="4630738"/>
          <p14:tracePt t="238772" x="1735138" y="4630738"/>
          <p14:tracePt t="238789" x="1755775" y="4630738"/>
          <p14:tracePt t="238822" x="2016125" y="4610100"/>
          <p14:tracePt t="238856" x="2355850" y="4598988"/>
          <p14:tracePt t="238889" x="2366963" y="4598988"/>
          <p14:tracePt t="238906" x="2371725" y="4598988"/>
          <p14:tracePt t="238922" x="2378075" y="4598988"/>
          <p14:tracePt t="238939" x="2382838" y="4598988"/>
          <p14:tracePt t="238956" x="2393950" y="4594225"/>
          <p14:tracePt t="239023" x="2393950" y="4587875"/>
          <p14:tracePt t="239093" x="2389188" y="4587875"/>
          <p14:tracePt t="239504" x="2393950" y="4594225"/>
          <p14:tracePt t="239523" x="2398713" y="4594225"/>
          <p14:tracePt t="239543" x="2405063" y="4598988"/>
          <p14:tracePt t="239564" x="2409825" y="4598988"/>
          <p14:tracePt t="239584" x="2416175" y="4598988"/>
          <p14:tracePt t="239606" x="2420938" y="4598988"/>
          <p14:tracePt t="239624" x="2425700" y="4598988"/>
          <p14:tracePt t="239703" x="2425700" y="4603750"/>
          <p14:tracePt t="239713" x="2432050" y="4603750"/>
          <p14:tracePt t="239724" x="2432050" y="4610100"/>
          <p14:tracePt t="239754" x="2436813" y="4610100"/>
          <p14:tracePt t="239763" x="2436813" y="4614863"/>
          <p14:tracePt t="239813" x="2436813" y="4621213"/>
          <p14:tracePt t="239853" x="2436813" y="4625975"/>
          <p14:tracePt t="239863" x="2443163" y="4625975"/>
          <p14:tracePt t="239875" x="2443163" y="4630738"/>
          <p14:tracePt t="239914" x="2443163" y="4637088"/>
          <p14:tracePt t="239934" x="2443163" y="4641850"/>
          <p14:tracePt t="239963" x="2459038" y="4641850"/>
          <p14:tracePt t="239974" x="2582863" y="4648200"/>
          <p14:tracePt t="239983" x="2697163" y="4657725"/>
          <p14:tracePt t="239993" x="2913063" y="4684713"/>
          <p14:tracePt t="240006" x="3009900" y="4695825"/>
          <p14:tracePt t="240022" x="3101975" y="4706938"/>
          <p14:tracePt t="240039" x="3290888" y="4718050"/>
          <p14:tracePt t="240056" x="3367088" y="4718050"/>
          <p14:tracePt t="240093" x="3367088" y="4711700"/>
          <p14:tracePt t="240106" x="3355975" y="4711700"/>
          <p14:tracePt t="240122" x="3344863" y="4711700"/>
          <p14:tracePt t="240139" x="3324225" y="4702175"/>
          <p14:tracePt t="240156" x="3317875" y="4691063"/>
          <p14:tracePt t="240172" x="3317875" y="4684713"/>
          <p14:tracePt t="240189" x="3317875" y="4641850"/>
          <p14:tracePt t="240206" x="3394075" y="4545013"/>
          <p14:tracePt t="240222" x="3432175" y="4495800"/>
          <p14:tracePt t="240239" x="3587750" y="4425950"/>
          <p14:tracePt t="240256" x="3960813" y="4367213"/>
          <p14:tracePt t="240272" x="4095750" y="4356100"/>
          <p14:tracePt t="240289" x="4583113" y="4356100"/>
          <p14:tracePt t="240306" x="4945063" y="4356100"/>
          <p14:tracePt t="240322" x="5048250" y="4356100"/>
          <p14:tracePt t="240339" x="5165725" y="4387850"/>
          <p14:tracePt t="240356" x="5210175" y="4410075"/>
          <p14:tracePt t="240372" x="5230813" y="4414838"/>
          <p14:tracePt t="240389" x="5264150" y="4421188"/>
          <p14:tracePt t="240406" x="5291138" y="4425950"/>
          <p14:tracePt t="240422" x="5311775" y="4425950"/>
          <p14:tracePt t="240514" x="5307013" y="4425950"/>
          <p14:tracePt t="240524" x="5307013" y="4430713"/>
          <p14:tracePt t="240553" x="5307013" y="4437063"/>
          <p14:tracePt t="240563" x="5311775" y="4437063"/>
          <p14:tracePt t="240583" x="5329238" y="4437063"/>
          <p14:tracePt t="240593" x="5345113" y="4437063"/>
          <p14:tracePt t="240633" x="5349875" y="4437063"/>
          <p14:tracePt t="240683" x="5356225" y="4437063"/>
          <p14:tracePt t="240693" x="5372100" y="4437063"/>
          <p14:tracePt t="240703" x="5383213" y="4437063"/>
          <p14:tracePt t="240713" x="5403850" y="4437063"/>
          <p14:tracePt t="240724" x="5426075" y="4448175"/>
          <p14:tracePt t="240739" x="5437188" y="4448175"/>
          <p14:tracePt t="240756" x="5480050" y="4457700"/>
          <p14:tracePt t="240772" x="5491163" y="4457700"/>
          <p14:tracePt t="240789" x="5495925" y="4464050"/>
          <p14:tracePt t="240806" x="5507038" y="4464050"/>
          <p14:tracePt t="240822" x="5511800" y="4464050"/>
          <p14:tracePt t="240839" x="5545138" y="4468813"/>
          <p14:tracePt t="240856" x="5592763" y="4479925"/>
          <p14:tracePt t="240873" x="5614988" y="4484688"/>
          <p14:tracePt t="240889" x="5653088" y="4484688"/>
          <p14:tracePt t="240906" x="5668963" y="4484688"/>
          <p14:tracePt t="241074" x="5673725" y="4484688"/>
          <p14:tracePt t="241343" x="5673725" y="4491038"/>
          <p14:tracePt t="241353" x="5668963" y="4491038"/>
          <p14:tracePt t="242033" x="5653088" y="4491038"/>
          <p14:tracePt t="242044" x="5641975" y="4491038"/>
          <p14:tracePt t="242053" x="5603875" y="4491038"/>
          <p14:tracePt t="242063" x="5576888" y="4491038"/>
          <p14:tracePt t="242089" x="5414963" y="4511675"/>
          <p14:tracePt t="242122" x="5176838" y="4576763"/>
          <p14:tracePt t="242156" x="5106988" y="4664075"/>
          <p14:tracePt t="242173" x="5084763" y="4695825"/>
          <p14:tracePt t="242189" x="5003800" y="4765675"/>
          <p14:tracePt t="242206" x="4848225" y="4814888"/>
          <p14:tracePt t="242222" x="4675188" y="4826000"/>
          <p14:tracePt t="242239" x="4371975" y="4826000"/>
          <p14:tracePt t="242256" x="4214813" y="4826000"/>
          <p14:tracePt t="242272" x="4133850" y="4783138"/>
          <p14:tracePt t="242289" x="4079875" y="4745038"/>
          <p14:tracePt t="242306" x="4021138" y="4668838"/>
          <p14:tracePt t="242322" x="3976688" y="4621213"/>
          <p14:tracePt t="242339" x="3886200" y="4560888"/>
          <p14:tracePt t="242356" x="3771900" y="4484688"/>
          <p14:tracePt t="242372" x="3722688" y="4448175"/>
          <p14:tracePt t="242389" x="3695700" y="4394200"/>
          <p14:tracePt t="242406" x="3679825" y="4322763"/>
          <p14:tracePt t="242422" x="3679825" y="4295775"/>
          <p14:tracePt t="242439" x="3695700" y="4214813"/>
          <p14:tracePt t="242456" x="3760788" y="4129088"/>
          <p14:tracePt t="242472" x="3794125" y="4102100"/>
          <p14:tracePt t="242489" x="3944938" y="4014788"/>
          <p14:tracePt t="242506" x="4149725" y="3949700"/>
          <p14:tracePt t="242522" x="4252913" y="3929063"/>
          <p14:tracePt t="242539" x="4545013" y="3917950"/>
          <p14:tracePt t="242556" x="5010150" y="3917950"/>
          <p14:tracePt t="242572" x="5111750" y="3933825"/>
          <p14:tracePt t="242589" x="5307013" y="3983038"/>
          <p14:tracePt t="242606" x="5392738" y="4037013"/>
          <p14:tracePt t="242622" x="5414963" y="4059238"/>
          <p14:tracePt t="242639" x="5457825" y="4113213"/>
          <p14:tracePt t="242656" x="5484813" y="4160838"/>
          <p14:tracePt t="242672" x="5491163" y="4176713"/>
          <p14:tracePt t="242689" x="5507038" y="4225925"/>
          <p14:tracePt t="242706" x="5507038" y="4275138"/>
          <p14:tracePt t="242722" x="5511800" y="4302125"/>
          <p14:tracePt t="242739" x="5511800" y="4371975"/>
          <p14:tracePt t="242756" x="5484813" y="4457700"/>
          <p14:tracePt t="242772" x="5464175" y="4479925"/>
          <p14:tracePt t="242789" x="5349875" y="4545013"/>
          <p14:tracePt t="242806" x="5214938" y="4576763"/>
          <p14:tracePt t="242822" x="5160963" y="4587875"/>
          <p14:tracePt t="242839" x="4992688" y="4610100"/>
          <p14:tracePt t="242856" x="4852988" y="4610100"/>
          <p14:tracePt t="242873" x="4718050" y="4621213"/>
          <p14:tracePt t="242889" x="4502150" y="4625975"/>
          <p14:tracePt t="242906" x="4360863" y="4625975"/>
          <p14:tracePt t="242922" x="4302125" y="4625975"/>
          <p14:tracePt t="242939" x="4259263" y="4625975"/>
          <p14:tracePt t="243063" x="4248150" y="4625975"/>
          <p14:tracePt t="243074" x="4214813" y="4637088"/>
          <p14:tracePt t="243083" x="4176713" y="4652963"/>
          <p14:tracePt t="243093" x="4106863" y="4664075"/>
          <p14:tracePt t="243106" x="4059238" y="4668838"/>
          <p14:tracePt t="243123" x="3967163" y="4691063"/>
          <p14:tracePt t="243139" x="3836988" y="4718050"/>
          <p14:tracePt t="243156" x="3740150" y="4729163"/>
          <p14:tracePt t="243172" x="3713163" y="4733925"/>
          <p14:tracePt t="243189" x="3605213" y="4756150"/>
          <p14:tracePt t="243206" x="3436938" y="4792663"/>
          <p14:tracePt t="243223" x="3360738" y="4803775"/>
          <p14:tracePt t="243239" x="3155950" y="4810125"/>
          <p14:tracePt t="243256" x="2982913" y="4810125"/>
          <p14:tracePt t="243272" x="2940050" y="4810125"/>
          <p14:tracePt t="243289" x="2852738" y="4772025"/>
          <p14:tracePt t="243306" x="2782888" y="4679950"/>
          <p14:tracePt t="243322" x="2767013" y="4637088"/>
          <p14:tracePt t="243339" x="2708275" y="4518025"/>
          <p14:tracePt t="243356" x="2679700" y="4421188"/>
          <p14:tracePt t="243372" x="2674938" y="4394200"/>
          <p14:tracePt t="243389" x="2674938" y="4313238"/>
          <p14:tracePt t="243406" x="2724150" y="4237038"/>
          <p14:tracePt t="243422" x="2755900" y="4210050"/>
          <p14:tracePt t="243439" x="2852738" y="4144963"/>
          <p14:tracePt t="243456" x="3036888" y="4075113"/>
          <p14:tracePt t="243472" x="3167063" y="4052888"/>
          <p14:tracePt t="243489" x="3405188" y="4037013"/>
          <p14:tracePt t="243506" x="3544888" y="4037013"/>
          <p14:tracePt t="243522" x="3578225" y="4052888"/>
          <p14:tracePt t="243539" x="3625850" y="4106863"/>
          <p14:tracePt t="243556" x="3675063" y="4183063"/>
          <p14:tracePt t="243572" x="3722688" y="4241800"/>
          <p14:tracePt t="243589" x="3787775" y="4333875"/>
          <p14:tracePt t="243606" x="3810000" y="4394200"/>
          <p14:tracePt t="243622" x="3810000" y="4441825"/>
          <p14:tracePt t="243639" x="3798888" y="4538663"/>
          <p14:tracePt t="243656" x="3756025" y="4598988"/>
          <p14:tracePt t="243672" x="3722688" y="4637088"/>
          <p14:tracePt t="243689" x="3675063" y="4648200"/>
          <p14:tracePt t="243706" x="3652838" y="4664075"/>
          <p14:tracePt t="243883" x="3663950" y="4664075"/>
          <p14:tracePt t="243904" x="3668713" y="4664075"/>
          <p14:tracePt t="243913" x="3675063" y="4664075"/>
          <p14:tracePt t="243933" x="3686175" y="4664075"/>
          <p14:tracePt t="243943" x="3690938" y="4664075"/>
          <p14:tracePt t="243956" x="3695700" y="4664075"/>
          <p14:tracePt t="243973" x="3713163" y="4664075"/>
          <p14:tracePt t="243989" x="3767138" y="4664075"/>
          <p14:tracePt t="244006" x="3906838" y="4652963"/>
          <p14:tracePt t="244022" x="3994150" y="4652963"/>
          <p14:tracePt t="244039" x="4248150" y="4641850"/>
          <p14:tracePt t="244056" x="4556125" y="4621213"/>
          <p14:tracePt t="244072" x="4641850" y="4610100"/>
          <p14:tracePt t="244089" x="4810125" y="4598988"/>
          <p14:tracePt t="244123" x="4799013" y="4603750"/>
          <p14:tracePt t="244139" x="4787900" y="4603750"/>
          <p14:tracePt t="244156" x="4776788" y="4603750"/>
          <p14:tracePt t="244172" x="4776788" y="4610100"/>
          <p14:tracePt t="244189" x="4772025" y="4614863"/>
          <p14:tracePt t="247484" x="4756150" y="4614863"/>
          <p14:tracePt t="247494" x="4745038" y="4614863"/>
          <p14:tracePt t="247503" x="4675188" y="4641850"/>
          <p14:tracePt t="247513" x="4567238" y="4684713"/>
          <p14:tracePt t="247524" x="4491038" y="4706938"/>
          <p14:tracePt t="247539" x="4376738" y="4733925"/>
          <p14:tracePt t="247572" x="4176713" y="4792663"/>
          <p14:tracePt t="247605" x="4075113" y="4799013"/>
          <p14:tracePt t="247639" x="3917950" y="4760913"/>
          <p14:tracePt t="247656" x="3810000" y="4745038"/>
          <p14:tracePt t="247672" x="3722688" y="4733925"/>
          <p14:tracePt t="247689" x="3679825" y="4733925"/>
          <p14:tracePt t="247706" x="3663950" y="4722813"/>
          <p14:tracePt t="247763" x="3663950" y="4718050"/>
          <p14:tracePt t="247864" x="3659188" y="4718050"/>
          <p14:tracePt t="248164" x="3668713" y="4718050"/>
          <p14:tracePt t="248174" x="3695700" y="4718050"/>
          <p14:tracePt t="248183" x="3722688" y="4718050"/>
          <p14:tracePt t="248193" x="3756025" y="4718050"/>
          <p14:tracePt t="248206" x="3783013" y="4718050"/>
          <p14:tracePt t="248222" x="3810000" y="4718050"/>
          <p14:tracePt t="248239" x="3868738" y="4718050"/>
          <p14:tracePt t="248256" x="3944938" y="4718050"/>
          <p14:tracePt t="248289" x="4059238" y="4718050"/>
          <p14:tracePt t="248322" x="4203700" y="4711700"/>
          <p14:tracePt t="248356" x="4333875" y="4695825"/>
          <p14:tracePt t="248372" x="4344988" y="4691063"/>
          <p14:tracePt t="248389" x="4387850" y="4679950"/>
          <p14:tracePt t="248405" x="4437063" y="4679950"/>
          <p14:tracePt t="248422" x="4464050" y="4679950"/>
          <p14:tracePt t="248439" x="4491038" y="4679950"/>
          <p14:tracePt t="248456" x="4502150" y="4679950"/>
          <p14:tracePt t="248472" x="4518025" y="4679950"/>
          <p14:tracePt t="248489" x="4549775" y="4679950"/>
          <p14:tracePt t="248505" x="4587875" y="4679950"/>
          <p14:tracePt t="248522" x="4625975" y="4679950"/>
          <p14:tracePt t="248539" x="4695825" y="4679950"/>
          <p14:tracePt t="248556" x="4772025" y="4679950"/>
          <p14:tracePt t="248573" x="4810125" y="4679950"/>
          <p14:tracePt t="248589" x="4841875" y="4679950"/>
          <p14:tracePt t="248606" x="4868863" y="4684713"/>
          <p14:tracePt t="248622" x="4875213" y="4684713"/>
          <p14:tracePt t="248639" x="4879975" y="4684713"/>
          <p14:tracePt t="248655" x="4879975" y="4691063"/>
          <p14:tracePt t="248674" x="4884738" y="4691063"/>
          <p14:tracePt t="248713" x="4895850" y="4684713"/>
          <p14:tracePt t="248724" x="4902200" y="4679950"/>
          <p14:tracePt t="248733" x="4906963" y="4675188"/>
          <p14:tracePt t="248743" x="4929188" y="4657725"/>
          <p14:tracePt t="248755" x="4938713" y="4652963"/>
          <p14:tracePt t="248772" x="4960938" y="4652963"/>
          <p14:tracePt t="248789" x="5014913" y="4648200"/>
          <p14:tracePt t="248805" x="5084763" y="4648200"/>
          <p14:tracePt t="248822" x="5102225" y="4648200"/>
          <p14:tracePt t="248839" x="5183188" y="4637088"/>
          <p14:tracePt t="248856" x="5307013" y="4630738"/>
          <p14:tracePt t="248873" x="5360988" y="4630738"/>
          <p14:tracePt t="248889" x="5473700" y="4630738"/>
          <p14:tracePt t="248906" x="5534025" y="4630738"/>
          <p14:tracePt t="248922" x="5545138" y="4630738"/>
          <p14:tracePt t="248955" x="5545138" y="4625975"/>
          <p14:tracePt t="248973" x="5545138" y="4621213"/>
          <p14:tracePt t="248989" x="5534025" y="4610100"/>
          <p14:tracePt t="249005" x="5518150" y="4598988"/>
          <p14:tracePt t="249022" x="5511800" y="4594225"/>
          <p14:tracePt t="249039" x="5507038" y="4587875"/>
          <p14:tracePt t="249103" x="5491163" y="4587875"/>
          <p14:tracePt t="249114" x="5484813" y="4598988"/>
          <p14:tracePt t="249133" x="5473700" y="4603750"/>
          <p14:tracePt t="249143" x="5473700" y="4610100"/>
          <p14:tracePt t="249155" x="5473700" y="4614863"/>
          <p14:tracePt t="249174" x="5468938" y="4614863"/>
          <p14:tracePt t="249333" x="5468938" y="4621213"/>
          <p14:tracePt t="249974" x="5464175" y="4625975"/>
          <p14:tracePt t="249984" x="5457825" y="4630738"/>
          <p14:tracePt t="249989" x="5453063" y="4630738"/>
          <p14:tracePt t="250103" x="5453063" y="4637088"/>
          <p14:tracePt t="250113" x="5453063" y="4641850"/>
          <p14:tracePt t="254664" x="5318125" y="4502150"/>
          <p14:tracePt t="254675" x="5291138" y="4495800"/>
          <p14:tracePt t="254683" x="5176838" y="4484688"/>
          <p14:tracePt t="254694" x="5102225" y="4484688"/>
          <p14:tracePt t="254706" x="5037138" y="4475163"/>
          <p14:tracePt t="254722" x="4945063" y="4464050"/>
          <p14:tracePt t="254739" x="4891088" y="4437063"/>
          <p14:tracePt t="254755" x="4884738" y="4430713"/>
          <p14:tracePt t="254789" x="4884738" y="4425950"/>
          <p14:tracePt t="254822" x="4837113" y="4421188"/>
          <p14:tracePt t="254856" x="4675188" y="4437063"/>
          <p14:tracePt t="254873" x="4610100" y="4448175"/>
          <p14:tracePt t="254889" x="4540250" y="4475163"/>
          <p14:tracePt t="254906" x="4430713" y="4502150"/>
          <p14:tracePt t="254922" x="4340225" y="4529138"/>
          <p14:tracePt t="254939" x="4194175" y="4587875"/>
          <p14:tracePt t="254955" x="3852863" y="4675188"/>
          <p14:tracePt t="254973" x="3529013" y="4738688"/>
          <p14:tracePt t="254989" x="3086100" y="4783138"/>
          <p14:tracePt t="255006" x="2836863" y="4792663"/>
          <p14:tracePt t="255022" x="2778125" y="4792663"/>
          <p14:tracePt t="255039" x="2636838" y="4792663"/>
          <p14:tracePt t="255056" x="2474913" y="4792663"/>
          <p14:tracePt t="255072" x="2405063" y="4799013"/>
          <p14:tracePt t="255089" x="2232025" y="4799013"/>
          <p14:tracePt t="255106" x="2074863" y="4810125"/>
          <p14:tracePt t="255122" x="2036763" y="4810125"/>
          <p14:tracePt t="255139" x="2005013" y="4810125"/>
          <p14:tracePt t="255183" x="2005013" y="4803775"/>
          <p14:tracePt t="255213" x="2005013" y="4799013"/>
          <p14:tracePt t="255233" x="2000250" y="4799013"/>
          <p14:tracePt t="255243" x="1989138" y="4799013"/>
          <p14:tracePt t="255254" x="1973263" y="4810125"/>
          <p14:tracePt t="255263" x="1966913" y="4810125"/>
          <p14:tracePt t="255274" x="1962150" y="4814888"/>
          <p14:tracePt t="255289" x="1955800" y="4819650"/>
          <p14:tracePt t="255306" x="1951038" y="4830763"/>
          <p14:tracePt t="255322" x="1951038" y="4837113"/>
          <p14:tracePt t="255339" x="1951038" y="4875213"/>
          <p14:tracePt t="255356" x="1966913" y="4918075"/>
          <p14:tracePt t="255372" x="1993900" y="4949825"/>
          <p14:tracePt t="255389" x="2063750" y="4983163"/>
          <p14:tracePt t="255405" x="2171700" y="4999038"/>
          <p14:tracePt t="255422" x="2270125" y="4999038"/>
          <p14:tracePt t="255439" x="2459038" y="5010150"/>
          <p14:tracePt t="255456" x="2578100" y="5010150"/>
          <p14:tracePt t="255472" x="2625725" y="5010150"/>
          <p14:tracePt t="255489" x="2686050" y="5019675"/>
          <p14:tracePt t="255505" x="2708275" y="5019675"/>
          <p14:tracePt t="255522" x="2724150" y="5014913"/>
          <p14:tracePt t="255539" x="2755900" y="5003800"/>
          <p14:tracePt t="255556" x="2805113" y="4983163"/>
          <p14:tracePt t="255572" x="2809875" y="4983163"/>
          <p14:tracePt t="255589" x="2820988" y="4972050"/>
          <p14:tracePt t="255605" x="2832100" y="4972050"/>
          <p14:tracePt t="255622" x="2836863" y="4965700"/>
          <p14:tracePt t="255639" x="2863850" y="4965700"/>
          <p14:tracePt t="255656" x="2960688" y="4965700"/>
          <p14:tracePt t="255672" x="3048000" y="4956175"/>
          <p14:tracePt t="255689" x="3225800" y="4956175"/>
          <p14:tracePt t="255705" x="3414713" y="4956175"/>
          <p14:tracePt t="255722" x="3459163" y="4949825"/>
          <p14:tracePt t="255739" x="3533775" y="4949825"/>
          <p14:tracePt t="255755" x="3605213" y="4949825"/>
          <p14:tracePt t="255772" x="3641725" y="4949825"/>
          <p14:tracePt t="255789" x="3771900" y="4960938"/>
          <p14:tracePt t="255805" x="3875088" y="4960938"/>
          <p14:tracePt t="255822" x="3895725" y="4960938"/>
          <p14:tracePt t="255839" x="3917950" y="4960938"/>
          <p14:tracePt t="255855" x="3940175" y="4960938"/>
          <p14:tracePt t="255872" x="3944938" y="4960938"/>
          <p14:tracePt t="255889" x="3987800" y="4965700"/>
          <p14:tracePt t="255905" x="4048125" y="4965700"/>
          <p14:tracePt t="255922" x="4075113" y="4972050"/>
          <p14:tracePt t="255939" x="4156075" y="4983163"/>
          <p14:tracePt t="255955" x="4237038" y="4987925"/>
          <p14:tracePt t="255972" x="4259263" y="4987925"/>
          <p14:tracePt t="255989" x="4306888" y="4987925"/>
          <p14:tracePt t="256005" x="4329113" y="4987925"/>
          <p14:tracePt t="256022" x="4340225" y="4987925"/>
          <p14:tracePt t="256039" x="4371975" y="4987925"/>
          <p14:tracePt t="256056" x="4430713" y="4987925"/>
          <p14:tracePt t="256072" x="4457700" y="4987925"/>
          <p14:tracePt t="256089" x="4549775" y="4999038"/>
          <p14:tracePt t="256106" x="4598988" y="4999038"/>
          <p14:tracePt t="256122" x="4630738" y="5003800"/>
          <p14:tracePt t="256139" x="4664075" y="5019675"/>
          <p14:tracePt t="256155" x="4684713" y="5019675"/>
          <p14:tracePt t="256172" x="4706938" y="5026025"/>
          <p14:tracePt t="256189" x="4738688" y="5026025"/>
          <p14:tracePt t="256205" x="4772025" y="5030788"/>
          <p14:tracePt t="256222" x="4810125" y="5030788"/>
          <p14:tracePt t="256239" x="4857750" y="5041900"/>
          <p14:tracePt t="256255" x="4902200" y="5046663"/>
          <p14:tracePt t="256272" x="4929188" y="5046663"/>
          <p14:tracePt t="256289" x="4960938" y="5046663"/>
          <p14:tracePt t="256305" x="5010150" y="5046663"/>
          <p14:tracePt t="256322" x="5048250" y="5046663"/>
          <p14:tracePt t="256339" x="5091113" y="5053013"/>
          <p14:tracePt t="256355" x="5138738" y="5057775"/>
          <p14:tracePt t="256372" x="5176838" y="5057775"/>
          <p14:tracePt t="256389" x="5226050" y="5057775"/>
          <p14:tracePt t="256405" x="5311775" y="5080000"/>
          <p14:tracePt t="256422" x="5356225" y="5084763"/>
          <p14:tracePt t="256439" x="5457825" y="5084763"/>
          <p14:tracePt t="256456" x="5538788" y="5084763"/>
          <p14:tracePt t="256472" x="5565775" y="5084763"/>
          <p14:tracePt t="256489" x="5614988" y="5091113"/>
          <p14:tracePt t="256506" x="5664200" y="5091113"/>
          <p14:tracePt t="256522" x="5691188" y="5091113"/>
          <p14:tracePt t="256539" x="5765800" y="5091113"/>
          <p14:tracePt t="256556" x="5853113" y="5091113"/>
          <p14:tracePt t="256572" x="5895975" y="5091113"/>
          <p14:tracePt t="256589" x="6019800" y="5091113"/>
          <p14:tracePt t="256605" x="6100763" y="5091113"/>
          <p14:tracePt t="256622" x="6127750" y="5084763"/>
          <p14:tracePt t="256639" x="6219825" y="5073650"/>
          <p14:tracePt t="256655" x="6327775" y="5057775"/>
          <p14:tracePt t="256672" x="6354763" y="5046663"/>
          <p14:tracePt t="256689" x="6473825" y="5041900"/>
          <p14:tracePt t="256705" x="6554788" y="5030788"/>
          <p14:tracePt t="256722" x="6577013" y="5026025"/>
          <p14:tracePt t="256739" x="6615113" y="5026025"/>
          <p14:tracePt t="256756" x="6642100" y="5026025"/>
          <p14:tracePt t="256772" x="6646863" y="5026025"/>
          <p14:tracePt t="256789" x="6662738" y="5026025"/>
          <p14:tracePt t="256805" x="6680200" y="5026025"/>
          <p14:tracePt t="256839" x="6684963" y="5026025"/>
          <p14:tracePt t="256856" x="6689725" y="5019675"/>
          <p14:tracePt t="256883" x="6689725" y="5014913"/>
          <p14:tracePt t="257143" x="6680200" y="5014913"/>
          <p14:tracePt t="257153" x="6642100" y="5014913"/>
          <p14:tracePt t="257163" x="6588125" y="5014913"/>
          <p14:tracePt t="257174" x="6561138" y="5014913"/>
          <p14:tracePt t="257189" x="6516688" y="5026025"/>
          <p14:tracePt t="257206" x="6426200" y="5041900"/>
          <p14:tracePt t="257222" x="6372225" y="5053013"/>
          <p14:tracePt t="257239" x="6327775" y="5053013"/>
          <p14:tracePt t="257256" x="6253163" y="5057775"/>
          <p14:tracePt t="257272" x="6176963" y="5057775"/>
          <p14:tracePt t="257289" x="6035675" y="5057775"/>
          <p14:tracePt t="257305" x="5792788" y="5068888"/>
          <p14:tracePt t="257322" x="5707063" y="5080000"/>
          <p14:tracePt t="257339" x="5538788" y="5091113"/>
          <p14:tracePt t="257355" x="5387975" y="5111750"/>
          <p14:tracePt t="257372" x="5334000" y="5118100"/>
          <p14:tracePt t="257389" x="5192713" y="5118100"/>
          <p14:tracePt t="257405" x="5053013" y="5118100"/>
          <p14:tracePt t="257422" x="5014913" y="5118100"/>
          <p14:tracePt t="257439" x="4922838" y="5118100"/>
          <p14:tracePt t="257455" x="4837113" y="5118100"/>
          <p14:tracePt t="257473" x="4799013" y="5118100"/>
          <p14:tracePt t="257489" x="4706938" y="5118100"/>
          <p14:tracePt t="257506" x="4652963" y="5118100"/>
          <p14:tracePt t="257522" x="4637088" y="5118100"/>
          <p14:tracePt t="257539" x="4621213" y="5118100"/>
          <p14:tracePt t="257556" x="4614863" y="5118100"/>
          <p14:tracePt t="257589" x="4598988" y="5118100"/>
          <p14:tracePt t="257605" x="4556125" y="5118100"/>
          <p14:tracePt t="257622" x="4545013" y="5118100"/>
          <p14:tracePt t="257639" x="4513263" y="5111750"/>
          <p14:tracePt t="257655" x="4448175" y="5111750"/>
          <p14:tracePt t="257672" x="4394200" y="5111750"/>
          <p14:tracePt t="257689" x="4230688" y="5111750"/>
          <p14:tracePt t="257705" x="4041775" y="5102225"/>
          <p14:tracePt t="257722" x="3987800" y="5102225"/>
          <p14:tracePt t="257739" x="3917950" y="5073650"/>
          <p14:tracePt t="257756" x="3879850" y="5053013"/>
          <p14:tracePt t="257772" x="3859213" y="5030788"/>
          <p14:tracePt t="257789" x="3825875" y="5019675"/>
          <p14:tracePt t="257805" x="3814763" y="5014913"/>
          <p14:tracePt t="257822" x="3810000" y="5010150"/>
          <p14:tracePt t="257933" x="3810000" y="5003800"/>
          <p14:tracePt t="258203" x="3814763" y="5010150"/>
          <p14:tracePt t="258213" x="3821113" y="5014913"/>
          <p14:tracePt t="258224" x="3841750" y="5019675"/>
          <p14:tracePt t="258239" x="3879850" y="5019675"/>
          <p14:tracePt t="258272" x="3976688" y="5030788"/>
          <p14:tracePt t="258305" x="4090988" y="5030788"/>
          <p14:tracePt t="258339" x="4268788" y="5030788"/>
          <p14:tracePt t="258355" x="4468813" y="5030788"/>
          <p14:tracePt t="258372" x="4556125" y="5030788"/>
          <p14:tracePt t="258389" x="4722813" y="5037138"/>
          <p14:tracePt t="258406" x="4810125" y="5037138"/>
          <p14:tracePt t="258422" x="4830763" y="5037138"/>
          <p14:tracePt t="258439" x="4879975" y="5037138"/>
          <p14:tracePt t="258455" x="4938713" y="5037138"/>
          <p14:tracePt t="258472" x="4992688" y="5037138"/>
          <p14:tracePt t="258489" x="5080000" y="5037138"/>
          <p14:tracePt t="258506" x="5138738" y="5037138"/>
          <p14:tracePt t="258522" x="5176838" y="5037138"/>
          <p14:tracePt t="258539" x="5253038" y="5037138"/>
          <p14:tracePt t="258556" x="5302250" y="5046663"/>
          <p14:tracePt t="258572" x="5338763" y="5046663"/>
          <p14:tracePt t="258589" x="5360988" y="5046663"/>
          <p14:tracePt t="258605" x="5387975" y="5046663"/>
          <p14:tracePt t="258622" x="5410200" y="5046663"/>
          <p14:tracePt t="258639" x="5446713" y="5046663"/>
          <p14:tracePt t="258656" x="5507038" y="5046663"/>
          <p14:tracePt t="258672" x="5534025" y="5053013"/>
          <p14:tracePt t="258689" x="5545138" y="5053013"/>
          <p14:tracePt t="258813" x="5545138" y="5046663"/>
          <p14:tracePt t="258833" x="5545138" y="5041900"/>
          <p14:tracePt t="259023" x="5549900" y="5041900"/>
          <p14:tracePt t="259333" x="5556250" y="5041900"/>
          <p14:tracePt t="259344" x="5572125" y="5046663"/>
          <p14:tracePt t="259353" x="5576888" y="5053013"/>
          <p14:tracePt t="259364" x="5583238" y="5057775"/>
          <p14:tracePt t="259389" x="5588000" y="5064125"/>
          <p14:tracePt t="259422" x="5599113" y="5073650"/>
          <p14:tracePt t="259455" x="5603875" y="5073650"/>
          <p14:tracePt t="264954" x="5576888" y="5073650"/>
          <p14:tracePt t="265043" x="5576888" y="5080000"/>
          <p14:tracePt t="265064" x="5583238" y="5102225"/>
          <p14:tracePt t="265074" x="5599113" y="5106988"/>
          <p14:tracePt t="265083" x="5599113" y="5111750"/>
          <p14:tracePt t="265273" x="5599113" y="5118100"/>
          <p14:tracePt t="265283" x="5599113" y="5129213"/>
          <p14:tracePt t="265303" x="5583238" y="5138738"/>
          <p14:tracePt t="265306" x="5556250" y="5156200"/>
          <p14:tracePt t="265322" x="5534025" y="5165725"/>
          <p14:tracePt t="265339" x="5511800" y="5176838"/>
          <p14:tracePt t="265356" x="5446713" y="5210175"/>
          <p14:tracePt t="265389" x="5318125" y="5237163"/>
          <p14:tracePt t="265422" x="5273675" y="5246688"/>
          <p14:tracePt t="265455" x="5268913" y="5246688"/>
          <p14:tracePt t="265472" x="5268913" y="5241925"/>
          <p14:tracePt t="265489" x="5268913" y="5219700"/>
          <p14:tracePt t="265522" x="5264150" y="5214938"/>
          <p14:tracePt t="265645" x="5264150" y="5219700"/>
          <p14:tracePt t="265683" x="5264150" y="5226050"/>
          <p14:tracePt t="265774" x="5257800" y="5226050"/>
          <p14:tracePt t="265777" x="5219700" y="5199063"/>
          <p14:tracePt t="265805" x="5187950" y="5172075"/>
          <p14:tracePt t="265822" x="5165725" y="5156200"/>
          <p14:tracePt t="265839" x="5133975" y="5129213"/>
          <p14:tracePt t="265855" x="5091113" y="5106988"/>
          <p14:tracePt t="265872" x="5064125" y="5102225"/>
          <p14:tracePt t="265889" x="4999038" y="5095875"/>
          <p14:tracePt t="265905" x="4965700" y="5095875"/>
          <p14:tracePt t="266283" x="4918075" y="5095875"/>
          <p14:tracePt t="266294" x="4810125" y="5095875"/>
          <p14:tracePt t="266303" x="4729163" y="5084763"/>
          <p14:tracePt t="266313" x="4614863" y="5084763"/>
          <p14:tracePt t="266324" x="4556125" y="5084763"/>
          <p14:tracePt t="266339" x="4513263" y="5084763"/>
          <p14:tracePt t="266355" x="4421188" y="5073650"/>
          <p14:tracePt t="266389" x="4302125" y="5057775"/>
          <p14:tracePt t="266422" x="4183063" y="5041900"/>
          <p14:tracePt t="266455" x="3886200" y="5003800"/>
          <p14:tracePt t="266483" x="3863975" y="5003800"/>
          <p14:tracePt t="266489" x="3859213" y="5003800"/>
          <p14:tracePt t="266506" x="3852863" y="5003800"/>
          <p14:tracePt t="266523" x="3836988" y="5003800"/>
          <p14:tracePt t="266539" x="3805238" y="5030788"/>
          <p14:tracePt t="266555" x="3690938" y="5073650"/>
          <p14:tracePt t="266572" x="3663950" y="5080000"/>
          <p14:tracePt t="266589" x="3556000" y="5118100"/>
          <p14:tracePt t="266605" x="3468688" y="5145088"/>
          <p14:tracePt t="266622" x="3425825" y="5160963"/>
          <p14:tracePt t="266639" x="3317875" y="5187950"/>
          <p14:tracePt t="266655" x="3178175" y="5214938"/>
          <p14:tracePt t="266672" x="3113088" y="5237163"/>
          <p14:tracePt t="266689" x="2879725" y="5273675"/>
          <p14:tracePt t="266705" x="2625725" y="5307013"/>
          <p14:tracePt t="266722" x="2540000" y="5318125"/>
          <p14:tracePt t="266739" x="2362200" y="5327650"/>
          <p14:tracePt t="266755" x="2254250" y="5345113"/>
          <p14:tracePt t="266772" x="2227263" y="5345113"/>
          <p14:tracePt t="266789" x="2151063" y="5360988"/>
          <p14:tracePt t="266805" x="2081213" y="5376863"/>
          <p14:tracePt t="266822" x="2036763" y="5387975"/>
          <p14:tracePt t="266839" x="1917700" y="5430838"/>
          <p14:tracePt t="266855" x="1831975" y="5457825"/>
          <p14:tracePt t="266872" x="1778000" y="5484813"/>
          <p14:tracePt t="266889" x="1708150" y="5500688"/>
          <p14:tracePt t="266906" x="1697038" y="5500688"/>
          <p14:tracePt t="266922" x="1654175" y="5507038"/>
          <p14:tracePt t="266939" x="1593850" y="5522913"/>
          <p14:tracePt t="266956" x="1566863" y="5522913"/>
          <p14:tracePt t="266972" x="1427163" y="5538788"/>
          <p14:tracePt t="266989" x="1312863" y="5549900"/>
          <p14:tracePt t="267005" x="1231900" y="5549900"/>
          <p14:tracePt t="267022" x="1204913" y="5561013"/>
          <p14:tracePt t="267039" x="1173163" y="5561013"/>
          <p14:tracePt t="267055" x="1146175" y="5561013"/>
          <p14:tracePt t="267072" x="1139825" y="5561013"/>
          <p14:tracePt t="267089" x="1108075" y="5565775"/>
          <p14:tracePt t="267105" x="1042988" y="5572125"/>
          <p14:tracePt t="267122" x="1016000" y="5572125"/>
          <p14:tracePt t="267139" x="966788" y="5576888"/>
          <p14:tracePt t="267156" x="939800" y="5576888"/>
          <p14:tracePt t="267172" x="935038" y="5576888"/>
          <p14:tracePt t="267613" x="962025" y="5599113"/>
          <p14:tracePt t="267624" x="1004888" y="5614988"/>
          <p14:tracePt t="267633" x="1038225" y="5630863"/>
          <p14:tracePt t="267644" x="1081088" y="5657850"/>
          <p14:tracePt t="267672" x="1135063" y="5691188"/>
          <p14:tracePt t="267705" x="1220788" y="5738813"/>
          <p14:tracePt t="267739" x="1301750" y="5776913"/>
          <p14:tracePt t="267755" x="1382713" y="5799138"/>
          <p14:tracePt t="267772" x="1416050" y="5808663"/>
          <p14:tracePt t="267789" x="1481138" y="5842000"/>
          <p14:tracePt t="267805" x="1524000" y="5868988"/>
          <p14:tracePt t="267822" x="1535113" y="5880100"/>
          <p14:tracePt t="267839" x="1550988" y="5900738"/>
          <p14:tracePt t="267855" x="1573213" y="5911850"/>
          <p14:tracePt t="267873" x="1582738" y="5922963"/>
          <p14:tracePt t="267889" x="1627188" y="5945188"/>
          <p14:tracePt t="267905" x="1658938" y="5965825"/>
          <p14:tracePt t="267922" x="1674813" y="5965825"/>
          <p14:tracePt t="267939" x="1692275" y="5976938"/>
          <p14:tracePt t="267956" x="1697038" y="5988050"/>
          <p14:tracePt t="267972" x="1701800" y="5988050"/>
          <p14:tracePt t="267989" x="1701800" y="5992813"/>
          <p14:tracePt t="268006" x="1701800" y="5999163"/>
          <p14:tracePt t="268039" x="1701800" y="6003925"/>
          <p14:tracePt t="268073" x="1701800" y="6008688"/>
          <p14:tracePt t="268093" x="1701800" y="6015038"/>
          <p14:tracePt t="268103" x="1697038" y="6015038"/>
          <p14:tracePt t="268113" x="1697038" y="6019800"/>
          <p14:tracePt t="268144" x="1692275" y="6019800"/>
          <p14:tracePt t="268203" x="1685925" y="6019800"/>
          <p14:tracePt t="268213" x="1674813" y="6019800"/>
          <p14:tracePt t="268223" x="1670050" y="6008688"/>
          <p14:tracePt t="268239" x="1654175" y="5992813"/>
          <p14:tracePt t="268256" x="1609725" y="5965825"/>
          <p14:tracePt t="268272" x="1577975" y="5945188"/>
          <p14:tracePt t="268289" x="1550988" y="5907088"/>
          <p14:tracePt t="268305" x="1508125" y="5846763"/>
          <p14:tracePt t="268322" x="1492250" y="5826125"/>
          <p14:tracePt t="268339" x="1454150" y="5772150"/>
          <p14:tracePt t="268355" x="1404938" y="5718175"/>
          <p14:tracePt t="268372" x="1389063" y="5711825"/>
          <p14:tracePt t="268389" x="1350963" y="5684838"/>
          <p14:tracePt t="268405" x="1323975" y="5664200"/>
          <p14:tracePt t="268422" x="1319213" y="5657850"/>
          <p14:tracePt t="268439" x="1312863" y="5646738"/>
          <p14:tracePt t="268493" x="1312863" y="5641975"/>
          <p14:tracePt t="269113" x="1308100" y="5641975"/>
          <p14:tracePt t="269124" x="1301750" y="5641975"/>
          <p14:tracePt t="269133" x="1296988" y="5641975"/>
          <p14:tracePt t="269145" x="1285875" y="5641975"/>
          <p14:tracePt t="269155" x="1274763" y="5641975"/>
          <p14:tracePt t="269189" x="1243013" y="5646738"/>
          <p14:tracePt t="269222" x="1254125" y="5664200"/>
          <p14:tracePt t="269255" x="1593850" y="5680075"/>
          <p14:tracePt t="269272" x="1609725" y="5700713"/>
          <p14:tracePt t="269289" x="1616075" y="5700713"/>
          <p14:tracePt t="273554" x="1881188" y="5707063"/>
          <p14:tracePt t="273563" x="1912938" y="5700713"/>
          <p14:tracePt t="273574" x="1928813" y="5691188"/>
          <p14:tracePt t="273589" x="1951038" y="5684838"/>
          <p14:tracePt t="273605" x="2020888" y="5664200"/>
          <p14:tracePt t="273622" x="2081213" y="5637213"/>
          <p14:tracePt t="273639" x="2151063" y="5619750"/>
          <p14:tracePt t="273672" x="2328863" y="5576888"/>
          <p14:tracePt t="273705" x="2528888" y="5527675"/>
          <p14:tracePt t="273739" x="2593975" y="5511800"/>
          <p14:tracePt t="273755" x="2616200" y="5495925"/>
          <p14:tracePt t="273772" x="2636838" y="5495925"/>
          <p14:tracePt t="273789" x="2697163" y="5484813"/>
          <p14:tracePt t="273805" x="2744788" y="5468938"/>
          <p14:tracePt t="273822" x="2771775" y="5468938"/>
          <p14:tracePt t="273839" x="2843213" y="5457825"/>
          <p14:tracePt t="273855" x="2928938" y="5457825"/>
          <p14:tracePt t="273872" x="2955925" y="5457825"/>
          <p14:tracePt t="273889" x="3025775" y="5453063"/>
          <p14:tracePt t="273905" x="3079750" y="5453063"/>
          <p14:tracePt t="273922" x="3097213" y="5446713"/>
          <p14:tracePt t="273939" x="3144838" y="5446713"/>
          <p14:tracePt t="273955" x="3198813" y="5437188"/>
          <p14:tracePt t="273972" x="3221038" y="5437188"/>
          <p14:tracePt t="273989" x="3270250" y="5441950"/>
          <p14:tracePt t="274005" x="3275013" y="5441950"/>
          <p14:tracePt t="274022" x="3279775" y="5441950"/>
          <p14:tracePt t="274074" x="3286125" y="5441950"/>
          <p14:tracePt t="274083" x="3286125" y="5437188"/>
          <p14:tracePt t="274104" x="3290888" y="5437188"/>
          <p14:tracePt t="274134" x="3290888" y="5430838"/>
          <p14:tracePt t="274373" x="3297238" y="5430838"/>
          <p14:tracePt t="274383" x="3302000" y="5430838"/>
          <p14:tracePt t="274494" x="3306763" y="5430838"/>
          <p14:tracePt t="274713" x="3313113" y="5430838"/>
          <p14:tracePt t="274724" x="3313113" y="5437188"/>
          <p14:tracePt t="274733" x="3317875" y="5437188"/>
          <p14:tracePt t="274763" x="3317875" y="5441950"/>
          <p14:tracePt t="274774" x="3324225" y="5446713"/>
          <p14:tracePt t="274805" x="3333750" y="5457825"/>
          <p14:tracePt t="274914" x="3333750" y="5464175"/>
          <p14:tracePt t="274953" x="3328988" y="5468938"/>
          <p14:tracePt t="274974" x="3324225" y="5468938"/>
          <p14:tracePt t="274984" x="3324225" y="5473700"/>
          <p14:tracePt t="274993" x="3317875" y="5473700"/>
          <p14:tracePt t="275005" x="3317875" y="5480050"/>
          <p14:tracePt t="275023" x="3313113" y="5480050"/>
          <p14:tracePt t="275124" x="3306763" y="5480050"/>
          <p14:tracePt t="275134" x="3302000" y="5480050"/>
          <p14:tracePt t="275144" x="3297238" y="5480050"/>
          <p14:tracePt t="275155" x="3290888" y="5480050"/>
          <p14:tracePt t="275183" x="3286125" y="5480050"/>
          <p14:tracePt t="275223" x="3279775" y="5480050"/>
          <p14:tracePt t="275243" x="3270250" y="5473700"/>
          <p14:tracePt t="275254" x="3263900" y="5473700"/>
          <p14:tracePt t="275263" x="3252788" y="5473700"/>
          <p14:tracePt t="275274" x="3243263" y="5473700"/>
          <p14:tracePt t="275289" x="3236913" y="5468938"/>
          <p14:tracePt t="275354" x="3232150" y="5468938"/>
          <p14:tracePt t="275364" x="3225800" y="5468938"/>
          <p14:tracePt t="275375" x="3214688" y="5468938"/>
          <p14:tracePt t="275389" x="3209925" y="5464175"/>
          <p14:tracePt t="275405" x="3198813" y="5457825"/>
          <p14:tracePt t="275439" x="3194050" y="5453063"/>
          <p14:tracePt t="275455" x="3194050" y="5446713"/>
          <p14:tracePt t="275489" x="3194050" y="5437188"/>
          <p14:tracePt t="275554" x="3194050" y="5430838"/>
          <p14:tracePt t="275583" x="3194050" y="5426075"/>
          <p14:tracePt t="275603" x="3194050" y="5419725"/>
          <p14:tracePt t="275623" x="3194050" y="5414963"/>
          <p14:tracePt t="275693" x="3194050" y="5410200"/>
          <p14:tracePt t="275703" x="3194050" y="5403850"/>
          <p14:tracePt t="275713" x="3194050" y="5399088"/>
          <p14:tracePt t="275723" x="3194050" y="5392738"/>
          <p14:tracePt t="275739" x="3194050" y="5387975"/>
          <p14:tracePt t="275756" x="3198813" y="5360988"/>
          <p14:tracePt t="275772" x="3198813" y="5345113"/>
          <p14:tracePt t="275789" x="3214688" y="5300663"/>
          <p14:tracePt t="275805" x="3221038" y="5268913"/>
          <p14:tracePt t="275822" x="3225800" y="5253038"/>
          <p14:tracePt t="275839" x="3232150" y="5230813"/>
          <p14:tracePt t="275855" x="3248025" y="5203825"/>
          <p14:tracePt t="275872" x="3263900" y="5187950"/>
          <p14:tracePt t="275889" x="3279775" y="5172075"/>
          <p14:tracePt t="275905" x="3333750" y="5138738"/>
          <p14:tracePt t="275922" x="3378200" y="5133975"/>
          <p14:tracePt t="275939" x="3459163" y="5106988"/>
          <p14:tracePt t="275955" x="3529013" y="5102225"/>
          <p14:tracePt t="275972" x="3571875" y="5091113"/>
          <p14:tracePt t="275989" x="3648075" y="5073650"/>
          <p14:tracePt t="276005" x="3744913" y="5057775"/>
          <p14:tracePt t="276022" x="3783013" y="5053013"/>
          <p14:tracePt t="276039" x="3879850" y="5026025"/>
          <p14:tracePt t="276055" x="3949700" y="5010150"/>
          <p14:tracePt t="276072" x="3971925" y="5003800"/>
          <p14:tracePt t="276089" x="4021138" y="4992688"/>
          <p14:tracePt t="276105" x="4064000" y="4987925"/>
          <p14:tracePt t="276122" x="4102100" y="4987925"/>
          <p14:tracePt t="276139" x="4167188" y="4992688"/>
          <p14:tracePt t="276155" x="4248150" y="5010150"/>
          <p14:tracePt t="276172" x="4318000" y="5014913"/>
          <p14:tracePt t="276189" x="4398963" y="5030788"/>
          <p14:tracePt t="276205" x="4430713" y="5046663"/>
          <p14:tracePt t="276222" x="4452938" y="5053013"/>
          <p14:tracePt t="276239" x="4464050" y="5057775"/>
          <p14:tracePt t="276256" x="4484688" y="5068888"/>
          <p14:tracePt t="276272" x="4502150" y="5084763"/>
          <p14:tracePt t="276289" x="4513263" y="5095875"/>
          <p14:tracePt t="276305" x="4518025" y="5102225"/>
          <p14:tracePt t="276322" x="4522788" y="5106988"/>
          <p14:tracePt t="276339" x="4522788" y="5118100"/>
          <p14:tracePt t="276355" x="4522788" y="5129213"/>
          <p14:tracePt t="276372" x="4522788" y="5138738"/>
          <p14:tracePt t="276389" x="4522788" y="5149850"/>
          <p14:tracePt t="276405" x="4522788" y="5183188"/>
          <p14:tracePt t="276422" x="4513263" y="5203825"/>
          <p14:tracePt t="276439" x="4491038" y="5241925"/>
          <p14:tracePt t="276456" x="4421188" y="5334000"/>
          <p14:tracePt t="276472" x="4398963" y="5356225"/>
          <p14:tracePt t="276489" x="4318000" y="5426075"/>
          <p14:tracePt t="276505" x="4279900" y="5464175"/>
          <p14:tracePt t="276522" x="4275138" y="5468938"/>
          <p14:tracePt t="276539" x="4264025" y="5480050"/>
          <p14:tracePt t="276555" x="4214813" y="5511800"/>
          <p14:tracePt t="276572" x="4160838" y="5511800"/>
          <p14:tracePt t="276589" x="3983038" y="5538788"/>
          <p14:tracePt t="276605" x="3805238" y="5561013"/>
          <p14:tracePt t="276622" x="3751263" y="5561013"/>
          <p14:tracePt t="276639" x="3679825" y="5561013"/>
          <p14:tracePt t="276655" x="3663950" y="5561013"/>
          <p14:tracePt t="276672" x="3659188" y="5554663"/>
          <p14:tracePt t="276689" x="3632200" y="5549900"/>
          <p14:tracePt t="276705" x="3582988" y="5538788"/>
          <p14:tracePt t="276722" x="3560763" y="5538788"/>
          <p14:tracePt t="276739" x="3468688" y="5534025"/>
          <p14:tracePt t="276755" x="3387725" y="5507038"/>
          <p14:tracePt t="276772" x="3371850" y="5491163"/>
          <p14:tracePt t="276789" x="3355975" y="5464175"/>
          <p14:tracePt t="276805" x="3340100" y="5441950"/>
          <p14:tracePt t="276822" x="3333750" y="5426075"/>
          <p14:tracePt t="276839" x="3333750" y="5414963"/>
          <p14:tracePt t="276855" x="3328988" y="5410200"/>
          <p14:tracePt t="276889" x="3328988" y="5392738"/>
          <p14:tracePt t="276905" x="3344863" y="5360988"/>
          <p14:tracePt t="276922" x="3355975" y="5338763"/>
          <p14:tracePt t="276939" x="3405188" y="5284788"/>
          <p14:tracePt t="276956" x="3459163" y="5237163"/>
          <p14:tracePt t="276972" x="3517900" y="5199063"/>
          <p14:tracePt t="276989" x="3582988" y="5160963"/>
          <p14:tracePt t="277005" x="3663950" y="5129213"/>
          <p14:tracePt t="277022" x="3729038" y="5118100"/>
          <p14:tracePt t="277039" x="3798888" y="5111750"/>
          <p14:tracePt t="277055" x="3879850" y="5111750"/>
          <p14:tracePt t="277072" x="3940175" y="5111750"/>
          <p14:tracePt t="277089" x="4025900" y="5111750"/>
          <p14:tracePt t="277105" x="4160838" y="5133975"/>
          <p14:tracePt t="277122" x="4237038" y="5145088"/>
          <p14:tracePt t="277139" x="4333875" y="5176838"/>
          <p14:tracePt t="277155" x="4387850" y="5210175"/>
          <p14:tracePt t="277172" x="4403725" y="5219700"/>
          <p14:tracePt t="277189" x="4414838" y="5230813"/>
          <p14:tracePt t="277205" x="4421188" y="5230813"/>
          <p14:tracePt t="277222" x="4425950" y="5230813"/>
          <p14:tracePt t="277239" x="4430713" y="5230813"/>
          <p14:tracePt t="277255" x="4430713" y="5237163"/>
          <p14:tracePt t="277272" x="4441825" y="5246688"/>
          <p14:tracePt t="277289" x="4452938" y="5268913"/>
          <p14:tracePt t="277305" x="4452938" y="5280025"/>
          <p14:tracePt t="277322" x="4452938" y="5291138"/>
          <p14:tracePt t="277339" x="4452938" y="5295900"/>
          <p14:tracePt t="277355" x="4452938" y="5300663"/>
          <p14:tracePt t="277803" x="4452938" y="5307013"/>
          <p14:tracePt t="277813" x="4452938" y="5311775"/>
          <p14:tracePt t="277824" x="4452938" y="5322888"/>
          <p14:tracePt t="277839" x="4452938" y="5327650"/>
          <p14:tracePt t="277855" x="4452938" y="5372100"/>
          <p14:tracePt t="277889" x="4398963" y="5446713"/>
          <p14:tracePt t="277922" x="4252913" y="5538788"/>
          <p14:tracePt t="277955" x="4144963" y="5545138"/>
          <p14:tracePt t="277972" x="4122738" y="5545138"/>
          <p14:tracePt t="277989" x="4079875" y="5518150"/>
          <p14:tracePt t="278006" x="4059238" y="5507038"/>
          <p14:tracePt t="278022" x="4041775" y="5500688"/>
          <p14:tracePt t="278039" x="4032250" y="5495925"/>
          <p14:tracePt t="278084" x="4021138" y="5500688"/>
          <p14:tracePt t="278105" x="4010025" y="5511800"/>
          <p14:tracePt t="278122" x="4010025" y="5518150"/>
          <p14:tracePt t="278963" x="4005263" y="5518150"/>
          <p14:tracePt t="278983" x="4005263" y="5511800"/>
          <p14:tracePt t="279023" x="4005263" y="5507038"/>
          <p14:tracePt t="279033" x="4005263" y="5500688"/>
          <p14:tracePt t="279044" x="4005263" y="5495925"/>
          <p14:tracePt t="279055" x="4005263" y="5491163"/>
          <p14:tracePt t="282635" x="4075113" y="5572125"/>
          <p14:tracePt t="282645" x="4075113" y="5576888"/>
          <p14:tracePt t="282664" x="4079875" y="5588000"/>
          <p14:tracePt t="282683" x="4086225" y="5588000"/>
          <p14:tracePt t="282693" x="4090988" y="5592763"/>
          <p14:tracePt t="282723" x="4102100" y="5603875"/>
          <p14:tracePt t="282739" x="4113213" y="5610225"/>
          <p14:tracePt t="282756" x="4133850" y="5626100"/>
          <p14:tracePt t="282772" x="4149725" y="5630863"/>
          <p14:tracePt t="282789" x="4210050" y="5646738"/>
          <p14:tracePt t="282805" x="4268788" y="5657850"/>
          <p14:tracePt t="282822" x="4279900" y="5657850"/>
          <p14:tracePt t="282838" x="4322763" y="5673725"/>
          <p14:tracePt t="282855" x="4349750" y="5684838"/>
          <p14:tracePt t="282872" x="4356100" y="5684838"/>
          <p14:tracePt t="282889" x="4356100" y="5691188"/>
          <p14:tracePt t="282943" x="4356100" y="5695950"/>
          <p14:tracePt t="282973" x="4356100" y="5700713"/>
          <p14:tracePt t="283033" x="4356100" y="5707063"/>
          <p14:tracePt t="283233" x="4349750" y="5707063"/>
          <p14:tracePt t="283333" x="4349750" y="5700713"/>
          <p14:tracePt t="283343" x="4333875" y="5695950"/>
          <p14:tracePt t="283353" x="4333875" y="5691188"/>
          <p14:tracePt t="283373" x="4322763" y="5680075"/>
          <p14:tracePt t="283405" x="4295775" y="5653088"/>
          <p14:tracePt t="283422" x="4291013" y="5637213"/>
          <p14:tracePt t="283439" x="4279900" y="5626100"/>
          <p14:tracePt t="283455" x="4279900" y="5610225"/>
          <p14:tracePt t="283472" x="4279900" y="5603875"/>
          <p14:tracePt t="283489" x="4279900" y="5599113"/>
          <p14:tracePt t="283522" x="4275138" y="5599113"/>
          <p14:tracePt t="284383" x="4275138" y="5603875"/>
          <p14:tracePt t="288815" x="4048125" y="5554663"/>
          <p14:tracePt t="288883" x="4025900" y="5572125"/>
          <p14:tracePt t="288894" x="4005263" y="5592763"/>
          <p14:tracePt t="288903" x="3983038" y="5614988"/>
          <p14:tracePt t="288913" x="3949700" y="5637213"/>
          <p14:tracePt t="288924" x="3940175" y="5653088"/>
          <p14:tracePt t="288938" x="3922713" y="5664200"/>
          <p14:tracePt t="288955" x="3913188" y="5691188"/>
          <p14:tracePt t="288989" x="3832225" y="5722938"/>
          <p14:tracePt t="289022" x="3648075" y="5727700"/>
          <p14:tracePt t="289055" x="3551238" y="5727700"/>
          <p14:tracePt t="289072" x="3533775" y="5722938"/>
          <p14:tracePt t="289088" x="3524250" y="5707063"/>
          <p14:tracePt t="289105" x="3517900" y="5680075"/>
          <p14:tracePt t="289122" x="3513138" y="5657850"/>
          <p14:tracePt t="289138" x="3513138" y="5637213"/>
          <p14:tracePt t="289155" x="3513138" y="5592763"/>
          <p14:tracePt t="289172" x="3513138" y="5581650"/>
          <p14:tracePt t="289188" x="3540125" y="5538788"/>
          <p14:tracePt t="289205" x="3605213" y="5491163"/>
          <p14:tracePt t="289222" x="3636963" y="5473700"/>
          <p14:tracePt t="289239" x="3767138" y="5437188"/>
          <p14:tracePt t="289255" x="3902075" y="5419725"/>
          <p14:tracePt t="289272" x="3976688" y="5419725"/>
          <p14:tracePt t="289288" x="4248150" y="5399088"/>
          <p14:tracePt t="289305" x="4518025" y="5399088"/>
          <p14:tracePt t="289322" x="4594225" y="5399088"/>
          <p14:tracePt t="289338" x="4733925" y="5399088"/>
          <p14:tracePt t="289355" x="4772025" y="5399088"/>
          <p14:tracePt t="289372" x="4772025" y="5403850"/>
          <p14:tracePt t="289388" x="4776788" y="5410200"/>
          <p14:tracePt t="289405" x="4787900" y="5419725"/>
          <p14:tracePt t="289422" x="4787900" y="5426075"/>
          <p14:tracePt t="289439" x="4787900" y="5430838"/>
          <p14:tracePt t="289455" x="4794250" y="5441950"/>
          <p14:tracePt t="289513" x="4794250" y="5446713"/>
          <p14:tracePt t="289643" x="4794250" y="5453063"/>
          <p14:tracePt t="289653" x="4794250" y="5457825"/>
          <p14:tracePt t="289663" x="4794250" y="5464175"/>
          <p14:tracePt t="289683" x="4794250" y="5468938"/>
          <p14:tracePt t="289713" x="4794250" y="5473700"/>
          <p14:tracePt t="289763" x="4794250" y="5480050"/>
          <p14:tracePt t="289793" x="4787900" y="5480050"/>
          <p14:tracePt t="289813" x="4787900" y="5484813"/>
          <p14:tracePt t="289833" x="4787900" y="5491163"/>
          <p14:tracePt t="289873" x="4787900" y="5495925"/>
          <p14:tracePt t="289903" x="4787900" y="5500688"/>
          <p14:tracePt t="289933" x="4787900" y="5507038"/>
          <p14:tracePt t="289943" x="4787900" y="5511800"/>
          <p14:tracePt t="289964" x="4787900" y="5518150"/>
          <p14:tracePt t="289974" x="4787900" y="5522913"/>
          <p14:tracePt t="289983" x="4787900" y="5527675"/>
          <p14:tracePt t="290004" x="4787900" y="5534025"/>
          <p14:tracePt t="290013" x="4794250" y="5538788"/>
          <p14:tracePt t="290023" x="4799013" y="5545138"/>
          <p14:tracePt t="290038" x="4803775" y="5549900"/>
          <p14:tracePt t="290055" x="4810125" y="5554663"/>
          <p14:tracePt t="290072" x="4814888" y="5554663"/>
          <p14:tracePt t="290184" x="4814888" y="5561013"/>
          <p14:tracePt t="290193" x="4814888" y="5565775"/>
          <p14:tracePt t="290203" x="4810125" y="5572125"/>
          <p14:tracePt t="290213" x="4803775" y="5576888"/>
          <p14:tracePt t="290223" x="4799013" y="5588000"/>
          <p14:tracePt t="290239" x="4787900" y="5603875"/>
          <p14:tracePt t="290255" x="4765675" y="5619750"/>
          <p14:tracePt t="290272" x="4756150" y="5630863"/>
          <p14:tracePt t="290288" x="4749800" y="5653088"/>
          <p14:tracePt t="290305" x="4745038" y="5664200"/>
          <p14:tracePt t="290338" x="4745038" y="5668963"/>
          <p14:tracePt t="290383" x="4745038" y="5673725"/>
          <p14:tracePt t="290413" x="4745038" y="5680075"/>
          <p14:tracePt t="290453" x="4749800" y="5684838"/>
          <p14:tracePt t="290464" x="4760913" y="5691188"/>
          <p14:tracePt t="290474" x="4765675" y="5691188"/>
          <p14:tracePt t="290488" x="4776788" y="5691188"/>
          <p14:tracePt t="290505" x="4794250" y="5695950"/>
          <p14:tracePt t="290522" x="4799013" y="5700713"/>
          <p14:tracePt t="290538" x="4803775" y="5700713"/>
          <p14:tracePt t="290555" x="4810125" y="5707063"/>
          <p14:tracePt t="290572" x="4814888" y="5707063"/>
          <p14:tracePt t="290873" x="4821238" y="5707063"/>
          <p14:tracePt t="290883" x="4826000" y="5707063"/>
          <p14:tracePt t="290893" x="4830763" y="5711825"/>
          <p14:tracePt t="290905" x="4841875" y="5711825"/>
          <p14:tracePt t="290923" x="4857750" y="5711825"/>
          <p14:tracePt t="290938" x="4864100" y="5711825"/>
          <p14:tracePt t="291713" x="4864100" y="5700713"/>
          <p14:tracePt t="291724" x="4864100" y="5695950"/>
          <p14:tracePt t="291744" x="4848225" y="5680075"/>
          <p14:tracePt t="291755" x="4837113" y="5668963"/>
          <p14:tracePt t="291788" x="4814888" y="5637213"/>
          <p14:tracePt t="291822" x="4799013" y="5614988"/>
          <p14:tracePt t="291855" x="4794250" y="5610225"/>
          <p14:tracePt t="291923" x="4794250" y="5614988"/>
          <p14:tracePt t="291933" x="4794250" y="5619750"/>
          <p14:tracePt t="291943" x="4794250" y="5626100"/>
          <p14:tracePt t="291973" x="4794250" y="5630863"/>
          <p14:tracePt t="292013" x="4794250" y="5637213"/>
          <p14:tracePt t="292023" x="4794250" y="5641975"/>
          <p14:tracePt t="292033" x="4794250" y="5653088"/>
          <p14:tracePt t="292043" x="4794250" y="5657850"/>
          <p14:tracePt t="292055" x="4803775" y="5673725"/>
          <p14:tracePt t="292072" x="4803775" y="5680075"/>
          <p14:tracePt t="292088" x="4810125" y="5707063"/>
          <p14:tracePt t="292105" x="4814888" y="5718175"/>
          <p14:tracePt t="292138" x="4814888" y="5722938"/>
          <p14:tracePt t="292353" x="4814888" y="5727700"/>
          <p14:tracePt t="292364" x="4814888" y="5738813"/>
          <p14:tracePt t="292373" x="4814888" y="5745163"/>
          <p14:tracePt t="292394" x="4814888" y="5749925"/>
          <p14:tracePt t="292405" x="4814888" y="5754688"/>
          <p14:tracePt t="292433" x="4810125" y="5754688"/>
          <p14:tracePt t="293413" x="4803775" y="5754688"/>
          <p14:tracePt t="293433" x="4803775" y="5745163"/>
          <p14:tracePt t="293483" x="4799013" y="5745163"/>
          <p14:tracePt t="293493" x="4799013" y="5738813"/>
          <p14:tracePt t="293503" x="4799013" y="5734050"/>
          <p14:tracePt t="293513" x="4794250" y="5727700"/>
          <p14:tracePt t="293523" x="4794250" y="5718175"/>
          <p14:tracePt t="293539" x="4787900" y="5711825"/>
          <p14:tracePt t="293555" x="4783138" y="5695950"/>
          <p14:tracePt t="293572" x="4776788" y="5695950"/>
          <p14:tracePt t="293588" x="4776788" y="5691188"/>
          <p14:tracePt t="296765" x="5019675" y="5765800"/>
          <p14:tracePt t="296774" x="5075238" y="5745163"/>
          <p14:tracePt t="296783" x="5106988" y="5727700"/>
          <p14:tracePt t="296794" x="5145088" y="5711825"/>
          <p14:tracePt t="296805" x="5160963" y="5707063"/>
          <p14:tracePt t="296822" x="5172075" y="5700713"/>
          <p14:tracePt t="296838" x="5172075" y="5695950"/>
          <p14:tracePt t="296872" x="5176838" y="5680075"/>
          <p14:tracePt t="296905" x="5273675" y="5603875"/>
          <p14:tracePt t="296938" x="5419725" y="5534025"/>
          <p14:tracePt t="296955" x="5491163" y="5507038"/>
          <p14:tracePt t="296972" x="5511800" y="5500688"/>
          <p14:tracePt t="296989" x="5545138" y="5495925"/>
          <p14:tracePt t="297394" x="5545138" y="5491163"/>
          <p14:tracePt t="297943" x="5538788" y="5491163"/>
          <p14:tracePt t="297984" x="5534025" y="5491163"/>
          <p14:tracePt t="299033" x="5527675" y="5491163"/>
          <p14:tracePt t="299063" x="5522913" y="5491163"/>
          <p14:tracePt t="299153" x="5518150" y="5491163"/>
          <p14:tracePt t="299233" x="5518150" y="5495925"/>
          <p14:tracePt t="299973" x="5518150" y="5500688"/>
          <p14:tracePt t="299983" x="5518150" y="5511800"/>
          <p14:tracePt t="299993" x="5522913" y="5518150"/>
          <p14:tracePt t="300005" x="5522913" y="5527675"/>
          <p14:tracePt t="300022" x="5522913" y="5534025"/>
          <p14:tracePt t="300038" x="5522913" y="5545138"/>
          <p14:tracePt t="300072" x="5527675" y="5554663"/>
          <p14:tracePt t="300105" x="5534025" y="5565775"/>
          <p14:tracePt t="300138" x="5545138" y="5572125"/>
          <p14:tracePt t="300173" x="5549900" y="5572125"/>
          <p14:tracePt t="300193" x="5549900" y="5576888"/>
          <p14:tracePt t="300205" x="5556250" y="5576888"/>
          <p14:tracePt t="300222" x="5556250" y="5581650"/>
          <p14:tracePt t="300238" x="5561013" y="5588000"/>
          <p14:tracePt t="300255" x="5565775" y="5592763"/>
          <p14:tracePt t="300303" x="5572125" y="5592763"/>
          <p14:tracePt t="300313" x="5572125" y="5599113"/>
          <p14:tracePt t="300343" x="5576888" y="5603875"/>
          <p14:tracePt t="300354" x="5583238" y="5610225"/>
          <p14:tracePt t="300363" x="5592763" y="5614988"/>
          <p14:tracePt t="300374" x="5603875" y="5619750"/>
          <p14:tracePt t="300388" x="5619750" y="5619750"/>
          <p14:tracePt t="300405" x="5657850" y="5626100"/>
          <p14:tracePt t="300422" x="5680075" y="5637213"/>
          <p14:tracePt t="300438" x="5754688" y="5637213"/>
          <p14:tracePt t="300455" x="5846763" y="5637213"/>
          <p14:tracePt t="300472" x="5961063" y="5637213"/>
          <p14:tracePt t="300488" x="6138863" y="5630863"/>
          <p14:tracePt t="300505" x="6269038" y="5614988"/>
          <p14:tracePt t="300522" x="6334125" y="5603875"/>
          <p14:tracePt t="300538" x="6372225" y="5588000"/>
          <p14:tracePt t="300555" x="6392863" y="5581650"/>
          <p14:tracePt t="301153" x="6392863" y="5576888"/>
          <p14:tracePt t="301163" x="6372225" y="5561013"/>
          <p14:tracePt t="301174" x="6350000" y="5545138"/>
          <p14:tracePt t="301188" x="6338888" y="5527675"/>
          <p14:tracePt t="301205" x="6318250" y="5511800"/>
          <p14:tracePt t="301222" x="6311900" y="5511800"/>
          <p14:tracePt t="301238" x="6311900" y="5507038"/>
          <p14:tracePt t="301863" x="6273800" y="5507038"/>
          <p14:tracePt t="301874" x="6118225" y="5511800"/>
          <p14:tracePt t="301883" x="5873750" y="5538788"/>
          <p14:tracePt t="301894" x="5772150" y="5549900"/>
          <p14:tracePt t="301905" x="5641975" y="5561013"/>
          <p14:tracePt t="301922" x="5583238" y="5561013"/>
          <p14:tracePt t="301938" x="5549900" y="5561013"/>
          <p14:tracePt t="301955" x="5538788" y="5561013"/>
          <p14:tracePt t="301988" x="5334000" y="5592763"/>
          <p14:tracePt t="302022" x="4756150" y="5653088"/>
          <p14:tracePt t="302055" x="3906838" y="5765800"/>
          <p14:tracePt t="302072" x="3722688" y="5803900"/>
          <p14:tracePt t="302088" x="3529013" y="5862638"/>
          <p14:tracePt t="302105" x="3421063" y="5907088"/>
          <p14:tracePt t="302122" x="3290888" y="5954713"/>
          <p14:tracePt t="302138" x="3079750" y="6015038"/>
          <p14:tracePt t="302155" x="2951163" y="6053138"/>
          <p14:tracePt t="302172" x="2847975" y="6073775"/>
          <p14:tracePt t="302188" x="2778125" y="6089650"/>
          <p14:tracePt t="302205" x="2717800" y="6096000"/>
          <p14:tracePt t="302222" x="2697163" y="6100763"/>
          <p14:tracePt t="302238" x="2670175" y="6107113"/>
          <p14:tracePt t="302255" x="2620963" y="6127750"/>
          <p14:tracePt t="302272" x="2571750" y="6138863"/>
          <p14:tracePt t="302288" x="2540000" y="6149975"/>
          <p14:tracePt t="302305" x="2524125" y="6149975"/>
          <p14:tracePt t="302383" x="2517775" y="6149975"/>
          <p14:tracePt t="302394" x="2508250" y="6149975"/>
          <p14:tracePt t="302403" x="2497138" y="6149975"/>
          <p14:tracePt t="302413" x="2486025" y="6149975"/>
          <p14:tracePt t="302423" x="2470150" y="6145213"/>
          <p14:tracePt t="302443" x="2470150" y="6138863"/>
          <p14:tracePt t="302464" x="2463800" y="6138863"/>
          <p14:tracePt t="302763" x="2398713" y="6138863"/>
          <p14:tracePt t="302774" x="2344738" y="6149975"/>
          <p14:tracePt t="302783" x="2290763" y="6161088"/>
          <p14:tracePt t="302793" x="2227263" y="6176963"/>
          <p14:tracePt t="302805" x="2205038" y="6176963"/>
          <p14:tracePt t="302822" x="2166938" y="6188075"/>
          <p14:tracePt t="302838" x="2151063" y="6188075"/>
          <p14:tracePt t="302855" x="2144713" y="6188075"/>
          <p14:tracePt t="302888" x="2135188" y="6188075"/>
          <p14:tracePt t="303023" x="2135188" y="6181725"/>
          <p14:tracePt t="303043" x="2139950" y="6181725"/>
          <p14:tracePt t="303053" x="2189163" y="6149975"/>
          <p14:tracePt t="303063" x="2259013" y="6134100"/>
          <p14:tracePt t="303074" x="2436813" y="6096000"/>
          <p14:tracePt t="303088" x="2540000" y="6084888"/>
          <p14:tracePt t="303105" x="2740025" y="6073775"/>
          <p14:tracePt t="303122" x="2762250" y="6073775"/>
          <p14:tracePt t="303138" x="2782888" y="6073775"/>
          <p14:tracePt t="303504" x="2789238" y="6073775"/>
          <p14:tracePt t="303524" x="2794000" y="6073775"/>
          <p14:tracePt t="304683" x="2820988" y="6046788"/>
          <p14:tracePt t="304693" x="2874963" y="6030913"/>
          <p14:tracePt t="304703" x="2917825" y="6019800"/>
          <p14:tracePt t="304713" x="2994025" y="6008688"/>
          <p14:tracePt t="304724" x="3059113" y="6003925"/>
          <p14:tracePt t="304745" x="3198813" y="5992813"/>
          <p14:tracePt t="304755" x="3236913" y="5992813"/>
          <p14:tracePt t="304788" x="3382963" y="5992813"/>
          <p14:tracePt t="304822" x="3490913" y="6026150"/>
          <p14:tracePt t="304855" x="3632200" y="6069013"/>
          <p14:tracePt t="304872" x="3695700" y="6073775"/>
          <p14:tracePt t="304888" x="3756025" y="6084888"/>
          <p14:tracePt t="304905" x="3814763" y="6084888"/>
          <p14:tracePt t="304922" x="3832225" y="6084888"/>
          <p14:tracePt t="304938" x="3848100" y="6084888"/>
          <p14:tracePt t="304955" x="3852863" y="6084888"/>
          <p14:tracePt t="304994" x="3863975" y="6084888"/>
          <p14:tracePt t="305003" x="3875088" y="6084888"/>
          <p14:tracePt t="305013" x="3886200" y="6084888"/>
          <p14:tracePt t="305023" x="3890963" y="6084888"/>
          <p14:tracePt t="305063" x="3895725" y="6084888"/>
          <p14:tracePt t="305083" x="3895725" y="6089650"/>
          <p14:tracePt t="305133" x="3902075" y="6089650"/>
          <p14:tracePt t="305143" x="3922713" y="6096000"/>
          <p14:tracePt t="305153" x="3933825" y="6096000"/>
          <p14:tracePt t="305163" x="3940175" y="6096000"/>
          <p14:tracePt t="305173" x="3944938" y="6096000"/>
          <p14:tracePt t="305243" x="3949700" y="6096000"/>
          <p14:tracePt t="305253" x="3956050" y="6096000"/>
          <p14:tracePt t="305264" x="3960813" y="6096000"/>
          <p14:tracePt t="305293" x="3967163" y="6096000"/>
          <p14:tracePt t="305364" x="3971925" y="6100763"/>
          <p14:tracePt t="305373" x="3983038" y="6107113"/>
          <p14:tracePt t="305383" x="4014788" y="6122988"/>
          <p14:tracePt t="305393" x="4037013" y="6127750"/>
          <p14:tracePt t="305405" x="4052888" y="6134100"/>
          <p14:tracePt t="305422" x="4095750" y="6149975"/>
          <p14:tracePt t="305438" x="4187825" y="6165850"/>
          <p14:tracePt t="305455" x="4248150" y="6176963"/>
          <p14:tracePt t="305472" x="4295775" y="6181725"/>
          <p14:tracePt t="305488" x="4371975" y="6181725"/>
          <p14:tracePt t="305505" x="4430713" y="6181725"/>
          <p14:tracePt t="305522" x="4448175" y="6176963"/>
          <p14:tracePt t="305538" x="4484688" y="6165850"/>
          <p14:tracePt t="305555" x="4502150" y="6165850"/>
          <p14:tracePt t="305572" x="4506913" y="6165850"/>
          <p14:tracePt t="305588" x="4518025" y="6165850"/>
          <p14:tracePt t="305605" x="4533900" y="6165850"/>
          <p14:tracePt t="305622" x="4545013" y="6165850"/>
          <p14:tracePt t="305638" x="4576763" y="6165850"/>
          <p14:tracePt t="305655" x="4637088" y="6165850"/>
          <p14:tracePt t="305672" x="4684713" y="6161088"/>
          <p14:tracePt t="305688" x="4749800" y="6154738"/>
          <p14:tracePt t="305705" x="4810125" y="6145213"/>
          <p14:tracePt t="305722" x="4830763" y="6145213"/>
          <p14:tracePt t="305739" x="4879975" y="6138863"/>
          <p14:tracePt t="305755" x="4938713" y="6138863"/>
          <p14:tracePt t="305772" x="4960938" y="6138863"/>
          <p14:tracePt t="305788" x="5026025" y="6127750"/>
          <p14:tracePt t="305805" x="5075238" y="6122988"/>
          <p14:tracePt t="305822" x="5091113" y="6122988"/>
          <p14:tracePt t="305838" x="5106988" y="6116638"/>
          <p14:tracePt t="305855" x="5111750" y="6116638"/>
          <p14:tracePt t="305913" x="5118100" y="6111875"/>
          <p14:tracePt t="305923" x="5122863" y="6111875"/>
          <p14:tracePt t="305933" x="5129213" y="6111875"/>
          <p14:tracePt t="305943" x="5133975" y="6107113"/>
          <p14:tracePt t="305955" x="5145088" y="6107113"/>
          <p14:tracePt t="305972" x="5149850" y="6107113"/>
          <p14:tracePt t="305989" x="5176838" y="6100763"/>
          <p14:tracePt t="306005" x="5199063" y="6100763"/>
          <p14:tracePt t="306022" x="5210175" y="6100763"/>
          <p14:tracePt t="306038" x="5237163" y="6100763"/>
          <p14:tracePt t="306055" x="5257800" y="6100763"/>
          <p14:tracePt t="306072" x="5264150" y="6100763"/>
          <p14:tracePt t="306088" x="5295900" y="6100763"/>
          <p14:tracePt t="306105" x="5345113" y="6100763"/>
          <p14:tracePt t="306122" x="5387975" y="6100763"/>
          <p14:tracePt t="306138" x="5480050" y="6084888"/>
          <p14:tracePt t="306155" x="5538788" y="6084888"/>
          <p14:tracePt t="306172" x="5592763" y="6073775"/>
          <p14:tracePt t="306188" x="5664200" y="6069013"/>
          <p14:tracePt t="306205" x="5695950" y="6057900"/>
          <p14:tracePt t="306222" x="5718175" y="6057900"/>
          <p14:tracePt t="306239" x="5734050" y="6053138"/>
          <p14:tracePt t="306255" x="5754688" y="6053138"/>
          <p14:tracePt t="306272" x="5776913" y="6053138"/>
          <p14:tracePt t="306288" x="5792788" y="6053138"/>
          <p14:tracePt t="306305" x="5810250" y="6053138"/>
          <p14:tracePt t="306322" x="5815013" y="6053138"/>
          <p14:tracePt t="306553" x="5815013" y="6057900"/>
          <p14:tracePt t="306723" x="5815013" y="6062663"/>
          <p14:tracePt t="306744" x="5810250" y="6062663"/>
          <p14:tracePt t="306763" x="5810250" y="6069013"/>
          <p14:tracePt t="306813" x="5803900" y="6069013"/>
          <p14:tracePt t="306823" x="5799138" y="6073775"/>
          <p14:tracePt t="306843" x="5788025" y="6084888"/>
          <p14:tracePt t="306853" x="5781675" y="6084888"/>
          <p14:tracePt t="306864" x="5776913" y="6089650"/>
          <p14:tracePt t="306874" x="5761038" y="6096000"/>
          <p14:tracePt t="306888" x="5749925" y="6096000"/>
          <p14:tracePt t="306905" x="5707063" y="6100763"/>
          <p14:tracePt t="306922" x="5684838" y="6107113"/>
          <p14:tracePt t="306938" x="5572125" y="6122988"/>
          <p14:tracePt t="306955" x="5356225" y="6154738"/>
          <p14:tracePt t="306972" x="5253038" y="6165850"/>
          <p14:tracePt t="306989" x="4956175" y="6208713"/>
          <p14:tracePt t="307005" x="4749800" y="6242050"/>
          <p14:tracePt t="307022" x="4695825" y="6253163"/>
          <p14:tracePt t="307038" x="4549775" y="6280150"/>
          <p14:tracePt t="307055" x="4421188" y="6296025"/>
          <p14:tracePt t="307072" x="4367213" y="6307138"/>
          <p14:tracePt t="307088" x="4187825" y="6327775"/>
          <p14:tracePt t="307105" x="3998913" y="6338888"/>
          <p14:tracePt t="307122" x="3940175" y="6338888"/>
          <p14:tracePt t="307138" x="3794125" y="6334125"/>
          <p14:tracePt t="307155" x="3702050" y="6323013"/>
          <p14:tracePt t="307172" x="3675063" y="6316663"/>
          <p14:tracePt t="307188" x="3614738" y="6296025"/>
          <p14:tracePt t="307205" x="3560763" y="6262688"/>
          <p14:tracePt t="307222" x="3529013" y="6242050"/>
          <p14:tracePt t="307239" x="3490913" y="6188075"/>
          <p14:tracePt t="307255" x="3479800" y="6145213"/>
          <p14:tracePt t="307272" x="3468688" y="6107113"/>
          <p14:tracePt t="307289" x="3468688" y="6057900"/>
          <p14:tracePt t="307305" x="3463925" y="6015038"/>
          <p14:tracePt t="307322" x="3459163" y="5988050"/>
          <p14:tracePt t="307338" x="3459163" y="5954713"/>
          <p14:tracePt t="307355" x="3463925" y="5907088"/>
          <p14:tracePt t="307372" x="3497263" y="5873750"/>
          <p14:tracePt t="307388" x="3578225" y="5815013"/>
          <p14:tracePt t="307405" x="3798888" y="5727700"/>
          <p14:tracePt t="307422" x="3922713" y="5695950"/>
          <p14:tracePt t="307438" x="4079875" y="5680075"/>
          <p14:tracePt t="307455" x="4221163" y="5680075"/>
          <p14:tracePt t="307472" x="4279900" y="5680075"/>
          <p14:tracePt t="307488" x="4398963" y="5691188"/>
          <p14:tracePt t="307505" x="4533900" y="5727700"/>
          <p14:tracePt t="307522" x="4567238" y="5745163"/>
          <p14:tracePt t="307538" x="4625975" y="5792788"/>
          <p14:tracePt t="307555" x="4637088" y="5835650"/>
          <p14:tracePt t="307572" x="4637088" y="5857875"/>
          <p14:tracePt t="307588" x="4637088" y="5918200"/>
          <p14:tracePt t="307605" x="4603750" y="6008688"/>
          <p14:tracePt t="307622" x="4576763" y="6042025"/>
          <p14:tracePt t="307638" x="4506913" y="6122988"/>
          <p14:tracePt t="307655" x="4448175" y="6172200"/>
          <p14:tracePt t="307672" x="4414838" y="6188075"/>
          <p14:tracePt t="307689" x="4318000" y="6219825"/>
          <p14:tracePt t="307705" x="4198938" y="6246813"/>
          <p14:tracePt t="307722" x="4144963" y="6246813"/>
          <p14:tracePt t="307739" x="3929063" y="6246813"/>
          <p14:tracePt t="307755" x="3841750" y="6242050"/>
          <p14:tracePt t="307772" x="3810000" y="6235700"/>
          <p14:tracePt t="307788" x="3740150" y="6208713"/>
          <p14:tracePt t="307805" x="3686175" y="6172200"/>
          <p14:tracePt t="307822" x="3675063" y="6161088"/>
          <p14:tracePt t="307838" x="3636963" y="6122988"/>
          <p14:tracePt t="307855" x="3605213" y="6089650"/>
          <p14:tracePt t="307872" x="3598863" y="6080125"/>
          <p14:tracePt t="307888" x="3587750" y="6053138"/>
          <p14:tracePt t="307905" x="3578225" y="6015038"/>
          <p14:tracePt t="307922" x="3578225" y="5981700"/>
          <p14:tracePt t="307938" x="3582988" y="5945188"/>
          <p14:tracePt t="307955" x="3594100" y="5918200"/>
          <p14:tracePt t="307972" x="3609975" y="5895975"/>
          <p14:tracePt t="307988" x="3632200" y="5880100"/>
          <p14:tracePt t="308005" x="3636963" y="5880100"/>
          <p14:tracePt t="308022" x="3641725" y="5880100"/>
          <p14:tracePt t="308083" x="3648075" y="5880100"/>
          <p14:tracePt t="308093" x="3648075" y="5884863"/>
          <p14:tracePt t="308103" x="3652838" y="5891213"/>
          <p14:tracePt t="308113" x="3659188" y="5900738"/>
          <p14:tracePt t="308133" x="3659188" y="5911850"/>
          <p14:tracePt t="308143" x="3663950" y="5918200"/>
          <p14:tracePt t="308155" x="3663950" y="5927725"/>
          <p14:tracePt t="308172" x="3663950" y="5945188"/>
          <p14:tracePt t="308188" x="3659188" y="5976938"/>
          <p14:tracePt t="308205" x="3636963" y="6003925"/>
          <p14:tracePt t="308222" x="3632200" y="6008688"/>
          <p14:tracePt t="308238" x="3621088" y="6015038"/>
          <p14:tracePt t="308255" x="3614738" y="6015038"/>
          <p14:tracePt t="308272" x="3609975" y="6015038"/>
          <p14:tracePt t="308288" x="3571875" y="6015038"/>
          <p14:tracePt t="308305" x="3490913" y="5992813"/>
          <p14:tracePt t="308322" x="3459163" y="5976938"/>
          <p14:tracePt t="308338" x="3387725" y="5918200"/>
          <p14:tracePt t="308355" x="3360738" y="5808663"/>
          <p14:tracePt t="308372" x="3360738" y="5761038"/>
          <p14:tracePt t="308388" x="3367088" y="5619750"/>
          <p14:tracePt t="308405" x="3432175" y="5518150"/>
          <p14:tracePt t="308422" x="3479800" y="5473700"/>
          <p14:tracePt t="308438" x="3663950" y="5356225"/>
          <p14:tracePt t="308455" x="3998913" y="5284788"/>
          <p14:tracePt t="308472" x="4122738" y="5273675"/>
          <p14:tracePt t="308489" x="4367213" y="5300663"/>
          <p14:tracePt t="308505" x="4464050" y="5410200"/>
          <p14:tracePt t="308522" x="4491038" y="5464175"/>
          <p14:tracePt t="308538" x="4529138" y="5619750"/>
          <p14:tracePt t="308555" x="4540250" y="5738813"/>
          <p14:tracePt t="308572" x="4522788" y="5781675"/>
          <p14:tracePt t="308588" x="4464050" y="5868988"/>
          <p14:tracePt t="308605" x="4383088" y="5927725"/>
          <p14:tracePt t="308622" x="4349750" y="5945188"/>
          <p14:tracePt t="308638" x="4302125" y="5961063"/>
          <p14:tracePt t="308655" x="4286250" y="5961063"/>
          <p14:tracePt t="308688" x="4279900" y="5961063"/>
          <p14:tracePt t="308705" x="4275138" y="5961063"/>
          <p14:tracePt t="308763" x="4295775" y="5961063"/>
          <p14:tracePt t="308773" x="4306888" y="5961063"/>
          <p14:tracePt t="308783" x="4318000" y="5961063"/>
          <p14:tracePt t="308804" x="4349750" y="5961063"/>
          <p14:tracePt t="308822" x="4356100" y="5965825"/>
          <p14:tracePt t="308838" x="4360863" y="5965825"/>
          <p14:tracePt t="308855" x="4367213" y="5965825"/>
          <p14:tracePt t="308872" x="4371975" y="5965825"/>
          <p14:tracePt t="308888" x="4383088" y="5965825"/>
          <p14:tracePt t="308905" x="4414838" y="5965825"/>
          <p14:tracePt t="308922" x="4441825" y="5965825"/>
          <p14:tracePt t="308938" x="4522788" y="5972175"/>
          <p14:tracePt t="308955" x="4675188" y="5972175"/>
          <p14:tracePt t="308972" x="4733925" y="5972175"/>
          <p14:tracePt t="308988" x="4949825" y="5972175"/>
          <p14:tracePt t="309005" x="5160963" y="5972175"/>
          <p14:tracePt t="309022" x="5237163" y="5972175"/>
          <p14:tracePt t="309038" x="5376863" y="5965825"/>
          <p14:tracePt t="309055" x="5495925" y="5949950"/>
          <p14:tracePt t="309072" x="5538788" y="5949950"/>
          <p14:tracePt t="309088" x="5630863" y="5949950"/>
          <p14:tracePt t="309105" x="5664200" y="5949950"/>
          <p14:tracePt t="310173" x="5664200" y="5954713"/>
          <p14:tracePt t="310183" x="5664200" y="5961063"/>
          <p14:tracePt t="310193" x="5653088" y="5961063"/>
          <p14:tracePt t="310205" x="5646738" y="5965825"/>
          <p14:tracePt t="310222" x="5630863" y="5972175"/>
          <p14:tracePt t="310238" x="5610225" y="5988050"/>
          <p14:tracePt t="310255" x="5583238" y="5999163"/>
          <p14:tracePt t="310288" x="5419725" y="6003925"/>
          <p14:tracePt t="310322" x="5241925" y="6026150"/>
          <p14:tracePt t="310355" x="5122863" y="6026150"/>
          <p14:tracePt t="310372" x="5068888" y="6026150"/>
          <p14:tracePt t="310388" x="4929188" y="6026150"/>
          <p14:tracePt t="310405" x="4675188" y="6084888"/>
          <p14:tracePt t="310422" x="4468813" y="6145213"/>
          <p14:tracePt t="310438" x="4268788" y="6219825"/>
          <p14:tracePt t="310455" x="4041775" y="6296025"/>
          <p14:tracePt t="310472" x="3922713" y="6350000"/>
          <p14:tracePt t="310488" x="3767138" y="6381750"/>
          <p14:tracePt t="310505" x="3524250" y="6403975"/>
          <p14:tracePt t="310522" x="3317875" y="6403975"/>
          <p14:tracePt t="310538" x="3074988" y="6388100"/>
          <p14:tracePt t="310555" x="2794000" y="6327775"/>
          <p14:tracePt t="310572" x="2713038" y="6300788"/>
          <p14:tracePt t="310588" x="2508250" y="6203950"/>
          <p14:tracePt t="310605" x="2335213" y="6080125"/>
          <p14:tracePt t="310622" x="2254250" y="6008688"/>
          <p14:tracePt t="310638" x="1973263" y="5803900"/>
          <p14:tracePt t="310655" x="1712913" y="5576888"/>
          <p14:tracePt t="310672" x="1627188" y="5500688"/>
          <p14:tracePt t="310688" x="1420813" y="5219700"/>
          <p14:tracePt t="310705" x="1323975" y="5003800"/>
          <p14:tracePt t="310722" x="1292225" y="4922838"/>
          <p14:tracePt t="310738" x="1243013" y="4738688"/>
          <p14:tracePt t="310755" x="1216025" y="4598988"/>
          <p14:tracePt t="310772" x="1204913" y="4545013"/>
          <p14:tracePt t="310788" x="1193800" y="4441825"/>
          <p14:tracePt t="310805" x="1193800" y="4356100"/>
          <p14:tracePt t="310822" x="1211263" y="4295775"/>
          <p14:tracePt t="310838" x="1335088" y="4102100"/>
          <p14:tracePt t="310855" x="1524000" y="3913188"/>
          <p14:tracePt t="310872" x="1593850" y="3848100"/>
          <p14:tracePt t="310888" x="1773238" y="3713163"/>
          <p14:tracePt t="310905" x="1924050" y="3625850"/>
          <p14:tracePt t="310922" x="1978025" y="3587750"/>
          <p14:tracePt t="310938" x="2189163" y="3544888"/>
          <p14:tracePt t="310955" x="2454275" y="3513138"/>
          <p14:tracePt t="310972" x="2555875" y="3502025"/>
          <p14:tracePt t="310988" x="2879725" y="3490913"/>
          <p14:tracePt t="311005" x="3124200" y="3479800"/>
          <p14:tracePt t="311022" x="3317875" y="3502025"/>
          <p14:tracePt t="311038" x="3578225" y="3556000"/>
          <p14:tracePt t="311055" x="3751263" y="3636963"/>
          <p14:tracePt t="311072" x="3890963" y="3717925"/>
          <p14:tracePt t="311088" x="4032250" y="3848100"/>
          <p14:tracePt t="311105" x="4079875" y="3913188"/>
          <p14:tracePt t="311122" x="4122738" y="3971925"/>
          <p14:tracePt t="311138" x="4149725" y="4030663"/>
          <p14:tracePt t="311155" x="4176713" y="4095750"/>
          <p14:tracePt t="311172" x="4194175" y="4129088"/>
          <p14:tracePt t="311188" x="4198938" y="4160838"/>
          <p14:tracePt t="311205" x="4203700" y="4194175"/>
          <p14:tracePt t="311222" x="4210050" y="4203700"/>
          <p14:tracePt t="311238" x="4248150" y="4230688"/>
          <p14:tracePt t="311255" x="4306888" y="4257675"/>
          <p14:tracePt t="311272" x="4371975" y="4275138"/>
          <p14:tracePt t="311288" x="4502150" y="4302125"/>
          <p14:tracePt t="311305" x="4657725" y="4322763"/>
          <p14:tracePt t="311322" x="4722813" y="4329113"/>
          <p14:tracePt t="311338" x="4875213" y="4340225"/>
          <p14:tracePt t="311355" x="5053013" y="4360863"/>
          <p14:tracePt t="311372" x="5133975" y="4376738"/>
          <p14:tracePt t="311388" x="5360988" y="4410075"/>
          <p14:tracePt t="311405" x="5565775" y="4441825"/>
          <p14:tracePt t="311422" x="5630863" y="4448175"/>
          <p14:tracePt t="311438" x="5765800" y="4495800"/>
          <p14:tracePt t="311455" x="5810250" y="4549775"/>
          <p14:tracePt t="311472" x="5819775" y="4567238"/>
          <p14:tracePt t="311488" x="5830888" y="4625975"/>
          <p14:tracePt t="311505" x="5842000" y="4675188"/>
          <p14:tracePt t="311522" x="5842000" y="4691063"/>
          <p14:tracePt t="311538" x="5842000" y="4718050"/>
          <p14:tracePt t="311555" x="5819775" y="4745038"/>
          <p14:tracePt t="311588" x="5815013" y="4749800"/>
          <p14:tracePt t="311723" x="5815013" y="4756150"/>
          <p14:tracePt t="311733" x="5826125" y="4760913"/>
          <p14:tracePt t="311743" x="5826125" y="4765675"/>
          <p14:tracePt t="311755" x="5830888" y="4765675"/>
          <p14:tracePt t="311772" x="5830888" y="4772025"/>
          <p14:tracePt t="311788" x="5837238" y="4772025"/>
          <p14:tracePt t="311805" x="5842000" y="4776788"/>
          <p14:tracePt t="311822" x="5846763" y="4783138"/>
          <p14:tracePt t="311838" x="5880100" y="4792663"/>
          <p14:tracePt t="311855" x="5918200" y="4810125"/>
          <p14:tracePt t="311872" x="5954713" y="4814888"/>
          <p14:tracePt t="311888" x="5981700" y="4819650"/>
          <p14:tracePt t="311905" x="5999163" y="4826000"/>
          <p14:tracePt t="311922" x="6003925" y="4826000"/>
          <p14:tracePt t="311938" x="6030913" y="4837113"/>
          <p14:tracePt t="311955" x="6091238" y="4841875"/>
          <p14:tracePt t="311972" x="6127750" y="4848225"/>
          <p14:tracePt t="311988" x="6165850" y="4848225"/>
          <p14:tracePt t="312005" x="6208713" y="4864100"/>
          <p14:tracePt t="312022" x="6230938" y="4868863"/>
          <p14:tracePt t="312038" x="6323013" y="4884738"/>
          <p14:tracePt t="312055" x="6500813" y="4906963"/>
          <p14:tracePt t="312072" x="6577013" y="4918075"/>
          <p14:tracePt t="312089" x="6781800" y="4933950"/>
          <p14:tracePt t="312105" x="6970713" y="4956175"/>
          <p14:tracePt t="312122" x="7046913" y="4965700"/>
          <p14:tracePt t="312138" x="7215188" y="4976813"/>
          <p14:tracePt t="312155" x="7392988" y="4987925"/>
          <p14:tracePt t="312172" x="7478713" y="5003800"/>
          <p14:tracePt t="312188" x="7781925" y="5019675"/>
          <p14:tracePt t="312205" x="8116888" y="5030788"/>
          <p14:tracePt t="312222" x="8220075" y="5030788"/>
          <p14:tracePt t="312238" x="8474075" y="5041900"/>
          <p14:tracePt t="312255" x="8716963" y="5041900"/>
          <p14:tracePt t="312272" x="8802688" y="5041900"/>
          <p14:tracePt t="312288" x="8993188" y="5041900"/>
          <p14:tracePt t="312305" x="9170988" y="5003800"/>
          <p14:tracePt t="312322" x="9240838" y="4976813"/>
          <p14:tracePt t="312338" x="9391650" y="4895850"/>
          <p14:tracePt t="312355" x="9505950" y="4819650"/>
          <p14:tracePt t="312372" x="9528175" y="4799013"/>
          <p14:tracePt t="312388" x="9571038" y="4745038"/>
          <p14:tracePt t="312405" x="9609138" y="4702175"/>
          <p14:tracePt t="312422" x="9609138" y="4679950"/>
          <p14:tracePt t="312438" x="9609138" y="4641850"/>
          <p14:tracePt t="312455" x="9609138" y="4614863"/>
          <p14:tracePt t="312472" x="9591675" y="4587875"/>
          <p14:tracePt t="312488" x="9559925" y="4545013"/>
          <p14:tracePt t="312505" x="9528175" y="4529138"/>
          <p14:tracePt t="312522" x="9490075" y="4511675"/>
          <p14:tracePt t="312538" x="9398000" y="4506913"/>
          <p14:tracePt t="312555" x="9283700" y="4495800"/>
          <p14:tracePt t="312572" x="9170988" y="4495800"/>
          <p14:tracePt t="312588" x="8970963" y="4495800"/>
          <p14:tracePt t="312605" x="8813800" y="4511675"/>
          <p14:tracePt t="312622" x="8739188" y="4518025"/>
          <p14:tracePt t="312638" x="8674100" y="4529138"/>
          <p14:tracePt t="312655" x="8548688" y="4583113"/>
          <p14:tracePt t="312672" x="8458200" y="4625975"/>
          <p14:tracePt t="312688" x="8332788" y="4684713"/>
          <p14:tracePt t="312705" x="8139113" y="4765675"/>
          <p14:tracePt t="312722" x="8020050" y="4819650"/>
          <p14:tracePt t="312738" x="7923213" y="4852988"/>
          <p14:tracePt t="312755" x="7808913" y="4902200"/>
          <p14:tracePt t="312772" x="7754938" y="4918075"/>
          <p14:tracePt t="312788" x="7597775" y="4999038"/>
          <p14:tracePt t="312805" x="7435850" y="5080000"/>
          <p14:tracePt t="312822" x="7377113" y="5129213"/>
          <p14:tracePt t="312838" x="7197725" y="5253038"/>
          <p14:tracePt t="312855" x="7085013" y="5392738"/>
          <p14:tracePt t="312872" x="7069138" y="5437188"/>
          <p14:tracePt t="312888" x="7051675" y="5518150"/>
          <p14:tracePt t="312905" x="7112000" y="5630863"/>
          <p14:tracePt t="312922" x="7170738" y="5668963"/>
          <p14:tracePt t="312938" x="7397750" y="5803900"/>
          <p14:tracePt t="312955" x="7678738" y="5918200"/>
          <p14:tracePt t="312972" x="7754938" y="5945188"/>
          <p14:tracePt t="312988" x="7916863" y="6008688"/>
          <p14:tracePt t="313005" x="8020050" y="6026150"/>
          <p14:tracePt t="313022" x="8074025" y="6030913"/>
          <p14:tracePt t="313038" x="8224838" y="6030913"/>
          <p14:tracePt t="313055" x="8462963" y="6003925"/>
          <p14:tracePt t="313072" x="8543925" y="5976938"/>
          <p14:tracePt t="313088" x="8755063" y="5911850"/>
          <p14:tracePt t="313105" x="8912225" y="5830888"/>
          <p14:tracePt t="313122" x="8970963" y="5803900"/>
          <p14:tracePt t="313138" x="9105900" y="5718175"/>
          <p14:tracePt t="313155" x="9247188" y="5626100"/>
          <p14:tracePt t="313172" x="9290050" y="5588000"/>
          <p14:tracePt t="313188" x="9409113" y="5495925"/>
          <p14:tracePt t="313205" x="9490075" y="5403850"/>
          <p14:tracePt t="313222" x="9537700" y="5334000"/>
          <p14:tracePt t="313238" x="9591675" y="5219700"/>
          <p14:tracePt t="313255" x="9609138" y="5138738"/>
          <p14:tracePt t="313272" x="9609138" y="5073650"/>
          <p14:tracePt t="313288" x="9609138" y="4976813"/>
          <p14:tracePt t="313305" x="9575800" y="4918075"/>
          <p14:tracePt t="313322" x="9548813" y="4848225"/>
          <p14:tracePt t="313338" x="9490075" y="4722813"/>
          <p14:tracePt t="313355" x="9413875" y="4621213"/>
          <p14:tracePt t="313372" x="9382125" y="4576763"/>
          <p14:tracePt t="313388" x="9301163" y="4522788"/>
          <p14:tracePt t="313405" x="9155113" y="4475163"/>
          <p14:tracePt t="313422" x="9040813" y="4448175"/>
          <p14:tracePt t="313438" x="8901113" y="4425950"/>
          <p14:tracePt t="313455" x="8694738" y="4403725"/>
          <p14:tracePt t="313472" x="8570913" y="4394200"/>
          <p14:tracePt t="313488" x="8462963" y="4387850"/>
          <p14:tracePt t="313505" x="8370888" y="4387850"/>
          <p14:tracePt t="313522" x="8339138" y="4403725"/>
          <p14:tracePt t="313538" x="8193088" y="4475163"/>
          <p14:tracePt t="313555" x="7943850" y="4621213"/>
          <p14:tracePt t="313572" x="7858125" y="4675188"/>
          <p14:tracePt t="313588" x="7777163" y="4722813"/>
          <p14:tracePt t="313605" x="7759700" y="4733925"/>
          <p14:tracePt t="313814" x="7754938" y="4729163"/>
          <p14:tracePt t="314223" x="7727950" y="4722813"/>
          <p14:tracePt t="314233" x="7689850" y="4722813"/>
          <p14:tracePt t="314245" x="7615238" y="4722813"/>
          <p14:tracePt t="314255" x="7559675" y="4711700"/>
          <p14:tracePt t="314288" x="7408863" y="4711700"/>
          <p14:tracePt t="314322" x="7343775" y="4718050"/>
          <p14:tracePt t="314355" x="7312025" y="4772025"/>
          <p14:tracePt t="314372" x="7289800" y="4792663"/>
          <p14:tracePt t="314388" x="7242175" y="4891088"/>
          <p14:tracePt t="314405" x="7208838" y="4992688"/>
          <p14:tracePt t="314438" x="7165975" y="5129213"/>
          <p14:tracePt t="314455" x="7165975" y="5165725"/>
          <p14:tracePt t="314472" x="7154863" y="5273675"/>
          <p14:tracePt t="314488" x="7161213" y="5414963"/>
          <p14:tracePt t="314505" x="7197725" y="5511800"/>
          <p14:tracePt t="314522" x="7208838" y="5534025"/>
          <p14:tracePt t="314538" x="7258050" y="5581650"/>
          <p14:tracePt t="314555" x="7323138" y="5630863"/>
          <p14:tracePt t="314572" x="7343775" y="5646738"/>
          <p14:tracePt t="314588" x="7419975" y="5691188"/>
          <p14:tracePt t="314605" x="7496175" y="5749925"/>
          <p14:tracePt t="314638" x="7793038" y="5884863"/>
          <p14:tracePt t="314655" x="7986713" y="5927725"/>
          <p14:tracePt t="314672" x="8089900" y="5945188"/>
          <p14:tracePt t="314688" x="8128000" y="5945188"/>
          <p14:tracePt t="314723" x="8193088" y="5965825"/>
          <p14:tracePt t="314725" x="8262938" y="5965825"/>
          <p14:tracePt t="314738" x="8485188" y="5981700"/>
          <p14:tracePt t="314755" x="8593138" y="5981700"/>
          <p14:tracePt t="314772" x="8782050" y="5981700"/>
          <p14:tracePt t="314788" x="8966200" y="5938838"/>
          <p14:tracePt t="314806" x="9117013" y="5857875"/>
          <p14:tracePt t="314822" x="9197975" y="5788025"/>
          <p14:tracePt t="314838" x="9290050" y="5707063"/>
          <p14:tracePt t="314855" x="9429750" y="5561013"/>
          <p14:tracePt t="314872" x="9528175" y="5468938"/>
          <p14:tracePt t="314888" x="9598025" y="5376863"/>
          <p14:tracePt t="314905" x="9652000" y="5295900"/>
          <p14:tracePt t="314922" x="9674225" y="5219700"/>
          <p14:tracePt t="314938" x="9683750" y="5095875"/>
          <p14:tracePt t="314955" x="9683750" y="5003800"/>
          <p14:tracePt t="314972" x="9683750" y="4976813"/>
          <p14:tracePt t="314988" x="9674225" y="4895850"/>
          <p14:tracePt t="315005" x="9629775" y="4810125"/>
          <p14:tracePt t="315022" x="9609138" y="4776788"/>
          <p14:tracePt t="315038" x="9548813" y="4718050"/>
          <p14:tracePt t="315056" x="9301163" y="4511675"/>
          <p14:tracePt t="315088" x="8993188" y="4371975"/>
          <p14:tracePt t="315105" x="8901113" y="4356100"/>
          <p14:tracePt t="315122" x="8836025" y="4333875"/>
          <p14:tracePt t="315138" x="8705850" y="4318000"/>
          <p14:tracePt t="315155" x="8566150" y="4318000"/>
          <p14:tracePt t="315172" x="8512175" y="4318000"/>
          <p14:tracePt t="315189" x="8328025" y="4367213"/>
          <p14:tracePt t="315205" x="8094663" y="4452938"/>
          <p14:tracePt t="315222" x="8004175" y="4502150"/>
          <p14:tracePt t="315244" x="7797800" y="4652963"/>
          <p14:tracePt t="315255" x="7705725" y="4749800"/>
          <p14:tracePt t="315272" x="7669213" y="4783138"/>
          <p14:tracePt t="315288" x="7593013" y="4906963"/>
          <p14:tracePt t="315305" x="7485063" y="5102225"/>
          <p14:tracePt t="315322" x="7435850" y="5183188"/>
          <p14:tracePt t="315339" x="7278688" y="5403850"/>
          <p14:tracePt t="315355" x="7188200" y="5565775"/>
          <p14:tracePt t="315372" x="7177088" y="5630863"/>
          <p14:tracePt t="315388" x="7177088" y="5722938"/>
          <p14:tracePt t="315405" x="7204075" y="5781675"/>
          <p14:tracePt t="315438" x="7332663" y="5911850"/>
          <p14:tracePt t="315455" x="7431088" y="5965825"/>
          <p14:tracePt t="315488" x="7624763" y="6084888"/>
          <p14:tracePt t="315505" x="7723188" y="6116638"/>
          <p14:tracePt t="315522" x="7831138" y="6161088"/>
          <p14:tracePt t="315538" x="7986713" y="6199188"/>
          <p14:tracePt t="315555" x="8177213" y="6230938"/>
          <p14:tracePt t="315572" x="8289925" y="6242050"/>
          <p14:tracePt t="315588" x="8431213" y="6253163"/>
          <p14:tracePt t="315605" x="8624888" y="6235700"/>
          <p14:tracePt t="315622" x="8678863" y="6219825"/>
          <p14:tracePt t="315638" x="8813800" y="6149975"/>
          <p14:tracePt t="315655" x="8928100" y="6062663"/>
          <p14:tracePt t="315672" x="8948738" y="6042025"/>
          <p14:tracePt t="315688" x="8997950" y="5999163"/>
          <p14:tracePt t="315705" x="9009063" y="5961063"/>
          <p14:tracePt t="315722" x="9020175" y="5949950"/>
          <p14:tracePt t="315738" x="9029700" y="5922963"/>
          <p14:tracePt t="315755" x="9040813" y="5900738"/>
          <p14:tracePt t="315772" x="9047163" y="5880100"/>
          <p14:tracePt t="315788" x="9067800" y="5835650"/>
          <p14:tracePt t="315805" x="9101138" y="5776913"/>
          <p14:tracePt t="315822" x="9105900" y="5754688"/>
          <p14:tracePt t="315838" x="9128125" y="5695950"/>
          <p14:tracePt t="315855" x="9155113" y="5614988"/>
          <p14:tracePt t="315872" x="9159875" y="5581650"/>
          <p14:tracePt t="315888" x="9182100" y="5480050"/>
          <p14:tracePt t="315905" x="9182100" y="5376863"/>
          <p14:tracePt t="315922" x="9182100" y="5345113"/>
          <p14:tracePt t="315938" x="9175750" y="5257800"/>
          <p14:tracePt t="315955" x="9144000" y="5160963"/>
          <p14:tracePt t="315972" x="9128125" y="5129213"/>
          <p14:tracePt t="315988" x="9063038" y="5037138"/>
          <p14:tracePt t="316005" x="8970963" y="4956175"/>
          <p14:tracePt t="316021" x="8939213" y="4933950"/>
          <p14:tracePt t="316038" x="8824913" y="4864100"/>
          <p14:tracePt t="316055" x="8766175" y="4837113"/>
          <p14:tracePt t="316072" x="8694738" y="4792663"/>
          <p14:tracePt t="316088" x="8559800" y="4756150"/>
          <p14:tracePt t="316105" x="8458200" y="4738688"/>
          <p14:tracePt t="316122" x="8366125" y="4729163"/>
          <p14:tracePt t="316138" x="8262938" y="4722813"/>
          <p14:tracePt t="316155" x="8204200" y="4722813"/>
          <p14:tracePt t="316172" x="8159750" y="4722813"/>
          <p14:tracePt t="316188" x="8078788" y="4733925"/>
          <p14:tracePt t="316205" x="8004175" y="4756150"/>
          <p14:tracePt t="316222" x="7916863" y="4787900"/>
          <p14:tracePt t="316238" x="7793038" y="4841875"/>
          <p14:tracePt t="316255" x="7631113" y="4933950"/>
          <p14:tracePt t="316272" x="7550150" y="4987925"/>
          <p14:tracePt t="316288" x="7489825" y="5053013"/>
          <p14:tracePt t="316305" x="7424738" y="5145088"/>
          <p14:tracePt t="316321" x="7397750" y="5210175"/>
          <p14:tracePt t="316338" x="7381875" y="5291138"/>
          <p14:tracePt t="316355" x="7366000" y="5399088"/>
          <p14:tracePt t="316372" x="7354888" y="5426075"/>
          <p14:tracePt t="316388" x="7350125" y="5507038"/>
          <p14:tracePt t="316405" x="7350125" y="5592763"/>
          <p14:tracePt t="316422" x="7350125" y="5614988"/>
          <p14:tracePt t="316438" x="7370763" y="5653088"/>
          <p14:tracePt t="316455" x="7381875" y="5664200"/>
          <p14:tracePt t="316493" x="7388225" y="5664200"/>
          <p14:tracePt t="317113" x="7366000" y="5646738"/>
          <p14:tracePt t="317124" x="7312025" y="5614988"/>
          <p14:tracePt t="317133" x="7269163" y="5599113"/>
          <p14:tracePt t="317145" x="7188200" y="5572125"/>
          <p14:tracePt t="317155" x="7107238" y="5538788"/>
          <p14:tracePt t="317188" x="6896100" y="5484813"/>
          <p14:tracePt t="317222" x="6581775" y="5419725"/>
          <p14:tracePt t="317255" x="5981700" y="5307013"/>
          <p14:tracePt t="317272" x="5857875" y="5284788"/>
          <p14:tracePt t="317288" x="5538788" y="5203825"/>
          <p14:tracePt t="317305" x="5295900" y="5111750"/>
          <p14:tracePt t="317322" x="5226050" y="5084763"/>
          <p14:tracePt t="317338" x="5102225" y="5014913"/>
          <p14:tracePt t="317355" x="4992688" y="4949825"/>
          <p14:tracePt t="317372" x="4960938" y="4933950"/>
          <p14:tracePt t="317388" x="4837113" y="4902200"/>
          <p14:tracePt t="317405" x="4749800" y="4902200"/>
          <p14:tracePt t="317422" x="4711700" y="4902200"/>
          <p14:tracePt t="317438" x="4637088" y="4933950"/>
          <p14:tracePt t="317455" x="4583113" y="4976813"/>
          <p14:tracePt t="317471" x="4549775" y="5014913"/>
          <p14:tracePt t="317488" x="4495800" y="5106988"/>
          <p14:tracePt t="317505" x="4437063" y="5192713"/>
          <p14:tracePt t="317521" x="4371975" y="5300663"/>
          <p14:tracePt t="317538" x="4237038" y="5511800"/>
          <p14:tracePt t="317555" x="4117975" y="5630863"/>
          <p14:tracePt t="317572" x="4010025" y="5718175"/>
          <p14:tracePt t="317588" x="3886200" y="5781675"/>
          <p14:tracePt t="317605" x="3713163" y="5862638"/>
          <p14:tracePt t="317621" x="3594100" y="5907088"/>
          <p14:tracePt t="317638" x="3452813" y="5927725"/>
          <p14:tracePt t="317655" x="3275013" y="5945188"/>
          <p14:tracePt t="317671" x="3171825" y="5954713"/>
          <p14:tracePt t="317688" x="3043238" y="5965825"/>
          <p14:tracePt t="317705" x="2870200" y="5976938"/>
          <p14:tracePt t="317722" x="2755900" y="5976938"/>
          <p14:tracePt t="317738" x="2643188" y="5976938"/>
          <p14:tracePt t="317755" x="2344738" y="5922963"/>
          <p14:tracePt t="317772" x="2155825" y="5846763"/>
          <p14:tracePt t="317788" x="1809750" y="5673725"/>
          <p14:tracePt t="317805" x="1535113" y="5495925"/>
          <p14:tracePt t="317821" x="1465263" y="5426075"/>
          <p14:tracePt t="317838" x="1312863" y="5176838"/>
          <p14:tracePt t="317855" x="1189038" y="4902200"/>
          <p14:tracePt t="317871" x="1166813" y="4810125"/>
          <p14:tracePt t="317888" x="1112838" y="4572000"/>
          <p14:tracePt t="317905" x="1101725" y="4356100"/>
          <p14:tracePt t="317922" x="1101725" y="4279900"/>
          <p14:tracePt t="317938" x="1101725" y="4106863"/>
          <p14:tracePt t="317955" x="1128713" y="3868738"/>
          <p14:tracePt t="317971" x="1150938" y="3767138"/>
          <p14:tracePt t="317988" x="1220788" y="3463925"/>
          <p14:tracePt t="318005" x="1270000" y="3290888"/>
          <p14:tracePt t="318022" x="1274763" y="3252788"/>
          <p14:tracePt t="318038" x="1301750" y="3187700"/>
          <p14:tracePt t="318055" x="1319213" y="3155950"/>
          <p14:tracePt t="318071" x="1323975" y="3151188"/>
          <p14:tracePt t="318088" x="1366838" y="3133725"/>
          <p14:tracePt t="318105" x="1465263" y="3133725"/>
          <p14:tracePt t="318121" x="1501775" y="3133725"/>
          <p14:tracePt t="318138" x="1524000" y="3144838"/>
          <p14:tracePt t="318623" x="1593850" y="3128963"/>
          <p14:tracePt t="318633" x="1697038" y="3097213"/>
          <p14:tracePt t="318644" x="1881188" y="3048000"/>
          <p14:tracePt t="318655" x="2690813" y="2879725"/>
          <p14:tracePt t="318688" x="4657725" y="2501900"/>
          <p14:tracePt t="318722" x="6788150" y="2263775"/>
          <p14:tracePt t="318755" x="8586788" y="2232025"/>
          <p14:tracePt t="318772" x="8775700" y="2236788"/>
          <p14:tracePt t="318788" x="9440863" y="2317750"/>
          <p14:tracePt t="318805" x="9683750" y="2351088"/>
          <p14:tracePt t="318838" x="10002838" y="2389188"/>
          <p14:tracePt t="318855" x="10079038" y="2459038"/>
          <p14:tracePt t="318872" x="10137775" y="2508250"/>
          <p14:tracePt t="318888" x="10191750" y="2555875"/>
          <p14:tracePt t="318905" x="10225088" y="2593975"/>
          <p14:tracePt t="318922" x="10225088" y="2598738"/>
          <p14:tracePt t="318938" x="10240963" y="2625725"/>
          <p14:tracePt t="318955" x="10283825" y="2679700"/>
          <p14:tracePt t="318972" x="10321925" y="2713038"/>
          <p14:tracePt t="318988" x="10364788" y="2809875"/>
          <p14:tracePt t="319005" x="10364788" y="2901950"/>
          <p14:tracePt t="319021" x="10348913" y="2951163"/>
          <p14:tracePt t="319038" x="10236200" y="3128963"/>
          <p14:tracePt t="319055" x="10079038" y="3279775"/>
          <p14:tracePt t="319071" x="10045700" y="3317875"/>
          <p14:tracePt t="319088" x="9944100" y="3398838"/>
          <p14:tracePt t="319105" x="9825038" y="3432175"/>
          <p14:tracePt t="319121" x="9771063" y="3436938"/>
          <p14:tracePt t="319138" x="9564688" y="3459163"/>
          <p14:tracePt t="319155" x="9355138" y="3468688"/>
          <p14:tracePt t="319172" x="9278938" y="3468688"/>
          <p14:tracePt t="319188" x="9090025" y="3468688"/>
          <p14:tracePt t="319205" x="8939213" y="3468688"/>
          <p14:tracePt t="319222" x="8883650" y="3463925"/>
          <p14:tracePt t="319238" x="8716963" y="3448050"/>
          <p14:tracePt t="319255" x="8532813" y="3394075"/>
          <p14:tracePt t="319271" x="8467725" y="3367088"/>
          <p14:tracePt t="319288" x="8231188" y="3263900"/>
          <p14:tracePt t="319305" x="8035925" y="3101975"/>
          <p14:tracePt t="319322" x="7986713" y="3032125"/>
          <p14:tracePt t="319338" x="7858125" y="2836863"/>
          <p14:tracePt t="319355" x="7777163" y="2690813"/>
          <p14:tracePt t="319371" x="7723188" y="2571750"/>
          <p14:tracePt t="319388" x="7651750" y="2371725"/>
          <p14:tracePt t="319405" x="7620000" y="2205038"/>
          <p14:tracePt t="319421" x="7597775" y="2043113"/>
          <p14:tracePt t="319438" x="7586663" y="1751013"/>
          <p14:tracePt t="319455" x="7586663" y="1600200"/>
          <p14:tracePt t="319472" x="7604125" y="1497013"/>
          <p14:tracePt t="319488" x="7651750" y="1350963"/>
          <p14:tracePt t="319505" x="7766050" y="1189038"/>
          <p14:tracePt t="319522" x="7835900" y="1119188"/>
          <p14:tracePt t="319538" x="7970838" y="1031875"/>
          <p14:tracePt t="319555" x="8247063" y="919163"/>
          <p14:tracePt t="319571" x="8447088" y="865188"/>
          <p14:tracePt t="319588" x="8701088" y="811213"/>
          <p14:tracePt t="319605" x="9040813" y="777875"/>
          <p14:tracePt t="319622" x="9155113" y="777875"/>
          <p14:tracePt t="319638" x="9456738" y="777875"/>
          <p14:tracePt t="319655" x="9737725" y="793750"/>
          <p14:tracePt t="319671" x="9840913" y="827088"/>
          <p14:tracePt t="319688" x="10099675" y="923925"/>
          <p14:tracePt t="319705" x="10371138" y="1054100"/>
          <p14:tracePt t="319722" x="10463213" y="1096963"/>
          <p14:tracePt t="319738" x="10683875" y="1227138"/>
          <p14:tracePt t="319755" x="10879138" y="1377950"/>
          <p14:tracePt t="319772" x="10937875" y="1447800"/>
          <p14:tracePt t="319788" x="11041063" y="1627188"/>
          <p14:tracePt t="319805" x="11083925" y="1782763"/>
          <p14:tracePt t="319821" x="11083925" y="1843088"/>
          <p14:tracePt t="319838" x="11083925" y="2009775"/>
          <p14:tracePt t="319855" x="11034713" y="2205038"/>
          <p14:tracePt t="319872" x="10991850" y="2308225"/>
          <p14:tracePt t="319888" x="10868025" y="2562225"/>
          <p14:tracePt t="319905" x="10753725" y="2762250"/>
          <p14:tracePt t="319922" x="10721975" y="2832100"/>
          <p14:tracePt t="319938" x="10629900" y="3016250"/>
          <p14:tracePt t="319955" x="10494963" y="3182938"/>
          <p14:tracePt t="319971" x="10414000" y="3259138"/>
          <p14:tracePt t="319988" x="10133013" y="3436938"/>
          <p14:tracePt t="320005" x="9852025" y="3567113"/>
          <p14:tracePt t="320022" x="9748838" y="3582988"/>
          <p14:tracePt t="320038" x="9544050" y="3614738"/>
          <p14:tracePt t="320055" x="9375775" y="3636963"/>
          <p14:tracePt t="320071" x="9274175" y="3636963"/>
          <p14:tracePt t="320088" x="9083675" y="3641725"/>
          <p14:tracePt t="320105" x="8894763" y="3641725"/>
          <p14:tracePt t="320122" x="8716963" y="3614738"/>
          <p14:tracePt t="320138" x="8413750" y="3544888"/>
          <p14:tracePt t="320155" x="8220075" y="3448050"/>
          <p14:tracePt t="320171" x="8020050" y="3328988"/>
          <p14:tracePt t="320188" x="7743825" y="3113088"/>
          <p14:tracePt t="320205" x="7581900" y="2924175"/>
          <p14:tracePt t="320221" x="7485063" y="2762250"/>
          <p14:tracePt t="320238" x="7415213" y="2578100"/>
          <p14:tracePt t="320255" x="7392988" y="2344738"/>
          <p14:tracePt t="320271" x="7392988" y="2220913"/>
          <p14:tracePt t="320288" x="7415213" y="2036763"/>
          <p14:tracePt t="320305" x="7505700" y="1793875"/>
          <p14:tracePt t="320321" x="7581900" y="1604963"/>
          <p14:tracePt t="320338" x="7685088" y="1393825"/>
          <p14:tracePt t="320355" x="7885113" y="1135063"/>
          <p14:tracePt t="320372" x="7970838" y="1047750"/>
          <p14:tracePt t="320388" x="8186738" y="865188"/>
          <p14:tracePt t="320405" x="8440738" y="723900"/>
          <p14:tracePt t="320422" x="8543925" y="696913"/>
          <p14:tracePt t="320438" x="8851900" y="669925"/>
          <p14:tracePt t="320455" x="9236075" y="712788"/>
          <p14:tracePt t="320472" x="9398000" y="773113"/>
          <p14:tracePt t="320488" x="9863138" y="1000125"/>
          <p14:tracePt t="320505" x="10294938" y="1350963"/>
          <p14:tracePt t="320522" x="10375900" y="1431925"/>
          <p14:tracePt t="320538" x="10614025" y="1670050"/>
          <p14:tracePt t="320555" x="10814050" y="1881188"/>
          <p14:tracePt t="320571" x="10879138" y="1966913"/>
          <p14:tracePt t="320588" x="11052175" y="2220913"/>
          <p14:tracePt t="320605" x="11137900" y="2432050"/>
          <p14:tracePt t="320622" x="11153775" y="2513013"/>
          <p14:tracePt t="320638" x="11176000" y="2728913"/>
          <p14:tracePt t="320655" x="11142663" y="2906713"/>
          <p14:tracePt t="320672" x="11115675" y="2951163"/>
          <p14:tracePt t="320688" x="11045825" y="3032125"/>
          <p14:tracePt t="320705" x="10980738" y="3086100"/>
          <p14:tracePt t="320722" x="10960100" y="3106738"/>
          <p14:tracePt t="320738" x="10856913" y="3182938"/>
          <p14:tracePt t="320755" x="10706100" y="3275013"/>
          <p14:tracePt t="320771" x="10634663" y="3324225"/>
          <p14:tracePt t="320788" x="10398125" y="3436938"/>
          <p14:tracePt t="320805" x="10240963" y="3486150"/>
          <p14:tracePt t="320821" x="10137775" y="3517900"/>
          <p14:tracePt t="320838" x="9998075" y="3524250"/>
          <p14:tracePt t="320855" x="9894888" y="3533775"/>
          <p14:tracePt t="320872" x="9818688" y="3533775"/>
          <p14:tracePt t="320888" x="9678988" y="3529013"/>
          <p14:tracePt t="320905" x="9532938" y="3513138"/>
          <p14:tracePt t="320921" x="9420225" y="3502025"/>
          <p14:tracePt t="320938" x="9278938" y="3490913"/>
          <p14:tracePt t="320955" x="9186863" y="3479800"/>
          <p14:tracePt t="320971" x="9137650" y="3475038"/>
          <p14:tracePt t="320988" x="9078913" y="3459163"/>
          <p14:tracePt t="321005" x="9013825" y="3452813"/>
          <p14:tracePt t="321022" x="9002713" y="3452813"/>
          <p14:tracePt t="321038" x="8997950" y="3452813"/>
          <p14:tracePt t="321103" x="8993188" y="3452813"/>
          <p14:tracePt t="321113" x="8986838" y="3452813"/>
          <p14:tracePt t="321123" x="8975725" y="3452813"/>
          <p14:tracePt t="321138" x="8970963" y="3452813"/>
          <p14:tracePt t="321155" x="8943975" y="3436938"/>
          <p14:tracePt t="321171" x="8939213" y="3432175"/>
          <p14:tracePt t="321188" x="8921750" y="3414713"/>
          <p14:tracePt t="321205" x="8894763" y="3387725"/>
          <p14:tracePt t="321222" x="8890000" y="3387725"/>
          <p14:tracePt t="321238" x="8883650" y="3378200"/>
          <p14:tracePt t="321255" x="8878888" y="3378200"/>
          <p14:tracePt t="321271" x="8874125" y="3378200"/>
          <p14:tracePt t="321305" x="8867775" y="33782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6|11.4|7.2|20.6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41.5|0.3|23.1|0.4|0.4|45.4|1.2|37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7.9|11.4|16.5|24.6|1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7.8|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3.8|1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4.4|3.9|1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1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905</Words>
  <Application>Microsoft Office PowerPoint</Application>
  <PresentationFormat>ワイド画面</PresentationFormat>
  <Paragraphs>139</Paragraphs>
  <Slides>14</Slides>
  <Notes>0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テーマ</vt:lpstr>
      <vt:lpstr>句動詞と受身</vt:lpstr>
      <vt:lpstr>句動詞とは</vt:lpstr>
      <vt:lpstr>句動詞の３パターン</vt:lpstr>
      <vt:lpstr>自動詞＋前置詞　ｖｓ 他動詞＋副詞</vt:lpstr>
      <vt:lpstr>言える？言えない？</vt:lpstr>
      <vt:lpstr>辞書の指定をチェック</vt:lpstr>
      <vt:lpstr>句動詞の意味</vt:lpstr>
      <vt:lpstr>PowerPoint プレゼンテーション</vt:lpstr>
      <vt:lpstr>辞書を引いてタイプと意味を確認</vt:lpstr>
      <vt:lpstr>8-1</vt:lpstr>
      <vt:lpstr>目的語を主語にして受身に</vt:lpstr>
      <vt:lpstr>PowerPoint プレゼンテーション</vt:lpstr>
      <vt:lpstr>8-3  SVOCの受身練習</vt:lpstr>
      <vt:lpstr>8-4  自動詞＋前置詞から受身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句動詞</dc:title>
  <dc:creator>Naoyuki Takagi</dc:creator>
  <cp:lastModifiedBy>rltakagi@yahoo.co.jp</cp:lastModifiedBy>
  <cp:revision>38</cp:revision>
  <dcterms:created xsi:type="dcterms:W3CDTF">2017-06-07T20:36:25Z</dcterms:created>
  <dcterms:modified xsi:type="dcterms:W3CDTF">2020-06-24T06:33:27Z</dcterms:modified>
</cp:coreProperties>
</file>