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oyuki Takagi" initials="NT" lastIdx="1" clrIdx="0">
    <p:extLst>
      <p:ext uri="{19B8F6BF-5375-455C-9EA6-DF929625EA0E}">
        <p15:presenceInfo xmlns:p15="http://schemas.microsoft.com/office/powerpoint/2012/main" userId="Naoyuki Takag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 varScale="1">
        <p:scale>
          <a:sx n="83" d="100"/>
          <a:sy n="83" d="100"/>
        </p:scale>
        <p:origin x="51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2636F-4E77-45D6-98F5-0EC4EE148781}" type="datetimeFigureOut">
              <a:rPr kumimoji="1" lang="ja-JP" altLang="en-US" smtClean="0"/>
              <a:t>2020/7/1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C41AF-E6E0-4953-9AC9-A51AE748580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4941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2636F-4E77-45D6-98F5-0EC4EE148781}" type="datetimeFigureOut">
              <a:rPr kumimoji="1" lang="ja-JP" altLang="en-US" smtClean="0"/>
              <a:t>2020/7/1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C41AF-E6E0-4953-9AC9-A51AE748580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5693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2636F-4E77-45D6-98F5-0EC4EE148781}" type="datetimeFigureOut">
              <a:rPr kumimoji="1" lang="ja-JP" altLang="en-US" smtClean="0"/>
              <a:t>2020/7/1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C41AF-E6E0-4953-9AC9-A51AE748580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8010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2636F-4E77-45D6-98F5-0EC4EE148781}" type="datetimeFigureOut">
              <a:rPr kumimoji="1" lang="ja-JP" altLang="en-US" smtClean="0"/>
              <a:t>2020/7/1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C41AF-E6E0-4953-9AC9-A51AE748580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0363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2636F-4E77-45D6-98F5-0EC4EE148781}" type="datetimeFigureOut">
              <a:rPr kumimoji="1" lang="ja-JP" altLang="en-US" smtClean="0"/>
              <a:t>2020/7/1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C41AF-E6E0-4953-9AC9-A51AE748580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6829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2636F-4E77-45D6-98F5-0EC4EE148781}" type="datetimeFigureOut">
              <a:rPr kumimoji="1" lang="ja-JP" altLang="en-US" smtClean="0"/>
              <a:t>2020/7/1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C41AF-E6E0-4953-9AC9-A51AE748580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2060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2636F-4E77-45D6-98F5-0EC4EE148781}" type="datetimeFigureOut">
              <a:rPr kumimoji="1" lang="ja-JP" altLang="en-US" smtClean="0"/>
              <a:t>2020/7/1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C41AF-E6E0-4953-9AC9-A51AE748580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7517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2636F-4E77-45D6-98F5-0EC4EE148781}" type="datetimeFigureOut">
              <a:rPr kumimoji="1" lang="ja-JP" altLang="en-US" smtClean="0"/>
              <a:t>2020/7/1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C41AF-E6E0-4953-9AC9-A51AE748580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1938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2636F-4E77-45D6-98F5-0EC4EE148781}" type="datetimeFigureOut">
              <a:rPr kumimoji="1" lang="ja-JP" altLang="en-US" smtClean="0"/>
              <a:t>2020/7/1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C41AF-E6E0-4953-9AC9-A51AE748580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8603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2636F-4E77-45D6-98F5-0EC4EE148781}" type="datetimeFigureOut">
              <a:rPr kumimoji="1" lang="ja-JP" altLang="en-US" smtClean="0"/>
              <a:t>2020/7/1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C41AF-E6E0-4953-9AC9-A51AE748580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2215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2636F-4E77-45D6-98F5-0EC4EE148781}" type="datetimeFigureOut">
              <a:rPr kumimoji="1" lang="ja-JP" altLang="en-US" smtClean="0"/>
              <a:t>2020/7/1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C41AF-E6E0-4953-9AC9-A51AE748580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5356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2636F-4E77-45D6-98F5-0EC4EE148781}" type="datetimeFigureOut">
              <a:rPr kumimoji="1" lang="ja-JP" altLang="en-US" smtClean="0"/>
              <a:t>2020/7/1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2C41AF-E6E0-4953-9AC9-A51AE748580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1593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/>
              <a:t>SVOC’</a:t>
            </a:r>
            <a:r>
              <a:rPr kumimoji="1" lang="ja-JP" altLang="en-US" dirty="0"/>
              <a:t>（準動詞）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" name="オーディオ 6">
            <a:hlinkClick r:id="" action="ppaction://media"/>
            <a:extLst>
              <a:ext uri="{FF2B5EF4-FFF2-40B4-BE49-F238E27FC236}">
                <a16:creationId xmlns:a16="http://schemas.microsoft.com/office/drawing/2014/main" id="{C3C06D25-EFD4-41E2-9806-AADC6C4DFB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275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112"/>
    </mc:Choice>
    <mc:Fallback>
      <p:transition spd="slow" advTm="47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24" x="350838" y="4929188"/>
          <p14:tracePt t="3234" x="350838" y="4933950"/>
          <p14:tracePt t="3254" x="357188" y="4945063"/>
          <p14:tracePt t="3271" x="411163" y="4945063"/>
          <p14:tracePt t="3288" x="881063" y="4792663"/>
          <p14:tracePt t="3304" x="1054100" y="4745038"/>
          <p14:tracePt t="3321" x="1220788" y="4668838"/>
          <p14:tracePt t="3337" x="1420813" y="4576763"/>
          <p14:tracePt t="3354" x="1609725" y="4475163"/>
          <p14:tracePt t="3371" x="1701800" y="4410075"/>
          <p14:tracePt t="3387" x="1804988" y="4356100"/>
          <p14:tracePt t="3404" x="1939925" y="4295775"/>
          <p14:tracePt t="3420" x="2005013" y="4291013"/>
          <p14:tracePt t="3437" x="2182813" y="4248150"/>
          <p14:tracePt t="3454" x="2409825" y="4183063"/>
          <p14:tracePt t="3470" x="2490788" y="4149725"/>
          <p14:tracePt t="3487" x="2636838" y="4086225"/>
          <p14:tracePt t="3504" x="2717800" y="4025900"/>
          <p14:tracePt t="3520" x="2740025" y="4014788"/>
          <p14:tracePt t="3537" x="2809875" y="3976688"/>
          <p14:tracePt t="3554" x="2982913" y="3906838"/>
          <p14:tracePt t="3571" x="3059113" y="3875088"/>
          <p14:tracePt t="3587" x="3248025" y="3794125"/>
          <p14:tracePt t="3604" x="3306763" y="3760788"/>
          <p14:tracePt t="3621" x="3306763" y="3756025"/>
          <p14:tracePt t="3637" x="3313113" y="3749675"/>
          <p14:tracePt t="3654" x="3328988" y="3733800"/>
          <p14:tracePt t="3671" x="3344863" y="3729038"/>
          <p14:tracePt t="3688" x="3355975" y="3717925"/>
          <p14:tracePt t="3704" x="3360738" y="3717925"/>
          <p14:tracePt t="3744" x="3360738" y="3713163"/>
          <p14:tracePt t="3754" x="3367088" y="3713163"/>
          <p14:tracePt t="3770" x="3378200" y="3702050"/>
          <p14:tracePt t="3787" x="3394075" y="3686175"/>
          <p14:tracePt t="3804" x="3405188" y="3675063"/>
          <p14:tracePt t="3820" x="3409950" y="3668713"/>
          <p14:tracePt t="3837" x="3432175" y="3652838"/>
          <p14:tracePt t="3854" x="3486150" y="3605213"/>
          <p14:tracePt t="3870" x="3506788" y="3594100"/>
          <p14:tracePt t="3887" x="3517900" y="3587750"/>
          <p14:tracePt t="3904" x="3517900" y="3582988"/>
          <p14:tracePt t="3974" x="3524250" y="3582988"/>
          <p14:tracePt t="4087" x="3533775" y="3582988"/>
          <p14:tracePt t="4098" x="3614738" y="3571875"/>
          <p14:tracePt t="4105" x="3679825" y="3560763"/>
          <p14:tracePt t="4121" x="3778250" y="3560763"/>
          <p14:tracePt t="4137" x="3886200" y="3556000"/>
          <p14:tracePt t="4154" x="4037013" y="3556000"/>
          <p14:tracePt t="4170" x="4086225" y="3556000"/>
          <p14:tracePt t="4187" x="4194175" y="3544888"/>
          <p14:tracePt t="4204" x="4241800" y="3544888"/>
          <p14:tracePt t="4220" x="4252913" y="3544888"/>
          <p14:tracePt t="4237" x="4279900" y="3544888"/>
          <p14:tracePt t="4254" x="4295775" y="3544888"/>
          <p14:tracePt t="4270" x="4306888" y="3544888"/>
          <p14:tracePt t="4287" x="4318000" y="3544888"/>
          <p14:tracePt t="4304" x="4322763" y="3544888"/>
          <p14:tracePt t="4354" x="4329113" y="3544888"/>
          <p14:tracePt t="4364" x="4333875" y="3544888"/>
          <p14:tracePt t="4374" x="4344988" y="3544888"/>
          <p14:tracePt t="4387" x="4360863" y="3544888"/>
          <p14:tracePt t="4404" x="4376738" y="3544888"/>
          <p14:tracePt t="4421" x="4387850" y="3544888"/>
          <p14:tracePt t="4437" x="4403725" y="3544888"/>
          <p14:tracePt t="4454" x="4437063" y="3540125"/>
          <p14:tracePt t="4471" x="4464050" y="3540125"/>
          <p14:tracePt t="4487" x="4513263" y="3540125"/>
          <p14:tracePt t="4504" x="4556125" y="3529013"/>
          <p14:tracePt t="4520" x="4567238" y="3529013"/>
          <p14:tracePt t="5884" x="4572000" y="3529013"/>
          <p14:tracePt t="5894" x="4625975" y="3544888"/>
          <p14:tracePt t="5905" x="4664075" y="3556000"/>
          <p14:tracePt t="5921" x="4684713" y="3560763"/>
          <p14:tracePt t="5938" x="4738688" y="3582988"/>
          <p14:tracePt t="5954" x="4765675" y="3609975"/>
          <p14:tracePt t="5987" x="4821238" y="3648075"/>
          <p14:tracePt t="6020" x="5129213" y="3675063"/>
          <p14:tracePt t="6037" x="5691188" y="3648075"/>
          <p14:tracePt t="6054" x="5949950" y="3648075"/>
          <p14:tracePt t="6070" x="6073775" y="3648075"/>
          <p14:tracePt t="6087" x="6570663" y="3648075"/>
          <p14:tracePt t="6104" x="6808788" y="3625850"/>
          <p14:tracePt t="6120" x="6911975" y="3614738"/>
          <p14:tracePt t="6137" x="7058025" y="3587750"/>
          <p14:tracePt t="6154" x="7181850" y="3587750"/>
          <p14:tracePt t="6171" x="7258050" y="3587750"/>
          <p14:tracePt t="6187" x="7462838" y="3587750"/>
          <p14:tracePt t="6204" x="7635875" y="3594100"/>
          <p14:tracePt t="6221" x="7669213" y="3594100"/>
          <p14:tracePt t="6237" x="7678738" y="3594100"/>
          <p14:tracePt t="6254" x="7678738" y="3587750"/>
          <p14:tracePt t="6270" x="7678738" y="3582988"/>
          <p14:tracePt t="6287" x="7662863" y="3582988"/>
          <p14:tracePt t="6304" x="7642225" y="3578225"/>
          <p14:tracePt t="6320" x="7608888" y="3578225"/>
          <p14:tracePt t="6337" x="7473950" y="3578225"/>
          <p14:tracePt t="6354" x="7361238" y="3578225"/>
          <p14:tracePt t="6370" x="7258050" y="3578225"/>
          <p14:tracePt t="6387" x="7127875" y="3578225"/>
          <p14:tracePt t="6404" x="7062788" y="3567113"/>
          <p14:tracePt t="6420" x="6997700" y="3556000"/>
          <p14:tracePt t="6437" x="6923088" y="3524250"/>
          <p14:tracePt t="6454" x="6750050" y="3452813"/>
          <p14:tracePt t="6470" x="6635750" y="3414713"/>
          <p14:tracePt t="6487" x="6511925" y="3355975"/>
          <p14:tracePt t="6504" x="6388100" y="3270250"/>
          <p14:tracePt t="6521" x="6350000" y="3236913"/>
          <p14:tracePt t="6537" x="6253163" y="3097213"/>
          <p14:tracePt t="6554" x="6188075" y="2913063"/>
          <p14:tracePt t="6571" x="6181725" y="2859088"/>
          <p14:tracePt t="6587" x="6181725" y="2697163"/>
          <p14:tracePt t="6604" x="6181725" y="2566988"/>
          <p14:tracePt t="6621" x="6192838" y="2528888"/>
          <p14:tracePt t="6637" x="6208713" y="2443163"/>
          <p14:tracePt t="6654" x="6246813" y="2389188"/>
          <p14:tracePt t="6671" x="6273800" y="2355850"/>
          <p14:tracePt t="6687" x="6408738" y="2270125"/>
          <p14:tracePt t="6704" x="6642100" y="2227263"/>
          <p14:tracePt t="6721" x="6819900" y="2189163"/>
          <p14:tracePt t="6737" x="7058025" y="2166938"/>
          <p14:tracePt t="6754" x="7165975" y="2162175"/>
          <p14:tracePt t="6770" x="7215188" y="2162175"/>
          <p14:tracePt t="6787" x="7278688" y="2162175"/>
          <p14:tracePt t="6804" x="7462838" y="2182813"/>
          <p14:tracePt t="6820" x="7620000" y="2209800"/>
          <p14:tracePt t="6837" x="7804150" y="2247900"/>
          <p14:tracePt t="6854" x="7986713" y="2317750"/>
          <p14:tracePt t="6870" x="8035925" y="2366963"/>
          <p14:tracePt t="6887" x="8132763" y="2470150"/>
          <p14:tracePt t="6904" x="8197850" y="2593975"/>
          <p14:tracePt t="6920" x="8213725" y="2636838"/>
          <p14:tracePt t="6937" x="8262938" y="2794000"/>
          <p14:tracePt t="6954" x="8285163" y="3009900"/>
          <p14:tracePt t="6970" x="8285163" y="3086100"/>
          <p14:tracePt t="6987" x="8247063" y="3344863"/>
          <p14:tracePt t="7004" x="8166100" y="3544888"/>
          <p14:tracePt t="7021" x="8128000" y="3609975"/>
          <p14:tracePt t="7037" x="8051800" y="3690938"/>
          <p14:tracePt t="7054" x="7943850" y="3740150"/>
          <p14:tracePt t="7070" x="7878763" y="3756025"/>
          <p14:tracePt t="7087" x="7539038" y="3805238"/>
          <p14:tracePt t="7104" x="7278688" y="3825875"/>
          <p14:tracePt t="7120" x="7069138" y="3825875"/>
          <p14:tracePt t="7137" x="6880225" y="3825875"/>
          <p14:tracePt t="7154" x="6824663" y="3825875"/>
          <p14:tracePt t="7170" x="6819900" y="3825875"/>
          <p14:tracePt t="7276" x="6815138" y="3825875"/>
          <p14:tracePt t="7296" x="6808788" y="3825875"/>
          <p14:tracePt t="7316" x="6804025" y="3825875"/>
          <p14:tracePt t="7345" x="6797675" y="3825875"/>
          <p14:tracePt t="7415" x="6792913" y="3825875"/>
          <p14:tracePt t="7436" x="6781800" y="3825875"/>
          <p14:tracePt t="7455" x="6777038" y="3825875"/>
          <p14:tracePt t="7465" x="6777038" y="3832225"/>
          <p14:tracePt t="7475" x="6770688" y="3832225"/>
          <p14:tracePt t="18047" x="6770688" y="3836988"/>
          <p14:tracePt t="18085" x="6770688" y="3841750"/>
          <p14:tracePt t="18116" x="6777038" y="3841750"/>
          <p14:tracePt t="18285" x="6777038" y="3836988"/>
          <p14:tracePt t="18315" x="6777038" y="3832225"/>
          <p14:tracePt t="18535" x="6761163" y="3832225"/>
          <p14:tracePt t="18556" x="6743700" y="3836988"/>
          <p14:tracePt t="18565" x="6727825" y="3836988"/>
          <p14:tracePt t="18574" x="6716713" y="3836988"/>
          <p14:tracePt t="18588" x="6696075" y="3841750"/>
          <p14:tracePt t="18605" x="6599238" y="3852863"/>
          <p14:tracePt t="18621" x="6484938" y="3852863"/>
          <p14:tracePt t="18654" x="5961063" y="3906838"/>
          <p14:tracePt t="18687" x="5511800" y="3929063"/>
          <p14:tracePt t="18704" x="5273675" y="3929063"/>
          <p14:tracePt t="18720" x="5219700" y="3922713"/>
          <p14:tracePt t="18737" x="5080000" y="3895725"/>
          <p14:tracePt t="18754" x="4895850" y="3859213"/>
          <p14:tracePt t="18770" x="4810125" y="3836988"/>
          <p14:tracePt t="18787" x="4513263" y="3767138"/>
          <p14:tracePt t="18804" x="4318000" y="3717925"/>
          <p14:tracePt t="18820" x="4264025" y="3706813"/>
          <p14:tracePt t="18837" x="4167188" y="3652838"/>
          <p14:tracePt t="18855" x="4068763" y="3614738"/>
          <p14:tracePt t="18870" x="3960813" y="3556000"/>
          <p14:tracePt t="18887" x="3756025" y="3459163"/>
          <p14:tracePt t="18904" x="3594100" y="3378200"/>
          <p14:tracePt t="18920" x="3475038" y="3313113"/>
          <p14:tracePt t="18937" x="3371850" y="3236913"/>
          <p14:tracePt t="18954" x="3306763" y="3133725"/>
          <p14:tracePt t="18970" x="3290888" y="3059113"/>
          <p14:tracePt t="18987" x="3263900" y="2971800"/>
          <p14:tracePt t="19004" x="3263900" y="2832100"/>
          <p14:tracePt t="19020" x="3286125" y="2767013"/>
          <p14:tracePt t="19037" x="3432175" y="2544763"/>
          <p14:tracePt t="19054" x="3605213" y="2344738"/>
          <p14:tracePt t="19070" x="3690938" y="2270125"/>
          <p14:tracePt t="19087" x="3998913" y="2058988"/>
          <p14:tracePt t="19104" x="4414838" y="1863725"/>
          <p14:tracePt t="19120" x="4533900" y="1820863"/>
          <p14:tracePt t="19137" x="4929188" y="1701800"/>
          <p14:tracePt t="19154" x="5522913" y="1609725"/>
          <p14:tracePt t="19171" x="5711825" y="1600200"/>
          <p14:tracePt t="19187" x="6235700" y="1589088"/>
          <p14:tracePt t="19204" x="6646863" y="1589088"/>
          <p14:tracePt t="19220" x="6788150" y="1589088"/>
          <p14:tracePt t="19237" x="7269163" y="1636713"/>
          <p14:tracePt t="19254" x="7732713" y="1690688"/>
          <p14:tracePt t="19271" x="8128000" y="1746250"/>
          <p14:tracePt t="19287" x="8662988" y="1885950"/>
          <p14:tracePt t="19304" x="9067800" y="2032000"/>
          <p14:tracePt t="19320" x="9247188" y="2135188"/>
          <p14:tracePt t="19337" x="9420225" y="2270125"/>
          <p14:tracePt t="19354" x="9728200" y="2490788"/>
          <p14:tracePt t="19371" x="9899650" y="2647950"/>
          <p14:tracePt t="19387" x="10099675" y="2847975"/>
          <p14:tracePt t="19404" x="10202863" y="2982913"/>
          <p14:tracePt t="19420" x="10218738" y="3025775"/>
          <p14:tracePt t="19437" x="10218738" y="3144838"/>
          <p14:tracePt t="19454" x="10171113" y="3333750"/>
          <p14:tracePt t="19470" x="10133013" y="3405188"/>
          <p14:tracePt t="19487" x="9982200" y="3609975"/>
          <p14:tracePt t="19504" x="9732963" y="3825875"/>
          <p14:tracePt t="19520" x="9625013" y="3902075"/>
          <p14:tracePt t="19537" x="9186863" y="4095750"/>
          <p14:tracePt t="19554" x="8624888" y="4237038"/>
          <p14:tracePt t="19570" x="8431213" y="4264025"/>
          <p14:tracePt t="19587" x="7851775" y="4306888"/>
          <p14:tracePt t="19605" x="7485063" y="4322763"/>
          <p14:tracePt t="19620" x="7096125" y="4340225"/>
          <p14:tracePt t="19637" x="6669088" y="4367213"/>
          <p14:tracePt t="19654" x="6527800" y="4376738"/>
          <p14:tracePt t="19670" x="6484938" y="4376738"/>
          <p14:tracePt t="19816" x="6480175" y="4376738"/>
          <p14:tracePt t="19836" x="6473825" y="4376738"/>
          <p14:tracePt t="19846" x="6457950" y="4376738"/>
          <p14:tracePt t="19855" x="6430963" y="4376738"/>
          <p14:tracePt t="19870" x="6403975" y="4371975"/>
          <p14:tracePt t="19887" x="6296025" y="4333875"/>
          <p14:tracePt t="19904" x="6046788" y="4268788"/>
          <p14:tracePt t="19920" x="5961063" y="4248150"/>
          <p14:tracePt t="19937" x="5727700" y="4198938"/>
          <p14:tracePt t="19954" x="5561013" y="4156075"/>
          <p14:tracePt t="19971" x="5527675" y="4149725"/>
          <p14:tracePt t="19987" x="5468938" y="4133850"/>
          <p14:tracePt t="20004" x="5437188" y="4129088"/>
          <p14:tracePt t="20020" x="5410200" y="4129088"/>
          <p14:tracePt t="20037" x="5392738" y="4129088"/>
          <p14:tracePt t="20053" x="5387975" y="4129088"/>
          <p14:tracePt t="20426" x="5365750" y="4090988"/>
          <p14:tracePt t="20436" x="5307013" y="4021138"/>
          <p14:tracePt t="20455" x="5183188" y="3944938"/>
          <p14:tracePt t="20471" x="5075238" y="3913188"/>
          <p14:tracePt t="20488" x="4972050" y="3886200"/>
          <p14:tracePt t="20504" x="4875213" y="3863975"/>
          <p14:tracePt t="20537" x="4772025" y="3832225"/>
          <p14:tracePt t="20570" x="4668838" y="3783013"/>
          <p14:tracePt t="20587" x="4556125" y="3740150"/>
          <p14:tracePt t="20604" x="4475163" y="3702050"/>
          <p14:tracePt t="20621" x="4457700" y="3690938"/>
          <p14:tracePt t="20637" x="4430713" y="3679825"/>
          <p14:tracePt t="20654" x="4425950" y="3659188"/>
          <p14:tracePt t="20670" x="4425950" y="3652838"/>
          <p14:tracePt t="20687" x="4425950" y="3641725"/>
          <p14:tracePt t="20703" x="4414838" y="3625850"/>
          <p14:tracePt t="20720" x="4410075" y="3621088"/>
          <p14:tracePt t="20737" x="4403725" y="3609975"/>
          <p14:tracePt t="20753" x="4398963" y="3609975"/>
          <p14:tracePt t="20770" x="4398963" y="3605213"/>
          <p14:tracePt t="20787" x="4398963" y="3587750"/>
          <p14:tracePt t="20804" x="4425950" y="3567113"/>
          <p14:tracePt t="20820" x="4448175" y="3556000"/>
          <p14:tracePt t="20837" x="4475163" y="3529013"/>
          <p14:tracePt t="20854" x="4495800" y="3490913"/>
          <p14:tracePt t="20870" x="4502150" y="3479800"/>
          <p14:tracePt t="20887" x="4513263" y="3448050"/>
          <p14:tracePt t="20904" x="4529138" y="3432175"/>
          <p14:tracePt t="20937" x="4533900" y="3432175"/>
          <p14:tracePt t="21005" x="4540250" y="3432175"/>
          <p14:tracePt t="21025" x="4545013" y="3432175"/>
          <p14:tracePt t="21035" x="4560888" y="3432175"/>
          <p14:tracePt t="21045" x="4567238" y="3432175"/>
          <p14:tracePt t="21055" x="4567238" y="3436938"/>
          <p14:tracePt t="21105" x="4572000" y="3436938"/>
          <p14:tracePt t="21826" x="4576763" y="3436938"/>
          <p14:tracePt t="21838" x="4648200" y="3441700"/>
          <p14:tracePt t="21855" x="4864100" y="3463925"/>
          <p14:tracePt t="21871" x="4911725" y="3463925"/>
          <p14:tracePt t="21888" x="4987925" y="3468688"/>
          <p14:tracePt t="21904" x="5091113" y="3468688"/>
          <p14:tracePt t="21937" x="5495925" y="3452813"/>
          <p14:tracePt t="21970" x="5695950" y="3414713"/>
          <p14:tracePt t="21987" x="5700713" y="3409950"/>
          <p14:tracePt t="22004" x="5700713" y="3405188"/>
          <p14:tracePt t="22020" x="5700713" y="3398838"/>
          <p14:tracePt t="22037" x="5700713" y="3387725"/>
          <p14:tracePt t="22054" x="5711825" y="3355975"/>
          <p14:tracePt t="22070" x="5711825" y="3340100"/>
          <p14:tracePt t="22087" x="5711825" y="3286125"/>
          <p14:tracePt t="22104" x="5695950" y="3214688"/>
          <p14:tracePt t="22120" x="5680075" y="3182938"/>
          <p14:tracePt t="22137" x="5664200" y="3101975"/>
          <p14:tracePt t="22154" x="5664200" y="3025775"/>
          <p14:tracePt t="22171" x="5664200" y="3005138"/>
          <p14:tracePt t="22187" x="5707063" y="2928938"/>
          <p14:tracePt t="22204" x="5749925" y="2874963"/>
          <p14:tracePt t="22220" x="5781675" y="2852738"/>
          <p14:tracePt t="22237" x="5891213" y="2755900"/>
          <p14:tracePt t="22254" x="5992813" y="2679700"/>
          <p14:tracePt t="22270" x="6084888" y="2632075"/>
          <p14:tracePt t="22287" x="6350000" y="2551113"/>
          <p14:tracePt t="22304" x="6565900" y="2501900"/>
          <p14:tracePt t="22320" x="6750050" y="2463800"/>
          <p14:tracePt t="22337" x="6965950" y="2420938"/>
          <p14:tracePt t="22354" x="7078663" y="2420938"/>
          <p14:tracePt t="22370" x="7116763" y="2420938"/>
          <p14:tracePt t="22387" x="7177088" y="2425700"/>
          <p14:tracePt t="22404" x="7262813" y="2459038"/>
          <p14:tracePt t="22420" x="7296150" y="2486025"/>
          <p14:tracePt t="22437" x="7332663" y="2540000"/>
          <p14:tracePt t="22453" x="7343775" y="2589213"/>
          <p14:tracePt t="22470" x="7343775" y="2609850"/>
          <p14:tracePt t="22487" x="7343775" y="2643188"/>
          <p14:tracePt t="22504" x="7343775" y="2647950"/>
          <p14:tracePt t="22520" x="7343775" y="2652713"/>
          <p14:tracePt t="22554" x="7339013" y="2652713"/>
          <p14:tracePt t="22796" x="7332663" y="2652713"/>
          <p14:tracePt t="22806" x="7305675" y="2670175"/>
          <p14:tracePt t="22822" x="7219950" y="2744788"/>
          <p14:tracePt t="22854" x="6684963" y="3079750"/>
          <p14:tracePt t="22888" x="6219825" y="3367088"/>
          <p14:tracePt t="22904" x="5965825" y="3475038"/>
          <p14:tracePt t="22921" x="5734050" y="3544888"/>
          <p14:tracePt t="22937" x="5527675" y="3587750"/>
          <p14:tracePt t="22954" x="5372100" y="3609975"/>
          <p14:tracePt t="22970" x="5322888" y="3609975"/>
          <p14:tracePt t="22987" x="5295900" y="3609975"/>
          <p14:tracePt t="23004" x="5284788" y="3609975"/>
          <p14:tracePt t="23021" x="5280025" y="3609975"/>
          <p14:tracePt t="23037" x="5280025" y="3605213"/>
          <p14:tracePt t="23054" x="5280025" y="3582988"/>
          <p14:tracePt t="23071" x="5280025" y="3578225"/>
          <p14:tracePt t="23087" x="5284788" y="3567113"/>
          <p14:tracePt t="23104" x="5302250" y="3556000"/>
          <p14:tracePt t="23120" x="5318125" y="3551238"/>
          <p14:tracePt t="23137" x="5334000" y="3544888"/>
          <p14:tracePt t="23154" x="5338763" y="3544888"/>
          <p14:tracePt t="23255" x="5338763" y="3551238"/>
          <p14:tracePt t="23266" x="5338763" y="3560763"/>
          <p14:tracePt t="23275" x="5345113" y="3578225"/>
          <p14:tracePt t="23287" x="5345113" y="3587750"/>
          <p14:tracePt t="23304" x="5356225" y="3641725"/>
          <p14:tracePt t="23320" x="5360988" y="3722688"/>
          <p14:tracePt t="23337" x="5410200" y="3832225"/>
          <p14:tracePt t="23354" x="5495925" y="3971925"/>
          <p14:tracePt t="23371" x="5545138" y="4010025"/>
          <p14:tracePt t="23387" x="5700713" y="4095750"/>
          <p14:tracePt t="23404" x="5922963" y="4160838"/>
          <p14:tracePt t="23421" x="6035675" y="4160838"/>
          <p14:tracePt t="23437" x="6469063" y="4156075"/>
          <p14:tracePt t="23454" x="7062788" y="4059238"/>
          <p14:tracePt t="23471" x="7231063" y="4037013"/>
          <p14:tracePt t="23487" x="7678738" y="3913188"/>
          <p14:tracePt t="23504" x="7743825" y="3863975"/>
          <p14:tracePt t="23520" x="7743825" y="3859213"/>
          <p14:tracePt t="23537" x="7743825" y="3852863"/>
          <p14:tracePt t="23554" x="7739063" y="3848100"/>
          <p14:tracePt t="23637" x="7732713" y="3848100"/>
          <p14:tracePt t="23675" x="7727950" y="3848100"/>
          <p14:tracePt t="23705" x="7723188" y="3848100"/>
          <p14:tracePt t="23735" x="7716838" y="3848100"/>
          <p14:tracePt t="23775" x="7712075" y="3848100"/>
          <p14:tracePt t="23795" x="7705725" y="3848100"/>
          <p14:tracePt t="23805" x="7700963" y="3848100"/>
          <p14:tracePt t="23821" x="7696200" y="3848100"/>
          <p14:tracePt t="23838" x="7543800" y="3859213"/>
          <p14:tracePt t="23854" x="7107238" y="3868738"/>
          <p14:tracePt t="23871" x="6923088" y="3868738"/>
          <p14:tracePt t="23887" x="6199188" y="3886200"/>
          <p14:tracePt t="23904" x="5938838" y="3886200"/>
          <p14:tracePt t="23920" x="5884863" y="3879850"/>
          <p14:tracePt t="23937" x="5842000" y="3841750"/>
          <p14:tracePt t="23954" x="5799138" y="3814763"/>
          <p14:tracePt t="23971" x="5727700" y="3787775"/>
          <p14:tracePt t="23987" x="5610225" y="3771900"/>
          <p14:tracePt t="24004" x="5556250" y="3771900"/>
          <p14:tracePt t="24020" x="5549900" y="3771900"/>
          <p14:tracePt t="24037" x="5549900" y="3767138"/>
          <p14:tracePt t="24146" x="5545138" y="3767138"/>
          <p14:tracePt t="24160" x="5545138" y="3760788"/>
          <p14:tracePt t="24175" x="5527675" y="3744913"/>
          <p14:tracePt t="24187" x="5522913" y="3740150"/>
          <p14:tracePt t="24204" x="5495925" y="3733800"/>
          <p14:tracePt t="24220" x="5473700" y="3733800"/>
          <p14:tracePt t="24237" x="5414963" y="3733800"/>
          <p14:tracePt t="24253" x="5356225" y="3733800"/>
          <p14:tracePt t="24270" x="5345113" y="3733800"/>
          <p14:tracePt t="24287" x="5284788" y="3717925"/>
          <p14:tracePt t="24303" x="5203825" y="3690938"/>
          <p14:tracePt t="24320" x="5176838" y="3679825"/>
          <p14:tracePt t="24337" x="5068888" y="3663950"/>
          <p14:tracePt t="24353" x="5019675" y="3652838"/>
          <p14:tracePt t="24370" x="4987925" y="3636963"/>
          <p14:tracePt t="24387" x="4972050" y="3609975"/>
          <p14:tracePt t="24404" x="4972050" y="3587750"/>
          <p14:tracePt t="24420" x="4960938" y="3571875"/>
          <p14:tracePt t="24437" x="4945063" y="3567113"/>
          <p14:tracePt t="24454" x="4911725" y="3560763"/>
          <p14:tracePt t="24470" x="4891088" y="3560763"/>
          <p14:tracePt t="24487" x="4879975" y="3560763"/>
          <p14:tracePt t="24504" x="4864100" y="3560763"/>
          <p14:tracePt t="24520" x="4852988" y="3556000"/>
          <p14:tracePt t="24537" x="4799013" y="3544888"/>
          <p14:tracePt t="24554" x="4738688" y="3533775"/>
          <p14:tracePt t="24570" x="4718050" y="3524250"/>
          <p14:tracePt t="24587" x="4702175" y="3517900"/>
          <p14:tracePt t="24604" x="4702175" y="3506788"/>
          <p14:tracePt t="24620" x="4702175" y="3502025"/>
          <p14:tracePt t="24637" x="4722813" y="3495675"/>
          <p14:tracePt t="24670" x="4718050" y="3486150"/>
          <p14:tracePt t="24687" x="4718050" y="3479800"/>
          <p14:tracePt t="24704" x="4718050" y="3468688"/>
          <p14:tracePt t="24720" x="4711700" y="3459163"/>
          <p14:tracePt t="24737" x="4711700" y="3441700"/>
          <p14:tracePt t="24754" x="4711700" y="3436938"/>
          <p14:tracePt t="24770" x="4711700" y="3432175"/>
          <p14:tracePt t="24787" x="4729163" y="3432175"/>
          <p14:tracePt t="24804" x="4733925" y="3432175"/>
          <p14:tracePt t="24837" x="4729163" y="3432175"/>
          <p14:tracePt t="24864" x="4745038" y="3425825"/>
          <p14:tracePt t="24874" x="4760913" y="3425825"/>
          <p14:tracePt t="24886" x="4783138" y="3414713"/>
          <p14:tracePt t="24904" x="4814888" y="3405188"/>
          <p14:tracePt t="24920" x="4814888" y="3398838"/>
          <p14:tracePt t="24937" x="4803775" y="3387725"/>
          <p14:tracePt t="24954" x="4765675" y="3378200"/>
          <p14:tracePt t="24970" x="4745038" y="3371850"/>
          <p14:tracePt t="24987" x="4729163" y="3367088"/>
          <p14:tracePt t="25004" x="4729163" y="3344863"/>
          <p14:tracePt t="25044" x="4718050" y="3344863"/>
          <p14:tracePt t="25055" x="4706938" y="3344863"/>
          <p14:tracePt t="25070" x="4695825" y="3344863"/>
          <p14:tracePt t="25087" x="4675188" y="3340100"/>
          <p14:tracePt t="25104" x="4668838" y="3328988"/>
          <p14:tracePt t="25120" x="4664075" y="3324225"/>
          <p14:tracePt t="25137" x="4652963" y="3297238"/>
          <p14:tracePt t="25154" x="4630738" y="3270250"/>
          <p14:tracePt t="25170" x="4621213" y="3241675"/>
          <p14:tracePt t="25187" x="4603750" y="3214688"/>
          <p14:tracePt t="25204" x="4583113" y="3182938"/>
          <p14:tracePt t="25220" x="4583113" y="3167063"/>
          <p14:tracePt t="25237" x="4572000" y="3144838"/>
          <p14:tracePt t="25254" x="4572000" y="3117850"/>
          <p14:tracePt t="25270" x="4572000" y="3113088"/>
          <p14:tracePt t="25287" x="4583113" y="3090863"/>
          <p14:tracePt t="25304" x="4610100" y="3070225"/>
          <p14:tracePt t="25320" x="4614863" y="3063875"/>
          <p14:tracePt t="25337" x="4614863" y="3059113"/>
          <p14:tracePt t="25354" x="4614863" y="3048000"/>
          <p14:tracePt t="25370" x="4614863" y="3043238"/>
          <p14:tracePt t="25387" x="4614863" y="3036888"/>
          <p14:tracePt t="25404" x="4614863" y="3025775"/>
          <p14:tracePt t="25437" x="4621213" y="3016250"/>
          <p14:tracePt t="25474" x="4621213" y="3009900"/>
          <p14:tracePt t="25557" x="4621213" y="3005138"/>
          <p14:tracePt t="25756" x="4625975" y="3009900"/>
          <p14:tracePt t="25768" x="4625975" y="3048000"/>
          <p14:tracePt t="25777" x="4630738" y="3079750"/>
          <p14:tracePt t="25787" x="4641850" y="3106738"/>
          <p14:tracePt t="25804" x="4648200" y="3214688"/>
          <p14:tracePt t="25837" x="4641850" y="3270250"/>
          <p14:tracePt t="25870" x="4529138" y="3290888"/>
          <p14:tracePt t="25887" x="4403725" y="3290888"/>
          <p14:tracePt t="25904" x="4333875" y="3279775"/>
          <p14:tracePt t="25920" x="4302125" y="3248025"/>
          <p14:tracePt t="25937" x="4291013" y="3167063"/>
          <p14:tracePt t="25954" x="4306888" y="3048000"/>
          <p14:tracePt t="25970" x="4344988" y="2955925"/>
          <p14:tracePt t="25987" x="4376738" y="2886075"/>
          <p14:tracePt t="26004" x="4403725" y="2843213"/>
          <p14:tracePt t="26020" x="4414838" y="2820988"/>
          <p14:tracePt t="26037" x="4425950" y="2816225"/>
          <p14:tracePt t="26105" x="4430713" y="2816225"/>
          <p14:tracePt t="26115" x="4437063" y="2832100"/>
          <p14:tracePt t="26124" x="4452938" y="2863850"/>
          <p14:tracePt t="26137" x="4457700" y="2870200"/>
          <p14:tracePt t="26155" x="4468813" y="2901950"/>
          <p14:tracePt t="26171" x="4479925" y="2913063"/>
          <p14:tracePt t="26187" x="4491038" y="2940050"/>
          <p14:tracePt t="26205" x="4495800" y="2951163"/>
          <p14:tracePt t="26221" x="4495800" y="2955925"/>
          <p14:tracePt t="26238" x="4495800" y="2960688"/>
          <p14:tracePt t="26975" x="4522788" y="2960688"/>
          <p14:tracePt t="26985" x="4610100" y="2960688"/>
          <p14:tracePt t="26995" x="4684713" y="2960688"/>
          <p14:tracePt t="27005" x="4749800" y="2960688"/>
          <p14:tracePt t="27021" x="4922838" y="2960688"/>
          <p14:tracePt t="27037" x="5172075" y="2967038"/>
          <p14:tracePt t="27054" x="5241925" y="2967038"/>
          <p14:tracePt t="27087" x="5237163" y="3005138"/>
          <p14:tracePt t="27121" x="5226050" y="3052763"/>
          <p14:tracePt t="27137" x="5241925" y="3074988"/>
          <p14:tracePt t="27154" x="5302250" y="3106738"/>
          <p14:tracePt t="27170" x="5311775" y="3117850"/>
          <p14:tracePt t="27187" x="5322888" y="3124200"/>
          <p14:tracePt t="27204" x="5322888" y="3128963"/>
          <p14:tracePt t="27264" x="5322888" y="3124200"/>
          <p14:tracePt t="27275" x="5318125" y="3124200"/>
          <p14:tracePt t="27287" x="5311775" y="3117850"/>
          <p14:tracePt t="27304" x="5246688" y="3113088"/>
          <p14:tracePt t="27321" x="5203825" y="3113088"/>
          <p14:tracePt t="27337" x="5145088" y="3090863"/>
          <p14:tracePt t="27354" x="5133975" y="3086100"/>
          <p14:tracePt t="27370" x="5133975" y="3079750"/>
          <p14:tracePt t="27387" x="5133975" y="3048000"/>
          <p14:tracePt t="27404" x="5160963" y="2994025"/>
          <p14:tracePt t="27421" x="5203825" y="2951163"/>
          <p14:tracePt t="27437" x="5273675" y="2890838"/>
          <p14:tracePt t="27454" x="5329238" y="2847975"/>
          <p14:tracePt t="27471" x="5349875" y="2836863"/>
          <p14:tracePt t="27487" x="5360988" y="2836863"/>
          <p14:tracePt t="27504" x="5387975" y="2843213"/>
          <p14:tracePt t="27520" x="5419725" y="2863850"/>
          <p14:tracePt t="27537" x="5468938" y="2933700"/>
          <p14:tracePt t="27554" x="5500688" y="3009900"/>
          <p14:tracePt t="27570" x="5507038" y="3032125"/>
          <p14:tracePt t="27588" x="5507038" y="3079750"/>
          <p14:tracePt t="27604" x="5473700" y="3144838"/>
          <p14:tracePt t="27620" x="5453063" y="3151188"/>
          <p14:tracePt t="27637" x="5399088" y="3187700"/>
          <p14:tracePt t="27654" x="5338763" y="3214688"/>
          <p14:tracePt t="27670" x="5311775" y="3214688"/>
          <p14:tracePt t="27687" x="5219700" y="3209925"/>
          <p14:tracePt t="27704" x="5187950" y="3171825"/>
          <p14:tracePt t="27720" x="5172075" y="3140075"/>
          <p14:tracePt t="27737" x="5156200" y="3059113"/>
          <p14:tracePt t="27754" x="5156200" y="3009900"/>
          <p14:tracePt t="27771" x="5176838" y="2978150"/>
          <p14:tracePt t="27787" x="5226050" y="2933700"/>
          <p14:tracePt t="27804" x="5257800" y="2913063"/>
          <p14:tracePt t="27821" x="5302250" y="2897188"/>
          <p14:tracePt t="27837" x="5334000" y="2897188"/>
          <p14:tracePt t="27854" x="5338763" y="2906713"/>
          <p14:tracePt t="27870" x="5345113" y="2933700"/>
          <p14:tracePt t="27887" x="5345113" y="2982913"/>
          <p14:tracePt t="27904" x="5334000" y="3025775"/>
          <p14:tracePt t="27920" x="5334000" y="3032125"/>
          <p14:tracePt t="27937" x="5334000" y="3036888"/>
          <p14:tracePt t="27970" x="5329238" y="3036888"/>
          <p14:tracePt t="27987" x="5318125" y="3032125"/>
          <p14:tracePt t="28004" x="5311775" y="3021013"/>
          <p14:tracePt t="28037" x="5311775" y="3016250"/>
          <p14:tracePt t="28064" x="5311775" y="3009900"/>
          <p14:tracePt t="28167" x="5311775" y="2998788"/>
          <p14:tracePt t="28179" x="5329238" y="2982913"/>
          <p14:tracePt t="28187" x="5338763" y="2978150"/>
          <p14:tracePt t="28204" x="5345113" y="2971800"/>
          <p14:tracePt t="28245" x="5345113" y="2982913"/>
          <p14:tracePt t="28254" x="5345113" y="3009900"/>
          <p14:tracePt t="28265" x="5345113" y="3032125"/>
          <p14:tracePt t="28274" x="5345113" y="3052763"/>
          <p14:tracePt t="28287" x="5345113" y="3074988"/>
          <p14:tracePt t="28304" x="5334000" y="3144838"/>
          <p14:tracePt t="28320" x="5329238" y="3160713"/>
          <p14:tracePt t="28337" x="5302250" y="3187700"/>
          <p14:tracePt t="28354" x="5253038" y="3209925"/>
          <p14:tracePt t="28370" x="5226050" y="3209925"/>
          <p14:tracePt t="28387" x="5176838" y="3209925"/>
          <p14:tracePt t="28404" x="5156200" y="3187700"/>
          <p14:tracePt t="28420" x="5149850" y="3171825"/>
          <p14:tracePt t="28437" x="5138738" y="3070225"/>
          <p14:tracePt t="28454" x="5160963" y="2978150"/>
          <p14:tracePt t="28470" x="5176838" y="2944813"/>
          <p14:tracePt t="28487" x="5230813" y="2879725"/>
          <p14:tracePt t="28504" x="5322888" y="2820988"/>
          <p14:tracePt t="28520" x="5365750" y="2805113"/>
          <p14:tracePt t="28537" x="5457825" y="2794000"/>
          <p14:tracePt t="28554" x="5468938" y="2798763"/>
          <p14:tracePt t="28570" x="5468938" y="2836863"/>
          <p14:tracePt t="28588" x="5464175" y="2978150"/>
          <p14:tracePt t="28604" x="5446713" y="3059113"/>
          <p14:tracePt t="28620" x="5419725" y="3117850"/>
          <p14:tracePt t="28637" x="5376863" y="3160713"/>
          <p14:tracePt t="28654" x="5338763" y="3178175"/>
          <p14:tracePt t="28670" x="5322888" y="3178175"/>
          <p14:tracePt t="28687" x="5302250" y="3171825"/>
          <p14:tracePt t="28704" x="5284788" y="3151188"/>
          <p14:tracePt t="28720" x="5280025" y="3133725"/>
          <p14:tracePt t="28737" x="5268913" y="3113088"/>
          <p14:tracePt t="28754" x="5268913" y="3106738"/>
          <p14:tracePt t="28770" x="5268913" y="3101975"/>
          <p14:tracePt t="28918" x="5268913" y="3113088"/>
          <p14:tracePt t="28932" x="5273675" y="3124200"/>
          <p14:tracePt t="28939" x="5273675" y="3140075"/>
          <p14:tracePt t="28954" x="5257800" y="3155950"/>
          <p14:tracePt t="28970" x="5230813" y="3171825"/>
          <p14:tracePt t="28987" x="5156200" y="3205163"/>
          <p14:tracePt t="29004" x="5019675" y="3252788"/>
          <p14:tracePt t="29020" x="4933950" y="3270250"/>
          <p14:tracePt t="29037" x="4852988" y="3270250"/>
          <p14:tracePt t="29054" x="4810125" y="3263900"/>
          <p14:tracePt t="29070" x="4799013" y="3241675"/>
          <p14:tracePt t="29087" x="4783138" y="3205163"/>
          <p14:tracePt t="29104" x="4756150" y="3182938"/>
          <p14:tracePt t="29121" x="4738688" y="3182938"/>
          <p14:tracePt t="29137" x="4722813" y="3182938"/>
          <p14:tracePt t="29237" x="4729163" y="3187700"/>
          <p14:tracePt t="29252" x="4729163" y="3194050"/>
          <p14:tracePt t="29262" x="4729163" y="3198813"/>
          <p14:tracePt t="29270" x="4733925" y="3205163"/>
          <p14:tracePt t="29287" x="4733925" y="3209925"/>
          <p14:tracePt t="29304" x="4733925" y="3214688"/>
          <p14:tracePt t="29354" x="4729163" y="3214688"/>
          <p14:tracePt t="29406" x="4729163" y="3209925"/>
          <p14:tracePt t="29417" x="4729163" y="3198813"/>
          <p14:tracePt t="29426" x="4733925" y="3194050"/>
          <p14:tracePt t="29437" x="4745038" y="3187700"/>
          <p14:tracePt t="29453" x="4756150" y="3178175"/>
          <p14:tracePt t="29470" x="4760913" y="3171825"/>
          <p14:tracePt t="29487" x="4765675" y="3160713"/>
          <p14:tracePt t="29504" x="4787900" y="3155950"/>
          <p14:tracePt t="29520" x="4810125" y="3155950"/>
          <p14:tracePt t="29537" x="4906963" y="3140075"/>
          <p14:tracePt t="29554" x="4960938" y="3128963"/>
          <p14:tracePt t="29604" x="4960938" y="3144838"/>
          <p14:tracePt t="29614" x="4960938" y="3151188"/>
          <p14:tracePt t="29624" x="4960938" y="3155950"/>
          <p14:tracePt t="29637" x="4960938" y="3167063"/>
          <p14:tracePt t="29654" x="4960938" y="3194050"/>
          <p14:tracePt t="29670" x="4960938" y="3205163"/>
          <p14:tracePt t="29687" x="4960938" y="3209925"/>
          <p14:tracePt t="29704" x="4938713" y="3209925"/>
          <p14:tracePt t="29720" x="4922838" y="3209925"/>
          <p14:tracePt t="29737" x="4911725" y="3209925"/>
          <p14:tracePt t="29754" x="4906963" y="3209925"/>
          <p14:tracePt t="29794" x="4902200" y="3221038"/>
          <p14:tracePt t="29804" x="4895850" y="3221038"/>
          <p14:tracePt t="29820" x="4891088" y="3225800"/>
          <p14:tracePt t="29837" x="4884738" y="3225800"/>
          <p14:tracePt t="29853" x="4879975" y="3225800"/>
          <p14:tracePt t="29870" x="4875213" y="3225800"/>
          <p14:tracePt t="29887" x="4848225" y="3225800"/>
          <p14:tracePt t="29904" x="4814888" y="3225800"/>
          <p14:tracePt t="29920" x="4799013" y="3225800"/>
          <p14:tracePt t="29937" x="4760913" y="3198813"/>
          <p14:tracePt t="29954" x="4733925" y="3178175"/>
          <p14:tracePt t="29970" x="4729163" y="3171825"/>
          <p14:tracePt t="29987" x="4722813" y="3155950"/>
          <p14:tracePt t="30004" x="4718050" y="3155950"/>
          <p14:tracePt t="30037" x="4711700" y="3144838"/>
          <p14:tracePt t="30054" x="4706938" y="3128963"/>
          <p14:tracePt t="30070" x="4706938" y="3124200"/>
          <p14:tracePt t="30087" x="4702175" y="3097213"/>
          <p14:tracePt t="30104" x="4691063" y="3086100"/>
          <p14:tracePt t="30120" x="4679950" y="3070225"/>
          <p14:tracePt t="30137" x="4657725" y="3048000"/>
          <p14:tracePt t="30154" x="4648200" y="3025775"/>
          <p14:tracePt t="30171" x="4648200" y="3005138"/>
          <p14:tracePt t="30187" x="4648200" y="2978150"/>
          <p14:tracePt t="30204" x="4657725" y="2944813"/>
          <p14:tracePt t="30220" x="4664075" y="2917825"/>
          <p14:tracePt t="30237" x="4679950" y="2886075"/>
          <p14:tracePt t="30254" x="4706938" y="2820988"/>
          <p14:tracePt t="30270" x="4729163" y="2809875"/>
          <p14:tracePt t="30287" x="4810125" y="2767013"/>
          <p14:tracePt t="30303" x="5003800" y="2733675"/>
          <p14:tracePt t="30320" x="5106988" y="2728913"/>
          <p14:tracePt t="30337" x="5356225" y="2728913"/>
          <p14:tracePt t="30354" x="5430838" y="2728913"/>
          <p14:tracePt t="30370" x="5446713" y="2744788"/>
          <p14:tracePt t="30387" x="5464175" y="2809875"/>
          <p14:tracePt t="30404" x="5484813" y="2897188"/>
          <p14:tracePt t="30420" x="5495925" y="2917825"/>
          <p14:tracePt t="30437" x="5507038" y="2967038"/>
          <p14:tracePt t="30454" x="5518150" y="2982913"/>
          <p14:tracePt t="30598" x="5511800" y="2982913"/>
          <p14:tracePt t="30747" x="5507038" y="2978150"/>
          <p14:tracePt t="30765" x="5500688" y="2971800"/>
          <p14:tracePt t="31026" x="5500688" y="2982913"/>
          <p14:tracePt t="31035" x="5507038" y="2987675"/>
          <p14:tracePt t="31046" x="5511800" y="2994025"/>
          <p14:tracePt t="31056" x="5518150" y="2998788"/>
          <p14:tracePt t="31072" x="5518150" y="3005138"/>
          <p14:tracePt t="31088" x="5527675" y="3021013"/>
          <p14:tracePt t="31104" x="5538788" y="3032125"/>
          <p14:tracePt t="31137" x="5545138" y="3043238"/>
          <p14:tracePt t="31170" x="5549900" y="3052763"/>
          <p14:tracePt t="31214" x="5549900" y="3059113"/>
          <p14:tracePt t="31234" x="5549900" y="3063875"/>
          <p14:tracePt t="31245" x="5549900" y="3070225"/>
          <p14:tracePt t="31255" x="5549900" y="3074988"/>
          <p14:tracePt t="31270" x="5549900" y="3079750"/>
          <p14:tracePt t="31295" x="5549900" y="3086100"/>
          <p14:tracePt t="31314" x="5545138" y="3086100"/>
          <p14:tracePt t="31335" x="5538788" y="3086100"/>
          <p14:tracePt t="31344" x="5534025" y="3086100"/>
          <p14:tracePt t="31354" x="5522913" y="3097213"/>
          <p14:tracePt t="31370" x="5507038" y="3101975"/>
          <p14:tracePt t="31387" x="5473700" y="3113088"/>
          <p14:tracePt t="31404" x="5457825" y="3117850"/>
          <p14:tracePt t="31421" x="5453063" y="3117850"/>
          <p14:tracePt t="31437" x="5446713" y="3117850"/>
          <p14:tracePt t="31454" x="5426075" y="3128963"/>
          <p14:tracePt t="31470" x="5419725" y="3128963"/>
          <p14:tracePt t="31487" x="5387975" y="3151188"/>
          <p14:tracePt t="31504" x="5360988" y="3167063"/>
          <p14:tracePt t="31520" x="5349875" y="3171825"/>
          <p14:tracePt t="31537" x="5338763" y="3178175"/>
          <p14:tracePt t="31554" x="5334000" y="3182938"/>
          <p14:tracePt t="31570" x="5334000" y="3187700"/>
          <p14:tracePt t="31587" x="5311775" y="3187700"/>
          <p14:tracePt t="31604" x="5257800" y="3209925"/>
          <p14:tracePt t="31621" x="5230813" y="3225800"/>
          <p14:tracePt t="31637" x="5176838" y="3248025"/>
          <p14:tracePt t="31654" x="5118100" y="3275013"/>
          <p14:tracePt t="31670" x="5095875" y="3286125"/>
          <p14:tracePt t="31687" x="5064125" y="3290888"/>
          <p14:tracePt t="31704" x="5019675" y="3302000"/>
          <p14:tracePt t="31720" x="4992688" y="3302000"/>
          <p14:tracePt t="31737" x="4911725" y="3317875"/>
          <p14:tracePt t="31754" x="4848225" y="3328988"/>
          <p14:tracePt t="31770" x="4826000" y="3328988"/>
          <p14:tracePt t="31787" x="4738688" y="3328988"/>
          <p14:tracePt t="31804" x="4625975" y="3328988"/>
          <p14:tracePt t="31820" x="4598988" y="3328988"/>
          <p14:tracePt t="31837" x="4556125" y="3317875"/>
          <p14:tracePt t="31854" x="4540250" y="3313113"/>
          <p14:tracePt t="31870" x="4533900" y="3313113"/>
          <p14:tracePt t="31887" x="4484688" y="3306763"/>
          <p14:tracePt t="31904" x="4425950" y="3297238"/>
          <p14:tracePt t="31920" x="4376738" y="3297238"/>
          <p14:tracePt t="31937" x="4295775" y="3275013"/>
          <p14:tracePt t="31954" x="4264025" y="3270250"/>
          <p14:tracePt t="31970" x="4230688" y="3263900"/>
          <p14:tracePt t="31987" x="4221163" y="3259138"/>
          <p14:tracePt t="32004" x="4210050" y="3241675"/>
          <p14:tracePt t="32020" x="4194175" y="3241675"/>
          <p14:tracePt t="32037" x="4183063" y="3236913"/>
          <p14:tracePt t="32054" x="4167188" y="3232150"/>
          <p14:tracePt t="32070" x="4160838" y="3232150"/>
          <p14:tracePt t="32087" x="4140200" y="3225800"/>
          <p14:tracePt t="32104" x="4122738" y="3214688"/>
          <p14:tracePt t="32120" x="4117975" y="3209925"/>
          <p14:tracePt t="32137" x="4106863" y="3198813"/>
          <p14:tracePt t="32154" x="4102100" y="3187700"/>
          <p14:tracePt t="32170" x="4102100" y="3182938"/>
          <p14:tracePt t="32187" x="4090988" y="3160713"/>
          <p14:tracePt t="32204" x="4086225" y="3144838"/>
          <p14:tracePt t="32220" x="4079875" y="3144838"/>
          <p14:tracePt t="32237" x="4079875" y="3140075"/>
          <p14:tracePt t="32253" x="4079875" y="3133725"/>
          <p14:tracePt t="32287" x="4086225" y="3133725"/>
          <p14:tracePt t="32304" x="4102100" y="3133725"/>
          <p14:tracePt t="32320" x="4117975" y="3133725"/>
          <p14:tracePt t="32337" x="4144963" y="3133725"/>
          <p14:tracePt t="32354" x="4176713" y="3144838"/>
          <p14:tracePt t="32371" x="4221163" y="3151188"/>
          <p14:tracePt t="32387" x="4241800" y="3155950"/>
          <p14:tracePt t="32424" x="4241800" y="3160713"/>
          <p14:tracePt t="32444" x="4237038" y="3160713"/>
          <p14:tracePt t="32454" x="4230688" y="3160713"/>
          <p14:tracePt t="32470" x="4221163" y="3160713"/>
          <p14:tracePt t="32487" x="4214813" y="3160713"/>
          <p14:tracePt t="32503" x="4210050" y="3151188"/>
          <p14:tracePt t="32520" x="4210050" y="3144838"/>
          <p14:tracePt t="32537" x="4210050" y="3128963"/>
          <p14:tracePt t="32554" x="4210050" y="3124200"/>
          <p14:tracePt t="32587" x="4221163" y="3124200"/>
          <p14:tracePt t="32604" x="4225925" y="3124200"/>
          <p14:tracePt t="32637" x="4230688" y="3124200"/>
          <p14:tracePt t="32654" x="4268788" y="3124200"/>
          <p14:tracePt t="32670" x="4333875" y="3117850"/>
          <p14:tracePt t="32687" x="4441825" y="3113088"/>
          <p14:tracePt t="32704" x="4479925" y="3113088"/>
          <p14:tracePt t="32720" x="4491038" y="3113088"/>
          <p14:tracePt t="32737" x="4502150" y="3113088"/>
          <p14:tracePt t="32754" x="4529138" y="3128963"/>
          <p14:tracePt t="32770" x="4556125" y="3133725"/>
          <p14:tracePt t="32787" x="4598988" y="3151188"/>
          <p14:tracePt t="32804" x="4641850" y="3178175"/>
          <p14:tracePt t="32820" x="4664075" y="3187700"/>
          <p14:tracePt t="32838" x="4675188" y="3198813"/>
          <p14:tracePt t="32874" x="4679950" y="3198813"/>
          <p14:tracePt t="32894" x="4695825" y="3198813"/>
          <p14:tracePt t="32904" x="4702175" y="3198813"/>
          <p14:tracePt t="32944" x="4702175" y="3194050"/>
          <p14:tracePt t="32954" x="4702175" y="3187700"/>
          <p14:tracePt t="33087" x="4733925" y="3187700"/>
          <p14:tracePt t="33098" x="4749800" y="3187700"/>
          <p14:tracePt t="33104" x="4765675" y="3187700"/>
          <p14:tracePt t="33120" x="4772025" y="3187700"/>
          <p14:tracePt t="33137" x="4783138" y="3187700"/>
          <p14:tracePt t="33154" x="4810125" y="3187700"/>
          <p14:tracePt t="33170" x="4868863" y="3187700"/>
          <p14:tracePt t="33187" x="4999038" y="3187700"/>
          <p14:tracePt t="33203" x="5199063" y="3187700"/>
          <p14:tracePt t="33220" x="5246688" y="3187700"/>
          <p14:tracePt t="33237" x="5311775" y="3194050"/>
          <p14:tracePt t="33254" x="5311775" y="3209925"/>
          <p14:tracePt t="33270" x="5311775" y="3225800"/>
          <p14:tracePt t="33287" x="5302250" y="3241675"/>
          <p14:tracePt t="33304" x="5291138" y="3275013"/>
          <p14:tracePt t="33320" x="5284788" y="3279775"/>
          <p14:tracePt t="33337" x="5257800" y="3324225"/>
          <p14:tracePt t="33354" x="5210175" y="3355975"/>
          <p14:tracePt t="33370" x="5199063" y="3367088"/>
          <p14:tracePt t="33387" x="5165725" y="3371850"/>
          <p14:tracePt t="33405" x="5149850" y="3371850"/>
          <p14:tracePt t="33420" x="5133975" y="3355975"/>
          <p14:tracePt t="33437" x="5102225" y="3286125"/>
          <p14:tracePt t="33454" x="5075238" y="3178175"/>
          <p14:tracePt t="33470" x="5057775" y="3090863"/>
          <p14:tracePt t="33487" x="5048250" y="2960688"/>
          <p14:tracePt t="33504" x="5048250" y="2890838"/>
          <p14:tracePt t="33520" x="5068888" y="2836863"/>
          <p14:tracePt t="33537" x="5091113" y="2794000"/>
          <p14:tracePt t="33553" x="5145088" y="2740025"/>
          <p14:tracePt t="33570" x="5199063" y="2713038"/>
          <p14:tracePt t="33587" x="5307013" y="2670175"/>
          <p14:tracePt t="33604" x="5500688" y="2647950"/>
          <p14:tracePt t="33620" x="5561013" y="2647950"/>
          <p14:tracePt t="33637" x="5684838" y="2670175"/>
          <p14:tracePt t="33654" x="5754688" y="2740025"/>
          <p14:tracePt t="33670" x="5761038" y="2767013"/>
          <p14:tracePt t="33687" x="5788025" y="2852738"/>
          <p14:tracePt t="33704" x="5803900" y="2944813"/>
          <p14:tracePt t="33720" x="5803900" y="2982913"/>
          <p14:tracePt t="33737" x="5803900" y="3101975"/>
          <p14:tracePt t="33754" x="5749925" y="3187700"/>
          <p14:tracePt t="33770" x="5734050" y="3221038"/>
          <p14:tracePt t="33787" x="5695950" y="3248025"/>
          <p14:tracePt t="33804" x="5691188" y="3252788"/>
          <p14:tracePt t="33838" x="5684838" y="3252788"/>
          <p14:tracePt t="33864" x="5680075" y="3252788"/>
          <p14:tracePt t="33874" x="5673725" y="3252788"/>
          <p14:tracePt t="33914" x="5673725" y="3248025"/>
          <p14:tracePt t="33996" x="5673725" y="3252788"/>
          <p14:tracePt t="34005" x="5673725" y="3259138"/>
          <p14:tracePt t="34025" x="5673725" y="3270250"/>
          <p14:tracePt t="34046" x="5668963" y="3286125"/>
          <p14:tracePt t="34065" x="5668963" y="3290888"/>
          <p14:tracePt t="34075" x="5668963" y="3297238"/>
          <p14:tracePt t="34456" x="5668963" y="3306763"/>
          <p14:tracePt t="34467" x="5673725" y="3306763"/>
          <p14:tracePt t="34485" x="5673725" y="3313113"/>
          <p14:tracePt t="34496" x="5673725" y="3317875"/>
          <p14:tracePt t="34545" x="5673725" y="3324225"/>
          <p14:tracePt t="34564" x="5673725" y="3328988"/>
          <p14:tracePt t="34584" x="5673725" y="3333750"/>
          <p14:tracePt t="37265" x="5707063" y="3351213"/>
          <p14:tracePt t="37466" x="5707063" y="3344863"/>
          <p14:tracePt t="37526" x="5695950" y="3344863"/>
          <p14:tracePt t="37537" x="5673725" y="3355975"/>
          <p14:tracePt t="37554" x="5626100" y="3378200"/>
          <p14:tracePt t="37587" x="5576888" y="3409950"/>
          <p14:tracePt t="37620" x="5511800" y="3459163"/>
          <p14:tracePt t="37637" x="5484813" y="3486150"/>
          <p14:tracePt t="37654" x="5484813" y="3495675"/>
          <p14:tracePt t="37670" x="5484813" y="3502025"/>
          <p14:tracePt t="37687" x="5484813" y="3506788"/>
          <p14:tracePt t="37720" x="5484813" y="3502025"/>
          <p14:tracePt t="37737" x="5480050" y="3459163"/>
          <p14:tracePt t="37754" x="5468938" y="3421063"/>
          <p14:tracePt t="37770" x="5468938" y="3405188"/>
          <p14:tracePt t="37787" x="5468938" y="3398838"/>
          <p14:tracePt t="37804" x="5468938" y="3387725"/>
          <p14:tracePt t="37837" x="5468938" y="3378200"/>
          <p14:tracePt t="37854" x="5468938" y="3351213"/>
          <p14:tracePt t="37871" x="5468938" y="3340100"/>
          <p14:tracePt t="37887" x="5457825" y="3324225"/>
          <p14:tracePt t="37903" x="5457825" y="3317875"/>
          <p14:tracePt t="37944" x="5453063" y="3317875"/>
          <p14:tracePt t="37986" x="5446713" y="3317875"/>
          <p14:tracePt t="38077" x="5441950" y="3317875"/>
          <p14:tracePt t="38092" x="5437188" y="3313113"/>
          <p14:tracePt t="38104" x="5426075" y="3302000"/>
          <p14:tracePt t="38120" x="5414963" y="3302000"/>
          <p14:tracePt t="38137" x="5383213" y="3290888"/>
          <p14:tracePt t="38154" x="5307013" y="3286125"/>
          <p14:tracePt t="38171" x="5214938" y="3275013"/>
          <p14:tracePt t="38187" x="5111750" y="3275013"/>
          <p14:tracePt t="38204" x="5053013" y="3270250"/>
          <p14:tracePt t="38220" x="5003800" y="3259138"/>
          <p14:tracePt t="38237" x="4949825" y="3259138"/>
          <p14:tracePt t="38254" x="4875213" y="3252788"/>
          <p14:tracePt t="38270" x="4830763" y="3241675"/>
          <p14:tracePt t="38287" x="4772025" y="3236913"/>
          <p14:tracePt t="38304" x="4733925" y="3232150"/>
          <p14:tracePt t="38320" x="4729163" y="3232150"/>
          <p14:tracePt t="38337" x="4729163" y="3225800"/>
          <p14:tracePt t="38446" x="4733925" y="3225800"/>
          <p14:tracePt t="38458" x="4745038" y="3225800"/>
          <p14:tracePt t="38471" x="4749800" y="3225800"/>
          <p14:tracePt t="38487" x="4760913" y="3232150"/>
          <p14:tracePt t="38504" x="4765675" y="3232150"/>
          <p14:tracePt t="38537" x="4772025" y="3236913"/>
          <p14:tracePt t="38554" x="4787900" y="3236913"/>
          <p14:tracePt t="38570" x="4799013" y="3241675"/>
          <p14:tracePt t="38587" x="4826000" y="3241675"/>
          <p14:tracePt t="38604" x="4857750" y="3259138"/>
          <p14:tracePt t="38620" x="4891088" y="3263900"/>
          <p14:tracePt t="38637" x="4918075" y="3263900"/>
          <p14:tracePt t="38654" x="5003800" y="3263900"/>
          <p14:tracePt t="38670" x="5041900" y="3263900"/>
          <p14:tracePt t="38687" x="5057775" y="3263900"/>
          <p14:tracePt t="38720" x="5064125" y="3263900"/>
          <p14:tracePt t="38737" x="5091113" y="3263900"/>
          <p14:tracePt t="38754" x="5149850" y="3270250"/>
          <p14:tracePt t="38770" x="5172075" y="3270250"/>
          <p14:tracePt t="38787" x="5183188" y="3270250"/>
          <p14:tracePt t="41238" x="5183188" y="3290888"/>
          <p14:tracePt t="41248" x="5192713" y="3313113"/>
          <p14:tracePt t="41257" x="5237163" y="3344863"/>
          <p14:tracePt t="41271" x="5376863" y="3425825"/>
          <p14:tracePt t="41287" x="5453063" y="3475038"/>
          <p14:tracePt t="41304" x="5480050" y="3517900"/>
          <p14:tracePt t="41337" x="5491163" y="3551238"/>
          <p14:tracePt t="41370" x="5527675" y="3582988"/>
          <p14:tracePt t="41387" x="5583238" y="3621088"/>
          <p14:tracePt t="41404" x="5637213" y="3648075"/>
          <p14:tracePt t="41420" x="5653088" y="3652838"/>
          <p14:tracePt t="41437" x="5707063" y="3668713"/>
          <p14:tracePt t="41454" x="5722938" y="3679825"/>
          <p14:tracePt t="41470" x="5738813" y="3686175"/>
          <p14:tracePt t="41555" x="5745163" y="3686175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83559" y="2558490"/>
            <a:ext cx="3881718" cy="2470710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使役動詞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(make, let, have, get)</a:t>
            </a:r>
          </a:p>
          <a:p>
            <a:pPr marL="0" indent="0">
              <a:buNone/>
            </a:pPr>
            <a:r>
              <a:rPr lang="ja-JP" altLang="en-US" dirty="0"/>
              <a:t>知覚動詞</a:t>
            </a:r>
            <a:endParaRPr lang="en-US" altLang="ja-JP" dirty="0"/>
          </a:p>
          <a:p>
            <a:pPr marL="0" indent="0">
              <a:buNone/>
            </a:pPr>
            <a:r>
              <a:rPr kumimoji="1" lang="en-US" altLang="ja-JP" dirty="0"/>
              <a:t> (see, hear, smell, etc.)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565277" y="3010627"/>
            <a:ext cx="497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/>
              <a:t>O</a:t>
            </a:r>
            <a:endParaRPr kumimoji="1" lang="ja-JP" altLang="en-US" sz="3600" dirty="0"/>
          </a:p>
        </p:txBody>
      </p:sp>
      <p:sp>
        <p:nvSpPr>
          <p:cNvPr id="6" name="加算記号 5"/>
          <p:cNvSpPr/>
          <p:nvPr/>
        </p:nvSpPr>
        <p:spPr>
          <a:xfrm>
            <a:off x="5384427" y="2997069"/>
            <a:ext cx="531159" cy="584775"/>
          </a:xfrm>
          <a:prstGeom prst="mathPl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202010" y="2212239"/>
            <a:ext cx="2429435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00B0F0"/>
                </a:solidFill>
              </a:rPr>
              <a:t>原形不定詞</a:t>
            </a:r>
            <a:endParaRPr lang="en-US" altLang="ja-JP" sz="3200" dirty="0">
              <a:solidFill>
                <a:srgbClr val="00B0F0"/>
              </a:solidFill>
            </a:endParaRPr>
          </a:p>
          <a:p>
            <a:r>
              <a:rPr kumimoji="1" lang="en-US" altLang="ja-JP" sz="3200" dirty="0">
                <a:solidFill>
                  <a:srgbClr val="00B0F0"/>
                </a:solidFill>
              </a:rPr>
              <a:t>to</a:t>
            </a:r>
            <a:r>
              <a:rPr lang="ja-JP" altLang="en-US" sz="3200" dirty="0">
                <a:solidFill>
                  <a:srgbClr val="00B0F0"/>
                </a:solidFill>
              </a:rPr>
              <a:t>不定詞</a:t>
            </a:r>
            <a:endParaRPr lang="en-US" altLang="ja-JP" sz="3200" dirty="0">
              <a:solidFill>
                <a:srgbClr val="00B0F0"/>
              </a:solidFill>
            </a:endParaRPr>
          </a:p>
          <a:p>
            <a:r>
              <a:rPr kumimoji="1" lang="ja-JP" altLang="en-US" sz="3200" dirty="0">
                <a:solidFill>
                  <a:srgbClr val="00B0F0"/>
                </a:solidFill>
              </a:rPr>
              <a:t>現在分詞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202010" y="3985715"/>
            <a:ext cx="2429435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rgbClr val="FF0000"/>
                </a:solidFill>
              </a:rPr>
              <a:t>過去分詞</a:t>
            </a:r>
          </a:p>
        </p:txBody>
      </p:sp>
      <p:sp>
        <p:nvSpPr>
          <p:cNvPr id="9" name="下カーブ矢印 8"/>
          <p:cNvSpPr/>
          <p:nvPr/>
        </p:nvSpPr>
        <p:spPr>
          <a:xfrm rot="20065257">
            <a:off x="4164779" y="1285600"/>
            <a:ext cx="3079377" cy="119678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673788" y="795020"/>
            <a:ext cx="3762935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solidFill>
                  <a:srgbClr val="00B0F0"/>
                </a:solidFill>
              </a:rPr>
              <a:t>O</a:t>
            </a:r>
            <a:r>
              <a:rPr lang="ja-JP" altLang="en-US" sz="3200" dirty="0">
                <a:solidFill>
                  <a:srgbClr val="00B0F0"/>
                </a:solidFill>
              </a:rPr>
              <a:t>が～する　能動</a:t>
            </a:r>
            <a:endParaRPr kumimoji="1" lang="ja-JP" altLang="en-US" sz="3200" dirty="0">
              <a:solidFill>
                <a:srgbClr val="00B0F0"/>
              </a:solidFill>
            </a:endParaRPr>
          </a:p>
        </p:txBody>
      </p:sp>
      <p:sp>
        <p:nvSpPr>
          <p:cNvPr id="12" name="上カーブ矢印 11"/>
          <p:cNvSpPr/>
          <p:nvPr/>
        </p:nvSpPr>
        <p:spPr>
          <a:xfrm rot="1233747">
            <a:off x="4310912" y="4261165"/>
            <a:ext cx="2934917" cy="1134735"/>
          </a:xfrm>
          <a:prstGeom prst="curved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812741" y="5051577"/>
            <a:ext cx="3623982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solidFill>
                  <a:srgbClr val="FF0000"/>
                </a:solidFill>
              </a:rPr>
              <a:t>O</a:t>
            </a:r>
            <a:r>
              <a:rPr lang="ja-JP" altLang="en-US" sz="3200" dirty="0">
                <a:solidFill>
                  <a:srgbClr val="FF0000"/>
                </a:solidFill>
              </a:rPr>
              <a:t>が</a:t>
            </a:r>
            <a:r>
              <a:rPr lang="ja-JP" altLang="en-US" sz="3200" dirty="0" err="1">
                <a:solidFill>
                  <a:srgbClr val="FF0000"/>
                </a:solidFill>
              </a:rPr>
              <a:t>～される</a:t>
            </a:r>
            <a:r>
              <a:rPr lang="ja-JP" altLang="en-US" sz="3200" dirty="0">
                <a:solidFill>
                  <a:srgbClr val="FF0000"/>
                </a:solidFill>
              </a:rPr>
              <a:t>　受動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5482535C-3323-4F6E-8739-AECB5A4AAD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27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91"/>
    </mc:Choice>
    <mc:Fallback>
      <p:transition spd="slow" advTm="28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3" grpId="0" animBg="1"/>
    </p:bldLst>
  </p:timing>
  <p:extLst>
    <p:ext uri="{3A86A75C-4F4B-4683-9AE1-C65F6400EC91}">
      <p14:laserTraceLst xmlns:p14="http://schemas.microsoft.com/office/powerpoint/2010/main">
        <p14:tracePtLst>
          <p14:tracePt t="1157" x="5268913" y="4090988"/>
          <p14:tracePt t="1168" x="4956175" y="4149725"/>
          <p14:tracePt t="1175" x="4821238" y="4160838"/>
          <p14:tracePt t="1192" x="4225925" y="4171950"/>
          <p14:tracePt t="1208" x="4102100" y="4156075"/>
          <p14:tracePt t="1224" x="3641725" y="4059238"/>
          <p14:tracePt t="1257" x="3198813" y="3852863"/>
          <p14:tracePt t="1291" x="2913063" y="3648075"/>
          <p14:tracePt t="1308" x="2843213" y="3609975"/>
          <p14:tracePt t="1324" x="2674938" y="3556000"/>
          <p14:tracePt t="1342" x="2555875" y="3529013"/>
          <p14:tracePt t="1358" x="2490788" y="3529013"/>
          <p14:tracePt t="1374" x="2443163" y="3529013"/>
          <p14:tracePt t="1391" x="2432050" y="3529013"/>
          <p14:tracePt t="1424" x="2432050" y="3540125"/>
          <p14:tracePt t="1441" x="2432050" y="3544888"/>
          <p14:tracePt t="1458" x="2425700" y="3544888"/>
          <p14:tracePt t="1475" x="2420938" y="3544888"/>
          <p14:tracePt t="1491" x="2382838" y="3506788"/>
          <p14:tracePt t="1508" x="2371725" y="3495675"/>
          <p14:tracePt t="1524" x="2351088" y="3475038"/>
          <p14:tracePt t="1541" x="2351088" y="3468688"/>
          <p14:tracePt t="1558" x="2351088" y="3459163"/>
          <p14:tracePt t="1574" x="2393950" y="3371850"/>
          <p14:tracePt t="1591" x="2393950" y="3297238"/>
          <p14:tracePt t="1608" x="2382838" y="3275013"/>
          <p14:tracePt t="1625" x="2355850" y="3241675"/>
          <p14:tracePt t="1641" x="2328863" y="3205163"/>
          <p14:tracePt t="1658" x="2317750" y="3194050"/>
          <p14:tracePt t="1675" x="2312988" y="3194050"/>
          <p14:tracePt t="1722" x="2312988" y="3187700"/>
          <p14:tracePt t="1862" x="2312988" y="3182938"/>
          <p14:tracePt t="1953" x="2312988" y="3187700"/>
          <p14:tracePt t="1964" x="2312988" y="3198813"/>
          <p14:tracePt t="1975" x="2312988" y="3221038"/>
          <p14:tracePt t="1991" x="2312988" y="3275013"/>
          <p14:tracePt t="2008" x="2312988" y="3317875"/>
          <p14:tracePt t="2024" x="2312988" y="3367088"/>
          <p14:tracePt t="2041" x="2324100" y="3475038"/>
          <p14:tracePt t="2058" x="2324100" y="3571875"/>
          <p14:tracePt t="2074" x="2324100" y="3686175"/>
          <p14:tracePt t="2091" x="2324100" y="3814763"/>
          <p14:tracePt t="2107" x="2324100" y="3841750"/>
          <p14:tracePt t="2124" x="2324100" y="3929063"/>
          <p14:tracePt t="2141" x="2324100" y="3987800"/>
          <p14:tracePt t="2157" x="2328863" y="4010025"/>
          <p14:tracePt t="2174" x="2328863" y="4030663"/>
          <p14:tracePt t="2191" x="2328863" y="4052888"/>
          <p14:tracePt t="2224" x="2328863" y="4064000"/>
          <p14:tracePt t="2241" x="2328863" y="4086225"/>
          <p14:tracePt t="2258" x="2328863" y="4102100"/>
          <p14:tracePt t="2274" x="2328863" y="4117975"/>
          <p14:tracePt t="2291" x="2328863" y="4122738"/>
          <p14:tracePt t="2342" x="2328863" y="4129088"/>
          <p14:tracePt t="2874" x="2328863" y="4133850"/>
          <p14:tracePt t="2886" x="2339975" y="4160838"/>
          <p14:tracePt t="2894" x="2355850" y="4183063"/>
          <p14:tracePt t="2908" x="2366963" y="4203700"/>
          <p14:tracePt t="2925" x="2382838" y="4264025"/>
          <p14:tracePt t="2941" x="2398713" y="4356100"/>
          <p14:tracePt t="2974" x="2425700" y="4491038"/>
          <p14:tracePt t="3007" x="2443163" y="4572000"/>
          <p14:tracePt t="3024" x="2443163" y="4598988"/>
          <p14:tracePt t="3041" x="2454275" y="4630738"/>
          <p14:tracePt t="3058" x="2454275" y="4641850"/>
          <p14:tracePt t="3074" x="2459038" y="4675188"/>
          <p14:tracePt t="3091" x="2474913" y="4695825"/>
          <p14:tracePt t="3108" x="2481263" y="4711700"/>
          <p14:tracePt t="3124" x="2481263" y="4722813"/>
          <p14:tracePt t="3141" x="2481263" y="4729163"/>
          <p14:tracePt t="3235" x="2481263" y="4722813"/>
          <p14:tracePt t="4705" x="2459038" y="4711700"/>
          <p14:tracePt t="4719" x="2443163" y="4695825"/>
          <p14:tracePt t="4727" x="2425700" y="4679950"/>
          <p14:tracePt t="4742" x="2420938" y="4675188"/>
          <p14:tracePt t="4758" x="2416175" y="4668838"/>
          <p14:tracePt t="4774" x="2389188" y="4652963"/>
          <p14:tracePt t="4807" x="2263775" y="4421188"/>
          <p14:tracePt t="4841" x="1973263" y="3902075"/>
          <p14:tracePt t="4858" x="1939925" y="3836988"/>
          <p14:tracePt t="4874" x="1885950" y="3722688"/>
          <p14:tracePt t="4891" x="1863725" y="3675063"/>
          <p14:tracePt t="4908" x="1858963" y="3668713"/>
          <p14:tracePt t="4924" x="1843088" y="3636963"/>
          <p14:tracePt t="4941" x="1816100" y="3598863"/>
          <p14:tracePt t="4958" x="1793875" y="3560763"/>
          <p14:tracePt t="4975" x="1739900" y="3475038"/>
          <p14:tracePt t="4992" x="1697038" y="3398838"/>
          <p14:tracePt t="5008" x="1658938" y="3328988"/>
          <p14:tracePt t="5024" x="1620838" y="3232150"/>
          <p14:tracePt t="5041" x="1582738" y="3097213"/>
          <p14:tracePt t="5058" x="1566863" y="3021013"/>
          <p14:tracePt t="5074" x="1550988" y="2971800"/>
          <p14:tracePt t="5091" x="1524000" y="2924175"/>
          <p14:tracePt t="5107" x="1519238" y="2917825"/>
          <p14:tracePt t="5124" x="1512888" y="2906713"/>
          <p14:tracePt t="5141" x="1508125" y="2906713"/>
          <p14:tracePt t="5157" x="1508125" y="2901950"/>
          <p14:tracePt t="5425" x="1508125" y="2917825"/>
          <p14:tracePt t="5435" x="1508125" y="2933700"/>
          <p14:tracePt t="5442" x="1508125" y="2951163"/>
          <p14:tracePt t="5457" x="1508125" y="2978150"/>
          <p14:tracePt t="5474" x="1508125" y="3009900"/>
          <p14:tracePt t="5491" x="1508125" y="3063875"/>
          <p14:tracePt t="5507" x="1512888" y="3086100"/>
          <p14:tracePt t="5524" x="1535113" y="3155950"/>
          <p14:tracePt t="5541" x="1550988" y="3263900"/>
          <p14:tracePt t="5558" x="1550988" y="3302000"/>
          <p14:tracePt t="5574" x="1550988" y="3371850"/>
          <p14:tracePt t="5591" x="1550988" y="3414713"/>
          <p14:tracePt t="5607" x="1546225" y="3441700"/>
          <p14:tracePt t="5624" x="1508125" y="3551238"/>
          <p14:tracePt t="5641" x="1492250" y="3659188"/>
          <p14:tracePt t="5658" x="1485900" y="3686175"/>
          <p14:tracePt t="5674" x="1485900" y="3805238"/>
          <p14:tracePt t="5691" x="1485900" y="3917950"/>
          <p14:tracePt t="5707" x="1485900" y="3983038"/>
          <p14:tracePt t="5724" x="1485900" y="4059238"/>
          <p14:tracePt t="5741" x="1485900" y="4102100"/>
          <p14:tracePt t="5758" x="1485900" y="4129088"/>
          <p14:tracePt t="5774" x="1485900" y="4144963"/>
          <p14:tracePt t="5791" x="1485900" y="4149725"/>
          <p14:tracePt t="6563" x="1508125" y="4149725"/>
          <p14:tracePt t="6575" x="1546225" y="4149725"/>
          <p14:tracePt t="6593" x="1620838" y="4149725"/>
          <p14:tracePt t="6609" x="1735138" y="4129088"/>
          <p14:tracePt t="6625" x="1973263" y="4075113"/>
          <p14:tracePt t="6642" x="2578100" y="3944938"/>
          <p14:tracePt t="6674" x="3890963" y="3659188"/>
          <p14:tracePt t="6708" x="4621213" y="3506788"/>
          <p14:tracePt t="6725" x="4749800" y="3486150"/>
          <p14:tracePt t="6742" x="4765675" y="3479800"/>
          <p14:tracePt t="6792" x="4772025" y="3479800"/>
          <p14:tracePt t="7085" x="4772025" y="3468688"/>
          <p14:tracePt t="7095" x="4776788" y="3468688"/>
          <p14:tracePt t="7108" x="4776788" y="3463925"/>
          <p14:tracePt t="7125" x="4776788" y="3459163"/>
          <p14:tracePt t="7141" x="4783138" y="3459163"/>
          <p14:tracePt t="7157" x="4783138" y="3452813"/>
          <p14:tracePt t="7191" x="4799013" y="3441700"/>
          <p14:tracePt t="7224" x="4826000" y="3425825"/>
          <p14:tracePt t="7241" x="4857750" y="3414713"/>
          <p14:tracePt t="7257" x="4879975" y="3398838"/>
          <p14:tracePt t="7275" x="4891088" y="3394075"/>
          <p14:tracePt t="7291" x="4911725" y="3387725"/>
          <p14:tracePt t="7385" x="4922838" y="3398838"/>
          <p14:tracePt t="7397" x="4929188" y="3405188"/>
          <p14:tracePt t="7408" x="4929188" y="3409950"/>
          <p14:tracePt t="7424" x="4933950" y="3421063"/>
          <p14:tracePt t="7462" x="4929188" y="3421063"/>
          <p14:tracePt t="7482" x="4922838" y="3421063"/>
          <p14:tracePt t="7492" x="4918075" y="3421063"/>
          <p14:tracePt t="7654" x="4911725" y="3421063"/>
          <p14:tracePt t="7722" x="4906963" y="3421063"/>
          <p14:tracePt t="8115" x="4906963" y="3425825"/>
          <p14:tracePt t="8126" x="4918075" y="3425825"/>
          <p14:tracePt t="8142" x="5230813" y="3425825"/>
          <p14:tracePt t="8158" x="5329238" y="3421063"/>
          <p14:tracePt t="8175" x="5583238" y="3387725"/>
          <p14:tracePt t="8191" x="5803900" y="3317875"/>
          <p14:tracePt t="8224" x="6042025" y="3214688"/>
          <p14:tracePt t="8258" x="6242050" y="3151188"/>
          <p14:tracePt t="8274" x="6516688" y="3079750"/>
          <p14:tracePt t="8291" x="6684963" y="3032125"/>
          <p14:tracePt t="8308" x="6792913" y="2987675"/>
          <p14:tracePt t="8324" x="6927850" y="2917825"/>
          <p14:tracePt t="8341" x="6970713" y="2886075"/>
          <p14:tracePt t="8358" x="7008813" y="2836863"/>
          <p14:tracePt t="8374" x="7042150" y="2794000"/>
          <p14:tracePt t="8391" x="7089775" y="2751138"/>
          <p14:tracePt t="8407" x="7100888" y="2728913"/>
          <p14:tracePt t="8424" x="7116763" y="2706688"/>
          <p14:tracePt t="8441" x="7123113" y="2663825"/>
          <p14:tracePt t="8457" x="7123113" y="2643188"/>
          <p14:tracePt t="8475" x="7127875" y="2605088"/>
          <p14:tracePt t="8491" x="7127875" y="2571750"/>
          <p14:tracePt t="8508" x="7123113" y="2562225"/>
          <p14:tracePt t="8524" x="7062788" y="2555875"/>
          <p14:tracePt t="8541" x="6997700" y="2555875"/>
          <p14:tracePt t="8558" x="6977063" y="2555875"/>
          <p14:tracePt t="8574" x="6943725" y="2555875"/>
          <p14:tracePt t="8591" x="6938963" y="2555875"/>
          <p14:tracePt t="8624" x="6938963" y="2566988"/>
          <p14:tracePt t="8641" x="6950075" y="2582863"/>
          <p14:tracePt t="8674" x="6992938" y="2605088"/>
          <p14:tracePt t="8691" x="7042150" y="2605088"/>
          <p14:tracePt t="8708" x="7123113" y="2616200"/>
          <p14:tracePt t="8724" x="7350125" y="2616200"/>
          <p14:tracePt t="8741" x="7550150" y="2616200"/>
          <p14:tracePt t="8757" x="7700963" y="2616200"/>
          <p14:tracePt t="8774" x="7840663" y="2616200"/>
          <p14:tracePt t="8791" x="7905750" y="2616200"/>
          <p14:tracePt t="9103" x="7905750" y="2620963"/>
          <p14:tracePt t="9113" x="7878763" y="2632075"/>
          <p14:tracePt t="9125" x="7847013" y="2659063"/>
          <p14:tracePt t="9141" x="7673975" y="2740025"/>
          <p14:tracePt t="9158" x="7615238" y="2767013"/>
          <p14:tracePt t="9174" x="7496175" y="2825750"/>
          <p14:tracePt t="9207" x="7392988" y="2863850"/>
          <p14:tracePt t="9242" x="7269163" y="2913063"/>
          <p14:tracePt t="9257" x="7177088" y="2944813"/>
          <p14:tracePt t="9274" x="7046913" y="2971800"/>
          <p14:tracePt t="9291" x="6961188" y="2987675"/>
          <p14:tracePt t="9307" x="6938963" y="2994025"/>
          <p14:tracePt t="9324" x="6900863" y="2994025"/>
          <p14:tracePt t="9341" x="6858000" y="3009900"/>
          <p14:tracePt t="9358" x="6835775" y="3016250"/>
          <p14:tracePt t="9374" x="6815138" y="3021013"/>
          <p14:tracePt t="9391" x="6808788" y="3025775"/>
          <p14:tracePt t="9605" x="6819900" y="3025775"/>
          <p14:tracePt t="9642" x="6869113" y="3025775"/>
          <p14:tracePt t="9652" x="6954838" y="3025775"/>
          <p14:tracePt t="9663" x="7008813" y="3025775"/>
          <p14:tracePt t="9674" x="7073900" y="3025775"/>
          <p14:tracePt t="9691" x="7246938" y="3025775"/>
          <p14:tracePt t="9708" x="7300913" y="3025775"/>
          <p14:tracePt t="9724" x="7377113" y="3025775"/>
          <p14:tracePt t="9741" x="7388225" y="3025775"/>
          <p14:tracePt t="9774" x="7392988" y="3032125"/>
          <p14:tracePt t="9791" x="7408863" y="3032125"/>
          <p14:tracePt t="9808" x="7415213" y="3032125"/>
          <p14:tracePt t="9824" x="7419975" y="3032125"/>
          <p14:tracePt t="9995" x="7415213" y="3036888"/>
          <p14:tracePt t="10007" x="7408863" y="3036888"/>
          <p14:tracePt t="10042" x="7404100" y="3036888"/>
          <p14:tracePt t="10102" x="7392988" y="3052763"/>
          <p14:tracePt t="10112" x="7339013" y="3097213"/>
          <p14:tracePt t="10124" x="7273925" y="3133725"/>
          <p14:tracePt t="10141" x="7085013" y="3236913"/>
          <p14:tracePt t="10158" x="7015163" y="3286125"/>
          <p14:tracePt t="10175" x="6873875" y="3382963"/>
          <p14:tracePt t="10192" x="6835775" y="3436938"/>
          <p14:tracePt t="10208" x="6831013" y="3459163"/>
          <p14:tracePt t="10225" x="6792913" y="3502025"/>
          <p14:tracePt t="10242" x="6696075" y="3544888"/>
          <p14:tracePt t="10259" x="6653213" y="3567113"/>
          <p14:tracePt t="10275" x="6516688" y="3621088"/>
          <p14:tracePt t="10292" x="6457950" y="3648075"/>
          <p14:tracePt t="10308" x="6453188" y="3652838"/>
          <p14:tracePt t="10505" x="6457950" y="3652838"/>
          <p14:tracePt t="10517" x="6500813" y="3652838"/>
          <p14:tracePt t="10524" x="6588125" y="3652838"/>
          <p14:tracePt t="10541" x="6884988" y="3652838"/>
          <p14:tracePt t="10557" x="7024688" y="3648075"/>
          <p14:tracePt t="10574" x="7485063" y="3632200"/>
          <p14:tracePt t="10591" x="8040688" y="3587750"/>
          <p14:tracePt t="10607" x="8116888" y="3587750"/>
          <p14:tracePt t="10624" x="8193088" y="3587750"/>
          <p14:tracePt t="10657" x="8193088" y="3582988"/>
          <p14:tracePt t="10733" x="8186738" y="3582988"/>
          <p14:tracePt t="10745" x="8181975" y="3582988"/>
          <p14:tracePt t="10758" x="8177213" y="3582988"/>
          <p14:tracePt t="10774" x="8170863" y="3582988"/>
          <p14:tracePt t="10832" x="8166100" y="3582988"/>
          <p14:tracePt t="10852" x="8159750" y="3582988"/>
          <p14:tracePt t="10872" x="8154988" y="3582988"/>
          <p14:tracePt t="10891" x="8150225" y="3582988"/>
          <p14:tracePt t="10902" x="8143875" y="3582988"/>
          <p14:tracePt t="10912" x="8139113" y="3582988"/>
          <p14:tracePt t="10924" x="8132763" y="3582988"/>
          <p14:tracePt t="10941" x="8128000" y="3587750"/>
          <p14:tracePt t="10974" x="8112125" y="3587750"/>
          <p14:tracePt t="10991" x="8094663" y="3587750"/>
          <p14:tracePt t="11007" x="8089900" y="3594100"/>
          <p14:tracePt t="11024" x="8078788" y="3594100"/>
          <p14:tracePt t="13033" x="8078788" y="3609975"/>
          <p14:tracePt t="13042" x="8078788" y="3614738"/>
          <p14:tracePt t="13060" x="8078788" y="3621088"/>
          <p14:tracePt t="13075" x="8078788" y="3632200"/>
          <p14:tracePt t="13092" x="8078788" y="3636963"/>
          <p14:tracePt t="13108" x="8067675" y="3632200"/>
          <p14:tracePt t="13141" x="7813675" y="3578225"/>
          <p14:tracePt t="13174" x="7446963" y="3551238"/>
          <p14:tracePt t="13191" x="7278688" y="3506788"/>
          <p14:tracePt t="13208" x="7224713" y="3502025"/>
          <p14:tracePt t="13224" x="7154863" y="3468688"/>
          <p14:tracePt t="13241" x="7096125" y="3425825"/>
          <p14:tracePt t="13258" x="7015163" y="3398838"/>
          <p14:tracePt t="13274" x="6831013" y="3360738"/>
          <p14:tracePt t="13291" x="6680200" y="3340100"/>
          <p14:tracePt t="13307" x="6604000" y="3328988"/>
          <p14:tracePt t="13324" x="6565900" y="3317875"/>
          <p14:tracePt t="13341" x="6561138" y="3317875"/>
          <p14:tracePt t="13357" x="6554788" y="3317875"/>
          <p14:tracePt t="13374" x="6538913" y="3317875"/>
          <p14:tracePt t="13391" x="6484938" y="3317875"/>
          <p14:tracePt t="13407" x="6435725" y="3317875"/>
          <p14:tracePt t="13424" x="6242050" y="3340100"/>
          <p14:tracePt t="13441" x="6026150" y="3367088"/>
          <p14:tracePt t="13458" x="5961063" y="3387725"/>
          <p14:tracePt t="13474" x="5810250" y="3486150"/>
          <p14:tracePt t="13491" x="5599113" y="3695700"/>
          <p14:tracePt t="13507" x="5500688" y="3783013"/>
          <p14:tracePt t="13524" x="5133975" y="4048125"/>
          <p14:tracePt t="13541" x="4918075" y="4176713"/>
          <p14:tracePt t="13558" x="4884738" y="4194175"/>
          <p14:tracePt t="13574" x="4879975" y="4198938"/>
          <p14:tracePt t="13622" x="4875213" y="4194175"/>
          <p14:tracePt t="13633" x="4857750" y="4171950"/>
          <p14:tracePt t="13642" x="4814888" y="4144963"/>
          <p14:tracePt t="13658" x="4733925" y="4095750"/>
          <p14:tracePt t="13674" x="4614863" y="4010025"/>
          <p14:tracePt t="13691" x="4540250" y="3940175"/>
          <p14:tracePt t="13708" x="4484688" y="3868738"/>
          <p14:tracePt t="13725" x="4464050" y="3810000"/>
          <p14:tracePt t="13741" x="4464050" y="3717925"/>
          <p14:tracePt t="13758" x="4468813" y="3641725"/>
          <p14:tracePt t="13774" x="4495800" y="3556000"/>
          <p14:tracePt t="13791" x="4560888" y="3421063"/>
          <p14:tracePt t="13808" x="4576763" y="3387725"/>
          <p14:tracePt t="13824" x="4603750" y="3279775"/>
          <p14:tracePt t="13841" x="4621213" y="3221038"/>
          <p14:tracePt t="13858" x="4625975" y="3205163"/>
          <p14:tracePt t="13875" x="4652963" y="3187700"/>
          <p14:tracePt t="13891" x="4733925" y="3171825"/>
          <p14:tracePt t="13908" x="4772025" y="3171825"/>
          <p14:tracePt t="13924" x="4929188" y="3236913"/>
          <p14:tracePt t="13941" x="4999038" y="3302000"/>
          <p14:tracePt t="13958" x="5014913" y="3317875"/>
          <p14:tracePt t="13974" x="5019675" y="3351213"/>
          <p14:tracePt t="13992" x="5019675" y="3382963"/>
          <p14:tracePt t="14008" x="5019675" y="3387725"/>
          <p14:tracePt t="14276" x="5030788" y="3382963"/>
          <p14:tracePt t="14290" x="5053013" y="3360738"/>
          <p14:tracePt t="14308" x="5165725" y="3286125"/>
          <p14:tracePt t="14324" x="5399088" y="3144838"/>
          <p14:tracePt t="14341" x="5637213" y="3025775"/>
          <p14:tracePt t="14357" x="5965825" y="2836863"/>
          <p14:tracePt t="14374" x="6430963" y="2625725"/>
          <p14:tracePt t="14391" x="7269163" y="2281238"/>
          <p14:tracePt t="14408" x="7835900" y="2047875"/>
          <p14:tracePt t="14424" x="8485188" y="1827213"/>
          <p14:tracePt t="14441" x="9224963" y="1643063"/>
          <p14:tracePt t="14457" x="9391650" y="1616075"/>
          <p14:tracePt t="14474" x="9694863" y="1593850"/>
          <p14:tracePt t="14491" x="9863138" y="1593850"/>
          <p14:tracePt t="14508" x="9910763" y="1593850"/>
          <p14:tracePt t="14524" x="10009188" y="1604963"/>
          <p14:tracePt t="14541" x="10018713" y="1609725"/>
          <p14:tracePt t="14558" x="10025063" y="1609725"/>
          <p14:tracePt t="14574" x="10025063" y="1620838"/>
          <p14:tracePt t="14591" x="10018713" y="1636713"/>
          <p14:tracePt t="14608" x="10013950" y="1636713"/>
          <p14:tracePt t="14624" x="9986963" y="1647825"/>
          <p14:tracePt t="14641" x="9937750" y="1663700"/>
          <p14:tracePt t="14658" x="9906000" y="1681163"/>
          <p14:tracePt t="14674" x="9748838" y="1719263"/>
          <p14:tracePt t="14691" x="9609138" y="1735138"/>
          <p14:tracePt t="14708" x="9494838" y="1735138"/>
          <p14:tracePt t="14724" x="9278938" y="1735138"/>
          <p14:tracePt t="14741" x="9078913" y="1728788"/>
          <p14:tracePt t="14758" x="8948738" y="1697038"/>
          <p14:tracePt t="14774" x="8802688" y="1647825"/>
          <p14:tracePt t="14791" x="8667750" y="1550988"/>
          <p14:tracePt t="14808" x="8593138" y="1492250"/>
          <p14:tracePt t="14824" x="8516938" y="1366838"/>
          <p14:tracePt t="14841" x="8489950" y="1220788"/>
          <p14:tracePt t="14858" x="8489950" y="1184275"/>
          <p14:tracePt t="14874" x="8539163" y="1047750"/>
          <p14:tracePt t="14891" x="8651875" y="908050"/>
          <p14:tracePt t="14907" x="8694738" y="869950"/>
          <p14:tracePt t="14925" x="8856663" y="777875"/>
          <p14:tracePt t="14941" x="9063038" y="739775"/>
          <p14:tracePt t="14958" x="9148763" y="730250"/>
          <p14:tracePt t="14974" x="9424988" y="719138"/>
          <p14:tracePt t="14992" x="9640888" y="719138"/>
          <p14:tracePt t="15007" x="9705975" y="723900"/>
          <p14:tracePt t="15024" x="9818688" y="788988"/>
          <p14:tracePt t="15041" x="9879013" y="869950"/>
          <p14:tracePt t="15058" x="9906000" y="923925"/>
          <p14:tracePt t="15074" x="9944100" y="1020763"/>
          <p14:tracePt t="15091" x="9944100" y="1058863"/>
          <p14:tracePt t="15108" x="9932988" y="1092200"/>
          <p14:tracePt t="15124" x="9883775" y="1146175"/>
          <p14:tracePt t="15141" x="9818688" y="1189038"/>
          <p14:tracePt t="15158" x="9782175" y="1204913"/>
          <p14:tracePt t="15174" x="9771063" y="1204913"/>
          <p14:tracePt t="15696" x="9764713" y="1211263"/>
          <p14:tracePt t="15709" x="9744075" y="1227138"/>
          <p14:tracePt t="15725" x="9613900" y="1582738"/>
          <p14:tracePt t="15742" x="9586913" y="1654175"/>
          <p14:tracePt t="15758" x="9582150" y="1690688"/>
          <p14:tracePt t="15775" x="9571038" y="1724025"/>
          <p14:tracePt t="15808" x="9555163" y="1751013"/>
          <p14:tracePt t="15841" x="9494838" y="1789113"/>
          <p14:tracePt t="15858" x="9490075" y="1789113"/>
          <p14:tracePt t="15874" x="9483725" y="1793875"/>
          <p14:tracePt t="15891" x="9478963" y="1793875"/>
          <p14:tracePt t="15924" x="9478963" y="1800225"/>
          <p14:tracePt t="15941" x="9467850" y="1804988"/>
          <p14:tracePt t="15957" x="9463088" y="1809750"/>
          <p14:tracePt t="15974" x="9440863" y="1836738"/>
          <p14:tracePt t="15992" x="9409113" y="1874838"/>
          <p14:tracePt t="16008" x="9402763" y="1890713"/>
          <p14:tracePt t="16024" x="9382125" y="1928813"/>
          <p14:tracePt t="16041" x="9375775" y="1939925"/>
          <p14:tracePt t="16493" x="9375775" y="1944688"/>
          <p14:tracePt t="16503" x="9375775" y="1951038"/>
          <p14:tracePt t="16522" x="9375775" y="1955800"/>
          <p14:tracePt t="16543" x="9375775" y="1962150"/>
          <p14:tracePt t="16562" x="9375775" y="1966913"/>
          <p14:tracePt t="16582" x="9375775" y="1973263"/>
          <p14:tracePt t="16602" x="9375775" y="1978025"/>
          <p14:tracePt t="16612" x="9375775" y="1982788"/>
          <p14:tracePt t="16641" x="9375775" y="2000250"/>
          <p14:tracePt t="16657" x="9375775" y="2005013"/>
          <p14:tracePt t="16674" x="9375775" y="2016125"/>
          <p14:tracePt t="16691" x="9375775" y="2020888"/>
          <p14:tracePt t="16708" x="9375775" y="2027238"/>
          <p14:tracePt t="17734" x="9375775" y="2032000"/>
          <p14:tracePt t="17754" x="9375775" y="2043113"/>
          <p14:tracePt t="17765" x="9375775" y="2070100"/>
          <p14:tracePt t="17775" x="9375775" y="2074863"/>
          <p14:tracePt t="17792" x="9364663" y="2090738"/>
          <p14:tracePt t="17809" x="9364663" y="2097088"/>
          <p14:tracePt t="17824" x="9364663" y="2101850"/>
          <p14:tracePt t="17857" x="9359900" y="2101850"/>
          <p14:tracePt t="17891" x="9359900" y="2108200"/>
          <p14:tracePt t="17907" x="9355138" y="2112963"/>
          <p14:tracePt t="17924" x="9344025" y="2128838"/>
          <p14:tracePt t="17941" x="9332913" y="2155825"/>
          <p14:tracePt t="17957" x="9332913" y="2162175"/>
          <p14:tracePt t="17974" x="9328150" y="2166938"/>
          <p14:tracePt t="17992" x="9328150" y="2171700"/>
          <p14:tracePt t="18244" x="9294813" y="2216150"/>
          <p14:tracePt t="18258" x="9274175" y="2263775"/>
          <p14:tracePt t="18275" x="9159875" y="2447925"/>
          <p14:tracePt t="18292" x="9094788" y="2593975"/>
          <p14:tracePt t="18308" x="9009063" y="2771775"/>
          <p14:tracePt t="18325" x="8943975" y="2870200"/>
          <p14:tracePt t="18341" x="8847138" y="2987675"/>
          <p14:tracePt t="18374" x="8597900" y="3194050"/>
          <p14:tracePt t="18408" x="8301038" y="3394075"/>
          <p14:tracePt t="18424" x="8177213" y="3448050"/>
          <p14:tracePt t="18441" x="8123238" y="3475038"/>
          <p14:tracePt t="18458" x="8123238" y="3479800"/>
          <p14:tracePt t="18474" x="8116888" y="3486150"/>
          <p14:tracePt t="18512" x="8116888" y="3490913"/>
          <p14:tracePt t="18522" x="8116888" y="3495675"/>
          <p14:tracePt t="18666" x="8116888" y="3502025"/>
          <p14:tracePt t="18681" x="8116888" y="3506788"/>
          <p14:tracePt t="18691" x="8116888" y="3524250"/>
          <p14:tracePt t="18707" x="8116888" y="3540125"/>
          <p14:tracePt t="18724" x="8116888" y="3571875"/>
          <p14:tracePt t="18741" x="8116888" y="3659188"/>
          <p14:tracePt t="18757" x="8094663" y="3760788"/>
          <p14:tracePt t="18774" x="8035925" y="3967163"/>
          <p14:tracePt t="18791" x="7808913" y="4322763"/>
          <p14:tracePt t="18808" x="7593013" y="4529138"/>
          <p14:tracePt t="18824" x="6743700" y="5111750"/>
          <p14:tracePt t="18841" x="6289675" y="5376863"/>
          <p14:tracePt t="18857" x="5949950" y="5480050"/>
          <p14:tracePt t="18874" x="5842000" y="5491163"/>
          <p14:tracePt t="18891" x="5837238" y="5491163"/>
          <p14:tracePt t="18907" x="5830888" y="5491163"/>
          <p14:tracePt t="18924" x="5810250" y="5453063"/>
          <p14:tracePt t="18941" x="5799138" y="5419725"/>
          <p14:tracePt t="18957" x="5799138" y="5403850"/>
          <p14:tracePt t="18975" x="5792788" y="5387975"/>
          <p14:tracePt t="18992" x="5792788" y="5372100"/>
          <p14:tracePt t="19008" x="5792788" y="5349875"/>
          <p14:tracePt t="19024" x="5799138" y="5300663"/>
          <p14:tracePt t="19041" x="5815013" y="5264150"/>
          <p14:tracePt t="19058" x="5826125" y="5230813"/>
          <p14:tracePt t="19074" x="5842000" y="5199063"/>
          <p14:tracePt t="19091" x="5884863" y="5172075"/>
          <p14:tracePt t="19107" x="5976938" y="5145088"/>
          <p14:tracePt t="19124" x="6269038" y="5084763"/>
          <p14:tracePt t="19141" x="6842125" y="4992688"/>
          <p14:tracePt t="19158" x="7008813" y="4965700"/>
          <p14:tracePt t="19174" x="7343775" y="4965700"/>
          <p14:tracePt t="19191" x="7446963" y="4965700"/>
          <p14:tracePt t="19207" x="7496175" y="4972050"/>
          <p14:tracePt t="19224" x="7496175" y="4976813"/>
          <p14:tracePt t="19522" x="7496175" y="4972050"/>
          <p14:tracePt t="19562" x="7496175" y="4965700"/>
          <p14:tracePt t="21444" x="7489825" y="4965700"/>
          <p14:tracePt t="21454" x="7462838" y="4956175"/>
          <p14:tracePt t="21463" x="7408863" y="4938713"/>
          <p14:tracePt t="21475" x="7134225" y="4895850"/>
          <p14:tracePt t="21492" x="6954838" y="4879975"/>
          <p14:tracePt t="21508" x="6900863" y="4868863"/>
          <p14:tracePt t="21525" x="6911975" y="4879975"/>
          <p14:tracePt t="21557" x="7089775" y="4879975"/>
          <p14:tracePt t="21591" x="7127875" y="4879975"/>
          <p14:tracePt t="21674" x="7134225" y="4879975"/>
          <p14:tracePt t="21694" x="7138988" y="4879975"/>
          <p14:tracePt t="21705" x="7150100" y="4879975"/>
          <p14:tracePt t="21714" x="7177088" y="4879975"/>
          <p14:tracePt t="21724" x="7246938" y="4884738"/>
          <p14:tracePt t="21741" x="7397750" y="4895850"/>
          <p14:tracePt t="21758" x="7462838" y="4895850"/>
          <p14:tracePt t="21774" x="7631113" y="4891088"/>
          <p14:tracePt t="21791" x="7770813" y="4864100"/>
          <p14:tracePt t="21808" x="7900988" y="4830763"/>
          <p14:tracePt t="21824" x="8047038" y="4783138"/>
          <p14:tracePt t="21841" x="8116888" y="4765675"/>
          <p14:tracePt t="21857" x="8128000" y="4760913"/>
          <p14:tracePt t="21874" x="8139113" y="4760913"/>
          <p14:tracePt t="21891" x="8154988" y="4760913"/>
          <p14:tracePt t="21907" x="8159750" y="4756150"/>
          <p14:tracePt t="21924" x="8170863" y="4756150"/>
          <p14:tracePt t="21941" x="8181975" y="4756150"/>
          <p14:tracePt t="21957" x="8186738" y="4756150"/>
          <p14:tracePt t="21982" x="8193088" y="4756150"/>
          <p14:tracePt t="22587" x="8204200" y="4760913"/>
          <p14:tracePt t="22597" x="8262938" y="4826000"/>
          <p14:tracePt t="22608" x="8339138" y="4918075"/>
          <p14:tracePt t="22625" x="8494713" y="5106988"/>
          <p14:tracePt t="22642" x="8555038" y="5241925"/>
          <p14:tracePt t="22658" x="8559800" y="5268913"/>
          <p14:tracePt t="22674" x="8570913" y="5338763"/>
          <p14:tracePt t="22707" x="8570913" y="5383213"/>
          <p14:tracePt t="22741" x="8570913" y="5446713"/>
          <p14:tracePt t="22757" x="8570913" y="5464175"/>
          <p14:tracePt t="22774" x="8570913" y="5484813"/>
          <p14:tracePt t="22791" x="8570913" y="5491163"/>
          <p14:tracePt t="22842" x="8566150" y="5495925"/>
          <p14:tracePt t="22852" x="8559800" y="5495925"/>
          <p14:tracePt t="22872" x="8555038" y="5495925"/>
          <p14:tracePt t="22883" x="8548688" y="5495925"/>
          <p14:tracePt t="22892" x="8543925" y="5495925"/>
          <p14:tracePt t="22907" x="8528050" y="5484813"/>
          <p14:tracePt t="22924" x="8521700" y="5437188"/>
          <p14:tracePt t="22941" x="8521700" y="5338763"/>
          <p14:tracePt t="22958" x="8543925" y="5280025"/>
          <p14:tracePt t="22974" x="8716963" y="5030788"/>
          <p14:tracePt t="22992" x="9002713" y="4706938"/>
          <p14:tracePt t="23008" x="9094788" y="4621213"/>
          <p14:tracePt t="23024" x="9382125" y="4441825"/>
          <p14:tracePt t="23041" x="9872663" y="4313238"/>
          <p14:tracePt t="23058" x="10013950" y="4291013"/>
          <p14:tracePt t="23074" x="10371138" y="4257675"/>
          <p14:tracePt t="23091" x="10564813" y="4284663"/>
          <p14:tracePt t="23108" x="10618788" y="4322763"/>
          <p14:tracePt t="23124" x="10780713" y="4502150"/>
          <p14:tracePt t="23141" x="10922000" y="4695825"/>
          <p14:tracePt t="23157" x="10948988" y="4760913"/>
          <p14:tracePt t="23174" x="11014075" y="4945063"/>
          <p14:tracePt t="23191" x="11018838" y="5053013"/>
          <p14:tracePt t="23207" x="10975975" y="5156200"/>
          <p14:tracePt t="23224" x="10872788" y="5295900"/>
          <p14:tracePt t="23241" x="10775950" y="5360988"/>
          <p14:tracePt t="23258" x="10679113" y="5410200"/>
          <p14:tracePt t="23274" x="10560050" y="5437188"/>
          <p14:tracePt t="23291" x="10360025" y="5457825"/>
          <p14:tracePt t="23308" x="10202863" y="5457825"/>
          <p14:tracePt t="23324" x="10052050" y="5453063"/>
          <p14:tracePt t="23341" x="9921875" y="5437188"/>
          <p14:tracePt t="23357" x="9910763" y="5437188"/>
          <p14:tracePt t="23374" x="9906000" y="5437188"/>
          <p14:tracePt t="23604" x="9890125" y="5437188"/>
          <p14:tracePt t="23615" x="9867900" y="5484813"/>
          <p14:tracePt t="23624" x="9791700" y="5673725"/>
          <p14:tracePt t="23640" x="9748838" y="5745163"/>
          <p14:tracePt t="23657" x="9663113" y="5884863"/>
          <p14:tracePt t="23674" x="9629775" y="5927725"/>
          <p14:tracePt t="23691" x="9625013" y="5934075"/>
          <p14:tracePt t="24616" x="9609138" y="5934075"/>
          <p14:tracePt t="24625" x="9602788" y="5934075"/>
          <p14:tracePt t="24641" x="9591675" y="5934075"/>
          <p14:tracePt t="24754" x="9586913" y="5934075"/>
          <p14:tracePt t="24775" x="9571038" y="5934075"/>
          <p14:tracePt t="24791" x="9559925" y="5934075"/>
          <p14:tracePt t="24807" x="9548813" y="5934075"/>
          <p14:tracePt t="24824" x="9364663" y="5900738"/>
          <p14:tracePt t="24841" x="8997950" y="5862638"/>
          <p14:tracePt t="24857" x="8874125" y="5842000"/>
          <p14:tracePt t="24874" x="8548688" y="5819775"/>
          <p14:tracePt t="24891" x="8262938" y="5799138"/>
          <p14:tracePt t="24907" x="8197850" y="5788025"/>
          <p14:tracePt t="24924" x="8089900" y="5765800"/>
          <p14:tracePt t="24941" x="8078788" y="5761038"/>
          <p14:tracePt t="24974" x="8078788" y="5754688"/>
          <p14:tracePt t="24991" x="8078788" y="5749925"/>
          <p14:tracePt t="25007" x="8074025" y="5745163"/>
          <p14:tracePt t="25024" x="8067675" y="5745163"/>
          <p14:tracePt t="25154" x="8062913" y="5745163"/>
          <p14:tracePt t="25167" x="8058150" y="5738813"/>
          <p14:tracePt t="25174" x="8051800" y="5738813"/>
          <p14:tracePt t="25191" x="7993063" y="5722938"/>
          <p14:tracePt t="25207" x="7966075" y="5718175"/>
          <p14:tracePt t="25224" x="7905750" y="5718175"/>
          <p14:tracePt t="25241" x="7874000" y="5718175"/>
          <p14:tracePt t="25274" x="7862888" y="5718175"/>
          <p14:tracePt t="25291" x="7840663" y="5718175"/>
          <p14:tracePt t="25308" x="7808913" y="5718175"/>
          <p14:tracePt t="25324" x="7631113" y="5738813"/>
          <p14:tracePt t="25341" x="7554913" y="5738813"/>
          <p14:tracePt t="25357" x="7404100" y="5738813"/>
          <p14:tracePt t="25374" x="7388225" y="5738813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make/let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dirty="0"/>
              <a:t>make + O + </a:t>
            </a:r>
            <a:r>
              <a:rPr lang="ja-JP" altLang="ja-JP" dirty="0"/>
              <a:t>原形　「</a:t>
            </a:r>
            <a:r>
              <a:rPr lang="en-US" altLang="ja-JP" dirty="0"/>
              <a:t>O</a:t>
            </a:r>
            <a:r>
              <a:rPr lang="ja-JP" altLang="ja-JP" dirty="0"/>
              <a:t>に</a:t>
            </a:r>
            <a:r>
              <a:rPr lang="ja-JP" altLang="ja-JP" dirty="0" err="1"/>
              <a:t>～させる</a:t>
            </a:r>
            <a:r>
              <a:rPr lang="ja-JP" altLang="ja-JP" dirty="0"/>
              <a:t>（時に無理やり）」</a:t>
            </a:r>
            <a:r>
              <a:rPr lang="en-US" altLang="ja-JP" dirty="0"/>
              <a:t>  </a:t>
            </a:r>
            <a:endParaRPr lang="ja-JP" altLang="ja-JP" dirty="0"/>
          </a:p>
          <a:p>
            <a:pPr marL="0" indent="0">
              <a:buNone/>
            </a:pPr>
            <a:r>
              <a:rPr lang="en-US" altLang="ja-JP" dirty="0"/>
              <a:t>	The news made </a:t>
            </a:r>
            <a:r>
              <a:rPr lang="en-US" altLang="ja-JP" u="sng" dirty="0"/>
              <a:t>her</a:t>
            </a:r>
            <a:r>
              <a:rPr lang="en-US" altLang="ja-JP" dirty="0"/>
              <a:t> </a:t>
            </a:r>
            <a:r>
              <a:rPr lang="en-US" altLang="ja-JP" b="1" i="1" dirty="0">
                <a:solidFill>
                  <a:srgbClr val="0070C0"/>
                </a:solidFill>
              </a:rPr>
              <a:t>cry</a:t>
            </a:r>
            <a:r>
              <a:rPr lang="en-US" altLang="ja-JP" dirty="0"/>
              <a:t>.</a:t>
            </a:r>
            <a:r>
              <a:rPr lang="ja-JP" altLang="ja-JP" dirty="0"/>
              <a:t>　その知らせは彼女を泣かせた。</a:t>
            </a:r>
          </a:p>
          <a:p>
            <a:pPr marL="0" indent="0">
              <a:buNone/>
            </a:pPr>
            <a:r>
              <a:rPr lang="en-US" altLang="ja-JP" dirty="0"/>
              <a:t>	I made </a:t>
            </a:r>
            <a:r>
              <a:rPr lang="en-US" altLang="ja-JP" u="sng" dirty="0"/>
              <a:t>him</a:t>
            </a:r>
            <a:r>
              <a:rPr lang="en-US" altLang="ja-JP" dirty="0"/>
              <a:t> </a:t>
            </a:r>
            <a:r>
              <a:rPr lang="en-US" altLang="ja-JP" b="1" i="1" dirty="0">
                <a:solidFill>
                  <a:srgbClr val="0070C0"/>
                </a:solidFill>
              </a:rPr>
              <a:t>go</a:t>
            </a:r>
            <a:r>
              <a:rPr lang="en-US" altLang="ja-JP" dirty="0"/>
              <a:t> in my place. </a:t>
            </a:r>
            <a:r>
              <a:rPr lang="ja-JP" altLang="ja-JP" dirty="0"/>
              <a:t>私は彼を自分の代わりに行かせた。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let + O + </a:t>
            </a:r>
            <a:r>
              <a:rPr lang="ja-JP" altLang="ja-JP" dirty="0"/>
              <a:t>原形</a:t>
            </a:r>
            <a:r>
              <a:rPr lang="en-US" altLang="ja-JP" dirty="0"/>
              <a:t>   </a:t>
            </a:r>
            <a:r>
              <a:rPr lang="ja-JP" altLang="ja-JP" dirty="0"/>
              <a:t>「</a:t>
            </a:r>
            <a:r>
              <a:rPr lang="en-US" altLang="ja-JP" dirty="0"/>
              <a:t>O</a:t>
            </a:r>
            <a:r>
              <a:rPr lang="ja-JP" altLang="ja-JP" dirty="0"/>
              <a:t>が</a:t>
            </a:r>
            <a:r>
              <a:rPr lang="ja-JP" altLang="ja-JP" dirty="0" err="1"/>
              <a:t>～するのを</a:t>
            </a:r>
            <a:r>
              <a:rPr lang="ja-JP" altLang="ja-JP" dirty="0"/>
              <a:t>ゆるす　</a:t>
            </a:r>
            <a:r>
              <a:rPr lang="en-US" altLang="ja-JP" dirty="0"/>
              <a:t>O</a:t>
            </a:r>
            <a:r>
              <a:rPr lang="ja-JP" altLang="ja-JP" dirty="0"/>
              <a:t>に</a:t>
            </a:r>
            <a:r>
              <a:rPr lang="ja-JP" altLang="ja-JP" dirty="0" err="1"/>
              <a:t>～させて</a:t>
            </a:r>
            <a:r>
              <a:rPr lang="ja-JP" altLang="ja-JP" dirty="0"/>
              <a:t>やる」</a:t>
            </a:r>
            <a:r>
              <a:rPr lang="en-US" altLang="ja-JP" dirty="0"/>
              <a:t> </a:t>
            </a:r>
          </a:p>
          <a:p>
            <a:pPr marL="0" indent="0">
              <a:buNone/>
            </a:pPr>
            <a:r>
              <a:rPr lang="en-US" altLang="ja-JP" dirty="0"/>
              <a:t>	Let </a:t>
            </a:r>
            <a:r>
              <a:rPr lang="en-US" altLang="ja-JP" u="sng" dirty="0"/>
              <a:t>me</a:t>
            </a:r>
            <a:r>
              <a:rPr lang="en-US" altLang="ja-JP" dirty="0"/>
              <a:t> </a:t>
            </a:r>
            <a:r>
              <a:rPr lang="en-US" altLang="ja-JP" b="1" i="1" dirty="0">
                <a:solidFill>
                  <a:srgbClr val="0070C0"/>
                </a:solidFill>
              </a:rPr>
              <a:t>help</a:t>
            </a:r>
            <a:r>
              <a:rPr lang="en-US" altLang="ja-JP" dirty="0"/>
              <a:t> you.</a:t>
            </a:r>
            <a:r>
              <a:rPr lang="ja-JP" altLang="ja-JP" dirty="0"/>
              <a:t>　お手伝いさせてください。</a:t>
            </a:r>
            <a:r>
              <a:rPr lang="en-US" altLang="ja-JP" dirty="0"/>
              <a:t>	</a:t>
            </a:r>
            <a:endParaRPr lang="ja-JP" altLang="ja-JP" dirty="0"/>
          </a:p>
          <a:p>
            <a:pPr marL="0" indent="0">
              <a:buNone/>
            </a:pPr>
            <a:r>
              <a:rPr lang="en-US" altLang="ja-JP" dirty="0"/>
              <a:t>	Let </a:t>
            </a:r>
            <a:r>
              <a:rPr lang="en-US" altLang="ja-JP" u="sng" dirty="0"/>
              <a:t>it</a:t>
            </a:r>
            <a:r>
              <a:rPr lang="en-US" altLang="ja-JP" dirty="0"/>
              <a:t> </a:t>
            </a:r>
            <a:r>
              <a:rPr lang="en-US" altLang="ja-JP" b="1" i="1" dirty="0">
                <a:solidFill>
                  <a:srgbClr val="0070C0"/>
                </a:solidFill>
              </a:rPr>
              <a:t>be</a:t>
            </a:r>
            <a:r>
              <a:rPr lang="en-US" altLang="ja-JP" dirty="0"/>
              <a:t>. </a:t>
            </a:r>
            <a:r>
              <a:rPr lang="ja-JP" altLang="ja-JP" dirty="0"/>
              <a:t>あるがままにしておきなさい。</a:t>
            </a:r>
          </a:p>
          <a:p>
            <a:pPr marL="0" indent="0">
              <a:buNone/>
            </a:pPr>
            <a:r>
              <a:rPr lang="en-US" altLang="ja-JP" dirty="0"/>
              <a:t>	Let </a:t>
            </a:r>
            <a:r>
              <a:rPr lang="en-US" altLang="ja-JP" u="sng" dirty="0"/>
              <a:t>it</a:t>
            </a:r>
            <a:r>
              <a:rPr lang="en-US" altLang="ja-JP" dirty="0"/>
              <a:t> </a:t>
            </a:r>
            <a:r>
              <a:rPr lang="en-US" altLang="ja-JP" b="1" i="1" dirty="0">
                <a:solidFill>
                  <a:srgbClr val="0070C0"/>
                </a:solidFill>
              </a:rPr>
              <a:t>be</a:t>
            </a:r>
            <a:r>
              <a:rPr lang="en-US" altLang="ja-JP" dirty="0"/>
              <a:t> done immediately. </a:t>
            </a:r>
            <a:r>
              <a:rPr lang="ja-JP" altLang="ja-JP" dirty="0"/>
              <a:t>それが直ちになされるようにせよ。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A5E6B85D-D042-44CE-A3C9-1485C7820D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948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489"/>
    </mc:Choice>
    <mc:Fallback>
      <p:transition spd="slow" advTm="53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92" x="7004050" y="5884863"/>
          <p14:tracePt t="800" x="6711950" y="5918200"/>
          <p14:tracePt t="816" x="6426200" y="5918200"/>
          <p14:tracePt t="833" x="5527675" y="5938838"/>
          <p14:tracePt t="849" x="4922838" y="5799138"/>
          <p14:tracePt t="882" x="4495800" y="5453063"/>
          <p14:tracePt t="915" x="3971925" y="4684713"/>
          <p14:tracePt t="932" x="3675063" y="4268788"/>
          <p14:tracePt t="949" x="3140075" y="3587750"/>
          <p14:tracePt t="965" x="3063875" y="3495675"/>
          <p14:tracePt t="982" x="2989263" y="3306763"/>
          <p14:tracePt t="999" x="2994025" y="3194050"/>
          <p14:tracePt t="1015" x="3005138" y="3151188"/>
          <p14:tracePt t="1032" x="3009900" y="3059113"/>
          <p14:tracePt t="1049" x="3009900" y="3021013"/>
          <p14:tracePt t="1066" x="3009900" y="3005138"/>
          <p14:tracePt t="1082" x="3009900" y="2987675"/>
          <p14:tracePt t="1099" x="3009900" y="2982913"/>
          <p14:tracePt t="1115" x="3009900" y="2944813"/>
          <p14:tracePt t="1132" x="3009900" y="2933700"/>
          <p14:tracePt t="1149" x="3009900" y="2917825"/>
          <p14:tracePt t="1165" x="3021013" y="2897188"/>
          <p14:tracePt t="1182" x="3043238" y="2859088"/>
          <p14:tracePt t="1199" x="3074988" y="2755900"/>
          <p14:tracePt t="1215" x="3097213" y="2701925"/>
          <p14:tracePt t="1232" x="3140075" y="2593975"/>
          <p14:tracePt t="1249" x="3160713" y="2474913"/>
          <p14:tracePt t="1265" x="3160713" y="2420938"/>
          <p14:tracePt t="1283" x="3133725" y="2254250"/>
          <p14:tracePt t="1299" x="3059113" y="2117725"/>
          <p14:tracePt t="1316" x="3032125" y="2074863"/>
          <p14:tracePt t="1332" x="2955925" y="1973263"/>
          <p14:tracePt t="1349" x="2874963" y="1800225"/>
          <p14:tracePt t="1365" x="2859088" y="1755775"/>
          <p14:tracePt t="1382" x="2782888" y="1654175"/>
          <p14:tracePt t="1399" x="2679700" y="1600200"/>
          <p14:tracePt t="1415" x="2643188" y="1582738"/>
          <p14:tracePt t="1432" x="2517775" y="1546225"/>
          <p14:tracePt t="1449" x="2425700" y="1528763"/>
          <p14:tracePt t="1465" x="2371725" y="1519238"/>
          <p14:tracePt t="1482" x="2312988" y="1508125"/>
          <p14:tracePt t="1499" x="2308225" y="1508125"/>
          <p14:tracePt t="1902" x="2301875" y="1512888"/>
          <p14:tracePt t="1914" x="2274888" y="1582738"/>
          <p14:tracePt t="1933" x="2274888" y="1643063"/>
          <p14:tracePt t="1950" x="2274888" y="1670050"/>
          <p14:tracePt t="1965" x="2286000" y="1685925"/>
          <p14:tracePt t="1999" x="2312988" y="1773238"/>
          <p14:tracePt t="2032" x="2324100" y="1863725"/>
          <p14:tracePt t="2050" x="2324100" y="1885950"/>
          <p14:tracePt t="2082" x="2328863" y="1890713"/>
          <p14:tracePt t="2131" x="2335213" y="1890713"/>
          <p14:tracePt t="2171" x="2335213" y="1885950"/>
          <p14:tracePt t="2522" x="2339975" y="1885950"/>
          <p14:tracePt t="2532" x="2355850" y="1897063"/>
          <p14:tracePt t="2550" x="2382838" y="1924050"/>
          <p14:tracePt t="2567" x="2393950" y="1935163"/>
          <p14:tracePt t="2583" x="2409825" y="1944688"/>
          <p14:tracePt t="2599" x="2416175" y="1955800"/>
          <p14:tracePt t="2632" x="2420938" y="1973263"/>
          <p14:tracePt t="2665" x="2432050" y="2009775"/>
          <p14:tracePt t="2682" x="2432050" y="2054225"/>
          <p14:tracePt t="2699" x="2425700" y="2090738"/>
          <p14:tracePt t="2715" x="2420938" y="2097088"/>
          <p14:tracePt t="2732" x="2409825" y="2124075"/>
          <p14:tracePt t="2749" x="2405063" y="2128838"/>
          <p14:tracePt t="2765" x="2389188" y="2155825"/>
          <p14:tracePt t="2782" x="2362200" y="2182813"/>
          <p14:tracePt t="2799" x="2351088" y="2193925"/>
          <p14:tracePt t="2815" x="2344738" y="2193925"/>
          <p14:tracePt t="2832" x="2339975" y="2198688"/>
          <p14:tracePt t="2849" x="2335213" y="2198688"/>
          <p14:tracePt t="2865" x="2328863" y="2198688"/>
          <p14:tracePt t="2882" x="2324100" y="2198688"/>
          <p14:tracePt t="2899" x="2324100" y="2193925"/>
          <p14:tracePt t="2971" x="2324100" y="2189163"/>
          <p14:tracePt t="3253" x="2324100" y="2182813"/>
          <p14:tracePt t="3731" x="2324100" y="2189163"/>
          <p14:tracePt t="3741" x="2378075" y="2216150"/>
          <p14:tracePt t="3751" x="2436813" y="2216150"/>
          <p14:tracePt t="3767" x="2528888" y="2216150"/>
          <p14:tracePt t="3783" x="2701925" y="2216150"/>
          <p14:tracePt t="3800" x="2778125" y="2216150"/>
          <p14:tracePt t="3816" x="2798763" y="2216150"/>
          <p14:tracePt t="3849" x="2847975" y="2216150"/>
          <p14:tracePt t="3882" x="2863850" y="2216150"/>
          <p14:tracePt t="3899" x="2874963" y="2220913"/>
          <p14:tracePt t="3915" x="2886075" y="2227263"/>
          <p14:tracePt t="3932" x="2901950" y="2232025"/>
          <p14:tracePt t="3949" x="2940050" y="2232025"/>
          <p14:tracePt t="3965" x="2944813" y="2236788"/>
          <p14:tracePt t="3982" x="2955925" y="2236788"/>
          <p14:tracePt t="5891" x="2955925" y="2254250"/>
          <p14:tracePt t="5901" x="2944813" y="2270125"/>
          <p14:tracePt t="5916" x="2944813" y="2286000"/>
          <p14:tracePt t="5933" x="2940050" y="2335213"/>
          <p14:tracePt t="5950" x="2940050" y="2382838"/>
          <p14:tracePt t="5966" x="2940050" y="2393950"/>
          <p14:tracePt t="6040" x="2933700" y="2393950"/>
          <p14:tracePt t="6351" x="2955925" y="2405063"/>
          <p14:tracePt t="6360" x="2989263" y="2420938"/>
          <p14:tracePt t="6370" x="3016250" y="2432050"/>
          <p14:tracePt t="6382" x="3059113" y="2459038"/>
          <p14:tracePt t="6398" x="3090863" y="2463800"/>
          <p14:tracePt t="6415" x="3160713" y="2481263"/>
          <p14:tracePt t="6432" x="3236913" y="2486025"/>
          <p14:tracePt t="6449" x="3302000" y="2486025"/>
          <p14:tracePt t="6465" x="3378200" y="2486025"/>
          <p14:tracePt t="6482" x="3459163" y="2497138"/>
          <p14:tracePt t="6499" x="3578225" y="2513013"/>
          <p14:tracePt t="6515" x="3690938" y="2524125"/>
          <p14:tracePt t="6532" x="3810000" y="2540000"/>
          <p14:tracePt t="6549" x="3895725" y="2562225"/>
          <p14:tracePt t="6566" x="3902075" y="2562225"/>
          <p14:tracePt t="6582" x="3913188" y="2562225"/>
          <p14:tracePt t="6620" x="3917950" y="2562225"/>
          <p14:tracePt t="6632" x="3922713" y="2566988"/>
          <p14:tracePt t="6649" x="3967163" y="2571750"/>
          <p14:tracePt t="6665" x="3976688" y="2571750"/>
          <p14:tracePt t="6682" x="4014788" y="2582863"/>
          <p14:tracePt t="6698" x="4021138" y="2589213"/>
          <p14:tracePt t="6715" x="4032250" y="2589213"/>
          <p14:tracePt t="6732" x="4041775" y="2593975"/>
          <p14:tracePt t="6765" x="4052888" y="2593975"/>
          <p14:tracePt t="6782" x="4079875" y="2598738"/>
          <p14:tracePt t="6799" x="4129088" y="2598738"/>
          <p14:tracePt t="6816" x="4194175" y="2598738"/>
          <p14:tracePt t="6832" x="4371975" y="2598738"/>
          <p14:tracePt t="6849" x="4452938" y="2598738"/>
          <p14:tracePt t="6865" x="4479925" y="2598738"/>
          <p14:tracePt t="6882" x="4484688" y="2598738"/>
          <p14:tracePt t="6930" x="4491038" y="2605088"/>
          <p14:tracePt t="6941" x="4495800" y="2605088"/>
          <p14:tracePt t="6950" x="4502150" y="2605088"/>
          <p14:tracePt t="6965" x="4513263" y="2605088"/>
          <p14:tracePt t="6982" x="4545013" y="2616200"/>
          <p14:tracePt t="6999" x="4549775" y="2616200"/>
          <p14:tracePt t="7015" x="4556125" y="2620963"/>
          <p14:tracePt t="7101" x="4560888" y="2620963"/>
          <p14:tracePt t="7111" x="4560888" y="2625725"/>
          <p14:tracePt t="7121" x="4560888" y="2632075"/>
          <p14:tracePt t="7141" x="4567238" y="2632075"/>
          <p14:tracePt t="7150" x="4572000" y="2632075"/>
          <p14:tracePt t="7165" x="4583113" y="2632075"/>
          <p14:tracePt t="7182" x="4711700" y="2643188"/>
          <p14:tracePt t="7199" x="4776788" y="2643188"/>
          <p14:tracePt t="7215" x="4965700" y="2643188"/>
          <p14:tracePt t="7232" x="5176838" y="2643188"/>
          <p14:tracePt t="7249" x="5356225" y="2647950"/>
          <p14:tracePt t="7265" x="5480050" y="2659063"/>
          <p14:tracePt t="7282" x="5653088" y="2701925"/>
          <p14:tracePt t="7299" x="5781675" y="2733675"/>
          <p14:tracePt t="7315" x="5826125" y="2755900"/>
          <p14:tracePt t="7332" x="5830888" y="2755900"/>
          <p14:tracePt t="7961" x="5826125" y="2755900"/>
          <p14:tracePt t="7981" x="5819775" y="2755900"/>
          <p14:tracePt t="7991" x="5810250" y="2740025"/>
          <p14:tracePt t="8002" x="5799138" y="2733675"/>
          <p14:tracePt t="8016" x="5788025" y="2724150"/>
          <p14:tracePt t="8032" x="5718175" y="2706688"/>
          <p14:tracePt t="8066" x="5437188" y="2755900"/>
          <p14:tracePt t="8099" x="4992688" y="2863850"/>
          <p14:tracePt t="8115" x="4879975" y="2886075"/>
          <p14:tracePt t="8132" x="4684713" y="2924175"/>
          <p14:tracePt t="8149" x="4495800" y="2955925"/>
          <p14:tracePt t="8165" x="4295775" y="2994025"/>
          <p14:tracePt t="8182" x="4090988" y="3009900"/>
          <p14:tracePt t="8199" x="3794125" y="3048000"/>
          <p14:tracePt t="8215" x="3652838" y="3048000"/>
          <p14:tracePt t="8232" x="3513138" y="3052763"/>
          <p14:tracePt t="8248" x="3414713" y="3052763"/>
          <p14:tracePt t="8265" x="3259138" y="3063875"/>
          <p14:tracePt t="8282" x="3021013" y="3086100"/>
          <p14:tracePt t="8299" x="2832100" y="3106738"/>
          <p14:tracePt t="8315" x="2789238" y="3113088"/>
          <p14:tracePt t="8332" x="2744788" y="3117850"/>
          <p14:tracePt t="8349" x="2740025" y="3117850"/>
          <p14:tracePt t="8542" x="2740025" y="3124200"/>
          <p14:tracePt t="8612" x="2744788" y="3128963"/>
          <p14:tracePt t="8621" x="2744788" y="3133725"/>
          <p14:tracePt t="8633" x="2755900" y="3144838"/>
          <p14:tracePt t="8649" x="2816225" y="3155950"/>
          <p14:tracePt t="8665" x="2917825" y="3187700"/>
          <p14:tracePt t="8682" x="3070225" y="3248025"/>
          <p14:tracePt t="8698" x="3182938" y="3302000"/>
          <p14:tracePt t="8715" x="3279775" y="3333750"/>
          <p14:tracePt t="8732" x="3333750" y="3344863"/>
          <p14:tracePt t="8765" x="3333750" y="3351213"/>
          <p14:tracePt t="8790" x="3340100" y="3351213"/>
          <p14:tracePt t="8820" x="3344863" y="3340100"/>
          <p14:tracePt t="8850" x="3344863" y="3333750"/>
          <p14:tracePt t="8911" x="3344863" y="3328988"/>
          <p14:tracePt t="8921" x="3344863" y="3324225"/>
          <p14:tracePt t="9070" x="3351213" y="3324225"/>
          <p14:tracePt t="9080" x="3355975" y="3324225"/>
          <p14:tracePt t="9172" x="3367088" y="3324225"/>
          <p14:tracePt t="9186" x="3371850" y="3324225"/>
          <p14:tracePt t="9201" x="3378200" y="3324225"/>
          <p14:tracePt t="9230" x="3382963" y="3324225"/>
          <p14:tracePt t="9240" x="3387725" y="3324225"/>
          <p14:tracePt t="9250" x="3398838" y="3324225"/>
          <p14:tracePt t="9266" x="3405188" y="3317875"/>
          <p14:tracePt t="9282" x="3421063" y="3317875"/>
          <p14:tracePt t="9299" x="3425825" y="3313113"/>
          <p14:tracePt t="9360" x="3432175" y="3313113"/>
          <p14:tracePt t="9370" x="3436938" y="3313113"/>
          <p14:tracePt t="9382" x="3441700" y="3313113"/>
          <p14:tracePt t="9399" x="3459163" y="3313113"/>
          <p14:tracePt t="9416" x="3524250" y="3313113"/>
          <p14:tracePt t="9432" x="3587750" y="3313113"/>
          <p14:tracePt t="9449" x="3621088" y="3313113"/>
          <p14:tracePt t="9482" x="3636963" y="3313113"/>
          <p14:tracePt t="9499" x="3663950" y="3313113"/>
          <p14:tracePt t="9515" x="3686175" y="3313113"/>
          <p14:tracePt t="9532" x="3751263" y="3313113"/>
          <p14:tracePt t="9549" x="3832225" y="3313113"/>
          <p14:tracePt t="9566" x="3868738" y="3313113"/>
          <p14:tracePt t="9582" x="3906838" y="3302000"/>
          <p14:tracePt t="9599" x="3933825" y="3302000"/>
          <p14:tracePt t="9616" x="3956050" y="3302000"/>
          <p14:tracePt t="9632" x="3994150" y="3302000"/>
          <p14:tracePt t="9649" x="4037013" y="3302000"/>
          <p14:tracePt t="9665" x="4064000" y="3302000"/>
          <p14:tracePt t="9682" x="4075113" y="3302000"/>
          <p14:tracePt t="9699" x="4090988" y="3297238"/>
          <p14:tracePt t="9716" x="4095750" y="3290888"/>
          <p14:tracePt t="9732" x="4117975" y="3286125"/>
          <p14:tracePt t="9749" x="4133850" y="3275013"/>
          <p14:tracePt t="9766" x="4183063" y="3263900"/>
          <p14:tracePt t="9782" x="4275138" y="3232150"/>
          <p14:tracePt t="9800" x="4329113" y="3232150"/>
          <p14:tracePt t="9817" x="4333875" y="3225800"/>
          <p14:tracePt t="9832" x="4340225" y="3225800"/>
          <p14:tracePt t="9870" x="4344988" y="3225800"/>
          <p14:tracePt t="9900" x="4349750" y="3225800"/>
          <p14:tracePt t="9910" x="4367213" y="3225800"/>
          <p14:tracePt t="9920" x="4383088" y="3225800"/>
          <p14:tracePt t="9932" x="4421188" y="3225800"/>
          <p14:tracePt t="9949" x="4468813" y="3225800"/>
          <p14:tracePt t="9966" x="4495800" y="3225800"/>
          <p14:tracePt t="9982" x="4540250" y="3225800"/>
          <p14:tracePt t="9999" x="4556125" y="3225800"/>
          <p14:tracePt t="10015" x="4583113" y="3225800"/>
          <p14:tracePt t="10032" x="4630738" y="3225800"/>
          <p14:tracePt t="10050" x="4718050" y="3225800"/>
          <p14:tracePt t="10066" x="4821238" y="3225800"/>
          <p14:tracePt t="10082" x="5010150" y="3225800"/>
          <p14:tracePt t="10099" x="5399088" y="3198813"/>
          <p14:tracePt t="10115" x="5538788" y="3187700"/>
          <p14:tracePt t="10132" x="5819775" y="3187700"/>
          <p14:tracePt t="10149" x="5857875" y="3194050"/>
          <p14:tracePt t="10190" x="5853113" y="3194050"/>
          <p14:tracePt t="10200" x="5853113" y="3198813"/>
          <p14:tracePt t="10322" x="5853113" y="3205163"/>
          <p14:tracePt t="10381" x="5846763" y="3209925"/>
          <p14:tracePt t="13465" x="5826125" y="3232150"/>
          <p14:tracePt t="13476" x="5765800" y="3302000"/>
          <p14:tracePt t="13484" x="5464175" y="3587750"/>
          <p14:tracePt t="13500" x="5257800" y="3760788"/>
          <p14:tracePt t="13516" x="5014913" y="3960813"/>
          <p14:tracePt t="13533" x="4879975" y="4064000"/>
          <p14:tracePt t="13549" x="4810125" y="4090988"/>
          <p14:tracePt t="13582" x="4594225" y="4144963"/>
          <p14:tracePt t="13615" x="4302125" y="4183063"/>
          <p14:tracePt t="13632" x="4113213" y="4203700"/>
          <p14:tracePt t="13649" x="3971925" y="4203700"/>
          <p14:tracePt t="13665" x="3929063" y="4210050"/>
          <p14:tracePt t="13682" x="3825875" y="4221163"/>
          <p14:tracePt t="13698" x="3771900" y="4230688"/>
          <p14:tracePt t="13715" x="3632200" y="4241800"/>
          <p14:tracePt t="13732" x="3463925" y="4248150"/>
          <p14:tracePt t="13749" x="3286125" y="4268788"/>
          <p14:tracePt t="13765" x="3225800" y="4268788"/>
          <p14:tracePt t="13782" x="3070225" y="4279900"/>
          <p14:tracePt t="13800" x="2982913" y="4279900"/>
          <p14:tracePt t="13815" x="2928938" y="4291013"/>
          <p14:tracePt t="13832" x="2836863" y="4295775"/>
          <p14:tracePt t="13849" x="2708275" y="4306888"/>
          <p14:tracePt t="13865" x="2605088" y="4318000"/>
          <p14:tracePt t="13882" x="2474913" y="4318000"/>
          <p14:tracePt t="13899" x="2301875" y="4318000"/>
          <p14:tracePt t="13915" x="2209800" y="4318000"/>
          <p14:tracePt t="13932" x="2108200" y="4302125"/>
          <p14:tracePt t="13949" x="2027238" y="4295775"/>
          <p14:tracePt t="13965" x="1951038" y="4284663"/>
          <p14:tracePt t="13982" x="1831975" y="4275138"/>
          <p14:tracePt t="13999" x="1746250" y="4275138"/>
          <p14:tracePt t="14015" x="1616075" y="4275138"/>
          <p14:tracePt t="14032" x="1566863" y="4275138"/>
          <p14:tracePt t="14049" x="1555750" y="4275138"/>
          <p14:tracePt t="14065" x="1550988" y="4275138"/>
          <p14:tracePt t="14082" x="1465263" y="4275138"/>
          <p14:tracePt t="14099" x="1389063" y="4275138"/>
          <p14:tracePt t="14115" x="1366838" y="4275138"/>
          <p14:tracePt t="14132" x="1346200" y="4275138"/>
          <p14:tracePt t="14415" x="1350963" y="4275138"/>
          <p14:tracePt t="14425" x="1350963" y="4268788"/>
          <p14:tracePt t="14432" x="1355725" y="4264025"/>
          <p14:tracePt t="14448" x="1362075" y="4257675"/>
          <p14:tracePt t="14465" x="1366838" y="4257675"/>
          <p14:tracePt t="14482" x="1366838" y="4252913"/>
          <p14:tracePt t="14498" x="1373188" y="4248150"/>
          <p14:tracePt t="14515" x="1393825" y="4210050"/>
          <p14:tracePt t="14532" x="1443038" y="4149725"/>
          <p14:tracePt t="14549" x="1485900" y="4106863"/>
          <p14:tracePt t="14566" x="1550988" y="4014788"/>
          <p14:tracePt t="14582" x="1589088" y="3960813"/>
          <p14:tracePt t="14599" x="1647825" y="3875088"/>
          <p14:tracePt t="14615" x="1712913" y="3805238"/>
          <p14:tracePt t="14632" x="1836738" y="3695700"/>
          <p14:tracePt t="14649" x="1946275" y="3632200"/>
          <p14:tracePt t="14665" x="2032000" y="3587750"/>
          <p14:tracePt t="14682" x="2128838" y="3551238"/>
          <p14:tracePt t="14699" x="2193925" y="3544888"/>
          <p14:tracePt t="14715" x="2344738" y="3533775"/>
          <p14:tracePt t="14732" x="2474913" y="3533775"/>
          <p14:tracePt t="14749" x="2501900" y="3533775"/>
          <p14:tracePt t="14765" x="2544763" y="3533775"/>
          <p14:tracePt t="14782" x="2609850" y="3517900"/>
          <p14:tracePt t="14799" x="2643188" y="3502025"/>
          <p14:tracePt t="14816" x="2789238" y="3463925"/>
          <p14:tracePt t="14832" x="2967038" y="3414713"/>
          <p14:tracePt t="14849" x="3009900" y="3405188"/>
          <p14:tracePt t="14865" x="3048000" y="3378200"/>
          <p14:tracePt t="14882" x="3052763" y="3344863"/>
          <p14:tracePt t="14899" x="3070225" y="3286125"/>
          <p14:tracePt t="14915" x="3086100" y="3241675"/>
          <p14:tracePt t="14932" x="3090863" y="3194050"/>
          <p14:tracePt t="14949" x="3101975" y="3171825"/>
          <p14:tracePt t="14965" x="3106738" y="3101975"/>
          <p14:tracePt t="14982" x="3106738" y="3063875"/>
          <p14:tracePt t="14999" x="3113088" y="3043238"/>
          <p14:tracePt t="15015" x="3113088" y="2994025"/>
          <p14:tracePt t="15032" x="3113088" y="2967038"/>
          <p14:tracePt t="15049" x="3113088" y="2940050"/>
          <p14:tracePt t="15066" x="3101975" y="2890838"/>
          <p14:tracePt t="15082" x="3090863" y="2847975"/>
          <p14:tracePt t="15099" x="3090863" y="2836863"/>
          <p14:tracePt t="15115" x="3090863" y="2825750"/>
          <p14:tracePt t="15132" x="3090863" y="2809875"/>
          <p14:tracePt t="15148" x="3090863" y="2805113"/>
          <p14:tracePt t="15165" x="3090863" y="2794000"/>
          <p14:tracePt t="15182" x="3090863" y="2782888"/>
          <p14:tracePt t="15198" x="3090863" y="2778125"/>
          <p14:tracePt t="15215" x="3090863" y="2755900"/>
          <p14:tracePt t="15232" x="3090863" y="2733675"/>
          <p14:tracePt t="15265" x="3090863" y="2728913"/>
          <p14:tracePt t="15332" x="3090863" y="2724150"/>
          <p14:tracePt t="15352" x="3079750" y="2713038"/>
          <p14:tracePt t="15364" x="3074988" y="2690813"/>
          <p14:tracePt t="15382" x="3052763" y="2674938"/>
          <p14:tracePt t="15399" x="3025775" y="2632075"/>
          <p14:tracePt t="15415" x="3009900" y="2609850"/>
          <p14:tracePt t="15432" x="2967038" y="2571750"/>
          <p14:tracePt t="15449" x="2924175" y="2551113"/>
          <p14:tracePt t="15466" x="2901950" y="2544763"/>
          <p14:tracePt t="15482" x="2870200" y="2535238"/>
          <p14:tracePt t="15499" x="2843213" y="2513013"/>
          <p14:tracePt t="15516" x="2836863" y="2508250"/>
          <p14:tracePt t="15532" x="2825750" y="2497138"/>
          <p14:tracePt t="15549" x="2820988" y="2497138"/>
          <p14:tracePt t="15661" x="2816225" y="2497138"/>
          <p14:tracePt t="15670" x="2805113" y="2540000"/>
          <p14:tracePt t="15682" x="2708275" y="2805113"/>
          <p14:tracePt t="15699" x="2517775" y="3214688"/>
          <p14:tracePt t="15716" x="2335213" y="3663950"/>
          <p14:tracePt t="15732" x="2155825" y="4140200"/>
          <p14:tracePt t="15749" x="2155825" y="4279900"/>
          <p14:tracePt t="15766" x="2155825" y="4356100"/>
          <p14:tracePt t="15782" x="2162175" y="4394200"/>
          <p14:tracePt t="15800" x="2162175" y="4414838"/>
          <p14:tracePt t="15817" x="2151063" y="4421188"/>
          <p14:tracePt t="15833" x="2139950" y="4425950"/>
          <p14:tracePt t="15849" x="2128838" y="4430713"/>
          <p14:tracePt t="15890" x="2124075" y="4430713"/>
          <p14:tracePt t="16062" x="2124075" y="4425950"/>
          <p14:tracePt t="16074" x="2124075" y="4403725"/>
          <p14:tracePt t="16082" x="2135188" y="4367213"/>
          <p14:tracePt t="16099" x="2151063" y="4333875"/>
          <p14:tracePt t="16115" x="2216150" y="4295775"/>
          <p14:tracePt t="16132" x="2274888" y="4275138"/>
          <p14:tracePt t="16149" x="2312988" y="4268788"/>
          <p14:tracePt t="16165" x="2351088" y="4257675"/>
          <p14:tracePt t="16182" x="2409825" y="4257675"/>
          <p14:tracePt t="16199" x="2486025" y="4252913"/>
          <p14:tracePt t="16215" x="2513013" y="4252913"/>
          <p14:tracePt t="16232" x="2524125" y="4252913"/>
          <p14:tracePt t="16249" x="2528888" y="4252913"/>
          <p14:tracePt t="16265" x="2535238" y="4257675"/>
          <p14:tracePt t="16282" x="2540000" y="4264025"/>
          <p14:tracePt t="16372" x="2535238" y="4264025"/>
          <p14:tracePt t="16392" x="2528888" y="4264025"/>
          <p14:tracePt t="16402" x="2524125" y="4268788"/>
          <p14:tracePt t="16415" x="2517775" y="4268788"/>
          <p14:tracePt t="16432" x="2513013" y="4268788"/>
          <p14:tracePt t="17642" x="2517775" y="4225925"/>
          <p14:tracePt t="17655" x="2524125" y="4183063"/>
          <p14:tracePt t="17666" x="2535238" y="4129088"/>
          <p14:tracePt t="17682" x="2578100" y="3929063"/>
          <p14:tracePt t="17699" x="2636838" y="3706813"/>
          <p14:tracePt t="17715" x="2659063" y="3632200"/>
          <p14:tracePt t="17749" x="2805113" y="3333750"/>
          <p14:tracePt t="17782" x="3086100" y="3005138"/>
          <p14:tracePt t="17799" x="3140075" y="2967038"/>
          <p14:tracePt t="17816" x="3151188" y="2960688"/>
          <p14:tracePt t="17832" x="3171825" y="2960688"/>
          <p14:tracePt t="17848" x="3182938" y="2955925"/>
          <p14:tracePt t="17865" x="3232150" y="2951163"/>
          <p14:tracePt t="17882" x="3333750" y="2940050"/>
          <p14:tracePt t="17898" x="3405188" y="2933700"/>
          <p14:tracePt t="17915" x="3594100" y="2924175"/>
          <p14:tracePt t="17932" x="3722688" y="2874963"/>
          <p14:tracePt t="17949" x="3756025" y="2859088"/>
          <p14:tracePt t="17965" x="3778250" y="2825750"/>
          <p14:tracePt t="17982" x="3787775" y="2805113"/>
          <p14:tracePt t="17999" x="3810000" y="2778125"/>
          <p14:tracePt t="18015" x="3895725" y="2733675"/>
          <p14:tracePt t="18032" x="3994150" y="2701925"/>
          <p14:tracePt t="18049" x="4059238" y="2670175"/>
          <p14:tracePt t="18065" x="4160838" y="2625725"/>
          <p14:tracePt t="18082" x="4306888" y="2566988"/>
          <p14:tracePt t="18098" x="4410075" y="2535238"/>
          <p14:tracePt t="18115" x="4495800" y="2490788"/>
          <p14:tracePt t="18132" x="4583113" y="2459038"/>
          <p14:tracePt t="18149" x="4594225" y="2447925"/>
          <p14:tracePt t="18165" x="4610100" y="2443163"/>
          <p14:tracePt t="18200" x="4610100" y="2436813"/>
          <p14:tracePt t="18272" x="4610100" y="2432050"/>
          <p14:tracePt t="18321" x="4603750" y="2432050"/>
          <p14:tracePt t="18331" x="4598988" y="2436813"/>
          <p14:tracePt t="18340" x="4594225" y="2436813"/>
          <p14:tracePt t="18350" x="4587875" y="2436813"/>
          <p14:tracePt t="18365" x="4583113" y="2436813"/>
          <p14:tracePt t="18382" x="4560888" y="2436813"/>
          <p14:tracePt t="18399" x="4506913" y="2452688"/>
          <p14:tracePt t="18415" x="4437063" y="2470150"/>
          <p14:tracePt t="18432" x="4344988" y="2490788"/>
          <p14:tracePt t="18449" x="4241800" y="2490788"/>
          <p14:tracePt t="18465" x="4221163" y="2490788"/>
          <p14:tracePt t="18482" x="4156075" y="2463800"/>
          <p14:tracePt t="18499" x="4113213" y="2409825"/>
          <p14:tracePt t="18515" x="4095750" y="2382838"/>
          <p14:tracePt t="18532" x="4075113" y="2317750"/>
          <p14:tracePt t="18549" x="4075113" y="2297113"/>
          <p14:tracePt t="18565" x="4075113" y="2259013"/>
          <p14:tracePt t="18581" x="4079875" y="2232025"/>
          <p14:tracePt t="18599" x="4090988" y="2216150"/>
          <p14:tracePt t="18615" x="4095750" y="2209800"/>
          <p14:tracePt t="18632" x="4106863" y="2209800"/>
          <p14:tracePt t="18665" x="4106863" y="2205038"/>
          <p14:tracePt t="18700" x="4113213" y="2205038"/>
          <p14:tracePt t="18720" x="4117975" y="2205038"/>
          <p14:tracePt t="18730" x="4133850" y="2205038"/>
          <p14:tracePt t="18740" x="4140200" y="2205038"/>
          <p14:tracePt t="18749" x="4144963" y="2209800"/>
          <p14:tracePt t="18765" x="4149725" y="2209800"/>
          <p14:tracePt t="18782" x="4160838" y="2220913"/>
          <p14:tracePt t="18799" x="4187825" y="2236788"/>
          <p14:tracePt t="18815" x="4210050" y="2254250"/>
          <p14:tracePt t="18832" x="4237038" y="2270125"/>
          <p14:tracePt t="18849" x="4252913" y="2290763"/>
          <p14:tracePt t="18865" x="4259263" y="2297113"/>
          <p14:tracePt t="18882" x="4259263" y="2301875"/>
          <p14:tracePt t="18898" x="4259263" y="2308225"/>
          <p14:tracePt t="18932" x="4264025" y="2312988"/>
          <p14:tracePt t="19444" x="4268788" y="2312988"/>
          <p14:tracePt t="19450" x="4275138" y="2317750"/>
          <p14:tracePt t="19466" x="4275138" y="2324100"/>
          <p14:tracePt t="19711" x="4275138" y="2335213"/>
          <p14:tracePt t="19721" x="4264025" y="2366963"/>
          <p14:tracePt t="19733" x="4230688" y="2432050"/>
          <p14:tracePt t="19750" x="4183063" y="2517775"/>
          <p14:tracePt t="19767" x="4129088" y="2598738"/>
          <p14:tracePt t="19770" x="4102100" y="2659063"/>
          <p14:tracePt t="19782" x="4037013" y="2762250"/>
          <p14:tracePt t="19816" x="3805238" y="3021013"/>
          <p14:tracePt t="19849" x="3551238" y="3214688"/>
          <p14:tracePt t="19866" x="3468688" y="3275013"/>
          <p14:tracePt t="19882" x="3382963" y="3355975"/>
          <p14:tracePt t="19899" x="3270250" y="3452813"/>
          <p14:tracePt t="19915" x="3225800" y="3490913"/>
          <p14:tracePt t="19932" x="3074988" y="3578225"/>
          <p14:tracePt t="19949" x="2960688" y="3641725"/>
          <p14:tracePt t="19965" x="2940050" y="3668713"/>
          <p14:tracePt t="19982" x="2879725" y="3717925"/>
          <p14:tracePt t="19999" x="2825750" y="3771900"/>
          <p14:tracePt t="20015" x="2805113" y="3794125"/>
          <p14:tracePt t="20032" x="2674938" y="3879850"/>
          <p14:tracePt t="20049" x="2540000" y="3960813"/>
          <p14:tracePt t="20066" x="2508250" y="3976688"/>
          <p14:tracePt t="20082" x="2432050" y="4010025"/>
          <p14:tracePt t="20099" x="2362200" y="4037013"/>
          <p14:tracePt t="20115" x="2317750" y="4059238"/>
          <p14:tracePt t="20132" x="2189163" y="4086225"/>
          <p14:tracePt t="20149" x="2139950" y="4086225"/>
          <p14:tracePt t="20165" x="2112963" y="4090988"/>
          <p14:tracePt t="20182" x="2101850" y="4090988"/>
          <p14:tracePt t="20199" x="2085975" y="4090988"/>
          <p14:tracePt t="20215" x="2027238" y="4090988"/>
          <p14:tracePt t="20232" x="1908175" y="4090988"/>
          <p14:tracePt t="20249" x="1793875" y="4102100"/>
          <p14:tracePt t="20265" x="1708150" y="4102100"/>
          <p14:tracePt t="20283" x="1701800" y="4102100"/>
          <p14:tracePt t="20330" x="1701800" y="4095750"/>
          <p14:tracePt t="20423" x="1701800" y="4090988"/>
          <p14:tracePt t="20611" x="1708150" y="4086225"/>
          <p14:tracePt t="20622" x="1816100" y="4068763"/>
          <p14:tracePt t="20633" x="1993900" y="4041775"/>
          <p14:tracePt t="20649" x="2312988" y="4010025"/>
          <p14:tracePt t="20665" x="2436813" y="3998913"/>
          <p14:tracePt t="20698" x="2832100" y="3983038"/>
          <p14:tracePt t="20732" x="3106738" y="4037013"/>
          <p14:tracePt t="20749" x="3160713" y="4048125"/>
          <p14:tracePt t="20765" x="3313113" y="4059238"/>
          <p14:tracePt t="20782" x="3405188" y="4064000"/>
          <p14:tracePt t="20799" x="3436938" y="4064000"/>
          <p14:tracePt t="20815" x="3463925" y="4086225"/>
          <p14:tracePt t="20832" x="3468688" y="4102100"/>
          <p14:tracePt t="20849" x="3475038" y="4113213"/>
          <p14:tracePt t="20865" x="3475038" y="4122738"/>
          <p14:tracePt t="20882" x="3463925" y="4160838"/>
          <p14:tracePt t="20899" x="3432175" y="4194175"/>
          <p14:tracePt t="20915" x="3367088" y="4241800"/>
          <p14:tracePt t="20932" x="3302000" y="4284663"/>
          <p14:tracePt t="20948" x="3275013" y="4302125"/>
          <p14:tracePt t="20965" x="3171825" y="4344988"/>
          <p14:tracePt t="20982" x="3021013" y="4371975"/>
          <p14:tracePt t="20998" x="2951163" y="4383088"/>
          <p14:tracePt t="21015" x="2762250" y="4403725"/>
          <p14:tracePt t="21032" x="2609850" y="4403725"/>
          <p14:tracePt t="21049" x="2571750" y="4403725"/>
          <p14:tracePt t="21066" x="2490788" y="4394200"/>
          <p14:tracePt t="21082" x="2416175" y="4340225"/>
          <p14:tracePt t="21099" x="2366963" y="4284663"/>
          <p14:tracePt t="21115" x="2308225" y="4225925"/>
          <p14:tracePt t="21132" x="2232025" y="4113213"/>
          <p14:tracePt t="21149" x="2216150" y="4068763"/>
          <p14:tracePt t="21165" x="2200275" y="3949700"/>
          <p14:tracePt t="21182" x="2200275" y="3852863"/>
          <p14:tracePt t="21199" x="2232025" y="3776663"/>
          <p14:tracePt t="21215" x="2274888" y="3675063"/>
          <p14:tracePt t="21232" x="2324100" y="3609975"/>
          <p14:tracePt t="21249" x="2382838" y="3560763"/>
          <p14:tracePt t="21265" x="2497138" y="3495675"/>
          <p14:tracePt t="21282" x="2659063" y="3414713"/>
          <p14:tracePt t="21299" x="2863850" y="3367088"/>
          <p14:tracePt t="21316" x="2951163" y="3355975"/>
          <p14:tracePt t="21332" x="3155950" y="3344863"/>
          <p14:tracePt t="21349" x="3263900" y="3367088"/>
          <p14:tracePt t="21365" x="3270250" y="3378200"/>
          <p14:tracePt t="21382" x="3275013" y="3436938"/>
          <p14:tracePt t="21399" x="3286125" y="3459163"/>
          <p14:tracePt t="21415" x="3355975" y="3567113"/>
          <p14:tracePt t="21432" x="3490913" y="3740150"/>
          <p14:tracePt t="21448" x="3517900" y="3783013"/>
          <p14:tracePt t="21465" x="3540125" y="3890963"/>
          <p14:tracePt t="21482" x="3517900" y="3983038"/>
          <p14:tracePt t="21498" x="3490913" y="4021138"/>
          <p14:tracePt t="21515" x="3382963" y="4133850"/>
          <p14:tracePt t="21532" x="3270250" y="4210050"/>
          <p14:tracePt t="21548" x="3214688" y="4230688"/>
          <p14:tracePt t="21565" x="3086100" y="4237038"/>
          <p14:tracePt t="21582" x="3005138" y="4248150"/>
          <p14:tracePt t="21599" x="2982913" y="4248150"/>
          <p14:tracePt t="21615" x="2978150" y="4252913"/>
          <p14:tracePt t="22493" x="2978150" y="4257675"/>
          <p14:tracePt t="22511" x="2978150" y="4264025"/>
          <p14:tracePt t="22581" x="2955925" y="4268788"/>
          <p14:tracePt t="22590" x="2870200" y="4284663"/>
          <p14:tracePt t="22600" x="2778125" y="4318000"/>
          <p14:tracePt t="22632" x="2578100" y="4367213"/>
          <p14:tracePt t="22666" x="2416175" y="4421188"/>
          <p14:tracePt t="22682" x="2308225" y="4448175"/>
          <p14:tracePt t="22699" x="2200275" y="4464050"/>
          <p14:tracePt t="22715" x="2097088" y="4484688"/>
          <p14:tracePt t="22732" x="1908175" y="4495800"/>
          <p14:tracePt t="22749" x="1804988" y="4511675"/>
          <p14:tracePt t="22765" x="1739900" y="4522788"/>
          <p14:tracePt t="22782" x="1658938" y="4522788"/>
          <p14:tracePt t="22800" x="1555750" y="4533900"/>
          <p14:tracePt t="22816" x="1481138" y="4533900"/>
          <p14:tracePt t="22832" x="1389063" y="4533900"/>
          <p14:tracePt t="22849" x="1285875" y="4533900"/>
          <p14:tracePt t="22866" x="1274763" y="4533900"/>
          <p14:tracePt t="22882" x="1254125" y="4533900"/>
          <p14:tracePt t="22915" x="1247775" y="4533900"/>
          <p14:tracePt t="23773" x="1258888" y="4533900"/>
          <p14:tracePt t="23788" x="1270000" y="4533900"/>
          <p14:tracePt t="23800" x="1292225" y="4533900"/>
          <p14:tracePt t="23816" x="1296988" y="4533900"/>
          <p14:tracePt t="23832" x="1312863" y="4533900"/>
          <p14:tracePt t="23865" x="1362075" y="4538663"/>
          <p14:tracePt t="23899" x="1508125" y="4538663"/>
          <p14:tracePt t="23915" x="1539875" y="4545013"/>
          <p14:tracePt t="23932" x="1631950" y="4556125"/>
          <p14:tracePt t="23948" x="1670050" y="4556125"/>
          <p14:tracePt t="23965" x="1773238" y="4556125"/>
          <p14:tracePt t="23982" x="1901825" y="4549775"/>
          <p14:tracePt t="23998" x="1966913" y="4538663"/>
          <p14:tracePt t="24015" x="2200275" y="4491038"/>
          <p14:tracePt t="24032" x="2459038" y="4457700"/>
          <p14:tracePt t="24049" x="2625725" y="4457700"/>
          <p14:tracePt t="24065" x="2713038" y="4464050"/>
          <p14:tracePt t="24082" x="2798763" y="4484688"/>
          <p14:tracePt t="24099" x="2874963" y="4484688"/>
          <p14:tracePt t="24115" x="3025775" y="4479925"/>
          <p14:tracePt t="24132" x="3275013" y="4448175"/>
          <p14:tracePt t="24148" x="3452813" y="4425950"/>
          <p14:tracePt t="24165" x="3659188" y="4403725"/>
          <p14:tracePt t="24182" x="3821113" y="4394200"/>
          <p14:tracePt t="24199" x="3902075" y="4394200"/>
          <p14:tracePt t="24215" x="3994150" y="4394200"/>
          <p14:tracePt t="24232" x="4122738" y="4394200"/>
          <p14:tracePt t="24248" x="4183063" y="4394200"/>
          <p14:tracePt t="24265" x="4425950" y="4387850"/>
          <p14:tracePt t="24282" x="4814888" y="4387850"/>
          <p14:tracePt t="24299" x="4987925" y="4387850"/>
          <p14:tracePt t="24315" x="5019675" y="4387850"/>
          <p14:tracePt t="24332" x="5068888" y="4387850"/>
          <p14:tracePt t="24348" x="5080000" y="4387850"/>
          <p14:tracePt t="24365" x="5160963" y="4387850"/>
          <p14:tracePt t="24382" x="5302250" y="4387850"/>
          <p14:tracePt t="24398" x="5365750" y="4398963"/>
          <p14:tracePt t="24415" x="5599113" y="4414838"/>
          <p14:tracePt t="24432" x="5810250" y="4414838"/>
          <p14:tracePt t="24449" x="5900738" y="4414838"/>
          <p14:tracePt t="24465" x="5938838" y="4414838"/>
          <p14:tracePt t="24482" x="5945188" y="4414838"/>
          <p14:tracePt t="24499" x="5949950" y="4414838"/>
          <p14:tracePt t="24515" x="5965825" y="4414838"/>
          <p14:tracePt t="24532" x="5988050" y="4414838"/>
          <p14:tracePt t="24565" x="5988050" y="4410075"/>
          <p14:tracePt t="26540" x="5965825" y="4410075"/>
          <p14:tracePt t="26550" x="5918200" y="4414838"/>
          <p14:tracePt t="26559" x="5792788" y="4448175"/>
          <p14:tracePt t="26570" x="5230813" y="4594225"/>
          <p14:tracePt t="26582" x="4929188" y="4652963"/>
          <p14:tracePt t="26599" x="4679950" y="4695825"/>
          <p14:tracePt t="26632" x="4259263" y="4772025"/>
          <p14:tracePt t="26665" x="4187825" y="4756150"/>
          <p14:tracePt t="26682" x="3922713" y="4733925"/>
          <p14:tracePt t="26698" x="3767138" y="4722813"/>
          <p14:tracePt t="26715" x="3275013" y="4722813"/>
          <p14:tracePt t="26732" x="3063875" y="4722813"/>
          <p14:tracePt t="26749" x="3032125" y="4722813"/>
          <p14:tracePt t="26765" x="3021013" y="4722813"/>
          <p14:tracePt t="26790" x="3016250" y="4722813"/>
          <p14:tracePt t="26800" x="3016250" y="4718050"/>
          <p14:tracePt t="26815" x="3005138" y="4718050"/>
          <p14:tracePt t="26832" x="2960688" y="4711700"/>
          <p14:tracePt t="26848" x="2951163" y="4711700"/>
          <p14:tracePt t="26865" x="2933700" y="4706938"/>
          <p14:tracePt t="26882" x="2928938" y="4706938"/>
          <p14:tracePt t="26992" x="2928938" y="4729163"/>
          <p14:tracePt t="27005" x="2928938" y="4745038"/>
          <p14:tracePt t="27015" x="2933700" y="4756150"/>
          <p14:tracePt t="27032" x="3009900" y="4787900"/>
          <p14:tracePt t="27049" x="3063875" y="4799013"/>
          <p14:tracePt t="27065" x="3252788" y="4810125"/>
          <p14:tracePt t="27082" x="3475038" y="4810125"/>
          <p14:tracePt t="27099" x="3540125" y="4810125"/>
          <p14:tracePt t="27115" x="3659188" y="4810125"/>
          <p14:tracePt t="27132" x="3668713" y="4810125"/>
          <p14:tracePt t="27165" x="3668713" y="4803775"/>
          <p14:tracePt t="27181" x="3668713" y="4799013"/>
          <p14:tracePt t="27200" x="3668713" y="4792663"/>
          <p14:tracePt t="27230" x="3648075" y="4799013"/>
          <p14:tracePt t="27240" x="3609975" y="4819650"/>
          <p14:tracePt t="27250" x="3560763" y="4857750"/>
          <p14:tracePt t="27265" x="3506788" y="4884738"/>
          <p14:tracePt t="27282" x="3479800" y="4895850"/>
          <p14:tracePt t="27320" x="3479800" y="4902200"/>
          <p14:tracePt t="31914" x="3243263" y="5057775"/>
          <p14:tracePt t="31925" x="3243263" y="5030788"/>
          <p14:tracePt t="31935" x="3248025" y="5010150"/>
          <p14:tracePt t="31950" x="3252788" y="4972050"/>
          <p14:tracePt t="31965" x="3252788" y="4965700"/>
          <p14:tracePt t="31982" x="3252788" y="4956175"/>
          <p14:tracePt t="32015" x="3252788" y="4949825"/>
          <p14:tracePt t="32049" x="3252788" y="4945063"/>
          <p14:tracePt t="32082" x="3259138" y="4945063"/>
          <p14:tracePt t="32099" x="3263900" y="4945063"/>
          <p14:tracePt t="32115" x="3270250" y="4949825"/>
          <p14:tracePt t="32160" x="3275013" y="4956175"/>
          <p14:tracePt t="32181" x="3286125" y="4965700"/>
          <p14:tracePt t="32191" x="3317875" y="4972050"/>
          <p14:tracePt t="32200" x="3405188" y="4972050"/>
          <p14:tracePt t="32215" x="3529013" y="4972050"/>
          <p14:tracePt t="32232" x="3787775" y="4972050"/>
          <p14:tracePt t="32248" x="3890963" y="4972050"/>
          <p14:tracePt t="32265" x="3956050" y="4972050"/>
          <p14:tracePt t="32282" x="3983038" y="4960938"/>
          <p14:tracePt t="32299" x="3987800" y="4960938"/>
          <p14:tracePt t="32452" x="3994150" y="4960938"/>
          <p14:tracePt t="32602" x="4037013" y="4956175"/>
          <p14:tracePt t="32612" x="4079875" y="4945063"/>
          <p14:tracePt t="32622" x="4095750" y="4945063"/>
          <p14:tracePt t="32632" x="4129088" y="4945063"/>
          <p14:tracePt t="32648" x="4167188" y="4945063"/>
          <p14:tracePt t="32665" x="4198938" y="4949825"/>
          <p14:tracePt t="32682" x="4203700" y="4965700"/>
          <p14:tracePt t="32698" x="4210050" y="4972050"/>
          <p14:tracePt t="32715" x="4210050" y="4976813"/>
          <p14:tracePt t="35762" x="4210050" y="4983163"/>
          <p14:tracePt t="35781" x="4210050" y="4987925"/>
          <p14:tracePt t="35931" x="4210050" y="4992688"/>
          <p14:tracePt t="35950" x="4210050" y="4999038"/>
          <p14:tracePt t="35960" x="4210050" y="5003800"/>
          <p14:tracePt t="35970" x="4203700" y="5010150"/>
          <p14:tracePt t="35982" x="4198938" y="5010150"/>
          <p14:tracePt t="35999" x="4198938" y="5014913"/>
          <p14:tracePt t="36031" x="4225925" y="5091113"/>
          <p14:tracePt t="36065" x="4149725" y="5129213"/>
          <p14:tracePt t="36082" x="4059238" y="5156200"/>
          <p14:tracePt t="36099" x="3983038" y="5172075"/>
          <p14:tracePt t="36115" x="3895725" y="5199063"/>
          <p14:tracePt t="36132" x="3756025" y="5230813"/>
          <p14:tracePt t="36149" x="3702050" y="5237163"/>
          <p14:tracePt t="36165" x="3517900" y="5280025"/>
          <p14:tracePt t="36182" x="3306763" y="5291138"/>
          <p14:tracePt t="36199" x="3232150" y="5295900"/>
          <p14:tracePt t="36216" x="3063875" y="5307013"/>
          <p14:tracePt t="36232" x="2924175" y="5327650"/>
          <p14:tracePt t="36249" x="2879725" y="5334000"/>
          <p14:tracePt t="36265" x="2809875" y="5349875"/>
          <p14:tracePt t="36282" x="2805113" y="5349875"/>
          <p14:tracePt t="36490" x="2805113" y="5345113"/>
          <p14:tracePt t="43396" x="2917825" y="5734050"/>
          <p14:tracePt t="43408" x="2960688" y="5815013"/>
          <p14:tracePt t="43416" x="2978150" y="5846763"/>
          <p14:tracePt t="43432" x="3021013" y="5922963"/>
          <p14:tracePt t="43449" x="3021013" y="5927725"/>
          <p14:tracePt t="43498" x="3021013" y="5922963"/>
          <p14:tracePt t="43532" x="3052763" y="5911850"/>
          <p14:tracePt t="43549" x="3059113" y="5911850"/>
          <p14:tracePt t="43565" x="3070225" y="5918200"/>
          <p14:tracePt t="43582" x="3086100" y="5945188"/>
          <p14:tracePt t="43598" x="3086100" y="5949950"/>
          <p14:tracePt t="43615" x="3097213" y="5965825"/>
          <p14:tracePt t="43632" x="3106738" y="5976938"/>
          <p14:tracePt t="43665" x="3113088" y="5976938"/>
          <p14:tracePt t="43753" x="3117850" y="5976938"/>
          <p14:tracePt t="43766" x="3128963" y="5981700"/>
          <p14:tracePt t="43783" x="3151188" y="5981700"/>
          <p14:tracePt t="43798" x="3167063" y="5988050"/>
          <p14:tracePt t="43816" x="3221038" y="5988050"/>
          <p14:tracePt t="43833" x="3324225" y="5976938"/>
          <p14:tracePt t="43849" x="3432175" y="5949950"/>
          <p14:tracePt t="43865" x="3459163" y="5934075"/>
          <p14:tracePt t="43882" x="3556000" y="5911850"/>
          <p14:tracePt t="43899" x="3598863" y="5900738"/>
          <p14:tracePt t="43915" x="3778250" y="5873750"/>
          <p14:tracePt t="43932" x="3983038" y="5862638"/>
          <p14:tracePt t="43949" x="4041775" y="5862638"/>
          <p14:tracePt t="43965" x="4160838" y="5862638"/>
          <p14:tracePt t="43982" x="4187825" y="5868988"/>
          <p14:tracePt t="43998" x="4194175" y="5868988"/>
          <p14:tracePt t="44292" x="4203700" y="5880100"/>
          <p14:tracePt t="44303" x="4214813" y="5880100"/>
          <p14:tracePt t="44317" x="4225925" y="5891213"/>
          <p14:tracePt t="44332" x="4252913" y="5895975"/>
          <p14:tracePt t="44349" x="4259263" y="5895975"/>
          <p14:tracePt t="44365" x="4279900" y="5895975"/>
          <p14:tracePt t="44381" x="4306888" y="5895975"/>
          <p14:tracePt t="44398" x="4318000" y="5895975"/>
          <p14:tracePt t="44415" x="4356100" y="5895975"/>
          <p14:tracePt t="44432" x="4414838" y="5895975"/>
          <p14:tracePt t="44448" x="4452938" y="5895975"/>
          <p14:tracePt t="44465" x="4518025" y="5895975"/>
          <p14:tracePt t="44482" x="4587875" y="5895975"/>
          <p14:tracePt t="44498" x="4648200" y="5895975"/>
          <p14:tracePt t="44515" x="4718050" y="5895975"/>
          <p14:tracePt t="44532" x="4765675" y="5895975"/>
          <p14:tracePt t="44548" x="4772025" y="5895975"/>
          <p14:tracePt t="44565" x="4776788" y="5895975"/>
          <p14:tracePt t="44582" x="4794250" y="5895975"/>
          <p14:tracePt t="44599" x="4799013" y="5895975"/>
          <p14:tracePt t="44615" x="4830763" y="5895975"/>
          <p14:tracePt t="44632" x="4852988" y="5895975"/>
          <p14:tracePt t="44648" x="4857750" y="5895975"/>
          <p14:tracePt t="44665" x="4868863" y="5895975"/>
          <p14:tracePt t="44682" x="4879975" y="5895975"/>
          <p14:tracePt t="44698" x="4884738" y="5895975"/>
          <p14:tracePt t="44715" x="4891088" y="5895975"/>
          <p14:tracePt t="44731" x="4895850" y="5895975"/>
          <p14:tracePt t="44765" x="4902200" y="5895975"/>
          <p14:tracePt t="45140" x="4891088" y="5895975"/>
          <p14:tracePt t="45149" x="4772025" y="5938838"/>
          <p14:tracePt t="45160" x="4668838" y="5954713"/>
          <p14:tracePt t="45170" x="4556125" y="5976938"/>
          <p14:tracePt t="45182" x="4356100" y="6015038"/>
          <p14:tracePt t="45198" x="4241800" y="6035675"/>
          <p14:tracePt t="45231" x="3760788" y="6026150"/>
          <p14:tracePt t="45264" x="3663950" y="5965825"/>
          <p14:tracePt t="45281" x="3587750" y="5900738"/>
          <p14:tracePt t="45298" x="3540125" y="5873750"/>
          <p14:tracePt t="45315" x="3432175" y="5803900"/>
          <p14:tracePt t="45332" x="3360738" y="5765800"/>
          <p14:tracePt t="45348" x="3333750" y="5734050"/>
          <p14:tracePt t="45365" x="3313113" y="5711825"/>
          <p14:tracePt t="45382" x="3313113" y="5691188"/>
          <p14:tracePt t="45398" x="3324225" y="5653088"/>
          <p14:tracePt t="45415" x="3378200" y="5592763"/>
          <p14:tracePt t="45432" x="3560763" y="5522913"/>
          <p14:tracePt t="45448" x="3717925" y="5511800"/>
          <p14:tracePt t="45465" x="3906838" y="5500688"/>
          <p14:tracePt t="45482" x="4086225" y="5507038"/>
          <p14:tracePt t="45498" x="4140200" y="5522913"/>
          <p14:tracePt t="45515" x="4237038" y="5561013"/>
          <p14:tracePt t="45532" x="4264025" y="5588000"/>
          <p14:tracePt t="45548" x="4264025" y="5592763"/>
          <p14:tracePt t="45701" x="4264025" y="5599113"/>
          <p14:tracePt t="45711" x="4241800" y="5603875"/>
          <p14:tracePt t="45721" x="4187825" y="5619750"/>
          <p14:tracePt t="45732" x="4095750" y="5653088"/>
          <p14:tracePt t="45749" x="3929063" y="5680075"/>
          <p14:tracePt t="45765" x="3836988" y="5691188"/>
          <p14:tracePt t="45782" x="3756025" y="5718175"/>
          <p14:tracePt t="45800" x="3702050" y="5734050"/>
          <p14:tracePt t="45816" x="3690938" y="5738813"/>
          <p14:tracePt t="45832" x="3659188" y="5745163"/>
          <p14:tracePt t="45849" x="3636963" y="5745163"/>
          <p14:tracePt t="45866" x="3605213" y="5749925"/>
          <p14:tracePt t="45882" x="3540125" y="5761038"/>
          <p14:tracePt t="45899" x="3468688" y="5761038"/>
          <p14:tracePt t="45916" x="3459163" y="5765800"/>
          <p14:tracePt t="45932" x="3414713" y="5765800"/>
          <p14:tracePt t="45949" x="3387725" y="5772150"/>
          <p14:tracePt t="45965" x="3324225" y="5772150"/>
          <p14:tracePt t="45982" x="3232150" y="5781675"/>
          <p14:tracePt t="45998" x="3194050" y="5788025"/>
          <p14:tracePt t="46015" x="3113088" y="5788025"/>
          <p14:tracePt t="46032" x="3074988" y="5788025"/>
          <p14:tracePt t="46049" x="3063875" y="5788025"/>
          <p14:tracePt t="46065" x="3032125" y="5788025"/>
          <p14:tracePt t="46082" x="2989263" y="5788025"/>
          <p14:tracePt t="46099" x="2971800" y="5788025"/>
          <p14:tracePt t="46115" x="2917825" y="5792788"/>
          <p14:tracePt t="46132" x="2890838" y="5792788"/>
          <p14:tracePt t="46148" x="2886075" y="5792788"/>
          <p14:tracePt t="46165" x="2879725" y="5792788"/>
          <p14:tracePt t="46181" x="2874963" y="5792788"/>
          <p14:tracePt t="46200" x="2870200" y="5792788"/>
          <p14:tracePt t="46215" x="2863850" y="5792788"/>
          <p14:tracePt t="46354" x="2852738" y="5808663"/>
          <p14:tracePt t="46367" x="2847975" y="5819775"/>
          <p14:tracePt t="46382" x="2825750" y="5868988"/>
          <p14:tracePt t="46399" x="2825750" y="5884863"/>
          <p14:tracePt t="46415" x="2820988" y="5900738"/>
          <p14:tracePt t="46432" x="2820988" y="5907088"/>
          <p14:tracePt t="46448" x="2820988" y="5911850"/>
          <p14:tracePt t="46563" x="2816225" y="5911850"/>
          <p14:tracePt t="47380" x="2825750" y="5911850"/>
          <p14:tracePt t="47390" x="2940050" y="5911850"/>
          <p14:tracePt t="47400" x="3128963" y="5911850"/>
          <p14:tracePt t="47416" x="3225800" y="5911850"/>
          <p14:tracePt t="47432" x="3463925" y="5911850"/>
          <p14:tracePt t="47450" x="3621088" y="5907088"/>
          <p14:tracePt t="47465" x="3648075" y="5907088"/>
          <p14:tracePt t="47498" x="3652838" y="5907088"/>
          <p14:tracePt t="47570" x="3659188" y="5907088"/>
          <p14:tracePt t="49182" x="3632200" y="5918200"/>
          <p14:tracePt t="49194" x="3609975" y="5927725"/>
          <p14:tracePt t="49202" x="3529013" y="5965825"/>
          <p14:tracePt t="49216" x="3459163" y="5988050"/>
          <p14:tracePt t="49232" x="3432175" y="6003925"/>
          <p14:tracePt t="49248" x="3421063" y="6003925"/>
          <p14:tracePt t="49281" x="3414713" y="6003925"/>
          <p14:tracePt t="49316" x="3324225" y="5999163"/>
          <p14:tracePt t="49332" x="3182938" y="5988050"/>
          <p14:tracePt t="49349" x="3128963" y="5988050"/>
          <p14:tracePt t="49365" x="3052763" y="5981700"/>
          <p14:tracePt t="49382" x="3025775" y="5981700"/>
          <p14:tracePt t="49420" x="3025775" y="5976938"/>
          <p14:tracePt t="49693" x="3048000" y="5965825"/>
          <p14:tracePt t="49703" x="3182938" y="5954713"/>
          <p14:tracePt t="49716" x="3297238" y="5954713"/>
          <p14:tracePt t="49732" x="3371850" y="5954713"/>
          <p14:tracePt t="49749" x="3387725" y="5954713"/>
          <p14:tracePt t="49882" x="3394075" y="5954713"/>
          <p14:tracePt t="49902" x="3398838" y="5954713"/>
          <p14:tracePt t="49921" x="3405188" y="5954713"/>
          <p14:tracePt t="49981" x="3409950" y="5954713"/>
          <p14:tracePt t="50000" x="3421063" y="5954713"/>
          <p14:tracePt t="50010" x="3425825" y="5954713"/>
          <p14:tracePt t="50020" x="3448050" y="5954713"/>
          <p14:tracePt t="50032" x="3497263" y="5954713"/>
          <p14:tracePt t="50048" x="3517900" y="5954713"/>
          <p14:tracePt t="50066" x="3567113" y="5949950"/>
          <p14:tracePt t="50082" x="3582988" y="5949950"/>
          <p14:tracePt t="50099" x="3582988" y="5945188"/>
          <p14:tracePt t="50115" x="3614738" y="5945188"/>
          <p14:tracePt t="50132" x="3668713" y="5934075"/>
          <p14:tracePt t="50149" x="3706813" y="5918200"/>
          <p14:tracePt t="50165" x="3756025" y="5907088"/>
          <p14:tracePt t="50182" x="3836988" y="5900738"/>
          <p14:tracePt t="50199" x="3879850" y="5895975"/>
          <p14:tracePt t="50215" x="3917950" y="5895975"/>
          <p14:tracePt t="50232" x="3929063" y="5895975"/>
          <p14:tracePt t="50265" x="3940175" y="5895975"/>
          <p14:tracePt t="50282" x="3949700" y="5895975"/>
          <p14:tracePt t="50299" x="3971925" y="5895975"/>
          <p14:tracePt t="50316" x="3998913" y="5895975"/>
          <p14:tracePt t="50332" x="4021138" y="5895975"/>
          <p14:tracePt t="50349" x="4025900" y="5895975"/>
          <p14:tracePt t="50366" x="4037013" y="5895975"/>
          <p14:tracePt t="50382" x="4041775" y="5891213"/>
          <p14:tracePt t="50416" x="4059238" y="5891213"/>
          <p14:tracePt t="50432" x="4133850" y="5891213"/>
          <p14:tracePt t="50449" x="4160838" y="5891213"/>
          <p14:tracePt t="50465" x="4286250" y="5891213"/>
          <p14:tracePt t="50482" x="4457700" y="5891213"/>
          <p14:tracePt t="50499" x="4522788" y="5891213"/>
          <p14:tracePt t="50515" x="4772025" y="5891213"/>
          <p14:tracePt t="50532" x="4960938" y="5880100"/>
          <p14:tracePt t="50549" x="5014913" y="5880100"/>
          <p14:tracePt t="50566" x="5129213" y="5880100"/>
          <p14:tracePt t="50582" x="5219700" y="5868988"/>
          <p14:tracePt t="50599" x="5273675" y="5868988"/>
          <p14:tracePt t="50616" x="5329238" y="5868988"/>
          <p14:tracePt t="50632" x="5360988" y="5868988"/>
          <p14:tracePt t="50648" x="5383213" y="5862638"/>
          <p14:tracePt t="50665" x="5410200" y="5862638"/>
          <p14:tracePt t="50682" x="5430838" y="5862638"/>
          <p14:tracePt t="50699" x="5457825" y="5862638"/>
          <p14:tracePt t="50715" x="5491163" y="5862638"/>
          <p14:tracePt t="50732" x="5572125" y="5862638"/>
          <p14:tracePt t="50748" x="5630863" y="5862638"/>
          <p14:tracePt t="50765" x="5711825" y="5862638"/>
          <p14:tracePt t="50781" x="5810250" y="5862638"/>
          <p14:tracePt t="50799" x="5846763" y="5862638"/>
          <p14:tracePt t="50815" x="5988050" y="5857875"/>
          <p14:tracePt t="50832" x="6154738" y="5853113"/>
          <p14:tracePt t="50849" x="6296025" y="5842000"/>
          <p14:tracePt t="50865" x="6345238" y="5842000"/>
          <p14:tracePt t="50882" x="6527800" y="5819775"/>
          <p14:tracePt t="50898" x="6588125" y="5819775"/>
          <p14:tracePt t="50915" x="6765925" y="5808663"/>
          <p14:tracePt t="50931" x="6858000" y="5803900"/>
          <p14:tracePt t="50948" x="6884988" y="5803900"/>
          <p14:tracePt t="50965" x="6965950" y="5803900"/>
          <p14:tracePt t="50982" x="7051675" y="5792788"/>
          <p14:tracePt t="50998" x="7138988" y="5792788"/>
          <p14:tracePt t="51015" x="7278688" y="5792788"/>
          <p14:tracePt t="51032" x="7343775" y="5792788"/>
          <p14:tracePt t="51049" x="7404100" y="5792788"/>
          <p14:tracePt t="51065" x="7516813" y="5792788"/>
          <p14:tracePt t="51082" x="7620000" y="5792788"/>
          <p14:tracePt t="51098" x="7712075" y="5792788"/>
          <p14:tracePt t="51115" x="7813675" y="5792788"/>
          <p14:tracePt t="51131" x="7966075" y="5792788"/>
          <p14:tracePt t="51148" x="8040688" y="5799138"/>
          <p14:tracePt t="51165" x="8132763" y="5799138"/>
          <p14:tracePt t="51182" x="8177213" y="5803900"/>
          <p14:tracePt t="51198" x="8186738" y="5803900"/>
          <p14:tracePt t="51215" x="8193088" y="5803900"/>
          <p14:tracePt t="51761" x="8197850" y="580390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32329" y="102907"/>
            <a:ext cx="10515600" cy="1073711"/>
          </a:xfrm>
        </p:spPr>
        <p:txBody>
          <a:bodyPr/>
          <a:lstStyle/>
          <a:p>
            <a:r>
              <a:rPr kumimoji="1" lang="en-US" altLang="ja-JP" dirty="0"/>
              <a:t>have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22779" y="1334807"/>
            <a:ext cx="10934700" cy="44003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dirty="0"/>
              <a:t>have + O + </a:t>
            </a:r>
            <a:r>
              <a:rPr lang="ja-JP" altLang="ja-JP" dirty="0">
                <a:solidFill>
                  <a:srgbClr val="0070C0"/>
                </a:solidFill>
              </a:rPr>
              <a:t>原形</a:t>
            </a:r>
            <a:r>
              <a:rPr lang="en-US" altLang="ja-JP" dirty="0">
                <a:solidFill>
                  <a:srgbClr val="0070C0"/>
                </a:solidFill>
              </a:rPr>
              <a:t>/</a:t>
            </a:r>
            <a:r>
              <a:rPr lang="ja-JP" altLang="ja-JP" dirty="0">
                <a:solidFill>
                  <a:srgbClr val="0070C0"/>
                </a:solidFill>
              </a:rPr>
              <a:t>現在分詞 </a:t>
            </a:r>
            <a:r>
              <a:rPr lang="ja-JP" altLang="ja-JP" dirty="0"/>
              <a:t>　「</a:t>
            </a:r>
            <a:r>
              <a:rPr lang="en-US" altLang="ja-JP" dirty="0"/>
              <a:t>O</a:t>
            </a:r>
            <a:r>
              <a:rPr lang="ja-JP" altLang="ja-JP" dirty="0"/>
              <a:t>に</a:t>
            </a:r>
            <a:r>
              <a:rPr lang="ja-JP" altLang="ja-JP" dirty="0" err="1"/>
              <a:t>～させる</a:t>
            </a:r>
            <a:r>
              <a:rPr lang="ja-JP" altLang="ja-JP" dirty="0"/>
              <a:t>、してもらう」</a:t>
            </a:r>
          </a:p>
          <a:p>
            <a:pPr marL="0" indent="0">
              <a:buNone/>
            </a:pPr>
            <a:r>
              <a:rPr lang="en-US" altLang="ja-JP" dirty="0"/>
              <a:t>      I had </a:t>
            </a:r>
            <a:r>
              <a:rPr lang="en-US" altLang="ja-JP" u="sng" dirty="0"/>
              <a:t>my brother</a:t>
            </a:r>
            <a:r>
              <a:rPr lang="en-US" altLang="ja-JP" dirty="0"/>
              <a:t> </a:t>
            </a:r>
            <a:r>
              <a:rPr lang="en-US" altLang="ja-JP" b="1" i="1" dirty="0">
                <a:solidFill>
                  <a:srgbClr val="0070C0"/>
                </a:solidFill>
              </a:rPr>
              <a:t>do</a:t>
            </a:r>
            <a:r>
              <a:rPr lang="en-US" altLang="ja-JP" dirty="0"/>
              <a:t> my homework.</a:t>
            </a:r>
            <a:r>
              <a:rPr lang="ja-JP" altLang="ja-JP" dirty="0"/>
              <a:t>　私は</a:t>
            </a:r>
            <a:r>
              <a:rPr lang="ja-JP" altLang="en-US" dirty="0"/>
              <a:t>兄に</a:t>
            </a:r>
            <a:r>
              <a:rPr lang="ja-JP" altLang="ja-JP" dirty="0"/>
              <a:t>宿題を</a:t>
            </a:r>
            <a:r>
              <a:rPr lang="ja-JP" altLang="en-US" dirty="0"/>
              <a:t>してもらった。</a:t>
            </a:r>
            <a:endParaRPr lang="ja-JP" altLang="ja-JP" dirty="0"/>
          </a:p>
          <a:p>
            <a:pPr marL="0" indent="0">
              <a:buNone/>
            </a:pPr>
            <a:r>
              <a:rPr lang="en-US" altLang="ja-JP" dirty="0"/>
              <a:t>     Who had </a:t>
            </a:r>
            <a:r>
              <a:rPr lang="en-US" altLang="ja-JP" u="sng" dirty="0"/>
              <a:t>the engine</a:t>
            </a:r>
            <a:r>
              <a:rPr lang="en-US" altLang="ja-JP" dirty="0"/>
              <a:t> </a:t>
            </a:r>
            <a:r>
              <a:rPr lang="en-US" altLang="ja-JP" b="1" i="1" dirty="0">
                <a:solidFill>
                  <a:srgbClr val="0070C0"/>
                </a:solidFill>
              </a:rPr>
              <a:t>going</a:t>
            </a:r>
            <a:r>
              <a:rPr lang="en-US" altLang="ja-JP" dirty="0"/>
              <a:t>?</a:t>
            </a:r>
            <a:r>
              <a:rPr lang="ja-JP" altLang="ja-JP" dirty="0"/>
              <a:t>　誰がエンジンをかけっぱなしにしたの。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have + O + </a:t>
            </a:r>
            <a:r>
              <a:rPr lang="ja-JP" altLang="ja-JP" dirty="0">
                <a:solidFill>
                  <a:srgbClr val="FF0000"/>
                </a:solidFill>
              </a:rPr>
              <a:t>過去分詞</a:t>
            </a:r>
            <a:r>
              <a:rPr lang="ja-JP" altLang="ja-JP" dirty="0"/>
              <a:t>　「</a:t>
            </a:r>
            <a:r>
              <a:rPr lang="en-US" altLang="ja-JP" dirty="0"/>
              <a:t>O</a:t>
            </a:r>
            <a:r>
              <a:rPr lang="ja-JP" altLang="ja-JP" dirty="0"/>
              <a:t>を</a:t>
            </a:r>
            <a:r>
              <a:rPr lang="ja-JP" altLang="ja-JP" dirty="0" err="1"/>
              <a:t>～させる</a:t>
            </a:r>
            <a:r>
              <a:rPr lang="ja-JP" altLang="ja-JP" dirty="0"/>
              <a:t>、してもらう」「</a:t>
            </a:r>
            <a:r>
              <a:rPr lang="en-US" altLang="ja-JP" dirty="0"/>
              <a:t>O</a:t>
            </a:r>
            <a:r>
              <a:rPr lang="ja-JP" altLang="ja-JP" dirty="0"/>
              <a:t>を</a:t>
            </a:r>
            <a:r>
              <a:rPr lang="ja-JP" altLang="ja-JP" dirty="0" err="1"/>
              <a:t>～されて</a:t>
            </a:r>
            <a:r>
              <a:rPr lang="ja-JP" altLang="ja-JP" dirty="0"/>
              <a:t>しまう」</a:t>
            </a:r>
          </a:p>
          <a:p>
            <a:pPr marL="0" indent="0">
              <a:buNone/>
            </a:pPr>
            <a:r>
              <a:rPr lang="en-US" altLang="ja-JP" dirty="0"/>
              <a:t>     I had </a:t>
            </a:r>
            <a:r>
              <a:rPr lang="en-US" altLang="ja-JP" u="sng" dirty="0"/>
              <a:t>my homework</a:t>
            </a:r>
            <a:r>
              <a:rPr lang="en-US" altLang="ja-JP" dirty="0"/>
              <a:t> </a:t>
            </a:r>
            <a:r>
              <a:rPr lang="en-US" altLang="ja-JP" b="1" i="1" dirty="0">
                <a:solidFill>
                  <a:srgbClr val="FF0000"/>
                </a:solidFill>
              </a:rPr>
              <a:t>done</a:t>
            </a:r>
            <a:r>
              <a:rPr lang="en-US" altLang="ja-JP" dirty="0"/>
              <a:t> by my brother.  </a:t>
            </a:r>
            <a:r>
              <a:rPr lang="ja-JP" altLang="ja-JP" dirty="0"/>
              <a:t>私は宿題を</a:t>
            </a:r>
            <a:r>
              <a:rPr lang="ja-JP" altLang="en-US" dirty="0"/>
              <a:t>兄に</a:t>
            </a:r>
            <a:r>
              <a:rPr lang="ja-JP" altLang="en-US" b="1" dirty="0">
                <a:solidFill>
                  <a:srgbClr val="FF0000"/>
                </a:solidFill>
              </a:rPr>
              <a:t>して</a:t>
            </a:r>
            <a:r>
              <a:rPr lang="ja-JP" altLang="en-US" dirty="0"/>
              <a:t>もらった。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  </a:t>
            </a:r>
            <a:r>
              <a:rPr lang="en-US" altLang="ja-JP" dirty="0"/>
              <a:t>I had </a:t>
            </a:r>
            <a:r>
              <a:rPr lang="en-US" altLang="ja-JP" u="sng" dirty="0"/>
              <a:t>my wallet</a:t>
            </a:r>
            <a:r>
              <a:rPr lang="en-US" altLang="ja-JP" dirty="0"/>
              <a:t> </a:t>
            </a:r>
            <a:r>
              <a:rPr lang="en-US" altLang="ja-JP" b="1" i="1" dirty="0">
                <a:solidFill>
                  <a:srgbClr val="FF0000"/>
                </a:solidFill>
              </a:rPr>
              <a:t>stolen</a:t>
            </a:r>
            <a:r>
              <a:rPr lang="en-US" altLang="ja-JP" dirty="0"/>
              <a:t>.</a:t>
            </a:r>
            <a:r>
              <a:rPr lang="ja-JP" altLang="ja-JP" dirty="0"/>
              <a:t>　私は財布を盗まれた。（被害を表</a:t>
            </a:r>
            <a:r>
              <a:rPr lang="ja-JP" altLang="en-US" dirty="0"/>
              <a:t>す）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156448" y="3011769"/>
            <a:ext cx="7994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00B0F0"/>
                </a:solidFill>
              </a:rPr>
              <a:t>兄が宿題をする　エンジンが動いている　＝　能動</a:t>
            </a:r>
            <a:endParaRPr kumimoji="1" lang="ja-JP" altLang="en-US" sz="2800" dirty="0">
              <a:solidFill>
                <a:srgbClr val="00B0F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6448" y="5564469"/>
            <a:ext cx="7994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</a:rPr>
              <a:t>宿題がされる、　財布が盗まれる　＝　受動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841442" y="5735171"/>
            <a:ext cx="28160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FF0000"/>
                </a:solidFill>
              </a:rPr>
              <a:t>日本語に惑わされない</a:t>
            </a:r>
          </a:p>
        </p:txBody>
      </p:sp>
      <p:sp>
        <p:nvSpPr>
          <p:cNvPr id="7" name="上矢印 6"/>
          <p:cNvSpPr/>
          <p:nvPr/>
        </p:nvSpPr>
        <p:spPr>
          <a:xfrm>
            <a:off x="10058400" y="4883337"/>
            <a:ext cx="191061" cy="76648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オーディオ 7">
            <a:hlinkClick r:id="" action="ppaction://media"/>
            <a:extLst>
              <a:ext uri="{FF2B5EF4-FFF2-40B4-BE49-F238E27FC236}">
                <a16:creationId xmlns:a16="http://schemas.microsoft.com/office/drawing/2014/main" id="{42F3F6D1-A1E2-489C-AC89-14086DEB8C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1202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229"/>
    </mc:Choice>
    <mc:Fallback>
      <p:transition spd="slow" advTm="127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 animBg="1"/>
    </p:bldLst>
  </p:timing>
  <p:extLst>
    <p:ext uri="{3A86A75C-4F4B-4683-9AE1-C65F6400EC91}">
      <p14:laserTraceLst xmlns:p14="http://schemas.microsoft.com/office/powerpoint/2010/main">
        <p14:tracePtLst>
          <p14:tracePt t="1269" x="5453063" y="4691063"/>
          <p14:tracePt t="1275" x="5145088" y="4484688"/>
          <p14:tracePt t="1290" x="4344988" y="3868738"/>
          <p14:tracePt t="1307" x="4052888" y="3632200"/>
          <p14:tracePt t="1324" x="3259138" y="2890838"/>
          <p14:tracePt t="1340" x="2389188" y="2097088"/>
          <p14:tracePt t="1357" x="2070100" y="1793875"/>
          <p14:tracePt t="1373" x="1292225" y="1016000"/>
          <p14:tracePt t="1407" x="476250" y="238125"/>
          <p14:tracePt t="2202" x="1085850" y="0"/>
          <p14:tracePt t="2210" x="1139825" y="15875"/>
          <p14:tracePt t="2221" x="1184275" y="31750"/>
          <p14:tracePt t="2230" x="1247775" y="53975"/>
          <p14:tracePt t="2241" x="1270000" y="58738"/>
          <p14:tracePt t="2257" x="1308100" y="65088"/>
          <p14:tracePt t="2273" x="1350963" y="80963"/>
          <p14:tracePt t="2307" x="1389063" y="96838"/>
          <p14:tracePt t="2340" x="1409700" y="119063"/>
          <p14:tracePt t="2374" x="1416050" y="119063"/>
          <p14:tracePt t="2485" x="1420813" y="119063"/>
          <p14:tracePt t="2521" x="1431925" y="119063"/>
          <p14:tracePt t="2531" x="1438275" y="119063"/>
          <p14:tracePt t="2542" x="1454150" y="119063"/>
          <p14:tracePt t="2557" x="1481138" y="119063"/>
          <p14:tracePt t="2573" x="1501775" y="130175"/>
          <p14:tracePt t="2590" x="1519238" y="134938"/>
          <p14:tracePt t="2607" x="1535113" y="141288"/>
          <p14:tracePt t="2623" x="1566863" y="161925"/>
          <p14:tracePt t="2640" x="1609725" y="200025"/>
          <p14:tracePt t="2657" x="1643063" y="222250"/>
          <p14:tracePt t="2673" x="1685925" y="249238"/>
          <p14:tracePt t="2690" x="1746250" y="285750"/>
          <p14:tracePt t="2707" x="1766888" y="303213"/>
          <p14:tracePt t="2723" x="1820863" y="339725"/>
          <p14:tracePt t="2740" x="1854200" y="366713"/>
          <p14:tracePt t="2757" x="1863725" y="373063"/>
          <p14:tracePt t="2773" x="1890713" y="400050"/>
          <p14:tracePt t="2790" x="1901825" y="411163"/>
          <p14:tracePt t="3373" x="1924050" y="422275"/>
          <p14:tracePt t="3382" x="1993900" y="476250"/>
          <p14:tracePt t="3390" x="2074863" y="530225"/>
          <p14:tracePt t="3407" x="2117725" y="557213"/>
          <p14:tracePt t="3423" x="2200275" y="615950"/>
          <p14:tracePt t="3440" x="2243138" y="658813"/>
          <p14:tracePt t="3457" x="2254250" y="665163"/>
          <p14:tracePt t="3490" x="2281238" y="676275"/>
          <p14:tracePt t="3523" x="2290763" y="676275"/>
          <p14:tracePt t="3557" x="2308225" y="676275"/>
          <p14:tracePt t="3575" x="2317750" y="676275"/>
          <p14:tracePt t="3703" x="2324100" y="669925"/>
          <p14:tracePt t="3711" x="2335213" y="669925"/>
          <p14:tracePt t="3724" x="2355850" y="669925"/>
          <p14:tracePt t="3740" x="2486025" y="658813"/>
          <p14:tracePt t="3757" x="2551113" y="658813"/>
          <p14:tracePt t="3773" x="2778125" y="658813"/>
          <p14:tracePt t="3790" x="3133725" y="669925"/>
          <p14:tracePt t="3807" x="3209925" y="669925"/>
          <p14:tracePt t="3823" x="3351213" y="676275"/>
          <p14:tracePt t="3840" x="3367088" y="676275"/>
          <p14:tracePt t="5492" x="3367088" y="685800"/>
          <p14:tracePt t="5502" x="3286125" y="746125"/>
          <p14:tracePt t="5513" x="3232150" y="773113"/>
          <p14:tracePt t="5523" x="3133725" y="820738"/>
          <p14:tracePt t="5540" x="3048000" y="865188"/>
          <p14:tracePt t="5557" x="2994025" y="892175"/>
          <p14:tracePt t="5574" x="2928938" y="950913"/>
          <p14:tracePt t="5607" x="2820988" y="1011238"/>
          <p14:tracePt t="5640" x="2447925" y="1112838"/>
          <p14:tracePt t="5673" x="2070100" y="1227138"/>
          <p14:tracePt t="5690" x="1874838" y="1285875"/>
          <p14:tracePt t="5707" x="1820863" y="1301750"/>
          <p14:tracePt t="5723" x="1712913" y="1339850"/>
          <p14:tracePt t="5740" x="1627188" y="1373188"/>
          <p14:tracePt t="5757" x="1593850" y="1382713"/>
          <p14:tracePt t="5773" x="1465263" y="1420813"/>
          <p14:tracePt t="5790" x="1328738" y="1458913"/>
          <p14:tracePt t="5807" x="1301750" y="1465263"/>
          <p14:tracePt t="5823" x="1204913" y="1492250"/>
          <p14:tracePt t="5840" x="1173163" y="1492250"/>
          <p14:tracePt t="5857" x="1166813" y="1492250"/>
          <p14:tracePt t="5874" x="1162050" y="1492250"/>
          <p14:tracePt t="6033" x="1162050" y="1497013"/>
          <p14:tracePt t="6071" x="1166813" y="1501775"/>
          <p14:tracePt t="6081" x="1173163" y="1508125"/>
          <p14:tracePt t="6122" x="1177925" y="1508125"/>
          <p14:tracePt t="6131" x="1238250" y="1508125"/>
          <p14:tracePt t="6142" x="1350963" y="1508125"/>
          <p14:tracePt t="6157" x="1474788" y="1528763"/>
          <p14:tracePt t="6173" x="1746250" y="1600200"/>
          <p14:tracePt t="6190" x="1881188" y="1663700"/>
          <p14:tracePt t="6207" x="1912938" y="1690688"/>
          <p14:tracePt t="6223" x="1935163" y="1708150"/>
          <p14:tracePt t="6954" x="1951038" y="1724025"/>
          <p14:tracePt t="6962" x="1962150" y="1735138"/>
          <p14:tracePt t="6973" x="1966913" y="1751013"/>
          <p14:tracePt t="6990" x="2016125" y="1793875"/>
          <p14:tracePt t="7007" x="2036763" y="1800225"/>
          <p14:tracePt t="7023" x="2144713" y="1789113"/>
          <p14:tracePt t="7040" x="2409825" y="1766888"/>
          <p14:tracePt t="7057" x="2470150" y="1766888"/>
          <p14:tracePt t="7090" x="2632075" y="1746250"/>
          <p14:tracePt t="7124" x="2632075" y="1739900"/>
          <p14:tracePt t="7231" x="2636838" y="1735138"/>
          <p14:tracePt t="7323" x="2636838" y="1728788"/>
          <p14:tracePt t="7942" x="2636838" y="1724025"/>
          <p14:tracePt t="8502" x="2643188" y="1724025"/>
          <p14:tracePt t="8513" x="2679700" y="1724025"/>
          <p14:tracePt t="8522" x="2782888" y="1724025"/>
          <p14:tracePt t="8531" x="3048000" y="1724025"/>
          <p14:tracePt t="8540" x="3382963" y="1724025"/>
          <p14:tracePt t="8557" x="3524250" y="1735138"/>
          <p14:tracePt t="8574" x="3821113" y="1746250"/>
          <p14:tracePt t="8607" x="3949700" y="1766888"/>
          <p14:tracePt t="8640" x="3971925" y="1773238"/>
          <p14:tracePt t="8674" x="3983038" y="1773238"/>
          <p14:tracePt t="8691" x="3994150" y="1773238"/>
          <p14:tracePt t="8707" x="4014788" y="1773238"/>
          <p14:tracePt t="8723" x="4025900" y="1773238"/>
          <p14:tracePt t="8791" x="4025900" y="1766888"/>
          <p14:tracePt t="9422" x="4025900" y="1762125"/>
          <p14:tracePt t="9813" x="4021138" y="1762125"/>
          <p14:tracePt t="9822" x="4014788" y="1762125"/>
          <p14:tracePt t="9832" x="4005263" y="1762125"/>
          <p14:tracePt t="9841" x="3998913" y="1762125"/>
          <p14:tracePt t="9857" x="3994150" y="1762125"/>
          <p14:tracePt t="9873" x="3983038" y="1766888"/>
          <p14:tracePt t="9890" x="3971925" y="1766888"/>
          <p14:tracePt t="9923" x="3949700" y="1778000"/>
          <p14:tracePt t="9957" x="3668713" y="1897063"/>
          <p14:tracePt t="9990" x="3097213" y="2043113"/>
          <p14:tracePt t="10007" x="3021013" y="2054225"/>
          <p14:tracePt t="10023" x="2913063" y="2058988"/>
          <p14:tracePt t="10040" x="2832100" y="2070100"/>
          <p14:tracePt t="10057" x="2809875" y="2074863"/>
          <p14:tracePt t="10073" x="2697163" y="2085975"/>
          <p14:tracePt t="10090" x="2517775" y="2124075"/>
          <p14:tracePt t="10107" x="2355850" y="2151063"/>
          <p14:tracePt t="10123" x="2162175" y="2189163"/>
          <p14:tracePt t="10140" x="2058988" y="2216150"/>
          <p14:tracePt t="10157" x="2000250" y="2232025"/>
          <p14:tracePt t="10173" x="1939925" y="2259013"/>
          <p14:tracePt t="10190" x="1917700" y="2263775"/>
          <p14:tracePt t="10207" x="1901825" y="2270125"/>
          <p14:tracePt t="10223" x="1881188" y="2274888"/>
          <p14:tracePt t="10240" x="1843088" y="2290763"/>
          <p14:tracePt t="10257" x="1827213" y="2290763"/>
          <p14:tracePt t="10273" x="1782763" y="2301875"/>
          <p14:tracePt t="10290" x="1755775" y="2312988"/>
          <p14:tracePt t="10306" x="1751013" y="2317750"/>
          <p14:tracePt t="10474" x="1751013" y="2324100"/>
          <p14:tracePt t="10482" x="1751013" y="2328863"/>
          <p14:tracePt t="10492" x="1755775" y="2328863"/>
          <p14:tracePt t="10507" x="1762125" y="2335213"/>
          <p14:tracePt t="10523" x="1773238" y="2339975"/>
          <p14:tracePt t="10540" x="1782763" y="2339975"/>
          <p14:tracePt t="10557" x="1793875" y="2339975"/>
          <p14:tracePt t="10574" x="1901825" y="2335213"/>
          <p14:tracePt t="10590" x="2097088" y="2312988"/>
          <p14:tracePt t="10607" x="2232025" y="2301875"/>
          <p14:tracePt t="10623" x="2351088" y="2297113"/>
          <p14:tracePt t="10640" x="2405063" y="2297113"/>
          <p14:tracePt t="10657" x="2409825" y="2297113"/>
          <p14:tracePt t="10711" x="2416175" y="2297113"/>
          <p14:tracePt t="10741" x="2420938" y="2297113"/>
          <p14:tracePt t="10752" x="2425700" y="2297113"/>
          <p14:tracePt t="10771" x="2432050" y="2297113"/>
          <p14:tracePt t="10782" x="2443163" y="2297113"/>
          <p14:tracePt t="10792" x="2459038" y="2297113"/>
          <p14:tracePt t="10807" x="2470150" y="2297113"/>
          <p14:tracePt t="10823" x="2524125" y="2297113"/>
          <p14:tracePt t="10840" x="2620963" y="2297113"/>
          <p14:tracePt t="10857" x="2674938" y="2297113"/>
          <p14:tracePt t="10873" x="2816225" y="2297113"/>
          <p14:tracePt t="10890" x="2928938" y="2297113"/>
          <p14:tracePt t="10907" x="2971800" y="2297113"/>
          <p14:tracePt t="10923" x="3036888" y="2286000"/>
          <p14:tracePt t="10940" x="3101975" y="2286000"/>
          <p14:tracePt t="10957" x="3178175" y="2286000"/>
          <p14:tracePt t="10973" x="3333750" y="2274888"/>
          <p14:tracePt t="10990" x="3436938" y="2274888"/>
          <p14:tracePt t="11007" x="3513138" y="2270125"/>
          <p14:tracePt t="11023" x="3571875" y="2254250"/>
          <p14:tracePt t="11040" x="3594100" y="2247900"/>
          <p14:tracePt t="11057" x="3598863" y="2247900"/>
          <p14:tracePt t="11073" x="3605213" y="2247900"/>
          <p14:tracePt t="11090" x="3609975" y="2247900"/>
          <p14:tracePt t="11107" x="3614738" y="2247900"/>
          <p14:tracePt t="11123" x="3625850" y="2247900"/>
          <p14:tracePt t="11140" x="3632200" y="2243138"/>
          <p14:tracePt t="11173" x="3648075" y="2243138"/>
          <p14:tracePt t="11190" x="3675063" y="2243138"/>
          <p14:tracePt t="11207" x="3690938" y="2243138"/>
          <p14:tracePt t="11223" x="3740150" y="2232025"/>
          <p14:tracePt t="11240" x="3814763" y="2227263"/>
          <p14:tracePt t="11257" x="3852863" y="2227263"/>
          <p14:tracePt t="11273" x="3922713" y="2227263"/>
          <p14:tracePt t="11290" x="3971925" y="2227263"/>
          <p14:tracePt t="11307" x="3983038" y="2227263"/>
          <p14:tracePt t="11324" x="3998913" y="2227263"/>
          <p14:tracePt t="11341" x="4021138" y="2232025"/>
          <p14:tracePt t="11357" x="4032250" y="2232025"/>
          <p14:tracePt t="11373" x="4052888" y="2232025"/>
          <p14:tracePt t="11390" x="4079875" y="2232025"/>
          <p14:tracePt t="11407" x="4095750" y="2232025"/>
          <p14:tracePt t="11423" x="4122738" y="2232025"/>
          <p14:tracePt t="11440" x="4133850" y="2232025"/>
          <p14:tracePt t="11456" x="4140200" y="2232025"/>
          <p14:tracePt t="11490" x="4144963" y="2232025"/>
          <p14:tracePt t="11510" x="4149725" y="2232025"/>
          <p14:tracePt t="11531" x="4156075" y="2232025"/>
          <p14:tracePt t="11541" x="4160838" y="2232025"/>
          <p14:tracePt t="11557" x="4171950" y="2232025"/>
          <p14:tracePt t="11573" x="4183063" y="2232025"/>
          <p14:tracePt t="11590" x="4198938" y="2232025"/>
          <p14:tracePt t="11624" x="4214813" y="2232025"/>
          <p14:tracePt t="11640" x="4230688" y="2232025"/>
          <p14:tracePt t="11657" x="4241800" y="2232025"/>
          <p14:tracePt t="11673" x="4291013" y="2243138"/>
          <p14:tracePt t="11690" x="4333875" y="2243138"/>
          <p14:tracePt t="11707" x="4349750" y="2243138"/>
          <p14:tracePt t="11723" x="4394200" y="2243138"/>
          <p14:tracePt t="11740" x="4414838" y="2243138"/>
          <p14:tracePt t="11756" x="4421188" y="2243138"/>
          <p14:tracePt t="11773" x="4430713" y="2243138"/>
          <p14:tracePt t="11790" x="4441825" y="2243138"/>
          <p14:tracePt t="11807" x="4452938" y="2243138"/>
          <p14:tracePt t="11823" x="4468813" y="2243138"/>
          <p14:tracePt t="11840" x="4475163" y="2243138"/>
          <p14:tracePt t="11857" x="4479925" y="2243138"/>
          <p14:tracePt t="11873" x="4484688" y="2243138"/>
          <p14:tracePt t="11910" x="4491038" y="2243138"/>
          <p14:tracePt t="11930" x="4495800" y="2247900"/>
          <p14:tracePt t="11941" x="4502150" y="2247900"/>
          <p14:tracePt t="11957" x="4506913" y="2247900"/>
          <p14:tracePt t="11973" x="4533900" y="2247900"/>
          <p14:tracePt t="11990" x="4587875" y="2254250"/>
          <p14:tracePt t="12007" x="4625975" y="2254250"/>
          <p14:tracePt t="12023" x="4729163" y="2254250"/>
          <p14:tracePt t="12040" x="4810125" y="2254250"/>
          <p14:tracePt t="12057" x="4830763" y="2254250"/>
          <p14:tracePt t="12073" x="4852988" y="2254250"/>
          <p14:tracePt t="12090" x="4868863" y="2254250"/>
          <p14:tracePt t="12107" x="4875213" y="2254250"/>
          <p14:tracePt t="12123" x="4891088" y="2254250"/>
          <p14:tracePt t="12140" x="4918075" y="2254250"/>
          <p14:tracePt t="12157" x="4922838" y="2254250"/>
          <p14:tracePt t="12173" x="4938713" y="2254250"/>
          <p14:tracePt t="12190" x="4945063" y="2254250"/>
          <p14:tracePt t="12206" x="4949825" y="2254250"/>
          <p14:tracePt t="12240" x="4949825" y="2247900"/>
          <p14:tracePt t="13161" x="4945063" y="2247900"/>
          <p14:tracePt t="13170" x="4933950" y="2247900"/>
          <p14:tracePt t="13180" x="4929188" y="2247900"/>
          <p14:tracePt t="13190" x="4918075" y="2247900"/>
          <p14:tracePt t="13207" x="4906963" y="2247900"/>
          <p14:tracePt t="13223" x="4756150" y="2254250"/>
          <p14:tracePt t="13256" x="4079875" y="2389188"/>
          <p14:tracePt t="13290" x="3302000" y="2540000"/>
          <p14:tracePt t="13324" x="3052763" y="2578100"/>
          <p14:tracePt t="13340" x="2825750" y="2643188"/>
          <p14:tracePt t="13357" x="2740025" y="2663825"/>
          <p14:tracePt t="13374" x="2454275" y="2733675"/>
          <p14:tracePt t="13390" x="2259013" y="2771775"/>
          <p14:tracePt t="13407" x="2216150" y="2782888"/>
          <p14:tracePt t="13423" x="2166938" y="2782888"/>
          <p14:tracePt t="13440" x="2135188" y="2789238"/>
          <p14:tracePt t="13457" x="2108200" y="2798763"/>
          <p14:tracePt t="13474" x="2036763" y="2805113"/>
          <p14:tracePt t="13490" x="1955800" y="2816225"/>
          <p14:tracePt t="13507" x="1870075" y="2820988"/>
          <p14:tracePt t="13523" x="1751013" y="2832100"/>
          <p14:tracePt t="13540" x="1631950" y="2836863"/>
          <p14:tracePt t="13557" x="1616075" y="2836863"/>
          <p14:tracePt t="13573" x="1609725" y="2836863"/>
          <p14:tracePt t="13703" x="1609725" y="2843213"/>
          <p14:tracePt t="13752" x="1609725" y="2847975"/>
          <p14:tracePt t="13832" x="1609725" y="2852738"/>
          <p14:tracePt t="13852" x="1609725" y="2859088"/>
          <p14:tracePt t="13862" x="1631950" y="2859088"/>
          <p14:tracePt t="13871" x="1663700" y="2859088"/>
          <p14:tracePt t="13881" x="1816100" y="2789238"/>
          <p14:tracePt t="13890" x="1946275" y="2755900"/>
          <p14:tracePt t="13907" x="2124075" y="2728913"/>
          <p14:tracePt t="13923" x="2593975" y="2686050"/>
          <p14:tracePt t="13940" x="2805113" y="2686050"/>
          <p14:tracePt t="13957" x="2859088" y="2690813"/>
          <p14:tracePt t="13973" x="2944813" y="2706688"/>
          <p14:tracePt t="13990" x="2955925" y="2713038"/>
          <p14:tracePt t="14007" x="2960688" y="2713038"/>
          <p14:tracePt t="14023" x="2971800" y="2713038"/>
          <p14:tracePt t="14040" x="3005138" y="2713038"/>
          <p14:tracePt t="14057" x="3009900" y="2713038"/>
          <p14:tracePt t="14074" x="3025775" y="2701925"/>
          <p14:tracePt t="14090" x="3032125" y="2690813"/>
          <p14:tracePt t="14107" x="3036888" y="2686050"/>
          <p14:tracePt t="14123" x="3048000" y="2679700"/>
          <p14:tracePt t="14140" x="3052763" y="2670175"/>
          <p14:tracePt t="14157" x="3063875" y="2663825"/>
          <p14:tracePt t="14173" x="3124200" y="2647950"/>
          <p14:tracePt t="14190" x="3243263" y="2643188"/>
          <p14:tracePt t="14207" x="3344863" y="2632075"/>
          <p14:tracePt t="14223" x="3486150" y="2632075"/>
          <p14:tracePt t="14240" x="3675063" y="2632075"/>
          <p14:tracePt t="14257" x="3778250" y="2643188"/>
          <p14:tracePt t="14273" x="3906838" y="2674938"/>
          <p14:tracePt t="14290" x="3944938" y="2674938"/>
          <p14:tracePt t="14582" x="3960813" y="2674938"/>
          <p14:tracePt t="14594" x="4010025" y="2690813"/>
          <p14:tracePt t="14601" x="4041775" y="2701925"/>
          <p14:tracePt t="14611" x="4079875" y="2713038"/>
          <p14:tracePt t="14623" x="4113213" y="2717800"/>
          <p14:tracePt t="14640" x="4187825" y="2728913"/>
          <p14:tracePt t="14656" x="4241800" y="2728913"/>
          <p14:tracePt t="14673" x="4302125" y="2733675"/>
          <p14:tracePt t="14943" x="4318000" y="2733675"/>
          <p14:tracePt t="14954" x="4376738" y="2740025"/>
          <p14:tracePt t="14960" x="4441825" y="2740025"/>
          <p14:tracePt t="14973" x="4491038" y="2740025"/>
          <p14:tracePt t="14990" x="4621213" y="2733675"/>
          <p14:tracePt t="15007" x="4630738" y="2733675"/>
          <p14:tracePt t="15023" x="4630738" y="2728913"/>
          <p14:tracePt t="15521" x="4621213" y="2724150"/>
          <p14:tracePt t="15530" x="4567238" y="2679700"/>
          <p14:tracePt t="15540" x="4533900" y="2659063"/>
          <p14:tracePt t="15556" x="4491038" y="2632075"/>
          <p14:tracePt t="15590" x="4387850" y="2513013"/>
          <p14:tracePt t="15623" x="4302125" y="2398713"/>
          <p14:tracePt t="15656" x="4064000" y="2290763"/>
          <p14:tracePt t="15673" x="3879850" y="2263775"/>
          <p14:tracePt t="15690" x="3760788" y="2243138"/>
          <p14:tracePt t="15707" x="3686175" y="2236788"/>
          <p14:tracePt t="15723" x="3609975" y="2205038"/>
          <p14:tracePt t="15740" x="3479800" y="2171700"/>
          <p14:tracePt t="15757" x="3367088" y="2151063"/>
          <p14:tracePt t="15773" x="3178175" y="2151063"/>
          <p14:tracePt t="15790" x="2955925" y="2112963"/>
          <p14:tracePt t="15806" x="2890838" y="2090738"/>
          <p14:tracePt t="15823" x="2805113" y="2058988"/>
          <p14:tracePt t="15840" x="2735263" y="1989138"/>
          <p14:tracePt t="15857" x="2717800" y="1955800"/>
          <p14:tracePt t="15873" x="2679700" y="1863725"/>
          <p14:tracePt t="15890" x="2609850" y="1782763"/>
          <p14:tracePt t="15907" x="2578100" y="1755775"/>
          <p14:tracePt t="15923" x="2524125" y="1712913"/>
          <p14:tracePt t="15940" x="2497138" y="1685925"/>
          <p14:tracePt t="15956" x="2490788" y="1670050"/>
          <p14:tracePt t="15973" x="2486025" y="1658938"/>
          <p14:tracePt t="16021" x="2486025" y="1654175"/>
          <p14:tracePt t="16092" x="2490788" y="1663700"/>
          <p14:tracePt t="16102" x="2501900" y="1681163"/>
          <p14:tracePt t="16111" x="2501900" y="1685925"/>
          <p14:tracePt t="16123" x="2508250" y="1690688"/>
          <p14:tracePt t="16141" x="2513013" y="1697038"/>
          <p14:tracePt t="16157" x="2513013" y="1701800"/>
          <p14:tracePt t="16173" x="2517775" y="1701800"/>
          <p14:tracePt t="16633" x="2517775" y="1708150"/>
          <p14:tracePt t="16645" x="2517775" y="1712913"/>
          <p14:tracePt t="16651" x="2517775" y="1719263"/>
          <p14:tracePt t="16660" x="2524125" y="1728788"/>
          <p14:tracePt t="16673" x="2528888" y="1735138"/>
          <p14:tracePt t="16690" x="2544763" y="1746250"/>
          <p14:tracePt t="16706" x="2551113" y="1746250"/>
          <p14:tracePt t="16723" x="2551113" y="1751013"/>
          <p14:tracePt t="16756" x="2562225" y="1762125"/>
          <p14:tracePt t="16790" x="2755900" y="1881188"/>
          <p14:tracePt t="16823" x="2960688" y="1982788"/>
          <p14:tracePt t="16840" x="3097213" y="2054225"/>
          <p14:tracePt t="16857" x="3155950" y="2081213"/>
          <p14:tracePt t="16874" x="3340100" y="2162175"/>
          <p14:tracePt t="16890" x="3560763" y="2227263"/>
          <p14:tracePt t="16907" x="3679825" y="2247900"/>
          <p14:tracePt t="16923" x="3832225" y="2274888"/>
          <p14:tracePt t="16940" x="3868738" y="2301875"/>
          <p14:tracePt t="16957" x="3875088" y="2308225"/>
          <p14:tracePt t="16973" x="3879850" y="2328863"/>
          <p14:tracePt t="16990" x="3886200" y="2335213"/>
          <p14:tracePt t="17007" x="3895725" y="2371725"/>
          <p14:tracePt t="17023" x="3895725" y="2389188"/>
          <p14:tracePt t="17040" x="3890963" y="2409825"/>
          <p14:tracePt t="17057" x="3821113" y="2416175"/>
          <p14:tracePt t="17073" x="3679825" y="2416175"/>
          <p14:tracePt t="17090" x="3459163" y="2366963"/>
          <p14:tracePt t="17107" x="3387725" y="2328863"/>
          <p14:tracePt t="17124" x="3248025" y="2220913"/>
          <p14:tracePt t="17140" x="3209925" y="2139950"/>
          <p14:tracePt t="17157" x="3182938" y="2058988"/>
          <p14:tracePt t="17173" x="3198813" y="1928813"/>
          <p14:tracePt t="17190" x="3214688" y="1885950"/>
          <p14:tracePt t="17206" x="3275013" y="1804988"/>
          <p14:tracePt t="17223" x="3313113" y="1755775"/>
          <p14:tracePt t="17240" x="3344863" y="1739900"/>
          <p14:tracePt t="17256" x="3360738" y="1739900"/>
          <p14:tracePt t="17273" x="3452813" y="1739900"/>
          <p14:tracePt t="17290" x="3524250" y="1755775"/>
          <p14:tracePt t="17307" x="3767138" y="1800225"/>
          <p14:tracePt t="17323" x="4041775" y="1912938"/>
          <p14:tracePt t="17340" x="4210050" y="2047875"/>
          <p14:tracePt t="17357" x="4264025" y="2155825"/>
          <p14:tracePt t="17374" x="4264025" y="2281238"/>
          <p14:tracePt t="17390" x="4241800" y="2312988"/>
          <p14:tracePt t="17407" x="4194175" y="2344738"/>
          <p14:tracePt t="17423" x="4149725" y="2344738"/>
          <p14:tracePt t="17440" x="4102100" y="2335213"/>
          <p14:tracePt t="17456" x="4090988" y="2328863"/>
          <p14:tracePt t="17473" x="4086225" y="2324100"/>
          <p14:tracePt t="17490" x="4079875" y="2312988"/>
          <p14:tracePt t="17562" x="4117975" y="2355850"/>
          <p14:tracePt t="17572" x="4176713" y="2393950"/>
          <p14:tracePt t="17581" x="4230688" y="2432050"/>
          <p14:tracePt t="17591" x="4360863" y="2540000"/>
          <p14:tracePt t="17606" x="4545013" y="2663825"/>
          <p14:tracePt t="17623" x="4729163" y="2789238"/>
          <p14:tracePt t="17640" x="4868863" y="2879725"/>
          <p14:tracePt t="17657" x="4891088" y="2901950"/>
          <p14:tracePt t="17673" x="4895850" y="2924175"/>
          <p14:tracePt t="17690" x="4895850" y="2951163"/>
          <p14:tracePt t="17706" x="4895850" y="2960688"/>
          <p14:tracePt t="17723" x="4884738" y="2994025"/>
          <p14:tracePt t="17740" x="4841875" y="3036888"/>
          <p14:tracePt t="17756" x="4776788" y="3070225"/>
          <p14:tracePt t="17773" x="4641850" y="3097213"/>
          <p14:tracePt t="17790" x="4540250" y="3101975"/>
          <p14:tracePt t="17807" x="4464050" y="3101975"/>
          <p14:tracePt t="17823" x="4367213" y="3090863"/>
          <p14:tracePt t="17840" x="4306888" y="3059113"/>
          <p14:tracePt t="17856" x="4275138" y="3048000"/>
          <p14:tracePt t="17873" x="4241800" y="3016250"/>
          <p14:tracePt t="17890" x="4203700" y="2987675"/>
          <p14:tracePt t="17906" x="4171950" y="2955925"/>
          <p14:tracePt t="17923" x="4102100" y="2879725"/>
          <p14:tracePt t="17940" x="4021138" y="2789238"/>
          <p14:tracePt t="17956" x="3994150" y="2755900"/>
          <p14:tracePt t="17973" x="3929063" y="2643188"/>
          <p14:tracePt t="17990" x="3913188" y="2593975"/>
          <p14:tracePt t="18006" x="3906838" y="2571750"/>
          <p14:tracePt t="18023" x="3906838" y="2528888"/>
          <p14:tracePt t="18040" x="3922713" y="2486025"/>
          <p14:tracePt t="18056" x="3940175" y="2470150"/>
          <p14:tracePt t="18073" x="3967163" y="2425700"/>
          <p14:tracePt t="18090" x="4037013" y="2393950"/>
          <p14:tracePt t="18107" x="4090988" y="2371725"/>
          <p14:tracePt t="18123" x="4248150" y="2335213"/>
          <p14:tracePt t="18139" x="4403725" y="2312988"/>
          <p14:tracePt t="18157" x="4457700" y="2308225"/>
          <p14:tracePt t="18173" x="4560888" y="2308225"/>
          <p14:tracePt t="18190" x="4610100" y="2308225"/>
          <p14:tracePt t="18206" x="4637088" y="2308225"/>
          <p14:tracePt t="18223" x="4679950" y="2317750"/>
          <p14:tracePt t="18240" x="4718050" y="2339975"/>
          <p14:tracePt t="18256" x="4772025" y="2389188"/>
          <p14:tracePt t="18273" x="4852988" y="2470150"/>
          <p14:tracePt t="18290" x="4999038" y="2625725"/>
          <p14:tracePt t="18306" x="5068888" y="2706688"/>
          <p14:tracePt t="18323" x="5122863" y="2782888"/>
          <p14:tracePt t="18340" x="5156200" y="2879725"/>
          <p14:tracePt t="18357" x="5156200" y="2901950"/>
          <p14:tracePt t="18373" x="5133975" y="2971800"/>
          <p14:tracePt t="18390" x="5048250" y="3021013"/>
          <p14:tracePt t="18406" x="4976813" y="3052763"/>
          <p14:tracePt t="18423" x="4783138" y="3101975"/>
          <p14:tracePt t="18440" x="4630738" y="3124200"/>
          <p14:tracePt t="18456" x="4587875" y="3128963"/>
          <p14:tracePt t="18473" x="4545013" y="3140075"/>
          <p14:tracePt t="18602" x="4540250" y="3140075"/>
          <p14:tracePt t="18632" x="4533900" y="3140075"/>
          <p14:tracePt t="18843" x="4533900" y="3144838"/>
          <p14:tracePt t="19132" x="4533900" y="3151188"/>
          <p14:tracePt t="19144" x="4533900" y="3167063"/>
          <p14:tracePt t="19151" x="4545013" y="3187700"/>
          <p14:tracePt t="19160" x="4560888" y="3214688"/>
          <p14:tracePt t="19173" x="4567238" y="3232150"/>
          <p14:tracePt t="19190" x="4594225" y="3263900"/>
          <p14:tracePt t="19206" x="4603750" y="3279775"/>
          <p14:tracePt t="19223" x="4648200" y="3286125"/>
          <p14:tracePt t="19257" x="4664075" y="3286125"/>
          <p14:tracePt t="19290" x="4679950" y="3286125"/>
          <p14:tracePt t="19323" x="4706938" y="3279775"/>
          <p14:tracePt t="19340" x="4745038" y="3275013"/>
          <p14:tracePt t="19357" x="4814888" y="3241675"/>
          <p14:tracePt t="19373" x="4933950" y="3205163"/>
          <p14:tracePt t="19390" x="5102225" y="3155950"/>
          <p14:tracePt t="19407" x="5203825" y="3133725"/>
          <p14:tracePt t="19423" x="5322888" y="3117850"/>
          <p14:tracePt t="19439" x="5491163" y="3079750"/>
          <p14:tracePt t="19456" x="5556250" y="3070225"/>
          <p14:tracePt t="19473" x="5711825" y="3048000"/>
          <p14:tracePt t="19490" x="5826125" y="3036888"/>
          <p14:tracePt t="19507" x="5857875" y="3036888"/>
          <p14:tracePt t="19523" x="5934075" y="3032125"/>
          <p14:tracePt t="19540" x="5965825" y="3032125"/>
          <p14:tracePt t="19713" x="5961063" y="3032125"/>
          <p14:tracePt t="19721" x="5954713" y="3032125"/>
          <p14:tracePt t="19731" x="5945188" y="3032125"/>
          <p14:tracePt t="19741" x="5927725" y="3043238"/>
          <p14:tracePt t="19757" x="5900738" y="3052763"/>
          <p14:tracePt t="19773" x="5853113" y="3052763"/>
          <p14:tracePt t="19790" x="5765800" y="3052763"/>
          <p14:tracePt t="19807" x="5691188" y="3059113"/>
          <p14:tracePt t="19823" x="5583238" y="3070225"/>
          <p14:tracePt t="19840" x="5430838" y="3090863"/>
          <p14:tracePt t="19857" x="5376863" y="3097213"/>
          <p14:tracePt t="19874" x="5246688" y="3117850"/>
          <p14:tracePt t="19890" x="5129213" y="3133725"/>
          <p14:tracePt t="19907" x="5084763" y="3140075"/>
          <p14:tracePt t="19923" x="5048250" y="3151188"/>
          <p14:tracePt t="19940" x="4999038" y="3155950"/>
          <p14:tracePt t="19957" x="4956175" y="3167063"/>
          <p14:tracePt t="19973" x="4799013" y="3182938"/>
          <p14:tracePt t="19990" x="4625975" y="3182938"/>
          <p14:tracePt t="20007" x="4549775" y="3182938"/>
          <p14:tracePt t="20023" x="4383088" y="3178175"/>
          <p14:tracePt t="20040" x="4286250" y="3151188"/>
          <p14:tracePt t="20057" x="4248150" y="3133725"/>
          <p14:tracePt t="20073" x="4106863" y="3079750"/>
          <p14:tracePt t="20090" x="3976688" y="3043238"/>
          <p14:tracePt t="20107" x="3848100" y="2998788"/>
          <p14:tracePt t="20123" x="3659188" y="2913063"/>
          <p14:tracePt t="20140" x="3594100" y="2886075"/>
          <p14:tracePt t="20157" x="3524250" y="2816225"/>
          <p14:tracePt t="20173" x="3513138" y="2767013"/>
          <p14:tracePt t="20190" x="3513138" y="2733675"/>
          <p14:tracePt t="20207" x="3513138" y="2713038"/>
          <p14:tracePt t="20223" x="3524250" y="2679700"/>
          <p14:tracePt t="20240" x="3598863" y="2616200"/>
          <p14:tracePt t="20257" x="3706813" y="2551113"/>
          <p14:tracePt t="20273" x="3933825" y="2452688"/>
          <p14:tracePt t="20290" x="4176713" y="2393950"/>
          <p14:tracePt t="20307" x="4252913" y="2393950"/>
          <p14:tracePt t="20323" x="4430713" y="2393950"/>
          <p14:tracePt t="20340" x="4657725" y="2398713"/>
          <p14:tracePt t="20357" x="4733925" y="2420938"/>
          <p14:tracePt t="20373" x="4929188" y="2459038"/>
          <p14:tracePt t="20390" x="5156200" y="2524125"/>
          <p14:tracePt t="20407" x="5237163" y="2555875"/>
          <p14:tracePt t="20423" x="5561013" y="2701925"/>
          <p14:tracePt t="20440" x="5734050" y="2836863"/>
          <p14:tracePt t="20457" x="5772150" y="2874963"/>
          <p14:tracePt t="20473" x="5776913" y="2924175"/>
          <p14:tracePt t="20490" x="5761038" y="2967038"/>
          <p14:tracePt t="20507" x="5738813" y="2987675"/>
          <p14:tracePt t="20523" x="5545138" y="3079750"/>
          <p14:tracePt t="20540" x="5338763" y="3144838"/>
          <p14:tracePt t="20557" x="5156200" y="3182938"/>
          <p14:tracePt t="20573" x="4956175" y="3187700"/>
          <p14:tracePt t="20590" x="4852988" y="3187700"/>
          <p14:tracePt t="20607" x="4760913" y="3178175"/>
          <p14:tracePt t="20623" x="4675188" y="3140075"/>
          <p14:tracePt t="20640" x="4598988" y="3101975"/>
          <p14:tracePt t="20657" x="4567238" y="3063875"/>
          <p14:tracePt t="20673" x="4529138" y="2998788"/>
          <p14:tracePt t="20690" x="4491038" y="2879725"/>
          <p14:tracePt t="20707" x="4479925" y="2836863"/>
          <p14:tracePt t="20723" x="4475163" y="2733675"/>
          <p14:tracePt t="20740" x="4475163" y="2674938"/>
          <p14:tracePt t="20757" x="4495800" y="2652713"/>
          <p14:tracePt t="20773" x="4711700" y="2605088"/>
          <p14:tracePt t="20790" x="4987925" y="2578100"/>
          <p14:tracePt t="20807" x="5080000" y="2578100"/>
          <p14:tracePt t="20823" x="5291138" y="2578100"/>
          <p14:tracePt t="20840" x="5414963" y="2643188"/>
          <p14:tracePt t="20857" x="5441950" y="2674938"/>
          <p14:tracePt t="20873" x="5457825" y="2832100"/>
          <p14:tracePt t="20890" x="5430838" y="2982913"/>
          <p14:tracePt t="20907" x="5414963" y="3025775"/>
          <p14:tracePt t="20923" x="5338763" y="3128963"/>
          <p14:tracePt t="20940" x="5226050" y="3205163"/>
          <p14:tracePt t="20957" x="5133975" y="3225800"/>
          <p14:tracePt t="20973" x="4972050" y="3232150"/>
          <p14:tracePt t="20990" x="4814888" y="3209925"/>
          <p14:tracePt t="21007" x="4679950" y="3155950"/>
          <p14:tracePt t="21023" x="4529138" y="3021013"/>
          <p14:tracePt t="21040" x="4414838" y="2906713"/>
          <p14:tracePt t="21057" x="4302125" y="2755900"/>
          <p14:tracePt t="21073" x="4286250" y="2674938"/>
          <p14:tracePt t="21090" x="4291013" y="2566988"/>
          <p14:tracePt t="21107" x="4302125" y="2535238"/>
          <p14:tracePt t="21123" x="4376738" y="2432050"/>
          <p14:tracePt t="21140" x="4529138" y="2355850"/>
          <p14:tracePt t="21157" x="4614863" y="2344738"/>
          <p14:tracePt t="21173" x="4911725" y="2335213"/>
          <p14:tracePt t="21190" x="5199063" y="2339975"/>
          <p14:tracePt t="21207" x="5280025" y="2355850"/>
          <p14:tracePt t="21223" x="5441950" y="2459038"/>
          <p14:tracePt t="21240" x="5527675" y="2609850"/>
          <p14:tracePt t="21257" x="5538788" y="2663825"/>
          <p14:tracePt t="21273" x="5549900" y="2852738"/>
          <p14:tracePt t="21290" x="5527675" y="2897188"/>
          <p14:tracePt t="21307" x="5410200" y="3025775"/>
          <p14:tracePt t="21324" x="5192713" y="3101975"/>
          <p14:tracePt t="21340" x="4911725" y="3124200"/>
          <p14:tracePt t="21357" x="4684713" y="3124200"/>
          <p14:tracePt t="21373" x="4367213" y="3079750"/>
          <p14:tracePt t="21390" x="4203700" y="2998788"/>
          <p14:tracePt t="21407" x="4144963" y="2917825"/>
          <p14:tracePt t="21423" x="4106863" y="2762250"/>
          <p14:tracePt t="21440" x="4129088" y="2616200"/>
          <p14:tracePt t="21457" x="4167188" y="2555875"/>
          <p14:tracePt t="21473" x="4221163" y="2517775"/>
          <p14:tracePt t="21490" x="4410075" y="2501900"/>
          <p14:tracePt t="21507" x="4621213" y="2501900"/>
          <p14:tracePt t="21523" x="4857750" y="2513013"/>
          <p14:tracePt t="21540" x="5118100" y="2566988"/>
          <p14:tracePt t="21557" x="5172075" y="2605088"/>
          <p14:tracePt t="21573" x="5219700" y="2728913"/>
          <p14:tracePt t="21590" x="5192713" y="2825750"/>
          <p14:tracePt t="21607" x="5160963" y="2859088"/>
          <p14:tracePt t="21624" x="5057775" y="2933700"/>
          <p14:tracePt t="21640" x="4895850" y="2982913"/>
          <p14:tracePt t="21657" x="4821238" y="2994025"/>
          <p14:tracePt t="21674" x="4668838" y="3009900"/>
          <p14:tracePt t="21690" x="4610100" y="3009900"/>
          <p14:tracePt t="21707" x="4598988" y="3005138"/>
          <p14:tracePt t="21723" x="4587875" y="2971800"/>
          <p14:tracePt t="21740" x="4587875" y="2944813"/>
          <p14:tracePt t="21757" x="4587875" y="2933700"/>
          <p14:tracePt t="21773" x="4598988" y="2924175"/>
          <p14:tracePt t="21790" x="4598988" y="2913063"/>
          <p14:tracePt t="21823" x="4603750" y="2906713"/>
          <p14:tracePt t="22413" x="4583113" y="2906713"/>
          <p14:tracePt t="22422" x="4495800" y="2897188"/>
          <p14:tracePt t="22431" x="4367213" y="2874963"/>
          <p14:tracePt t="22442" x="4079875" y="2847975"/>
          <p14:tracePt t="22457" x="3960813" y="2825750"/>
          <p14:tracePt t="22473" x="3814763" y="2751138"/>
          <p14:tracePt t="22490" x="3767138" y="2636838"/>
          <p14:tracePt t="22523" x="3771900" y="2481263"/>
          <p14:tracePt t="22557" x="3794125" y="2371725"/>
          <p14:tracePt t="22590" x="3852863" y="2247900"/>
          <p14:tracePt t="22607" x="3879850" y="2220913"/>
          <p14:tracePt t="22623" x="3976688" y="2189163"/>
          <p14:tracePt t="22640" x="4171950" y="2144713"/>
          <p14:tracePt t="22657" x="4286250" y="2124075"/>
          <p14:tracePt t="22674" x="4491038" y="2108200"/>
          <p14:tracePt t="22690" x="4679950" y="2097088"/>
          <p14:tracePt t="22707" x="4756150" y="2097088"/>
          <p14:tracePt t="22723" x="4949825" y="2117725"/>
          <p14:tracePt t="22740" x="5165725" y="2171700"/>
          <p14:tracePt t="22757" x="5219700" y="2189163"/>
          <p14:tracePt t="22773" x="5372100" y="2281238"/>
          <p14:tracePt t="22790" x="5484813" y="2366963"/>
          <p14:tracePt t="22807" x="5511800" y="2398713"/>
          <p14:tracePt t="22823" x="5538788" y="2517775"/>
          <p14:tracePt t="22840" x="5538788" y="2697163"/>
          <p14:tracePt t="22857" x="5534025" y="2771775"/>
          <p14:tracePt t="22873" x="5507038" y="2940050"/>
          <p14:tracePt t="22890" x="5419725" y="3043238"/>
          <p14:tracePt t="22907" x="5372100" y="3079750"/>
          <p14:tracePt t="22923" x="5160963" y="3128963"/>
          <p14:tracePt t="22940" x="4983163" y="3151188"/>
          <p14:tracePt t="22956" x="4830763" y="3151188"/>
          <p14:tracePt t="22973" x="4583113" y="3144838"/>
          <p14:tracePt t="22990" x="4479925" y="3133725"/>
          <p14:tracePt t="23006" x="4264025" y="3079750"/>
          <p14:tracePt t="23023" x="4149725" y="3025775"/>
          <p14:tracePt t="23040" x="4048125" y="2940050"/>
          <p14:tracePt t="23057" x="3998913" y="2906713"/>
          <p14:tracePt t="23073" x="3960813" y="2852738"/>
          <p14:tracePt t="23090" x="3929063" y="2740025"/>
          <p14:tracePt t="23107" x="3917950" y="2686050"/>
          <p14:tracePt t="23123" x="3906838" y="2544763"/>
          <p14:tracePt t="23140" x="3940175" y="2398713"/>
          <p14:tracePt t="23157" x="3976688" y="2355850"/>
          <p14:tracePt t="23173" x="4117975" y="2254250"/>
          <p14:tracePt t="23190" x="4183063" y="2236788"/>
          <p14:tracePt t="23207" x="4376738" y="2193925"/>
          <p14:tracePt t="23223" x="4567238" y="2182813"/>
          <p14:tracePt t="23240" x="4630738" y="2182813"/>
          <p14:tracePt t="23257" x="4837113" y="2220913"/>
          <p14:tracePt t="23273" x="5010150" y="2312988"/>
          <p14:tracePt t="23290" x="5160963" y="2432050"/>
          <p14:tracePt t="23307" x="5203825" y="2481263"/>
          <p14:tracePt t="23323" x="5318125" y="2632075"/>
          <p14:tracePt t="23340" x="5372100" y="2755900"/>
          <p14:tracePt t="23357" x="5383213" y="2843213"/>
          <p14:tracePt t="23374" x="5360988" y="2987675"/>
          <p14:tracePt t="23390" x="5280025" y="3059113"/>
          <p14:tracePt t="23407" x="5187950" y="3106738"/>
          <p14:tracePt t="23423" x="5053013" y="3144838"/>
          <p14:tracePt t="23440" x="4852988" y="3155950"/>
          <p14:tracePt t="23457" x="4695825" y="3155950"/>
          <p14:tracePt t="23474" x="4479925" y="3128963"/>
          <p14:tracePt t="23490" x="4203700" y="3052763"/>
          <p14:tracePt t="23507" x="4140200" y="3009900"/>
          <p14:tracePt t="23523" x="4021138" y="2917825"/>
          <p14:tracePt t="23540" x="3976688" y="2843213"/>
          <p14:tracePt t="23557" x="3976688" y="2816225"/>
          <p14:tracePt t="23573" x="3971925" y="2744788"/>
          <p14:tracePt t="23590" x="4010025" y="2647950"/>
          <p14:tracePt t="23607" x="4048125" y="2616200"/>
          <p14:tracePt t="23624" x="4167188" y="2544763"/>
          <p14:tracePt t="23640" x="4425950" y="2501900"/>
          <p14:tracePt t="23657" x="4529138" y="2490788"/>
          <p14:tracePt t="23673" x="4814888" y="2497138"/>
          <p14:tracePt t="23690" x="5010150" y="2562225"/>
          <p14:tracePt t="23707" x="5057775" y="2593975"/>
          <p14:tracePt t="23723" x="5133975" y="2733675"/>
          <p14:tracePt t="23740" x="5149850" y="2836863"/>
          <p14:tracePt t="23757" x="5149850" y="2917825"/>
          <p14:tracePt t="23773" x="5129213" y="3036888"/>
          <p14:tracePt t="23790" x="5041900" y="3128963"/>
          <p14:tracePt t="23807" x="4906963" y="3182938"/>
          <p14:tracePt t="23823" x="4706938" y="3194050"/>
          <p14:tracePt t="23840" x="4448175" y="3187700"/>
          <p14:tracePt t="23857" x="4329113" y="3133725"/>
          <p14:tracePt t="23873" x="4259263" y="3063875"/>
          <p14:tracePt t="23890" x="4210050" y="2917825"/>
          <p14:tracePt t="23907" x="4210050" y="2852738"/>
          <p14:tracePt t="23923" x="4237038" y="2733675"/>
          <p14:tracePt t="23940" x="4302125" y="2643188"/>
          <p14:tracePt t="23957" x="4344988" y="2616200"/>
          <p14:tracePt t="23973" x="4540250" y="2578100"/>
          <p14:tracePt t="23990" x="4637088" y="2578100"/>
          <p14:tracePt t="24007" x="4868863" y="2578100"/>
          <p14:tracePt t="24023" x="4987925" y="2605088"/>
          <p14:tracePt t="24040" x="5010150" y="2643188"/>
          <p14:tracePt t="24057" x="5010150" y="2652713"/>
          <p14:tracePt t="24073" x="4999038" y="2697163"/>
          <p14:tracePt t="24090" x="4983163" y="2713038"/>
          <p14:tracePt t="24123" x="4972050" y="2717800"/>
          <p14:tracePt t="24602" x="4965700" y="2717800"/>
          <p14:tracePt t="25313" x="4965700" y="2724150"/>
          <p14:tracePt t="25323" x="4960938" y="2724150"/>
          <p14:tracePt t="25331" x="4949825" y="2724150"/>
          <p14:tracePt t="25350" x="4929188" y="2728913"/>
          <p14:tracePt t="25360" x="4830763" y="2740025"/>
          <p14:tracePt t="25373" x="4630738" y="2762250"/>
          <p14:tracePt t="25407" x="3594100" y="2836863"/>
          <p14:tracePt t="25440" x="3090863" y="2820988"/>
          <p14:tracePt t="25473" x="2978150" y="2782888"/>
          <p14:tracePt t="25490" x="2836863" y="2755900"/>
          <p14:tracePt t="25506" x="2782888" y="2744788"/>
          <p14:tracePt t="25523" x="2643188" y="2733675"/>
          <p14:tracePt t="25540" x="2562225" y="2733675"/>
          <p14:tracePt t="25557" x="2555875" y="2733675"/>
          <p14:tracePt t="25832" x="2609850" y="2733675"/>
          <p14:tracePt t="25843" x="2659063" y="2733675"/>
          <p14:tracePt t="25852" x="2713038" y="2733675"/>
          <p14:tracePt t="25861" x="2789238" y="2733675"/>
          <p14:tracePt t="25873" x="2863850" y="2733675"/>
          <p14:tracePt t="25890" x="3144838" y="2728913"/>
          <p14:tracePt t="25906" x="3232150" y="2728913"/>
          <p14:tracePt t="25923" x="3551238" y="2713038"/>
          <p14:tracePt t="25940" x="3821113" y="2701925"/>
          <p14:tracePt t="25956" x="3906838" y="2701925"/>
          <p14:tracePt t="25973" x="4156075" y="2701925"/>
          <p14:tracePt t="25990" x="4259263" y="2701925"/>
          <p14:tracePt t="26006" x="4333875" y="2706688"/>
          <p14:tracePt t="26023" x="4387850" y="2717800"/>
          <p14:tracePt t="26040" x="4398963" y="2728913"/>
          <p14:tracePt t="26057" x="4403725" y="2728913"/>
          <p14:tracePt t="26303" x="4414838" y="2733675"/>
          <p14:tracePt t="26311" x="4437063" y="2733675"/>
          <p14:tracePt t="26323" x="4545013" y="2751138"/>
          <p14:tracePt t="26340" x="4722813" y="2762250"/>
          <p14:tracePt t="26356" x="5010150" y="2762250"/>
          <p14:tracePt t="26373" x="5210175" y="2762250"/>
          <p14:tracePt t="26390" x="5345113" y="2767013"/>
          <p14:tracePt t="26594" x="5338763" y="2767013"/>
          <p14:tracePt t="27403" x="5311775" y="2767013"/>
          <p14:tracePt t="27411" x="5241925" y="2778125"/>
          <p14:tracePt t="27423" x="5118100" y="2789238"/>
          <p14:tracePt t="27440" x="5003800" y="2789238"/>
          <p14:tracePt t="27456" x="4776788" y="2798763"/>
          <p14:tracePt t="27473" x="4625975" y="2798763"/>
          <p14:tracePt t="27490" x="4598988" y="2798763"/>
          <p14:tracePt t="27506" x="4556125" y="2789238"/>
          <p14:tracePt t="27540" x="4106863" y="2679700"/>
          <p14:tracePt t="27573" x="3686175" y="2589213"/>
          <p14:tracePt t="27607" x="3556000" y="2544763"/>
          <p14:tracePt t="27623" x="3551238" y="2535238"/>
          <p14:tracePt t="27640" x="3540125" y="2513013"/>
          <p14:tracePt t="27657" x="3529013" y="2481263"/>
          <p14:tracePt t="27673" x="3475038" y="2416175"/>
          <p14:tracePt t="27690" x="3398838" y="2355850"/>
          <p14:tracePt t="27707" x="3344863" y="2328863"/>
          <p14:tracePt t="27723" x="3302000" y="2301875"/>
          <p14:tracePt t="27740" x="3263900" y="2259013"/>
          <p14:tracePt t="27756" x="3243263" y="2236788"/>
          <p14:tracePt t="27773" x="3178175" y="2144713"/>
          <p14:tracePt t="27790" x="3106738" y="2043113"/>
          <p14:tracePt t="27807" x="3090863" y="2032000"/>
          <p14:tracePt t="27823" x="3063875" y="1993900"/>
          <p14:tracePt t="27902" x="3070225" y="2000250"/>
          <p14:tracePt t="27911" x="3074988" y="2005013"/>
          <p14:tracePt t="27931" x="3074988" y="2009775"/>
          <p14:tracePt t="27972" x="3052763" y="2009775"/>
          <p14:tracePt t="27982" x="2994025" y="2020888"/>
          <p14:tracePt t="27992" x="2843213" y="2020888"/>
          <p14:tracePt t="28007" x="2679700" y="2016125"/>
          <p14:tracePt t="28023" x="2459038" y="1962150"/>
          <p14:tracePt t="28040" x="2398713" y="1935163"/>
          <p14:tracePt t="28057" x="2371725" y="1908175"/>
          <p14:tracePt t="28090" x="2409825" y="1890713"/>
          <p14:tracePt t="28107" x="2497138" y="1881188"/>
          <p14:tracePt t="28123" x="2562225" y="1874838"/>
          <p14:tracePt t="28140" x="2566988" y="1874838"/>
          <p14:tracePt t="28181" x="2566988" y="1885950"/>
          <p14:tracePt t="28191" x="2555875" y="1908175"/>
          <p14:tracePt t="28207" x="2551113" y="1912938"/>
          <p14:tracePt t="28223" x="2535238" y="1935163"/>
          <p14:tracePt t="28240" x="2517775" y="1955800"/>
          <p14:tracePt t="28256" x="2432050" y="1989138"/>
          <p14:tracePt t="28273" x="2151063" y="2043113"/>
          <p14:tracePt t="28290" x="1993900" y="2058988"/>
          <p14:tracePt t="28307" x="1609725" y="2108200"/>
          <p14:tracePt t="28323" x="1409700" y="2139950"/>
          <p14:tracePt t="28340" x="1393825" y="2139950"/>
          <p14:tracePt t="28391" x="1389063" y="2139950"/>
          <p14:tracePt t="28693" x="1404938" y="2139950"/>
          <p14:tracePt t="28703" x="1438275" y="2144713"/>
          <p14:tracePt t="28710" x="1465263" y="2151063"/>
          <p14:tracePt t="28723" x="1519238" y="2162175"/>
          <p14:tracePt t="28740" x="1546225" y="2166938"/>
          <p14:tracePt t="28756" x="1674813" y="2189163"/>
          <p14:tracePt t="28773" x="1831975" y="2198688"/>
          <p14:tracePt t="28806" x="2036763" y="2182813"/>
          <p14:tracePt t="28840" x="2178050" y="2182813"/>
          <p14:tracePt t="28873" x="2220913" y="2182813"/>
          <p14:tracePt t="28891" x="2263775" y="2193925"/>
          <p14:tracePt t="28907" x="2281238" y="2198688"/>
          <p14:tracePt t="28924" x="2312988" y="2205038"/>
          <p14:tracePt t="28940" x="2328863" y="2205038"/>
          <p14:tracePt t="28957" x="2339975" y="2205038"/>
          <p14:tracePt t="28973" x="2362200" y="2205038"/>
          <p14:tracePt t="28990" x="2382838" y="2205038"/>
          <p14:tracePt t="29006" x="2420938" y="2205038"/>
          <p14:tracePt t="29023" x="2481263" y="2216150"/>
          <p14:tracePt t="29040" x="2517775" y="2216150"/>
          <p14:tracePt t="29057" x="2659063" y="2216150"/>
          <p14:tracePt t="29073" x="2859088" y="2216150"/>
          <p14:tracePt t="29090" x="3059113" y="2216150"/>
          <p14:tracePt t="29107" x="3106738" y="2216150"/>
          <p14:tracePt t="29123" x="3225800" y="2220913"/>
          <p14:tracePt t="29140" x="3333750" y="2236788"/>
          <p14:tracePt t="29157" x="3360738" y="2236788"/>
          <p14:tracePt t="29173" x="3463925" y="2247900"/>
          <p14:tracePt t="29190" x="3506788" y="2247900"/>
          <p14:tracePt t="29207" x="3621088" y="2254250"/>
          <p14:tracePt t="29223" x="3679825" y="2254250"/>
          <p14:tracePt t="29240" x="3686175" y="2254250"/>
          <p14:tracePt t="29301" x="3690938" y="2254250"/>
          <p14:tracePt t="29363" x="3695700" y="2254250"/>
          <p14:tracePt t="29374" x="3702050" y="2254250"/>
          <p14:tracePt t="29411" x="3706813" y="2254250"/>
          <p14:tracePt t="29421" x="3717925" y="2254250"/>
          <p14:tracePt t="29430" x="3744913" y="2254250"/>
          <p14:tracePt t="29441" x="3798888" y="2254250"/>
          <p14:tracePt t="29457" x="3825875" y="2254250"/>
          <p14:tracePt t="29473" x="3890963" y="2254250"/>
          <p14:tracePt t="29490" x="3967163" y="2254250"/>
          <p14:tracePt t="29506" x="3994150" y="2254250"/>
          <p14:tracePt t="29523" x="4079875" y="2254250"/>
          <p14:tracePt t="29540" x="4122738" y="2254250"/>
          <p14:tracePt t="29556" x="4129088" y="2254250"/>
          <p14:tracePt t="29573" x="4133850" y="2254250"/>
          <p14:tracePt t="29607" x="4133850" y="2259013"/>
          <p14:tracePt t="29641" x="4129088" y="2259013"/>
          <p14:tracePt t="29650" x="4122738" y="2259013"/>
          <p14:tracePt t="29671" x="4117975" y="2259013"/>
          <p14:tracePt t="29943" x="4075113" y="2281238"/>
          <p14:tracePt t="29953" x="3832225" y="2335213"/>
          <p14:tracePt t="29961" x="3524250" y="2335213"/>
          <p14:tracePt t="29973" x="3398838" y="2328863"/>
          <p14:tracePt t="29989" x="3167063" y="2254250"/>
          <p14:tracePt t="30006" x="3117850" y="2220913"/>
          <p14:tracePt t="30023" x="3101975" y="2101850"/>
          <p14:tracePt t="30040" x="3101975" y="2047875"/>
          <p14:tracePt t="30056" x="3160713" y="1935163"/>
          <p14:tracePt t="30073" x="3225800" y="1847850"/>
          <p14:tracePt t="30090" x="3286125" y="1766888"/>
          <p14:tracePt t="30106" x="3313113" y="1751013"/>
          <p14:tracePt t="30123" x="3432175" y="1735138"/>
          <p14:tracePt t="30140" x="3598863" y="1735138"/>
          <p14:tracePt t="30156" x="3756025" y="1751013"/>
          <p14:tracePt t="30173" x="4048125" y="1831975"/>
          <p14:tracePt t="30190" x="4279900" y="1951038"/>
          <p14:tracePt t="30206" x="4367213" y="2020888"/>
          <p14:tracePt t="30223" x="4387850" y="2108200"/>
          <p14:tracePt t="30240" x="4387850" y="2171700"/>
          <p14:tracePt t="30256" x="4376738" y="2274888"/>
          <p14:tracePt t="30273" x="4360863" y="2317750"/>
          <p14:tracePt t="30290" x="4356100" y="2328863"/>
          <p14:tracePt t="30306" x="4356100" y="2335213"/>
          <p14:tracePt t="30323" x="4349750" y="2335213"/>
          <p14:tracePt t="30341" x="4344988" y="2335213"/>
          <p14:tracePt t="33495" x="4322763" y="2366963"/>
          <p14:tracePt t="33502" x="4214813" y="2593975"/>
          <p14:tracePt t="33512" x="4129088" y="2690813"/>
          <p14:tracePt t="33523" x="4064000" y="2728913"/>
          <p14:tracePt t="33540" x="3976688" y="2794000"/>
          <p14:tracePt t="33556" x="3825875" y="2913063"/>
          <p14:tracePt t="33573" x="3652838" y="3025775"/>
          <p14:tracePt t="33606" x="3214688" y="3225800"/>
          <p14:tracePt t="33640" x="2890838" y="3340100"/>
          <p14:tracePt t="33673" x="2571750" y="3432175"/>
          <p14:tracePt t="33690" x="2281238" y="3513138"/>
          <p14:tracePt t="33706" x="2182813" y="3556000"/>
          <p14:tracePt t="33723" x="1951038" y="3621088"/>
          <p14:tracePt t="33740" x="1854200" y="3659188"/>
          <p14:tracePt t="33757" x="1831975" y="3663950"/>
          <p14:tracePt t="33773" x="1782763" y="3675063"/>
          <p14:tracePt t="33790" x="1735138" y="3695700"/>
          <p14:tracePt t="33806" x="1712913" y="3706813"/>
          <p14:tracePt t="33823" x="1604963" y="3744913"/>
          <p14:tracePt t="33840" x="1497013" y="3771900"/>
          <p14:tracePt t="33857" x="1427163" y="3798888"/>
          <p14:tracePt t="33874" x="1377950" y="3821113"/>
          <p14:tracePt t="33890" x="1373188" y="3825875"/>
          <p14:tracePt t="34022" x="1366838" y="3825875"/>
          <p14:tracePt t="34132" x="1362075" y="3825875"/>
          <p14:tracePt t="34402" x="1373188" y="3825875"/>
          <p14:tracePt t="34412" x="1420813" y="3841750"/>
          <p14:tracePt t="34424" x="1465263" y="3852863"/>
          <p14:tracePt t="34440" x="1481138" y="3859213"/>
          <p14:tracePt t="34456" x="1555750" y="3902075"/>
          <p14:tracePt t="34473" x="1577975" y="3917950"/>
          <p14:tracePt t="34490" x="1577975" y="3922713"/>
          <p14:tracePt t="35102" x="1589088" y="3929063"/>
          <p14:tracePt t="35112" x="1620838" y="3940175"/>
          <p14:tracePt t="35123" x="1670050" y="3940175"/>
          <p14:tracePt t="35140" x="1755775" y="3940175"/>
          <p14:tracePt t="35157" x="1951038" y="3944938"/>
          <p14:tracePt t="35173" x="2151063" y="3944938"/>
          <p14:tracePt t="35190" x="2393950" y="3956050"/>
          <p14:tracePt t="35223" x="2578100" y="3983038"/>
          <p14:tracePt t="35256" x="2724150" y="4010025"/>
          <p14:tracePt t="35290" x="2886075" y="4059238"/>
          <p14:tracePt t="35292" x="2960688" y="4075113"/>
          <p14:tracePt t="35306" x="2982913" y="4090988"/>
          <p14:tracePt t="35323" x="3048000" y="4122738"/>
          <p14:tracePt t="35340" x="3059113" y="4133850"/>
          <p14:tracePt t="35422" x="3063875" y="4133850"/>
          <p14:tracePt t="35472" x="3059113" y="4140200"/>
          <p14:tracePt t="35481" x="3009900" y="4167188"/>
          <p14:tracePt t="35492" x="2917825" y="4183063"/>
          <p14:tracePt t="35507" x="2805113" y="4194175"/>
          <p14:tracePt t="35523" x="2701925" y="4203700"/>
          <p14:tracePt t="35540" x="2632075" y="4198938"/>
          <p14:tracePt t="35557" x="2571750" y="4167188"/>
          <p14:tracePt t="35573" x="2555875" y="4129088"/>
          <p14:tracePt t="35590" x="2551113" y="4037013"/>
          <p14:tracePt t="35607" x="2551113" y="4010025"/>
          <p14:tracePt t="35624" x="2566988" y="3929063"/>
          <p14:tracePt t="35640" x="2605088" y="3859213"/>
          <p14:tracePt t="35657" x="2625725" y="3825875"/>
          <p14:tracePt t="35673" x="2697163" y="3756025"/>
          <p14:tracePt t="35690" x="2767013" y="3713163"/>
          <p14:tracePt t="35707" x="2879725" y="3695700"/>
          <p14:tracePt t="35723" x="3009900" y="3695700"/>
          <p14:tracePt t="35740" x="3048000" y="3695700"/>
          <p14:tracePt t="35757" x="3178175" y="3717925"/>
          <p14:tracePt t="35774" x="3317875" y="3787775"/>
          <p14:tracePt t="35790" x="3344863" y="3805238"/>
          <p14:tracePt t="35807" x="3405188" y="3868738"/>
          <p14:tracePt t="35823" x="3452813" y="3933825"/>
          <p14:tracePt t="35841" x="3468688" y="3976688"/>
          <p14:tracePt t="35857" x="3468688" y="3998913"/>
          <p14:tracePt t="35873" x="3463925" y="4048125"/>
          <p14:tracePt t="35890" x="3452813" y="4079875"/>
          <p14:tracePt t="35907" x="3432175" y="4113213"/>
          <p14:tracePt t="35924" x="3414713" y="4129088"/>
          <p14:tracePt t="35940" x="3409950" y="4133850"/>
          <p14:tracePt t="36001" x="3409950" y="4140200"/>
          <p14:tracePt t="36094" x="3405188" y="4140200"/>
          <p14:tracePt t="36124" x="3398838" y="4140200"/>
          <p14:tracePt t="36742" x="3398838" y="4144963"/>
          <p14:tracePt t="36792" x="3405188" y="4144963"/>
          <p14:tracePt t="36802" x="3414713" y="4144963"/>
          <p14:tracePt t="36812" x="3441700" y="4144963"/>
          <p14:tracePt t="36823" x="3463925" y="4144963"/>
          <p14:tracePt t="36857" x="3486150" y="4144963"/>
          <p14:tracePt t="37273" x="3479800" y="4144963"/>
          <p14:tracePt t="37292" x="3475038" y="4144963"/>
          <p14:tracePt t="37341" x="3436938" y="4144963"/>
          <p14:tracePt t="37351" x="3409950" y="4144963"/>
          <p14:tracePt t="37361" x="3340100" y="4156075"/>
          <p14:tracePt t="37390" x="3232150" y="4156075"/>
          <p14:tracePt t="37423" x="3144838" y="4156075"/>
          <p14:tracePt t="37457" x="2944813" y="4156075"/>
          <p14:tracePt t="37473" x="2697163" y="4167188"/>
          <p14:tracePt t="37490" x="2555875" y="4176713"/>
          <p14:tracePt t="37507" x="2490788" y="4176713"/>
          <p14:tracePt t="37523" x="2459038" y="4176713"/>
          <p14:tracePt t="37540" x="2454275" y="4176713"/>
          <p14:tracePt t="37556" x="2447925" y="4176713"/>
          <p14:tracePt t="37574" x="2432050" y="4176713"/>
          <p14:tracePt t="37590" x="2398713" y="4167188"/>
          <p14:tracePt t="37607" x="2351088" y="4160838"/>
          <p14:tracePt t="37623" x="2270125" y="4144963"/>
          <p14:tracePt t="37641" x="2151063" y="4129088"/>
          <p14:tracePt t="37657" x="2124075" y="4129088"/>
          <p14:tracePt t="37673" x="2108200" y="4129088"/>
          <p14:tracePt t="37841" x="2108200" y="4122738"/>
          <p14:tracePt t="38171" x="2162175" y="4113213"/>
          <p14:tracePt t="38180" x="2216150" y="4106863"/>
          <p14:tracePt t="38191" x="2263775" y="4106863"/>
          <p14:tracePt t="38206" x="2328863" y="4106863"/>
          <p14:tracePt t="38223" x="2486025" y="4129088"/>
          <p14:tracePt t="38240" x="2609850" y="4149725"/>
          <p14:tracePt t="38256" x="2816225" y="4198938"/>
          <p14:tracePt t="38273" x="2998788" y="4241800"/>
          <p14:tracePt t="38306" x="3355975" y="4329113"/>
          <p14:tracePt t="38340" x="3513138" y="4333875"/>
          <p14:tracePt t="38373" x="3517900" y="4333875"/>
          <p14:tracePt t="38390" x="3524250" y="4349750"/>
          <p14:tracePt t="38423" x="3524250" y="4356100"/>
          <p14:tracePt t="38440" x="3502025" y="4360863"/>
          <p14:tracePt t="38456" x="3414713" y="4367213"/>
          <p14:tracePt t="38473" x="3340100" y="4367213"/>
          <p14:tracePt t="38490" x="3313113" y="4367213"/>
          <p14:tracePt t="38507" x="3198813" y="4291013"/>
          <p14:tracePt t="38523" x="3151188" y="4183063"/>
          <p14:tracePt t="38540" x="3133725" y="4149725"/>
          <p14:tracePt t="38556" x="3133725" y="4059238"/>
          <p14:tracePt t="38573" x="3144838" y="3998913"/>
          <p14:tracePt t="38590" x="3151188" y="3976688"/>
          <p14:tracePt t="38606" x="3171825" y="3944938"/>
          <p14:tracePt t="38623" x="3214688" y="3922713"/>
          <p14:tracePt t="38640" x="3275013" y="3917950"/>
          <p14:tracePt t="38657" x="3378200" y="3917950"/>
          <p14:tracePt t="38673" x="3497263" y="3940175"/>
          <p14:tracePt t="38690" x="3598863" y="3994150"/>
          <p14:tracePt t="38707" x="3713163" y="4068763"/>
          <p14:tracePt t="38723" x="3751263" y="4106863"/>
          <p14:tracePt t="38740" x="3760788" y="4117975"/>
          <p14:tracePt t="38773" x="3756025" y="4129088"/>
          <p14:tracePt t="38790" x="3740150" y="4156075"/>
          <p14:tracePt t="38806" x="3740150" y="4160838"/>
          <p14:tracePt t="38823" x="3740150" y="4171950"/>
          <p14:tracePt t="38840" x="3740150" y="4176713"/>
          <p14:tracePt t="38873" x="3733800" y="4183063"/>
          <p14:tracePt t="38911" x="3729038" y="4183063"/>
          <p14:tracePt t="38921" x="3729038" y="4187825"/>
          <p14:tracePt t="39053" x="3733800" y="4203700"/>
          <p14:tracePt t="39063" x="3767138" y="4214813"/>
          <p14:tracePt t="39074" x="3841750" y="4237038"/>
          <p14:tracePt t="39090" x="3940175" y="4264025"/>
          <p14:tracePt t="39107" x="4041775" y="4284663"/>
          <p14:tracePt t="39124" x="4160838" y="4318000"/>
          <p14:tracePt t="39140" x="4302125" y="4340225"/>
          <p14:tracePt t="39156" x="4333875" y="4344988"/>
          <p14:tracePt t="39173" x="4344988" y="4349750"/>
          <p14:tracePt t="40074" x="4340225" y="4349750"/>
          <p14:tracePt t="40363" x="4340225" y="4344988"/>
          <p14:tracePt t="40963" x="4344988" y="4344988"/>
          <p14:tracePt t="41082" x="4349750" y="4344988"/>
          <p14:tracePt t="41094" x="4356100" y="4344988"/>
          <p14:tracePt t="41101" x="4383088" y="4344988"/>
          <p14:tracePt t="41110" x="4452938" y="4349750"/>
          <p14:tracePt t="41123" x="4679950" y="4360863"/>
          <p14:tracePt t="41140" x="4810125" y="4371975"/>
          <p14:tracePt t="41156" x="5048250" y="4394200"/>
          <p14:tracePt t="41190" x="5307013" y="4414838"/>
          <p14:tracePt t="41223" x="5484813" y="4410075"/>
          <p14:tracePt t="41256" x="5988050" y="4371975"/>
          <p14:tracePt t="41273" x="6307138" y="4333875"/>
          <p14:tracePt t="41290" x="6496050" y="4333875"/>
          <p14:tracePt t="41306" x="6538913" y="4333875"/>
          <p14:tracePt t="41325" x="6689725" y="4333875"/>
          <p14:tracePt t="41340" x="6934200" y="4333875"/>
          <p14:tracePt t="41357" x="7035800" y="4333875"/>
          <p14:tracePt t="41373" x="7305675" y="4333875"/>
          <p14:tracePt t="41390" x="7523163" y="4340225"/>
          <p14:tracePt t="41407" x="7577138" y="4349750"/>
          <p14:tracePt t="41423" x="7739063" y="4360863"/>
          <p14:tracePt t="41440" x="7885113" y="4367213"/>
          <p14:tracePt t="41456" x="7950200" y="4376738"/>
          <p14:tracePt t="41473" x="8089900" y="4387850"/>
          <p14:tracePt t="41490" x="8224838" y="4387850"/>
          <p14:tracePt t="41506" x="8289925" y="4387850"/>
          <p14:tracePt t="41523" x="8339138" y="4387850"/>
          <p14:tracePt t="41540" x="8355013" y="4387850"/>
          <p14:tracePt t="41573" x="8359775" y="4387850"/>
          <p14:tracePt t="41600" x="8366125" y="4387850"/>
          <p14:tracePt t="41610" x="8382000" y="4387850"/>
          <p14:tracePt t="41623" x="8397875" y="4387850"/>
          <p14:tracePt t="41640" x="8458200" y="4387850"/>
          <p14:tracePt t="41657" x="8485188" y="4387850"/>
          <p14:tracePt t="41673" x="8512175" y="4387850"/>
          <p14:tracePt t="41690" x="8521700" y="4387850"/>
          <p14:tracePt t="41707" x="8532813" y="4387850"/>
          <p14:tracePt t="41723" x="8555038" y="4387850"/>
          <p14:tracePt t="41740" x="8566150" y="4387850"/>
          <p14:tracePt t="41773" x="8570913" y="4387850"/>
          <p14:tracePt t="42254" x="8559800" y="4383088"/>
          <p14:tracePt t="42265" x="8532813" y="4367213"/>
          <p14:tracePt t="42273" x="8512175" y="4349750"/>
          <p14:tracePt t="42290" x="8467725" y="4329113"/>
          <p14:tracePt t="42306" x="8435975" y="4306888"/>
          <p14:tracePt t="42323" x="8370888" y="4275138"/>
          <p14:tracePt t="42340" x="8355013" y="4275138"/>
          <p14:tracePt t="42356" x="8312150" y="4275138"/>
          <p14:tracePt t="42390" x="8193088" y="4295775"/>
          <p14:tracePt t="42423" x="8094663" y="4295775"/>
          <p14:tracePt t="42457" x="7993063" y="4295775"/>
          <p14:tracePt t="42473" x="7950200" y="4295775"/>
          <p14:tracePt t="42490" x="7943850" y="4291013"/>
          <p14:tracePt t="42523" x="7950200" y="4295775"/>
          <p14:tracePt t="42540" x="7970838" y="4313238"/>
          <p14:tracePt t="42557" x="7981950" y="4322763"/>
          <p14:tracePt t="42573" x="7993063" y="4333875"/>
          <p14:tracePt t="42590" x="7997825" y="4340225"/>
          <p14:tracePt t="42607" x="8008938" y="4344988"/>
          <p14:tracePt t="42623" x="8013700" y="4344988"/>
          <p14:tracePt t="42640" x="8020050" y="4344988"/>
          <p14:tracePt t="42657" x="8051800" y="4344988"/>
          <p14:tracePt t="42673" x="8085138" y="4344988"/>
          <p14:tracePt t="42690" x="8150225" y="4344988"/>
          <p14:tracePt t="42707" x="8186738" y="4344988"/>
          <p14:tracePt t="42723" x="8289925" y="4344988"/>
          <p14:tracePt t="42740" x="8393113" y="4360863"/>
          <p14:tracePt t="42756" x="8413750" y="4360863"/>
          <p14:tracePt t="42773" x="8474075" y="4376738"/>
          <p14:tracePt t="42790" x="8521700" y="4376738"/>
          <p14:tracePt t="42807" x="8532813" y="4376738"/>
          <p14:tracePt t="42823" x="8559800" y="4376738"/>
          <p14:tracePt t="42840" x="8575675" y="4383088"/>
          <p14:tracePt t="42857" x="8586788" y="4383088"/>
          <p14:tracePt t="42873" x="8597900" y="4383088"/>
          <p14:tracePt t="42922" x="8602663" y="4383088"/>
          <p14:tracePt t="42961" x="8613775" y="4383088"/>
          <p14:tracePt t="42971" x="8620125" y="4387850"/>
          <p14:tracePt t="42981" x="8636000" y="4387850"/>
          <p14:tracePt t="43001" x="8640763" y="4387850"/>
          <p14:tracePt t="43032" x="8647113" y="4387850"/>
          <p14:tracePt t="43113" x="8647113" y="4383088"/>
          <p14:tracePt t="43124" x="8647113" y="4371975"/>
          <p14:tracePt t="43131" x="8640763" y="4367213"/>
          <p14:tracePt t="43141" x="8629650" y="4356100"/>
          <p14:tracePt t="43474" x="8620125" y="4356100"/>
          <p14:tracePt t="43484" x="8582025" y="4356100"/>
          <p14:tracePt t="43493" x="8431213" y="4356100"/>
          <p14:tracePt t="43506" x="8328025" y="4356100"/>
          <p14:tracePt t="43523" x="8078788" y="4360863"/>
          <p14:tracePt t="43540" x="7759700" y="4349750"/>
          <p14:tracePt t="43573" x="7377113" y="4349750"/>
          <p14:tracePt t="43607" x="6831013" y="4376738"/>
          <p14:tracePt t="43640" x="6376988" y="4398963"/>
          <p14:tracePt t="43657" x="6188075" y="4410075"/>
          <p14:tracePt t="43673" x="5803900" y="4421188"/>
          <p14:tracePt t="43690" x="5691188" y="4421188"/>
          <p14:tracePt t="43706" x="5284788" y="4421188"/>
          <p14:tracePt t="43723" x="4841875" y="4398963"/>
          <p14:tracePt t="43740" x="4630738" y="4387850"/>
          <p14:tracePt t="43756" x="4540250" y="4387850"/>
          <p14:tracePt t="43773" x="4376738" y="4376738"/>
          <p14:tracePt t="43790" x="4210050" y="4367213"/>
          <p14:tracePt t="43807" x="4122738" y="4367213"/>
          <p14:tracePt t="43823" x="3956050" y="4367213"/>
          <p14:tracePt t="43840" x="3713163" y="4367213"/>
          <p14:tracePt t="43856" x="3544888" y="4367213"/>
          <p14:tracePt t="43873" x="3317875" y="4376738"/>
          <p14:tracePt t="43890" x="3178175" y="4394200"/>
          <p14:tracePt t="43907" x="3140075" y="4394200"/>
          <p14:tracePt t="43923" x="2928938" y="4403725"/>
          <p14:tracePt t="43940" x="2870200" y="4403725"/>
          <p14:tracePt t="43957" x="2663825" y="4403725"/>
          <p14:tracePt t="43973" x="2571750" y="4403725"/>
          <p14:tracePt t="43990" x="2486025" y="4387850"/>
          <p14:tracePt t="44007" x="2463800" y="4376738"/>
          <p14:tracePt t="44023" x="2420938" y="4367213"/>
          <p14:tracePt t="44040" x="2393950" y="4360863"/>
          <p14:tracePt t="44056" x="2378075" y="4349750"/>
          <p14:tracePt t="44073" x="2308225" y="4349750"/>
          <p14:tracePt t="44090" x="2243138" y="4349750"/>
          <p14:tracePt t="44107" x="2220913" y="4349750"/>
          <p14:tracePt t="44123" x="2205038" y="4349750"/>
          <p14:tracePt t="44140" x="2200275" y="4344988"/>
          <p14:tracePt t="44157" x="2178050" y="4340225"/>
          <p14:tracePt t="44173" x="2139950" y="4329113"/>
          <p14:tracePt t="44190" x="2117725" y="4322763"/>
          <p14:tracePt t="44207" x="2085975" y="4313238"/>
          <p14:tracePt t="44223" x="2047875" y="4313238"/>
          <p14:tracePt t="44240" x="2032000" y="4313238"/>
          <p14:tracePt t="44273" x="2027238" y="4313238"/>
          <p14:tracePt t="44331" x="2027238" y="4306888"/>
          <p14:tracePt t="44351" x="2020888" y="4306888"/>
          <p14:tracePt t="44381" x="2016125" y="4306888"/>
          <p14:tracePt t="44431" x="2009775" y="4306888"/>
          <p14:tracePt t="44452" x="2009775" y="4302125"/>
          <p14:tracePt t="44624" x="2027238" y="4306888"/>
          <p14:tracePt t="44631" x="2070100" y="4322763"/>
          <p14:tracePt t="44641" x="2144713" y="4322763"/>
          <p14:tracePt t="44656" x="2270125" y="4333875"/>
          <p14:tracePt t="44673" x="2420938" y="4333875"/>
          <p14:tracePt t="44690" x="2609850" y="4356100"/>
          <p14:tracePt t="44706" x="2713038" y="4367213"/>
          <p14:tracePt t="44723" x="2794000" y="4367213"/>
          <p14:tracePt t="44740" x="2832100" y="4371975"/>
          <p14:tracePt t="44756" x="2863850" y="4376738"/>
          <p14:tracePt t="44773" x="2874963" y="4376738"/>
          <p14:tracePt t="44790" x="2879725" y="4376738"/>
          <p14:tracePt t="44806" x="2886075" y="4383088"/>
          <p14:tracePt t="45083" x="2897188" y="4383088"/>
          <p14:tracePt t="45093" x="2933700" y="4383088"/>
          <p14:tracePt t="45101" x="3009900" y="4383088"/>
          <p14:tracePt t="45110" x="3328988" y="4383088"/>
          <p14:tracePt t="45123" x="3468688" y="4383088"/>
          <p14:tracePt t="45140" x="3740150" y="4383088"/>
          <p14:tracePt t="45157" x="3913188" y="4383088"/>
          <p14:tracePt t="45174" x="4225925" y="4383088"/>
          <p14:tracePt t="45190" x="4387850" y="4398963"/>
          <p14:tracePt t="45206" x="4664075" y="4398963"/>
          <p14:tracePt t="45223" x="5219700" y="4376738"/>
          <p14:tracePt t="45240" x="5583238" y="4376738"/>
          <p14:tracePt t="45256" x="6145213" y="4376738"/>
          <p14:tracePt t="45273" x="6457950" y="4376738"/>
          <p14:tracePt t="45290" x="7008813" y="4383088"/>
          <p14:tracePt t="45306" x="7107238" y="4383088"/>
          <p14:tracePt t="45323" x="7458075" y="4394200"/>
          <p14:tracePt t="45340" x="7777163" y="4403725"/>
          <p14:tracePt t="45357" x="7862888" y="4414838"/>
          <p14:tracePt t="45373" x="8112125" y="4414838"/>
          <p14:tracePt t="45390" x="8267700" y="4425950"/>
          <p14:tracePt t="45406" x="8328025" y="4425950"/>
          <p14:tracePt t="45423" x="8431213" y="4425950"/>
          <p14:tracePt t="45440" x="8516938" y="4425950"/>
          <p14:tracePt t="45456" x="8548688" y="4425950"/>
          <p14:tracePt t="45473" x="8647113" y="4425950"/>
          <p14:tracePt t="45490" x="8732838" y="4425950"/>
          <p14:tracePt t="45506" x="8759825" y="4425950"/>
          <p14:tracePt t="45523" x="8836025" y="4425950"/>
          <p14:tracePt t="45540" x="8894763" y="4425950"/>
          <p14:tracePt t="45556" x="8916988" y="4425950"/>
          <p14:tracePt t="45573" x="8966200" y="4425950"/>
          <p14:tracePt t="45590" x="9002713" y="4414838"/>
          <p14:tracePt t="45606" x="9040813" y="4414838"/>
          <p14:tracePt t="45623" x="9067800" y="4414838"/>
          <p14:tracePt t="45639" x="9074150" y="4414838"/>
          <p14:tracePt t="45673" x="9078913" y="4414838"/>
          <p14:tracePt t="45822" x="9067800" y="4414838"/>
          <p14:tracePt t="45832" x="9036050" y="4425950"/>
          <p14:tracePt t="45843" x="8997950" y="4430713"/>
          <p14:tracePt t="45856" x="8975725" y="4437063"/>
          <p14:tracePt t="45873" x="8948738" y="4448175"/>
          <p14:tracePt t="45922" x="8948738" y="4457700"/>
          <p14:tracePt t="45931" x="8955088" y="4464050"/>
          <p14:tracePt t="45941" x="8970963" y="4502150"/>
          <p14:tracePt t="45956" x="8986838" y="4522788"/>
          <p14:tracePt t="45973" x="9040813" y="4652963"/>
          <p14:tracePt t="45990" x="9063038" y="4695825"/>
          <p14:tracePt t="46006" x="9117013" y="4819650"/>
          <p14:tracePt t="46023" x="9159875" y="4891088"/>
          <p14:tracePt t="46040" x="9193213" y="4929188"/>
          <p14:tracePt t="46056" x="9209088" y="4956175"/>
          <p14:tracePt t="46073" x="9213850" y="4992688"/>
          <p14:tracePt t="46090" x="9220200" y="5014913"/>
          <p14:tracePt t="46106" x="9220200" y="5026025"/>
          <p14:tracePt t="46123" x="9220200" y="5030788"/>
          <p14:tracePt t="46191" x="9220200" y="5037138"/>
          <p14:tracePt t="46302" x="9220200" y="5030788"/>
          <p14:tracePt t="46312" x="9220200" y="5026025"/>
          <p14:tracePt t="46323" x="9213850" y="5014913"/>
          <p14:tracePt t="46341" x="9197975" y="4922838"/>
          <p14:tracePt t="46357" x="9193213" y="4879975"/>
          <p14:tracePt t="46373" x="9155113" y="4783138"/>
          <p14:tracePt t="46390" x="9148763" y="4760913"/>
          <p14:tracePt t="46407" x="9117013" y="4718050"/>
          <p14:tracePt t="46423" x="9105900" y="4706938"/>
          <p14:tracePt t="46493" x="9105900" y="4684713"/>
          <p14:tracePt t="46503" x="9101138" y="4648200"/>
          <p14:tracePt t="46512" x="9101138" y="4614863"/>
          <p14:tracePt t="46523" x="9090025" y="4576763"/>
          <p14:tracePt t="46540" x="9083675" y="4522788"/>
          <p14:tracePt t="46556" x="9063038" y="4479925"/>
          <p14:tracePt t="46573" x="9040813" y="4464050"/>
          <p14:tracePt t="46590" x="9029700" y="4448175"/>
          <p14:tracePt t="46606" x="9024938" y="4448175"/>
          <p14:tracePt t="46623" x="9020175" y="4441825"/>
          <p14:tracePt t="46640" x="8986838" y="4441825"/>
          <p14:tracePt t="46656" x="8966200" y="4441825"/>
          <p14:tracePt t="46673" x="8916988" y="4441825"/>
          <p14:tracePt t="46690" x="8912225" y="4437063"/>
          <p14:tracePt t="46784" x="8921750" y="4441825"/>
          <p14:tracePt t="46792" x="8959850" y="4448175"/>
          <p14:tracePt t="46806" x="9002713" y="4448175"/>
          <p14:tracePt t="46823" x="9137650" y="4448175"/>
          <p14:tracePt t="46840" x="9294813" y="4425950"/>
          <p14:tracePt t="46857" x="9386888" y="4414838"/>
          <p14:tracePt t="46873" x="9478963" y="4387850"/>
          <p14:tracePt t="46890" x="9505950" y="4383088"/>
          <p14:tracePt t="46907" x="9505950" y="4376738"/>
          <p14:tracePt t="46971" x="9501188" y="4371975"/>
          <p14:tracePt t="46981" x="9490075" y="4371975"/>
          <p14:tracePt t="46991" x="9483725" y="4371975"/>
          <p14:tracePt t="47007" x="9463088" y="4371975"/>
          <p14:tracePt t="47023" x="9429750" y="4371975"/>
          <p14:tracePt t="47040" x="9391650" y="4371975"/>
          <p14:tracePt t="47057" x="9321800" y="4371975"/>
          <p14:tracePt t="47073" x="9197975" y="4371975"/>
          <p14:tracePt t="47091" x="9094788" y="4371975"/>
          <p14:tracePt t="47107" x="9063038" y="4371975"/>
          <p14:tracePt t="47124" x="8955088" y="4371975"/>
          <p14:tracePt t="47140" x="8905875" y="4371975"/>
          <p14:tracePt t="47157" x="8705850" y="4371975"/>
          <p14:tracePt t="47173" x="8431213" y="4371975"/>
          <p14:tracePt t="47190" x="8067675" y="4376738"/>
          <p14:tracePt t="47206" x="7943850" y="4387850"/>
          <p14:tracePt t="47223" x="7446963" y="4414838"/>
          <p14:tracePt t="47240" x="6977063" y="4448175"/>
          <p14:tracePt t="47256" x="6808788" y="4457700"/>
          <p14:tracePt t="47273" x="6327775" y="4502150"/>
          <p14:tracePt t="47290" x="5992813" y="4549775"/>
          <p14:tracePt t="47306" x="5646738" y="4583113"/>
          <p14:tracePt t="47323" x="5246688" y="4648200"/>
          <p14:tracePt t="47340" x="4992688" y="4684713"/>
          <p14:tracePt t="47357" x="4783138" y="4702175"/>
          <p14:tracePt t="47373" x="4556125" y="4722813"/>
          <p14:tracePt t="47390" x="4221163" y="4722813"/>
          <p14:tracePt t="47406" x="3994150" y="4722813"/>
          <p14:tracePt t="47423" x="3740150" y="4733925"/>
          <p14:tracePt t="47440" x="3387725" y="4783138"/>
          <p14:tracePt t="47456" x="3290888" y="4783138"/>
          <p14:tracePt t="47473" x="3036888" y="4803775"/>
          <p14:tracePt t="47490" x="2852738" y="4837113"/>
          <p14:tracePt t="47506" x="2789238" y="4841875"/>
          <p14:tracePt t="47523" x="2647950" y="4864100"/>
          <p14:tracePt t="47540" x="2517775" y="4868863"/>
          <p14:tracePt t="47556" x="2474913" y="4879975"/>
          <p14:tracePt t="47574" x="2335213" y="4891088"/>
          <p14:tracePt t="47590" x="2220913" y="4891088"/>
          <p14:tracePt t="47606" x="2182813" y="4891088"/>
          <p14:tracePt t="47623" x="2081213" y="4891088"/>
          <p14:tracePt t="47640" x="2020888" y="4884738"/>
          <p14:tracePt t="47657" x="2000250" y="4884738"/>
          <p14:tracePt t="47673" x="1946275" y="4879975"/>
          <p14:tracePt t="47690" x="1885950" y="4875213"/>
          <p14:tracePt t="47706" x="1831975" y="4875213"/>
          <p14:tracePt t="47723" x="1782763" y="4875213"/>
          <p14:tracePt t="47740" x="1755775" y="4864100"/>
          <p14:tracePt t="47756" x="1751013" y="4857750"/>
          <p14:tracePt t="47773" x="1746250" y="4852988"/>
          <p14:tracePt t="47800" x="1739900" y="4852988"/>
          <p14:tracePt t="47810" x="1735138" y="4852988"/>
          <p14:tracePt t="47823" x="1728788" y="4852988"/>
          <p14:tracePt t="47840" x="1701800" y="4848225"/>
          <p14:tracePt t="47856" x="1685925" y="4841875"/>
          <p14:tracePt t="47873" x="1663700" y="4841875"/>
          <p14:tracePt t="47890" x="1654175" y="4837113"/>
          <p14:tracePt t="47923" x="1654175" y="4830763"/>
          <p14:tracePt t="47953" x="1647825" y="4830763"/>
          <p14:tracePt t="47983" x="1647825" y="4826000"/>
          <p14:tracePt t="48002" x="1643063" y="4826000"/>
          <p14:tracePt t="48012" x="1643063" y="4819650"/>
          <p14:tracePt t="48032" x="1636713" y="4819650"/>
          <p14:tracePt t="48062" x="1636713" y="4814888"/>
          <p14:tracePt t="48351" x="1663700" y="4826000"/>
          <p14:tracePt t="48362" x="1804988" y="4848225"/>
          <p14:tracePt t="48371" x="1885950" y="4857750"/>
          <p14:tracePt t="48381" x="1973263" y="4864100"/>
          <p14:tracePt t="48392" x="2027238" y="4864100"/>
          <p14:tracePt t="48406" x="2063750" y="4875213"/>
          <p14:tracePt t="48423" x="2144713" y="4879975"/>
          <p14:tracePt t="48456" x="2162175" y="4879975"/>
          <p14:tracePt t="48523" x="2189163" y="4884738"/>
          <p14:tracePt t="48540" x="2200275" y="4891088"/>
          <p14:tracePt t="48557" x="2236788" y="4891088"/>
          <p14:tracePt t="48573" x="2290763" y="4891088"/>
          <p14:tracePt t="48590" x="2355850" y="4891088"/>
          <p14:tracePt t="48607" x="2382838" y="4891088"/>
          <p14:tracePt t="48623" x="2447925" y="4891088"/>
          <p14:tracePt t="48640" x="2481263" y="4891088"/>
          <p14:tracePt t="48657" x="2528888" y="4891088"/>
          <p14:tracePt t="48673" x="2551113" y="4902200"/>
          <p14:tracePt t="48690" x="2555875" y="4902200"/>
          <p14:tracePt t="48706" x="2578100" y="4906963"/>
          <p14:tracePt t="48723" x="2609850" y="4906963"/>
          <p14:tracePt t="48740" x="2674938" y="4906963"/>
          <p14:tracePt t="48756" x="2724150" y="4906963"/>
          <p14:tracePt t="48773" x="2789238" y="4906963"/>
          <p14:tracePt t="48790" x="2836863" y="4902200"/>
          <p14:tracePt t="48806" x="2886075" y="4902200"/>
          <p14:tracePt t="48823" x="2955925" y="4891088"/>
          <p14:tracePt t="48840" x="3009900" y="4879975"/>
          <p14:tracePt t="48857" x="3025775" y="4879975"/>
          <p14:tracePt t="48873" x="3074988" y="4879975"/>
          <p14:tracePt t="48890" x="3155950" y="4884738"/>
          <p14:tracePt t="48907" x="3205163" y="4884738"/>
          <p14:tracePt t="48923" x="3344863" y="4884738"/>
          <p14:tracePt t="48940" x="3398838" y="4884738"/>
          <p14:tracePt t="48957" x="3479800" y="4879975"/>
          <p14:tracePt t="48973" x="3497263" y="4879975"/>
          <p14:tracePt t="48990" x="3497263" y="4875213"/>
          <p14:tracePt t="49007" x="3502025" y="4868863"/>
          <p14:tracePt t="49023" x="3529013" y="4841875"/>
          <p14:tracePt t="49040" x="3582988" y="4814888"/>
          <p14:tracePt t="49057" x="3648075" y="4792663"/>
          <p14:tracePt t="49073" x="3706813" y="4760913"/>
          <p14:tracePt t="49090" x="3722688" y="4756150"/>
          <p14:tracePt t="49107" x="3756025" y="4749800"/>
          <p14:tracePt t="49123" x="3778250" y="4745038"/>
          <p14:tracePt t="49141" x="3836988" y="4745038"/>
          <p14:tracePt t="49157" x="3895725" y="4745038"/>
          <p14:tracePt t="49173" x="4010025" y="4745038"/>
          <p14:tracePt t="49190" x="4160838" y="4756150"/>
          <p14:tracePt t="49206" x="4248150" y="4756150"/>
          <p14:tracePt t="49223" x="4387850" y="4756150"/>
          <p14:tracePt t="49240" x="4484688" y="4745038"/>
          <p14:tracePt t="49256" x="4502150" y="4745038"/>
          <p14:tracePt t="49273" x="4522788" y="4733925"/>
          <p14:tracePt t="49290" x="4533900" y="4733925"/>
          <p14:tracePt t="49306" x="4540250" y="4729163"/>
          <p14:tracePt t="49323" x="4583113" y="4722813"/>
          <p14:tracePt t="49340" x="4587875" y="4722813"/>
          <p14:tracePt t="49356" x="4621213" y="4718050"/>
          <p14:tracePt t="49411" x="4625975" y="4718050"/>
          <p14:tracePt t="49613" x="4630738" y="4718050"/>
          <p14:tracePt t="49625" x="4657725" y="4718050"/>
          <p14:tracePt t="49631" x="4711700" y="4718050"/>
          <p14:tracePt t="49642" x="4722813" y="4718050"/>
          <p14:tracePt t="49656" x="4794250" y="4718050"/>
          <p14:tracePt t="49673" x="4911725" y="4718050"/>
          <p14:tracePt t="49690" x="4938713" y="4718050"/>
          <p14:tracePt t="49706" x="4965700" y="4718050"/>
          <p14:tracePt t="49723" x="4972050" y="4718050"/>
          <p14:tracePt t="49740" x="4983163" y="4718050"/>
          <p14:tracePt t="49756" x="4992688" y="4718050"/>
          <p14:tracePt t="49773" x="5026025" y="4718050"/>
          <p14:tracePt t="49789" x="5041900" y="4718050"/>
          <p14:tracePt t="49806" x="5075238" y="4718050"/>
          <p14:tracePt t="49823" x="5102225" y="4718050"/>
          <p14:tracePt t="49840" x="5106988" y="4718050"/>
          <p14:tracePt t="49856" x="5111750" y="4718050"/>
          <p14:tracePt t="49873" x="5129213" y="4711700"/>
          <p14:tracePt t="49890" x="5187950" y="4702175"/>
          <p14:tracePt t="49906" x="5226050" y="4702175"/>
          <p14:tracePt t="49923" x="5403850" y="4702175"/>
          <p14:tracePt t="49940" x="5545138" y="4702175"/>
          <p14:tracePt t="49956" x="5657850" y="4702175"/>
          <p14:tracePt t="49973" x="5781675" y="4702175"/>
          <p14:tracePt t="49990" x="5815013" y="4695825"/>
          <p14:tracePt t="50006" x="5938838" y="4695825"/>
          <p14:tracePt t="50023" x="6057900" y="4684713"/>
          <p14:tracePt t="50040" x="6219825" y="4675188"/>
          <p14:tracePt t="50056" x="6284913" y="4668838"/>
          <p14:tracePt t="50073" x="6327775" y="4668838"/>
          <p14:tracePt t="50090" x="6338888" y="4664075"/>
          <p14:tracePt t="50151" x="6345238" y="4664075"/>
          <p14:tracePt t="50903" x="6307138" y="4664075"/>
          <p14:tracePt t="50911" x="6176963" y="4706938"/>
          <p14:tracePt t="50923" x="6084888" y="4729163"/>
          <p14:tracePt t="50939" x="5918200" y="4776788"/>
          <p14:tracePt t="50956" x="5641975" y="4841875"/>
          <p14:tracePt t="50973" x="5138738" y="4949825"/>
          <p14:tracePt t="50990" x="4457700" y="5095875"/>
          <p14:tracePt t="51023" x="3821113" y="5192713"/>
          <p14:tracePt t="51056" x="3079750" y="5237163"/>
          <p14:tracePt t="51090" x="1993900" y="5264150"/>
          <p14:tracePt t="51107" x="1881188" y="5264150"/>
          <p14:tracePt t="51123" x="1692275" y="5264150"/>
          <p14:tracePt t="51140" x="1600200" y="5264150"/>
          <p14:tracePt t="51156" x="1573213" y="5264150"/>
          <p14:tracePt t="51173" x="1539875" y="5264150"/>
          <p14:tracePt t="51190" x="1528763" y="5268913"/>
          <p14:tracePt t="51206" x="1519238" y="5273675"/>
          <p14:tracePt t="51223" x="1501775" y="5284788"/>
          <p14:tracePt t="51240" x="1501775" y="5291138"/>
          <p14:tracePt t="51256" x="1501775" y="5295900"/>
          <p14:tracePt t="51273" x="1501775" y="5307013"/>
          <p14:tracePt t="51290" x="1546225" y="5311775"/>
          <p14:tracePt t="51307" x="1562100" y="5311775"/>
          <p14:tracePt t="51323" x="1593850" y="5311775"/>
          <p14:tracePt t="51340" x="1620838" y="5300663"/>
          <p14:tracePt t="51357" x="1627188" y="5300663"/>
          <p14:tracePt t="51373" x="1647825" y="5284788"/>
          <p14:tracePt t="51390" x="1685925" y="5273675"/>
          <p14:tracePt t="51406" x="1719263" y="5268913"/>
          <p14:tracePt t="51423" x="1836738" y="5230813"/>
          <p14:tracePt t="51440" x="1870075" y="5226050"/>
          <p14:tracePt t="51456" x="1901825" y="5203825"/>
          <p14:tracePt t="51473" x="1939925" y="5172075"/>
          <p14:tracePt t="51490" x="1973263" y="5149850"/>
          <p14:tracePt t="51506" x="1982788" y="5133975"/>
          <p14:tracePt t="51523" x="2032000" y="5091113"/>
          <p14:tracePt t="51540" x="2058988" y="5041900"/>
          <p14:tracePt t="51557" x="2058988" y="5019675"/>
          <p14:tracePt t="51573" x="2058988" y="4972050"/>
          <p14:tracePt t="51590" x="2058988" y="4938713"/>
          <p14:tracePt t="51607" x="2058988" y="4918075"/>
          <p14:tracePt t="51623" x="2058988" y="4902200"/>
          <p14:tracePt t="51640" x="2085975" y="4884738"/>
          <p14:tracePt t="51656" x="2101850" y="4875213"/>
          <p14:tracePt t="51673" x="2124075" y="4864100"/>
          <p14:tracePt t="51690" x="2135188" y="4857750"/>
          <p14:tracePt t="51723" x="2144713" y="4848225"/>
          <p14:tracePt t="51740" x="2155825" y="4837113"/>
          <p14:tracePt t="51756" x="2162175" y="4837113"/>
          <p14:tracePt t="51801" x="2166938" y="4837113"/>
          <p14:tracePt t="51851" x="2171700" y="4837113"/>
          <p14:tracePt t="51872" x="2178050" y="4837113"/>
          <p14:tracePt t="51881" x="2182813" y="4837113"/>
          <p14:tracePt t="51892" x="2189163" y="4837113"/>
          <p14:tracePt t="51911" x="2193925" y="4837113"/>
          <p14:tracePt t="51923" x="2200275" y="4837113"/>
          <p14:tracePt t="51940" x="2209800" y="4837113"/>
          <p14:tracePt t="51956" x="2247900" y="4837113"/>
          <p14:tracePt t="51973" x="2281238" y="4837113"/>
          <p14:tracePt t="51990" x="2301875" y="4841875"/>
          <p14:tracePt t="52006" x="2362200" y="4841875"/>
          <p14:tracePt t="52023" x="2425700" y="4841875"/>
          <p14:tracePt t="52039" x="2474913" y="4841875"/>
          <p14:tracePt t="52056" x="2535238" y="4841875"/>
          <p14:tracePt t="52073" x="2674938" y="4819650"/>
          <p14:tracePt t="52090" x="2820988" y="4792663"/>
          <p14:tracePt t="52106" x="2863850" y="4776788"/>
          <p14:tracePt t="52123" x="2874963" y="4765675"/>
          <p14:tracePt t="52139" x="2874963" y="4760913"/>
          <p14:tracePt t="52413" x="2886075" y="4760913"/>
          <p14:tracePt t="52422" x="2906713" y="4760913"/>
          <p14:tracePt t="52431" x="2933700" y="4760913"/>
          <p14:tracePt t="52441" x="3043238" y="4760913"/>
          <p14:tracePt t="52457" x="3117850" y="4760913"/>
          <p14:tracePt t="52473" x="3425825" y="4760913"/>
          <p14:tracePt t="52490" x="3513138" y="4760913"/>
          <p14:tracePt t="52507" x="3652838" y="4760913"/>
          <p14:tracePt t="52523" x="3729038" y="4760913"/>
          <p14:tracePt t="52540" x="3760788" y="4765675"/>
          <p14:tracePt t="52556" x="3771900" y="4765675"/>
          <p14:tracePt t="52573" x="3805238" y="4772025"/>
          <p14:tracePt t="52590" x="3832225" y="4772025"/>
          <p14:tracePt t="52606" x="3836988" y="4772025"/>
          <p14:tracePt t="52713" x="3821113" y="4776788"/>
          <p14:tracePt t="52723" x="3771900" y="4792663"/>
          <p14:tracePt t="52731" x="3717925" y="4803775"/>
          <p14:tracePt t="52741" x="3652838" y="4814888"/>
          <p14:tracePt t="52756" x="3529013" y="4830763"/>
          <p14:tracePt t="52773" x="3340100" y="4852988"/>
          <p14:tracePt t="52790" x="3124200" y="4875213"/>
          <p14:tracePt t="52806" x="3048000" y="4875213"/>
          <p14:tracePt t="52823" x="3025775" y="4875213"/>
          <p14:tracePt t="52913" x="3021013" y="4875213"/>
          <p14:tracePt t="52933" x="3021013" y="4864100"/>
          <p14:tracePt t="52941" x="3021013" y="4857750"/>
          <p14:tracePt t="52961" x="3021013" y="4852988"/>
          <p14:tracePt t="52971" x="3021013" y="4848225"/>
          <p14:tracePt t="52991" x="3036888" y="4841875"/>
          <p14:tracePt t="53001" x="3052763" y="4841875"/>
          <p14:tracePt t="53012" x="3079750" y="4841875"/>
          <p14:tracePt t="53023" x="3097213" y="4841875"/>
          <p14:tracePt t="53040" x="3124200" y="4848225"/>
          <p14:tracePt t="53056" x="3140075" y="4852988"/>
          <p14:tracePt t="53073" x="3171825" y="4864100"/>
          <p14:tracePt t="53090" x="3209925" y="4864100"/>
          <p14:tracePt t="53106" x="3232150" y="4864100"/>
          <p14:tracePt t="53123" x="3248025" y="4852988"/>
          <p14:tracePt t="53140" x="3248025" y="4841875"/>
          <p14:tracePt t="53156" x="3252788" y="4837113"/>
          <p14:tracePt t="53173" x="3270250" y="4826000"/>
          <p14:tracePt t="53190" x="3279775" y="4826000"/>
          <p14:tracePt t="53206" x="3297238" y="4819650"/>
          <p14:tracePt t="53223" x="3317875" y="4819650"/>
          <p14:tracePt t="53240" x="3328988" y="4814888"/>
          <p14:tracePt t="53256" x="3382963" y="4810125"/>
          <p14:tracePt t="53273" x="3425825" y="4810125"/>
          <p14:tracePt t="53290" x="3506788" y="4810125"/>
          <p14:tracePt t="53306" x="3533775" y="4810125"/>
          <p14:tracePt t="53323" x="3605213" y="4799013"/>
          <p14:tracePt t="53340" x="3686175" y="4792663"/>
          <p14:tracePt t="53357" x="3722688" y="4792663"/>
          <p14:tracePt t="53373" x="3836988" y="4783138"/>
          <p14:tracePt t="53390" x="3976688" y="4783138"/>
          <p14:tracePt t="53406" x="4025900" y="4783138"/>
          <p14:tracePt t="53423" x="4156075" y="4783138"/>
          <p14:tracePt t="53440" x="4194175" y="4783138"/>
          <p14:tracePt t="53456" x="4279900" y="4783138"/>
          <p14:tracePt t="53473" x="4291013" y="4776788"/>
          <p14:tracePt t="53489" x="4295775" y="4776788"/>
          <p14:tracePt t="53523" x="4302125" y="4776788"/>
          <p14:tracePt t="53572" x="4306888" y="4776788"/>
          <p14:tracePt t="53601" x="4313238" y="4783138"/>
          <p14:tracePt t="53622" x="4318000" y="4787900"/>
          <p14:tracePt t="53712" x="4322763" y="4787900"/>
          <p14:tracePt t="54823" x="4322763" y="4799013"/>
          <p14:tracePt t="54831" x="4322763" y="4803775"/>
          <p14:tracePt t="54842" x="4322763" y="4810125"/>
          <p14:tracePt t="54861" x="4344988" y="4837113"/>
          <p14:tracePt t="54873" x="4448175" y="4902200"/>
          <p14:tracePt t="54890" x="4625975" y="4879975"/>
          <p14:tracePt t="54906" x="5176838" y="4868863"/>
          <p14:tracePt t="54940" x="5387975" y="4799013"/>
          <p14:tracePt t="54973" x="5392738" y="4756150"/>
          <p14:tracePt t="55006" x="5387975" y="4684713"/>
          <p14:tracePt t="55023" x="5376863" y="4652963"/>
          <p14:tracePt t="55040" x="5365750" y="4598988"/>
          <p14:tracePt t="55056" x="5356225" y="4576763"/>
          <p14:tracePt t="55073" x="5257800" y="4479925"/>
          <p14:tracePt t="55090" x="5133975" y="4398963"/>
          <p14:tracePt t="55106" x="4664075" y="4156075"/>
          <p14:tracePt t="55123" x="3944938" y="3825875"/>
          <p14:tracePt t="55140" x="3259138" y="3556000"/>
          <p14:tracePt t="55156" x="3016250" y="3448050"/>
          <p14:tracePt t="55173" x="2254250" y="3113088"/>
          <p14:tracePt t="55190" x="1793875" y="2917825"/>
          <p14:tracePt t="55206" x="1674813" y="2870200"/>
          <p14:tracePt t="55223" x="1400175" y="2740025"/>
          <p14:tracePt t="55240" x="1319213" y="2686050"/>
          <p14:tracePt t="55256" x="1128713" y="2562225"/>
          <p14:tracePt t="55273" x="1065213" y="2474913"/>
          <p14:tracePt t="55290" x="1027113" y="2409825"/>
          <p14:tracePt t="55306" x="1000125" y="2366963"/>
          <p14:tracePt t="55323" x="966788" y="2290763"/>
          <p14:tracePt t="55340" x="946150" y="2243138"/>
          <p14:tracePt t="55356" x="930275" y="2198688"/>
          <p14:tracePt t="55373" x="930275" y="2182813"/>
          <p14:tracePt t="55390" x="935038" y="2162175"/>
          <p14:tracePt t="55406" x="973138" y="2139950"/>
          <p14:tracePt t="55423" x="1031875" y="2124075"/>
          <p14:tracePt t="55440" x="1092200" y="2124075"/>
          <p14:tracePt t="55456" x="1162050" y="2108200"/>
          <p14:tracePt t="55473" x="1247775" y="2090738"/>
          <p14:tracePt t="55489" x="1281113" y="2085975"/>
          <p14:tracePt t="55506" x="1328738" y="2081213"/>
          <p14:tracePt t="55523" x="1497013" y="2058988"/>
          <p14:tracePt t="55540" x="1800225" y="2058988"/>
          <p14:tracePt t="55556" x="1912938" y="2058988"/>
          <p14:tracePt t="55573" x="2139950" y="2063750"/>
          <p14:tracePt t="55590" x="2335213" y="2124075"/>
          <p14:tracePt t="55606" x="2405063" y="2155825"/>
          <p14:tracePt t="55623" x="2562225" y="2193925"/>
          <p14:tracePt t="55640" x="2589213" y="2198688"/>
          <p14:tracePt t="55656" x="2647950" y="2209800"/>
          <p14:tracePt t="55673" x="2670175" y="2209800"/>
          <p14:tracePt t="55690" x="2686050" y="2220913"/>
          <p14:tracePt t="55706" x="2701925" y="2227263"/>
          <p14:tracePt t="55723" x="2740025" y="2254250"/>
          <p14:tracePt t="55740" x="2744788" y="2263775"/>
          <p14:tracePt t="55756" x="2744788" y="2270125"/>
          <p14:tracePt t="55773" x="2744788" y="2281238"/>
          <p14:tracePt t="55791" x="2744788" y="2286000"/>
          <p14:tracePt t="55806" x="2744788" y="2290763"/>
          <p14:tracePt t="55840" x="2744788" y="2297113"/>
          <p14:tracePt t="55862" x="2724150" y="2297113"/>
          <p14:tracePt t="55871" x="2686050" y="2297113"/>
          <p14:tracePt t="55881" x="2589213" y="2297113"/>
          <p14:tracePt t="55891" x="2524125" y="2297113"/>
          <p14:tracePt t="55906" x="2459038" y="2286000"/>
          <p14:tracePt t="55923" x="2308225" y="2216150"/>
          <p14:tracePt t="55940" x="2247900" y="2155825"/>
          <p14:tracePt t="55956" x="2205038" y="2070100"/>
          <p14:tracePt t="55973" x="2193925" y="1989138"/>
          <p14:tracePt t="55990" x="2205038" y="1951038"/>
          <p14:tracePt t="56006" x="2209800" y="1944688"/>
          <p14:tracePt t="56023" x="2254250" y="1917700"/>
          <p14:tracePt t="56040" x="2335213" y="1890713"/>
          <p14:tracePt t="56056" x="2382838" y="1885950"/>
          <p14:tracePt t="56073" x="2551113" y="1885950"/>
          <p14:tracePt t="56090" x="2740025" y="1908175"/>
          <p14:tracePt t="56106" x="2820988" y="1939925"/>
          <p14:tracePt t="56123" x="2886075" y="1989138"/>
          <p14:tracePt t="56140" x="2906713" y="2020888"/>
          <p14:tracePt t="56156" x="2906713" y="2043113"/>
          <p14:tracePt t="56173" x="2913063" y="2054225"/>
          <p14:tracePt t="56189" x="2913063" y="2058988"/>
          <p14:tracePt t="56206" x="2913063" y="2063750"/>
          <p14:tracePt t="56223" x="2913063" y="2070100"/>
          <p14:tracePt t="56240" x="2917825" y="2081213"/>
          <p14:tracePt t="56593" x="2924175" y="2081213"/>
          <p14:tracePt t="56603" x="2928938" y="2085975"/>
          <p14:tracePt t="56611" x="2928938" y="2097088"/>
          <p14:tracePt t="56623" x="2928938" y="2101850"/>
          <p14:tracePt t="56639" x="2940050" y="2112963"/>
          <p14:tracePt t="56656" x="2960688" y="2135188"/>
          <p14:tracePt t="56673" x="2971800" y="2162175"/>
          <p14:tracePt t="56706" x="2971800" y="2189163"/>
          <p14:tracePt t="56740" x="2940050" y="2236788"/>
          <p14:tracePt t="56773" x="2836863" y="2301875"/>
          <p14:tracePt t="56790" x="2778125" y="2335213"/>
          <p14:tracePt t="56806" x="2762250" y="2339975"/>
          <p14:tracePt t="56823" x="2724150" y="2344738"/>
          <p14:tracePt t="56840" x="2708275" y="2344738"/>
          <p14:tracePt t="56857" x="2701925" y="2344738"/>
          <p14:tracePt t="56873" x="2697163" y="2344738"/>
          <p14:tracePt t="56906" x="2679700" y="2344738"/>
          <p14:tracePt t="56923" x="2674938" y="2344738"/>
          <p14:tracePt t="57022" x="2674938" y="2339975"/>
          <p14:tracePt t="57052" x="2674938" y="2335213"/>
          <p14:tracePt t="57062" x="2674938" y="2324100"/>
          <p14:tracePt t="57073" x="2674938" y="2312988"/>
          <p14:tracePt t="57090" x="2679700" y="2301875"/>
          <p14:tracePt t="57106" x="2686050" y="2297113"/>
          <p14:tracePt t="57123" x="2690813" y="2297113"/>
          <p14:tracePt t="57140" x="2697163" y="2297113"/>
          <p14:tracePt t="57156" x="2697163" y="2290763"/>
          <p14:tracePt t="57412" x="2717800" y="2290763"/>
          <p14:tracePt t="57422" x="2805113" y="2290763"/>
          <p14:tracePt t="57431" x="2843213" y="2290763"/>
          <p14:tracePt t="57442" x="2906713" y="2290763"/>
          <p14:tracePt t="57456" x="3097213" y="2290763"/>
          <p14:tracePt t="57473" x="3275013" y="2281238"/>
          <p14:tracePt t="57490" x="3441700" y="2274888"/>
          <p14:tracePt t="57523" x="3621088" y="2274888"/>
          <p14:tracePt t="57556" x="3913188" y="2263775"/>
          <p14:tracePt t="57590" x="4313238" y="2232025"/>
          <p14:tracePt t="57606" x="4333875" y="2227263"/>
          <p14:tracePt t="57623" x="4333875" y="2220913"/>
          <p14:tracePt t="57640" x="4333875" y="2216150"/>
          <p14:tracePt t="58083" x="4313238" y="2216150"/>
          <p14:tracePt t="58094" x="4210050" y="2216150"/>
          <p14:tracePt t="58101" x="4133850" y="2216150"/>
          <p14:tracePt t="58110" x="4068763" y="2216150"/>
          <p14:tracePt t="58123" x="3902075" y="2216150"/>
          <p14:tracePt t="58139" x="3848100" y="2216150"/>
          <p14:tracePt t="58156" x="3771900" y="2216150"/>
          <p14:tracePt t="58173" x="3729038" y="2216150"/>
          <p14:tracePt t="58206" x="3614738" y="2205038"/>
          <p14:tracePt t="58240" x="3313113" y="2205038"/>
          <p14:tracePt t="58273" x="3160713" y="2209800"/>
          <p14:tracePt t="58290" x="3155950" y="2209800"/>
          <p14:tracePt t="58753" x="3171825" y="2209800"/>
          <p14:tracePt t="58764" x="3198813" y="2209800"/>
          <p14:tracePt t="58773" x="3279775" y="2209800"/>
          <p14:tracePt t="58790" x="3297238" y="2209800"/>
          <p14:tracePt t="58806" x="3382963" y="2209800"/>
          <p14:tracePt t="58823" x="3432175" y="2209800"/>
          <p14:tracePt t="58840" x="3517900" y="2205038"/>
          <p14:tracePt t="58873" x="3571875" y="2198688"/>
          <p14:tracePt t="58906" x="3609975" y="2198688"/>
          <p14:tracePt t="58940" x="3706813" y="2198688"/>
          <p14:tracePt t="58956" x="3713163" y="2198688"/>
          <p14:tracePt t="58973" x="3744913" y="2198688"/>
          <p14:tracePt t="58989" x="3751263" y="2198688"/>
          <p14:tracePt t="59534" x="3787775" y="2205038"/>
          <p14:tracePt t="59544" x="3821113" y="2205038"/>
          <p14:tracePt t="59556" x="3859213" y="2205038"/>
          <p14:tracePt t="59573" x="3949700" y="2205038"/>
          <p14:tracePt t="59590" x="3987800" y="2205038"/>
          <p14:tracePt t="59606" x="4041775" y="2205038"/>
          <p14:tracePt t="59623" x="4102100" y="2205038"/>
          <p14:tracePt t="59656" x="4203700" y="2205038"/>
          <p14:tracePt t="59690" x="4306888" y="2209800"/>
          <p14:tracePt t="59723" x="4349750" y="2216150"/>
          <p14:tracePt t="60161" x="4313238" y="2281238"/>
          <p14:tracePt t="60171" x="4230688" y="2362200"/>
          <p14:tracePt t="60181" x="4194175" y="2409825"/>
          <p14:tracePt t="60191" x="4144963" y="2463800"/>
          <p14:tracePt t="60206" x="4079875" y="2571750"/>
          <p14:tracePt t="60223" x="3967163" y="2744788"/>
          <p14:tracePt t="60240" x="3929063" y="2816225"/>
          <p14:tracePt t="60256" x="3778250" y="3009900"/>
          <p14:tracePt t="60290" x="3140075" y="3414713"/>
          <p14:tracePt t="60292" x="2843213" y="3560763"/>
          <p14:tracePt t="60323" x="1674813" y="4144963"/>
          <p14:tracePt t="60356" x="989013" y="4518025"/>
          <p14:tracePt t="60373" x="892175" y="4610100"/>
          <p14:tracePt t="60389" x="881063" y="4630738"/>
          <p14:tracePt t="60406" x="874713" y="4630738"/>
          <p14:tracePt t="60423" x="874713" y="4637088"/>
          <p14:tracePt t="60439" x="869950" y="4637088"/>
          <p14:tracePt t="60456" x="854075" y="4637088"/>
          <p14:tracePt t="60473" x="842963" y="4637088"/>
          <p14:tracePt t="60572" x="842963" y="4641850"/>
          <p14:tracePt t="60593" x="858838" y="4668838"/>
          <p14:tracePt t="60602" x="1027113" y="4706938"/>
          <p14:tracePt t="60611" x="1220788" y="4745038"/>
          <p14:tracePt t="60623" x="1604963" y="4830763"/>
          <p14:tracePt t="60640" x="1908175" y="4891088"/>
          <p14:tracePt t="60656" x="2070100" y="4922838"/>
          <p14:tracePt t="60673" x="2290763" y="4965700"/>
          <p14:tracePt t="60689" x="2405063" y="4999038"/>
          <p14:tracePt t="60706" x="2609850" y="5026025"/>
          <p14:tracePt t="60723" x="2740025" y="5037138"/>
          <p14:tracePt t="60740" x="2863850" y="5037138"/>
          <p14:tracePt t="60756" x="2917825" y="5037138"/>
          <p14:tracePt t="60773" x="2951163" y="5037138"/>
          <p14:tracePt t="60789" x="2960688" y="5041900"/>
          <p14:tracePt t="60806" x="2960688" y="5046663"/>
          <p14:tracePt t="60913" x="2955925" y="5046663"/>
          <p14:tracePt t="60923" x="2955925" y="5041900"/>
          <p14:tracePt t="60931" x="2924175" y="5041900"/>
          <p14:tracePt t="60940" x="2798763" y="5041900"/>
          <p14:tracePt t="60956" x="2697163" y="5041900"/>
          <p14:tracePt t="60973" x="2443163" y="5041900"/>
          <p14:tracePt t="60989" x="2366963" y="5041900"/>
          <p14:tracePt t="61006" x="2232025" y="4999038"/>
          <p14:tracePt t="61023" x="2162175" y="4895850"/>
          <p14:tracePt t="61039" x="2135188" y="4787900"/>
          <p14:tracePt t="61056" x="2124075" y="4706938"/>
          <p14:tracePt t="61073" x="2162175" y="4567238"/>
          <p14:tracePt t="61090" x="2270125" y="4448175"/>
          <p14:tracePt t="61106" x="2409825" y="4367213"/>
          <p14:tracePt t="61123" x="2605088" y="4295775"/>
          <p14:tracePt t="61140" x="2886075" y="4248150"/>
          <p14:tracePt t="61156" x="3079750" y="4237038"/>
          <p14:tracePt t="61173" x="3306763" y="4237038"/>
          <p14:tracePt t="61190" x="3502025" y="4257675"/>
          <p14:tracePt t="61206" x="3544888" y="4295775"/>
          <p14:tracePt t="61223" x="3648075" y="4387850"/>
          <p14:tracePt t="61239" x="3702050" y="4457700"/>
          <p14:tracePt t="61256" x="3722688" y="4522788"/>
          <p14:tracePt t="61273" x="3733800" y="4637088"/>
          <p14:tracePt t="61290" x="3690938" y="4733925"/>
          <p14:tracePt t="61306" x="3675063" y="4776788"/>
          <p14:tracePt t="61323" x="3625850" y="4857750"/>
          <p14:tracePt t="61339" x="3621088" y="4864100"/>
          <p14:tracePt t="61356" x="3614738" y="4864100"/>
          <p14:tracePt t="61380" x="3609975" y="4864100"/>
          <p14:tracePt t="61391" x="3605213" y="4857750"/>
          <p14:tracePt t="61406" x="3598863" y="4852988"/>
          <p14:tracePt t="61423" x="3594100" y="4848225"/>
          <p14:tracePt t="61439" x="3594100" y="4841875"/>
          <p14:tracePt t="61456" x="3587750" y="4837113"/>
          <p14:tracePt t="61473" x="3567113" y="4814888"/>
          <p14:tracePt t="61489" x="3506788" y="4792663"/>
          <p14:tracePt t="61506" x="3475038" y="4776788"/>
          <p14:tracePt t="61523" x="3459163" y="4765675"/>
          <p14:tracePt t="61540" x="3448050" y="4756150"/>
          <p14:tracePt t="61624" x="3448050" y="4749800"/>
          <p14:tracePt t="61644" x="3441700" y="4745038"/>
          <p14:tracePt t="61691" x="3436938" y="4738688"/>
          <p14:tracePt t="61702" x="3432175" y="4738688"/>
          <p14:tracePt t="61875" x="3432175" y="4733925"/>
          <p14:tracePt t="61942" x="3425825" y="4733925"/>
          <p14:tracePt t="61972" x="3421063" y="4733925"/>
          <p14:tracePt t="61992" x="3414713" y="4733925"/>
          <p14:tracePt t="62001" x="3405188" y="4733925"/>
          <p14:tracePt t="62023" x="3290888" y="4733925"/>
          <p14:tracePt t="62056" x="3221038" y="4733925"/>
          <p14:tracePt t="62073" x="3198813" y="4733925"/>
          <p14:tracePt t="62090" x="3194050" y="4733925"/>
          <p14:tracePt t="62171" x="3198813" y="4733925"/>
          <p14:tracePt t="62283" x="3205163" y="4733925"/>
          <p14:tracePt t="62594" x="3221038" y="4733925"/>
          <p14:tracePt t="62604" x="3302000" y="4733925"/>
          <p14:tracePt t="62611" x="3328988" y="4733925"/>
          <p14:tracePt t="62623" x="3355975" y="4733925"/>
          <p14:tracePt t="62639" x="3436938" y="4733925"/>
          <p14:tracePt t="62656" x="3679825" y="4733925"/>
          <p14:tracePt t="62673" x="3886200" y="4733925"/>
          <p14:tracePt t="62690" x="4068763" y="4733925"/>
          <p14:tracePt t="62723" x="4160838" y="4733925"/>
          <p14:tracePt t="62756" x="4237038" y="4733925"/>
          <p14:tracePt t="62790" x="4371975" y="4733925"/>
          <p14:tracePt t="62792" x="4464050" y="4738688"/>
          <p14:tracePt t="62806" x="4502150" y="4745038"/>
          <p14:tracePt t="62823" x="4583113" y="4745038"/>
          <p14:tracePt t="62840" x="4630738" y="4756150"/>
          <p14:tracePt t="62856" x="4657725" y="4756150"/>
          <p14:tracePt t="62874" x="4794250" y="4760913"/>
          <p14:tracePt t="62890" x="4837113" y="4772025"/>
          <p14:tracePt t="62906" x="4965700" y="4787900"/>
          <p14:tracePt t="62923" x="5057775" y="4799013"/>
          <p14:tracePt t="62940" x="5080000" y="4803775"/>
          <p14:tracePt t="62956" x="5122863" y="4814888"/>
          <p14:tracePt t="62973" x="5172075" y="4830763"/>
          <p14:tracePt t="62990" x="5203825" y="4830763"/>
          <p14:tracePt t="63006" x="5329238" y="4830763"/>
          <p14:tracePt t="63023" x="5453063" y="4830763"/>
          <p14:tracePt t="63040" x="5534025" y="4841875"/>
          <p14:tracePt t="63056" x="5588000" y="4848225"/>
          <p14:tracePt t="63073" x="5619750" y="4852988"/>
          <p14:tracePt t="63090" x="5641975" y="4864100"/>
          <p14:tracePt t="63106" x="5657850" y="4864100"/>
          <p14:tracePt t="63123" x="5680075" y="4868863"/>
          <p14:tracePt t="63140" x="5691188" y="4868863"/>
          <p14:tracePt t="63211" x="5691188" y="4875213"/>
          <p14:tracePt t="63423" x="5684838" y="4875213"/>
          <p14:tracePt t="63432" x="5653088" y="4875213"/>
          <p14:tracePt t="63443" x="5522913" y="4848225"/>
          <p14:tracePt t="63456" x="5410200" y="4837113"/>
          <p14:tracePt t="63473" x="5183188" y="4826000"/>
          <p14:tracePt t="63490" x="5118100" y="4826000"/>
          <p14:tracePt t="63506" x="5053013" y="4819650"/>
          <p14:tracePt t="63523" x="5053013" y="4814888"/>
          <p14:tracePt t="63581" x="5041900" y="4819650"/>
          <p14:tracePt t="63592" x="5026025" y="4848225"/>
          <p14:tracePt t="63601" x="5014913" y="4864100"/>
          <p14:tracePt t="63611" x="4999038" y="4875213"/>
          <p14:tracePt t="63624" x="4987925" y="4884738"/>
          <p14:tracePt t="63640" x="4938713" y="4891088"/>
          <p14:tracePt t="63656" x="4895850" y="4895850"/>
          <p14:tracePt t="63673" x="4810125" y="4895850"/>
          <p14:tracePt t="63690" x="4657725" y="4895850"/>
          <p14:tracePt t="63706" x="4556125" y="4891088"/>
          <p14:tracePt t="63723" x="4398963" y="4864100"/>
          <p14:tracePt t="63740" x="4264025" y="4810125"/>
          <p14:tracePt t="63756" x="4230688" y="4783138"/>
          <p14:tracePt t="63773" x="4149725" y="4691063"/>
          <p14:tracePt t="63790" x="4106863" y="4614863"/>
          <p14:tracePt t="63806" x="4090988" y="4583113"/>
          <p14:tracePt t="63823" x="4075113" y="4533900"/>
          <p14:tracePt t="63840" x="4075113" y="4506913"/>
          <p14:tracePt t="63856" x="4079875" y="4457700"/>
          <p14:tracePt t="63873" x="4156075" y="4398963"/>
          <p14:tracePt t="63890" x="4221163" y="4387850"/>
          <p14:tracePt t="63906" x="4457700" y="4367213"/>
          <p14:tracePt t="63923" x="4684713" y="4367213"/>
          <p14:tracePt t="63940" x="4787900" y="4383088"/>
          <p14:tracePt t="63956" x="4803775" y="4387850"/>
          <p14:tracePt t="63973" x="4830763" y="4448175"/>
          <p14:tracePt t="63990" x="4848225" y="4479925"/>
          <p14:tracePt t="64006" x="4879975" y="4560888"/>
          <p14:tracePt t="64023" x="4918075" y="4657725"/>
          <p14:tracePt t="64040" x="4922838" y="4706938"/>
          <p14:tracePt t="64056" x="4922838" y="4729163"/>
          <p14:tracePt t="64073" x="4906963" y="4760913"/>
          <p14:tracePt t="64090" x="4837113" y="4792663"/>
          <p14:tracePt t="64106" x="4783138" y="4803775"/>
          <p14:tracePt t="64123" x="4745038" y="4803775"/>
          <p14:tracePt t="64140" x="4718050" y="4803775"/>
          <p14:tracePt t="64156" x="4711700" y="4803775"/>
          <p14:tracePt t="64173" x="4706938" y="4803775"/>
          <p14:tracePt t="64564" x="4702175" y="4803775"/>
          <p14:tracePt t="64571" x="4695825" y="4803775"/>
          <p14:tracePt t="64581" x="4637088" y="4826000"/>
          <p14:tracePt t="64591" x="4567238" y="4841875"/>
          <p14:tracePt t="64606" x="4479925" y="4852988"/>
          <p14:tracePt t="64623" x="4248150" y="4895850"/>
          <p14:tracePt t="64639" x="4106863" y="4906963"/>
          <p14:tracePt t="64656" x="4005263" y="4906963"/>
          <p14:tracePt t="64690" x="3922713" y="4902200"/>
          <p14:tracePt t="64723" x="3852863" y="4884738"/>
          <p14:tracePt t="64756" x="3605213" y="4884738"/>
          <p14:tracePt t="64773" x="3387725" y="4891088"/>
          <p14:tracePt t="64789" x="3333750" y="4895850"/>
          <p14:tracePt t="64806" x="3259138" y="4895850"/>
          <p14:tracePt t="64823" x="3248025" y="4895850"/>
          <p14:tracePt t="64839" x="3236913" y="4895850"/>
          <p14:tracePt t="64856" x="3209925" y="4895850"/>
          <p14:tracePt t="64873" x="3128963" y="4895850"/>
          <p14:tracePt t="64889" x="2989263" y="4895850"/>
          <p14:tracePt t="64906" x="2874963" y="4895850"/>
          <p14:tracePt t="64923" x="2762250" y="4895850"/>
          <p14:tracePt t="64939" x="2724150" y="4895850"/>
          <p14:tracePt t="64956" x="2713038" y="4895850"/>
          <p14:tracePt t="64973" x="2713038" y="4891088"/>
          <p14:tracePt t="64989" x="2713038" y="4884738"/>
          <p14:tracePt t="65006" x="2701925" y="4884738"/>
          <p14:tracePt t="65023" x="2690813" y="4875213"/>
          <p14:tracePt t="65040" x="2686050" y="4868863"/>
          <p14:tracePt t="65056" x="2679700" y="4868863"/>
          <p14:tracePt t="65212" x="2686050" y="4868863"/>
          <p14:tracePt t="65222" x="2735263" y="4868863"/>
          <p14:tracePt t="65232" x="2771775" y="4868863"/>
          <p14:tracePt t="65243" x="2863850" y="4857750"/>
          <p14:tracePt t="65256" x="2901950" y="4857750"/>
          <p14:tracePt t="65273" x="2967038" y="4857750"/>
          <p14:tracePt t="65290" x="2982913" y="4857750"/>
          <p14:tracePt t="65306" x="3005138" y="4852988"/>
          <p14:tracePt t="65323" x="3043238" y="4852988"/>
          <p14:tracePt t="65340" x="3101975" y="4837113"/>
          <p14:tracePt t="65356" x="3178175" y="4837113"/>
          <p14:tracePt t="65374" x="3333750" y="4819650"/>
          <p14:tracePt t="65390" x="3486150" y="4810125"/>
          <p14:tracePt t="65406" x="3551238" y="4803775"/>
          <p14:tracePt t="65423" x="3598863" y="4803775"/>
          <p14:tracePt t="65439" x="3614738" y="4803775"/>
          <p14:tracePt t="65456" x="3621088" y="4799013"/>
          <p14:tracePt t="65473" x="3636963" y="4799013"/>
          <p14:tracePt t="65489" x="3663950" y="4787900"/>
          <p14:tracePt t="65506" x="3679825" y="4787900"/>
          <p14:tracePt t="65522" x="3729038" y="4783138"/>
          <p14:tracePt t="65539" x="3744913" y="4783138"/>
          <p14:tracePt t="65556" x="3751263" y="4783138"/>
          <p14:tracePt t="65573" x="3756025" y="4783138"/>
          <p14:tracePt t="65641" x="3760788" y="4783138"/>
          <p14:tracePt t="65671" x="3771900" y="4787900"/>
          <p14:tracePt t="65680" x="3787775" y="4792663"/>
          <p14:tracePt t="65690" x="3798888" y="4803775"/>
          <p14:tracePt t="65706" x="3810000" y="4810125"/>
          <p14:tracePt t="65722" x="3821113" y="4810125"/>
          <p14:tracePt t="65821" x="3836988" y="4792663"/>
          <p14:tracePt t="65830" x="3863975" y="4776788"/>
          <p14:tracePt t="65840" x="3868738" y="4772025"/>
          <p14:tracePt t="65856" x="3890963" y="4760913"/>
          <p14:tracePt t="65873" x="3929063" y="4756150"/>
          <p14:tracePt t="65890" x="3987800" y="4738688"/>
          <p14:tracePt t="65906" x="4117975" y="4729163"/>
          <p14:tracePt t="65922" x="4322763" y="4684713"/>
          <p14:tracePt t="65940" x="4464050" y="4664075"/>
          <p14:tracePt t="65956" x="4491038" y="4664075"/>
          <p14:tracePt t="65972" x="4549775" y="4664075"/>
          <p14:tracePt t="65989" x="4560888" y="4664075"/>
          <p14:tracePt t="66006" x="4621213" y="4664075"/>
          <p14:tracePt t="66023" x="4695825" y="4668838"/>
          <p14:tracePt t="66039" x="4738688" y="4668838"/>
          <p14:tracePt t="66056" x="4810125" y="4668838"/>
          <p14:tracePt t="66072" x="4826000" y="4668838"/>
          <p14:tracePt t="66089" x="4830763" y="4668838"/>
          <p14:tracePt t="66172" x="4837113" y="4668838"/>
          <p14:tracePt t="66182" x="4841875" y="4668838"/>
          <p14:tracePt t="66191" x="4848225" y="4668838"/>
          <p14:tracePt t="66206" x="4852988" y="4675188"/>
          <p14:tracePt t="66223" x="4857750" y="4675188"/>
          <p14:tracePt t="66501" x="4895850" y="4684713"/>
          <p14:tracePt t="66510" x="4918075" y="4695825"/>
          <p14:tracePt t="66522" x="4938713" y="4695825"/>
          <p14:tracePt t="66539" x="4960938" y="4695825"/>
          <p14:tracePt t="66556" x="5010150" y="4695825"/>
          <p14:tracePt t="66573" x="5048250" y="4702175"/>
          <p14:tracePt t="66589" x="5080000" y="4702175"/>
          <p14:tracePt t="66606" x="5102225" y="4706938"/>
          <p14:tracePt t="66623" x="5133975" y="4706938"/>
          <p14:tracePt t="66639" x="5156200" y="4706938"/>
          <p14:tracePt t="66656" x="5187950" y="4706938"/>
          <p14:tracePt t="66673" x="5203825" y="4706938"/>
          <p14:tracePt t="66690" x="5214938" y="4706938"/>
          <p14:tracePt t="66706" x="5230813" y="4706938"/>
          <p14:tracePt t="66723" x="5246688" y="4706938"/>
          <p14:tracePt t="66740" x="5284788" y="4711700"/>
          <p14:tracePt t="66756" x="5307013" y="4711700"/>
          <p14:tracePt t="66773" x="5356225" y="4711700"/>
          <p14:tracePt t="66789" x="5392738" y="4722813"/>
          <p14:tracePt t="66806" x="5441950" y="4729163"/>
          <p14:tracePt t="66822" x="5500688" y="4745038"/>
          <p14:tracePt t="66839" x="5561013" y="4749800"/>
          <p14:tracePt t="66856" x="5583238" y="4749800"/>
          <p14:tracePt t="66873" x="5646738" y="4749800"/>
          <p14:tracePt t="66889" x="5668963" y="4756150"/>
          <p14:tracePt t="66906" x="5727700" y="4756150"/>
          <p14:tracePt t="66923" x="5781675" y="4765675"/>
          <p14:tracePt t="66940" x="5842000" y="4765675"/>
          <p14:tracePt t="66956" x="5864225" y="4772025"/>
          <p14:tracePt t="66973" x="5922963" y="4772025"/>
          <p14:tracePt t="66990" x="5961063" y="4772025"/>
          <p14:tracePt t="67006" x="5999163" y="4772025"/>
          <p14:tracePt t="67023" x="6080125" y="4776788"/>
          <p14:tracePt t="67039" x="6107113" y="4776788"/>
          <p14:tracePt t="67056" x="6172200" y="4776788"/>
          <p14:tracePt t="67073" x="6215063" y="4776788"/>
          <p14:tracePt t="67090" x="6246813" y="4787900"/>
          <p14:tracePt t="67106" x="6262688" y="4792663"/>
          <p14:tracePt t="67123" x="6284913" y="4799013"/>
          <p14:tracePt t="67139" x="6296025" y="4799013"/>
          <p14:tracePt t="67156" x="6307138" y="4803775"/>
          <p14:tracePt t="67173" x="6318250" y="4803775"/>
          <p14:tracePt t="67523" x="6311900" y="4803775"/>
          <p14:tracePt t="67544" x="6307138" y="4803775"/>
          <p14:tracePt t="68813" x="6289675" y="4814888"/>
          <p14:tracePt t="68822" x="6269038" y="4826000"/>
          <p14:tracePt t="68832" x="6107113" y="4868863"/>
          <p14:tracePt t="68842" x="6015038" y="4875213"/>
          <p14:tracePt t="68856" x="5988050" y="4884738"/>
          <p14:tracePt t="68873" x="5880100" y="4911725"/>
          <p14:tracePt t="68890" x="5711825" y="4938713"/>
          <p14:tracePt t="68923" x="5129213" y="5030788"/>
          <p14:tracePt t="68956" x="4318000" y="5149850"/>
          <p14:tracePt t="68990" x="3544888" y="5284788"/>
          <p14:tracePt t="69006" x="3340100" y="5311775"/>
          <p14:tracePt t="69023" x="3160713" y="5334000"/>
          <p14:tracePt t="69040" x="3101975" y="5349875"/>
          <p14:tracePt t="69056" x="3063875" y="5356225"/>
          <p14:tracePt t="69073" x="3043238" y="5356225"/>
          <p14:tracePt t="69090" x="3032125" y="5360988"/>
          <p14:tracePt t="69107" x="2944813" y="5360988"/>
          <p14:tracePt t="69123" x="2798763" y="5383213"/>
          <p14:tracePt t="69140" x="2663825" y="5392738"/>
          <p14:tracePt t="69156" x="2436813" y="5414963"/>
          <p14:tracePt t="69173" x="2308225" y="5419725"/>
          <p14:tracePt t="69190" x="2166938" y="5430838"/>
          <p14:tracePt t="69206" x="2112963" y="5430838"/>
          <p14:tracePt t="69223" x="2009775" y="5430838"/>
          <p14:tracePt t="69240" x="1939925" y="5430838"/>
          <p14:tracePt t="69256" x="1928813" y="5430838"/>
          <p14:tracePt t="69273" x="1917700" y="5430838"/>
          <p14:tracePt t="69573" x="1955800" y="5430838"/>
          <p14:tracePt t="69582" x="1993900" y="5430838"/>
          <p14:tracePt t="69592" x="2090738" y="5430838"/>
          <p14:tracePt t="69606" x="2112963" y="5430838"/>
          <p14:tracePt t="69623" x="2189163" y="5430838"/>
          <p14:tracePt t="69639" x="2209800" y="5430838"/>
          <p14:tracePt t="69656" x="2270125" y="5430838"/>
          <p14:tracePt t="69673" x="2317750" y="5426075"/>
          <p14:tracePt t="69690" x="2324100" y="5426075"/>
          <p14:tracePt t="69706" x="2324100" y="5419725"/>
          <p14:tracePt t="69723" x="2335213" y="5419725"/>
          <p14:tracePt t="69739" x="2335213" y="5414963"/>
          <p14:tracePt t="69756" x="2339975" y="5410200"/>
          <p14:tracePt t="69773" x="2362200" y="5399088"/>
          <p14:tracePt t="69789" x="2378075" y="5392738"/>
          <p14:tracePt t="69806" x="2409825" y="5383213"/>
          <p14:tracePt t="69823" x="2420938" y="5383213"/>
          <p14:tracePt t="69840" x="2432050" y="5383213"/>
          <p14:tracePt t="69856" x="2443163" y="5383213"/>
          <p14:tracePt t="69873" x="2454275" y="5376863"/>
          <p14:tracePt t="69890" x="2486025" y="5376863"/>
          <p14:tracePt t="69906" x="2501900" y="5376863"/>
          <p14:tracePt t="69923" x="2551113" y="5383213"/>
          <p14:tracePt t="69939" x="2609850" y="5387975"/>
          <p14:tracePt t="69956" x="2632075" y="5392738"/>
          <p14:tracePt t="69973" x="2679700" y="5403850"/>
          <p14:tracePt t="69989" x="2686050" y="5403850"/>
          <p14:tracePt t="70006" x="2713038" y="5403850"/>
          <p14:tracePt t="70023" x="2735263" y="5403850"/>
          <p14:tracePt t="70039" x="2755900" y="5392738"/>
          <p14:tracePt t="70056" x="2816225" y="5356225"/>
          <p14:tracePt t="70073" x="2852738" y="5338763"/>
          <p14:tracePt t="70090" x="2874963" y="5327650"/>
          <p14:tracePt t="70106" x="2879725" y="5327650"/>
          <p14:tracePt t="70123" x="2924175" y="5322888"/>
          <p14:tracePt t="70140" x="3016250" y="5311775"/>
          <p14:tracePt t="70156" x="3113088" y="5311775"/>
          <p14:tracePt t="70173" x="3290888" y="5300663"/>
          <p14:tracePt t="70190" x="3409950" y="5295900"/>
          <p14:tracePt t="70206" x="3463925" y="5284788"/>
          <p14:tracePt t="70223" x="3486150" y="5280025"/>
          <p14:tracePt t="70239" x="3506788" y="5273675"/>
          <p14:tracePt t="70256" x="3524250" y="5273675"/>
          <p14:tracePt t="70273" x="3560763" y="5273675"/>
          <p14:tracePt t="70289" x="3598863" y="5273675"/>
          <p14:tracePt t="70306" x="3679825" y="5273675"/>
          <p14:tracePt t="70323" x="3771900" y="5273675"/>
          <p14:tracePt t="70340" x="3821113" y="5273675"/>
          <p14:tracePt t="70356" x="3832225" y="5273675"/>
          <p14:tracePt t="70373" x="3852863" y="5273675"/>
          <p14:tracePt t="70390" x="3859213" y="5273675"/>
          <p14:tracePt t="70406" x="3863975" y="5273675"/>
          <p14:tracePt t="70423" x="3890963" y="5273675"/>
          <p14:tracePt t="70440" x="3933825" y="5273675"/>
          <p14:tracePt t="70456" x="3944938" y="5273675"/>
          <p14:tracePt t="70473" x="3976688" y="5273675"/>
          <p14:tracePt t="70490" x="4005263" y="5280025"/>
          <p14:tracePt t="70506" x="4014788" y="5284788"/>
          <p14:tracePt t="70523" x="4048125" y="5291138"/>
          <p14:tracePt t="70539" x="4059238" y="5291138"/>
          <p14:tracePt t="70556" x="4129088" y="5307013"/>
          <p14:tracePt t="70573" x="4176713" y="5318125"/>
          <p14:tracePt t="70590" x="4225925" y="5327650"/>
          <p14:tracePt t="70606" x="4259263" y="5338763"/>
          <p14:tracePt t="70623" x="4306888" y="5345113"/>
          <p14:tracePt t="70639" x="4349750" y="5349875"/>
          <p14:tracePt t="70656" x="4360863" y="5349875"/>
          <p14:tracePt t="70673" x="4376738" y="5356225"/>
          <p14:tracePt t="70689" x="4394200" y="5356225"/>
          <p14:tracePt t="70706" x="4403725" y="5356225"/>
          <p14:tracePt t="70740" x="4410075" y="5356225"/>
          <p14:tracePt t="71191" x="4403725" y="5356225"/>
          <p14:tracePt t="71422" x="4387850" y="5356225"/>
          <p14:tracePt t="71431" x="4360863" y="5356225"/>
          <p14:tracePt t="71443" x="4333875" y="5356225"/>
          <p14:tracePt t="71456" x="4302125" y="5356225"/>
          <p14:tracePt t="71473" x="4279900" y="5356225"/>
          <p14:tracePt t="71490" x="4268788" y="5356225"/>
          <p14:tracePt t="71506" x="4241800" y="5360988"/>
          <p14:tracePt t="71540" x="4198938" y="5383213"/>
          <p14:tracePt t="71573" x="4160838" y="5392738"/>
          <p14:tracePt t="71607" x="4075113" y="5399088"/>
          <p14:tracePt t="71623" x="3971925" y="5399088"/>
          <p14:tracePt t="71640" x="3933825" y="5399088"/>
          <p14:tracePt t="71656" x="3852863" y="5399088"/>
          <p14:tracePt t="71673" x="3810000" y="5399088"/>
          <p14:tracePt t="71690" x="3798888" y="5399088"/>
          <p14:tracePt t="71706" x="3751263" y="5399088"/>
          <p14:tracePt t="71723" x="3722688" y="5399088"/>
          <p14:tracePt t="71740" x="3713163" y="5399088"/>
          <p14:tracePt t="71756" x="3663950" y="5399088"/>
          <p14:tracePt t="71773" x="3605213" y="5399088"/>
          <p14:tracePt t="71790" x="3582988" y="5403850"/>
          <p14:tracePt t="71806" x="3524250" y="5410200"/>
          <p14:tracePt t="71823" x="3486150" y="5414963"/>
          <p14:tracePt t="71840" x="3468688" y="5414963"/>
          <p14:tracePt t="71856" x="3463925" y="5414963"/>
          <p14:tracePt t="71873" x="3452813" y="5414963"/>
          <p14:tracePt t="71890" x="3425825" y="5414963"/>
          <p14:tracePt t="71906" x="3398838" y="5414963"/>
          <p14:tracePt t="71923" x="3360738" y="5414963"/>
          <p14:tracePt t="71940" x="3302000" y="5414963"/>
          <p14:tracePt t="71956" x="3182938" y="5426075"/>
          <p14:tracePt t="71973" x="2994025" y="5437188"/>
          <p14:tracePt t="71990" x="2870200" y="5437188"/>
          <p14:tracePt t="72006" x="2751138" y="5441950"/>
          <p14:tracePt t="72023" x="2679700" y="5441950"/>
          <p14:tracePt t="72040" x="2674938" y="5441950"/>
          <p14:tracePt t="72056" x="2670175" y="5441950"/>
          <p14:tracePt t="72081" x="2663825" y="5441950"/>
          <p14:tracePt t="72101" x="2659063" y="5441950"/>
          <p14:tracePt t="72111" x="2652713" y="5441950"/>
          <p14:tracePt t="72123" x="2636838" y="5441950"/>
          <p14:tracePt t="72140" x="2593975" y="5446713"/>
          <p14:tracePt t="72156" x="2582863" y="5446713"/>
          <p14:tracePt t="72173" x="2571750" y="5446713"/>
          <p14:tracePt t="75393" x="2571750" y="5457825"/>
          <p14:tracePt t="75402" x="2578100" y="5457825"/>
          <p14:tracePt t="75411" x="2582863" y="5464175"/>
          <p14:tracePt t="75423" x="2589213" y="5464175"/>
          <p14:tracePt t="75530" x="2571750" y="5464175"/>
          <p14:tracePt t="75540" x="2528888" y="5457825"/>
          <p14:tracePt t="75550" x="2513013" y="5457825"/>
          <p14:tracePt t="75560" x="2508250" y="5457825"/>
          <p14:tracePt t="75600" x="2508250" y="5453063"/>
          <p14:tracePt t="75713" x="2501900" y="5453063"/>
          <p14:tracePt t="75743" x="2474913" y="5441950"/>
          <p14:tracePt t="75752" x="2382838" y="5410200"/>
          <p14:tracePt t="75762" x="2317750" y="5387975"/>
          <p14:tracePt t="75772" x="2259013" y="5360988"/>
          <p14:tracePt t="75789" x="2135188" y="5273675"/>
          <p14:tracePt t="75806" x="2090738" y="5237163"/>
          <p14:tracePt t="75822" x="2000250" y="5122863"/>
          <p14:tracePt t="75840" x="1973263" y="5026025"/>
          <p14:tracePt t="75856" x="1982788" y="4987925"/>
          <p14:tracePt t="75873" x="2081213" y="4848225"/>
          <p14:tracePt t="75889" x="2139950" y="4799013"/>
          <p14:tracePt t="75906" x="2301875" y="4684713"/>
          <p14:tracePt t="75923" x="2486025" y="4594225"/>
          <p14:tracePt t="75940" x="2755900" y="4549775"/>
          <p14:tracePt t="75956" x="2870200" y="4549775"/>
          <p14:tracePt t="75973" x="3409950" y="4549775"/>
          <p14:tracePt t="75989" x="3744913" y="4560888"/>
          <p14:tracePt t="76006" x="3859213" y="4572000"/>
          <p14:tracePt t="76023" x="4122738" y="4614863"/>
          <p14:tracePt t="76039" x="4322763" y="4630738"/>
          <p14:tracePt t="76056" x="4425950" y="4652963"/>
          <p14:tracePt t="76073" x="4522788" y="4675188"/>
          <p14:tracePt t="76090" x="4549775" y="4684713"/>
          <p14:tracePt t="76106" x="4567238" y="4702175"/>
          <p14:tracePt t="76123" x="4610100" y="4718050"/>
          <p14:tracePt t="76139" x="4695825" y="4756150"/>
          <p14:tracePt t="76156" x="4857750" y="4776788"/>
          <p14:tracePt t="76173" x="5057775" y="4799013"/>
          <p14:tracePt t="76189" x="5253038" y="4810125"/>
          <p14:tracePt t="76206" x="5637213" y="4837113"/>
          <p14:tracePt t="76223" x="5938838" y="4857750"/>
          <p14:tracePt t="76239" x="6318250" y="4891088"/>
          <p14:tracePt t="76256" x="6419850" y="4902200"/>
          <p14:tracePt t="76273" x="6734175" y="4960938"/>
          <p14:tracePt t="76289" x="7078663" y="5010150"/>
          <p14:tracePt t="76306" x="7208838" y="5030788"/>
          <p14:tracePt t="76323" x="7577138" y="5080000"/>
          <p14:tracePt t="76340" x="7669213" y="5091113"/>
          <p14:tracePt t="76356" x="7835900" y="5118100"/>
          <p14:tracePt t="76373" x="7896225" y="5145088"/>
          <p14:tracePt t="76390" x="7900988" y="5149850"/>
          <p14:tracePt t="76406" x="7916863" y="5172075"/>
          <p14:tracePt t="76423" x="7939088" y="5214938"/>
          <p14:tracePt t="76439" x="7950200" y="5237163"/>
          <p14:tracePt t="76456" x="7966075" y="5280025"/>
          <p14:tracePt t="76473" x="7966075" y="5295900"/>
          <p14:tracePt t="76490" x="7916863" y="5322888"/>
          <p14:tracePt t="76506" x="7862888" y="5345113"/>
          <p14:tracePt t="76522" x="7781925" y="5360988"/>
          <p14:tracePt t="76540" x="7750175" y="5360988"/>
          <p14:tracePt t="76556" x="7727950" y="5360988"/>
          <p14:tracePt t="76572" x="7712075" y="5349875"/>
          <p14:tracePt t="76590" x="7685088" y="5311775"/>
          <p14:tracePt t="76606" x="7678738" y="5291138"/>
          <p14:tracePt t="76623" x="7669213" y="5241925"/>
          <p14:tracePt t="76639" x="7689850" y="5187950"/>
          <p14:tracePt t="76656" x="7786688" y="5095875"/>
          <p14:tracePt t="76673" x="7932738" y="5037138"/>
          <p14:tracePt t="76689" x="8078788" y="4992688"/>
          <p14:tracePt t="76706" x="8235950" y="4949825"/>
          <p14:tracePt t="76723" x="8355013" y="4945063"/>
          <p14:tracePt t="76740" x="8431213" y="4945063"/>
          <p14:tracePt t="76756" x="8570913" y="4949825"/>
          <p14:tracePt t="76772" x="8786813" y="4965700"/>
          <p14:tracePt t="76790" x="8905875" y="4999038"/>
          <p14:tracePt t="76806" x="8928100" y="5003800"/>
          <p14:tracePt t="76823" x="8970963" y="5026025"/>
          <p14:tracePt t="76840" x="8997950" y="5057775"/>
          <p14:tracePt t="76856" x="9002713" y="5073650"/>
          <p14:tracePt t="76873" x="9024938" y="5145088"/>
          <p14:tracePt t="76890" x="9036050" y="5199063"/>
          <p14:tracePt t="76906" x="9036050" y="5219700"/>
          <p14:tracePt t="76923" x="9036050" y="5268913"/>
          <p14:tracePt t="76940" x="9036050" y="5284788"/>
          <p14:tracePt t="76956" x="9036050" y="5295900"/>
          <p14:tracePt t="76973" x="9036050" y="5300663"/>
          <p14:tracePt t="77011" x="9029700" y="5300663"/>
          <p14:tracePt t="77023" x="9024938" y="5300663"/>
          <p14:tracePt t="77039" x="9009063" y="5311775"/>
          <p14:tracePt t="77056" x="8932863" y="5311775"/>
          <p14:tracePt t="77073" x="8916988" y="5311775"/>
          <p14:tracePt t="77090" x="8905875" y="5311775"/>
          <p14:tracePt t="77106" x="8901113" y="5311775"/>
          <p14:tracePt t="77123" x="8894763" y="5318125"/>
          <p14:tracePt t="77139" x="8883650" y="5318125"/>
          <p14:tracePt t="77156" x="8863013" y="5318125"/>
          <p14:tracePt t="77173" x="8802688" y="5322888"/>
          <p14:tracePt t="77190" x="8689975" y="5334000"/>
          <p14:tracePt t="77206" x="8651875" y="5334000"/>
          <p14:tracePt t="77223" x="8555038" y="5338763"/>
          <p14:tracePt t="77239" x="8458200" y="5349875"/>
          <p14:tracePt t="77256" x="8420100" y="5349875"/>
          <p14:tracePt t="77272" x="8278813" y="5349875"/>
          <p14:tracePt t="77290" x="8154988" y="5349875"/>
          <p14:tracePt t="77306" x="8112125" y="5356225"/>
          <p14:tracePt t="77323" x="8035925" y="5356225"/>
          <p14:tracePt t="77340" x="7993063" y="5365750"/>
          <p14:tracePt t="77356" x="7981950" y="5365750"/>
          <p14:tracePt t="77373" x="7950200" y="5365750"/>
          <p14:tracePt t="77389" x="7939088" y="5365750"/>
          <p14:tracePt t="77406" x="7905750" y="5365750"/>
          <p14:tracePt t="77423" x="7874000" y="5372100"/>
          <p14:tracePt t="77440" x="7847013" y="5372100"/>
          <p14:tracePt t="77456" x="7835900" y="5372100"/>
          <p14:tracePt t="77473" x="7831138" y="5372100"/>
          <p14:tracePt t="77490" x="7824788" y="5372100"/>
          <p14:tracePt t="77540" x="7820025" y="5372100"/>
          <p14:tracePt t="77551" x="7808913" y="5376863"/>
          <p14:tracePt t="77561" x="7770813" y="5376863"/>
          <p14:tracePt t="77573" x="7743825" y="5383213"/>
          <p14:tracePt t="77590" x="7597775" y="5392738"/>
          <p14:tracePt t="77606" x="7512050" y="5414963"/>
          <p14:tracePt t="77623" x="7215188" y="5468938"/>
          <p14:tracePt t="77639" x="7100888" y="5480050"/>
          <p14:tracePt t="77656" x="6743700" y="5518150"/>
          <p14:tracePt t="77673" x="6323013" y="5518150"/>
          <p14:tracePt t="77690" x="5826125" y="5527675"/>
          <p14:tracePt t="77706" x="5700713" y="5522913"/>
          <p14:tracePt t="77723" x="5522913" y="5522913"/>
          <p14:tracePt t="77739" x="5495925" y="5522913"/>
          <p14:tracePt t="77756" x="5480050" y="5522913"/>
          <p14:tracePt t="77773" x="5480050" y="5518150"/>
          <p14:tracePt t="77812" x="5473700" y="5518150"/>
          <p14:tracePt t="77851" x="5468938" y="5518150"/>
          <p14:tracePt t="77861" x="5464175" y="5518150"/>
          <p14:tracePt t="77871" x="5453063" y="5518150"/>
          <p14:tracePt t="77881" x="5430838" y="5518150"/>
          <p14:tracePt t="77892" x="5426075" y="5511800"/>
          <p14:tracePt t="77906" x="5414963" y="5511800"/>
          <p14:tracePt t="77923" x="5399088" y="5507038"/>
          <p14:tracePt t="77939" x="5392738" y="5507038"/>
          <p14:tracePt t="77956" x="5387975" y="5500688"/>
          <p14:tracePt t="77973" x="5383213" y="5500688"/>
          <p14:tracePt t="77990" x="5376863" y="5495925"/>
          <p14:tracePt t="78006" x="5372100" y="5495925"/>
          <p14:tracePt t="78023" x="5345113" y="5495925"/>
          <p14:tracePt t="78040" x="5334000" y="5495925"/>
          <p14:tracePt t="78056" x="5311775" y="5495925"/>
          <p14:tracePt t="78073" x="5291138" y="5495925"/>
          <p14:tracePt t="78090" x="5280025" y="5495925"/>
          <p14:tracePt t="78106" x="5273675" y="5495925"/>
          <p14:tracePt t="78123" x="5246688" y="5495925"/>
          <p14:tracePt t="78140" x="5106988" y="5495925"/>
          <p14:tracePt t="78156" x="5041900" y="5495925"/>
          <p14:tracePt t="78173" x="4852988" y="5484813"/>
          <p14:tracePt t="78189" x="4787900" y="5484813"/>
          <p14:tracePt t="78206" x="4684713" y="5484813"/>
          <p14:tracePt t="78223" x="4598988" y="5480050"/>
          <p14:tracePt t="78239" x="4572000" y="5480050"/>
          <p14:tracePt t="78256" x="4410075" y="5480050"/>
          <p14:tracePt t="78273" x="4198938" y="5480050"/>
          <p14:tracePt t="78290" x="4021138" y="5480050"/>
          <p14:tracePt t="78306" x="3879850" y="5484813"/>
          <p14:tracePt t="78323" x="3756025" y="5495925"/>
          <p14:tracePt t="78340" x="3652838" y="5495925"/>
          <p14:tracePt t="78356" x="3598863" y="5495925"/>
          <p14:tracePt t="78373" x="3517900" y="5491163"/>
          <p14:tracePt t="78389" x="3328988" y="5468938"/>
          <p14:tracePt t="78406" x="3171825" y="5457825"/>
          <p14:tracePt t="78423" x="2897188" y="5446713"/>
          <p14:tracePt t="78439" x="2755900" y="5437188"/>
          <p14:tracePt t="78456" x="2643188" y="5437188"/>
          <p14:tracePt t="78472" x="2551113" y="5437188"/>
          <p14:tracePt t="78489" x="2528888" y="5437188"/>
          <p14:tracePt t="78506" x="2508250" y="5437188"/>
          <p14:tracePt t="78523" x="2481263" y="5437188"/>
          <p14:tracePt t="78540" x="2432050" y="5441950"/>
          <p14:tracePt t="78556" x="2409825" y="5453063"/>
          <p14:tracePt t="78573" x="2362200" y="5457825"/>
          <p14:tracePt t="78590" x="2339975" y="5457825"/>
          <p14:tracePt t="78606" x="2335213" y="5457825"/>
          <p14:tracePt t="78623" x="2317750" y="5457825"/>
          <p14:tracePt t="78639" x="2297113" y="5457825"/>
          <p14:tracePt t="78656" x="2247900" y="5457825"/>
          <p14:tracePt t="78673" x="2178050" y="5457825"/>
          <p14:tracePt t="78689" x="2151063" y="5446713"/>
          <p14:tracePt t="78706" x="2090738" y="5446713"/>
          <p14:tracePt t="78723" x="2043113" y="5441950"/>
          <p14:tracePt t="78739" x="2032000" y="5441950"/>
          <p14:tracePt t="78756" x="2020888" y="5441950"/>
          <p14:tracePt t="78791" x="2016125" y="5441950"/>
          <p14:tracePt t="78806" x="2009775" y="5446713"/>
          <p14:tracePt t="78822" x="2005013" y="5453063"/>
          <p14:tracePt t="78840" x="1989138" y="5457825"/>
          <p14:tracePt t="78856" x="1982788" y="5457825"/>
          <p14:tracePt t="78873" x="1951038" y="5457825"/>
          <p14:tracePt t="78890" x="1917700" y="5457825"/>
          <p14:tracePt t="78906" x="1912938" y="5457825"/>
          <p14:tracePt t="78923" x="1890713" y="5457825"/>
          <p14:tracePt t="78939" x="1885950" y="5457825"/>
          <p14:tracePt t="78956" x="1881188" y="5457825"/>
          <p14:tracePt t="78990" x="1874838" y="5457825"/>
          <p14:tracePt t="79011" x="1870075" y="5457825"/>
          <p14:tracePt t="79252" x="1885950" y="5464175"/>
          <p14:tracePt t="79265" x="1897063" y="5464175"/>
          <p14:tracePt t="79271" x="1928813" y="5468938"/>
          <p14:tracePt t="79282" x="1946275" y="5468938"/>
          <p14:tracePt t="79291" x="1982788" y="5468938"/>
          <p14:tracePt t="79323" x="2263775" y="5468938"/>
          <p14:tracePt t="79356" x="2540000" y="5468938"/>
          <p14:tracePt t="79389" x="2744788" y="5468938"/>
          <p14:tracePt t="79406" x="2897188" y="5457825"/>
          <p14:tracePt t="79423" x="2998788" y="5457825"/>
          <p14:tracePt t="79439" x="3113088" y="5446713"/>
          <p14:tracePt t="79456" x="3144838" y="5441950"/>
          <p14:tracePt t="79473" x="3214688" y="5441950"/>
          <p14:tracePt t="79489" x="3263900" y="5441950"/>
          <p14:tracePt t="79506" x="3286125" y="5441950"/>
          <p14:tracePt t="79522" x="3328988" y="5430838"/>
          <p14:tracePt t="79540" x="3378200" y="5430838"/>
          <p14:tracePt t="79556" x="3394075" y="5430838"/>
          <p14:tracePt t="79572" x="3452813" y="5430838"/>
          <p14:tracePt t="79590" x="3529013" y="5430838"/>
          <p14:tracePt t="79606" x="3567113" y="5426075"/>
          <p14:tracePt t="79623" x="3659188" y="5426075"/>
          <p14:tracePt t="79639" x="3686175" y="5426075"/>
          <p14:tracePt t="79656" x="3733800" y="5426075"/>
          <p14:tracePt t="79673" x="3760788" y="5426075"/>
          <p14:tracePt t="79689" x="3767138" y="5426075"/>
          <p14:tracePt t="79706" x="3767138" y="5419725"/>
          <p14:tracePt t="79723" x="3778250" y="5419725"/>
          <p14:tracePt t="79739" x="3783013" y="5419725"/>
          <p14:tracePt t="79756" x="3821113" y="5419725"/>
          <p14:tracePt t="79773" x="3879850" y="5419725"/>
          <p14:tracePt t="79789" x="3960813" y="5430838"/>
          <p14:tracePt t="79806" x="4021138" y="5437188"/>
          <p14:tracePt t="79823" x="4095750" y="5437188"/>
          <p14:tracePt t="79840" x="4241800" y="5457825"/>
          <p14:tracePt t="79856" x="4318000" y="5457825"/>
          <p14:tracePt t="79873" x="4421188" y="5457825"/>
          <p14:tracePt t="79889" x="4484688" y="5457825"/>
          <p14:tracePt t="79906" x="4556125" y="5446713"/>
          <p14:tracePt t="79922" x="4621213" y="5441950"/>
          <p14:tracePt t="79939" x="4648200" y="5441950"/>
          <p14:tracePt t="79956" x="4691063" y="5430838"/>
          <p14:tracePt t="79973" x="4756150" y="5430838"/>
          <p14:tracePt t="79989" x="4852988" y="5430838"/>
          <p14:tracePt t="80006" x="4906963" y="5430838"/>
          <p14:tracePt t="80023" x="5068888" y="5430838"/>
          <p14:tracePt t="80039" x="5118100" y="5430838"/>
          <p14:tracePt t="80056" x="5226050" y="5430838"/>
          <p14:tracePt t="80073" x="5280025" y="5430838"/>
          <p14:tracePt t="80090" x="5311775" y="5430838"/>
          <p14:tracePt t="80106" x="5318125" y="5430838"/>
          <p14:tracePt t="80123" x="5334000" y="5430838"/>
          <p14:tracePt t="80139" x="5349875" y="5430838"/>
          <p14:tracePt t="80156" x="5372100" y="5430838"/>
          <p14:tracePt t="80173" x="5403850" y="5430838"/>
          <p14:tracePt t="80189" x="5414963" y="5430838"/>
          <p14:tracePt t="80206" x="5457825" y="5430838"/>
          <p14:tracePt t="80223" x="5511800" y="5426075"/>
          <p14:tracePt t="80239" x="5565775" y="5426075"/>
          <p14:tracePt t="80256" x="5668963" y="5426075"/>
          <p14:tracePt t="80272" x="5772150" y="5430838"/>
          <p14:tracePt t="80289" x="5826125" y="5430838"/>
          <p14:tracePt t="80306" x="5891213" y="5437188"/>
          <p14:tracePt t="80323" x="5949950" y="5437188"/>
          <p14:tracePt t="80340" x="6035675" y="5437188"/>
          <p14:tracePt t="80357" x="6091238" y="5437188"/>
          <p14:tracePt t="80373" x="6203950" y="5437188"/>
          <p14:tracePt t="80389" x="6284913" y="5437188"/>
          <p14:tracePt t="80406" x="6300788" y="5437188"/>
          <p14:tracePt t="80423" x="6323013" y="5437188"/>
          <p14:tracePt t="80633" x="6323013" y="5441950"/>
          <p14:tracePt t="80794" x="6327775" y="5441950"/>
          <p14:tracePt t="80802" x="6334125" y="5446713"/>
          <p14:tracePt t="80811" x="6350000" y="5457825"/>
          <p14:tracePt t="80822" x="6376988" y="5468938"/>
          <p14:tracePt t="80839" x="6388100" y="5473700"/>
          <p14:tracePt t="80856" x="6442075" y="5495925"/>
          <p14:tracePt t="80873" x="6500813" y="5511800"/>
          <p14:tracePt t="80906" x="6570663" y="5511800"/>
          <p14:tracePt t="80940" x="6581775" y="5518150"/>
          <p14:tracePt t="80973" x="6599238" y="5518150"/>
          <p14:tracePt t="80990" x="6604000" y="5518150"/>
          <p14:tracePt t="85915" x="6280150" y="5356225"/>
          <p14:tracePt t="85923" x="5846763" y="5237163"/>
          <p14:tracePt t="85931" x="5668963" y="5183188"/>
          <p14:tracePt t="85941" x="5507038" y="5122863"/>
          <p14:tracePt t="85956" x="5345113" y="5057775"/>
          <p14:tracePt t="85972" x="5010150" y="4918075"/>
          <p14:tracePt t="85990" x="4702175" y="4783138"/>
          <p14:tracePt t="86022" x="3998913" y="4414838"/>
          <p14:tracePt t="86056" x="3587750" y="4171950"/>
          <p14:tracePt t="86089" x="3571875" y="4037013"/>
          <p14:tracePt t="86106" x="3578225" y="3998913"/>
          <p14:tracePt t="86139" x="3582988" y="3983038"/>
          <p14:tracePt t="86156" x="3582988" y="3940175"/>
          <p14:tracePt t="86173" x="3582988" y="3879850"/>
          <p14:tracePt t="86190" x="3567113" y="3787775"/>
          <p14:tracePt t="86206" x="3560763" y="3783013"/>
          <p14:tracePt t="86222" x="3556000" y="3783013"/>
          <p14:tracePt t="86240" x="3551238" y="3776663"/>
          <p14:tracePt t="86256" x="3544888" y="3767138"/>
          <p14:tracePt t="86272" x="3540125" y="3744913"/>
          <p14:tracePt t="86291" x="3540125" y="3729038"/>
          <p14:tracePt t="86306" x="3540125" y="3695700"/>
          <p14:tracePt t="86323" x="3544888" y="3659188"/>
          <p14:tracePt t="86340" x="3556000" y="3636963"/>
          <p14:tracePt t="86356" x="3556000" y="3632200"/>
          <p14:tracePt t="86390" x="3560763" y="3625850"/>
          <p14:tracePt t="86452" x="3567113" y="3625850"/>
          <p14:tracePt t="86514" x="3571875" y="3625850"/>
          <p14:tracePt t="86642" x="3614738" y="3625850"/>
          <p14:tracePt t="86653" x="3717925" y="3625850"/>
          <p14:tracePt t="86661" x="3767138" y="3621088"/>
          <p14:tracePt t="86673" x="3868738" y="3621088"/>
          <p14:tracePt t="86690" x="3971925" y="3621088"/>
          <p14:tracePt t="86706" x="4133850" y="3621088"/>
          <p14:tracePt t="86722" x="4302125" y="3609975"/>
          <p14:tracePt t="86756" x="4684713" y="3567113"/>
          <p14:tracePt t="86790" x="5572125" y="3448050"/>
          <p14:tracePt t="86823" x="6008688" y="3414713"/>
          <p14:tracePt t="86840" x="6257925" y="3405188"/>
          <p14:tracePt t="86856" x="6311900" y="3405188"/>
          <p14:tracePt t="86873" x="6350000" y="3405188"/>
          <p14:tracePt t="86890" x="6361113" y="3405188"/>
          <p14:tracePt t="86906" x="6365875" y="3398838"/>
          <p14:tracePt t="86923" x="6415088" y="3398838"/>
          <p14:tracePt t="86940" x="6453188" y="3398838"/>
          <p14:tracePt t="86956" x="6570663" y="3387725"/>
          <p14:tracePt t="86973" x="6707188" y="3387725"/>
          <p14:tracePt t="86990" x="6846888" y="3387725"/>
          <p14:tracePt t="87006" x="6900863" y="3387725"/>
          <p14:tracePt t="87023" x="7073900" y="3387725"/>
          <p14:tracePt t="87040" x="7154863" y="3382963"/>
          <p14:tracePt t="87056" x="7177088" y="3371850"/>
          <p14:tracePt t="87073" x="7181850" y="3371850"/>
          <p14:tracePt t="87090" x="7181850" y="3367088"/>
          <p14:tracePt t="87353" x="7181850" y="3360738"/>
          <p14:tracePt t="90607" x="7008813" y="3533775"/>
          <p14:tracePt t="90612" x="6743700" y="3848100"/>
          <p14:tracePt t="90623" x="6446838" y="4144963"/>
          <p14:tracePt t="90639" x="6100763" y="4452938"/>
          <p14:tracePt t="90656" x="5446713" y="4965700"/>
          <p14:tracePt t="90673" x="4864100" y="5334000"/>
          <p14:tracePt t="90690" x="3994150" y="5718175"/>
          <p14:tracePt t="90723" x="3463925" y="5853113"/>
          <p14:tracePt t="90756" x="3128963" y="5873750"/>
          <p14:tracePt t="90789" x="2890838" y="5873750"/>
          <p14:tracePt t="90792" x="2870200" y="5868988"/>
          <p14:tracePt t="90806" x="2859088" y="5862638"/>
          <p14:tracePt t="90823" x="2843213" y="5853113"/>
          <p14:tracePt t="90857" x="2843213" y="5846763"/>
          <p14:tracePt t="91033" x="2852738" y="5853113"/>
          <p14:tracePt t="91042" x="2870200" y="5857875"/>
          <p14:tracePt t="91052" x="2886075" y="5857875"/>
          <p14:tracePt t="91061" x="2890838" y="5857875"/>
          <p14:tracePt t="91072" x="2901950" y="5857875"/>
          <p14:tracePt t="91089" x="2924175" y="5857875"/>
          <p14:tracePt t="91106" x="2978150" y="5868988"/>
          <p14:tracePt t="91123" x="3048000" y="5868988"/>
          <p14:tracePt t="91139" x="3113088" y="5853113"/>
          <p14:tracePt t="91156" x="3270250" y="5826125"/>
          <p14:tracePt t="91173" x="3421063" y="5803900"/>
          <p14:tracePt t="91189" x="3614738" y="5792788"/>
          <p14:tracePt t="91206" x="3852863" y="5781675"/>
          <p14:tracePt t="91222" x="4129088" y="5772150"/>
          <p14:tracePt t="91239" x="4252913" y="5772150"/>
          <p14:tracePt t="91256" x="4360863" y="5761038"/>
          <p14:tracePt t="91272" x="4403725" y="5761038"/>
          <p14:tracePt t="91321" x="4410075" y="5761038"/>
          <p14:tracePt t="91331" x="4414838" y="5761038"/>
          <p14:tracePt t="91351" x="4421188" y="5761038"/>
          <p14:tracePt t="91433" x="4425950" y="5761038"/>
          <p14:tracePt t="91474" x="4437063" y="5761038"/>
          <p14:tracePt t="91483" x="4448175" y="5761038"/>
          <p14:tracePt t="91491" x="4464050" y="5765800"/>
          <p14:tracePt t="91506" x="4479925" y="5776913"/>
          <p14:tracePt t="91522" x="4522788" y="5776913"/>
          <p14:tracePt t="91539" x="4572000" y="5776913"/>
          <p14:tracePt t="91556" x="4648200" y="5776913"/>
          <p14:tracePt t="91572" x="4711700" y="5776913"/>
          <p14:tracePt t="91589" x="4814888" y="5776913"/>
          <p14:tracePt t="91606" x="5026025" y="5772150"/>
          <p14:tracePt t="91623" x="5365750" y="5745163"/>
          <p14:tracePt t="91642" x="5668963" y="5734050"/>
          <p14:tracePt t="91656" x="5745163" y="5734050"/>
          <p14:tracePt t="91673" x="5884863" y="5745163"/>
          <p14:tracePt t="91689" x="5945188" y="5761038"/>
          <p14:tracePt t="91706" x="5976938" y="5776913"/>
          <p14:tracePt t="91722" x="5981700" y="5776913"/>
          <p14:tracePt t="91761" x="5981700" y="5781675"/>
          <p14:tracePt t="91864" x="5992813" y="5781675"/>
          <p14:tracePt t="91871" x="6053138" y="5781675"/>
          <p14:tracePt t="91881" x="6107113" y="5781675"/>
          <p14:tracePt t="91890" x="6165850" y="5781675"/>
          <p14:tracePt t="91906" x="6269038" y="5781675"/>
          <p14:tracePt t="91923" x="6446838" y="5781675"/>
          <p14:tracePt t="91939" x="6507163" y="5781675"/>
          <p14:tracePt t="91956" x="6696075" y="5781675"/>
          <p14:tracePt t="91972" x="6824663" y="5792788"/>
          <p14:tracePt t="91989" x="6927850" y="5792788"/>
          <p14:tracePt t="92006" x="7107238" y="5815013"/>
          <p14:tracePt t="92022" x="7273925" y="5830888"/>
          <p14:tracePt t="92039" x="7397750" y="5853113"/>
          <p14:tracePt t="92056" x="7532688" y="5880100"/>
          <p14:tracePt t="92072" x="7586663" y="5900738"/>
          <p14:tracePt t="92089" x="7593013" y="5907088"/>
          <p14:tracePt t="92106" x="7593013" y="5918200"/>
          <p14:tracePt t="92122" x="7593013" y="5922963"/>
          <p14:tracePt t="92139" x="7581900" y="5927725"/>
          <p14:tracePt t="92156" x="7566025" y="5945188"/>
          <p14:tracePt t="92172" x="7543800" y="5949950"/>
          <p14:tracePt t="92189" x="7532688" y="5949950"/>
          <p14:tracePt t="92206" x="7489825" y="5954713"/>
          <p14:tracePt t="92222" x="7446963" y="5954713"/>
          <p14:tracePt t="92239" x="7442200" y="5954713"/>
          <p14:tracePt t="92256" x="7435850" y="5954713"/>
          <p14:tracePt t="92362" x="7442200" y="5954713"/>
          <p14:tracePt t="92372" x="7489825" y="5938838"/>
          <p14:tracePt t="92382" x="7593013" y="5907088"/>
          <p14:tracePt t="92392" x="7732713" y="5884863"/>
          <p14:tracePt t="92406" x="7981950" y="5842000"/>
          <p14:tracePt t="92423" x="8181975" y="5842000"/>
          <p14:tracePt t="92439" x="8285163" y="5830888"/>
          <p14:tracePt t="92456" x="8339138" y="5830888"/>
          <p14:tracePt t="92473" x="8343900" y="5830888"/>
          <p14:tracePt t="92506" x="8339138" y="5830888"/>
          <p14:tracePt t="92523" x="8321675" y="5830888"/>
          <p14:tracePt t="92539" x="8312150" y="5830888"/>
          <p14:tracePt t="92556" x="8305800" y="5830888"/>
          <p14:tracePt t="92589" x="8301038" y="5830888"/>
          <p14:tracePt t="92735" x="8294688" y="5830888"/>
          <p14:tracePt t="92765" x="8289925" y="5830888"/>
          <p14:tracePt t="92781" x="8285163" y="5830888"/>
          <p14:tracePt t="98087" x="8620125" y="6181725"/>
          <p14:tracePt t="98094" x="8624888" y="6161088"/>
          <p14:tracePt t="98106" x="8651875" y="6100763"/>
          <p14:tracePt t="98123" x="8678863" y="6003925"/>
          <p14:tracePt t="98140" x="8721725" y="5884863"/>
          <p14:tracePt t="98156" x="8775700" y="5788025"/>
          <p14:tracePt t="98172" x="8809038" y="5718175"/>
          <p14:tracePt t="98190" x="8802688" y="5668963"/>
          <p14:tracePt t="98223" x="8755063" y="5603875"/>
          <p14:tracePt t="98256" x="8701088" y="5534025"/>
          <p14:tracePt t="98289" x="8689975" y="5507038"/>
          <p14:tracePt t="98293" x="8689975" y="5500688"/>
          <p14:tracePt t="98306" x="8689975" y="5495925"/>
          <p14:tracePt t="98323" x="8685213" y="5480050"/>
          <p14:tracePt t="98341" x="8685213" y="5468938"/>
          <p14:tracePt t="98356" x="8667750" y="5457825"/>
          <p14:tracePt t="98373" x="8658225" y="5437188"/>
          <p14:tracePt t="98389" x="8636000" y="5410200"/>
          <p14:tracePt t="98406" x="8609013" y="5372100"/>
          <p14:tracePt t="98422" x="8593138" y="5334000"/>
          <p14:tracePt t="98439" x="8586788" y="5300663"/>
          <p14:tracePt t="98456" x="8566150" y="5257800"/>
          <p14:tracePt t="98473" x="8559800" y="5219700"/>
          <p14:tracePt t="98489" x="8559800" y="5214938"/>
          <p14:tracePt t="98506" x="8555038" y="5203825"/>
          <p14:tracePt t="98852" x="8570913" y="5226050"/>
          <p14:tracePt t="98862" x="8620125" y="5268913"/>
          <p14:tracePt t="98873" x="8629650" y="5273675"/>
          <p14:tracePt t="98891" x="8624888" y="5284788"/>
          <p14:tracePt t="98911" x="8620125" y="5291138"/>
          <p14:tracePt t="98922" x="8613775" y="5300663"/>
          <p14:tracePt t="98956" x="8593138" y="5322888"/>
          <p14:tracePt t="98989" x="8570913" y="5327650"/>
          <p14:tracePt t="99022" x="8555038" y="5327650"/>
          <p14:tracePt t="99056" x="8548688" y="5327650"/>
          <p14:tracePt t="99072" x="8539163" y="5327650"/>
          <p14:tracePt t="99106" x="8521700" y="5327650"/>
          <p14:tracePt t="99123" x="8489950" y="5327650"/>
          <p14:tracePt t="99139" x="8431213" y="5338763"/>
          <p14:tracePt t="99156" x="8343900" y="5338763"/>
          <p14:tracePt t="99173" x="8213725" y="5338763"/>
          <p14:tracePt t="99189" x="8101013" y="5338763"/>
          <p14:tracePt t="99206" x="7986713" y="5334000"/>
          <p14:tracePt t="99223" x="7874000" y="5291138"/>
          <p14:tracePt t="99239" x="7851775" y="5268913"/>
          <p14:tracePt t="99256" x="7808913" y="5187950"/>
          <p14:tracePt t="99272" x="7750175" y="5106988"/>
          <p14:tracePt t="99289" x="7739063" y="5073650"/>
          <p14:tracePt t="99306" x="7689850" y="5019675"/>
          <p14:tracePt t="99322" x="7642225" y="4956175"/>
          <p14:tracePt t="99340" x="7604125" y="4891088"/>
          <p14:tracePt t="99356" x="7604125" y="4875213"/>
          <p14:tracePt t="99372" x="7604125" y="4792663"/>
          <p14:tracePt t="99389" x="7620000" y="4749800"/>
          <p14:tracePt t="99406" x="7689850" y="4603750"/>
          <p14:tracePt t="99423" x="7793038" y="4452938"/>
          <p14:tracePt t="99439" x="7831138" y="4410075"/>
          <p14:tracePt t="99456" x="7932738" y="4302125"/>
          <p14:tracePt t="99473" x="7997825" y="4252913"/>
          <p14:tracePt t="99489" x="8058150" y="4214813"/>
          <p14:tracePt t="99506" x="8154988" y="4171950"/>
          <p14:tracePt t="99522" x="8240713" y="4144963"/>
          <p14:tracePt t="99539" x="8339138" y="4133850"/>
          <p14:tracePt t="99556" x="8516938" y="4129088"/>
          <p14:tracePt t="99572" x="8667750" y="4129088"/>
          <p14:tracePt t="99589" x="8759825" y="4117975"/>
          <p14:tracePt t="99606" x="8836025" y="4117975"/>
          <p14:tracePt t="99623" x="8955088" y="4117975"/>
          <p14:tracePt t="99639" x="9020175" y="4129088"/>
          <p14:tracePt t="99656" x="9110663" y="4133850"/>
          <p14:tracePt t="99673" x="9193213" y="4144963"/>
          <p14:tracePt t="99689" x="9236075" y="4149725"/>
          <p14:tracePt t="99706" x="9364663" y="4176713"/>
          <p14:tracePt t="99722" x="9510713" y="4221163"/>
          <p14:tracePt t="99739" x="9564688" y="4237038"/>
          <p14:tracePt t="99756" x="9721850" y="4284663"/>
          <p14:tracePt t="99772" x="9845675" y="4356100"/>
          <p14:tracePt t="99789" x="9879013" y="4367213"/>
          <p14:tracePt t="99806" x="9948863" y="4437063"/>
          <p14:tracePt t="99822" x="9971088" y="4484688"/>
          <p14:tracePt t="99840" x="9982200" y="4522788"/>
          <p14:tracePt t="99856" x="9986963" y="4549775"/>
          <p14:tracePt t="99872" x="9986963" y="4587875"/>
          <p14:tracePt t="99889" x="9986963" y="4603750"/>
          <p14:tracePt t="99906" x="9986963" y="4625975"/>
          <p14:tracePt t="99923" x="9986963" y="4637088"/>
          <p14:tracePt t="99939" x="9986963" y="4641850"/>
          <p14:tracePt t="100023" x="9986963" y="4648200"/>
          <p14:tracePt t="100033" x="9986963" y="4652963"/>
          <p14:tracePt t="100042" x="9986963" y="4657725"/>
          <p14:tracePt t="100056" x="9982200" y="4664075"/>
          <p14:tracePt t="100072" x="9944100" y="4684713"/>
          <p14:tracePt t="100090" x="9921875" y="4691063"/>
          <p14:tracePt t="100106" x="9845675" y="4706938"/>
          <p14:tracePt t="100122" x="9755188" y="4706938"/>
          <p14:tracePt t="100139" x="9732963" y="4706938"/>
          <p14:tracePt t="100156" x="9728200" y="4706938"/>
          <p14:tracePt t="100283" x="9732963" y="4706938"/>
          <p14:tracePt t="100294" x="9791700" y="4702175"/>
          <p14:tracePt t="100301" x="9867900" y="4702175"/>
          <p14:tracePt t="100311" x="9906000" y="4702175"/>
          <p14:tracePt t="100322" x="9959975" y="4702175"/>
          <p14:tracePt t="100339" x="9982200" y="4702175"/>
          <p14:tracePt t="100356" x="10013950" y="4729163"/>
          <p14:tracePt t="100373" x="10018713" y="4738688"/>
          <p14:tracePt t="100389" x="10018713" y="4749800"/>
          <p14:tracePt t="100406" x="10018713" y="4756150"/>
          <p14:tracePt t="100422" x="10018713" y="4765675"/>
          <p14:tracePt t="100456" x="10018713" y="4772025"/>
          <p14:tracePt t="100472" x="9991725" y="4783138"/>
          <p14:tracePt t="100489" x="9964738" y="4787900"/>
          <p14:tracePt t="100506" x="9906000" y="4803775"/>
          <p14:tracePt t="100522" x="9791700" y="4814888"/>
          <p14:tracePt t="100539" x="9755188" y="4814888"/>
          <p14:tracePt t="100556" x="9683750" y="4814888"/>
          <p14:tracePt t="100572" x="9613900" y="4799013"/>
          <p14:tracePt t="100589" x="9586913" y="4783138"/>
          <p14:tracePt t="100606" x="9505950" y="4722813"/>
          <p14:tracePt t="100622" x="9467850" y="4668838"/>
          <p14:tracePt t="100639" x="9451975" y="4652963"/>
          <p14:tracePt t="100656" x="9436100" y="4610100"/>
          <p14:tracePt t="100673" x="9424988" y="4576763"/>
          <p14:tracePt t="100689" x="9424988" y="4567238"/>
          <p14:tracePt t="100706" x="9467850" y="4518025"/>
          <p14:tracePt t="100722" x="9618663" y="4441825"/>
          <p14:tracePt t="100739" x="9694863" y="4410075"/>
          <p14:tracePt t="100756" x="9879013" y="4371975"/>
          <p14:tracePt t="100772" x="9971088" y="4360863"/>
          <p14:tracePt t="100789" x="10036175" y="4360863"/>
          <p14:tracePt t="100806" x="10099675" y="4367213"/>
          <p14:tracePt t="100822" x="10144125" y="4376738"/>
          <p14:tracePt t="100839" x="10171113" y="4387850"/>
          <p14:tracePt t="100856" x="10236200" y="4421188"/>
          <p14:tracePt t="100872" x="10299700" y="4457700"/>
          <p14:tracePt t="100889" x="10344150" y="4484688"/>
          <p14:tracePt t="100906" x="10364788" y="4529138"/>
          <p14:tracePt t="100922" x="10391775" y="4560888"/>
          <p14:tracePt t="100939" x="10391775" y="4587875"/>
          <p14:tracePt t="100956" x="10398125" y="4621213"/>
          <p14:tracePt t="100972" x="10398125" y="4652963"/>
          <p14:tracePt t="100989" x="10398125" y="4668838"/>
          <p14:tracePt t="101006" x="10333038" y="4722813"/>
          <p14:tracePt t="101022" x="10180638" y="4814888"/>
          <p14:tracePt t="101039" x="10117138" y="4841875"/>
          <p14:tracePt t="101056" x="9921875" y="4895850"/>
          <p14:tracePt t="101072" x="9791700" y="4911725"/>
          <p14:tracePt t="101089" x="9748838" y="4922838"/>
          <p14:tracePt t="101106" x="9645650" y="4929188"/>
          <p14:tracePt t="101123" x="9555163" y="4929188"/>
          <p14:tracePt t="101139" x="9521825" y="4911725"/>
          <p14:tracePt t="101156" x="9436100" y="4868863"/>
          <p14:tracePt t="101173" x="9391650" y="4830763"/>
          <p14:tracePt t="101189" x="9382125" y="4819650"/>
          <p14:tracePt t="101206" x="9364663" y="4776788"/>
          <p14:tracePt t="101222" x="9359900" y="4745038"/>
          <p14:tracePt t="101239" x="9359900" y="4718050"/>
          <p14:tracePt t="101256" x="9359900" y="4675188"/>
          <p14:tracePt t="101272" x="9398000" y="4625975"/>
          <p14:tracePt t="101289" x="9447213" y="4567238"/>
          <p14:tracePt t="101306" x="9537700" y="4502150"/>
          <p14:tracePt t="101322" x="9645650" y="4464050"/>
          <p14:tracePt t="101340" x="9755188" y="4437063"/>
          <p14:tracePt t="101356" x="9791700" y="4437063"/>
          <p14:tracePt t="101373" x="9921875" y="4452938"/>
          <p14:tracePt t="101389" x="10025063" y="4464050"/>
          <p14:tracePt t="101406" x="10144125" y="4495800"/>
          <p14:tracePt t="101422" x="10236200" y="4538663"/>
          <p14:tracePt t="101439" x="10245725" y="4556125"/>
          <p14:tracePt t="101456" x="10272713" y="4587875"/>
          <p14:tracePt t="101472" x="10290175" y="4621213"/>
          <p14:tracePt t="101489" x="10290175" y="4637088"/>
          <p14:tracePt t="101506" x="10290175" y="4675188"/>
          <p14:tracePt t="101522" x="10279063" y="4733925"/>
          <p14:tracePt t="101539" x="10263188" y="4756150"/>
          <p14:tracePt t="101555" x="10225088" y="4819650"/>
          <p14:tracePt t="101572" x="10160000" y="4868863"/>
          <p14:tracePt t="101589" x="10117138" y="4884738"/>
          <p14:tracePt t="101606" x="9971088" y="4911725"/>
          <p14:tracePt t="101622" x="9782175" y="4911725"/>
          <p14:tracePt t="101639" x="9705975" y="4911725"/>
          <p14:tracePt t="101656" x="9544050" y="4906963"/>
          <p14:tracePt t="101672" x="9447213" y="4875213"/>
          <p14:tracePt t="101689" x="9386888" y="4848225"/>
          <p14:tracePt t="101706" x="9321800" y="4792663"/>
          <p14:tracePt t="101722" x="9305925" y="4760913"/>
          <p14:tracePt t="101739" x="9290050" y="4738688"/>
          <p14:tracePt t="101756" x="9283700" y="4691063"/>
          <p14:tracePt t="101772" x="9290050" y="4610100"/>
          <p14:tracePt t="101789" x="9332913" y="4545013"/>
          <p14:tracePt t="101806" x="9420225" y="4491038"/>
          <p14:tracePt t="101822" x="9602788" y="4410075"/>
          <p14:tracePt t="101839" x="9683750" y="4376738"/>
          <p14:tracePt t="101856" x="9863138" y="4340225"/>
          <p14:tracePt t="101873" x="10029825" y="4329113"/>
          <p14:tracePt t="101889" x="10067925" y="4329113"/>
          <p14:tracePt t="101906" x="10160000" y="4329113"/>
          <p14:tracePt t="101922" x="10236200" y="4383088"/>
          <p14:tracePt t="101939" x="10272713" y="4403725"/>
          <p14:tracePt t="101956" x="10364788" y="4491038"/>
          <p14:tracePt t="101972" x="10429875" y="4556125"/>
          <p14:tracePt t="101989" x="10434638" y="4572000"/>
          <p14:tracePt t="102006" x="10445750" y="4625975"/>
          <p14:tracePt t="102022" x="10414000" y="4675188"/>
          <p14:tracePt t="102039" x="10398125" y="4702175"/>
          <p14:tracePt t="102056" x="10245725" y="4783138"/>
          <p14:tracePt t="102072" x="10063163" y="4852988"/>
          <p14:tracePt t="102089" x="9948863" y="4875213"/>
          <p14:tracePt t="102106" x="9798050" y="4884738"/>
          <p14:tracePt t="102123" x="9728200" y="4891088"/>
          <p14:tracePt t="102139" x="9678988" y="4891088"/>
          <p14:tracePt t="102156" x="9618663" y="4891088"/>
          <p14:tracePt t="102172" x="9586913" y="4875213"/>
          <p14:tracePt t="102189" x="9544050" y="4830763"/>
          <p14:tracePt t="102206" x="9501188" y="4760913"/>
          <p14:tracePt t="102222" x="9467850" y="4691063"/>
          <p14:tracePt t="102239" x="9451975" y="4641850"/>
          <p14:tracePt t="102256" x="9451975" y="4603750"/>
          <p14:tracePt t="102272" x="9451975" y="4560888"/>
          <p14:tracePt t="102289" x="9456738" y="4556125"/>
          <p14:tracePt t="102306" x="9564688" y="4518025"/>
          <p14:tracePt t="102322" x="9764713" y="4495800"/>
          <p14:tracePt t="102339" x="9829800" y="4495800"/>
          <p14:tracePt t="102356" x="9971088" y="4506913"/>
          <p14:tracePt t="102372" x="10013950" y="4545013"/>
          <p14:tracePt t="102389" x="10029825" y="4549775"/>
          <p14:tracePt t="102406" x="10036175" y="4583113"/>
          <p14:tracePt t="102422" x="10036175" y="4603750"/>
          <p14:tracePt t="102439" x="10036175" y="4610100"/>
          <p14:tracePt t="102456" x="10036175" y="4614863"/>
          <p14:tracePt t="102472" x="10036175" y="4621213"/>
          <p14:tracePt t="102765" x="10025063" y="4630738"/>
          <p14:tracePt t="102775" x="9906000" y="4679950"/>
          <p14:tracePt t="102789" x="9813925" y="4718050"/>
          <p14:tracePt t="102806" x="9764713" y="4738688"/>
          <p14:tracePt t="102822" x="9748838" y="4738688"/>
          <p14:tracePt t="102839" x="9744075" y="4738688"/>
          <p14:tracePt t="102856" x="9728200" y="4738688"/>
          <p14:tracePt t="102872" x="9710738" y="4729163"/>
          <p14:tracePt t="102889" x="9683750" y="4729163"/>
          <p14:tracePt t="102906" x="9656763" y="4718050"/>
          <p14:tracePt t="102923" x="9640888" y="4718050"/>
          <p14:tracePt t="102939" x="9636125" y="4718050"/>
          <p14:tracePt t="102981" x="9625013" y="4718050"/>
          <p14:tracePt t="102990" x="9598025" y="4718050"/>
          <p14:tracePt t="103006" x="9564688" y="4718050"/>
          <p14:tracePt t="103022" x="9490075" y="4718050"/>
          <p14:tracePt t="103039" x="9463088" y="4718050"/>
          <p14:tracePt t="103056" x="9429750" y="4706938"/>
          <p14:tracePt t="103072" x="9424988" y="4702175"/>
          <p14:tracePt t="103089" x="9420225" y="4702175"/>
          <p14:tracePt t="103374" x="9447213" y="4702175"/>
          <p14:tracePt t="103383" x="9490075" y="4702175"/>
          <p14:tracePt t="103391" x="9721850" y="4702175"/>
          <p14:tracePt t="103406" x="9818688" y="4702175"/>
          <p14:tracePt t="103422" x="10144125" y="4695825"/>
          <p14:tracePt t="103439" x="10180638" y="4695825"/>
          <p14:tracePt t="103456" x="10186988" y="4695825"/>
          <p14:tracePt t="103515" x="10186988" y="4691063"/>
          <p14:tracePt t="103754" x="10175875" y="4691063"/>
          <p14:tracePt t="103764" x="10106025" y="4706938"/>
          <p14:tracePt t="103773" x="10040938" y="4711700"/>
          <p14:tracePt t="103789" x="9975850" y="4733925"/>
          <p14:tracePt t="103806" x="9728200" y="4787900"/>
          <p14:tracePt t="103822" x="9467850" y="4814888"/>
          <p14:tracePt t="103839" x="9375775" y="4814888"/>
          <p14:tracePt t="103856" x="9213850" y="4819650"/>
          <p14:tracePt t="103873" x="8997950" y="4841875"/>
          <p14:tracePt t="103889" x="8863013" y="4841875"/>
          <p14:tracePt t="103906" x="8543925" y="4852988"/>
          <p14:tracePt t="103922" x="8177213" y="4868863"/>
          <p14:tracePt t="103939" x="7586663" y="4868863"/>
          <p14:tracePt t="103956" x="7170738" y="4868863"/>
          <p14:tracePt t="103972" x="6376988" y="4868863"/>
          <p14:tracePt t="103989" x="6188075" y="4857750"/>
          <p14:tracePt t="104006" x="5614988" y="4857750"/>
          <p14:tracePt t="104022" x="5284788" y="4857750"/>
          <p14:tracePt t="104039" x="5237163" y="4857750"/>
          <p14:tracePt t="104056" x="5118100" y="4852988"/>
          <p14:tracePt t="104072" x="5053013" y="4852988"/>
          <p14:tracePt t="104089" x="5003800" y="4852988"/>
          <p14:tracePt t="104106" x="4929188" y="4852988"/>
          <p14:tracePt t="104122" x="4879975" y="4852988"/>
          <p14:tracePt t="104139" x="4810125" y="4852988"/>
          <p14:tracePt t="104156" x="4691063" y="4875213"/>
          <p14:tracePt t="104173" x="4560888" y="4891088"/>
          <p14:tracePt t="104189" x="4506913" y="4902200"/>
          <p14:tracePt t="104206" x="4484688" y="4902200"/>
          <p14:tracePt t="104239" x="4479925" y="4902200"/>
          <p14:tracePt t="104256" x="4475163" y="4895850"/>
          <p14:tracePt t="104272" x="4457700" y="4879975"/>
          <p14:tracePt t="104289" x="4452938" y="4879975"/>
          <p14:tracePt t="104306" x="4448175" y="4875213"/>
          <p14:tracePt t="104322" x="4448175" y="4868863"/>
          <p14:tracePt t="104412" x="4452938" y="4864100"/>
          <p14:tracePt t="104423" x="4464050" y="4864100"/>
          <p14:tracePt t="104432" x="4491038" y="4864100"/>
          <p14:tracePt t="104442" x="4540250" y="4864100"/>
          <p14:tracePt t="104456" x="4637088" y="4864100"/>
          <p14:tracePt t="104472" x="4668838" y="4864100"/>
          <p14:tracePt t="104489" x="4668838" y="4868863"/>
          <p14:tracePt t="104506" x="4738688" y="4868863"/>
          <p14:tracePt t="104522" x="5268913" y="4837113"/>
          <p14:tracePt t="104539" x="5484813" y="4826000"/>
          <p14:tracePt t="104556" x="6462713" y="4787900"/>
          <p14:tracePt t="104572" x="7031038" y="4787900"/>
          <p14:tracePt t="104589" x="7296150" y="4776788"/>
          <p14:tracePt t="104606" x="7685088" y="4776788"/>
          <p14:tracePt t="104623" x="7759700" y="4776788"/>
          <p14:tracePt t="104757" x="7754938" y="4776788"/>
          <p14:tracePt t="104767" x="7754938" y="4783138"/>
          <p14:tracePt t="104772" x="7750175" y="4783138"/>
          <p14:tracePt t="104789" x="7750175" y="4787900"/>
          <p14:tracePt t="104806" x="7750175" y="4792663"/>
          <p14:tracePt t="104830" x="7750175" y="4799013"/>
          <p14:tracePt t="104840" x="7750175" y="4803775"/>
          <p14:tracePt t="104892" x="7750175" y="4810125"/>
          <p14:tracePt t="104902" x="7754938" y="4810125"/>
          <p14:tracePt t="104932" x="7766050" y="4814888"/>
          <p14:tracePt t="104941" x="7777163" y="4814888"/>
          <p14:tracePt t="104952" x="7786688" y="4819650"/>
          <p14:tracePt t="104962" x="7820025" y="4819650"/>
          <p14:tracePt t="104973" x="7840663" y="4826000"/>
          <p14:tracePt t="104989" x="7858125" y="4826000"/>
          <p14:tracePt t="105006" x="7900988" y="4830763"/>
          <p14:tracePt t="105022" x="7923213" y="4841875"/>
          <p14:tracePt t="105039" x="7939088" y="4841875"/>
          <p14:tracePt t="105056" x="7950200" y="4841875"/>
          <p14:tracePt t="105072" x="7954963" y="4841875"/>
          <p14:tracePt t="105106" x="7954963" y="4837113"/>
          <p14:tracePt t="105131" x="7954963" y="4830763"/>
          <p14:tracePt t="105161" x="7954963" y="4826000"/>
          <p14:tracePt t="105363" x="7954963" y="4819650"/>
          <p14:tracePt t="108288" x="7950200" y="4841875"/>
          <p14:tracePt t="108294" x="7950200" y="4848225"/>
          <p14:tracePt t="108306" x="7950200" y="4852988"/>
          <p14:tracePt t="108322" x="7950200" y="4857750"/>
          <p14:tracePt t="108339" x="7950200" y="4864100"/>
          <p14:tracePt t="108356" x="7939088" y="4922838"/>
          <p14:tracePt t="108389" x="7954963" y="4992688"/>
          <p14:tracePt t="108423" x="7954963" y="4999038"/>
          <p14:tracePt t="108456" x="7900988" y="4976813"/>
          <p14:tracePt t="108472" x="7858125" y="4965700"/>
          <p14:tracePt t="108489" x="7835900" y="4965700"/>
          <p14:tracePt t="108506" x="7797800" y="4945063"/>
          <p14:tracePt t="108522" x="7743825" y="4933950"/>
          <p14:tracePt t="108539" x="7716838" y="4929188"/>
          <p14:tracePt t="108556" x="7700963" y="4929188"/>
          <p14:tracePt t="108572" x="7673975" y="4929188"/>
          <p14:tracePt t="108589" x="7662863" y="4929188"/>
          <p14:tracePt t="108606" x="7597775" y="4929188"/>
          <p14:tracePt t="108622" x="7496175" y="4938713"/>
          <p14:tracePt t="108639" x="7458075" y="4938713"/>
          <p14:tracePt t="108656" x="7366000" y="4956175"/>
          <p14:tracePt t="108673" x="7305675" y="4956175"/>
          <p14:tracePt t="108689" x="7296150" y="4956175"/>
          <p14:tracePt t="108706" x="7246938" y="4965700"/>
          <p14:tracePt t="108722" x="7170738" y="4972050"/>
          <p14:tracePt t="108739" x="7127875" y="4972050"/>
          <p14:tracePt t="108756" x="7035800" y="4983163"/>
          <p14:tracePt t="108772" x="6943725" y="4987925"/>
          <p14:tracePt t="108789" x="6923088" y="4987925"/>
          <p14:tracePt t="108806" x="6884988" y="4987925"/>
          <p14:tracePt t="108822" x="6858000" y="4987925"/>
          <p14:tracePt t="108839" x="6846888" y="4987925"/>
          <p14:tracePt t="108856" x="6831013" y="4987925"/>
          <p14:tracePt t="108872" x="6819900" y="4987925"/>
          <p14:tracePt t="108889" x="6808788" y="4987925"/>
          <p14:tracePt t="108906" x="6754813" y="4999038"/>
          <p14:tracePt t="108922" x="6680200" y="4999038"/>
          <p14:tracePt t="108939" x="6630988" y="5003800"/>
          <p14:tracePt t="108956" x="6570663" y="5010150"/>
          <p14:tracePt t="108972" x="6543675" y="5014913"/>
          <p14:tracePt t="109073" x="6543675" y="5019675"/>
          <p14:tracePt t="109093" x="6565900" y="5019675"/>
          <p14:tracePt t="109101" x="6581775" y="5019675"/>
          <p14:tracePt t="109111" x="6604000" y="5019675"/>
          <p14:tracePt t="109122" x="6642100" y="5014913"/>
          <p14:tracePt t="109139" x="6673850" y="5003800"/>
          <p14:tracePt t="109156" x="6781800" y="4972050"/>
          <p14:tracePt t="109172" x="6889750" y="4933950"/>
          <p14:tracePt t="109189" x="6911975" y="4911725"/>
          <p14:tracePt t="109205" x="6950075" y="4884738"/>
          <p14:tracePt t="109222" x="6992938" y="4864100"/>
          <p14:tracePt t="109239" x="7008813" y="4852988"/>
          <p14:tracePt t="109255" x="7062788" y="4841875"/>
          <p14:tracePt t="109272" x="7085013" y="4841875"/>
          <p14:tracePt t="109290" x="7089775" y="4841875"/>
          <p14:tracePt t="109370" x="7089775" y="4837113"/>
          <p14:tracePt t="109430" x="7073900" y="4837113"/>
          <p14:tracePt t="109441" x="7035800" y="4837113"/>
          <p14:tracePt t="109453" x="7008813" y="4841875"/>
          <p14:tracePt t="109461" x="6943725" y="4852988"/>
          <p14:tracePt t="109472" x="6862763" y="4864100"/>
          <p14:tracePt t="109489" x="6808788" y="4868863"/>
          <p14:tracePt t="109506" x="6669088" y="4891088"/>
          <p14:tracePt t="109522" x="6538913" y="4918075"/>
          <p14:tracePt t="109539" x="6484938" y="4929188"/>
          <p14:tracePt t="109556" x="6345238" y="4945063"/>
          <p14:tracePt t="109572" x="6149975" y="4965700"/>
          <p14:tracePt t="109589" x="6046788" y="4987925"/>
          <p14:tracePt t="109606" x="5722938" y="5041900"/>
          <p14:tracePt t="109622" x="5334000" y="5111750"/>
          <p14:tracePt t="109639" x="5219700" y="5122863"/>
          <p14:tracePt t="109656" x="5030788" y="5138738"/>
          <p14:tracePt t="109672" x="4891088" y="5138738"/>
          <p14:tracePt t="109689" x="4814888" y="5149850"/>
          <p14:tracePt t="109706" x="4479925" y="5172075"/>
          <p14:tracePt t="109722" x="4214813" y="5183188"/>
          <p14:tracePt t="109739" x="3967163" y="5199063"/>
          <p14:tracePt t="109756" x="3679825" y="5199063"/>
          <p14:tracePt t="109772" x="3540125" y="5192713"/>
          <p14:tracePt t="109789" x="3436938" y="5172075"/>
          <p14:tracePt t="109806" x="3286125" y="5145088"/>
          <p14:tracePt t="109822" x="3090863" y="5133975"/>
          <p14:tracePt t="109839" x="2967038" y="5133975"/>
          <p14:tracePt t="109856" x="2843213" y="5122863"/>
          <p14:tracePt t="109872" x="2735263" y="5122863"/>
          <p14:tracePt t="109889" x="2708275" y="5122863"/>
          <p14:tracePt t="109906" x="2697163" y="5118100"/>
          <p14:tracePt t="109923" x="2690813" y="5118100"/>
          <p14:tracePt t="109956" x="2686050" y="5118100"/>
          <p14:tracePt t="109972" x="2659063" y="5111750"/>
          <p14:tracePt t="109990" x="2647950" y="5111750"/>
          <p14:tracePt t="110006" x="2636838" y="5106988"/>
          <p14:tracePt t="110022" x="2632075" y="5102225"/>
          <p14:tracePt t="110039" x="2620963" y="5095875"/>
          <p14:tracePt t="110056" x="2589213" y="5091113"/>
          <p14:tracePt t="110072" x="2555875" y="5073650"/>
          <p14:tracePt t="110089" x="2540000" y="5073650"/>
          <p14:tracePt t="110106" x="2517775" y="5068888"/>
          <p14:tracePt t="110123" x="2508250" y="5057775"/>
          <p14:tracePt t="110139" x="2501900" y="5057775"/>
          <p14:tracePt t="110156" x="2470150" y="5041900"/>
          <p14:tracePt t="110172" x="2425700" y="5026025"/>
          <p14:tracePt t="110189" x="2389188" y="5019675"/>
          <p14:tracePt t="110206" x="2335213" y="5003800"/>
          <p14:tracePt t="110222" x="2297113" y="4987925"/>
          <p14:tracePt t="110239" x="2281238" y="4983163"/>
          <p14:tracePt t="110256" x="2274888" y="4976813"/>
          <p14:tracePt t="110272" x="2254250" y="4949825"/>
          <p14:tracePt t="110289" x="2247900" y="4945063"/>
          <p14:tracePt t="110412" x="2247900" y="4933950"/>
          <p14:tracePt t="110422" x="2254250" y="4922838"/>
          <p14:tracePt t="110432" x="2254250" y="4911725"/>
          <p14:tracePt t="110441" x="2259013" y="4895850"/>
          <p14:tracePt t="110456" x="2274888" y="4875213"/>
          <p14:tracePt t="110472" x="2339975" y="4826000"/>
          <p14:tracePt t="110489" x="2405063" y="4787900"/>
          <p14:tracePt t="110506" x="2517775" y="4722813"/>
          <p14:tracePt t="110522" x="2598738" y="4675188"/>
          <p14:tracePt t="110539" x="2643188" y="4648200"/>
          <p14:tracePt t="110556" x="2686050" y="4614863"/>
          <p14:tracePt t="110572" x="2724150" y="4603750"/>
          <p14:tracePt t="110589" x="2744788" y="4598988"/>
          <p14:tracePt t="110606" x="2794000" y="4587875"/>
          <p14:tracePt t="110623" x="2886075" y="4583113"/>
          <p14:tracePt t="110639" x="2960688" y="4583113"/>
          <p14:tracePt t="110656" x="3016250" y="4583113"/>
          <p14:tracePt t="110672" x="3090863" y="4583113"/>
          <p14:tracePt t="110689" x="3113088" y="4587875"/>
          <p14:tracePt t="110706" x="3178175" y="4630738"/>
          <p14:tracePt t="110722" x="3221038" y="4657725"/>
          <p14:tracePt t="110739" x="3225800" y="4668838"/>
          <p14:tracePt t="110756" x="3243263" y="4711700"/>
          <p14:tracePt t="110772" x="3243263" y="4772025"/>
          <p14:tracePt t="110789" x="3243263" y="4787900"/>
          <p14:tracePt t="110806" x="3232150" y="4848225"/>
          <p14:tracePt t="110822" x="3214688" y="4902200"/>
          <p14:tracePt t="110840" x="3205163" y="4922838"/>
          <p14:tracePt t="110856" x="3171825" y="4972050"/>
          <p14:tracePt t="110873" x="3128963" y="5010150"/>
          <p14:tracePt t="110889" x="3117850" y="5019675"/>
          <p14:tracePt t="110906" x="3097213" y="5037138"/>
          <p14:tracePt t="110963" x="3059113" y="5026025"/>
          <p14:tracePt t="110972" x="2967038" y="5014913"/>
          <p14:tracePt t="110982" x="2924175" y="5010150"/>
          <p14:tracePt t="110990" x="2897188" y="4992688"/>
          <p14:tracePt t="111005" x="2859088" y="4960938"/>
          <p14:tracePt t="111022" x="2820988" y="4906963"/>
          <p14:tracePt t="111039" x="2798763" y="4875213"/>
          <p14:tracePt t="111056" x="2771775" y="4799013"/>
          <p14:tracePt t="111072" x="2767013" y="4760913"/>
          <p14:tracePt t="111089" x="2767013" y="4722813"/>
          <p14:tracePt t="111106" x="2771775" y="4664075"/>
          <p14:tracePt t="111122" x="2798763" y="4621213"/>
          <p14:tracePt t="111139" x="2836863" y="4572000"/>
          <p14:tracePt t="111155" x="2971800" y="4506913"/>
          <p14:tracePt t="111172" x="3187700" y="4464050"/>
          <p14:tracePt t="111189" x="3333750" y="4430713"/>
          <p14:tracePt t="111205" x="3463925" y="4421188"/>
          <p14:tracePt t="111222" x="3560763" y="4441825"/>
          <p14:tracePt t="111239" x="3571875" y="4452938"/>
          <p14:tracePt t="111255" x="3594100" y="4495800"/>
          <p14:tracePt t="111272" x="3598863" y="4567238"/>
          <p14:tracePt t="111289" x="3598863" y="4594225"/>
          <p14:tracePt t="111306" x="3582988" y="4675188"/>
          <p14:tracePt t="111322" x="3524250" y="4749800"/>
          <p14:tracePt t="111339" x="3490913" y="4787900"/>
          <p14:tracePt t="111356" x="3378200" y="4830763"/>
          <p14:tracePt t="111372" x="3290888" y="4830763"/>
          <p14:tracePt t="111389" x="3252788" y="4830763"/>
          <p14:tracePt t="111406" x="3171825" y="4819650"/>
          <p14:tracePt t="111422" x="3079750" y="4756150"/>
          <p14:tracePt t="111439" x="3059113" y="4733925"/>
          <p14:tracePt t="111456" x="3021013" y="4679950"/>
          <p14:tracePt t="111472" x="3009900" y="4641850"/>
          <p14:tracePt t="111489" x="3009900" y="4621213"/>
          <p14:tracePt t="111506" x="3025775" y="4576763"/>
          <p14:tracePt t="111522" x="3090863" y="4529138"/>
          <p14:tracePt t="111539" x="3205163" y="4495800"/>
          <p14:tracePt t="111556" x="3387725" y="4468813"/>
          <p14:tracePt t="111572" x="3448050" y="4468813"/>
          <p14:tracePt t="111589" x="3475038" y="4468813"/>
          <p14:tracePt t="111606" x="3486150" y="4495800"/>
          <p14:tracePt t="111622" x="3475038" y="4576763"/>
          <p14:tracePt t="111639" x="3448050" y="4630738"/>
          <p14:tracePt t="111656" x="3398838" y="4695825"/>
          <p14:tracePt t="111672" x="3286125" y="4776788"/>
          <p14:tracePt t="111689" x="3205163" y="4814888"/>
          <p14:tracePt t="111706" x="3052763" y="4837113"/>
          <p14:tracePt t="111722" x="2924175" y="4837113"/>
          <p14:tracePt t="111739" x="2897188" y="4830763"/>
          <p14:tracePt t="111756" x="2870200" y="4792663"/>
          <p14:tracePt t="111772" x="2852738" y="4738688"/>
          <p14:tracePt t="111789" x="2852738" y="4711700"/>
          <p14:tracePt t="111806" x="2852738" y="4652963"/>
          <p14:tracePt t="111822" x="2917825" y="4594225"/>
          <p14:tracePt t="111839" x="2978150" y="4567238"/>
          <p14:tracePt t="111855" x="3194050" y="4506913"/>
          <p14:tracePt t="111873" x="3463925" y="4475163"/>
          <p14:tracePt t="111889" x="3533775" y="4464050"/>
          <p14:tracePt t="111906" x="3571875" y="4475163"/>
          <p14:tracePt t="111922" x="3571875" y="4533900"/>
          <p14:tracePt t="111939" x="3571875" y="4560888"/>
          <p14:tracePt t="111956" x="3486150" y="4675188"/>
          <p14:tracePt t="111972" x="3405188" y="4745038"/>
          <p14:tracePt t="111989" x="3313113" y="4787900"/>
          <p14:tracePt t="112005" x="3167063" y="4826000"/>
          <p14:tracePt t="112022" x="3101975" y="4826000"/>
          <p14:tracePt t="112039" x="3052763" y="4819650"/>
          <p14:tracePt t="112056" x="3009900" y="4792663"/>
          <p14:tracePt t="112072" x="2978150" y="4749800"/>
          <p14:tracePt t="112089" x="2971800" y="4745038"/>
          <p14:tracePt t="112106" x="2971800" y="4733925"/>
          <p14:tracePt t="112141" x="2971800" y="4729163"/>
          <p14:tracePt t="112151" x="3021013" y="4711700"/>
          <p14:tracePt t="112161" x="3160713" y="4679950"/>
          <p14:tracePt t="112173" x="3243263" y="4668838"/>
          <p14:tracePt t="112189" x="3328988" y="4664075"/>
          <p14:tracePt t="112206" x="3506788" y="4641850"/>
          <p14:tracePt t="112222" x="3551238" y="4641850"/>
          <p14:tracePt t="112256" x="3517900" y="4702175"/>
          <p14:tracePt t="112273" x="3367088" y="4819650"/>
          <p14:tracePt t="112290" x="3151188" y="4929188"/>
          <p14:tracePt t="112306" x="3090863" y="4965700"/>
          <p14:tracePt t="112322" x="2960688" y="5003800"/>
          <p14:tracePt t="112340" x="2928938" y="5003800"/>
          <p14:tracePt t="112356" x="2852738" y="5003800"/>
          <p14:tracePt t="112373" x="2798763" y="4960938"/>
          <p14:tracePt t="112389" x="2794000" y="4945063"/>
          <p14:tracePt t="112406" x="2789238" y="4918075"/>
          <p14:tracePt t="112439" x="2794000" y="4911725"/>
          <p14:tracePt t="112456" x="2816225" y="4911725"/>
          <p14:tracePt t="112583" x="2816225" y="4906963"/>
          <p14:tracePt t="113191" x="2805113" y="4906963"/>
          <p14:tracePt t="113202" x="2767013" y="4906963"/>
          <p14:tracePt t="113211" x="2728913" y="4911725"/>
          <p14:tracePt t="113222" x="2674938" y="4922838"/>
          <p14:tracePt t="113239" x="2647950" y="4922838"/>
          <p14:tracePt t="113256" x="2609850" y="4922838"/>
          <p14:tracePt t="113290" x="2609850" y="4918075"/>
          <p14:tracePt t="113322" x="2625725" y="4906963"/>
          <p14:tracePt t="113356" x="2643188" y="4895850"/>
          <p14:tracePt t="113391" x="2652713" y="4857750"/>
          <p14:tracePt t="113406" x="2652713" y="4841875"/>
          <p14:tracePt t="113422" x="2659063" y="4765675"/>
          <p14:tracePt t="113439" x="2686050" y="4733925"/>
          <p14:tracePt t="113456" x="2789238" y="4583113"/>
          <p14:tracePt t="113473" x="2944813" y="4398963"/>
          <p14:tracePt t="113489" x="2994025" y="4356100"/>
          <p14:tracePt t="113506" x="3097213" y="4291013"/>
          <p14:tracePt t="113522" x="3155950" y="4279900"/>
          <p14:tracePt t="113539" x="3171825" y="4279900"/>
          <p14:tracePt t="113556" x="3252788" y="4344988"/>
          <p14:tracePt t="113572" x="3297238" y="4468813"/>
          <p14:tracePt t="113589" x="3297238" y="4495800"/>
          <p14:tracePt t="113606" x="3232150" y="4583113"/>
          <p14:tracePt t="113623" x="3074988" y="4614863"/>
          <p14:tracePt t="113639" x="2998788" y="4614863"/>
          <p14:tracePt t="113656" x="2767013" y="4560888"/>
          <p14:tracePt t="113672" x="2578100" y="4448175"/>
          <p14:tracePt t="113689" x="2535238" y="4398963"/>
          <p14:tracePt t="113706" x="2513013" y="4349750"/>
          <p14:tracePt t="113722" x="2513013" y="4333875"/>
          <p14:tracePt t="113739" x="2535238" y="4322763"/>
          <p14:tracePt t="113756" x="2674938" y="4318000"/>
          <p14:tracePt t="113772" x="2901950" y="4333875"/>
          <p14:tracePt t="113789" x="3090863" y="4394200"/>
          <p14:tracePt t="113806" x="3209925" y="4491038"/>
          <p14:tracePt t="113822" x="3225800" y="4572000"/>
          <p14:tracePt t="113839" x="3225800" y="4614863"/>
          <p14:tracePt t="113856" x="3209925" y="4652963"/>
          <p14:tracePt t="113873" x="3178175" y="4684713"/>
          <p14:tracePt t="113889" x="3171825" y="4684713"/>
          <p14:tracePt t="114083" x="3171825" y="4691063"/>
          <p14:tracePt t="114322" x="3178175" y="4691063"/>
          <p14:tracePt t="114332" x="3182938" y="4691063"/>
          <p14:tracePt t="114352" x="3187700" y="4691063"/>
          <p14:tracePt t="114362" x="3194050" y="4695825"/>
          <p14:tracePt t="114391" x="3236913" y="4749800"/>
          <p14:tracePt t="114423" x="3297238" y="4792663"/>
          <p14:tracePt t="114456" x="3306763" y="4799013"/>
          <p14:tracePt t="114502" x="3306763" y="4792663"/>
          <p14:tracePt t="114522" x="3306763" y="4787900"/>
          <p14:tracePt t="114562" x="3306763" y="4783138"/>
          <p14:tracePt t="114582" x="3306763" y="4776788"/>
          <p14:tracePt t="114592" x="3302000" y="4776788"/>
          <p14:tracePt t="114602" x="3286125" y="4772025"/>
          <p14:tracePt t="114611" x="3286125" y="4765675"/>
          <p14:tracePt t="114622" x="3279775" y="4765675"/>
          <p14:tracePt t="114639" x="3275013" y="4760913"/>
          <p14:tracePt t="114656" x="3270250" y="4760913"/>
          <p14:tracePt t="114681" x="3270250" y="4756150"/>
          <p14:tracePt t="114721" x="3263900" y="4756150"/>
          <p14:tracePt t="114741" x="3259138" y="4756150"/>
          <p14:tracePt t="114751" x="3236913" y="4756150"/>
          <p14:tracePt t="114762" x="3209925" y="4756150"/>
          <p14:tracePt t="114772" x="3194050" y="4756150"/>
          <p14:tracePt t="114789" x="3182938" y="4756150"/>
          <p14:tracePt t="114806" x="3178175" y="4749800"/>
          <p14:tracePt t="114822" x="3171825" y="4738688"/>
          <p14:tracePt t="114839" x="3171825" y="4733925"/>
          <p14:tracePt t="114856" x="3167063" y="4718050"/>
          <p14:tracePt t="114873" x="3167063" y="4695825"/>
          <p14:tracePt t="114889" x="3167063" y="4691063"/>
          <p14:tracePt t="114906" x="3160713" y="4679950"/>
          <p14:tracePt t="114922" x="3160713" y="4675188"/>
          <p14:tracePt t="114994" x="3160713" y="4668838"/>
          <p14:tracePt t="115603" x="3171825" y="4668838"/>
          <p14:tracePt t="115613" x="3243263" y="4684713"/>
          <p14:tracePt t="115623" x="3463925" y="4722813"/>
          <p14:tracePt t="115639" x="3560763" y="4722813"/>
          <p14:tracePt t="115655" x="3836988" y="4733925"/>
          <p14:tracePt t="115672" x="4048125" y="4733925"/>
          <p14:tracePt t="115689" x="4225925" y="4729163"/>
          <p14:tracePt t="115722" x="4614863" y="4711700"/>
          <p14:tracePt t="115756" x="4749800" y="4711700"/>
          <p14:tracePt t="115789" x="4891088" y="4733925"/>
          <p14:tracePt t="115791" x="4933950" y="4745038"/>
          <p14:tracePt t="115806" x="4960938" y="4749800"/>
          <p14:tracePt t="115822" x="5010150" y="4756150"/>
          <p14:tracePt t="115839" x="5026025" y="4760913"/>
          <p14:tracePt t="115856" x="5037138" y="4760913"/>
          <p14:tracePt t="115984" x="5041900" y="4760913"/>
          <p14:tracePt t="116074" x="5041900" y="4756150"/>
          <p14:tracePt t="117663" x="5026025" y="4792663"/>
          <p14:tracePt t="117672" x="5019675" y="4799013"/>
          <p14:tracePt t="117681" x="5014913" y="4799013"/>
          <p14:tracePt t="117691" x="4992688" y="4810125"/>
          <p14:tracePt t="117706" x="4956175" y="4837113"/>
          <p14:tracePt t="117722" x="4857750" y="4879975"/>
          <p14:tracePt t="117739" x="4826000" y="4895850"/>
          <p14:tracePt t="117772" x="4772025" y="4902200"/>
          <p14:tracePt t="117811" x="4772025" y="4895850"/>
          <p14:tracePt t="117839" x="4711700" y="4868863"/>
          <p14:tracePt t="117856" x="4641850" y="4848225"/>
          <p14:tracePt t="117873" x="4603750" y="4810125"/>
          <p14:tracePt t="117889" x="4594225" y="4799013"/>
          <p14:tracePt t="117906" x="4594225" y="4783138"/>
          <p14:tracePt t="117922" x="4594225" y="4772025"/>
          <p14:tracePt t="117961" x="4598988" y="4772025"/>
          <p14:tracePt t="117972" x="4610100" y="4772025"/>
          <p14:tracePt t="117989" x="4637088" y="4772025"/>
          <p14:tracePt t="118006" x="4652963" y="4776788"/>
          <p14:tracePt t="118023" x="4668838" y="4783138"/>
          <p14:tracePt t="118081" x="4675188" y="4783138"/>
          <p14:tracePt t="118312" x="4675188" y="4787900"/>
          <p14:tracePt t="118332" x="4675188" y="4792663"/>
          <p14:tracePt t="118342" x="4675188" y="4799013"/>
          <p14:tracePt t="118352" x="4675188" y="4814888"/>
          <p14:tracePt t="118361" x="4675188" y="4826000"/>
          <p14:tracePt t="118372" x="4675188" y="4830763"/>
          <p14:tracePt t="118390" x="4675188" y="4841875"/>
          <p14:tracePt t="118406" x="4668838" y="4852988"/>
          <p14:tracePt t="118422" x="4664075" y="4857750"/>
          <p14:tracePt t="118439" x="4641850" y="4857750"/>
          <p14:tracePt t="118456" x="4556125" y="4857750"/>
          <p14:tracePt t="118472" x="4387850" y="4857750"/>
          <p14:tracePt t="118489" x="4322763" y="4848225"/>
          <p14:tracePt t="118506" x="4291013" y="4826000"/>
          <p14:tracePt t="118522" x="4275138" y="4776788"/>
          <p14:tracePt t="118539" x="4275138" y="4738688"/>
          <p14:tracePt t="118556" x="4275138" y="4668838"/>
          <p14:tracePt t="118572" x="4306888" y="4598988"/>
          <p14:tracePt t="118589" x="4329113" y="4576763"/>
          <p14:tracePt t="118606" x="4430713" y="4502150"/>
          <p14:tracePt t="118623" x="4648200" y="4448175"/>
          <p14:tracePt t="118639" x="4729163" y="4437063"/>
          <p14:tracePt t="118656" x="4929188" y="4425950"/>
          <p14:tracePt t="118672" x="5014913" y="4448175"/>
          <p14:tracePt t="118689" x="5019675" y="4457700"/>
          <p14:tracePt t="118706" x="5019675" y="4484688"/>
          <p14:tracePt t="118722" x="5014913" y="4529138"/>
          <p14:tracePt t="118739" x="5014913" y="4538663"/>
          <p14:tracePt t="118756" x="5010150" y="4576763"/>
          <p14:tracePt t="118772" x="4983163" y="4610100"/>
          <p14:tracePt t="118789" x="4976813" y="4614863"/>
          <p14:tracePt t="118806" x="4960938" y="4621213"/>
          <p14:tracePt t="118822" x="4956175" y="4625975"/>
          <p14:tracePt t="118856" x="4949825" y="4630738"/>
          <p14:tracePt t="118889" x="4945063" y="4637088"/>
          <p14:tracePt t="118906" x="4938713" y="4637088"/>
          <p14:tracePt t="119323" x="4906963" y="4637088"/>
          <p14:tracePt t="119341" x="4992688" y="4706938"/>
          <p14:tracePt t="119350" x="4992688" y="4745038"/>
          <p14:tracePt t="119360" x="4976813" y="4760913"/>
          <p14:tracePt t="119372" x="4938713" y="4776788"/>
          <p14:tracePt t="119389" x="4864100" y="4799013"/>
          <p14:tracePt t="119406" x="4830763" y="4799013"/>
          <p14:tracePt t="119439" x="4765675" y="4787900"/>
          <p14:tracePt t="119472" x="4679950" y="4776788"/>
          <p14:tracePt t="119506" x="4518025" y="4756150"/>
          <p14:tracePt t="119522" x="4464050" y="4733925"/>
          <p14:tracePt t="119539" x="4464050" y="4729163"/>
          <p14:tracePt t="119556" x="4457700" y="4722813"/>
          <p14:tracePt t="119572" x="4452938" y="4718050"/>
          <p14:tracePt t="119589" x="4448175" y="4718050"/>
          <p14:tracePt t="119606" x="4441825" y="4711700"/>
          <p14:tracePt t="119623" x="4437063" y="4702175"/>
          <p14:tracePt t="119639" x="4437063" y="4695825"/>
          <p14:tracePt t="119656" x="4421188" y="4679950"/>
          <p14:tracePt t="119673" x="4360863" y="4664075"/>
          <p14:tracePt t="119689" x="4318000" y="4664075"/>
          <p14:tracePt t="119706" x="4214813" y="4652963"/>
          <p14:tracePt t="119722" x="4113213" y="4652963"/>
          <p14:tracePt t="119739" x="3976688" y="4652963"/>
          <p14:tracePt t="119756" x="3679825" y="4668838"/>
          <p14:tracePt t="119772" x="3475038" y="4691063"/>
          <p14:tracePt t="119789" x="3351213" y="4702175"/>
          <p14:tracePt t="119806" x="3248025" y="4711700"/>
          <p14:tracePt t="119822" x="3221038" y="4711700"/>
          <p14:tracePt t="120024" x="3225800" y="4711700"/>
          <p14:tracePt t="120132" x="3259138" y="4718050"/>
          <p14:tracePt t="120141" x="3313113" y="4722813"/>
          <p14:tracePt t="120152" x="3398838" y="4733925"/>
          <p14:tracePt t="120161" x="3490913" y="4745038"/>
          <p14:tracePt t="120172" x="3540125" y="4745038"/>
          <p14:tracePt t="120189" x="3632200" y="4756150"/>
          <p14:tracePt t="120205" x="3733800" y="4756150"/>
          <p14:tracePt t="120222" x="3848100" y="4756150"/>
          <p14:tracePt t="120239" x="3868738" y="4756150"/>
          <p14:tracePt t="120255" x="3886200" y="4760913"/>
          <p14:tracePt t="120272" x="3922713" y="4765675"/>
          <p14:tracePt t="120289" x="3956050" y="4776788"/>
          <p14:tracePt t="120306" x="4075113" y="4792663"/>
          <p14:tracePt t="120322" x="4090988" y="4799013"/>
          <p14:tracePt t="120339" x="4095750" y="4799013"/>
          <p14:tracePt t="120372" x="4102100" y="4803775"/>
          <p14:tracePt t="120406" x="4106863" y="4803775"/>
          <p14:tracePt t="120484" x="4113213" y="4803775"/>
          <p14:tracePt t="120833" x="4140200" y="4803775"/>
          <p14:tracePt t="120844" x="4183063" y="4803775"/>
          <p14:tracePt t="120852" x="4248150" y="4799013"/>
          <p14:tracePt t="120861" x="4340225" y="4787900"/>
          <p14:tracePt t="120872" x="4367213" y="4787900"/>
          <p14:tracePt t="120889" x="4394200" y="4787900"/>
          <p14:tracePt t="120906" x="4414838" y="4783138"/>
          <p14:tracePt t="120922" x="4421188" y="4783138"/>
          <p14:tracePt t="120956" x="4425950" y="4783138"/>
          <p14:tracePt t="120989" x="4457700" y="4783138"/>
          <p14:tracePt t="121022" x="4506913" y="4792663"/>
          <p14:tracePt t="121039" x="4513263" y="4792663"/>
          <p14:tracePt t="121055" x="4522788" y="4799013"/>
          <p14:tracePt t="121072" x="4529138" y="4799013"/>
          <p14:tracePt t="123457" x="4675188" y="4891088"/>
          <p14:tracePt t="123462" x="4711700" y="4891088"/>
          <p14:tracePt t="123472" x="4711700" y="4895850"/>
          <p14:tracePt t="123491" x="4711700" y="4902200"/>
          <p14:tracePt t="123506" x="4733925" y="4902200"/>
          <p14:tracePt t="123592" x="4733925" y="4895850"/>
          <p14:tracePt t="123612" x="4733925" y="4906963"/>
          <p14:tracePt t="123622" x="4722813" y="4938713"/>
          <p14:tracePt t="123641" x="4702175" y="4956175"/>
          <p14:tracePt t="123673" x="4684713" y="4972050"/>
          <p14:tracePt t="123765" x="4684713" y="4976813"/>
          <p14:tracePt t="123874" x="4679950" y="4976813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32329" y="102907"/>
            <a:ext cx="10515600" cy="1073711"/>
          </a:xfrm>
        </p:spPr>
        <p:txBody>
          <a:bodyPr/>
          <a:lstStyle/>
          <a:p>
            <a:r>
              <a:rPr kumimoji="1" lang="en-US" altLang="ja-JP" dirty="0"/>
              <a:t>get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22779" y="1334807"/>
            <a:ext cx="10934700" cy="44003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dirty="0"/>
              <a:t>get + O + </a:t>
            </a:r>
            <a:r>
              <a:rPr lang="en-US" altLang="ja-JP" dirty="0">
                <a:solidFill>
                  <a:srgbClr val="0070C0"/>
                </a:solidFill>
              </a:rPr>
              <a:t>to</a:t>
            </a:r>
            <a:r>
              <a:rPr lang="ja-JP" altLang="en-US" dirty="0">
                <a:solidFill>
                  <a:srgbClr val="0070C0"/>
                </a:solidFill>
              </a:rPr>
              <a:t>不定詞</a:t>
            </a:r>
            <a:r>
              <a:rPr lang="en-US" altLang="ja-JP" dirty="0">
                <a:solidFill>
                  <a:srgbClr val="0070C0"/>
                </a:solidFill>
              </a:rPr>
              <a:t>/</a:t>
            </a:r>
            <a:r>
              <a:rPr lang="ja-JP" altLang="ja-JP" dirty="0">
                <a:solidFill>
                  <a:srgbClr val="0070C0"/>
                </a:solidFill>
              </a:rPr>
              <a:t>現在分詞 </a:t>
            </a:r>
            <a:r>
              <a:rPr lang="ja-JP" altLang="ja-JP" dirty="0"/>
              <a:t>　「</a:t>
            </a:r>
            <a:r>
              <a:rPr lang="en-US" altLang="ja-JP" dirty="0"/>
              <a:t>O</a:t>
            </a:r>
            <a:r>
              <a:rPr lang="ja-JP" altLang="ja-JP" dirty="0"/>
              <a:t>に</a:t>
            </a:r>
            <a:r>
              <a:rPr lang="ja-JP" altLang="ja-JP" dirty="0" err="1"/>
              <a:t>～させる</a:t>
            </a:r>
            <a:r>
              <a:rPr lang="ja-JP" altLang="ja-JP" dirty="0"/>
              <a:t>、してもらう」</a:t>
            </a:r>
          </a:p>
          <a:p>
            <a:pPr marL="0" indent="0">
              <a:buNone/>
            </a:pPr>
            <a:r>
              <a:rPr lang="en-US" altLang="ja-JP" dirty="0"/>
              <a:t>      I got </a:t>
            </a:r>
            <a:r>
              <a:rPr lang="en-US" altLang="ja-JP" u="sng" dirty="0"/>
              <a:t>my brother</a:t>
            </a:r>
            <a:r>
              <a:rPr lang="en-US" altLang="ja-JP" dirty="0"/>
              <a:t> </a:t>
            </a:r>
            <a:r>
              <a:rPr lang="en-US" altLang="ja-JP" b="1" i="1" dirty="0">
                <a:solidFill>
                  <a:srgbClr val="0070C0"/>
                </a:solidFill>
              </a:rPr>
              <a:t>to do</a:t>
            </a:r>
            <a:r>
              <a:rPr lang="en-US" altLang="ja-JP" dirty="0"/>
              <a:t> my homework.</a:t>
            </a:r>
            <a:r>
              <a:rPr lang="ja-JP" altLang="ja-JP" dirty="0"/>
              <a:t>　私は</a:t>
            </a:r>
            <a:r>
              <a:rPr lang="ja-JP" altLang="en-US" dirty="0"/>
              <a:t>兄に</a:t>
            </a:r>
            <a:r>
              <a:rPr lang="ja-JP" altLang="ja-JP" dirty="0"/>
              <a:t>宿題を</a:t>
            </a:r>
            <a:r>
              <a:rPr lang="ja-JP" altLang="en-US" dirty="0"/>
              <a:t>してもらった。</a:t>
            </a:r>
            <a:endParaRPr lang="ja-JP" altLang="ja-JP" dirty="0"/>
          </a:p>
          <a:p>
            <a:pPr marL="0" indent="0">
              <a:buNone/>
            </a:pPr>
            <a:r>
              <a:rPr lang="en-US" altLang="ja-JP" dirty="0"/>
              <a:t>     Who got </a:t>
            </a:r>
            <a:r>
              <a:rPr lang="en-US" altLang="ja-JP" u="sng" dirty="0"/>
              <a:t>the engine</a:t>
            </a:r>
            <a:r>
              <a:rPr lang="en-US" altLang="ja-JP" dirty="0"/>
              <a:t> </a:t>
            </a:r>
            <a:r>
              <a:rPr lang="en-US" altLang="ja-JP" b="1" i="1" dirty="0">
                <a:solidFill>
                  <a:srgbClr val="0070C0"/>
                </a:solidFill>
              </a:rPr>
              <a:t>going</a:t>
            </a:r>
            <a:r>
              <a:rPr lang="en-US" altLang="ja-JP" dirty="0"/>
              <a:t>?</a:t>
            </a:r>
            <a:r>
              <a:rPr lang="ja-JP" altLang="ja-JP" dirty="0"/>
              <a:t>　誰がエンジンをかけっぱなしにしたの。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get + O + </a:t>
            </a:r>
            <a:r>
              <a:rPr lang="ja-JP" altLang="ja-JP" dirty="0">
                <a:solidFill>
                  <a:srgbClr val="FF0000"/>
                </a:solidFill>
              </a:rPr>
              <a:t>過去分詞</a:t>
            </a:r>
            <a:r>
              <a:rPr lang="ja-JP" altLang="ja-JP" dirty="0"/>
              <a:t>　「</a:t>
            </a:r>
            <a:r>
              <a:rPr lang="en-US" altLang="ja-JP" dirty="0"/>
              <a:t>O</a:t>
            </a:r>
            <a:r>
              <a:rPr lang="ja-JP" altLang="ja-JP" dirty="0"/>
              <a:t>を</a:t>
            </a:r>
            <a:r>
              <a:rPr lang="ja-JP" altLang="ja-JP" dirty="0" err="1"/>
              <a:t>～させる</a:t>
            </a:r>
            <a:r>
              <a:rPr lang="ja-JP" altLang="ja-JP" dirty="0"/>
              <a:t>、してもらう」「</a:t>
            </a:r>
            <a:r>
              <a:rPr lang="en-US" altLang="ja-JP" dirty="0"/>
              <a:t>O</a:t>
            </a:r>
            <a:r>
              <a:rPr lang="ja-JP" altLang="ja-JP" dirty="0"/>
              <a:t>を</a:t>
            </a:r>
            <a:r>
              <a:rPr lang="ja-JP" altLang="ja-JP" dirty="0" err="1"/>
              <a:t>～されて</a:t>
            </a:r>
            <a:r>
              <a:rPr lang="ja-JP" altLang="ja-JP" dirty="0"/>
              <a:t>しまう」</a:t>
            </a:r>
          </a:p>
          <a:p>
            <a:pPr marL="0" indent="0">
              <a:buNone/>
            </a:pPr>
            <a:r>
              <a:rPr lang="en-US" altLang="ja-JP" dirty="0"/>
              <a:t>     I got </a:t>
            </a:r>
            <a:r>
              <a:rPr lang="en-US" altLang="ja-JP" u="sng" dirty="0"/>
              <a:t>my homework</a:t>
            </a:r>
            <a:r>
              <a:rPr lang="en-US" altLang="ja-JP" dirty="0"/>
              <a:t> </a:t>
            </a:r>
            <a:r>
              <a:rPr lang="en-US" altLang="ja-JP" b="1" i="1" dirty="0">
                <a:solidFill>
                  <a:srgbClr val="FF0000"/>
                </a:solidFill>
              </a:rPr>
              <a:t>done</a:t>
            </a:r>
            <a:r>
              <a:rPr lang="en-US" altLang="ja-JP" dirty="0"/>
              <a:t> by my brother.  </a:t>
            </a:r>
            <a:r>
              <a:rPr lang="ja-JP" altLang="ja-JP" dirty="0"/>
              <a:t>私は宿題を</a:t>
            </a:r>
            <a:r>
              <a:rPr lang="ja-JP" altLang="en-US" dirty="0"/>
              <a:t>兄に</a:t>
            </a:r>
            <a:r>
              <a:rPr lang="ja-JP" altLang="en-US" b="1" dirty="0">
                <a:solidFill>
                  <a:srgbClr val="FF0000"/>
                </a:solidFill>
              </a:rPr>
              <a:t>して</a:t>
            </a:r>
            <a:r>
              <a:rPr lang="ja-JP" altLang="en-US" dirty="0"/>
              <a:t>もらった。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  </a:t>
            </a:r>
            <a:r>
              <a:rPr lang="en-US" altLang="ja-JP" dirty="0"/>
              <a:t>I got </a:t>
            </a:r>
            <a:r>
              <a:rPr lang="en-US" altLang="ja-JP" u="sng" dirty="0"/>
              <a:t>my wallet</a:t>
            </a:r>
            <a:r>
              <a:rPr lang="en-US" altLang="ja-JP" dirty="0"/>
              <a:t> </a:t>
            </a:r>
            <a:r>
              <a:rPr lang="en-US" altLang="ja-JP" b="1" i="1" dirty="0">
                <a:solidFill>
                  <a:srgbClr val="FF0000"/>
                </a:solidFill>
              </a:rPr>
              <a:t>stolen</a:t>
            </a:r>
            <a:r>
              <a:rPr lang="en-US" altLang="ja-JP" dirty="0"/>
              <a:t>.</a:t>
            </a:r>
            <a:r>
              <a:rPr lang="ja-JP" altLang="ja-JP" dirty="0"/>
              <a:t>　私は財布を盗まれた。（被害を表</a:t>
            </a:r>
            <a:r>
              <a:rPr lang="ja-JP" altLang="en-US" dirty="0"/>
              <a:t>す）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156448" y="3011769"/>
            <a:ext cx="7994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00B0F0"/>
                </a:solidFill>
              </a:rPr>
              <a:t>兄が宿題をする　エンジンが動いている　＝　能動</a:t>
            </a:r>
            <a:endParaRPr kumimoji="1" lang="ja-JP" altLang="en-US" sz="2800" dirty="0">
              <a:solidFill>
                <a:srgbClr val="00B0F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6448" y="5564469"/>
            <a:ext cx="7994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</a:rPr>
              <a:t>宿題がされる、　財布が盗まれる　＝　受動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841442" y="5735171"/>
            <a:ext cx="28160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FF0000"/>
                </a:solidFill>
              </a:rPr>
              <a:t>日本語に惑わされない</a:t>
            </a:r>
          </a:p>
        </p:txBody>
      </p:sp>
      <p:sp>
        <p:nvSpPr>
          <p:cNvPr id="7" name="上矢印 6"/>
          <p:cNvSpPr/>
          <p:nvPr/>
        </p:nvSpPr>
        <p:spPr>
          <a:xfrm>
            <a:off x="9930653" y="4883337"/>
            <a:ext cx="191061" cy="76648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オーディオ 7">
            <a:hlinkClick r:id="" action="ppaction://media"/>
            <a:extLst>
              <a:ext uri="{FF2B5EF4-FFF2-40B4-BE49-F238E27FC236}">
                <a16:creationId xmlns:a16="http://schemas.microsoft.com/office/drawing/2014/main" id="{05D475E3-8B7D-4D92-B33C-00AC91BC774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731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356"/>
    </mc:Choice>
    <mc:Fallback>
      <p:transition spd="slow" advTm="63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 animBg="1"/>
    </p:bldLst>
  </p:timing>
  <p:extLst>
    <p:ext uri="{3A86A75C-4F4B-4683-9AE1-C65F6400EC91}">
      <p14:laserTraceLst xmlns:p14="http://schemas.microsoft.com/office/powerpoint/2010/main">
        <p14:tracePtLst>
          <p14:tracePt t="2376" x="5392738" y="5118100"/>
          <p14:tracePt t="2383" x="5549900" y="5068888"/>
          <p14:tracePt t="2392" x="5603875" y="5068888"/>
          <p14:tracePt t="2409" x="5680075" y="5057775"/>
          <p14:tracePt t="2426" x="5792788" y="4983163"/>
          <p14:tracePt t="2442" x="5954713" y="4668838"/>
          <p14:tracePt t="2459" x="5954713" y="4556125"/>
          <p14:tracePt t="2492" x="5754688" y="4248150"/>
          <p14:tracePt t="2525" x="5345113" y="4059238"/>
          <p14:tracePt t="2559" x="4891088" y="3971925"/>
          <p14:tracePt t="2561" x="4837113" y="3960813"/>
          <p14:tracePt t="2576" x="4794250" y="3956050"/>
          <p14:tracePt t="2592" x="4787900" y="3956050"/>
          <p14:tracePt t="2609" x="4772025" y="3940175"/>
          <p14:tracePt t="2626" x="4684713" y="3836988"/>
          <p14:tracePt t="2642" x="4533900" y="3717925"/>
          <p14:tracePt t="2659" x="4349750" y="3571875"/>
          <p14:tracePt t="2676" x="4075113" y="3279775"/>
          <p14:tracePt t="2692" x="3517900" y="2690813"/>
          <p14:tracePt t="2709" x="3171825" y="2247900"/>
          <p14:tracePt t="2726" x="2917825" y="1820863"/>
          <p14:tracePt t="2742" x="2794000" y="1512888"/>
          <p14:tracePt t="2759" x="2789238" y="1438275"/>
          <p14:tracePt t="2776" x="2778125" y="1355725"/>
          <p14:tracePt t="2792" x="2789238" y="1346200"/>
          <p14:tracePt t="2809" x="2820988" y="1339850"/>
          <p14:tracePt t="2826" x="2901950" y="1323975"/>
          <p14:tracePt t="2842" x="2924175" y="1301750"/>
          <p14:tracePt t="2876" x="2924175" y="1292225"/>
          <p14:tracePt t="3033" x="2924175" y="1296988"/>
          <p14:tracePt t="3042" x="2955925" y="1339850"/>
          <p14:tracePt t="3052" x="3074988" y="1458913"/>
          <p14:tracePt t="3062" x="3117850" y="1492250"/>
          <p14:tracePt t="3076" x="3160713" y="1528763"/>
          <p14:tracePt t="3093" x="3205163" y="1566863"/>
          <p14:tracePt t="3109" x="3243263" y="1600200"/>
          <p14:tracePt t="3126" x="3259138" y="1620838"/>
          <p14:tracePt t="3142" x="3270250" y="1627188"/>
          <p14:tracePt t="3159" x="3270250" y="1631950"/>
          <p14:tracePt t="3176" x="3270250" y="1636713"/>
          <p14:tracePt t="3201" x="3259138" y="1636713"/>
          <p14:tracePt t="3212" x="3232150" y="1631950"/>
          <p14:tracePt t="3226" x="3225800" y="1631950"/>
          <p14:tracePt t="3242" x="3205163" y="1620838"/>
          <p14:tracePt t="3259" x="3198813" y="1616075"/>
          <p14:tracePt t="3276" x="3194050" y="1616075"/>
          <p14:tracePt t="3513" x="3178175" y="1616075"/>
          <p14:tracePt t="3523" x="3133725" y="1643063"/>
          <p14:tracePt t="3533" x="2940050" y="1746250"/>
          <p14:tracePt t="3543" x="2863850" y="1773238"/>
          <p14:tracePt t="3559" x="2782888" y="1816100"/>
          <p14:tracePt t="3576" x="2609850" y="1874838"/>
          <p14:tracePt t="3592" x="2474913" y="1924050"/>
          <p14:tracePt t="3609" x="2420938" y="1928813"/>
          <p14:tracePt t="3626" x="2351088" y="1944688"/>
          <p14:tracePt t="3642" x="2281238" y="1955800"/>
          <p14:tracePt t="3659" x="2254250" y="1955800"/>
          <p14:tracePt t="3676" x="2171700" y="1973263"/>
          <p14:tracePt t="3692" x="2097088" y="1978025"/>
          <p14:tracePt t="3709" x="2063750" y="1982788"/>
          <p14:tracePt t="3726" x="2005013" y="2000250"/>
          <p14:tracePt t="3742" x="1989138" y="2000250"/>
          <p14:tracePt t="3759" x="1982788" y="2000250"/>
          <p14:tracePt t="3811" x="1978025" y="2005013"/>
          <p14:tracePt t="3821" x="1951038" y="2020888"/>
          <p14:tracePt t="3832" x="1928813" y="2032000"/>
          <p14:tracePt t="3842" x="1897063" y="2058988"/>
          <p14:tracePt t="3859" x="1874838" y="2081213"/>
          <p14:tracePt t="3876" x="1854200" y="2128838"/>
          <p14:tracePt t="3893" x="1836738" y="2178050"/>
          <p14:tracePt t="3909" x="1836738" y="2198688"/>
          <p14:tracePt t="3926" x="1836738" y="2216150"/>
          <p14:tracePt t="3943" x="1831975" y="2216150"/>
          <p14:tracePt t="3976" x="1804988" y="2216150"/>
          <p14:tracePt t="3992" x="1762125" y="2216150"/>
          <p14:tracePt t="4009" x="1751013" y="2216150"/>
          <p14:tracePt t="4026" x="1746250" y="2209800"/>
          <p14:tracePt t="4042" x="1739900" y="2209800"/>
          <p14:tracePt t="4072" x="1739900" y="2205038"/>
          <p14:tracePt t="4172" x="1755775" y="2205038"/>
          <p14:tracePt t="4181" x="1804988" y="2205038"/>
          <p14:tracePt t="4192" x="1890713" y="2193925"/>
          <p14:tracePt t="4201" x="1946275" y="2193925"/>
          <p14:tracePt t="4211" x="2032000" y="2193925"/>
          <p14:tracePt t="4226" x="2085975" y="2193925"/>
          <p14:tracePt t="4242" x="2151063" y="2193925"/>
          <p14:tracePt t="4259" x="2171700" y="2205038"/>
          <p14:tracePt t="4276" x="2216150" y="2209800"/>
          <p14:tracePt t="4293" x="2263775" y="2216150"/>
          <p14:tracePt t="4309" x="2290763" y="2227263"/>
          <p14:tracePt t="4326" x="2398713" y="2232025"/>
          <p14:tracePt t="4343" x="2497138" y="2259013"/>
          <p14:tracePt t="4359" x="2524125" y="2259013"/>
          <p14:tracePt t="4376" x="2540000" y="2263775"/>
          <p14:tracePt t="4432" x="2544763" y="2263775"/>
          <p14:tracePt t="4442" x="2551113" y="2259013"/>
          <p14:tracePt t="4452" x="2555875" y="2259013"/>
          <p14:tracePt t="4472" x="2571750" y="2259013"/>
          <p14:tracePt t="4482" x="2582863" y="2259013"/>
          <p14:tracePt t="4493" x="2605088" y="2259013"/>
          <p14:tracePt t="4511" x="2625725" y="2259013"/>
          <p14:tracePt t="4526" x="2636838" y="2259013"/>
          <p14:tracePt t="4542" x="2647950" y="2259013"/>
          <p14:tracePt t="4559" x="2659063" y="2259013"/>
          <p14:tracePt t="4576" x="2690813" y="2259013"/>
          <p14:tracePt t="4592" x="2751138" y="2259013"/>
          <p14:tracePt t="4609" x="2767013" y="2259013"/>
          <p14:tracePt t="4626" x="2847975" y="2259013"/>
          <p14:tracePt t="4643" x="2901950" y="2254250"/>
          <p14:tracePt t="4659" x="2917825" y="2254250"/>
          <p14:tracePt t="4676" x="2928938" y="2247900"/>
          <p14:tracePt t="4693" x="2933700" y="2247900"/>
          <p14:tracePt t="4709" x="2940050" y="2247900"/>
          <p14:tracePt t="4726" x="2971800" y="2236788"/>
          <p14:tracePt t="4743" x="3021013" y="2236788"/>
          <p14:tracePt t="4759" x="3048000" y="2232025"/>
          <p14:tracePt t="4776" x="3117850" y="2232025"/>
          <p14:tracePt t="4792" x="3155950" y="2232025"/>
          <p14:tracePt t="4809" x="3182938" y="2232025"/>
          <p14:tracePt t="4826" x="3259138" y="2232025"/>
          <p14:tracePt t="4842" x="3328988" y="2232025"/>
          <p14:tracePt t="4859" x="3367088" y="2232025"/>
          <p14:tracePt t="4876" x="3405188" y="2232025"/>
          <p14:tracePt t="4892" x="3475038" y="2243138"/>
          <p14:tracePt t="4909" x="3513138" y="2243138"/>
          <p14:tracePt t="4925" x="3571875" y="2243138"/>
          <p14:tracePt t="4942" x="3625850" y="2243138"/>
          <p14:tracePt t="4959" x="3652838" y="2243138"/>
          <p14:tracePt t="4975" x="3679825" y="2243138"/>
          <p14:tracePt t="4992" x="3713163" y="2232025"/>
          <p14:tracePt t="5009" x="3722688" y="2232025"/>
          <p14:tracePt t="5025" x="3756025" y="2232025"/>
          <p14:tracePt t="5042" x="3798888" y="2227263"/>
          <p14:tracePt t="5059" x="3821113" y="2227263"/>
          <p14:tracePt t="5075" x="3841750" y="2227263"/>
          <p14:tracePt t="5092" x="3848100" y="2227263"/>
          <p14:tracePt t="5125" x="3852863" y="2227263"/>
          <p14:tracePt t="5150" x="3859213" y="2227263"/>
          <p14:tracePt t="5160" x="3863975" y="2227263"/>
          <p14:tracePt t="5175" x="3868738" y="2227263"/>
          <p14:tracePt t="5192" x="3886200" y="2227263"/>
          <p14:tracePt t="5209" x="3890963" y="2227263"/>
          <p14:tracePt t="5225" x="3913188" y="2227263"/>
          <p14:tracePt t="5242" x="3933825" y="2227263"/>
          <p14:tracePt t="5259" x="3956050" y="2227263"/>
          <p14:tracePt t="5275" x="4014788" y="2227263"/>
          <p14:tracePt t="5292" x="4090988" y="2227263"/>
          <p14:tracePt t="5309" x="4176713" y="2227263"/>
          <p14:tracePt t="5325" x="4291013" y="2227263"/>
          <p14:tracePt t="5342" x="4410075" y="2227263"/>
          <p14:tracePt t="5359" x="4457700" y="2227263"/>
          <p14:tracePt t="5376" x="4475163" y="2227263"/>
          <p14:tracePt t="5420" x="4484688" y="2227263"/>
          <p14:tracePt t="5430" x="4506913" y="2227263"/>
          <p14:tracePt t="5442" x="4518025" y="2227263"/>
          <p14:tracePt t="5459" x="4533900" y="2227263"/>
          <p14:tracePt t="5476" x="4556125" y="2227263"/>
          <p14:tracePt t="5492" x="4567238" y="2227263"/>
          <p14:tracePt t="5525" x="4572000" y="2220913"/>
          <p14:tracePt t="5542" x="4603750" y="2220913"/>
          <p14:tracePt t="5559" x="4625975" y="2216150"/>
          <p14:tracePt t="5576" x="4679950" y="2216150"/>
          <p14:tracePt t="5592" x="4722813" y="2216150"/>
          <p14:tracePt t="5609" x="4733925" y="2216150"/>
          <p14:tracePt t="5626" x="4776788" y="2216150"/>
          <p14:tracePt t="5642" x="4826000" y="2216150"/>
          <p14:tracePt t="5659" x="4841875" y="2216150"/>
          <p14:tracePt t="5676" x="4911725" y="2216150"/>
          <p14:tracePt t="5692" x="4965700" y="2216150"/>
          <p14:tracePt t="5709" x="5026025" y="2216150"/>
          <p14:tracePt t="5726" x="5129213" y="2220913"/>
          <p14:tracePt t="5742" x="5176838" y="2220913"/>
          <p14:tracePt t="5759" x="5214938" y="2220913"/>
          <p14:tracePt t="5776" x="5246688" y="2220913"/>
          <p14:tracePt t="5792" x="5273675" y="2227263"/>
          <p14:tracePt t="5809" x="5280025" y="2227263"/>
          <p14:tracePt t="5826" x="5295900" y="2227263"/>
          <p14:tracePt t="5842" x="5307013" y="2227263"/>
          <p14:tracePt t="5859" x="5318125" y="2227263"/>
          <p14:tracePt t="5876" x="5322888" y="2227263"/>
          <p14:tracePt t="7144" x="5318125" y="2227263"/>
          <p14:tracePt t="7152" x="5307013" y="2232025"/>
          <p14:tracePt t="7162" x="5264150" y="2259013"/>
          <p14:tracePt t="7176" x="5241925" y="2263775"/>
          <p14:tracePt t="7192" x="5210175" y="2270125"/>
          <p14:tracePt t="7209" x="5203825" y="2270125"/>
          <p14:tracePt t="7226" x="5199063" y="2270125"/>
          <p14:tracePt t="7259" x="5192713" y="2254250"/>
          <p14:tracePt t="7292" x="5129213" y="2243138"/>
          <p14:tracePt t="7326" x="5037138" y="2243138"/>
          <p14:tracePt t="7342" x="4945063" y="2243138"/>
          <p14:tracePt t="7359" x="4906963" y="2243138"/>
          <p14:tracePt t="7376" x="4814888" y="2243138"/>
          <p14:tracePt t="7393" x="4722813" y="2243138"/>
          <p14:tracePt t="7409" x="4657725" y="2243138"/>
          <p14:tracePt t="7426" x="4403725" y="2259013"/>
          <p14:tracePt t="7442" x="4167188" y="2263775"/>
          <p14:tracePt t="7459" x="3940175" y="2263775"/>
          <p14:tracePt t="7476" x="3652838" y="2263775"/>
          <p14:tracePt t="7492" x="3486150" y="2254250"/>
          <p14:tracePt t="7509" x="3360738" y="2254250"/>
          <p14:tracePt t="7526" x="3198813" y="2243138"/>
          <p14:tracePt t="7542" x="2917825" y="2220913"/>
          <p14:tracePt t="7559" x="2767013" y="2220913"/>
          <p14:tracePt t="7576" x="2605088" y="2220913"/>
          <p14:tracePt t="7592" x="2474913" y="2220913"/>
          <p14:tracePt t="7609" x="2459038" y="2220913"/>
          <p14:tracePt t="7626" x="2416175" y="2220913"/>
          <p14:tracePt t="7642" x="2355850" y="2205038"/>
          <p14:tracePt t="7659" x="2301875" y="2198688"/>
          <p14:tracePt t="7676" x="2124075" y="2178050"/>
          <p14:tracePt t="7692" x="1946275" y="2155825"/>
          <p14:tracePt t="7709" x="1897063" y="2155825"/>
          <p14:tracePt t="7726" x="1789113" y="2139950"/>
          <p14:tracePt t="7742" x="1719263" y="2117725"/>
          <p14:tracePt t="7759" x="1685925" y="2108200"/>
          <p14:tracePt t="7776" x="1654175" y="2090738"/>
          <p14:tracePt t="7792" x="1643063" y="2085975"/>
          <p14:tracePt t="8272" x="1647825" y="2085975"/>
          <p14:tracePt t="8282" x="1746250" y="2085975"/>
          <p14:tracePt t="8292" x="1827213" y="2085975"/>
          <p14:tracePt t="8309" x="1935163" y="2085975"/>
          <p14:tracePt t="8325" x="2189163" y="2085975"/>
          <p14:tracePt t="8359" x="2782888" y="2085975"/>
          <p14:tracePt t="8392" x="3225800" y="2085975"/>
          <p14:tracePt t="8426" x="3463925" y="2085975"/>
          <p14:tracePt t="8442" x="3706813" y="2085975"/>
          <p14:tracePt t="8459" x="3794125" y="2097088"/>
          <p14:tracePt t="8476" x="4010025" y="2128838"/>
          <p14:tracePt t="8492" x="4106863" y="2144713"/>
          <p14:tracePt t="8526" x="4113213" y="2144713"/>
          <p14:tracePt t="8594" x="4129088" y="2155825"/>
          <p14:tracePt t="8603" x="4156075" y="2166938"/>
          <p14:tracePt t="8612" x="4176713" y="2166938"/>
          <p14:tracePt t="8626" x="4187825" y="2166938"/>
          <p14:tracePt t="8642" x="4214813" y="2171700"/>
          <p14:tracePt t="8659" x="4221163" y="2171700"/>
          <p14:tracePt t="9363" x="4225925" y="2171700"/>
          <p14:tracePt t="9473" x="4221163" y="2189163"/>
          <p14:tracePt t="9483" x="4176713" y="2232025"/>
          <p14:tracePt t="9493" x="4075113" y="2286000"/>
          <p14:tracePt t="9509" x="4014788" y="2324100"/>
          <p14:tracePt t="9526" x="3832225" y="2436813"/>
          <p14:tracePt t="9543" x="3706813" y="2513013"/>
          <p14:tracePt t="9559" x="3675063" y="2540000"/>
          <p14:tracePt t="9576" x="3551238" y="2598738"/>
          <p14:tracePt t="9609" x="3225800" y="2679700"/>
          <p14:tracePt t="9643" x="2697163" y="2744788"/>
          <p14:tracePt t="9677" x="2416175" y="2755900"/>
          <p14:tracePt t="9692" x="2366963" y="2755900"/>
          <p14:tracePt t="9709" x="2328863" y="2755900"/>
          <p14:tracePt t="9726" x="2290763" y="2755900"/>
          <p14:tracePt t="9742" x="2232025" y="2755900"/>
          <p14:tracePt t="9759" x="2193925" y="2755900"/>
          <p14:tracePt t="9776" x="2139950" y="2755900"/>
          <p14:tracePt t="9793" x="2097088" y="2755900"/>
          <p14:tracePt t="9809" x="2090738" y="2755900"/>
          <p14:tracePt t="9826" x="2070100" y="2755900"/>
          <p14:tracePt t="9842" x="2043113" y="2755900"/>
          <p14:tracePt t="9859" x="2032000" y="2755900"/>
          <p14:tracePt t="9876" x="1989138" y="2771775"/>
          <p14:tracePt t="9893" x="1951038" y="2778125"/>
          <p14:tracePt t="9909" x="1935163" y="2778125"/>
          <p14:tracePt t="9926" x="1901825" y="2778125"/>
          <p14:tracePt t="9943" x="1897063" y="2778125"/>
          <p14:tracePt t="9976" x="1897063" y="2782888"/>
          <p14:tracePt t="10192" x="1935163" y="2782888"/>
          <p14:tracePt t="10201" x="1962150" y="2782888"/>
          <p14:tracePt t="10211" x="2009775" y="2782888"/>
          <p14:tracePt t="10226" x="2112963" y="2778125"/>
          <p14:tracePt t="10242" x="2189163" y="2778125"/>
          <p14:tracePt t="10259" x="2254250" y="2767013"/>
          <p14:tracePt t="10276" x="2328863" y="2767013"/>
          <p14:tracePt t="10292" x="2420938" y="2767013"/>
          <p14:tracePt t="10326" x="2562225" y="2762250"/>
          <p14:tracePt t="10359" x="2816225" y="2740025"/>
          <p14:tracePt t="10392" x="3171825" y="2728913"/>
          <p14:tracePt t="10409" x="3236913" y="2733675"/>
          <p14:tracePt t="10426" x="3378200" y="2744788"/>
          <p14:tracePt t="10442" x="3517900" y="2744788"/>
          <p14:tracePt t="10459" x="3567113" y="2744788"/>
          <p14:tracePt t="10476" x="3706813" y="2744788"/>
          <p14:tracePt t="10492" x="3810000" y="2744788"/>
          <p14:tracePt t="10509" x="3852863" y="2740025"/>
          <p14:tracePt t="10526" x="3917950" y="2740025"/>
          <p14:tracePt t="10542" x="4005263" y="2740025"/>
          <p14:tracePt t="10559" x="4059238" y="2740025"/>
          <p14:tracePt t="10576" x="4194175" y="2740025"/>
          <p14:tracePt t="10592" x="4322763" y="2733675"/>
          <p14:tracePt t="10609" x="4360863" y="2733675"/>
          <p14:tracePt t="10626" x="4441825" y="2733675"/>
          <p14:tracePt t="10642" x="4491038" y="2724150"/>
          <p14:tracePt t="10659" x="4529138" y="2717800"/>
          <p14:tracePt t="10676" x="4614863" y="2706688"/>
          <p14:tracePt t="10692" x="4675188" y="2706688"/>
          <p14:tracePt t="10709" x="4729163" y="2706688"/>
          <p14:tracePt t="10726" x="4787900" y="2706688"/>
          <p14:tracePt t="10742" x="4841875" y="2706688"/>
          <p14:tracePt t="10759" x="4875213" y="2713038"/>
          <p14:tracePt t="10776" x="4906963" y="2713038"/>
          <p14:tracePt t="10792" x="4933950" y="2713038"/>
          <p14:tracePt t="10809" x="4938713" y="2713038"/>
          <p14:tracePt t="10826" x="4945063" y="2713038"/>
          <p14:tracePt t="10842" x="4949825" y="2717800"/>
          <p14:tracePt t="10876" x="4956175" y="2717800"/>
          <p14:tracePt t="10893" x="4965700" y="2717800"/>
          <p14:tracePt t="10909" x="4972050" y="2717800"/>
          <p14:tracePt t="10926" x="4976813" y="2724150"/>
          <p14:tracePt t="10942" x="4987925" y="2728913"/>
          <p14:tracePt t="10981" x="4992688" y="2728913"/>
          <p14:tracePt t="11042" x="4999038" y="2733675"/>
          <p14:tracePt t="11072" x="5003800" y="2733675"/>
          <p14:tracePt t="11082" x="5010150" y="2733675"/>
          <p14:tracePt t="11092" x="5010150" y="2740025"/>
          <p14:tracePt t="11111" x="5026025" y="2740025"/>
          <p14:tracePt t="11122" x="5030788" y="2744788"/>
          <p14:tracePt t="11131" x="5037138" y="2744788"/>
          <p14:tracePt t="11142" x="5041900" y="2751138"/>
          <p14:tracePt t="11159" x="5053013" y="2751138"/>
          <p14:tracePt t="11176" x="5057775" y="2751138"/>
          <p14:tracePt t="11193" x="5064125" y="2751138"/>
          <p14:tracePt t="11209" x="5068888" y="2751138"/>
          <p14:tracePt t="11226" x="5080000" y="2755900"/>
          <p14:tracePt t="11242" x="5091113" y="2755900"/>
          <p14:tracePt t="11259" x="5102225" y="2755900"/>
          <p14:tracePt t="11276" x="5111750" y="2755900"/>
          <p14:tracePt t="11292" x="5122863" y="2755900"/>
          <p14:tracePt t="11326" x="5129213" y="2755900"/>
          <p14:tracePt t="11382" x="5133975" y="2755900"/>
          <p14:tracePt t="11392" x="5145088" y="2755900"/>
          <p14:tracePt t="11402" x="5156200" y="2755900"/>
          <p14:tracePt t="11412" x="5187950" y="2755900"/>
          <p14:tracePt t="11426" x="5199063" y="2755900"/>
          <p14:tracePt t="11442" x="5230813" y="2755900"/>
          <p14:tracePt t="11459" x="5237163" y="2755900"/>
          <p14:tracePt t="11476" x="5253038" y="2755900"/>
          <p14:tracePt t="11492" x="5273675" y="2755900"/>
          <p14:tracePt t="11509" x="5284788" y="2755900"/>
          <p14:tracePt t="11526" x="5311775" y="2755900"/>
          <p14:tracePt t="11542" x="5345113" y="2755900"/>
          <p14:tracePt t="11559" x="5383213" y="2755900"/>
          <p14:tracePt t="11576" x="5430838" y="2755900"/>
          <p14:tracePt t="11592" x="5468938" y="2755900"/>
          <p14:tracePt t="11609" x="5491163" y="2755900"/>
          <p14:tracePt t="11626" x="5511800" y="2755900"/>
          <p14:tracePt t="11643" x="5538788" y="2755900"/>
          <p14:tracePt t="11659" x="5561013" y="2762250"/>
          <p14:tracePt t="11676" x="5576888" y="2762250"/>
          <p14:tracePt t="11692" x="5610225" y="2762250"/>
          <p14:tracePt t="11709" x="5630863" y="2762250"/>
          <p14:tracePt t="11726" x="5641975" y="2762250"/>
          <p14:tracePt t="11742" x="5646738" y="2762250"/>
          <p14:tracePt t="11759" x="5646738" y="2755900"/>
          <p14:tracePt t="11873" x="5641975" y="2755900"/>
          <p14:tracePt t="11893" x="5637213" y="2755900"/>
          <p14:tracePt t="11912" x="5626100" y="2755900"/>
          <p14:tracePt t="11923" x="5576888" y="2755900"/>
          <p14:tracePt t="11931" x="5538788" y="2755900"/>
          <p14:tracePt t="11942" x="5507038" y="2755900"/>
          <p14:tracePt t="11959" x="5495925" y="2755900"/>
          <p14:tracePt t="11975" x="5491163" y="2755900"/>
          <p14:tracePt t="12442" x="5484813" y="2755900"/>
          <p14:tracePt t="12602" x="5480050" y="2755900"/>
          <p14:tracePt t="12622" x="5473700" y="2755900"/>
          <p14:tracePt t="15503" x="5473700" y="2771775"/>
          <p14:tracePt t="15513" x="5473700" y="2789238"/>
          <p14:tracePt t="15522" x="5473700" y="2825750"/>
          <p14:tracePt t="15531" x="5468938" y="2924175"/>
          <p14:tracePt t="15542" x="5468938" y="3005138"/>
          <p14:tracePt t="15559" x="5468938" y="3155950"/>
          <p14:tracePt t="15576" x="5522913" y="3252788"/>
          <p14:tracePt t="15609" x="5781675" y="3486150"/>
          <p14:tracePt t="15642" x="5972175" y="3614738"/>
          <p14:tracePt t="15676" x="5992813" y="3614738"/>
          <p14:tracePt t="15692" x="5981700" y="3621088"/>
          <p14:tracePt t="15709" x="5949950" y="3625850"/>
          <p14:tracePt t="15725" x="5922963" y="3641725"/>
          <p14:tracePt t="15759" x="5918200" y="3648075"/>
          <p14:tracePt t="15776" x="5907088" y="3652838"/>
          <p14:tracePt t="15792" x="5907088" y="3659188"/>
          <p14:tracePt t="15809" x="5907088" y="3663950"/>
          <p14:tracePt t="15826" x="5907088" y="3675063"/>
          <p14:tracePt t="15842" x="5911850" y="3686175"/>
          <p14:tracePt t="15859" x="5918200" y="3695700"/>
          <p14:tracePt t="15876" x="5918200" y="3702050"/>
          <p14:tracePt t="15892" x="5918200" y="3706813"/>
          <p14:tracePt t="15931" x="5911850" y="3706813"/>
          <p14:tracePt t="15942" x="5907088" y="3706813"/>
          <p14:tracePt t="15959" x="5895975" y="3706813"/>
          <p14:tracePt t="15976" x="5837238" y="3706813"/>
          <p14:tracePt t="15992" x="5776913" y="3702050"/>
          <p14:tracePt t="16009" x="5765800" y="3702050"/>
          <p14:tracePt t="16025" x="5711825" y="3686175"/>
          <p14:tracePt t="16042" x="5673725" y="3663950"/>
          <p14:tracePt t="16059" x="5668963" y="3659188"/>
          <p14:tracePt t="16076" x="5646738" y="3652838"/>
          <p14:tracePt t="16092" x="5641975" y="3636963"/>
          <p14:tracePt t="16126" x="5641975" y="3632200"/>
          <p14:tracePt t="16143" x="5657850" y="3625850"/>
          <p14:tracePt t="16159" x="5684838" y="3614738"/>
          <p14:tracePt t="16176" x="5803900" y="3578225"/>
          <p14:tracePt t="16192" x="5891213" y="3560763"/>
          <p14:tracePt t="16209" x="5954713" y="3544888"/>
          <p14:tracePt t="16226" x="6003925" y="3524250"/>
          <p14:tracePt t="16242" x="6030913" y="3506788"/>
          <p14:tracePt t="16259" x="6042025" y="3495675"/>
          <p14:tracePt t="16276" x="6046788" y="3495675"/>
          <p14:tracePt t="16292" x="6053138" y="3495675"/>
          <p14:tracePt t="16309" x="6057900" y="3495675"/>
          <p14:tracePt t="16326" x="6073775" y="3495675"/>
          <p14:tracePt t="16342" x="6091238" y="3495675"/>
          <p14:tracePt t="16359" x="6100763" y="3495675"/>
          <p14:tracePt t="16376" x="6134100" y="3490913"/>
          <p14:tracePt t="16392" x="6181725" y="3490913"/>
          <p14:tracePt t="16409" x="6219825" y="3479800"/>
          <p14:tracePt t="16426" x="6350000" y="3468688"/>
          <p14:tracePt t="16442" x="6527800" y="3452813"/>
          <p14:tracePt t="16459" x="6592888" y="3441700"/>
          <p14:tracePt t="16476" x="6770688" y="3441700"/>
          <p14:tracePt t="16492" x="6934200" y="3441700"/>
          <p14:tracePt t="16509" x="6970713" y="3441700"/>
          <p14:tracePt t="16526" x="7046913" y="3441700"/>
          <p14:tracePt t="16542" x="7096125" y="3441700"/>
          <p14:tracePt t="16559" x="7127875" y="3441700"/>
          <p14:tracePt t="16576" x="7208838" y="3441700"/>
          <p14:tracePt t="16592" x="7300913" y="3452813"/>
          <p14:tracePt t="16609" x="7339013" y="3452813"/>
          <p14:tracePt t="16626" x="7388225" y="3452813"/>
          <p14:tracePt t="16642" x="7424738" y="3452813"/>
          <p14:tracePt t="16659" x="7473950" y="3452813"/>
          <p14:tracePt t="16676" x="7550150" y="3459163"/>
          <p14:tracePt t="16692" x="7631113" y="3468688"/>
          <p14:tracePt t="16709" x="7685088" y="3475038"/>
          <p14:tracePt t="16726" x="7716838" y="3475038"/>
          <p14:tracePt t="16742" x="7727950" y="3486150"/>
          <p14:tracePt t="16759" x="7732713" y="3486150"/>
          <p14:tracePt t="16776" x="7732713" y="3495675"/>
          <p14:tracePt t="16821" x="7727950" y="3495675"/>
          <p14:tracePt t="16831" x="7689850" y="3495675"/>
          <p14:tracePt t="16842" x="7662863" y="3495675"/>
          <p14:tracePt t="16859" x="7624763" y="3490913"/>
          <p14:tracePt t="16876" x="7516813" y="3459163"/>
          <p14:tracePt t="16893" x="7442200" y="3378200"/>
          <p14:tracePt t="16909" x="7431088" y="3344863"/>
          <p14:tracePt t="16926" x="7415213" y="3270250"/>
          <p14:tracePt t="16942" x="7431088" y="3198813"/>
          <p14:tracePt t="16959" x="7458075" y="3167063"/>
          <p14:tracePt t="16976" x="7539038" y="3086100"/>
          <p14:tracePt t="16992" x="7635875" y="3032125"/>
          <p14:tracePt t="17009" x="7678738" y="3016250"/>
          <p14:tracePt t="17026" x="7862888" y="2987675"/>
          <p14:tracePt t="17042" x="8040688" y="2978150"/>
          <p14:tracePt t="17059" x="8166100" y="2978150"/>
          <p14:tracePt t="17076" x="8355013" y="2982913"/>
          <p14:tracePt t="17092" x="8532813" y="2994025"/>
          <p14:tracePt t="17109" x="8674100" y="3016250"/>
          <p14:tracePt t="17126" x="8878888" y="3052763"/>
          <p14:tracePt t="17143" x="8986838" y="3101975"/>
          <p14:tracePt t="17159" x="9056688" y="3140075"/>
          <p14:tracePt t="17176" x="9094788" y="3182938"/>
          <p14:tracePt t="17192" x="9117013" y="3241675"/>
          <p14:tracePt t="17209" x="9117013" y="3270250"/>
          <p14:tracePt t="17225" x="9074150" y="3328988"/>
          <p14:tracePt t="17242" x="8948738" y="3394075"/>
          <p14:tracePt t="17259" x="8883650" y="3414713"/>
          <p14:tracePt t="17276" x="8755063" y="3441700"/>
          <p14:tracePt t="17292" x="8716963" y="3448050"/>
          <p14:tracePt t="17823" x="8685213" y="3448050"/>
          <p14:tracePt t="17833" x="8586788" y="3448050"/>
          <p14:tracePt t="17843" x="8339138" y="3448050"/>
          <p14:tracePt t="17859" x="8213725" y="3459163"/>
          <p14:tracePt t="17876" x="7804150" y="3459163"/>
          <p14:tracePt t="17893" x="7550150" y="3468688"/>
          <p14:tracePt t="17909" x="7424738" y="3463925"/>
          <p14:tracePt t="17942" x="7242175" y="3405188"/>
          <p14:tracePt t="17975" x="7058025" y="3340100"/>
          <p14:tracePt t="18009" x="6734175" y="3252788"/>
          <p14:tracePt t="18025" x="6588125" y="3214688"/>
          <p14:tracePt t="18042" x="6430963" y="3178175"/>
          <p14:tracePt t="18059" x="6403975" y="3171825"/>
          <p14:tracePt t="18075" x="6338888" y="3155950"/>
          <p14:tracePt t="18092" x="6273800" y="3124200"/>
          <p14:tracePt t="18109" x="6235700" y="3117850"/>
          <p14:tracePt t="18126" x="6154738" y="3090863"/>
          <p14:tracePt t="18142" x="6057900" y="3074988"/>
          <p14:tracePt t="18159" x="6035675" y="3070225"/>
          <p14:tracePt t="18176" x="5981700" y="3052763"/>
          <p14:tracePt t="18192" x="5965825" y="3043238"/>
          <p14:tracePt t="18209" x="5954713" y="3043238"/>
          <p14:tracePt t="18226" x="5884863" y="3036888"/>
          <p14:tracePt t="18242" x="5772150" y="3036888"/>
          <p14:tracePt t="18259" x="5734050" y="3036888"/>
          <p14:tracePt t="18276" x="5673725" y="3036888"/>
          <p14:tracePt t="18292" x="5646738" y="3036888"/>
          <p14:tracePt t="18309" x="5630863" y="3036888"/>
          <p14:tracePt t="18325" x="5583238" y="3043238"/>
          <p14:tracePt t="18342" x="5495925" y="3052763"/>
          <p14:tracePt t="18359" x="5392738" y="3052763"/>
          <p14:tracePt t="18376" x="5176838" y="3063875"/>
          <p14:tracePt t="18392" x="4987925" y="3074988"/>
          <p14:tracePt t="18409" x="4852988" y="3074988"/>
          <p14:tracePt t="18426" x="4706938" y="3059113"/>
          <p14:tracePt t="18442" x="4556125" y="3032125"/>
          <p14:tracePt t="18459" x="4452938" y="3009900"/>
          <p14:tracePt t="18475" x="4340225" y="2971800"/>
          <p14:tracePt t="18492" x="4198938" y="2933700"/>
          <p14:tracePt t="18509" x="4140200" y="2917825"/>
          <p14:tracePt t="18525" x="4032250" y="2879725"/>
          <p14:tracePt t="18542" x="3949700" y="2843213"/>
          <p14:tracePt t="18559" x="3929063" y="2836863"/>
          <p14:tracePt t="18576" x="3886200" y="2798763"/>
          <p14:tracePt t="18592" x="3852863" y="2762250"/>
          <p14:tracePt t="18609" x="3852863" y="2744788"/>
          <p14:tracePt t="18626" x="3848100" y="2706688"/>
          <p14:tracePt t="18643" x="3848100" y="2659063"/>
          <p14:tracePt t="18659" x="3859213" y="2643188"/>
          <p14:tracePt t="18676" x="3886200" y="2582863"/>
          <p14:tracePt t="18693" x="3922713" y="2544763"/>
          <p14:tracePt t="18709" x="3944938" y="2535238"/>
          <p14:tracePt t="18725" x="4095750" y="2486025"/>
          <p14:tracePt t="18742" x="4302125" y="2443163"/>
          <p14:tracePt t="18759" x="4383088" y="2425700"/>
          <p14:tracePt t="18776" x="4475163" y="2416175"/>
          <p14:tracePt t="18792" x="4518025" y="2409825"/>
          <p14:tracePt t="18809" x="4545013" y="2409825"/>
          <p14:tracePt t="18826" x="4598988" y="2409825"/>
          <p14:tracePt t="18842" x="4668838" y="2409825"/>
          <p14:tracePt t="18859" x="4729163" y="2409825"/>
          <p14:tracePt t="18876" x="4810125" y="2425700"/>
          <p14:tracePt t="18892" x="4918075" y="2443163"/>
          <p14:tracePt t="18909" x="4983163" y="2463800"/>
          <p14:tracePt t="18926" x="5048250" y="2497138"/>
          <p14:tracePt t="18942" x="5111750" y="2535238"/>
          <p14:tracePt t="18959" x="5133975" y="2551113"/>
          <p14:tracePt t="18975" x="5172075" y="2605088"/>
          <p14:tracePt t="18992" x="5187950" y="2659063"/>
          <p14:tracePt t="19009" x="5187950" y="2674938"/>
          <p14:tracePt t="19026" x="5187950" y="2717800"/>
          <p14:tracePt t="19042" x="5176838" y="2778125"/>
          <p14:tracePt t="19059" x="5172075" y="2782888"/>
          <p14:tracePt t="19075" x="5145088" y="2816225"/>
          <p14:tracePt t="19092" x="5102225" y="2825750"/>
          <p14:tracePt t="19109" x="5084763" y="2843213"/>
          <p14:tracePt t="19126" x="4999038" y="2859088"/>
          <p14:tracePt t="19142" x="4868863" y="2874963"/>
          <p14:tracePt t="19159" x="4821238" y="2874963"/>
          <p14:tracePt t="19176" x="4641850" y="2874963"/>
          <p14:tracePt t="19192" x="4464050" y="2859088"/>
          <p14:tracePt t="19209" x="4410075" y="2843213"/>
          <p14:tracePt t="19225" x="4252913" y="2782888"/>
          <p14:tracePt t="19242" x="4129088" y="2744788"/>
          <p14:tracePt t="19259" x="4064000" y="2717800"/>
          <p14:tracePt t="19276" x="4021138" y="2679700"/>
          <p14:tracePt t="19292" x="4014788" y="2652713"/>
          <p14:tracePt t="19309" x="4014788" y="2643188"/>
          <p14:tracePt t="19325" x="4014788" y="2609850"/>
          <p14:tracePt t="19342" x="4037013" y="2578100"/>
          <p14:tracePt t="19359" x="4059238" y="2544763"/>
          <p14:tracePt t="19376" x="4113213" y="2524125"/>
          <p14:tracePt t="19392" x="4268788" y="2481263"/>
          <p14:tracePt t="19409" x="4344988" y="2463800"/>
          <p14:tracePt t="19426" x="4572000" y="2420938"/>
          <p14:tracePt t="19442" x="4821238" y="2398713"/>
          <p14:tracePt t="19459" x="4902200" y="2389188"/>
          <p14:tracePt t="19475" x="5053013" y="2393950"/>
          <p14:tracePt t="19492" x="5165725" y="2459038"/>
          <p14:tracePt t="19509" x="5187950" y="2481263"/>
          <p14:tracePt t="19525" x="5214938" y="2562225"/>
          <p14:tracePt t="19542" x="5230813" y="2647950"/>
          <p14:tracePt t="19559" x="5230813" y="2686050"/>
          <p14:tracePt t="19575" x="5214938" y="2805113"/>
          <p14:tracePt t="19592" x="5183188" y="2874963"/>
          <p14:tracePt t="19609" x="5160963" y="2906713"/>
          <p14:tracePt t="19626" x="5068888" y="2960688"/>
          <p14:tracePt t="19642" x="4938713" y="2971800"/>
          <p14:tracePt t="19659" x="4879975" y="2971800"/>
          <p14:tracePt t="19676" x="4664075" y="2967038"/>
          <p14:tracePt t="19692" x="4479925" y="2924175"/>
          <p14:tracePt t="19709" x="4318000" y="2874963"/>
          <p14:tracePt t="19725" x="4090988" y="2798763"/>
          <p14:tracePt t="19742" x="3956050" y="2744788"/>
          <p14:tracePt t="19759" x="3863975" y="2690813"/>
          <p14:tracePt t="19776" x="3798888" y="2616200"/>
          <p14:tracePt t="19792" x="3787775" y="2562225"/>
          <p14:tracePt t="19809" x="3787775" y="2524125"/>
          <p14:tracePt t="19825" x="3810000" y="2474913"/>
          <p14:tracePt t="19842" x="3868738" y="2409825"/>
          <p14:tracePt t="19859" x="3895725" y="2393950"/>
          <p14:tracePt t="19875" x="4041775" y="2344738"/>
          <p14:tracePt t="19892" x="4302125" y="2274888"/>
          <p14:tracePt t="19909" x="4403725" y="2259013"/>
          <p14:tracePt t="19926" x="4652963" y="2243138"/>
          <p14:tracePt t="19942" x="4895850" y="2236788"/>
          <p14:tracePt t="19959" x="4933950" y="2236788"/>
          <p14:tracePt t="19975" x="5030788" y="2263775"/>
          <p14:tracePt t="19992" x="5111750" y="2344738"/>
          <p14:tracePt t="20009" x="5133975" y="2378075"/>
          <p14:tracePt t="20025" x="5192713" y="2481263"/>
          <p14:tracePt t="20042" x="5210175" y="2582863"/>
          <p14:tracePt t="20059" x="5210175" y="2636838"/>
          <p14:tracePt t="20076" x="5226050" y="2717800"/>
          <p14:tracePt t="20092" x="5226050" y="2767013"/>
          <p14:tracePt t="20109" x="5226050" y="2782888"/>
          <p14:tracePt t="20126" x="5192713" y="2809875"/>
          <p14:tracePt t="20142" x="5133975" y="2820988"/>
          <p14:tracePt t="20159" x="5037138" y="2832100"/>
          <p14:tracePt t="20176" x="4799013" y="2843213"/>
          <p14:tracePt t="20192" x="4625975" y="2843213"/>
          <p14:tracePt t="20209" x="4484688" y="2825750"/>
          <p14:tracePt t="20225" x="4329113" y="2789238"/>
          <p14:tracePt t="20242" x="4129088" y="2728913"/>
          <p14:tracePt t="20259" x="4032250" y="2706688"/>
          <p14:tracePt t="20275" x="3956050" y="2663825"/>
          <p14:tracePt t="20292" x="3875088" y="2593975"/>
          <p14:tracePt t="20309" x="3848100" y="2551113"/>
          <p14:tracePt t="20325" x="3821113" y="2486025"/>
          <p14:tracePt t="20342" x="3821113" y="2432050"/>
          <p14:tracePt t="20359" x="3825875" y="2416175"/>
          <p14:tracePt t="20376" x="3879850" y="2355850"/>
          <p14:tracePt t="20393" x="4025900" y="2286000"/>
          <p14:tracePt t="20409" x="4106863" y="2263775"/>
          <p14:tracePt t="20426" x="4295775" y="2220913"/>
          <p14:tracePt t="20442" x="4502150" y="2209800"/>
          <p14:tracePt t="20459" x="4576763" y="2209800"/>
          <p14:tracePt t="20475" x="4756150" y="2216150"/>
          <p14:tracePt t="20492" x="4933950" y="2274888"/>
          <p14:tracePt t="20509" x="5003800" y="2308225"/>
          <p14:tracePt t="20526" x="5138738" y="2371725"/>
          <p14:tracePt t="20542" x="5210175" y="2452688"/>
          <p14:tracePt t="20559" x="5219700" y="2486025"/>
          <p14:tracePt t="20575" x="5230813" y="2555875"/>
          <p14:tracePt t="20592" x="5230813" y="2593975"/>
          <p14:tracePt t="20609" x="5230813" y="2620963"/>
          <p14:tracePt t="20626" x="5210175" y="2674938"/>
          <p14:tracePt t="20642" x="5172075" y="2717800"/>
          <p14:tracePt t="20659" x="5102225" y="2755900"/>
          <p14:tracePt t="20676" x="4949825" y="2789238"/>
          <p14:tracePt t="20692" x="4733925" y="2805113"/>
          <p14:tracePt t="20709" x="4583113" y="2805113"/>
          <p14:tracePt t="20725" x="4376738" y="2805113"/>
          <p14:tracePt t="20742" x="4183063" y="2751138"/>
          <p14:tracePt t="20759" x="4090988" y="2701925"/>
          <p14:tracePt t="20775" x="4032250" y="2643188"/>
          <p14:tracePt t="20792" x="3998913" y="2582863"/>
          <p14:tracePt t="20809" x="3994150" y="2571750"/>
          <p14:tracePt t="20825" x="3994150" y="2562225"/>
          <p14:tracePt t="20842" x="3998913" y="2551113"/>
          <p14:tracePt t="20859" x="4032250" y="2544763"/>
          <p14:tracePt t="20876" x="4198938" y="2513013"/>
          <p14:tracePt t="20892" x="4387850" y="2501900"/>
          <p14:tracePt t="20909" x="4437063" y="2501900"/>
          <p14:tracePt t="20925" x="4594225" y="2508250"/>
          <p14:tracePt t="20942" x="4738688" y="2555875"/>
          <p14:tracePt t="20959" x="4783138" y="2571750"/>
          <p14:tracePt t="20975" x="4918075" y="2663825"/>
          <p14:tracePt t="20992" x="5026025" y="2755900"/>
          <p14:tracePt t="21009" x="5048250" y="2789238"/>
          <p14:tracePt t="21025" x="5057775" y="2832100"/>
          <p14:tracePt t="21042" x="5057775" y="2843213"/>
          <p14:tracePt t="21059" x="5030788" y="2852738"/>
          <p14:tracePt t="21075" x="4799013" y="2874963"/>
          <p14:tracePt t="21092" x="4549775" y="2879725"/>
          <p14:tracePt t="21109" x="4329113" y="2832100"/>
          <p14:tracePt t="21126" x="4090988" y="2733675"/>
          <p14:tracePt t="21142" x="4010025" y="2647950"/>
          <p14:tracePt t="21159" x="3998913" y="2598738"/>
          <p14:tracePt t="21175" x="4032250" y="2513013"/>
          <p14:tracePt t="21192" x="4183063" y="2398713"/>
          <p14:tracePt t="21209" x="4318000" y="2335213"/>
          <p14:tracePt t="21225" x="4464050" y="2286000"/>
          <p14:tracePt t="21242" x="4684713" y="2254250"/>
          <p14:tracePt t="21259" x="4760913" y="2254250"/>
          <p14:tracePt t="21275" x="4938713" y="2274888"/>
          <p14:tracePt t="21292" x="5080000" y="2366963"/>
          <p14:tracePt t="21309" x="5111750" y="2398713"/>
          <p14:tracePt t="21325" x="5149850" y="2474913"/>
          <p14:tracePt t="21342" x="5149850" y="2535238"/>
          <p14:tracePt t="21359" x="5149850" y="2551113"/>
          <p14:tracePt t="21376" x="5118100" y="2598738"/>
          <p14:tracePt t="21393" x="4938713" y="2643188"/>
          <p14:tracePt t="21409" x="4826000" y="2663825"/>
          <p14:tracePt t="21426" x="4221163" y="2690813"/>
          <p14:tracePt t="21442" x="3886200" y="2674938"/>
          <p14:tracePt t="21459" x="3810000" y="2663825"/>
          <p14:tracePt t="21475" x="3729038" y="2616200"/>
          <p14:tracePt t="21492" x="3722688" y="2578100"/>
          <p14:tracePt t="21509" x="3722688" y="2566988"/>
          <p14:tracePt t="21525" x="3778250" y="2540000"/>
          <p14:tracePt t="21542" x="3875088" y="2513013"/>
          <p14:tracePt t="21559" x="3998913" y="2501900"/>
          <p14:tracePt t="21575" x="4291013" y="2501900"/>
          <p14:tracePt t="21592" x="4468813" y="2517775"/>
          <p14:tracePt t="21609" x="4572000" y="2555875"/>
          <p14:tracePt t="21626" x="4614863" y="2589213"/>
          <p14:tracePt t="21642" x="4625975" y="2598738"/>
          <p14:tracePt t="21659" x="4625975" y="2605088"/>
          <p14:tracePt t="21692" x="4587875" y="2625725"/>
          <p14:tracePt t="21709" x="4576763" y="2625725"/>
          <p14:tracePt t="21725" x="4572000" y="2632075"/>
          <p14:tracePt t="21742" x="4560888" y="2632075"/>
          <p14:tracePt t="21759" x="4556125" y="2632075"/>
          <p14:tracePt t="21775" x="4545013" y="2632075"/>
          <p14:tracePt t="22054" x="4545013" y="2636838"/>
          <p14:tracePt t="22303" x="4540250" y="2636838"/>
          <p14:tracePt t="22333" x="4540250" y="2643188"/>
          <p14:tracePt t="22503" x="4533900" y="2647950"/>
          <p14:tracePt t="22513" x="4513263" y="2663825"/>
          <p14:tracePt t="22522" x="4468813" y="2713038"/>
          <p14:tracePt t="22542" x="4398963" y="2771775"/>
          <p14:tracePt t="22559" x="4344988" y="2832100"/>
          <p14:tracePt t="22576" x="4259263" y="2924175"/>
          <p14:tracePt t="22609" x="4129088" y="3048000"/>
          <p14:tracePt t="22642" x="3875088" y="3151188"/>
          <p14:tracePt t="22676" x="3632200" y="3182938"/>
          <p14:tracePt t="22692" x="3405188" y="3178175"/>
          <p14:tracePt t="22709" x="3340100" y="3171825"/>
          <p14:tracePt t="22725" x="3167063" y="3128963"/>
          <p14:tracePt t="22742" x="2978150" y="3101975"/>
          <p14:tracePt t="22759" x="2901950" y="3101975"/>
          <p14:tracePt t="22775" x="2697163" y="3079750"/>
          <p14:tracePt t="22792" x="2524125" y="3070225"/>
          <p14:tracePt t="22809" x="2470150" y="3059113"/>
          <p14:tracePt t="22825" x="2301875" y="3048000"/>
          <p14:tracePt t="22842" x="2162175" y="3036888"/>
          <p14:tracePt t="22859" x="2108200" y="3032125"/>
          <p14:tracePt t="22876" x="1993900" y="3032125"/>
          <p14:tracePt t="22893" x="1955800" y="3032125"/>
          <p14:tracePt t="22926" x="1951038" y="3032125"/>
          <p14:tracePt t="23038" x="1951038" y="3036888"/>
          <p14:tracePt t="23082" x="1955800" y="3043238"/>
          <p14:tracePt t="23102" x="1962150" y="3048000"/>
          <p14:tracePt t="23112" x="1973263" y="3052763"/>
          <p14:tracePt t="23121" x="1982788" y="3059113"/>
          <p14:tracePt t="23131" x="2005013" y="3074988"/>
          <p14:tracePt t="23142" x="2016125" y="3079750"/>
          <p14:tracePt t="23159" x="2020888" y="3086100"/>
          <p14:tracePt t="23176" x="2032000" y="3090863"/>
          <p14:tracePt t="23231" x="2036763" y="3090863"/>
          <p14:tracePt t="23251" x="2043113" y="3090863"/>
          <p14:tracePt t="23261" x="2058988" y="3090863"/>
          <p14:tracePt t="23271" x="2085975" y="3090863"/>
          <p14:tracePt t="23282" x="2112963" y="3090863"/>
          <p14:tracePt t="23292" x="2151063" y="3079750"/>
          <p14:tracePt t="23309" x="2171700" y="3079750"/>
          <p14:tracePt t="23325" x="2274888" y="3074988"/>
          <p14:tracePt t="23342" x="2389188" y="3074988"/>
          <p14:tracePt t="23359" x="2436813" y="3074988"/>
          <p14:tracePt t="23376" x="2593975" y="3074988"/>
          <p14:tracePt t="23392" x="2755900" y="3074988"/>
          <p14:tracePt t="23409" x="2832100" y="3074988"/>
          <p14:tracePt t="23426" x="2994025" y="3079750"/>
          <p14:tracePt t="23442" x="3097213" y="3079750"/>
          <p14:tracePt t="23459" x="3160713" y="3079750"/>
          <p14:tracePt t="23475" x="3221038" y="3079750"/>
          <p14:tracePt t="23492" x="3252788" y="3074988"/>
          <p14:tracePt t="23509" x="3279775" y="3074988"/>
          <p14:tracePt t="23525" x="3313113" y="3070225"/>
          <p14:tracePt t="23542" x="3367088" y="3048000"/>
          <p14:tracePt t="23559" x="3405188" y="3043238"/>
          <p14:tracePt t="23575" x="3452813" y="3025775"/>
          <p14:tracePt t="23592" x="3502025" y="3021013"/>
          <p14:tracePt t="23609" x="3524250" y="3021013"/>
          <p14:tracePt t="23625" x="3571875" y="3021013"/>
          <p14:tracePt t="23642" x="3648075" y="3032125"/>
          <p14:tracePt t="23659" x="3690938" y="3036888"/>
          <p14:tracePt t="23676" x="3783013" y="3048000"/>
          <p14:tracePt t="23692" x="3960813" y="3059113"/>
          <p14:tracePt t="23709" x="4010025" y="3059113"/>
          <p14:tracePt t="23725" x="4176713" y="3059113"/>
          <p14:tracePt t="23742" x="4329113" y="3052763"/>
          <p14:tracePt t="23759" x="4367213" y="3052763"/>
          <p14:tracePt t="23775" x="4468813" y="3052763"/>
          <p14:tracePt t="23792" x="4540250" y="3043238"/>
          <p14:tracePt t="23809" x="4560888" y="3043238"/>
          <p14:tracePt t="23825" x="4625975" y="3036888"/>
          <p14:tracePt t="23842" x="4706938" y="3036888"/>
          <p14:tracePt t="23859" x="4733925" y="3025775"/>
          <p14:tracePt t="23875" x="4830763" y="3025775"/>
          <p14:tracePt t="23893" x="4906963" y="3025775"/>
          <p14:tracePt t="23909" x="4983163" y="3025775"/>
          <p14:tracePt t="23925" x="5122863" y="3032125"/>
          <p14:tracePt t="23942" x="5241925" y="3048000"/>
          <p14:tracePt t="23959" x="5334000" y="3048000"/>
          <p14:tracePt t="23975" x="5426075" y="3070225"/>
          <p14:tracePt t="23992" x="5545138" y="3086100"/>
          <p14:tracePt t="24009" x="5610225" y="3101975"/>
          <p14:tracePt t="24025" x="5695950" y="3128963"/>
          <p14:tracePt t="24042" x="5776913" y="3160713"/>
          <p14:tracePt t="24059" x="5819775" y="3182938"/>
          <p14:tracePt t="24075" x="5934075" y="3225800"/>
          <p14:tracePt t="24092" x="6019800" y="3263900"/>
          <p14:tracePt t="24109" x="6046788" y="3270250"/>
          <p14:tracePt t="24126" x="6111875" y="3286125"/>
          <p14:tracePt t="24142" x="6145213" y="3290888"/>
          <p14:tracePt t="24159" x="6149975" y="3290888"/>
          <p14:tracePt t="24176" x="6154738" y="3290888"/>
          <p14:tracePt t="30325" x="3917950" y="4021138"/>
          <p14:tracePt t="30333" x="3852863" y="3994150"/>
          <p14:tracePt t="30343" x="3794125" y="3967163"/>
          <p14:tracePt t="30359" x="3760788" y="3940175"/>
          <p14:tracePt t="30376" x="3648075" y="3852863"/>
          <p14:tracePt t="30392" x="3533775" y="3767138"/>
          <p14:tracePt t="30409" x="3486150" y="3729038"/>
          <p14:tracePt t="30442" x="3398838" y="3641725"/>
          <p14:tracePt t="30475" x="3328988" y="3578225"/>
          <p14:tracePt t="30509" x="3232150" y="3506788"/>
          <p14:tracePt t="30525" x="3198813" y="3506788"/>
          <p14:tracePt t="30542" x="3171825" y="3506788"/>
          <p14:tracePt t="30559" x="3113088" y="3517900"/>
          <p14:tracePt t="30575" x="2890838" y="3544888"/>
          <p14:tracePt t="30592" x="2605088" y="3582988"/>
          <p14:tracePt t="30609" x="2470150" y="3582988"/>
          <p14:tracePt t="30625" x="2378075" y="3582988"/>
          <p14:tracePt t="30642" x="2297113" y="3582988"/>
          <p14:tracePt t="30659" x="2220913" y="3571875"/>
          <p14:tracePt t="30676" x="2128838" y="3556000"/>
          <p14:tracePt t="30692" x="2005013" y="3506788"/>
          <p14:tracePt t="30709" x="1982788" y="3490913"/>
          <p14:tracePt t="30725" x="1973263" y="3468688"/>
          <p14:tracePt t="30742" x="1966913" y="3432175"/>
          <p14:tracePt t="30759" x="1966913" y="3414713"/>
          <p14:tracePt t="30775" x="1946275" y="3371850"/>
          <p14:tracePt t="30792" x="1946275" y="3351213"/>
          <p14:tracePt t="30809" x="1946275" y="3340100"/>
          <p14:tracePt t="30825" x="1946275" y="3297238"/>
          <p14:tracePt t="30842" x="1962150" y="3248025"/>
          <p14:tracePt t="30859" x="1966913" y="3225800"/>
          <p14:tracePt t="30875" x="1982788" y="3155950"/>
          <p14:tracePt t="30892" x="1993900" y="3106738"/>
          <p14:tracePt t="30909" x="1993900" y="3086100"/>
          <p14:tracePt t="30925" x="2005013" y="3048000"/>
          <p14:tracePt t="30942" x="2005013" y="3016250"/>
          <p14:tracePt t="30959" x="2009775" y="2994025"/>
          <p14:tracePt t="30975" x="2016125" y="2978150"/>
          <p14:tracePt t="30992" x="2027238" y="2955925"/>
          <p14:tracePt t="31025" x="2036763" y="2944813"/>
          <p14:tracePt t="31042" x="2054225" y="2940050"/>
          <p14:tracePt t="31059" x="2074863" y="2933700"/>
          <p14:tracePt t="31075" x="2124075" y="2917825"/>
          <p14:tracePt t="31092" x="2232025" y="2901950"/>
          <p14:tracePt t="31109" x="2308225" y="2890838"/>
          <p14:tracePt t="31125" x="2389188" y="2886075"/>
          <p14:tracePt t="31142" x="2528888" y="2874963"/>
          <p14:tracePt t="31159" x="2582863" y="2874963"/>
          <p14:tracePt t="31175" x="2697163" y="2874963"/>
          <p14:tracePt t="31192" x="2798763" y="2874963"/>
          <p14:tracePt t="31209" x="2847975" y="2874963"/>
          <p14:tracePt t="31225" x="2998788" y="2874963"/>
          <p14:tracePt t="31242" x="3167063" y="2874963"/>
          <p14:tracePt t="31259" x="3214688" y="2874963"/>
          <p14:tracePt t="31275" x="3333750" y="2863850"/>
          <p14:tracePt t="31292" x="3405188" y="2847975"/>
          <p14:tracePt t="31309" x="3425825" y="2847975"/>
          <p14:tracePt t="31325" x="3459163" y="2843213"/>
          <p14:tracePt t="31342" x="3497263" y="2843213"/>
          <p14:tracePt t="31359" x="3529013" y="2836863"/>
          <p14:tracePt t="31375" x="3594100" y="2836863"/>
          <p14:tracePt t="31392" x="3663950" y="2825750"/>
          <p14:tracePt t="31409" x="3702050" y="2825750"/>
          <p14:tracePt t="31425" x="3760788" y="2820988"/>
          <p14:tracePt t="31442" x="3798888" y="2816225"/>
          <p14:tracePt t="31459" x="3832225" y="2805113"/>
          <p14:tracePt t="31475" x="3879850" y="2798763"/>
          <p14:tracePt t="31492" x="3971925" y="2789238"/>
          <p14:tracePt t="31509" x="4052888" y="2778125"/>
          <p14:tracePt t="31525" x="4129088" y="2771775"/>
          <p14:tracePt t="31542" x="4259263" y="2771775"/>
          <p14:tracePt t="31559" x="4344988" y="2771775"/>
          <p14:tracePt t="31575" x="4414838" y="2762250"/>
          <p14:tracePt t="31592" x="4495800" y="2755900"/>
          <p14:tracePt t="31609" x="4513263" y="2755900"/>
          <p14:tracePt t="31625" x="4560888" y="2755900"/>
          <p14:tracePt t="31642" x="4594225" y="2755900"/>
          <p14:tracePt t="31659" x="4614863" y="2755900"/>
          <p14:tracePt t="31676" x="4664075" y="2755900"/>
          <p14:tracePt t="31692" x="4711700" y="2755900"/>
          <p14:tracePt t="31709" x="4722813" y="2755900"/>
          <p14:tracePt t="31725" x="4756150" y="2755900"/>
          <p14:tracePt t="31742" x="4765675" y="2755900"/>
          <p14:tracePt t="31759" x="4776788" y="2755900"/>
          <p14:tracePt t="31775" x="4810125" y="2755900"/>
          <p14:tracePt t="31792" x="4852988" y="2755900"/>
          <p14:tracePt t="31809" x="4875213" y="2755900"/>
          <p14:tracePt t="31825" x="4911725" y="2755900"/>
          <p14:tracePt t="31842" x="4972050" y="2755900"/>
          <p14:tracePt t="31859" x="4999038" y="2755900"/>
          <p14:tracePt t="31876" x="5037138" y="2755900"/>
          <p14:tracePt t="31892" x="5068888" y="2755900"/>
          <p14:tracePt t="31909" x="5102225" y="2762250"/>
          <p14:tracePt t="31925" x="5138738" y="2771775"/>
          <p14:tracePt t="31942" x="5183188" y="2771775"/>
          <p14:tracePt t="31959" x="5210175" y="2771775"/>
          <p14:tracePt t="31975" x="5226050" y="2771775"/>
          <p14:tracePt t="31992" x="5237163" y="2771775"/>
          <p14:tracePt t="32009" x="5241925" y="2771775"/>
          <p14:tracePt t="32025" x="5253038" y="2771775"/>
          <p14:tracePt t="32042" x="5257800" y="2771775"/>
          <p14:tracePt t="32059" x="5264150" y="2771775"/>
          <p14:tracePt t="32081" x="5268913" y="2771775"/>
          <p14:tracePt t="32111" x="5273675" y="2771775"/>
          <p14:tracePt t="32272" x="5280025" y="2771775"/>
          <p14:tracePt t="33913" x="5280025" y="2778125"/>
          <p14:tracePt t="33923" x="5280025" y="2782888"/>
          <p14:tracePt t="33931" x="5280025" y="2794000"/>
          <p14:tracePt t="33942" x="5268913" y="2843213"/>
          <p14:tracePt t="33959" x="5257800" y="2955925"/>
          <p14:tracePt t="33975" x="5264150" y="3194050"/>
          <p14:tracePt t="33992" x="5253038" y="3459163"/>
          <p14:tracePt t="34025" x="5095875" y="3625850"/>
          <p14:tracePt t="34059" x="4945063" y="3679825"/>
          <p14:tracePt t="34061" x="4868863" y="3690938"/>
          <p14:tracePt t="34092" x="4679950" y="3690938"/>
          <p14:tracePt t="34109" x="4625975" y="3690938"/>
          <p14:tracePt t="34125" x="4448175" y="3690938"/>
          <p14:tracePt t="34142" x="4371975" y="3690938"/>
          <p14:tracePt t="34159" x="4259263" y="3690938"/>
          <p14:tracePt t="34176" x="4129088" y="3686175"/>
          <p14:tracePt t="34192" x="3895725" y="3686175"/>
          <p14:tracePt t="34209" x="3821113" y="3686175"/>
          <p14:tracePt t="34226" x="3540125" y="3686175"/>
          <p14:tracePt t="34242" x="3367088" y="3686175"/>
          <p14:tracePt t="34259" x="3263900" y="3686175"/>
          <p14:tracePt t="34275" x="3133725" y="3686175"/>
          <p14:tracePt t="34292" x="3059113" y="3706813"/>
          <p14:tracePt t="34309" x="3048000" y="3713163"/>
          <p14:tracePt t="34325" x="3005138" y="3722688"/>
          <p14:tracePt t="34342" x="2917825" y="3787775"/>
          <p14:tracePt t="34359" x="2852738" y="3825875"/>
          <p14:tracePt t="34375" x="2647950" y="3917950"/>
          <p14:tracePt t="34392" x="2454275" y="4025900"/>
          <p14:tracePt t="34409" x="2393950" y="4052888"/>
          <p14:tracePt t="34426" x="2236788" y="4090988"/>
          <p14:tracePt t="34442" x="2139950" y="4129088"/>
          <p14:tracePt t="34459" x="2101850" y="4133850"/>
          <p14:tracePt t="34475" x="1978025" y="4183063"/>
          <p14:tracePt t="34492" x="1858963" y="4210050"/>
          <p14:tracePt t="34509" x="1827213" y="4214813"/>
          <p14:tracePt t="34525" x="1766888" y="4230688"/>
          <p14:tracePt t="34542" x="1697038" y="4264025"/>
          <p14:tracePt t="34559" x="1654175" y="4284663"/>
          <p14:tracePt t="34575" x="1546225" y="4318000"/>
          <p14:tracePt t="34592" x="1458913" y="4344988"/>
          <p14:tracePt t="34609" x="1416050" y="4360863"/>
          <p14:tracePt t="34625" x="1377950" y="4367213"/>
          <p14:tracePt t="34642" x="1373188" y="4371975"/>
          <p14:tracePt t="34692" x="1366838" y="4371975"/>
          <p14:tracePt t="34753" x="1362075" y="4371975"/>
          <p14:tracePt t="34843" x="1355725" y="4371975"/>
          <p14:tracePt t="35092" x="1404938" y="4371975"/>
          <p14:tracePt t="35101" x="1458913" y="4371975"/>
          <p14:tracePt t="35112" x="1497013" y="4360863"/>
          <p14:tracePt t="35126" x="1535113" y="4360863"/>
          <p14:tracePt t="35142" x="1562100" y="4360863"/>
          <p14:tracePt t="35192" x="1562100" y="4356100"/>
          <p14:tracePt t="35212" x="1562100" y="4344988"/>
          <p14:tracePt t="35225" x="1566863" y="4344988"/>
          <p14:tracePt t="35259" x="1577975" y="4340225"/>
          <p14:tracePt t="35276" x="1582738" y="4340225"/>
          <p14:tracePt t="35432" x="1589088" y="4340225"/>
          <p14:tracePt t="35442" x="1600200" y="4340225"/>
          <p14:tracePt t="35452" x="1647825" y="4344988"/>
          <p14:tracePt t="35462" x="1762125" y="4356100"/>
          <p14:tracePt t="35476" x="2054225" y="4367213"/>
          <p14:tracePt t="35492" x="2589213" y="4430713"/>
          <p14:tracePt t="35509" x="2755900" y="4452938"/>
          <p14:tracePt t="35526" x="3113088" y="4545013"/>
          <p14:tracePt t="35542" x="3243263" y="4594225"/>
          <p14:tracePt t="35559" x="3290888" y="4621213"/>
          <p14:tracePt t="35575" x="3333750" y="4648200"/>
          <p14:tracePt t="35592" x="3367088" y="4668838"/>
          <p14:tracePt t="35609" x="3387725" y="4675188"/>
          <p14:tracePt t="35626" x="3394075" y="4675188"/>
          <p14:tracePt t="35672" x="3360738" y="4675188"/>
          <p14:tracePt t="35682" x="3232150" y="4664075"/>
          <p14:tracePt t="35692" x="3144838" y="4652963"/>
          <p14:tracePt t="35702" x="2998788" y="4630738"/>
          <p14:tracePt t="35712" x="2847975" y="4598988"/>
          <p14:tracePt t="35726" x="2762250" y="4576763"/>
          <p14:tracePt t="35742" x="2589213" y="4518025"/>
          <p14:tracePt t="35759" x="2544763" y="4491038"/>
          <p14:tracePt t="35776" x="2470150" y="4441825"/>
          <p14:tracePt t="35792" x="2409825" y="4371975"/>
          <p14:tracePt t="35809" x="2393950" y="4340225"/>
          <p14:tracePt t="35825" x="2335213" y="4264025"/>
          <p14:tracePt t="35842" x="2297113" y="4156075"/>
          <p14:tracePt t="35859" x="2290763" y="4122738"/>
          <p14:tracePt t="35876" x="2290763" y="4041775"/>
          <p14:tracePt t="35892" x="2317750" y="3971925"/>
          <p14:tracePt t="35909" x="2339975" y="3949700"/>
          <p14:tracePt t="35926" x="2432050" y="3902075"/>
          <p14:tracePt t="35942" x="2578100" y="3841750"/>
          <p14:tracePt t="35959" x="2647950" y="3825875"/>
          <p14:tracePt t="35975" x="2836863" y="3805238"/>
          <p14:tracePt t="35992" x="2951163" y="3810000"/>
          <p14:tracePt t="36009" x="3032125" y="3825875"/>
          <p14:tracePt t="36025" x="3151188" y="3852863"/>
          <p14:tracePt t="36042" x="3275013" y="3902075"/>
          <p14:tracePt t="36059" x="3378200" y="3933825"/>
          <p14:tracePt t="36075" x="3533775" y="3983038"/>
          <p14:tracePt t="36092" x="3625850" y="4041775"/>
          <p14:tracePt t="36109" x="3652838" y="4086225"/>
          <p14:tracePt t="36126" x="3659188" y="4140200"/>
          <p14:tracePt t="36142" x="3659188" y="4203700"/>
          <p14:tracePt t="36159" x="3659188" y="4230688"/>
          <p14:tracePt t="36176" x="3652838" y="4252913"/>
          <p14:tracePt t="36192" x="3641725" y="4264025"/>
          <p14:tracePt t="36225" x="3636963" y="4264025"/>
          <p14:tracePt t="38865" x="2967038" y="4511675"/>
          <p14:tracePt t="38872" x="2960688" y="4518025"/>
          <p14:tracePt t="38882" x="2960688" y="4522788"/>
          <p14:tracePt t="38892" x="2960688" y="4529138"/>
          <p14:tracePt t="39002" x="2967038" y="4529138"/>
          <p14:tracePt t="39022" x="2971800" y="4529138"/>
          <p14:tracePt t="39033" x="2971800" y="4533900"/>
          <p14:tracePt t="39042" x="2978150" y="4533900"/>
          <p14:tracePt t="39076" x="2982913" y="4538663"/>
          <p14:tracePt t="39092" x="2989263" y="4545013"/>
          <p14:tracePt t="39109" x="2994025" y="4549775"/>
          <p14:tracePt t="39126" x="2998788" y="4556125"/>
          <p14:tracePt t="39143" x="3009900" y="4567238"/>
          <p14:tracePt t="39160" x="3009900" y="4572000"/>
          <p14:tracePt t="39176" x="3079750" y="4598988"/>
          <p14:tracePt t="39192" x="3355975" y="4675188"/>
          <p14:tracePt t="39209" x="3425825" y="4706938"/>
          <p14:tracePt t="39225" x="3594100" y="4776788"/>
          <p14:tracePt t="39243" x="3675063" y="4837113"/>
          <p14:tracePt t="39259" x="3686175" y="4848225"/>
          <p14:tracePt t="39276" x="3695700" y="4857750"/>
          <p14:tracePt t="39292" x="3702050" y="4864100"/>
          <p14:tracePt t="39309" x="3702050" y="4868863"/>
          <p14:tracePt t="39326" x="3713163" y="4875213"/>
          <p14:tracePt t="39342" x="3740150" y="4884738"/>
          <p14:tracePt t="39359" x="3751263" y="4891088"/>
          <p14:tracePt t="39376" x="3771900" y="4895850"/>
          <p14:tracePt t="39392" x="3783013" y="4902200"/>
          <p14:tracePt t="39409" x="3798888" y="4906963"/>
          <p14:tracePt t="39426" x="3814763" y="4911725"/>
          <p14:tracePt t="39442" x="3841750" y="4911725"/>
          <p14:tracePt t="39459" x="3852863" y="4911725"/>
          <p14:tracePt t="39476" x="3879850" y="4918075"/>
          <p14:tracePt t="39492" x="3902075" y="4922838"/>
          <p14:tracePt t="39509" x="3922713" y="4922838"/>
          <p14:tracePt t="39526" x="3944938" y="4929188"/>
          <p14:tracePt t="39542" x="3976688" y="4933950"/>
          <p14:tracePt t="39559" x="3998913" y="4933950"/>
          <p14:tracePt t="39575" x="4032250" y="4933950"/>
          <p14:tracePt t="39592" x="4052888" y="4933950"/>
          <p14:tracePt t="39609" x="4068763" y="4933950"/>
          <p14:tracePt t="39626" x="4117975" y="4918075"/>
          <p14:tracePt t="39643" x="4198938" y="4895850"/>
          <p14:tracePt t="39659" x="4221163" y="4879975"/>
          <p14:tracePt t="39676" x="4322763" y="4852988"/>
          <p14:tracePt t="39692" x="4425950" y="4837113"/>
          <p14:tracePt t="39709" x="4457700" y="4830763"/>
          <p14:tracePt t="39726" x="4484688" y="4826000"/>
          <p14:tracePt t="39742" x="4502150" y="4826000"/>
          <p14:tracePt t="39775" x="4533900" y="4830763"/>
          <p14:tracePt t="39792" x="4576763" y="4837113"/>
          <p14:tracePt t="39809" x="4583113" y="4841875"/>
          <p14:tracePt t="39826" x="4594225" y="4848225"/>
          <p14:tracePt t="40182" x="4664075" y="4857750"/>
          <p14:tracePt t="40193" x="4722813" y="4857750"/>
          <p14:tracePt t="40202" x="4745038" y="4864100"/>
          <p14:tracePt t="40212" x="4783138" y="4864100"/>
          <p14:tracePt t="40225" x="4803775" y="4864100"/>
          <p14:tracePt t="40242" x="4841875" y="4868863"/>
          <p14:tracePt t="40259" x="4857750" y="4868863"/>
          <p14:tracePt t="40292" x="4949825" y="4868863"/>
          <p14:tracePt t="40325" x="5080000" y="4868863"/>
          <p14:tracePt t="40359" x="5111750" y="4864100"/>
          <p14:tracePt t="40392" x="5118100" y="4864100"/>
          <p14:tracePt t="40409" x="5129213" y="4864100"/>
          <p14:tracePt t="40426" x="5192713" y="4852988"/>
          <p14:tracePt t="40442" x="5322888" y="4848225"/>
          <p14:tracePt t="40459" x="5399088" y="4848225"/>
          <p14:tracePt t="40475" x="5468938" y="4848225"/>
          <p14:tracePt t="40492" x="5556250" y="4848225"/>
          <p14:tracePt t="40508" x="5583238" y="4848225"/>
          <p14:tracePt t="40525" x="5680075" y="4848225"/>
          <p14:tracePt t="40542" x="5772150" y="4837113"/>
          <p14:tracePt t="40559" x="5799138" y="4837113"/>
          <p14:tracePt t="40575" x="5842000" y="4837113"/>
          <p14:tracePt t="40592" x="5868988" y="4830763"/>
          <p14:tracePt t="40609" x="5873750" y="4830763"/>
          <p14:tracePt t="40662" x="5873750" y="4826000"/>
          <p14:tracePt t="40742" x="5868988" y="4826000"/>
          <p14:tracePt t="40762" x="5864225" y="4826000"/>
          <p14:tracePt t="40782" x="5857875" y="4826000"/>
          <p14:tracePt t="40791" x="5853113" y="4826000"/>
          <p14:tracePt t="40802" x="5830888" y="4826000"/>
          <p14:tracePt t="40812" x="5781675" y="4826000"/>
          <p14:tracePt t="40825" x="5522913" y="4891088"/>
          <p14:tracePt t="40842" x="5075238" y="4972050"/>
          <p14:tracePt t="40859" x="4549775" y="5068888"/>
          <p14:tracePt t="40876" x="4021138" y="5172075"/>
          <p14:tracePt t="40892" x="3468688" y="5280025"/>
          <p14:tracePt t="40909" x="3270250" y="5318125"/>
          <p14:tracePt t="40926" x="3155950" y="5327650"/>
          <p14:tracePt t="40943" x="3048000" y="5334000"/>
          <p14:tracePt t="40959" x="3021013" y="5334000"/>
          <p14:tracePt t="40976" x="2967038" y="5334000"/>
          <p14:tracePt t="40992" x="2913063" y="5345113"/>
          <p14:tracePt t="41009" x="2901950" y="5349875"/>
          <p14:tracePt t="41025" x="2874963" y="5349875"/>
          <p14:tracePt t="41042" x="2870200" y="5349875"/>
          <p14:tracePt t="41072" x="2863850" y="5349875"/>
          <p14:tracePt t="41082" x="2843213" y="5349875"/>
          <p14:tracePt t="41092" x="2805113" y="5349875"/>
          <p14:tracePt t="41109" x="2771775" y="5356225"/>
          <p14:tracePt t="41126" x="2690813" y="5365750"/>
          <p14:tracePt t="41142" x="2625725" y="5372100"/>
          <p14:tracePt t="41159" x="2609850" y="5383213"/>
          <p14:tracePt t="41176" x="2589213" y="5383213"/>
          <p14:tracePt t="41192" x="2571750" y="5383213"/>
          <p14:tracePt t="41209" x="2562225" y="5383213"/>
          <p14:tracePt t="41225" x="2490788" y="5383213"/>
          <p14:tracePt t="41242" x="2398713" y="5383213"/>
          <p14:tracePt t="41258" x="2324100" y="5383213"/>
          <p14:tracePt t="41275" x="2220913" y="5387975"/>
          <p14:tracePt t="41292" x="2189163" y="5387975"/>
          <p14:tracePt t="41308" x="2182813" y="5387975"/>
          <p14:tracePt t="41562" x="2189163" y="5387975"/>
          <p14:tracePt t="41572" x="2270125" y="5387975"/>
          <p14:tracePt t="41582" x="2328863" y="5387975"/>
          <p14:tracePt t="41593" x="2393950" y="5387975"/>
          <p14:tracePt t="41609" x="2486025" y="5387975"/>
          <p14:tracePt t="41625" x="2647950" y="5387975"/>
          <p14:tracePt t="41642" x="2690813" y="5387975"/>
          <p14:tracePt t="41702" x="2697163" y="5387975"/>
          <p14:tracePt t="41711" x="2728913" y="5383213"/>
          <p14:tracePt t="41722" x="2778125" y="5383213"/>
          <p14:tracePt t="41731" x="2798763" y="5383213"/>
          <p14:tracePt t="41742" x="2825750" y="5383213"/>
          <p14:tracePt t="41759" x="2847975" y="5383213"/>
          <p14:tracePt t="41775" x="2863850" y="5383213"/>
          <p14:tracePt t="41792" x="2874963" y="5383213"/>
          <p14:tracePt t="41809" x="2879725" y="5383213"/>
          <p14:tracePt t="41825" x="2897188" y="5383213"/>
          <p14:tracePt t="41842" x="2924175" y="5383213"/>
          <p14:tracePt t="41859" x="2960688" y="5383213"/>
          <p14:tracePt t="41876" x="2998788" y="5383213"/>
          <p14:tracePt t="41892" x="3086100" y="5383213"/>
          <p14:tracePt t="41910" x="3243263" y="5376863"/>
          <p14:tracePt t="41925" x="3317875" y="5376863"/>
          <p14:tracePt t="41942" x="3533775" y="5356225"/>
          <p14:tracePt t="41959" x="3582988" y="5356225"/>
          <p14:tracePt t="41975" x="3679825" y="5356225"/>
          <p14:tracePt t="41992" x="3686175" y="5356225"/>
          <p14:tracePt t="42032" x="3690938" y="5356225"/>
          <p14:tracePt t="42042" x="3702050" y="5356225"/>
          <p14:tracePt t="42059" x="3722688" y="5356225"/>
          <p14:tracePt t="42075" x="3771900" y="5356225"/>
          <p14:tracePt t="42092" x="3794125" y="5356225"/>
          <p14:tracePt t="42109" x="3798888" y="5356225"/>
          <p14:tracePt t="42126" x="3821113" y="5376863"/>
          <p14:tracePt t="42142" x="3841750" y="5437188"/>
          <p14:tracePt t="42159" x="3848100" y="5457825"/>
          <p14:tracePt t="42175" x="3852863" y="5500688"/>
          <p14:tracePt t="42192" x="3852863" y="5534025"/>
          <p14:tracePt t="42209" x="3852863" y="5538788"/>
          <p14:tracePt t="42225" x="3794125" y="5576888"/>
          <p14:tracePt t="42242" x="3675063" y="5592763"/>
          <p14:tracePt t="42259" x="3551238" y="5592763"/>
          <p14:tracePt t="42275" x="3275013" y="5592763"/>
          <p14:tracePt t="42292" x="3059113" y="5534025"/>
          <p14:tracePt t="42309" x="2870200" y="5457825"/>
          <p14:tracePt t="42325" x="2713038" y="5327650"/>
          <p14:tracePt t="42342" x="2578100" y="5160963"/>
          <p14:tracePt t="42359" x="2528888" y="5057775"/>
          <p14:tracePt t="42375" x="2490788" y="4949825"/>
          <p14:tracePt t="42392" x="2481263" y="4875213"/>
          <p14:tracePt t="42408" x="2490788" y="4852988"/>
          <p14:tracePt t="42425" x="2589213" y="4792663"/>
          <p14:tracePt t="42442" x="2836863" y="4729163"/>
          <p14:tracePt t="42459" x="2994025" y="4718050"/>
          <p14:tracePt t="42475" x="3459163" y="4718050"/>
          <p14:tracePt t="42492" x="4183063" y="4729163"/>
          <p14:tracePt t="42509" x="4349750" y="4749800"/>
          <p14:tracePt t="42525" x="4972050" y="4848225"/>
          <p14:tracePt t="42542" x="5810250" y="5041900"/>
          <p14:tracePt t="42559" x="6172200" y="5165725"/>
          <p14:tracePt t="42575" x="7004050" y="5468938"/>
          <p14:tracePt t="42592" x="7231063" y="5599113"/>
          <p14:tracePt t="42609" x="7258050" y="5630863"/>
          <p14:tracePt t="42625" x="7235825" y="5700713"/>
          <p14:tracePt t="42642" x="7100888" y="5803900"/>
          <p14:tracePt t="42659" x="7019925" y="5830888"/>
          <p14:tracePt t="42675" x="6684963" y="5900738"/>
          <p14:tracePt t="42692" x="6419850" y="5922963"/>
          <p14:tracePt t="42708" x="6230938" y="5922963"/>
          <p14:tracePt t="42725" x="6026150" y="5895975"/>
          <p14:tracePt t="42742" x="5981700" y="5857875"/>
          <p14:tracePt t="42759" x="5972175" y="5808663"/>
          <p14:tracePt t="42775" x="5965825" y="5745163"/>
          <p14:tracePt t="42792" x="6026150" y="5657850"/>
          <p14:tracePt t="42809" x="6134100" y="5581650"/>
          <p14:tracePt t="42825" x="6426200" y="5480050"/>
          <p14:tracePt t="42842" x="7042150" y="5383213"/>
          <p14:tracePt t="42859" x="7273925" y="5383213"/>
          <p14:tracePt t="42875" x="7408863" y="5383213"/>
          <p14:tracePt t="42893" x="7415213" y="5383213"/>
          <p14:tracePt t="48416" x="8435975" y="6172200"/>
          <p14:tracePt t="48423" x="8447088" y="6300788"/>
          <p14:tracePt t="48431" x="8447088" y="6338888"/>
          <p14:tracePt t="48442" x="8447088" y="6365875"/>
          <p14:tracePt t="48459" x="8386763" y="6419850"/>
          <p14:tracePt t="48475" x="8301038" y="6453188"/>
          <p14:tracePt t="48492" x="8150225" y="6473825"/>
          <p14:tracePt t="48509" x="8112125" y="6473825"/>
          <p14:tracePt t="48542" x="7905750" y="6473825"/>
          <p14:tracePt t="48575" x="7523163" y="6435725"/>
          <p14:tracePt t="48609" x="7188200" y="6343650"/>
          <p14:tracePt t="48625" x="7123113" y="6253163"/>
          <p14:tracePt t="48642" x="7138988" y="6161088"/>
          <p14:tracePt t="48659" x="7150100" y="6127750"/>
          <p14:tracePt t="48675" x="7242175" y="6057900"/>
          <p14:tracePt t="48692" x="7350125" y="6030913"/>
          <p14:tracePt t="48709" x="7404100" y="6019800"/>
          <p14:tracePt t="48725" x="7435850" y="6019800"/>
          <p14:tracePt t="48742" x="7451725" y="6019800"/>
          <p14:tracePt t="48759" x="7462838" y="6019800"/>
          <p14:tracePt t="48775" x="7489825" y="6008688"/>
          <p14:tracePt t="48792" x="7527925" y="5992813"/>
          <p14:tracePt t="48809" x="7559675" y="5981700"/>
          <p14:tracePt t="48825" x="7604125" y="5965825"/>
          <p14:tracePt t="48842" x="7620000" y="5961063"/>
          <p14:tracePt t="56486" x="7716838" y="6165850"/>
          <p14:tracePt t="56493" x="7739063" y="6165850"/>
          <p14:tracePt t="56509" x="8020050" y="5945188"/>
          <p14:tracePt t="56525" x="8355013" y="5734050"/>
          <p14:tracePt t="56542" x="8613775" y="5522913"/>
          <p14:tracePt t="56559" x="8775700" y="5410200"/>
          <p14:tracePt t="56575" x="8890000" y="5356225"/>
          <p14:tracePt t="56609" x="8912225" y="5322888"/>
          <p14:tracePt t="56642" x="8905875" y="5291138"/>
          <p14:tracePt t="56675" x="8894763" y="5257800"/>
          <p14:tracePt t="56692" x="8905875" y="5237163"/>
          <p14:tracePt t="56709" x="8912225" y="5219700"/>
          <p14:tracePt t="56725" x="8912225" y="5199063"/>
          <p14:tracePt t="56742" x="8912225" y="5172075"/>
          <p14:tracePt t="56758" x="8905875" y="5165725"/>
          <p14:tracePt t="56775" x="8883650" y="5133975"/>
          <p14:tracePt t="56792" x="8867775" y="5118100"/>
          <p14:tracePt t="56808" x="8867775" y="5111750"/>
          <p14:tracePt t="56825" x="8863013" y="5102225"/>
          <p14:tracePt t="56842" x="8856663" y="5102225"/>
          <p14:tracePt t="56859" x="8851900" y="5095875"/>
          <p14:tracePt t="56875" x="8847138" y="5095875"/>
          <p14:tracePt t="56892" x="8847138" y="5091113"/>
          <p14:tracePt t="56909" x="8829675" y="5084763"/>
          <p14:tracePt t="56925" x="8820150" y="5084763"/>
          <p14:tracePt t="56942" x="8813800" y="5080000"/>
          <p14:tracePt t="56959" x="8793163" y="5080000"/>
          <p14:tracePt t="56975" x="8743950" y="5080000"/>
          <p14:tracePt t="56992" x="8667750" y="5080000"/>
          <p14:tracePt t="57008" x="8629650" y="5080000"/>
          <p14:tracePt t="57025" x="8582025" y="5080000"/>
          <p14:tracePt t="57042" x="8543925" y="5080000"/>
          <p14:tracePt t="57059" x="8528050" y="5080000"/>
          <p14:tracePt t="57075" x="8489950" y="5080000"/>
          <p14:tracePt t="57092" x="8420100" y="5084763"/>
          <p14:tracePt t="57109" x="8366125" y="5084763"/>
          <p14:tracePt t="57125" x="8150225" y="5106988"/>
          <p14:tracePt t="57142" x="7808913" y="5129213"/>
          <p14:tracePt t="57158" x="7685088" y="5138738"/>
          <p14:tracePt t="57175" x="7408863" y="5149850"/>
          <p14:tracePt t="57192" x="7208838" y="5149850"/>
          <p14:tracePt t="57209" x="7127875" y="5160963"/>
          <p14:tracePt t="57225" x="6907213" y="5160963"/>
          <p14:tracePt t="57242" x="6689725" y="5160963"/>
          <p14:tracePt t="57259" x="6592888" y="5160963"/>
          <p14:tracePt t="57275" x="6246813" y="5160963"/>
          <p14:tracePt t="57292" x="5842000" y="5145088"/>
          <p14:tracePt t="57309" x="5707063" y="5133975"/>
          <p14:tracePt t="57325" x="5329238" y="5095875"/>
          <p14:tracePt t="57342" x="5075238" y="5073650"/>
          <p14:tracePt t="57358" x="4864100" y="5064125"/>
          <p14:tracePt t="57375" x="4567238" y="5046663"/>
          <p14:tracePt t="57392" x="4367213" y="5030788"/>
          <p14:tracePt t="57409" x="4194175" y="5030788"/>
          <p14:tracePt t="57425" x="4025900" y="5030788"/>
          <p14:tracePt t="57442" x="3875088" y="5041900"/>
          <p14:tracePt t="57459" x="3798888" y="5041900"/>
          <p14:tracePt t="57475" x="3751263" y="5053013"/>
          <p14:tracePt t="57492" x="3690938" y="5057775"/>
          <p14:tracePt t="57509" x="3668713" y="5064125"/>
          <p14:tracePt t="57525" x="3598863" y="5080000"/>
          <p14:tracePt t="57542" x="3529013" y="5102225"/>
          <p14:tracePt t="57558" x="3502025" y="5111750"/>
          <p14:tracePt t="57575" x="3436938" y="5122863"/>
          <p14:tracePt t="57592" x="3351213" y="5122863"/>
          <p14:tracePt t="57608" x="3324225" y="5122863"/>
          <p14:tracePt t="57625" x="3248025" y="5133975"/>
          <p14:tracePt t="57642" x="3194050" y="5129213"/>
          <p14:tracePt t="57658" x="3178175" y="5122863"/>
          <p14:tracePt t="57675" x="3090863" y="5091113"/>
          <p14:tracePt t="57692" x="2989263" y="5064125"/>
          <p14:tracePt t="57709" x="2955925" y="5057775"/>
          <p14:tracePt t="57725" x="2870200" y="5026025"/>
          <p14:tracePt t="57742" x="2782888" y="4987925"/>
          <p14:tracePt t="57758" x="2755900" y="4972050"/>
          <p14:tracePt t="57775" x="2659063" y="4938713"/>
          <p14:tracePt t="57792" x="2582863" y="4906963"/>
          <p14:tracePt t="57809" x="2528888" y="4879975"/>
          <p14:tracePt t="57825" x="2470150" y="4830763"/>
          <p14:tracePt t="57842" x="2443163" y="4799013"/>
          <p14:tracePt t="57859" x="2432050" y="4776788"/>
          <p14:tracePt t="57875" x="2425700" y="4745038"/>
          <p14:tracePt t="57892" x="2416175" y="4718050"/>
          <p14:tracePt t="57908" x="2409825" y="4706938"/>
          <p14:tracePt t="57925" x="2405063" y="4679950"/>
          <p14:tracePt t="57942" x="2405063" y="4652963"/>
          <p14:tracePt t="57959" x="2405063" y="4637088"/>
          <p14:tracePt t="57975" x="2432050" y="4610100"/>
          <p14:tracePt t="57992" x="2470150" y="4583113"/>
          <p14:tracePt t="58008" x="2486025" y="4572000"/>
          <p14:tracePt t="58025" x="2605088" y="4522788"/>
          <p14:tracePt t="58042" x="2762250" y="4479925"/>
          <p14:tracePt t="58058" x="2798763" y="4475163"/>
          <p14:tracePt t="58075" x="2879725" y="4464050"/>
          <p14:tracePt t="58092" x="2924175" y="4464050"/>
          <p14:tracePt t="58109" x="2933700" y="4464050"/>
          <p14:tracePt t="58125" x="3005138" y="4491038"/>
          <p14:tracePt t="58142" x="3106738" y="4533900"/>
          <p14:tracePt t="58158" x="3151188" y="4560888"/>
          <p14:tracePt t="58175" x="3214688" y="4621213"/>
          <p14:tracePt t="58192" x="3252788" y="4664075"/>
          <p14:tracePt t="58208" x="3252788" y="4679950"/>
          <p14:tracePt t="58225" x="3259138" y="4695825"/>
          <p14:tracePt t="58242" x="3259138" y="4711700"/>
          <p14:tracePt t="58258" x="3259138" y="4729163"/>
          <p14:tracePt t="58275" x="3214688" y="4760913"/>
          <p14:tracePt t="58292" x="3171825" y="4772025"/>
          <p14:tracePt t="58308" x="3124200" y="4783138"/>
          <p14:tracePt t="58325" x="3052763" y="4787900"/>
          <p14:tracePt t="58342" x="2994025" y="4787900"/>
          <p14:tracePt t="58359" x="2982913" y="4787900"/>
          <p14:tracePt t="58375" x="2978150" y="4787900"/>
          <p14:tracePt t="58704" x="2982913" y="4787900"/>
          <p14:tracePt t="58712" x="2989263" y="4787900"/>
          <p14:tracePt t="58762" x="2994025" y="4783138"/>
          <p14:tracePt t="58772" x="3005138" y="4783138"/>
          <p14:tracePt t="58783" x="3032125" y="4783138"/>
          <p14:tracePt t="58792" x="3052763" y="4783138"/>
          <p14:tracePt t="58809" x="3090863" y="4783138"/>
          <p14:tracePt t="58842" x="3167063" y="4783138"/>
          <p14:tracePt t="58875" x="3171825" y="4787900"/>
          <p14:tracePt t="58909" x="3178175" y="4787900"/>
          <p14:tracePt t="60202" x="3236913" y="4776788"/>
          <p14:tracePt t="60213" x="3351213" y="4783138"/>
          <p14:tracePt t="60222" x="3497263" y="4814888"/>
          <p14:tracePt t="60232" x="3571875" y="4814888"/>
          <p14:tracePt t="60242" x="3659188" y="4814888"/>
          <p14:tracePt t="60259" x="3690938" y="4826000"/>
          <p14:tracePt t="60275" x="3706813" y="4826000"/>
          <p14:tracePt t="61012" x="3702050" y="4826000"/>
          <p14:tracePt t="61022" x="3695700" y="4830763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91135" y="217207"/>
            <a:ext cx="10515600" cy="919069"/>
          </a:xfrm>
        </p:spPr>
        <p:txBody>
          <a:bodyPr/>
          <a:lstStyle/>
          <a:p>
            <a:r>
              <a:rPr kumimoji="1" lang="ja-JP" altLang="en-US" dirty="0"/>
              <a:t>知覚動詞 </a:t>
            </a:r>
            <a:r>
              <a:rPr kumimoji="1" lang="en-US" altLang="ja-JP" dirty="0"/>
              <a:t>(see, hear, feel, smell </a:t>
            </a:r>
            <a:r>
              <a:rPr kumimoji="1" lang="ja-JP" altLang="en-US" dirty="0"/>
              <a:t>など）</a:t>
            </a:r>
          </a:p>
        </p:txBody>
      </p:sp>
      <p:sp>
        <p:nvSpPr>
          <p:cNvPr id="5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0476" y="1334806"/>
            <a:ext cx="11207003" cy="53618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dirty="0"/>
              <a:t>see + O + </a:t>
            </a:r>
            <a:r>
              <a:rPr lang="ja-JP" altLang="ja-JP" dirty="0">
                <a:solidFill>
                  <a:srgbClr val="0070C0"/>
                </a:solidFill>
              </a:rPr>
              <a:t>原形</a:t>
            </a:r>
            <a:r>
              <a:rPr lang="en-US" altLang="ja-JP" dirty="0">
                <a:solidFill>
                  <a:srgbClr val="0070C0"/>
                </a:solidFill>
              </a:rPr>
              <a:t>/</a:t>
            </a:r>
            <a:r>
              <a:rPr lang="ja-JP" altLang="ja-JP" dirty="0">
                <a:solidFill>
                  <a:srgbClr val="0070C0"/>
                </a:solidFill>
              </a:rPr>
              <a:t>現在分詞 </a:t>
            </a:r>
            <a:r>
              <a:rPr lang="ja-JP" altLang="ja-JP" dirty="0"/>
              <a:t>　「</a:t>
            </a:r>
            <a:r>
              <a:rPr lang="en-US" altLang="ja-JP" dirty="0"/>
              <a:t>O</a:t>
            </a:r>
            <a:r>
              <a:rPr lang="ja-JP" altLang="en-US" dirty="0"/>
              <a:t>が</a:t>
            </a:r>
            <a:r>
              <a:rPr lang="ja-JP" altLang="ja-JP" dirty="0"/>
              <a:t>～</a:t>
            </a:r>
            <a:r>
              <a:rPr lang="ja-JP" altLang="en-US" dirty="0"/>
              <a:t>する・しているのを見る</a:t>
            </a:r>
            <a:r>
              <a:rPr lang="ja-JP" altLang="ja-JP" dirty="0"/>
              <a:t>」</a:t>
            </a:r>
          </a:p>
          <a:p>
            <a:pPr marL="0" indent="0">
              <a:buNone/>
            </a:pPr>
            <a:r>
              <a:rPr lang="en-US" altLang="ja-JP" dirty="0"/>
              <a:t>  I saw </a:t>
            </a:r>
            <a:r>
              <a:rPr lang="en-US" altLang="ja-JP" u="sng" dirty="0"/>
              <a:t>her</a:t>
            </a:r>
            <a:r>
              <a:rPr lang="en-US" altLang="ja-JP" dirty="0"/>
              <a:t> </a:t>
            </a:r>
            <a:r>
              <a:rPr lang="en-US" altLang="ja-JP" b="1" i="1" dirty="0">
                <a:solidFill>
                  <a:srgbClr val="0070C0"/>
                </a:solidFill>
              </a:rPr>
              <a:t>cross</a:t>
            </a:r>
            <a:r>
              <a:rPr lang="en-US" altLang="ja-JP" dirty="0"/>
              <a:t> the street.</a:t>
            </a:r>
            <a:r>
              <a:rPr lang="ja-JP" altLang="ja-JP" dirty="0"/>
              <a:t>　私は彼女が通りを横切るのを見た。</a:t>
            </a:r>
          </a:p>
          <a:p>
            <a:pPr marL="0" indent="0">
              <a:buNone/>
            </a:pPr>
            <a:r>
              <a:rPr lang="en-US" altLang="ja-JP" dirty="0"/>
              <a:t>  I saw </a:t>
            </a:r>
            <a:r>
              <a:rPr lang="en-US" altLang="ja-JP" u="sng" dirty="0"/>
              <a:t>her</a:t>
            </a:r>
            <a:r>
              <a:rPr lang="en-US" altLang="ja-JP" dirty="0"/>
              <a:t> </a:t>
            </a:r>
            <a:r>
              <a:rPr lang="en-US" altLang="ja-JP" b="1" i="1" dirty="0">
                <a:solidFill>
                  <a:srgbClr val="0070C0"/>
                </a:solidFill>
              </a:rPr>
              <a:t>crossing</a:t>
            </a:r>
            <a:r>
              <a:rPr lang="en-US" altLang="ja-JP" dirty="0"/>
              <a:t> the street.</a:t>
            </a:r>
            <a:r>
              <a:rPr lang="ja-JP" altLang="ja-JP" dirty="0"/>
              <a:t>　私は彼女が通りを横切っているのを見た。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see + O + </a:t>
            </a:r>
            <a:r>
              <a:rPr lang="ja-JP" altLang="ja-JP" dirty="0">
                <a:solidFill>
                  <a:srgbClr val="FF0000"/>
                </a:solidFill>
              </a:rPr>
              <a:t>過去分詞</a:t>
            </a:r>
            <a:r>
              <a:rPr lang="ja-JP" altLang="ja-JP" dirty="0"/>
              <a:t>　「</a:t>
            </a:r>
            <a:r>
              <a:rPr lang="en-US" altLang="ja-JP" dirty="0"/>
              <a:t>O</a:t>
            </a:r>
            <a:r>
              <a:rPr lang="ja-JP" altLang="en-US" dirty="0"/>
              <a:t>が</a:t>
            </a:r>
            <a:r>
              <a:rPr lang="ja-JP" altLang="ja-JP" dirty="0"/>
              <a:t>～さ</a:t>
            </a:r>
            <a:r>
              <a:rPr lang="ja-JP" altLang="en-US" dirty="0"/>
              <a:t>れる・～されているのを見る</a:t>
            </a:r>
            <a:r>
              <a:rPr lang="ja-JP" altLang="ja-JP" dirty="0"/>
              <a:t>」</a:t>
            </a:r>
          </a:p>
          <a:p>
            <a:pPr marL="0" indent="0">
              <a:buNone/>
            </a:pPr>
            <a:r>
              <a:rPr lang="en-US" altLang="ja-JP" dirty="0"/>
              <a:t>  I heard </a:t>
            </a:r>
            <a:r>
              <a:rPr lang="en-US" altLang="ja-JP" u="sng" dirty="0"/>
              <a:t>my name</a:t>
            </a:r>
            <a:r>
              <a:rPr lang="en-US" altLang="ja-JP" dirty="0"/>
              <a:t> </a:t>
            </a:r>
            <a:r>
              <a:rPr lang="en-US" altLang="ja-JP" b="1" i="1" dirty="0">
                <a:solidFill>
                  <a:srgbClr val="FF0000"/>
                </a:solidFill>
              </a:rPr>
              <a:t>called</a:t>
            </a:r>
            <a:r>
              <a:rPr lang="en-US" altLang="ja-JP" dirty="0"/>
              <a:t>. </a:t>
            </a:r>
            <a:r>
              <a:rPr lang="ja-JP" altLang="ja-JP" dirty="0"/>
              <a:t>私は自分の名前が呼ばれるのを聞いた。</a:t>
            </a:r>
          </a:p>
          <a:p>
            <a:pPr marL="0" indent="0">
              <a:buNone/>
            </a:pPr>
            <a:r>
              <a:rPr lang="ja-JP" altLang="en-US" dirty="0"/>
              <a:t>  </a:t>
            </a:r>
            <a:r>
              <a:rPr lang="en-US" altLang="ja-JP" dirty="0"/>
              <a:t>I saw </a:t>
            </a:r>
            <a:r>
              <a:rPr lang="en-US" altLang="ja-JP" u="sng" dirty="0"/>
              <a:t>him</a:t>
            </a:r>
            <a:r>
              <a:rPr lang="en-US" altLang="ja-JP" dirty="0"/>
              <a:t> </a:t>
            </a:r>
            <a:r>
              <a:rPr lang="en-US" altLang="ja-JP" b="1" i="1" dirty="0">
                <a:solidFill>
                  <a:srgbClr val="FF0000"/>
                </a:solidFill>
              </a:rPr>
              <a:t>kicked</a:t>
            </a:r>
            <a:r>
              <a:rPr lang="en-US" altLang="ja-JP" dirty="0"/>
              <a:t>. </a:t>
            </a:r>
            <a:r>
              <a:rPr lang="ja-JP" altLang="ja-JP" dirty="0"/>
              <a:t>私は彼が蹴られるのを見た。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 I saw him </a:t>
            </a:r>
            <a:r>
              <a:rPr lang="en-US" altLang="ja-JP" b="1" dirty="0">
                <a:solidFill>
                  <a:srgbClr val="FF0000"/>
                </a:solidFill>
              </a:rPr>
              <a:t>being kicked</a:t>
            </a:r>
            <a:r>
              <a:rPr lang="en-US" altLang="ja-JP" dirty="0"/>
              <a:t>.  </a:t>
            </a:r>
            <a:r>
              <a:rPr lang="ja-JP" altLang="en-US" dirty="0"/>
              <a:t>私は彼が繰り返し蹴られているところを見た。</a:t>
            </a:r>
            <a:endParaRPr lang="en-US" altLang="ja-JP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156448" y="2984874"/>
            <a:ext cx="7994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00B0F0"/>
                </a:solidFill>
              </a:rPr>
              <a:t>彼女が横切る・横切っている　＝　能動</a:t>
            </a:r>
            <a:endParaRPr kumimoji="1" lang="ja-JP" altLang="en-US" sz="2800" dirty="0">
              <a:solidFill>
                <a:srgbClr val="00B0F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156448" y="5429998"/>
            <a:ext cx="7994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</a:rPr>
              <a:t>名前が呼ばれる、　彼が蹴られる　＝　受動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51B67AE5-CD5B-4060-9540-9444478112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1720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693"/>
    </mc:Choice>
    <mc:Fallback>
      <p:transition spd="slow" advTm="65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8" grpId="0"/>
    </p:bldLst>
  </p:timing>
  <p:extLst>
    <p:ext uri="{3A86A75C-4F4B-4683-9AE1-C65F6400EC91}">
      <p14:laserTraceLst xmlns:p14="http://schemas.microsoft.com/office/powerpoint/2010/main">
        <p14:tracePtLst>
          <p14:tracePt t="1370" x="4095750" y="4875213"/>
          <p14:tracePt t="1377" x="4171950" y="4864100"/>
          <p14:tracePt t="1385" x="4329113" y="4792663"/>
          <p14:tracePt t="1401" x="4376738" y="4733925"/>
          <p14:tracePt t="1418" x="4468813" y="4479925"/>
          <p14:tracePt t="1435" x="4464050" y="4495800"/>
          <p14:tracePt t="1451" x="4495800" y="4545013"/>
          <p14:tracePt t="1485" x="4518025" y="4430713"/>
          <p14:tracePt t="1518" x="4518025" y="4264025"/>
          <p14:tracePt t="1552" x="4457700" y="4086225"/>
          <p14:tracePt t="1568" x="4414838" y="3998913"/>
          <p14:tracePt t="1585" x="4394200" y="3949700"/>
          <p14:tracePt t="1601" x="4383088" y="3940175"/>
          <p14:tracePt t="1618" x="4360863" y="3917950"/>
          <p14:tracePt t="1635" x="4360863" y="3913188"/>
          <p14:tracePt t="1651" x="4356100" y="3913188"/>
          <p14:tracePt t="1668" x="4356100" y="3906838"/>
          <p14:tracePt t="1685" x="4333875" y="3886200"/>
          <p14:tracePt t="1701" x="4318000" y="3863975"/>
          <p14:tracePt t="1718" x="4230688" y="3749675"/>
          <p14:tracePt t="1735" x="4133850" y="3621088"/>
          <p14:tracePt t="1751" x="4059238" y="3517900"/>
          <p14:tracePt t="1768" x="3956050" y="3328988"/>
          <p14:tracePt t="1785" x="3902075" y="3182938"/>
          <p14:tracePt t="1801" x="3841750" y="3032125"/>
          <p14:tracePt t="1818" x="3767138" y="2836863"/>
          <p14:tracePt t="1835" x="3598863" y="2436813"/>
          <p14:tracePt t="1851" x="3409950" y="2112963"/>
          <p14:tracePt t="1868" x="3151188" y="1724025"/>
          <p14:tracePt t="1885" x="2762250" y="1382713"/>
          <p14:tracePt t="1901" x="2643188" y="1328738"/>
          <p14:tracePt t="1918" x="2598738" y="1312863"/>
          <p14:tracePt t="2176" x="2632075" y="1312863"/>
          <p14:tracePt t="2185" x="2713038" y="1301750"/>
          <p14:tracePt t="2195" x="2809875" y="1292225"/>
          <p14:tracePt t="2204" x="2928938" y="1270000"/>
          <p14:tracePt t="2218" x="3043238" y="1258888"/>
          <p14:tracePt t="2235" x="3340100" y="1227138"/>
          <p14:tracePt t="2251" x="3394075" y="1216025"/>
          <p14:tracePt t="2268" x="3398838" y="1211263"/>
          <p14:tracePt t="2335" x="3398838" y="1204913"/>
          <p14:tracePt t="2538" x="3425825" y="1200150"/>
          <p14:tracePt t="2545" x="3463925" y="1184275"/>
          <p14:tracePt t="2554" x="3497263" y="1177925"/>
          <p14:tracePt t="2568" x="3560763" y="1166813"/>
          <p14:tracePt t="2585" x="3594100" y="1150938"/>
          <p14:tracePt t="2601" x="3598863" y="1150938"/>
          <p14:tracePt t="2776" x="3609975" y="1146175"/>
          <p14:tracePt t="2786" x="3663950" y="1128713"/>
          <p14:tracePt t="2795" x="3702050" y="1123950"/>
          <p14:tracePt t="2804" x="3767138" y="1123950"/>
          <p14:tracePt t="2818" x="3787775" y="1123950"/>
          <p14:tracePt t="2835" x="3879850" y="1112838"/>
          <p14:tracePt t="2851" x="3929063" y="1112838"/>
          <p14:tracePt t="2868" x="4086225" y="1108075"/>
          <p14:tracePt t="2885" x="4160838" y="1096963"/>
          <p14:tracePt t="2901" x="4171950" y="1096963"/>
          <p14:tracePt t="2918" x="4214813" y="1092200"/>
          <p14:tracePt t="2935" x="4268788" y="1092200"/>
          <p14:tracePt t="2951" x="4291013" y="1092200"/>
          <p14:tracePt t="2968" x="4333875" y="1092200"/>
          <p14:tracePt t="2985" x="4340225" y="1092200"/>
          <p14:tracePt t="3056" x="4340225" y="1085850"/>
          <p14:tracePt t="3087" x="4340225" y="1081088"/>
          <p14:tracePt t="3095" x="4333875" y="1074738"/>
          <p14:tracePt t="3104" x="4329113" y="1069975"/>
          <p14:tracePt t="3118" x="4322763" y="1065213"/>
          <p14:tracePt t="3134" x="4291013" y="1058863"/>
          <p14:tracePt t="3151" x="4286250" y="1058863"/>
          <p14:tracePt t="3168" x="4268788" y="1047750"/>
          <p14:tracePt t="3185" x="4259263" y="1042988"/>
          <p14:tracePt t="3201" x="4248150" y="1031875"/>
          <p14:tracePt t="3218" x="4203700" y="1027113"/>
          <p14:tracePt t="3235" x="4129088" y="1027113"/>
          <p14:tracePt t="3251" x="4102100" y="1027113"/>
          <p14:tracePt t="3268" x="4068763" y="1027113"/>
          <p14:tracePt t="3285" x="4041775" y="1027113"/>
          <p14:tracePt t="3302" x="4032250" y="1027113"/>
          <p14:tracePt t="3318" x="3987800" y="1027113"/>
          <p14:tracePt t="3335" x="3967163" y="1027113"/>
          <p14:tracePt t="3351" x="3960813" y="1027113"/>
          <p14:tracePt t="3385" x="3956050" y="1027113"/>
          <p14:tracePt t="3917" x="3956050" y="1031875"/>
          <p14:tracePt t="3955" x="3956050" y="1047750"/>
          <p14:tracePt t="3965" x="3956050" y="1054100"/>
          <p14:tracePt t="3974" x="3956050" y="1065213"/>
          <p14:tracePt t="3984" x="3956050" y="1069975"/>
          <p14:tracePt t="4055" x="3956050" y="1065213"/>
          <p14:tracePt t="4075" x="3956050" y="1058863"/>
          <p14:tracePt t="4558" x="3956050" y="1065213"/>
          <p14:tracePt t="4565" x="3994150" y="1058863"/>
          <p14:tracePt t="4574" x="4122738" y="1016000"/>
          <p14:tracePt t="4584" x="4522788" y="946150"/>
          <p14:tracePt t="4601" x="4738688" y="935038"/>
          <p14:tracePt t="4618" x="4956175" y="901700"/>
          <p14:tracePt t="4635" x="5014913" y="901700"/>
          <p14:tracePt t="4668" x="5019675" y="896938"/>
          <p14:tracePt t="4736" x="5026025" y="896938"/>
          <p14:tracePt t="4837" x="5026025" y="892175"/>
          <p14:tracePt t="4954" x="5037138" y="892175"/>
          <p14:tracePt t="4963" x="5084763" y="892175"/>
          <p14:tracePt t="4973" x="5160963" y="892175"/>
          <p14:tracePt t="4984" x="5284788" y="892175"/>
          <p14:tracePt t="5001" x="5360988" y="892175"/>
          <p14:tracePt t="5018" x="5549900" y="892175"/>
          <p14:tracePt t="5035" x="5691188" y="896938"/>
          <p14:tracePt t="5051" x="5727700" y="896938"/>
          <p14:tracePt t="5068" x="5792788" y="896938"/>
          <p14:tracePt t="5085" x="5815013" y="896938"/>
          <p14:tracePt t="5101" x="5819775" y="896938"/>
          <p14:tracePt t="5118" x="5842000" y="896938"/>
          <p14:tracePt t="5135" x="5857875" y="896938"/>
          <p14:tracePt t="5151" x="5907088" y="896938"/>
          <p14:tracePt t="5168" x="5961063" y="896938"/>
          <p14:tracePt t="5185" x="5992813" y="896938"/>
          <p14:tracePt t="5201" x="6003925" y="896938"/>
          <p14:tracePt t="5277" x="6019800" y="896938"/>
          <p14:tracePt t="5287" x="6026150" y="896938"/>
          <p14:tracePt t="5295" x="6030913" y="896938"/>
          <p14:tracePt t="5304" x="6046788" y="896938"/>
          <p14:tracePt t="5318" x="6057900" y="896938"/>
          <p14:tracePt t="5335" x="6100763" y="896938"/>
          <p14:tracePt t="5351" x="6122988" y="896938"/>
          <p14:tracePt t="5368" x="6176963" y="896938"/>
          <p14:tracePt t="5385" x="6300788" y="896938"/>
          <p14:tracePt t="5401" x="6350000" y="896938"/>
          <p14:tracePt t="5418" x="6489700" y="896938"/>
          <p14:tracePt t="5435" x="6619875" y="896938"/>
          <p14:tracePt t="5451" x="6657975" y="896938"/>
          <p14:tracePt t="5468" x="6761163" y="896938"/>
          <p14:tracePt t="5485" x="6911975" y="896938"/>
          <p14:tracePt t="5501" x="6977063" y="896938"/>
          <p14:tracePt t="5518" x="7116763" y="885825"/>
          <p14:tracePt t="5535" x="7258050" y="885825"/>
          <p14:tracePt t="5552" x="7285038" y="885825"/>
          <p14:tracePt t="5568" x="7366000" y="881063"/>
          <p14:tracePt t="5585" x="7415213" y="881063"/>
          <p14:tracePt t="5601" x="7431088" y="881063"/>
          <p14:tracePt t="5618" x="7458075" y="874713"/>
          <p14:tracePt t="5634" x="7473950" y="874713"/>
          <p14:tracePt t="5651" x="7478713" y="874713"/>
          <p14:tracePt t="5668" x="7496175" y="874713"/>
          <p14:tracePt t="5684" x="7500938" y="874713"/>
          <p14:tracePt t="5705" x="7500938" y="869950"/>
          <p14:tracePt t="6107" x="7496175" y="869950"/>
          <p14:tracePt t="6117" x="7446963" y="896938"/>
          <p14:tracePt t="6124" x="7424738" y="912813"/>
          <p14:tracePt t="6134" x="7343775" y="946150"/>
          <p14:tracePt t="6151" x="7323138" y="962025"/>
          <p14:tracePt t="6185" x="7143750" y="1000125"/>
          <p14:tracePt t="6218" x="6965950" y="1000125"/>
          <p14:tracePt t="6251" x="6354763" y="1000125"/>
          <p14:tracePt t="6269" x="5776913" y="1031875"/>
          <p14:tracePt t="6285" x="5464175" y="1042988"/>
          <p14:tracePt t="6302" x="5257800" y="1042988"/>
          <p14:tracePt t="6318" x="5111750" y="1042988"/>
          <p14:tracePt t="6335" x="4949825" y="1020763"/>
          <p14:tracePt t="6352" x="4821238" y="1011238"/>
          <p14:tracePt t="6368" x="4614863" y="966788"/>
          <p14:tracePt t="6385" x="4333875" y="923925"/>
          <p14:tracePt t="6402" x="4248150" y="908050"/>
          <p14:tracePt t="6418" x="4075113" y="854075"/>
          <p14:tracePt t="6435" x="3987800" y="800100"/>
          <p14:tracePt t="6451" x="3976688" y="788988"/>
          <p14:tracePt t="6468" x="3971925" y="739775"/>
          <p14:tracePt t="6485" x="3967163" y="669925"/>
          <p14:tracePt t="6501" x="3967163" y="654050"/>
          <p14:tracePt t="6518" x="4025900" y="546100"/>
          <p14:tracePt t="6535" x="4140200" y="449263"/>
          <p14:tracePt t="6552" x="4210050" y="422275"/>
          <p14:tracePt t="6568" x="4491038" y="319088"/>
          <p14:tracePt t="6585" x="4799013" y="249238"/>
          <p14:tracePt t="6601" x="4911725" y="227013"/>
          <p14:tracePt t="6618" x="5199063" y="204788"/>
          <p14:tracePt t="6635" x="5491163" y="195263"/>
          <p14:tracePt t="6651" x="5603875" y="195263"/>
          <p14:tracePt t="6668" x="5961063" y="195263"/>
          <p14:tracePt t="6684" x="6226175" y="211138"/>
          <p14:tracePt t="6701" x="6457950" y="238125"/>
          <p14:tracePt t="6718" x="6711950" y="269875"/>
          <p14:tracePt t="6734" x="6869113" y="296863"/>
          <p14:tracePt t="6751" x="6981825" y="339725"/>
          <p14:tracePt t="6768" x="7116763" y="377825"/>
          <p14:tracePt t="6785" x="7278688" y="449263"/>
          <p14:tracePt t="6801" x="7354888" y="476250"/>
          <p14:tracePt t="6818" x="7408863" y="512763"/>
          <p14:tracePt t="6835" x="7446963" y="550863"/>
          <p14:tracePt t="6851" x="7446963" y="573088"/>
          <p14:tracePt t="6868" x="7446963" y="593725"/>
          <p14:tracePt t="6884" x="7442200" y="631825"/>
          <p14:tracePt t="6901" x="7435850" y="638175"/>
          <p14:tracePt t="6918" x="7415213" y="654050"/>
          <p14:tracePt t="6934" x="7397750" y="654050"/>
          <p14:tracePt t="6951" x="7392988" y="654050"/>
          <p14:tracePt t="6968" x="7366000" y="658813"/>
          <p14:tracePt t="6984" x="7332663" y="658813"/>
          <p14:tracePt t="7001" x="7312025" y="658813"/>
          <p14:tracePt t="7018" x="7269163" y="665163"/>
          <p14:tracePt t="7035" x="7208838" y="669925"/>
          <p14:tracePt t="7051" x="7197725" y="676275"/>
          <p14:tracePt t="7068" x="7150100" y="685800"/>
          <p14:tracePt t="7085" x="7089775" y="692150"/>
          <p14:tracePt t="7101" x="7035800" y="692150"/>
          <p14:tracePt t="7118" x="6808788" y="739775"/>
          <p14:tracePt t="7134" x="6592888" y="757238"/>
          <p14:tracePt t="7151" x="6376988" y="784225"/>
          <p14:tracePt t="7168" x="6100763" y="804863"/>
          <p14:tracePt t="7184" x="5972175" y="815975"/>
          <p14:tracePt t="7201" x="5868988" y="827088"/>
          <p14:tracePt t="7218" x="5727700" y="838200"/>
          <p14:tracePt t="7234" x="5430838" y="858838"/>
          <p14:tracePt t="7251" x="5133975" y="896938"/>
          <p14:tracePt t="7268" x="4765675" y="962025"/>
          <p14:tracePt t="7285" x="4149725" y="1042988"/>
          <p14:tracePt t="7301" x="3805238" y="1092200"/>
          <p14:tracePt t="7318" x="3448050" y="1139825"/>
          <p14:tracePt t="7335" x="3182938" y="1162050"/>
          <p14:tracePt t="7351" x="3079750" y="1173163"/>
          <p14:tracePt t="7368" x="2717800" y="1220788"/>
          <p14:tracePt t="7385" x="2178050" y="1296988"/>
          <p14:tracePt t="7401" x="2005013" y="1335088"/>
          <p14:tracePt t="7418" x="1577975" y="1400175"/>
          <p14:tracePt t="7434" x="1350963" y="1420813"/>
          <p14:tracePt t="7451" x="1285875" y="1431925"/>
          <p14:tracePt t="7468" x="1119188" y="1454150"/>
          <p14:tracePt t="7484" x="896938" y="1497013"/>
          <p14:tracePt t="7501" x="804863" y="1512888"/>
          <p14:tracePt t="7518" x="600075" y="1566863"/>
          <p14:tracePt t="7535" x="476250" y="1616075"/>
          <p14:tracePt t="7551" x="458788" y="1620838"/>
          <p14:tracePt t="7568" x="422275" y="1631950"/>
          <p14:tracePt t="7584" x="388938" y="1658938"/>
          <p14:tracePt t="7601" x="339725" y="1685925"/>
          <p14:tracePt t="7618" x="249238" y="1751013"/>
          <p14:tracePt t="7635" x="195263" y="1778000"/>
          <p14:tracePt t="7651" x="184150" y="1793875"/>
          <p14:tracePt t="8066" x="204788" y="1793875"/>
          <p14:tracePt t="8076" x="238125" y="1793875"/>
          <p14:tracePt t="8085" x="285750" y="1793875"/>
          <p14:tracePt t="8101" x="442913" y="1773238"/>
          <p14:tracePt t="8118" x="584200" y="1766888"/>
          <p14:tracePt t="8151" x="681038" y="1766888"/>
          <p14:tracePt t="8185" x="703263" y="1766888"/>
          <p14:tracePt t="8218" x="739775" y="1766888"/>
          <p14:tracePt t="8234" x="854075" y="1766888"/>
          <p14:tracePt t="8251" x="919163" y="1766888"/>
          <p14:tracePt t="8268" x="1020763" y="1766888"/>
          <p14:tracePt t="8285" x="1047750" y="1766888"/>
          <p14:tracePt t="8301" x="1054100" y="1766888"/>
          <p14:tracePt t="8344" x="1058863" y="1766888"/>
          <p14:tracePt t="8354" x="1069975" y="1766888"/>
          <p14:tracePt t="8368" x="1096963" y="1766888"/>
          <p14:tracePt t="8385" x="1139825" y="1766888"/>
          <p14:tracePt t="8401" x="1166813" y="1766888"/>
          <p14:tracePt t="8418" x="1184275" y="1766888"/>
          <p14:tracePt t="8435" x="1184275" y="1762125"/>
          <p14:tracePt t="8474" x="1173163" y="1762125"/>
          <p14:tracePt t="8484" x="1150938" y="1766888"/>
          <p14:tracePt t="8501" x="1123950" y="1773238"/>
          <p14:tracePt t="8518" x="1031875" y="1782763"/>
          <p14:tracePt t="8535" x="903288" y="1782763"/>
          <p14:tracePt t="8552" x="838200" y="1782763"/>
          <p14:tracePt t="8568" x="735013" y="1766888"/>
          <p14:tracePt t="8585" x="692150" y="1751013"/>
          <p14:tracePt t="8601" x="681038" y="1739900"/>
          <p14:tracePt t="8618" x="665163" y="1701800"/>
          <p14:tracePt t="8634" x="649288" y="1643063"/>
          <p14:tracePt t="8651" x="649288" y="1620838"/>
          <p14:tracePt t="8668" x="654050" y="1539875"/>
          <p14:tracePt t="8684" x="681038" y="1497013"/>
          <p14:tracePt t="8701" x="696913" y="1474788"/>
          <p14:tracePt t="8718" x="757238" y="1447800"/>
          <p14:tracePt t="8735" x="881063" y="1409700"/>
          <p14:tracePt t="8751" x="946150" y="1400175"/>
          <p14:tracePt t="8768" x="1081088" y="1400175"/>
          <p14:tracePt t="8785" x="1139825" y="1400175"/>
          <p14:tracePt t="8801" x="1173163" y="1427163"/>
          <p14:tracePt t="8818" x="1193800" y="1470025"/>
          <p14:tracePt t="8835" x="1200150" y="1501775"/>
          <p14:tracePt t="8851" x="1200150" y="1528763"/>
          <p14:tracePt t="8868" x="1184275" y="1573213"/>
          <p14:tracePt t="8885" x="1112838" y="1631950"/>
          <p14:tracePt t="8901" x="1054100" y="1670050"/>
          <p14:tracePt t="8918" x="966788" y="1701800"/>
          <p14:tracePt t="8934" x="869950" y="1739900"/>
          <p14:tracePt t="8951" x="854075" y="1739900"/>
          <p14:tracePt t="8968" x="827088" y="1739900"/>
          <p14:tracePt t="8984" x="815975" y="1739900"/>
          <p14:tracePt t="9001" x="811213" y="1739900"/>
          <p14:tracePt t="9018" x="800100" y="1724025"/>
          <p14:tracePt t="9034" x="773113" y="1719263"/>
          <p14:tracePt t="9051" x="766763" y="1712913"/>
          <p14:tracePt t="9068" x="757238" y="1712913"/>
          <p14:tracePt t="9085" x="750888" y="1712913"/>
          <p14:tracePt t="9101" x="746125" y="1712913"/>
          <p14:tracePt t="9118" x="735013" y="1712913"/>
          <p14:tracePt t="9135" x="719138" y="1712913"/>
          <p14:tracePt t="9151" x="708025" y="1712913"/>
          <p14:tracePt t="9168" x="658813" y="1708150"/>
          <p14:tracePt t="9184" x="600075" y="1685925"/>
          <p14:tracePt t="9201" x="577850" y="1670050"/>
          <p14:tracePt t="9218" x="530225" y="1627188"/>
          <p14:tracePt t="9234" x="519113" y="1582738"/>
          <p14:tracePt t="9251" x="508000" y="1546225"/>
          <p14:tracePt t="9268" x="508000" y="1501775"/>
          <p14:tracePt t="9285" x="512763" y="1485900"/>
          <p14:tracePt t="9302" x="530225" y="1474788"/>
          <p14:tracePt t="9318" x="561975" y="1454150"/>
          <p14:tracePt t="9335" x="588963" y="1447800"/>
          <p14:tracePt t="9539" x="600075" y="1447800"/>
          <p14:tracePt t="9546" x="611188" y="1447800"/>
          <p14:tracePt t="9554" x="631825" y="1454150"/>
          <p14:tracePt t="9568" x="654050" y="1458913"/>
          <p14:tracePt t="9585" x="750888" y="1474788"/>
          <p14:tracePt t="9601" x="800100" y="1485900"/>
          <p14:tracePt t="9618" x="993775" y="1508125"/>
          <p14:tracePt t="9634" x="1123950" y="1524000"/>
          <p14:tracePt t="9651" x="1150938" y="1535113"/>
          <p14:tracePt t="9668" x="1211263" y="1555750"/>
          <p14:tracePt t="9684" x="1247775" y="1577975"/>
          <p14:tracePt t="9701" x="1258888" y="1582738"/>
          <p14:tracePt t="9718" x="1323975" y="1616075"/>
          <p14:tracePt t="9734" x="1366838" y="1627188"/>
          <p14:tracePt t="9751" x="1427163" y="1654175"/>
          <p14:tracePt t="9768" x="1474788" y="1674813"/>
          <p14:tracePt t="9784" x="1497013" y="1685925"/>
          <p14:tracePt t="9801" x="1508125" y="1690688"/>
          <p14:tracePt t="9818" x="1512888" y="1697038"/>
          <p14:tracePt t="9835" x="1524000" y="1701800"/>
          <p14:tracePt t="9851" x="1524000" y="1708150"/>
          <p14:tracePt t="10806" x="1539875" y="1719263"/>
          <p14:tracePt t="10817" x="1573213" y="1739900"/>
          <p14:tracePt t="10824" x="1604963" y="1755775"/>
          <p14:tracePt t="10835" x="1616075" y="1762125"/>
          <p14:tracePt t="10851" x="1647825" y="1778000"/>
          <p14:tracePt t="10868" x="1685925" y="1789113"/>
          <p14:tracePt t="10884" x="1735138" y="1800225"/>
          <p14:tracePt t="10918" x="1831975" y="1804988"/>
          <p14:tracePt t="10951" x="2000250" y="1820863"/>
          <p14:tracePt t="10985" x="2200275" y="1820863"/>
          <p14:tracePt t="11001" x="2220913" y="1820863"/>
          <p14:tracePt t="11018" x="2270125" y="1820863"/>
          <p14:tracePt t="11035" x="2312988" y="1820863"/>
          <p14:tracePt t="11051" x="2328863" y="1816100"/>
          <p14:tracePt t="11069" x="2362200" y="1816100"/>
          <p14:tracePt t="11085" x="2393950" y="1804988"/>
          <p14:tracePt t="11101" x="2409825" y="1804988"/>
          <p14:tracePt t="11118" x="2432050" y="1804988"/>
          <p14:tracePt t="11135" x="2447925" y="1800225"/>
          <p14:tracePt t="11151" x="2463800" y="1793875"/>
          <p14:tracePt t="11168" x="2481263" y="1789113"/>
          <p14:tracePt t="11185" x="2481263" y="1782763"/>
          <p14:tracePt t="11201" x="2486025" y="1782763"/>
          <p14:tracePt t="11218" x="2486025" y="1778000"/>
          <p14:tracePt t="11277" x="2486025" y="1773238"/>
          <p14:tracePt t="11345" x="2486025" y="1766888"/>
          <p14:tracePt t="11997" x="2513013" y="1778000"/>
          <p14:tracePt t="12006" x="2571750" y="1778000"/>
          <p14:tracePt t="12018" x="2636838" y="1778000"/>
          <p14:tracePt t="12035" x="2679700" y="1782763"/>
          <p14:tracePt t="12052" x="2708275" y="1782763"/>
          <p14:tracePt t="12068" x="2713038" y="1782763"/>
          <p14:tracePt t="12085" x="2717800" y="1782763"/>
          <p14:tracePt t="12118" x="2735263" y="1782763"/>
          <p14:tracePt t="12151" x="2778125" y="1766888"/>
          <p14:tracePt t="12185" x="2859088" y="1766888"/>
          <p14:tracePt t="12201" x="2874963" y="1766888"/>
          <p14:tracePt t="12218" x="2913063" y="1766888"/>
          <p14:tracePt t="12234" x="2955925" y="1766888"/>
          <p14:tracePt t="12251" x="2971800" y="1766888"/>
          <p14:tracePt t="12268" x="3021013" y="1766888"/>
          <p14:tracePt t="12285" x="3079750" y="1766888"/>
          <p14:tracePt t="12302" x="3101975" y="1766888"/>
          <p14:tracePt t="12318" x="3178175" y="1766888"/>
          <p14:tracePt t="12335" x="3236913" y="1766888"/>
          <p14:tracePt t="12351" x="3248025" y="1766888"/>
          <p14:tracePt t="12368" x="3317875" y="1766888"/>
          <p14:tracePt t="12384" x="3409950" y="1766888"/>
          <p14:tracePt t="12401" x="3486150" y="1766888"/>
          <p14:tracePt t="12418" x="3614738" y="1766888"/>
          <p14:tracePt t="12435" x="3706813" y="1766888"/>
          <p14:tracePt t="12451" x="3756025" y="1766888"/>
          <p14:tracePt t="12468" x="3814763" y="1773238"/>
          <p14:tracePt t="12485" x="3848100" y="1773238"/>
          <p14:tracePt t="12501" x="3868738" y="1773238"/>
          <p14:tracePt t="12518" x="3890963" y="1773238"/>
          <p14:tracePt t="12535" x="3917950" y="1773238"/>
          <p14:tracePt t="12551" x="3929063" y="1773238"/>
          <p14:tracePt t="12568" x="3933825" y="1773238"/>
          <p14:tracePt t="14547" x="3933825" y="1782763"/>
          <p14:tracePt t="14557" x="3940175" y="1789113"/>
          <p14:tracePt t="14568" x="3940175" y="1800225"/>
          <p14:tracePt t="14584" x="3960813" y="1827213"/>
          <p14:tracePt t="14601" x="4025900" y="1827213"/>
          <p14:tracePt t="14618" x="4684713" y="1755775"/>
          <p14:tracePt t="14634" x="5041900" y="1724025"/>
          <p14:tracePt t="14668" x="5183188" y="1697038"/>
          <p14:tracePt t="14701" x="5183188" y="1681163"/>
          <p14:tracePt t="14704" x="5183188" y="1674813"/>
          <p14:tracePt t="14806" x="5183188" y="1670050"/>
          <p14:tracePt t="15187" x="5183188" y="1674813"/>
          <p14:tracePt t="15205" x="5183188" y="1681163"/>
          <p14:tracePt t="15226" x="5183188" y="1685925"/>
          <p14:tracePt t="15375" x="5172075" y="1685925"/>
          <p14:tracePt t="15385" x="5122863" y="1697038"/>
          <p14:tracePt t="15395" x="5091113" y="1701800"/>
          <p14:tracePt t="15406" x="5053013" y="1701800"/>
          <p14:tracePt t="15418" x="4999038" y="1712913"/>
          <p14:tracePt t="15435" x="4922838" y="1712913"/>
          <p14:tracePt t="15451" x="4884738" y="1712913"/>
          <p14:tracePt t="15485" x="4625975" y="1681163"/>
          <p14:tracePt t="15518" x="4203700" y="1681163"/>
          <p14:tracePt t="15552" x="3767138" y="1681163"/>
          <p14:tracePt t="15568" x="3605213" y="1681163"/>
          <p14:tracePt t="15585" x="3517900" y="1681163"/>
          <p14:tracePt t="15601" x="3490913" y="1681163"/>
          <p14:tracePt t="15618" x="3302000" y="1681163"/>
          <p14:tracePt t="15635" x="3090863" y="1681163"/>
          <p14:tracePt t="15651" x="2901950" y="1681163"/>
          <p14:tracePt t="15668" x="2686050" y="1685925"/>
          <p14:tracePt t="15684" x="2616200" y="1685925"/>
          <p14:tracePt t="15701" x="2609850" y="1685925"/>
          <p14:tracePt t="15725" x="2605088" y="1685925"/>
          <p14:tracePt t="15745" x="2598738" y="1685925"/>
          <p14:tracePt t="15765" x="2593975" y="1685925"/>
          <p14:tracePt t="15775" x="2589213" y="1685925"/>
          <p14:tracePt t="15795" x="2589213" y="1690688"/>
          <p14:tracePt t="16106" x="2589213" y="1697038"/>
          <p14:tracePt t="16118" x="2663825" y="1728788"/>
          <p14:tracePt t="16124" x="2767013" y="1762125"/>
          <p14:tracePt t="16135" x="2825750" y="1789113"/>
          <p14:tracePt t="16151" x="2879725" y="1804988"/>
          <p14:tracePt t="16168" x="2982913" y="1870075"/>
          <p14:tracePt t="16184" x="3052763" y="1951038"/>
          <p14:tracePt t="16201" x="3059113" y="1973263"/>
          <p14:tracePt t="16218" x="3059113" y="2009775"/>
          <p14:tracePt t="16235" x="3052763" y="2036763"/>
          <p14:tracePt t="16251" x="3036888" y="2036763"/>
          <p14:tracePt t="16268" x="3025775" y="2047875"/>
          <p14:tracePt t="16284" x="2994025" y="2074863"/>
          <p14:tracePt t="16301" x="2971800" y="2081213"/>
          <p14:tracePt t="16318" x="2836863" y="2135188"/>
          <p14:tracePt t="16335" x="2701925" y="2171700"/>
          <p14:tracePt t="16351" x="2647950" y="2171700"/>
          <p14:tracePt t="16368" x="2508250" y="2182813"/>
          <p14:tracePt t="16384" x="2393950" y="2182813"/>
          <p14:tracePt t="16401" x="2317750" y="2182813"/>
          <p14:tracePt t="16418" x="2209800" y="2162175"/>
          <p14:tracePt t="16434" x="2155825" y="2112963"/>
          <p14:tracePt t="16451" x="2117725" y="2058988"/>
          <p14:tracePt t="16468" x="2081213" y="1962150"/>
          <p14:tracePt t="16484" x="2074863" y="1912938"/>
          <p14:tracePt t="16501" x="2074863" y="1881188"/>
          <p14:tracePt t="16518" x="2097088" y="1854200"/>
          <p14:tracePt t="16535" x="2200275" y="1820863"/>
          <p14:tracePt t="16551" x="2301875" y="1820863"/>
          <p14:tracePt t="16568" x="2454275" y="1809750"/>
          <p14:tracePt t="16584" x="2605088" y="1809750"/>
          <p14:tracePt t="16601" x="2625725" y="1809750"/>
          <p14:tracePt t="16618" x="2652713" y="1847850"/>
          <p14:tracePt t="16634" x="2663825" y="1881188"/>
          <p14:tracePt t="16651" x="2670175" y="1901825"/>
          <p14:tracePt t="16668" x="2670175" y="1951038"/>
          <p14:tracePt t="16684" x="2670175" y="2000250"/>
          <p14:tracePt t="16701" x="2670175" y="2009775"/>
          <p14:tracePt t="16718" x="2652713" y="2054225"/>
          <p14:tracePt t="16734" x="2643188" y="2063750"/>
          <p14:tracePt t="16751" x="2636838" y="2070100"/>
          <p14:tracePt t="16768" x="2632075" y="2074863"/>
          <p14:tracePt t="16805" x="2625725" y="2074863"/>
          <p14:tracePt t="16906" x="2625725" y="2081213"/>
          <p14:tracePt t="16915" x="2643188" y="2097088"/>
          <p14:tracePt t="16926" x="2663825" y="2112963"/>
          <p14:tracePt t="16935" x="2686050" y="2128838"/>
          <p14:tracePt t="16951" x="2717800" y="2151063"/>
          <p14:tracePt t="16968" x="2762250" y="2189163"/>
          <p14:tracePt t="16985" x="2809875" y="2254250"/>
          <p14:tracePt t="17001" x="2836863" y="2308225"/>
          <p14:tracePt t="17018" x="2852738" y="2366963"/>
          <p14:tracePt t="17035" x="2874963" y="2420938"/>
          <p14:tracePt t="17052" x="2879725" y="2425700"/>
          <p14:tracePt t="17068" x="2897188" y="2452688"/>
          <p14:tracePt t="17085" x="2917825" y="2486025"/>
          <p14:tracePt t="17101" x="2924175" y="2508250"/>
          <p14:tracePt t="17118" x="2933700" y="2544763"/>
          <p14:tracePt t="17134" x="2933700" y="2593975"/>
          <p14:tracePt t="17151" x="2933700" y="2609850"/>
          <p14:tracePt t="17168" x="2933700" y="2632075"/>
          <p14:tracePt t="17184" x="2933700" y="2674938"/>
          <p14:tracePt t="17201" x="2933700" y="2690813"/>
          <p14:tracePt t="17218" x="2924175" y="2751138"/>
          <p14:tracePt t="17234" x="2901950" y="2816225"/>
          <p14:tracePt t="17251" x="2886075" y="2836863"/>
          <p14:tracePt t="17268" x="2805113" y="2897188"/>
          <p14:tracePt t="17284" x="2670175" y="2971800"/>
          <p14:tracePt t="17301" x="2616200" y="2987675"/>
          <p14:tracePt t="17318" x="2497138" y="3025775"/>
          <p14:tracePt t="17334" x="2436813" y="3025775"/>
          <p14:tracePt t="17351" x="2416175" y="3025775"/>
          <p14:tracePt t="17368" x="2382838" y="3025775"/>
          <p14:tracePt t="17384" x="2351088" y="3025775"/>
          <p14:tracePt t="17401" x="2281238" y="3025775"/>
          <p14:tracePt t="17418" x="2151063" y="3016250"/>
          <p14:tracePt t="17434" x="1973263" y="2987675"/>
          <p14:tracePt t="17451" x="1897063" y="2967038"/>
          <p14:tracePt t="17468" x="1827213" y="2917825"/>
          <p14:tracePt t="17484" x="1766888" y="2843213"/>
          <p14:tracePt t="17501" x="1728788" y="2771775"/>
          <p14:tracePt t="17518" x="1685925" y="2686050"/>
          <p14:tracePt t="17535" x="1663700" y="2616200"/>
          <p14:tracePt t="17551" x="1663700" y="2589213"/>
          <p14:tracePt t="17568" x="1670050" y="2544763"/>
          <p14:tracePt t="17585" x="1697038" y="2513013"/>
          <p14:tracePt t="17601" x="1719263" y="2490788"/>
          <p14:tracePt t="17618" x="1827213" y="2443163"/>
          <p14:tracePt t="17634" x="2027238" y="2393950"/>
          <p14:tracePt t="17651" x="2117725" y="2371725"/>
          <p14:tracePt t="17668" x="2443163" y="2324100"/>
          <p14:tracePt t="17684" x="2767013" y="2301875"/>
          <p14:tracePt t="17701" x="2870200" y="2301875"/>
          <p14:tracePt t="17718" x="3052763" y="2301875"/>
          <p14:tracePt t="17734" x="3167063" y="2339975"/>
          <p14:tracePt t="17751" x="3171825" y="2351088"/>
          <p14:tracePt t="17768" x="3178175" y="2378075"/>
          <p14:tracePt t="17785" x="3178175" y="2409825"/>
          <p14:tracePt t="17801" x="3178175" y="2432050"/>
          <p14:tracePt t="17818" x="3178175" y="2447925"/>
          <p14:tracePt t="17834" x="3178175" y="2452688"/>
          <p14:tracePt t="17868" x="3167063" y="2452688"/>
          <p14:tracePt t="17885" x="3155950" y="2459038"/>
          <p14:tracePt t="17901" x="3144838" y="2459038"/>
          <p14:tracePt t="17918" x="3133725" y="2459038"/>
          <p14:tracePt t="17965" x="3133725" y="2463800"/>
          <p14:tracePt t="17975" x="3198813" y="2486025"/>
          <p14:tracePt t="17985" x="3275013" y="2508250"/>
          <p14:tracePt t="18001" x="3324225" y="2535238"/>
          <p14:tracePt t="18018" x="3328988" y="2540000"/>
          <p14:tracePt t="18117" x="3328988" y="2544763"/>
          <p14:tracePt t="20431" x="3497263" y="2620963"/>
          <p14:tracePt t="20438" x="3609975" y="2609850"/>
          <p14:tracePt t="20451" x="3659188" y="2609850"/>
          <p14:tracePt t="20468" x="3771900" y="2609850"/>
          <p14:tracePt t="20484" x="3902075" y="2598738"/>
          <p14:tracePt t="20501" x="3967163" y="2598738"/>
          <p14:tracePt t="20518" x="4117975" y="2589213"/>
          <p14:tracePt t="20535" x="4302125" y="2562225"/>
          <p14:tracePt t="20568" x="4637088" y="2517775"/>
          <p14:tracePt t="20601" x="4911725" y="2508250"/>
          <p14:tracePt t="20635" x="5230813" y="2544763"/>
          <p14:tracePt t="20651" x="5273675" y="2566988"/>
          <p14:tracePt t="20668" x="5372100" y="2589213"/>
          <p14:tracePt t="20684" x="5453063" y="2605088"/>
          <p14:tracePt t="20701" x="5473700" y="2616200"/>
          <p14:tracePt t="20718" x="5527675" y="2636838"/>
          <p14:tracePt t="20734" x="5588000" y="2652713"/>
          <p14:tracePt t="20751" x="5641975" y="2659063"/>
          <p14:tracePt t="20768" x="5761038" y="2674938"/>
          <p14:tracePt t="20785" x="5880100" y="2706688"/>
          <p14:tracePt t="20801" x="5992813" y="2744788"/>
          <p14:tracePt t="20818" x="6176963" y="2798763"/>
          <p14:tracePt t="20835" x="6323013" y="2859088"/>
          <p14:tracePt t="20851" x="6426200" y="2897188"/>
          <p14:tracePt t="20868" x="6527800" y="2951163"/>
          <p14:tracePt t="20884" x="6604000" y="2994025"/>
          <p14:tracePt t="20901" x="6619875" y="3009900"/>
          <p14:tracePt t="20918" x="6630988" y="3032125"/>
          <p14:tracePt t="20935" x="6646863" y="3070225"/>
          <p14:tracePt t="20951" x="6653213" y="3079750"/>
          <p14:tracePt t="20968" x="6662738" y="3090863"/>
          <p14:tracePt t="20984" x="6673850" y="3106738"/>
          <p14:tracePt t="21001" x="6680200" y="3106738"/>
          <p14:tracePt t="21018" x="6684963" y="3117850"/>
          <p14:tracePt t="21035" x="6689725" y="3124200"/>
          <p14:tracePt t="21051" x="6696075" y="3133725"/>
          <p14:tracePt t="21068" x="6707188" y="3155950"/>
          <p14:tracePt t="21085" x="6711950" y="3171825"/>
          <p14:tracePt t="21101" x="6716713" y="3178175"/>
          <p14:tracePt t="21134" x="6716713" y="3182938"/>
          <p14:tracePt t="21155" x="6716713" y="3187700"/>
          <p14:tracePt t="21175" x="6716713" y="3194050"/>
          <p14:tracePt t="21195" x="6716713" y="3198813"/>
          <p14:tracePt t="21225" x="6716713" y="3205163"/>
          <p14:tracePt t="21487" x="6696075" y="3205163"/>
          <p14:tracePt t="21496" x="6657975" y="3205163"/>
          <p14:tracePt t="21505" x="6527800" y="3205163"/>
          <p14:tracePt t="21518" x="6469063" y="3205163"/>
          <p14:tracePt t="21534" x="6181725" y="3205163"/>
          <p14:tracePt t="21551" x="6107113" y="3205163"/>
          <p14:tracePt t="21568" x="5815013" y="3187700"/>
          <p14:tracePt t="21584" x="5641975" y="3187700"/>
          <p14:tracePt t="21601" x="5441950" y="3160713"/>
          <p14:tracePt t="21618" x="5264150" y="3144838"/>
          <p14:tracePt t="21634" x="4911725" y="3106738"/>
          <p14:tracePt t="21651" x="4821238" y="3101975"/>
          <p14:tracePt t="21668" x="4668838" y="3070225"/>
          <p14:tracePt t="21684" x="4533900" y="3052763"/>
          <p14:tracePt t="21701" x="4484688" y="3043238"/>
          <p14:tracePt t="21718" x="4387850" y="3016250"/>
          <p14:tracePt t="21734" x="4183063" y="2994025"/>
          <p14:tracePt t="21751" x="4122738" y="2994025"/>
          <p14:tracePt t="21768" x="3836988" y="2994025"/>
          <p14:tracePt t="21785" x="3659188" y="2987675"/>
          <p14:tracePt t="21801" x="3425825" y="2971800"/>
          <p14:tracePt t="21818" x="3236913" y="2960688"/>
          <p14:tracePt t="21834" x="2901950" y="2940050"/>
          <p14:tracePt t="21851" x="2816225" y="2928938"/>
          <p14:tracePt t="21868" x="2490788" y="2906713"/>
          <p14:tracePt t="21884" x="2205038" y="2879725"/>
          <p14:tracePt t="21901" x="2139950" y="2879725"/>
          <p14:tracePt t="21918" x="1993900" y="2863850"/>
          <p14:tracePt t="21934" x="1863725" y="2836863"/>
          <p14:tracePt t="21951" x="1836738" y="2825750"/>
          <p14:tracePt t="21968" x="1751013" y="2782888"/>
          <p14:tracePt t="21984" x="1674813" y="2755900"/>
          <p14:tracePt t="22001" x="1647825" y="2740025"/>
          <p14:tracePt t="22018" x="1562100" y="2701925"/>
          <p14:tracePt t="22034" x="1497013" y="2670175"/>
          <p14:tracePt t="22051" x="1481138" y="2663825"/>
          <p14:tracePt t="22068" x="1454150" y="2636838"/>
          <p14:tracePt t="22084" x="1431925" y="2616200"/>
          <p14:tracePt t="22101" x="1427163" y="2609850"/>
          <p14:tracePt t="22118" x="1416050" y="2598738"/>
          <p14:tracePt t="22134" x="1400175" y="2582863"/>
          <p14:tracePt t="22151" x="1382713" y="2562225"/>
          <p14:tracePt t="22168" x="1362075" y="2528888"/>
          <p14:tracePt t="22184" x="1335088" y="2501900"/>
          <p14:tracePt t="22201" x="1328738" y="2481263"/>
          <p14:tracePt t="22218" x="1308100" y="2447925"/>
          <p14:tracePt t="22234" x="1296988" y="2420938"/>
          <p14:tracePt t="22251" x="1296988" y="2409825"/>
          <p14:tracePt t="22268" x="1292225" y="2398713"/>
          <p14:tracePt t="22285" x="1285875" y="2382838"/>
          <p14:tracePt t="22301" x="1285875" y="2378075"/>
          <p14:tracePt t="22318" x="1285875" y="2371725"/>
          <p14:tracePt t="22334" x="1285875" y="2355850"/>
          <p14:tracePt t="22351" x="1285875" y="2351088"/>
          <p14:tracePt t="22368" x="1285875" y="2339975"/>
          <p14:tracePt t="22384" x="1281113" y="2317750"/>
          <p14:tracePt t="22401" x="1281113" y="2312988"/>
          <p14:tracePt t="22418" x="1274763" y="2308225"/>
          <p14:tracePt t="22434" x="1274763" y="2301875"/>
          <p14:tracePt t="22468" x="1274763" y="2297113"/>
          <p14:tracePt t="22485" x="1270000" y="2297113"/>
          <p14:tracePt t="22566" x="1319213" y="2281238"/>
          <p14:tracePt t="22575" x="1382713" y="2270125"/>
          <p14:tracePt t="22585" x="1497013" y="2259013"/>
          <p14:tracePt t="22601" x="1550988" y="2243138"/>
          <p14:tracePt t="22618" x="1697038" y="2205038"/>
          <p14:tracePt t="22634" x="1735138" y="2205038"/>
          <p14:tracePt t="22651" x="1755775" y="2205038"/>
          <p14:tracePt t="22668" x="1762125" y="2198688"/>
          <p14:tracePt t="22684" x="1773238" y="2198688"/>
          <p14:tracePt t="22701" x="1782763" y="2198688"/>
          <p14:tracePt t="22718" x="1800225" y="2198688"/>
          <p14:tracePt t="22734" x="1820863" y="2198688"/>
          <p14:tracePt t="22751" x="1854200" y="2198688"/>
          <p14:tracePt t="22768" x="1874838" y="2198688"/>
          <p14:tracePt t="22785" x="1917700" y="2198688"/>
          <p14:tracePt t="22801" x="1928813" y="2198688"/>
          <p14:tracePt t="22818" x="1946275" y="2193925"/>
          <p14:tracePt t="22835" x="1955800" y="2193925"/>
          <p14:tracePt t="22851" x="1962150" y="2189163"/>
          <p14:tracePt t="22868" x="1978025" y="2189163"/>
          <p14:tracePt t="22885" x="2009775" y="2182813"/>
          <p14:tracePt t="22901" x="2016125" y="2178050"/>
          <p14:tracePt t="22918" x="2043113" y="2178050"/>
          <p14:tracePt t="22934" x="2090738" y="2166938"/>
          <p14:tracePt t="22951" x="2112963" y="2162175"/>
          <p14:tracePt t="22968" x="2166938" y="2144713"/>
          <p14:tracePt t="22984" x="2216150" y="2139950"/>
          <p14:tracePt t="23001" x="2236788" y="2139950"/>
          <p14:tracePt t="23018" x="2270125" y="2139950"/>
          <p14:tracePt t="23035" x="2312988" y="2139950"/>
          <p14:tracePt t="23051" x="2328863" y="2139950"/>
          <p14:tracePt t="23068" x="2362200" y="2139950"/>
          <p14:tracePt t="23084" x="2389188" y="2139950"/>
          <p14:tracePt t="23101" x="2425700" y="2139950"/>
          <p14:tracePt t="23118" x="2490788" y="2139950"/>
          <p14:tracePt t="23134" x="2535238" y="2139950"/>
          <p14:tracePt t="23151" x="2562225" y="2139950"/>
          <p14:tracePt t="23168" x="2593975" y="2139950"/>
          <p14:tracePt t="23184" x="2609850" y="2139950"/>
          <p14:tracePt t="23201" x="2632075" y="2139950"/>
          <p14:tracePt t="23218" x="2647950" y="2139950"/>
          <p14:tracePt t="23234" x="2686050" y="2139950"/>
          <p14:tracePt t="23251" x="2728913" y="2135188"/>
          <p14:tracePt t="23268" x="2798763" y="2135188"/>
          <p14:tracePt t="23285" x="2863850" y="2135188"/>
          <p14:tracePt t="23301" x="2886075" y="2135188"/>
          <p14:tracePt t="23318" x="2928938" y="2139950"/>
          <p14:tracePt t="23334" x="2978150" y="2155825"/>
          <p14:tracePt t="23351" x="2989263" y="2155825"/>
          <p14:tracePt t="23368" x="3048000" y="2171700"/>
          <p14:tracePt t="23384" x="3117850" y="2178050"/>
          <p14:tracePt t="23401" x="3140075" y="2178050"/>
          <p14:tracePt t="23418" x="3187700" y="2178050"/>
          <p14:tracePt t="23434" x="3209925" y="2178050"/>
          <p14:tracePt t="23451" x="3221038" y="2178050"/>
          <p14:tracePt t="23468" x="3270250" y="2178050"/>
          <p14:tracePt t="23484" x="3340100" y="2178050"/>
          <p14:tracePt t="23501" x="3367088" y="2178050"/>
          <p14:tracePt t="23518" x="3432175" y="2178050"/>
          <p14:tracePt t="23535" x="3459163" y="2178050"/>
          <p14:tracePt t="23551" x="3479800" y="2178050"/>
          <p14:tracePt t="23568" x="3497263" y="2178050"/>
          <p14:tracePt t="23585" x="3513138" y="2178050"/>
          <p14:tracePt t="23601" x="3517900" y="2178050"/>
          <p14:tracePt t="23618" x="3529013" y="2178050"/>
          <p14:tracePt t="23634" x="3551238" y="2178050"/>
          <p14:tracePt t="23651" x="3571875" y="2178050"/>
          <p14:tracePt t="23668" x="3594100" y="2178050"/>
          <p14:tracePt t="23684" x="3621088" y="2178050"/>
          <p14:tracePt t="23701" x="3625850" y="2178050"/>
          <p14:tracePt t="23718" x="3636963" y="2178050"/>
          <p14:tracePt t="23734" x="3641725" y="2178050"/>
          <p14:tracePt t="23928" x="3641725" y="2171700"/>
          <p14:tracePt t="25037" x="3614738" y="2182813"/>
          <p14:tracePt t="25046" x="3582988" y="2198688"/>
          <p14:tracePt t="25055" x="3529013" y="2205038"/>
          <p14:tracePt t="25068" x="3479800" y="2216150"/>
          <p14:tracePt t="25084" x="3398838" y="2220913"/>
          <p14:tracePt t="25101" x="3360738" y="2220913"/>
          <p14:tracePt t="25118" x="3324225" y="2220913"/>
          <p14:tracePt t="25134" x="3286125" y="2216150"/>
          <p14:tracePt t="25168" x="3140075" y="2198688"/>
          <p14:tracePt t="25201" x="2906713" y="2178050"/>
          <p14:tracePt t="25204" x="2805113" y="2162175"/>
          <p14:tracePt t="25234" x="2717800" y="2144713"/>
          <p14:tracePt t="25251" x="2708275" y="2144713"/>
          <p14:tracePt t="25268" x="2679700" y="2135188"/>
          <p14:tracePt t="25285" x="2652713" y="2124075"/>
          <p14:tracePt t="25301" x="2643188" y="2124075"/>
          <p14:tracePt t="25318" x="2625725" y="2117725"/>
          <p14:tracePt t="25335" x="2620963" y="2101850"/>
          <p14:tracePt t="25351" x="2620963" y="2097088"/>
          <p14:tracePt t="25368" x="2625725" y="2081213"/>
          <p14:tracePt t="25384" x="2735263" y="2063750"/>
          <p14:tracePt t="25401" x="2836863" y="2054225"/>
          <p14:tracePt t="25418" x="3016250" y="2032000"/>
          <p14:tracePt t="25434" x="3090863" y="2032000"/>
          <p14:tracePt t="25451" x="3140075" y="2032000"/>
          <p14:tracePt t="25468" x="3187700" y="2036763"/>
          <p14:tracePt t="25484" x="3221038" y="2043113"/>
          <p14:tracePt t="25501" x="3236913" y="2043113"/>
          <p14:tracePt t="25518" x="3248025" y="2047875"/>
          <p14:tracePt t="25986" x="3248025" y="2058988"/>
          <p14:tracePt t="25996" x="3243263" y="2063750"/>
          <p14:tracePt t="26006" x="3243263" y="2070100"/>
          <p14:tracePt t="26018" x="3236913" y="2074863"/>
          <p14:tracePt t="26045" x="3232150" y="2081213"/>
          <p14:tracePt t="26065" x="3225800" y="2085975"/>
          <p14:tracePt t="26075" x="3221038" y="2090738"/>
          <p14:tracePt t="26085" x="3205163" y="2101850"/>
          <p14:tracePt t="26118" x="3167063" y="2128838"/>
          <p14:tracePt t="26151" x="3097213" y="2171700"/>
          <p14:tracePt t="26184" x="2906713" y="2232025"/>
          <p14:tracePt t="26201" x="2852738" y="2232025"/>
          <p14:tracePt t="26218" x="2713038" y="2236788"/>
          <p14:tracePt t="26235" x="2571750" y="2270125"/>
          <p14:tracePt t="26251" x="2517775" y="2274888"/>
          <p14:tracePt t="26268" x="2351088" y="2317750"/>
          <p14:tracePt t="26285" x="2182813" y="2344738"/>
          <p14:tracePt t="26301" x="2047875" y="2389188"/>
          <p14:tracePt t="26318" x="1804988" y="2470150"/>
          <p14:tracePt t="26334" x="1643063" y="2528888"/>
          <p14:tracePt t="26351" x="1528763" y="2571750"/>
          <p14:tracePt t="26368" x="1427163" y="2616200"/>
          <p14:tracePt t="26384" x="1328738" y="2663825"/>
          <p14:tracePt t="26401" x="1296988" y="2674938"/>
          <p14:tracePt t="26418" x="1285875" y="2701925"/>
          <p14:tracePt t="26434" x="1274763" y="2717800"/>
          <p14:tracePt t="26451" x="1270000" y="2724150"/>
          <p14:tracePt t="26468" x="1265238" y="2733675"/>
          <p14:tracePt t="26484" x="1254125" y="2740025"/>
          <p14:tracePt t="26501" x="1247775" y="2740025"/>
          <p14:tracePt t="26518" x="1243013" y="2744788"/>
          <p14:tracePt t="26535" x="1238250" y="2744788"/>
          <p14:tracePt t="26552" x="1231900" y="2744788"/>
          <p14:tracePt t="26604" x="1227138" y="2744788"/>
          <p14:tracePt t="26888" x="1227138" y="2751138"/>
          <p14:tracePt t="26927" x="1227138" y="2755900"/>
          <p14:tracePt t="26985" x="1231900" y="2755900"/>
          <p14:tracePt t="26995" x="1281113" y="2771775"/>
          <p14:tracePt t="27005" x="1335088" y="2782888"/>
          <p14:tracePt t="27035" x="1420813" y="2798763"/>
          <p14:tracePt t="27105" x="1427163" y="2798763"/>
          <p14:tracePt t="27146" x="1438275" y="2798763"/>
          <p14:tracePt t="27155" x="1481138" y="2767013"/>
          <p14:tracePt t="27165" x="1508125" y="2755900"/>
          <p14:tracePt t="27176" x="1589088" y="2728913"/>
          <p14:tracePt t="27185" x="1627188" y="2717800"/>
          <p14:tracePt t="27201" x="1681163" y="2713038"/>
          <p14:tracePt t="27218" x="1762125" y="2697163"/>
          <p14:tracePt t="27234" x="1831975" y="2697163"/>
          <p14:tracePt t="27251" x="1858963" y="2697163"/>
          <p14:tracePt t="27268" x="1946275" y="2697163"/>
          <p14:tracePt t="27284" x="2032000" y="2697163"/>
          <p14:tracePt t="27301" x="2070100" y="2697163"/>
          <p14:tracePt t="27318" x="2200275" y="2697163"/>
          <p14:tracePt t="27334" x="2312988" y="2697163"/>
          <p14:tracePt t="27351" x="2339975" y="2697163"/>
          <p14:tracePt t="27368" x="2409825" y="2697163"/>
          <p14:tracePt t="27384" x="2454275" y="2697163"/>
          <p14:tracePt t="27401" x="2470150" y="2686050"/>
          <p14:tracePt t="27418" x="2513013" y="2686050"/>
          <p14:tracePt t="27434" x="2555875" y="2674938"/>
          <p14:tracePt t="27451" x="2566988" y="2674938"/>
          <p14:tracePt t="27468" x="2578100" y="2674938"/>
          <p14:tracePt t="27484" x="2582863" y="2670175"/>
          <p14:tracePt t="27518" x="2593975" y="2670175"/>
          <p14:tracePt t="27534" x="2643188" y="2670175"/>
          <p14:tracePt t="27552" x="2690813" y="2670175"/>
          <p14:tracePt t="27568" x="2778125" y="2670175"/>
          <p14:tracePt t="27584" x="2820988" y="2663825"/>
          <p14:tracePt t="27601" x="2832100" y="2652713"/>
          <p14:tracePt t="27618" x="2852738" y="2647950"/>
          <p14:tracePt t="27634" x="2874963" y="2643188"/>
          <p14:tracePt t="27651" x="2886075" y="2636838"/>
          <p14:tracePt t="27668" x="2928938" y="2616200"/>
          <p14:tracePt t="27684" x="3005138" y="2609850"/>
          <p14:tracePt t="27701" x="3036888" y="2609850"/>
          <p14:tracePt t="27718" x="3086100" y="2598738"/>
          <p14:tracePt t="27734" x="3124200" y="2593975"/>
          <p14:tracePt t="27751" x="3128963" y="2593975"/>
          <p14:tracePt t="27768" x="3151188" y="2593975"/>
          <p14:tracePt t="27784" x="3209925" y="2593975"/>
          <p14:tracePt t="27802" x="3248025" y="2598738"/>
          <p14:tracePt t="27818" x="3394075" y="2625725"/>
          <p14:tracePt t="27834" x="3533775" y="2652713"/>
          <p14:tracePt t="27851" x="3578225" y="2663825"/>
          <p14:tracePt t="27868" x="3679825" y="2670175"/>
          <p14:tracePt t="27885" x="3713163" y="2670175"/>
          <p14:tracePt t="27901" x="3717925" y="2670175"/>
          <p14:tracePt t="27918" x="3744913" y="2670175"/>
          <p14:tracePt t="27934" x="3778250" y="2663825"/>
          <p14:tracePt t="27951" x="3805238" y="2659063"/>
          <p14:tracePt t="27968" x="3875088" y="2636838"/>
          <p14:tracePt t="27984" x="3906838" y="2636838"/>
          <p14:tracePt t="28001" x="3933825" y="2636838"/>
          <p14:tracePt t="28018" x="3960813" y="2636838"/>
          <p14:tracePt t="28035" x="3983038" y="2636838"/>
          <p14:tracePt t="28051" x="4010025" y="2643188"/>
          <p14:tracePt t="28068" x="4052888" y="2647950"/>
          <p14:tracePt t="28085" x="4122738" y="2659063"/>
          <p14:tracePt t="28101" x="4171950" y="2663825"/>
          <p14:tracePt t="28118" x="4221163" y="2663825"/>
          <p14:tracePt t="28135" x="4259263" y="2663825"/>
          <p14:tracePt t="28151" x="4268788" y="2663825"/>
          <p14:tracePt t="28168" x="4279900" y="2663825"/>
          <p14:tracePt t="28184" x="4291013" y="2670175"/>
          <p14:tracePt t="28201" x="4295775" y="2670175"/>
          <p14:tracePt t="28218" x="4318000" y="2674938"/>
          <p14:tracePt t="28234" x="4349750" y="2674938"/>
          <p14:tracePt t="28251" x="4360863" y="2674938"/>
          <p14:tracePt t="28268" x="4410075" y="2686050"/>
          <p14:tracePt t="28284" x="4437063" y="2690813"/>
          <p14:tracePt t="28301" x="4452938" y="2690813"/>
          <p14:tracePt t="28318" x="4468813" y="2697163"/>
          <p14:tracePt t="28334" x="4491038" y="2706688"/>
          <p14:tracePt t="28351" x="4495800" y="2713038"/>
          <p14:tracePt t="28368" x="4506913" y="2717800"/>
          <p14:tracePt t="28384" x="4513263" y="2724150"/>
          <p14:tracePt t="28401" x="4518025" y="2724150"/>
          <p14:tracePt t="29127" x="4513263" y="2728913"/>
          <p14:tracePt t="29137" x="4491038" y="2733675"/>
          <p14:tracePt t="29151" x="4464050" y="2740025"/>
          <p14:tracePt t="29168" x="4394200" y="2755900"/>
          <p14:tracePt t="29184" x="4383088" y="2755900"/>
          <p14:tracePt t="29201" x="4371975" y="2762250"/>
          <p14:tracePt t="29218" x="4367213" y="2762250"/>
          <p14:tracePt t="29348" x="4360863" y="2762250"/>
          <p14:tracePt t="30230" x="4360863" y="2767013"/>
          <p14:tracePt t="30238" x="4376738" y="2832100"/>
          <p14:tracePt t="30251" x="4394200" y="2859088"/>
          <p14:tracePt t="30268" x="4430713" y="2901950"/>
          <p14:tracePt t="30284" x="4457700" y="2928938"/>
          <p14:tracePt t="30301" x="4457700" y="2944813"/>
          <p14:tracePt t="30335" x="4464050" y="2955925"/>
          <p14:tracePt t="30415" x="4452938" y="2955925"/>
          <p14:tracePt t="30427" x="4448175" y="2955925"/>
          <p14:tracePt t="30436" x="4441825" y="2955925"/>
          <p14:tracePt t="31457" x="4437063" y="2960688"/>
          <p14:tracePt t="31465" x="4403725" y="2987675"/>
          <p14:tracePt t="31475" x="4340225" y="3036888"/>
          <p14:tracePt t="31484" x="4259263" y="3074988"/>
          <p14:tracePt t="31501" x="4176713" y="3128963"/>
          <p14:tracePt t="31518" x="4014788" y="3209925"/>
          <p14:tracePt t="31534" x="3956050" y="3241675"/>
          <p14:tracePt t="31568" x="3956050" y="3263900"/>
          <p14:tracePt t="31601" x="3886200" y="3328988"/>
          <p14:tracePt t="31634" x="3652838" y="3441700"/>
          <p14:tracePt t="31651" x="3632200" y="3448050"/>
          <p14:tracePt t="31668" x="3587750" y="3468688"/>
          <p14:tracePt t="31684" x="3578225" y="3475038"/>
          <p14:tracePt t="31701" x="3571875" y="3479800"/>
          <p14:tracePt t="31718" x="3551238" y="3506788"/>
          <p14:tracePt t="31734" x="3497263" y="3544888"/>
          <p14:tracePt t="31751" x="3463925" y="3571875"/>
          <p14:tracePt t="31768" x="3340100" y="3636963"/>
          <p14:tracePt t="31784" x="3221038" y="3686175"/>
          <p14:tracePt t="31801" x="3171825" y="3713163"/>
          <p14:tracePt t="31818" x="3074988" y="3771900"/>
          <p14:tracePt t="31834" x="2998788" y="3814763"/>
          <p14:tracePt t="31851" x="2967038" y="3836988"/>
          <p14:tracePt t="31868" x="2906713" y="3886200"/>
          <p14:tracePt t="31884" x="2852738" y="3913188"/>
          <p14:tracePt t="31901" x="2843213" y="3929063"/>
          <p14:tracePt t="31918" x="2789238" y="3956050"/>
          <p14:tracePt t="31934" x="2771775" y="3983038"/>
          <p14:tracePt t="31951" x="2755900" y="3987800"/>
          <p14:tracePt t="31968" x="2744788" y="3994150"/>
          <p14:tracePt t="31984" x="2744788" y="3998913"/>
          <p14:tracePt t="32018" x="2740025" y="4010025"/>
          <p14:tracePt t="32034" x="2735263" y="4025900"/>
          <p14:tracePt t="32052" x="2735263" y="4030663"/>
          <p14:tracePt t="32068" x="2735263" y="4037013"/>
          <p14:tracePt t="32084" x="2728913" y="4041775"/>
          <p14:tracePt t="32101" x="2728913" y="4048125"/>
          <p14:tracePt t="32117" x="2724150" y="4052888"/>
          <p14:tracePt t="32134" x="2713038" y="4075113"/>
          <p14:tracePt t="32151" x="2713038" y="4086225"/>
          <p14:tracePt t="32167" x="2701925" y="4106863"/>
          <p14:tracePt t="32184" x="2697163" y="4122738"/>
          <p14:tracePt t="32201" x="2697163" y="4129088"/>
          <p14:tracePt t="32218" x="2697163" y="4140200"/>
          <p14:tracePt t="32234" x="2690813" y="4160838"/>
          <p14:tracePt t="32251" x="2690813" y="4167188"/>
          <p14:tracePt t="32268" x="2690813" y="4176713"/>
          <p14:tracePt t="32285" x="2690813" y="4183063"/>
          <p14:tracePt t="32325" x="2690813" y="4187825"/>
          <p14:tracePt t="32376" x="2690813" y="4194175"/>
          <p14:tracePt t="32385" x="2697163" y="4194175"/>
          <p14:tracePt t="32406" x="2701925" y="4210050"/>
          <p14:tracePt t="32415" x="2708275" y="4210050"/>
          <p14:tracePt t="32427" x="2708275" y="4214813"/>
          <p14:tracePt t="32435" x="2708275" y="4221163"/>
          <p14:tracePt t="32451" x="2713038" y="4221163"/>
          <p14:tracePt t="32468" x="2713038" y="4225925"/>
          <p14:tracePt t="32716" x="2713038" y="4230688"/>
          <p14:tracePt t="32726" x="2717800" y="4230688"/>
          <p14:tracePt t="32738" x="2717800" y="4237038"/>
          <p14:tracePt t="32751" x="2724150" y="4237038"/>
          <p14:tracePt t="32768" x="2724150" y="4241800"/>
          <p14:tracePt t="32804" x="2728913" y="4241800"/>
          <p14:tracePt t="32844" x="2735263" y="4248150"/>
          <p14:tracePt t="32917" x="2740025" y="4252913"/>
          <p14:tracePt t="32936" x="2740025" y="4257675"/>
          <p14:tracePt t="32945" x="2744788" y="4257675"/>
          <p14:tracePt t="32955" x="2744788" y="4264025"/>
          <p14:tracePt t="33015" x="2751138" y="4264025"/>
          <p14:tracePt t="33025" x="2751138" y="4268788"/>
          <p14:tracePt t="33095" x="2751138" y="4275138"/>
          <p14:tracePt t="33105" x="2755900" y="4275138"/>
          <p14:tracePt t="33115" x="2755900" y="4279900"/>
          <p14:tracePt t="33215" x="2762250" y="4284663"/>
          <p14:tracePt t="33225" x="2762250" y="4291013"/>
          <p14:tracePt t="33235" x="2751138" y="4322763"/>
          <p14:tracePt t="33251" x="2701925" y="4414838"/>
          <p14:tracePt t="33268" x="2571750" y="4511675"/>
          <p14:tracePt t="33285" x="2447925" y="4594225"/>
          <p14:tracePt t="33302" x="2328863" y="4641850"/>
          <p14:tracePt t="33318" x="2193925" y="4691063"/>
          <p14:tracePt t="33335" x="2047875" y="4760913"/>
          <p14:tracePt t="33351" x="1982788" y="4776788"/>
          <p14:tracePt t="33368" x="1897063" y="4799013"/>
          <p14:tracePt t="33384" x="1793875" y="4799013"/>
          <p14:tracePt t="33401" x="1746250" y="4799013"/>
          <p14:tracePt t="33418" x="1604963" y="4803775"/>
          <p14:tracePt t="33435" x="1485900" y="4814888"/>
          <p14:tracePt t="33451" x="1465263" y="4819650"/>
          <p14:tracePt t="33468" x="1443038" y="4830763"/>
          <p14:tracePt t="33485" x="1438275" y="4837113"/>
          <p14:tracePt t="33505" x="1438275" y="4841875"/>
          <p14:tracePt t="33565" x="1438275" y="4848225"/>
          <p14:tracePt t="33575" x="1438275" y="4852988"/>
          <p14:tracePt t="33625" x="1443038" y="4852988"/>
          <p14:tracePt t="33678" x="1443038" y="4857750"/>
          <p14:tracePt t="33685" x="1443038" y="4864100"/>
          <p14:tracePt t="33696" x="1465263" y="4864100"/>
          <p14:tracePt t="33705" x="1524000" y="4841875"/>
          <p14:tracePt t="33718" x="1692275" y="4783138"/>
          <p14:tracePt t="33734" x="1816100" y="4733925"/>
          <p14:tracePt t="33751" x="1870075" y="4695825"/>
          <p14:tracePt t="33768" x="1924050" y="4675188"/>
          <p14:tracePt t="33785" x="2054225" y="4648200"/>
          <p14:tracePt t="33801" x="2117725" y="4637088"/>
          <p14:tracePt t="33818" x="2162175" y="4630738"/>
          <p14:tracePt t="33834" x="2178050" y="4630738"/>
          <p14:tracePt t="33851" x="2182813" y="4630738"/>
          <p14:tracePt t="33868" x="2200275" y="4652963"/>
          <p14:tracePt t="33884" x="2216150" y="4679950"/>
          <p14:tracePt t="33901" x="2220913" y="4684713"/>
          <p14:tracePt t="33918" x="2227263" y="4691063"/>
          <p14:tracePt t="35057" x="2227263" y="4695825"/>
          <p14:tracePt t="35136" x="2232025" y="4702175"/>
          <p14:tracePt t="35146" x="2236788" y="4702175"/>
          <p14:tracePt t="35155" x="2243138" y="4702175"/>
          <p14:tracePt t="35168" x="2290763" y="4684713"/>
          <p14:tracePt t="35184" x="2382838" y="4679950"/>
          <p14:tracePt t="35214" x="2382838" y="4675188"/>
          <p14:tracePt t="35224" x="2382838" y="4668838"/>
          <p14:tracePt t="35265" x="2382838" y="4664075"/>
          <p14:tracePt t="36747" x="2339975" y="4668838"/>
          <p14:tracePt t="36756" x="2259013" y="4711700"/>
          <p14:tracePt t="36768" x="2108200" y="4848225"/>
          <p14:tracePt t="36785" x="1854200" y="4960938"/>
          <p14:tracePt t="36818" x="1697038" y="5019675"/>
          <p14:tracePt t="36851" x="1643063" y="5037138"/>
          <p14:tracePt t="36884" x="1555750" y="5026025"/>
          <p14:tracePt t="36901" x="1454150" y="5014913"/>
          <p14:tracePt t="36918" x="1312863" y="5014913"/>
          <p14:tracePt t="36935" x="1150938" y="5014913"/>
          <p14:tracePt t="36951" x="1058863" y="5014913"/>
          <p14:tracePt t="36968" x="984250" y="5014913"/>
          <p14:tracePt t="36984" x="946150" y="5019675"/>
          <p14:tracePt t="37307" x="946150" y="5026025"/>
          <p14:tracePt t="37375" x="946150" y="5030788"/>
          <p14:tracePt t="37385" x="950913" y="5030788"/>
          <p14:tracePt t="37405" x="950913" y="5037138"/>
          <p14:tracePt t="37455" x="957263" y="5037138"/>
          <p14:tracePt t="37486" x="962025" y="5041900"/>
          <p14:tracePt t="37495" x="962025" y="5046663"/>
          <p14:tracePt t="37506" x="966788" y="5046663"/>
          <p14:tracePt t="37518" x="973138" y="5046663"/>
          <p14:tracePt t="37556" x="977900" y="5053013"/>
          <p14:tracePt t="37565" x="984250" y="5057775"/>
          <p14:tracePt t="37575" x="1054100" y="5057775"/>
          <p14:tracePt t="37584" x="1128713" y="5057775"/>
          <p14:tracePt t="37601" x="1204913" y="5057775"/>
          <p14:tracePt t="37618" x="1366838" y="5057775"/>
          <p14:tracePt t="37634" x="1681163" y="5057775"/>
          <p14:tracePt t="37651" x="1789113" y="5057775"/>
          <p14:tracePt t="37668" x="2117725" y="5037138"/>
          <p14:tracePt t="37684" x="2247900" y="5037138"/>
          <p14:tracePt t="37701" x="2270125" y="5030788"/>
          <p14:tracePt t="37718" x="2286000" y="5030788"/>
          <p14:tracePt t="37734" x="2308225" y="5030788"/>
          <p14:tracePt t="37751" x="2328863" y="5030788"/>
          <p14:tracePt t="37768" x="2416175" y="5030788"/>
          <p14:tracePt t="37784" x="2544763" y="5026025"/>
          <p14:tracePt t="37801" x="2582863" y="5026025"/>
          <p14:tracePt t="37818" x="2663825" y="5026025"/>
          <p14:tracePt t="37835" x="2674938" y="5019675"/>
          <p14:tracePt t="37851" x="2679700" y="5019675"/>
          <p14:tracePt t="37885" x="2701925" y="5014913"/>
          <p14:tracePt t="37901" x="2751138" y="5010150"/>
          <p14:tracePt t="37918" x="2809875" y="5010150"/>
          <p14:tracePt t="37934" x="2951163" y="4999038"/>
          <p14:tracePt t="37951" x="3043238" y="4999038"/>
          <p14:tracePt t="37968" x="3097213" y="4999038"/>
          <p14:tracePt t="37984" x="3133725" y="4983163"/>
          <p14:tracePt t="38001" x="3144838" y="4983163"/>
          <p14:tracePt t="38018" x="3171825" y="4976813"/>
          <p14:tracePt t="38034" x="3209925" y="4965700"/>
          <p14:tracePt t="38051" x="3243263" y="4956175"/>
          <p14:tracePt t="38068" x="3355975" y="4949825"/>
          <p14:tracePt t="38084" x="3475038" y="4938713"/>
          <p14:tracePt t="38101" x="3502025" y="4933950"/>
          <p14:tracePt t="38118" x="3598863" y="4922838"/>
          <p14:tracePt t="38134" x="3675063" y="4918075"/>
          <p14:tracePt t="38151" x="3695700" y="4918075"/>
          <p14:tracePt t="38168" x="3767138" y="4906963"/>
          <p14:tracePt t="38184" x="3825875" y="4902200"/>
          <p14:tracePt t="38201" x="3841750" y="4902200"/>
          <p14:tracePt t="38217" x="3852863" y="4902200"/>
          <p14:tracePt t="38297" x="3852863" y="4895850"/>
          <p14:tracePt t="38964" x="3852863" y="4891088"/>
          <p14:tracePt t="38974" x="3825875" y="4879975"/>
          <p14:tracePt t="38984" x="3713163" y="4848225"/>
          <p14:tracePt t="38994" x="3636963" y="4826000"/>
          <p14:tracePt t="39004" x="3556000" y="4814888"/>
          <p14:tracePt t="39017" x="3479800" y="4810125"/>
          <p14:tracePt t="39034" x="3328988" y="4810125"/>
          <p14:tracePt t="39051" x="3297238" y="4810125"/>
          <p14:tracePt t="39084" x="3214688" y="4787900"/>
          <p14:tracePt t="39118" x="3117850" y="4765675"/>
          <p14:tracePt t="39152" x="2944813" y="4745038"/>
          <p14:tracePt t="39168" x="2859088" y="4745038"/>
          <p14:tracePt t="39184" x="2816225" y="4738688"/>
          <p14:tracePt t="39266" x="2805113" y="4738688"/>
          <p14:tracePt t="39276" x="2794000" y="4738688"/>
          <p14:tracePt t="39287" x="2778125" y="4738688"/>
          <p14:tracePt t="39302" x="2762250" y="4738688"/>
          <p14:tracePt t="39318" x="2735263" y="4738688"/>
          <p14:tracePt t="39335" x="2717800" y="4738688"/>
          <p14:tracePt t="39351" x="2713038" y="4738688"/>
          <p14:tracePt t="39368" x="2708275" y="4738688"/>
          <p14:tracePt t="39624" x="2708275" y="4745038"/>
          <p14:tracePt t="39634" x="2708275" y="4749800"/>
          <p14:tracePt t="39644" x="2713038" y="4760913"/>
          <p14:tracePt t="39654" x="2717800" y="4760913"/>
          <p14:tracePt t="39887" x="2717800" y="4765675"/>
          <p14:tracePt t="39928" x="2728913" y="4765675"/>
          <p14:tracePt t="39936" x="2740025" y="4765675"/>
          <p14:tracePt t="39944" x="2771775" y="4765675"/>
          <p14:tracePt t="39954" x="2798763" y="4765675"/>
          <p14:tracePt t="39984" x="2994025" y="4765675"/>
          <p14:tracePt t="40018" x="3351213" y="4729163"/>
          <p14:tracePt t="40052" x="3621088" y="4668838"/>
          <p14:tracePt t="40068" x="3690938" y="4664075"/>
          <p14:tracePt t="40084" x="3717925" y="4664075"/>
          <p14:tracePt t="40117" x="3729038" y="4664075"/>
          <p14:tracePt t="40134" x="3751263" y="4664075"/>
          <p14:tracePt t="40151" x="3767138" y="4664075"/>
          <p14:tracePt t="40168" x="3798888" y="4668838"/>
          <p14:tracePt t="40184" x="3814763" y="4668838"/>
          <p14:tracePt t="40289" x="3821113" y="4668838"/>
          <p14:tracePt t="40297" x="3832225" y="4668838"/>
          <p14:tracePt t="40305" x="3841750" y="4668838"/>
          <p14:tracePt t="40318" x="3852863" y="4668838"/>
          <p14:tracePt t="40334" x="3863975" y="4668838"/>
          <p14:tracePt t="41288" x="3814763" y="4684713"/>
          <p14:tracePt t="41295" x="3744913" y="4711700"/>
          <p14:tracePt t="41304" x="3690938" y="4733925"/>
          <p14:tracePt t="41318" x="3598863" y="4760913"/>
          <p14:tracePt t="41334" x="3529013" y="4776788"/>
          <p14:tracePt t="41351" x="3475038" y="4792663"/>
          <p14:tracePt t="41368" x="3414713" y="4810125"/>
          <p14:tracePt t="41401" x="3221038" y="4848225"/>
          <p14:tracePt t="41434" x="2708275" y="4960938"/>
          <p14:tracePt t="41468" x="2328863" y="5046663"/>
          <p14:tracePt t="41484" x="2182813" y="5073650"/>
          <p14:tracePt t="41501" x="2128838" y="5095875"/>
          <p14:tracePt t="41518" x="2054225" y="5118100"/>
          <p14:tracePt t="41534" x="1962150" y="5133975"/>
          <p14:tracePt t="41551" x="1935163" y="5149850"/>
          <p14:tracePt t="41568" x="1836738" y="5165725"/>
          <p14:tracePt t="41584" x="1739900" y="5203825"/>
          <p14:tracePt t="41601" x="1728788" y="5210175"/>
          <p14:tracePt t="41618" x="1697038" y="5214938"/>
          <p14:tracePt t="41634" x="1685925" y="5219700"/>
          <p14:tracePt t="41651" x="1681163" y="5226050"/>
          <p14:tracePt t="41668" x="1647825" y="5230813"/>
          <p14:tracePt t="41684" x="1562100" y="5257800"/>
          <p14:tracePt t="41701" x="1519238" y="5273675"/>
          <p14:tracePt t="41718" x="1458913" y="5300663"/>
          <p14:tracePt t="41734" x="1443038" y="5311775"/>
          <p14:tracePt t="41907" x="1443038" y="5318125"/>
          <p14:tracePt t="41957" x="1443038" y="5322888"/>
          <p14:tracePt t="42007" x="1474788" y="5327650"/>
          <p14:tracePt t="42015" x="1566863" y="5338763"/>
          <p14:tracePt t="42024" x="1663700" y="5349875"/>
          <p14:tracePt t="42034" x="1836738" y="5349875"/>
          <p14:tracePt t="42051" x="1924050" y="5349875"/>
          <p14:tracePt t="42068" x="2209800" y="5334000"/>
          <p14:tracePt t="42084" x="2362200" y="5322888"/>
          <p14:tracePt t="42101" x="2393950" y="5318125"/>
          <p14:tracePt t="42117" x="2432050" y="5307013"/>
          <p14:tracePt t="42134" x="2474913" y="5300663"/>
          <p14:tracePt t="42151" x="2528888" y="5291138"/>
          <p14:tracePt t="42168" x="2620963" y="5291138"/>
          <p14:tracePt t="42184" x="2701925" y="5284788"/>
          <p14:tracePt t="42201" x="2767013" y="5273675"/>
          <p14:tracePt t="42217" x="2825750" y="5268913"/>
          <p14:tracePt t="42234" x="2852738" y="5253038"/>
          <p14:tracePt t="42251" x="2859088" y="5246688"/>
          <p14:tracePt t="42268" x="2863850" y="5246688"/>
          <p14:tracePt t="42284" x="2863850" y="5241925"/>
          <p14:tracePt t="42336" x="2863850" y="5237163"/>
          <p14:tracePt t="42405" x="2870200" y="5237163"/>
          <p14:tracePt t="43009" x="2874963" y="5246688"/>
          <p14:tracePt t="43016" x="2879725" y="5253038"/>
          <p14:tracePt t="43024" x="2886075" y="5257800"/>
          <p14:tracePt t="43035" x="2890838" y="5257800"/>
          <p14:tracePt t="43051" x="2924175" y="5257800"/>
          <p14:tracePt t="43067" x="3270250" y="5237163"/>
          <p14:tracePt t="43084" x="3648075" y="5226050"/>
          <p14:tracePt t="43101" x="3713163" y="5226050"/>
          <p14:tracePt t="43134" x="3767138" y="5226050"/>
          <p14:tracePt t="43168" x="3767138" y="5219700"/>
          <p14:tracePt t="43307" x="3771900" y="5214938"/>
          <p14:tracePt t="43318" x="3805238" y="5192713"/>
          <p14:tracePt t="43325" x="3922713" y="5149850"/>
          <p14:tracePt t="43335" x="4068763" y="5106988"/>
          <p14:tracePt t="43351" x="4171950" y="5064125"/>
          <p14:tracePt t="43368" x="4506913" y="4902200"/>
          <p14:tracePt t="43384" x="4895850" y="4625975"/>
          <p14:tracePt t="43401" x="4992688" y="4556125"/>
          <p14:tracePt t="43417" x="5129213" y="4464050"/>
          <p14:tracePt t="43434" x="5165725" y="4430713"/>
          <p14:tracePt t="43451" x="5172075" y="4430713"/>
          <p14:tracePt t="43467" x="5176838" y="4430713"/>
          <p14:tracePt t="43484" x="5183188" y="4425950"/>
          <p14:tracePt t="43595" x="5183188" y="4421188"/>
          <p14:tracePt t="47999" x="5522913" y="5507038"/>
          <p14:tracePt t="48006" x="5538788" y="5538788"/>
          <p14:tracePt t="48018" x="5545138" y="5549900"/>
          <p14:tracePt t="48035" x="5561013" y="5561013"/>
          <p14:tracePt t="48074" x="5565775" y="5561013"/>
          <p14:tracePt t="48125" x="5576888" y="5561013"/>
          <p14:tracePt t="48135" x="5603875" y="5561013"/>
          <p14:tracePt t="48146" x="5626100" y="5561013"/>
          <p14:tracePt t="48168" x="5680075" y="5554663"/>
          <p14:tracePt t="48201" x="5707063" y="5538788"/>
          <p14:tracePt t="48218" x="5711825" y="5538788"/>
          <p14:tracePt t="48234" x="5722938" y="5534025"/>
          <p14:tracePt t="48251" x="5749925" y="5534025"/>
          <p14:tracePt t="48268" x="5815013" y="5534025"/>
          <p14:tracePt t="48284" x="5895975" y="5534025"/>
          <p14:tracePt t="48301" x="5961063" y="5534025"/>
          <p14:tracePt t="48318" x="6073775" y="5534025"/>
          <p14:tracePt t="48334" x="6262688" y="5534025"/>
          <p14:tracePt t="48351" x="6388100" y="5534025"/>
          <p14:tracePt t="48368" x="6480175" y="5534025"/>
          <p14:tracePt t="48384" x="6561138" y="5561013"/>
          <p14:tracePt t="48401" x="6608763" y="5588000"/>
          <p14:tracePt t="48418" x="6662738" y="5630863"/>
          <p14:tracePt t="48434" x="6684963" y="5668963"/>
          <p14:tracePt t="48451" x="6684963" y="5680075"/>
          <p14:tracePt t="48468" x="6684963" y="5711825"/>
          <p14:tracePt t="48484" x="6680200" y="5734050"/>
          <p14:tracePt t="48501" x="6669088" y="5749925"/>
          <p14:tracePt t="48518" x="6626225" y="5788025"/>
          <p14:tracePt t="48534" x="6500813" y="5830888"/>
          <p14:tracePt t="48551" x="6435725" y="5842000"/>
          <p14:tracePt t="48568" x="6246813" y="5853113"/>
          <p14:tracePt t="48585" x="6069013" y="5815013"/>
          <p14:tracePt t="48601" x="5988050" y="5788025"/>
          <p14:tracePt t="48618" x="5799138" y="5680075"/>
          <p14:tracePt t="48635" x="5684838" y="5592763"/>
          <p14:tracePt t="48651" x="5653088" y="5576888"/>
          <p14:tracePt t="48668" x="5646738" y="5527675"/>
          <p14:tracePt t="48684" x="5646738" y="5480050"/>
          <p14:tracePt t="48701" x="5680075" y="5414963"/>
          <p14:tracePt t="48718" x="5792788" y="5318125"/>
          <p14:tracePt t="48734" x="5938838" y="5257800"/>
          <p14:tracePt t="48751" x="6122988" y="5219700"/>
          <p14:tracePt t="48768" x="6419850" y="5187950"/>
          <p14:tracePt t="48784" x="6707188" y="5176838"/>
          <p14:tracePt t="48802" x="6880225" y="5176838"/>
          <p14:tracePt t="48818" x="7069138" y="5183188"/>
          <p14:tracePt t="48834" x="7289800" y="5214938"/>
          <p14:tracePt t="48851" x="7415213" y="5241925"/>
          <p14:tracePt t="48868" x="7527925" y="5300663"/>
          <p14:tracePt t="48884" x="7620000" y="5372100"/>
          <p14:tracePt t="48901" x="7631113" y="5392738"/>
          <p14:tracePt t="48918" x="7642225" y="5430838"/>
          <p14:tracePt t="48934" x="7635875" y="5473700"/>
          <p14:tracePt t="48951" x="7624763" y="5491163"/>
          <p14:tracePt t="48968" x="7597775" y="5534025"/>
          <p14:tracePt t="48984" x="7577138" y="5545138"/>
          <p14:tracePt t="49001" x="7577138" y="5549900"/>
          <p14:tracePt t="49868" x="7570788" y="5549900"/>
          <p14:tracePt t="49890" x="7566025" y="5549900"/>
          <p14:tracePt t="49955" x="7559675" y="5549900"/>
          <p14:tracePt t="49975" x="7554913" y="5549900"/>
          <p14:tracePt t="49985" x="7523163" y="5549900"/>
          <p14:tracePt t="49995" x="7377113" y="5522913"/>
          <p14:tracePt t="50018" x="6750050" y="5495925"/>
          <p14:tracePt t="50052" x="6226175" y="5500688"/>
          <p14:tracePt t="50068" x="5988050" y="5511800"/>
          <p14:tracePt t="50084" x="5891213" y="5527675"/>
          <p14:tracePt t="50101" x="5815013" y="5538788"/>
          <p14:tracePt t="50118" x="5684838" y="5554663"/>
          <p14:tracePt t="50135" x="5356225" y="5576888"/>
          <p14:tracePt t="50151" x="5010150" y="5610225"/>
          <p14:tracePt t="50168" x="4479925" y="5637213"/>
          <p14:tracePt t="50184" x="3675063" y="5691188"/>
          <p14:tracePt t="50201" x="3286125" y="5707063"/>
          <p14:tracePt t="50218" x="2897188" y="5734050"/>
          <p14:tracePt t="50234" x="2717800" y="5738813"/>
          <p14:tracePt t="50251" x="2690813" y="5738813"/>
          <p14:tracePt t="50268" x="2598738" y="5749925"/>
          <p14:tracePt t="50284" x="2432050" y="5788025"/>
          <p14:tracePt t="50302" x="2328863" y="5803900"/>
          <p14:tracePt t="50318" x="1881188" y="5927725"/>
          <p14:tracePt t="50334" x="1746250" y="5954713"/>
          <p14:tracePt t="50351" x="1724025" y="5965825"/>
          <p14:tracePt t="50368" x="1708150" y="5972175"/>
          <p14:tracePt t="50401" x="1701800" y="5972175"/>
          <p14:tracePt t="50418" x="1636713" y="5999163"/>
          <p14:tracePt t="50434" x="1550988" y="6042025"/>
          <p14:tracePt t="50451" x="1539875" y="6046788"/>
          <p14:tracePt t="50468" x="1501775" y="6084888"/>
          <p14:tracePt t="50484" x="1497013" y="6111875"/>
          <p14:tracePt t="50501" x="1497013" y="6122988"/>
          <p14:tracePt t="50518" x="1497013" y="6154738"/>
          <p14:tracePt t="50534" x="1512888" y="6181725"/>
          <p14:tracePt t="50551" x="1524000" y="6192838"/>
          <p14:tracePt t="50568" x="1535113" y="6215063"/>
          <p14:tracePt t="50584" x="1550988" y="6230938"/>
          <p14:tracePt t="50601" x="1566863" y="6235700"/>
          <p14:tracePt t="50617" x="1582738" y="6246813"/>
          <p14:tracePt t="50634" x="1589088" y="6246813"/>
          <p14:tracePt t="50651" x="1593850" y="6246813"/>
          <p14:tracePt t="50667" x="1604963" y="6253163"/>
          <p14:tracePt t="50684" x="1620838" y="6253163"/>
          <p14:tracePt t="50701" x="1636713" y="6253163"/>
          <p14:tracePt t="50717" x="1674813" y="6257925"/>
          <p14:tracePt t="50734" x="1708150" y="6257925"/>
          <p14:tracePt t="50751" x="1728788" y="6269038"/>
          <p14:tracePt t="50768" x="1762125" y="6273800"/>
          <p14:tracePt t="50784" x="1816100" y="6280150"/>
          <p14:tracePt t="50801" x="1831975" y="6280150"/>
          <p14:tracePt t="50818" x="1890713" y="6280150"/>
          <p14:tracePt t="50834" x="1955800" y="6280150"/>
          <p14:tracePt t="50851" x="1982788" y="6280150"/>
          <p14:tracePt t="50868" x="2054225" y="6280150"/>
          <p14:tracePt t="50884" x="2117725" y="6262688"/>
          <p14:tracePt t="50901" x="2151063" y="6262688"/>
          <p14:tracePt t="50917" x="2263775" y="6246813"/>
          <p14:tracePt t="50934" x="2393950" y="6226175"/>
          <p14:tracePt t="50951" x="2432050" y="6226175"/>
          <p14:tracePt t="50968" x="2481263" y="6226175"/>
          <p14:tracePt t="50984" x="2501900" y="6226175"/>
          <p14:tracePt t="51001" x="2513013" y="6226175"/>
          <p14:tracePt t="51017" x="2535238" y="6230938"/>
          <p14:tracePt t="51034" x="2555875" y="6235700"/>
          <p14:tracePt t="51051" x="2571750" y="6235700"/>
          <p14:tracePt t="51068" x="2605088" y="6242050"/>
          <p14:tracePt t="51084" x="2652713" y="6242050"/>
          <p14:tracePt t="51101" x="2690813" y="6242050"/>
          <p14:tracePt t="51117" x="2724150" y="6242050"/>
          <p14:tracePt t="51134" x="2767013" y="6242050"/>
          <p14:tracePt t="51151" x="2778125" y="6242050"/>
          <p14:tracePt t="51167" x="2809875" y="6242050"/>
          <p14:tracePt t="51184" x="2843213" y="6230938"/>
          <p14:tracePt t="51201" x="2859088" y="6226175"/>
          <p14:tracePt t="51217" x="2890838" y="6219825"/>
          <p14:tracePt t="51234" x="2897188" y="6219825"/>
          <p14:tracePt t="51268" x="2897188" y="6215063"/>
          <p14:tracePt t="51284" x="2901950" y="6215063"/>
          <p14:tracePt t="51301" x="2913063" y="6215063"/>
          <p14:tracePt t="51318" x="2944813" y="6215063"/>
          <p14:tracePt t="51334" x="2960688" y="6215063"/>
          <p14:tracePt t="51351" x="2971800" y="6215063"/>
          <p14:tracePt t="51367" x="2978150" y="6215063"/>
          <p14:tracePt t="51384" x="2982913" y="6215063"/>
          <p14:tracePt t="51401" x="2994025" y="6215063"/>
          <p14:tracePt t="51418" x="3074988" y="6203950"/>
          <p14:tracePt t="51434" x="3155950" y="6188075"/>
          <p14:tracePt t="51451" x="3221038" y="6181725"/>
          <p14:tracePt t="51467" x="3313113" y="6165850"/>
          <p14:tracePt t="51484" x="3355975" y="6165850"/>
          <p14:tracePt t="51501" x="3367088" y="6165850"/>
          <p14:tracePt t="52077" x="3360738" y="6165850"/>
          <p14:tracePt t="52105" x="3355975" y="6165850"/>
          <p14:tracePt t="52114" x="3279775" y="6165850"/>
          <p14:tracePt t="52125" x="3178175" y="6176963"/>
          <p14:tracePt t="52135" x="3036888" y="6188075"/>
          <p14:tracePt t="52151" x="2960688" y="6199188"/>
          <p14:tracePt t="52168" x="2778125" y="6246813"/>
          <p14:tracePt t="52201" x="2659063" y="6280150"/>
          <p14:tracePt t="52203" x="2652713" y="6280150"/>
          <p14:tracePt t="52234" x="2625725" y="6289675"/>
          <p14:tracePt t="52267" x="2562225" y="6307138"/>
          <p14:tracePt t="52284" x="2528888" y="6311900"/>
          <p14:tracePt t="52301" x="2524125" y="6316663"/>
          <p14:tracePt t="52318" x="2517775" y="6316663"/>
          <p14:tracePt t="52334" x="2513013" y="6316663"/>
          <p14:tracePt t="52367" x="2508250" y="6316663"/>
          <p14:tracePt t="52384" x="2463800" y="6296025"/>
          <p14:tracePt t="52401" x="2443163" y="6284913"/>
          <p14:tracePt t="52417" x="2409825" y="6269038"/>
          <p14:tracePt t="52434" x="2398713" y="6262688"/>
          <p14:tracePt t="52796" x="2420938" y="6262688"/>
          <p14:tracePt t="52805" x="2474913" y="6262688"/>
          <p14:tracePt t="52814" x="2616200" y="6262688"/>
          <p14:tracePt t="52824" x="2701925" y="6262688"/>
          <p14:tracePt t="52834" x="2778125" y="6262688"/>
          <p14:tracePt t="52851" x="2901950" y="6269038"/>
          <p14:tracePt t="52868" x="3021013" y="6269038"/>
          <p14:tracePt t="52901" x="3151188" y="6269038"/>
          <p14:tracePt t="52934" x="3306763" y="6262688"/>
          <p14:tracePt t="52967" x="3560763" y="6257925"/>
          <p14:tracePt t="52984" x="3751263" y="6246813"/>
          <p14:tracePt t="53001" x="3778250" y="6246813"/>
          <p14:tracePt t="53017" x="3805238" y="6246813"/>
          <p14:tracePt t="53034" x="3821113" y="6246813"/>
          <p14:tracePt t="53051" x="3832225" y="6246813"/>
          <p14:tracePt t="53068" x="3906838" y="6208713"/>
          <p14:tracePt t="53084" x="3983038" y="6138863"/>
          <p14:tracePt t="53101" x="4014788" y="6116638"/>
          <p14:tracePt t="53117" x="4068763" y="6035675"/>
          <p14:tracePt t="53134" x="4075113" y="5988050"/>
          <p14:tracePt t="53151" x="4075113" y="5965825"/>
          <p14:tracePt t="53167" x="4064000" y="5945188"/>
          <p14:tracePt t="53184" x="4021138" y="5900738"/>
          <p14:tracePt t="53201" x="3998913" y="5891213"/>
          <p14:tracePt t="53217" x="3944938" y="5853113"/>
          <p14:tracePt t="53234" x="3886200" y="5830888"/>
          <p14:tracePt t="53251" x="3814763" y="5803900"/>
          <p14:tracePt t="53267" x="3695700" y="5765800"/>
          <p14:tracePt t="53284" x="3594100" y="5754688"/>
          <p14:tracePt t="53301" x="3513138" y="5754688"/>
          <p14:tracePt t="53318" x="3398838" y="5754688"/>
          <p14:tracePt t="53334" x="3248025" y="5772150"/>
          <p14:tracePt t="53351" x="3155950" y="5792788"/>
          <p14:tracePt t="53367" x="3048000" y="5808663"/>
          <p14:tracePt t="53384" x="2944813" y="5826125"/>
          <p14:tracePt t="53401" x="2890838" y="5835650"/>
          <p14:tracePt t="53417" x="2820988" y="5853113"/>
          <p14:tracePt t="53434" x="2735263" y="5884863"/>
          <p14:tracePt t="53451" x="2690813" y="5891213"/>
          <p14:tracePt t="53467" x="2605088" y="5934075"/>
          <p14:tracePt t="53484" x="2540000" y="5965825"/>
          <p14:tracePt t="53501" x="2528888" y="5981700"/>
          <p14:tracePt t="53517" x="2490788" y="6008688"/>
          <p14:tracePt t="53534" x="2447925" y="6062663"/>
          <p14:tracePt t="53551" x="2432050" y="6084888"/>
          <p14:tracePt t="53567" x="2393950" y="6145213"/>
          <p14:tracePt t="53584" x="2389188" y="6188075"/>
          <p14:tracePt t="53601" x="2382838" y="6208713"/>
          <p14:tracePt t="53617" x="2382838" y="6257925"/>
          <p14:tracePt t="53634" x="2409825" y="6307138"/>
          <p14:tracePt t="53651" x="2425700" y="6327775"/>
          <p14:tracePt t="53667" x="2474913" y="6376988"/>
          <p14:tracePt t="53684" x="2535238" y="6415088"/>
          <p14:tracePt t="53701" x="2589213" y="6430963"/>
          <p14:tracePt t="53717" x="2686050" y="6442075"/>
          <p14:tracePt t="53734" x="2789238" y="6442075"/>
          <p14:tracePt t="53751" x="2874963" y="6442075"/>
          <p14:tracePt t="53767" x="3032125" y="6426200"/>
          <p14:tracePt t="53784" x="3090863" y="6408738"/>
          <p14:tracePt t="53801" x="3124200" y="6403975"/>
          <p14:tracePt t="53818" x="3128963" y="6399213"/>
          <p14:tracePt t="54785" x="3133725" y="6399213"/>
          <p14:tracePt t="54795" x="3151188" y="6399213"/>
          <p14:tracePt t="54804" x="3155950" y="6399213"/>
          <p14:tracePt t="54817" x="3151188" y="6192838"/>
          <p14:tracePt t="54834" x="2994025" y="5365750"/>
          <p14:tracePt t="54851" x="2928938" y="5037138"/>
          <p14:tracePt t="54868" x="2697163" y="3902075"/>
          <p14:tracePt t="54884" x="2562225" y="3414713"/>
          <p14:tracePt t="54918" x="2317750" y="2717800"/>
          <p14:tracePt t="54951" x="2243138" y="2524125"/>
          <p14:tracePt t="54984" x="2281238" y="2463800"/>
          <p14:tracePt t="55001" x="2301875" y="2447925"/>
          <p14:tracePt t="55017" x="2405063" y="2378075"/>
          <p14:tracePt t="55034" x="2508250" y="2312988"/>
          <p14:tracePt t="55051" x="2528888" y="2301875"/>
          <p14:tracePt t="55068" x="2555875" y="2270125"/>
          <p14:tracePt t="55115" x="2562225" y="2263775"/>
          <p14:tracePt t="55125" x="2571750" y="2243138"/>
          <p14:tracePt t="55135" x="2582863" y="2220913"/>
          <p14:tracePt t="55151" x="2589213" y="2198688"/>
          <p14:tracePt t="55167" x="2589213" y="2162175"/>
          <p14:tracePt t="55184" x="2578100" y="2151063"/>
          <p14:tracePt t="55201" x="2571750" y="2144713"/>
          <p14:tracePt t="55217" x="2524125" y="2162175"/>
          <p14:tracePt t="55234" x="2474913" y="2216150"/>
          <p14:tracePt t="55251" x="2443163" y="2263775"/>
          <p14:tracePt t="55267" x="2378075" y="2351088"/>
          <p14:tracePt t="55284" x="2351088" y="2393950"/>
          <p14:tracePt t="55302" x="2317750" y="2416175"/>
          <p14:tracePt t="55318" x="2297113" y="2452688"/>
          <p14:tracePt t="55334" x="2290763" y="2463800"/>
          <p14:tracePt t="55367" x="2290763" y="2470150"/>
          <p14:tracePt t="55405" x="2324100" y="2470150"/>
          <p14:tracePt t="55415" x="2436813" y="2470150"/>
          <p14:tracePt t="55425" x="2663825" y="2470150"/>
          <p14:tracePt t="55435" x="2778125" y="2470150"/>
          <p14:tracePt t="55451" x="2870200" y="2481263"/>
          <p14:tracePt t="55467" x="2955925" y="2486025"/>
          <p14:tracePt t="55501" x="2940050" y="2490788"/>
          <p14:tracePt t="55517" x="2794000" y="2501900"/>
          <p14:tracePt t="55534" x="2517775" y="2524125"/>
          <p14:tracePt t="55552" x="2420938" y="2524125"/>
          <p14:tracePt t="55568" x="2254250" y="2535238"/>
          <p14:tracePt t="55584" x="2247900" y="2540000"/>
          <p14:tracePt t="55617" x="2247900" y="2544763"/>
          <p14:tracePt t="55634" x="2259013" y="2566988"/>
          <p14:tracePt t="55651" x="2270125" y="2582863"/>
          <p14:tracePt t="55667" x="2398713" y="2605088"/>
          <p14:tracePt t="55684" x="2566988" y="2616200"/>
          <p14:tracePt t="55701" x="2616200" y="2616200"/>
          <p14:tracePt t="55718" x="2663825" y="2616200"/>
          <p14:tracePt t="55734" x="2670175" y="2620963"/>
          <p14:tracePt t="55751" x="2674938" y="2625725"/>
          <p14:tracePt t="55768" x="2679700" y="2636838"/>
          <p14:tracePt t="55784" x="2679700" y="2643188"/>
          <p14:tracePt t="55801" x="2670175" y="2647950"/>
          <p14:tracePt t="55818" x="2609850" y="2659063"/>
          <p14:tracePt t="55834" x="2490788" y="2659063"/>
          <p14:tracePt t="55851" x="2454275" y="2659063"/>
          <p14:tracePt t="55867" x="2447925" y="2659063"/>
          <p14:tracePt t="55901" x="2459038" y="2659063"/>
          <p14:tracePt t="55917" x="2670175" y="2659063"/>
          <p14:tracePt t="55934" x="2994025" y="2659063"/>
          <p14:tracePt t="55951" x="3070225" y="2670175"/>
          <p14:tracePt t="55967" x="3128963" y="2690813"/>
          <p14:tracePt t="55984" x="3117850" y="2713038"/>
          <p14:tracePt t="56001" x="3079750" y="2728913"/>
          <p14:tracePt t="56017" x="2917825" y="2778125"/>
          <p14:tracePt t="56034" x="2798763" y="2825750"/>
          <p14:tracePt t="56051" x="2771775" y="2859088"/>
          <p14:tracePt t="56068" x="2744788" y="3016250"/>
          <p14:tracePt t="56084" x="2859088" y="3459163"/>
          <p14:tracePt t="56101" x="2944813" y="3695700"/>
          <p14:tracePt t="56117" x="3151188" y="4414838"/>
          <p14:tracePt t="56134" x="3313113" y="5053013"/>
          <p14:tracePt t="56151" x="3333750" y="5183188"/>
          <p14:tracePt t="56167" x="3344863" y="5392738"/>
          <p14:tracePt t="56184" x="3344863" y="5419725"/>
          <p14:tracePt t="56205" x="3344863" y="5426075"/>
          <p14:tracePt t="56217" x="3340100" y="5426075"/>
          <p14:tracePt t="56234" x="3328988" y="5430838"/>
          <p14:tracePt t="56251" x="3263900" y="5446713"/>
          <p14:tracePt t="56267" x="3025775" y="5500688"/>
          <p14:tracePt t="56284" x="2870200" y="5538788"/>
          <p14:tracePt t="56301" x="2740025" y="5572125"/>
          <p14:tracePt t="56318" x="2605088" y="5619750"/>
          <p14:tracePt t="56334" x="2513013" y="5684838"/>
          <p14:tracePt t="56351" x="2481263" y="5722938"/>
          <p14:tracePt t="56367" x="2474913" y="5749925"/>
          <p14:tracePt t="56384" x="2486025" y="5781675"/>
          <p14:tracePt t="56401" x="2508250" y="5799138"/>
          <p14:tracePt t="56417" x="2578100" y="5846763"/>
          <p14:tracePt t="56434" x="2674938" y="5900738"/>
          <p14:tracePt t="56451" x="2708275" y="5918200"/>
          <p14:tracePt t="56467" x="2762250" y="5954713"/>
          <p14:tracePt t="56484" x="2767013" y="5988050"/>
          <p14:tracePt t="56501" x="2767013" y="5992813"/>
          <p14:tracePt t="56518" x="2751138" y="6026150"/>
          <p14:tracePt t="56534" x="2713038" y="6062663"/>
          <p14:tracePt t="56551" x="2690813" y="6073775"/>
          <p14:tracePt t="56568" x="2625725" y="6122988"/>
          <p14:tracePt t="56584" x="2555875" y="6138863"/>
          <p14:tracePt t="56601" x="2544763" y="6145213"/>
          <p14:tracePt t="56617" x="2528888" y="6149975"/>
          <p14:tracePt t="56685" x="2555875" y="6161088"/>
          <p14:tracePt t="56694" x="2593975" y="6165850"/>
          <p14:tracePt t="56705" x="2609850" y="6176963"/>
          <p14:tracePt t="56718" x="2620963" y="6181725"/>
          <p14:tracePt t="56734" x="2636838" y="6188075"/>
          <p14:tracePt t="56751" x="2652713" y="6192838"/>
          <p14:tracePt t="56767" x="2674938" y="6203950"/>
          <p14:tracePt t="56785" x="2679700" y="6208713"/>
          <p14:tracePt t="56801" x="2686050" y="6208713"/>
          <p14:tracePt t="56818" x="2679700" y="6226175"/>
          <p14:tracePt t="56834" x="2605088" y="6246813"/>
          <p14:tracePt t="56851" x="2535238" y="6269038"/>
          <p14:tracePt t="56867" x="2470150" y="6273800"/>
          <p14:tracePt t="56884" x="2454275" y="6273800"/>
          <p14:tracePt t="56977" x="2474913" y="6273800"/>
          <p14:tracePt t="56989" x="2609850" y="6269038"/>
          <p14:tracePt t="56995" x="2724150" y="6269038"/>
          <p14:tracePt t="57004" x="2897188" y="6257925"/>
          <p14:tracePt t="57017" x="2989263" y="6246813"/>
          <p14:tracePt t="57034" x="3070225" y="6242050"/>
          <p14:tracePt t="57052" x="3070225" y="6235700"/>
          <p14:tracePt t="57115" x="3063875" y="6235700"/>
          <p14:tracePt t="57125" x="3025775" y="6230938"/>
          <p14:tracePt t="57135" x="2978150" y="6230938"/>
          <p14:tracePt t="57151" x="2913063" y="6230938"/>
          <p14:tracePt t="57168" x="2852738" y="6230938"/>
          <p14:tracePt t="57184" x="2805113" y="6230938"/>
          <p14:tracePt t="57201" x="2728913" y="6230938"/>
          <p14:tracePt t="57218" x="2582863" y="6253163"/>
          <p14:tracePt t="57235" x="2517775" y="6257925"/>
          <p14:tracePt t="57251" x="2513013" y="6262688"/>
          <p14:tracePt t="57316" x="2528888" y="6262688"/>
          <p14:tracePt t="57325" x="2555875" y="6246813"/>
          <p14:tracePt t="57337" x="2562225" y="6246813"/>
          <p14:tracePt t="57466" x="2562225" y="6242050"/>
          <p14:tracePt t="57585" x="2571750" y="6242050"/>
          <p14:tracePt t="57595" x="2605088" y="6246813"/>
          <p14:tracePt t="57605" x="2652713" y="6246813"/>
          <p14:tracePt t="57617" x="2717800" y="6246813"/>
          <p14:tracePt t="57634" x="2859088" y="6262688"/>
          <p14:tracePt t="57651" x="2951163" y="6262688"/>
          <p14:tracePt t="57667" x="3063875" y="6262688"/>
          <p14:tracePt t="57684" x="3101975" y="6262688"/>
          <p14:tracePt t="57715" x="3106738" y="6269038"/>
          <p14:tracePt t="57725" x="3117850" y="6280150"/>
          <p14:tracePt t="57735" x="3133725" y="6280150"/>
          <p14:tracePt t="57751" x="3144838" y="6289675"/>
          <p14:tracePt t="57768" x="3151188" y="6296025"/>
          <p14:tracePt t="57826" x="3106738" y="6300788"/>
          <p14:tracePt t="57836" x="2982913" y="6300788"/>
          <p14:tracePt t="57846" x="2928938" y="6300788"/>
          <p14:tracePt t="57856" x="2879725" y="6300788"/>
          <p14:tracePt t="57868" x="2816225" y="6300788"/>
          <p14:tracePt t="57884" x="2767013" y="6273800"/>
          <p14:tracePt t="57901" x="2728913" y="6253163"/>
          <p14:tracePt t="57917" x="2701925" y="6188075"/>
          <p14:tracePt t="57934" x="2690813" y="6134100"/>
          <p14:tracePt t="57951" x="2690813" y="6073775"/>
          <p14:tracePt t="57967" x="2724150" y="5988050"/>
          <p14:tracePt t="57984" x="2798763" y="5927725"/>
          <p14:tracePt t="58001" x="2897188" y="5873750"/>
          <p14:tracePt t="58017" x="3052763" y="5835650"/>
          <p14:tracePt t="58034" x="3340100" y="5826125"/>
          <p14:tracePt t="58051" x="3587750" y="5826125"/>
          <p14:tracePt t="58067" x="3913188" y="5891213"/>
          <p14:tracePt t="58084" x="4241800" y="6035675"/>
          <p14:tracePt t="58101" x="4329113" y="6096000"/>
          <p14:tracePt t="58117" x="4414838" y="6208713"/>
          <p14:tracePt t="58134" x="4421188" y="6262688"/>
          <p14:tracePt t="58151" x="4414838" y="6284913"/>
          <p14:tracePt t="58167" x="4295775" y="6354763"/>
          <p14:tracePt t="58184" x="3940175" y="6469063"/>
          <p14:tracePt t="58201" x="3836988" y="6489700"/>
          <p14:tracePt t="58217" x="3598863" y="6511925"/>
          <p14:tracePt t="58234" x="3506788" y="6523038"/>
          <p14:tracePt t="58251" x="3490913" y="6523038"/>
          <p14:tracePt t="58267" x="3468688" y="6523038"/>
          <p14:tracePt t="58495" x="3479800" y="6523038"/>
          <p14:tracePt t="59067" x="3360738" y="6516688"/>
          <p14:tracePt t="59077" x="3090863" y="6484938"/>
          <p14:tracePt t="59086" x="2978150" y="6480175"/>
          <p14:tracePt t="59101" x="2879725" y="6480175"/>
          <p14:tracePt t="59117" x="2620963" y="6480175"/>
          <p14:tracePt t="59134" x="2416175" y="6480175"/>
          <p14:tracePt t="59151" x="2389188" y="6480175"/>
          <p14:tracePt t="59168" x="2312988" y="6469063"/>
          <p14:tracePt t="59201" x="2135188" y="6457950"/>
          <p14:tracePt t="59203" x="2043113" y="6457950"/>
          <p14:tracePt t="59234" x="1901825" y="6457950"/>
          <p14:tracePt t="59268" x="1843088" y="6457950"/>
          <p14:tracePt t="59284" x="1800225" y="6435725"/>
          <p14:tracePt t="59302" x="1755775" y="6419850"/>
          <p14:tracePt t="59318" x="1685925" y="6392863"/>
          <p14:tracePt t="59334" x="1573213" y="6343650"/>
          <p14:tracePt t="59351" x="1485900" y="6323013"/>
          <p14:tracePt t="59368" x="1319213" y="6296025"/>
          <p14:tracePt t="59384" x="1220788" y="6280150"/>
          <p14:tracePt t="59401" x="1146175" y="6269038"/>
          <p14:tracePt t="59418" x="1027113" y="6242050"/>
          <p14:tracePt t="59434" x="935038" y="6242050"/>
          <p14:tracePt t="59451" x="858838" y="6230938"/>
          <p14:tracePt t="59468" x="766763" y="6230938"/>
          <p14:tracePt t="59484" x="735013" y="6226175"/>
          <p14:tracePt t="59681" x="739775" y="6226175"/>
          <p14:tracePt t="59688" x="838200" y="6226175"/>
          <p14:tracePt t="59701" x="912813" y="6226175"/>
          <p14:tracePt t="59717" x="1092200" y="6215063"/>
          <p14:tracePt t="59734" x="1231900" y="6215063"/>
          <p14:tracePt t="59751" x="1270000" y="6215063"/>
          <p14:tracePt t="59767" x="1346200" y="6215063"/>
          <p14:tracePt t="59784" x="1420813" y="6203950"/>
          <p14:tracePt t="59801" x="1443038" y="6203950"/>
          <p14:tracePt t="59817" x="1546225" y="6199188"/>
          <p14:tracePt t="59834" x="1636713" y="6199188"/>
          <p14:tracePt t="59851" x="1701800" y="6188075"/>
          <p14:tracePt t="59867" x="1755775" y="6188075"/>
          <p14:tracePt t="59884" x="1782763" y="6188075"/>
          <p14:tracePt t="59901" x="1789113" y="6188075"/>
          <p14:tracePt t="59917" x="1800225" y="6188075"/>
          <p14:tracePt t="59934" x="1836738" y="6188075"/>
          <p14:tracePt t="59951" x="1885950" y="6176963"/>
          <p14:tracePt t="59967" x="2016125" y="6176963"/>
          <p14:tracePt t="59984" x="2205038" y="6165850"/>
          <p14:tracePt t="60001" x="2301875" y="6165850"/>
          <p14:tracePt t="60017" x="2371725" y="6165850"/>
          <p14:tracePt t="60034" x="2436813" y="6172200"/>
          <p14:tracePt t="60051" x="2463800" y="6172200"/>
          <p14:tracePt t="60067" x="2578100" y="6176963"/>
          <p14:tracePt t="60084" x="2717800" y="6176963"/>
          <p14:tracePt t="60101" x="2755900" y="6176963"/>
          <p14:tracePt t="60117" x="2859088" y="6176963"/>
          <p14:tracePt t="60134" x="2917825" y="6176963"/>
          <p14:tracePt t="60151" x="2928938" y="6176963"/>
          <p14:tracePt t="60167" x="2960688" y="6188075"/>
          <p14:tracePt t="60184" x="2978150" y="6192838"/>
          <p14:tracePt t="60201" x="2982913" y="6192838"/>
          <p14:tracePt t="60217" x="2998788" y="6192838"/>
          <p14:tracePt t="60234" x="3032125" y="6192838"/>
          <p14:tracePt t="60251" x="3043238" y="6192838"/>
          <p14:tracePt t="60267" x="3090863" y="6192838"/>
          <p14:tracePt t="60284" x="3133725" y="6192838"/>
          <p14:tracePt t="60301" x="3144838" y="6192838"/>
          <p14:tracePt t="60317" x="3160713" y="6192838"/>
          <p14:tracePt t="60334" x="3178175" y="6203950"/>
          <p14:tracePt t="60351" x="3194050" y="6208713"/>
          <p14:tracePt t="60367" x="3214688" y="6215063"/>
          <p14:tracePt t="60384" x="3248025" y="6230938"/>
          <p14:tracePt t="60401" x="3270250" y="6230938"/>
          <p14:tracePt t="60417" x="3297238" y="6235700"/>
          <p14:tracePt t="60434" x="3333750" y="6242050"/>
          <p14:tracePt t="60451" x="3378200" y="6246813"/>
          <p14:tracePt t="60467" x="3414713" y="6246813"/>
          <p14:tracePt t="60484" x="3463925" y="6257925"/>
          <p14:tracePt t="60501" x="3475038" y="6257925"/>
          <p14:tracePt t="60517" x="3506788" y="6257925"/>
          <p14:tracePt t="60534" x="3524250" y="6257925"/>
          <p14:tracePt t="60552" x="3529013" y="6257925"/>
          <p14:tracePt t="63790" x="4906963" y="6030913"/>
          <p14:tracePt t="63797" x="4933950" y="6019800"/>
          <p14:tracePt t="63804" x="4956175" y="6015038"/>
          <p14:tracePt t="63817" x="4987925" y="5999163"/>
          <p14:tracePt t="63834" x="5091113" y="5999163"/>
          <p14:tracePt t="63851" x="5284788" y="5988050"/>
          <p14:tracePt t="63867" x="5641975" y="5965825"/>
          <p14:tracePt t="63884" x="5754688" y="5965825"/>
          <p14:tracePt t="63917" x="6111875" y="5934075"/>
          <p14:tracePt t="63951" x="6507163" y="5857875"/>
          <p14:tracePt t="63984" x="7051675" y="5776913"/>
          <p14:tracePt t="64001" x="7138988" y="5765800"/>
          <p14:tracePt t="64017" x="7305675" y="5749925"/>
          <p14:tracePt t="64034" x="7496175" y="5727700"/>
          <p14:tracePt t="64051" x="7577138" y="5718175"/>
          <p14:tracePt t="64068" x="7831138" y="5695950"/>
          <p14:tracePt t="64084" x="8112125" y="5664200"/>
          <p14:tracePt t="64101" x="8177213" y="5657850"/>
          <p14:tracePt t="64118" x="8393113" y="5626100"/>
          <p14:tracePt t="64134" x="8743950" y="5576888"/>
          <p14:tracePt t="64151" x="8867775" y="5554663"/>
          <p14:tracePt t="64167" x="9220200" y="5495925"/>
          <p14:tracePt t="64184" x="9467850" y="5441950"/>
          <p14:tracePt t="64201" x="9559925" y="5426075"/>
          <p14:tracePt t="64217" x="9717088" y="5403850"/>
          <p14:tracePt t="64234" x="9809163" y="5387975"/>
          <p14:tracePt t="64251" x="9829800" y="5383213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SVO +</a:t>
            </a:r>
            <a:r>
              <a:rPr lang="ja-JP" altLang="en-US" dirty="0"/>
              <a:t> </a:t>
            </a:r>
            <a:r>
              <a:rPr lang="en-US" altLang="ja-JP" dirty="0"/>
              <a:t>to </a:t>
            </a:r>
            <a:r>
              <a:rPr lang="ja-JP" altLang="en-US" dirty="0"/>
              <a:t>不定詞　（</a:t>
            </a:r>
            <a:r>
              <a:rPr lang="en-US" altLang="ja-JP" dirty="0"/>
              <a:t>want, ask, tell, etc.)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199" y="1825625"/>
            <a:ext cx="1118347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dirty="0"/>
              <a:t>I wanted </a:t>
            </a:r>
            <a:r>
              <a:rPr lang="en-US" altLang="ja-JP" u="sng" dirty="0"/>
              <a:t>him</a:t>
            </a:r>
            <a:r>
              <a:rPr lang="en-US" altLang="ja-JP" dirty="0"/>
              <a:t> </a:t>
            </a:r>
            <a:r>
              <a:rPr lang="en-US" altLang="ja-JP" b="1" i="1" dirty="0">
                <a:solidFill>
                  <a:srgbClr val="0070C0"/>
                </a:solidFill>
              </a:rPr>
              <a:t>to go</a:t>
            </a:r>
            <a:r>
              <a:rPr lang="en-US" altLang="ja-JP" dirty="0"/>
              <a:t>.  </a:t>
            </a:r>
            <a:r>
              <a:rPr lang="ja-JP" altLang="ja-JP" dirty="0"/>
              <a:t>私は彼に行って欲しかった。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   cf.  I wanted to go. </a:t>
            </a:r>
            <a:r>
              <a:rPr lang="ja-JP" altLang="ja-JP" dirty="0"/>
              <a:t>「私は行きたかった」との違いに注意。</a:t>
            </a:r>
          </a:p>
          <a:p>
            <a:pPr marL="0" indent="0">
              <a:buNone/>
            </a:pPr>
            <a:r>
              <a:rPr lang="en-US" altLang="ja-JP" dirty="0"/>
              <a:t>I asked/told/ordered </a:t>
            </a:r>
            <a:r>
              <a:rPr lang="en-US" altLang="ja-JP" u="sng" dirty="0"/>
              <a:t>him</a:t>
            </a:r>
            <a:r>
              <a:rPr lang="en-US" altLang="ja-JP" dirty="0"/>
              <a:t> </a:t>
            </a:r>
            <a:r>
              <a:rPr lang="en-US" altLang="ja-JP" b="1" i="1" dirty="0">
                <a:solidFill>
                  <a:srgbClr val="0070C0"/>
                </a:solidFill>
              </a:rPr>
              <a:t>to go</a:t>
            </a:r>
            <a:r>
              <a:rPr lang="en-US" altLang="ja-JP" dirty="0"/>
              <a:t>. </a:t>
            </a:r>
            <a:r>
              <a:rPr lang="ja-JP" altLang="ja-JP" dirty="0"/>
              <a:t>　私は彼に行けと頼んだ</a:t>
            </a:r>
            <a:r>
              <a:rPr lang="en-US" altLang="ja-JP" dirty="0"/>
              <a:t>/</a:t>
            </a:r>
            <a:r>
              <a:rPr lang="ja-JP" altLang="ja-JP" dirty="0"/>
              <a:t>言った</a:t>
            </a:r>
            <a:r>
              <a:rPr lang="en-US" altLang="ja-JP" dirty="0"/>
              <a:t>/</a:t>
            </a:r>
            <a:r>
              <a:rPr lang="ja-JP" altLang="ja-JP" dirty="0"/>
              <a:t>命令した。</a:t>
            </a:r>
          </a:p>
          <a:p>
            <a:pPr marL="0" indent="0">
              <a:buNone/>
            </a:pPr>
            <a:r>
              <a:rPr lang="en-US" altLang="ja-JP" dirty="0"/>
              <a:t>    My boss allowed </a:t>
            </a:r>
            <a:r>
              <a:rPr lang="en-US" altLang="ja-JP" u="sng" dirty="0"/>
              <a:t>me</a:t>
            </a:r>
            <a:r>
              <a:rPr lang="en-US" altLang="ja-JP" dirty="0"/>
              <a:t> </a:t>
            </a:r>
            <a:r>
              <a:rPr lang="en-US" altLang="ja-JP" b="1" i="1" dirty="0">
                <a:solidFill>
                  <a:srgbClr val="0070C0"/>
                </a:solidFill>
              </a:rPr>
              <a:t>to take</a:t>
            </a:r>
            <a:r>
              <a:rPr lang="en-US" altLang="ja-JP" dirty="0"/>
              <a:t> a week’s vacation. </a:t>
            </a:r>
          </a:p>
          <a:p>
            <a:pPr marL="0" indent="0">
              <a:buNone/>
            </a:pPr>
            <a:r>
              <a:rPr lang="en-US" altLang="ja-JP" dirty="0"/>
              <a:t>    </a:t>
            </a:r>
            <a:r>
              <a:rPr lang="ja-JP" altLang="ja-JP" dirty="0"/>
              <a:t>上司は私が一週間の休暇を取るのを許した。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u="sng" dirty="0"/>
              <a:t>I</a:t>
            </a:r>
            <a:r>
              <a:rPr lang="en-US" altLang="ja-JP" dirty="0"/>
              <a:t> promised him </a:t>
            </a:r>
            <a:r>
              <a:rPr lang="en-US" altLang="ja-JP" b="1" dirty="0">
                <a:solidFill>
                  <a:srgbClr val="0070C0"/>
                </a:solidFill>
              </a:rPr>
              <a:t>to help </a:t>
            </a:r>
            <a:r>
              <a:rPr lang="en-US" altLang="ja-JP" dirty="0"/>
              <a:t>him.</a:t>
            </a:r>
            <a:r>
              <a:rPr lang="ja-JP" altLang="ja-JP" dirty="0"/>
              <a:t>　私は彼に手伝ってあげると約束した。</a:t>
            </a:r>
          </a:p>
          <a:p>
            <a:pPr marL="0" indent="0">
              <a:buNone/>
            </a:pPr>
            <a:r>
              <a:rPr kumimoji="1" lang="ja-JP" altLang="en-US" dirty="0"/>
              <a:t>　　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914401" y="4349751"/>
            <a:ext cx="7994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00B0F0"/>
                </a:solidFill>
              </a:rPr>
              <a:t>彼が行く、私が休暇をとる　＝　能動</a:t>
            </a:r>
            <a:endParaRPr kumimoji="1" lang="ja-JP" altLang="en-US" sz="2800" dirty="0">
              <a:solidFill>
                <a:srgbClr val="00B0F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914401" y="5477063"/>
            <a:ext cx="5230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promise </a:t>
            </a:r>
            <a:r>
              <a:rPr lang="ja-JP" altLang="en-US" sz="2800" b="1" dirty="0">
                <a:solidFill>
                  <a:srgbClr val="FF0000"/>
                </a:solidFill>
              </a:rPr>
              <a:t>だけは　主語が</a:t>
            </a:r>
            <a:r>
              <a:rPr lang="ja-JP" altLang="en-US" sz="2800" b="1" dirty="0" err="1">
                <a:solidFill>
                  <a:srgbClr val="FF0000"/>
                </a:solidFill>
              </a:rPr>
              <a:t>～する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312B3D2B-4483-4F1F-9F91-7E8388DAC3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5876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682"/>
    </mc:Choice>
    <mc:Fallback>
      <p:transition spd="slow" advTm="83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  <p:extLst>
    <p:ext uri="{3A86A75C-4F4B-4683-9AE1-C65F6400EC91}">
      <p14:laserTraceLst xmlns:p14="http://schemas.microsoft.com/office/powerpoint/2010/main">
        <p14:tracePtLst>
          <p14:tracePt t="2053" x="8970963" y="4891088"/>
          <p14:tracePt t="2061" x="8851900" y="4733925"/>
          <p14:tracePt t="2073" x="8712200" y="4506913"/>
          <p14:tracePt t="2090" x="8413750" y="3998913"/>
          <p14:tracePt t="2123" x="7786688" y="3124200"/>
          <p14:tracePt t="2157" x="6188075" y="1519238"/>
          <p14:tracePt t="3040" x="7831138" y="4763"/>
          <p14:tracePt t="3051" x="8047038" y="15875"/>
          <p14:tracePt t="3061" x="8213725" y="42863"/>
          <p14:tracePt t="3090" x="8597900" y="157163"/>
          <p14:tracePt t="3123" x="8570913" y="188913"/>
          <p14:tracePt t="3156" x="8512175" y="184150"/>
          <p14:tracePt t="3173" x="8485188" y="177800"/>
          <p14:tracePt t="3190" x="8474075" y="173038"/>
          <p14:tracePt t="3206" x="8467725" y="168275"/>
          <p14:tracePt t="3251" x="8462963" y="161925"/>
          <p14:tracePt t="3260" x="8431213" y="134938"/>
          <p14:tracePt t="3273" x="8413750" y="123825"/>
          <p14:tracePt t="3290" x="8312150" y="92075"/>
          <p14:tracePt t="3306" x="8274050" y="92075"/>
          <p14:tracePt t="3323" x="8154988" y="92075"/>
          <p14:tracePt t="3340" x="8008938" y="134938"/>
          <p14:tracePt t="3357" x="7954963" y="161925"/>
          <p14:tracePt t="3373" x="7777163" y="296863"/>
          <p14:tracePt t="3390" x="7608888" y="469900"/>
          <p14:tracePt t="3406" x="7543800" y="539750"/>
          <p14:tracePt t="3423" x="7435850" y="703263"/>
          <p14:tracePt t="3440" x="7361238" y="804863"/>
          <p14:tracePt t="3456" x="7339013" y="838200"/>
          <p14:tracePt t="3473" x="7262813" y="930275"/>
          <p14:tracePt t="3490" x="7219950" y="1004888"/>
          <p14:tracePt t="3506" x="7197725" y="1038225"/>
          <p14:tracePt t="3523" x="7181850" y="1096963"/>
          <p14:tracePt t="3539" x="7181850" y="1112838"/>
          <p14:tracePt t="3556" x="7181850" y="1146175"/>
          <p14:tracePt t="3573" x="7181850" y="1150938"/>
          <p14:tracePt t="3590" x="7181850" y="1155700"/>
          <p14:tracePt t="3652" x="7188200" y="1155700"/>
          <p14:tracePt t="3660" x="7192963" y="1155700"/>
          <p14:tracePt t="3670" x="7197725" y="1155700"/>
          <p14:tracePt t="3720" x="7204075" y="1155700"/>
          <p14:tracePt t="3740" x="7208838" y="1155700"/>
          <p14:tracePt t="3751" x="7215188" y="1155700"/>
          <p14:tracePt t="3760" x="7258050" y="1155700"/>
          <p14:tracePt t="3773" x="7323138" y="1150938"/>
          <p14:tracePt t="3790" x="7523163" y="1150938"/>
          <p14:tracePt t="3806" x="7624763" y="1155700"/>
          <p14:tracePt t="3823" x="7885113" y="1155700"/>
          <p14:tracePt t="3840" x="8035925" y="1155700"/>
          <p14:tracePt t="3858" x="8058150" y="1155700"/>
          <p14:tracePt t="3873" x="8067675" y="1162050"/>
          <p14:tracePt t="3941" x="8074025" y="1162050"/>
          <p14:tracePt t="3951" x="8078788" y="1162050"/>
          <p14:tracePt t="4312" x="8074025" y="1162050"/>
          <p14:tracePt t="4321" x="8067675" y="1166813"/>
          <p14:tracePt t="4343" x="8062913" y="1166813"/>
          <p14:tracePt t="4371" x="8058150" y="1166813"/>
          <p14:tracePt t="4431" x="8051800" y="1166813"/>
          <p14:tracePt t="4441" x="8031163" y="1173163"/>
          <p14:tracePt t="4451" x="7932738" y="1200150"/>
          <p14:tracePt t="4474" x="7419975" y="1281113"/>
          <p14:tracePt t="4507" x="6457950" y="1393825"/>
          <p14:tracePt t="4510" x="5938838" y="1431925"/>
          <p14:tracePt t="4523" x="5653088" y="1447800"/>
          <p14:tracePt t="4540" x="5311775" y="1481138"/>
          <p14:tracePt t="4557" x="4329113" y="1512888"/>
          <p14:tracePt t="4573" x="3367088" y="1589088"/>
          <p14:tracePt t="4590" x="3052763" y="1604963"/>
          <p14:tracePt t="4607" x="2301875" y="1643063"/>
          <p14:tracePt t="4623" x="1935163" y="1654175"/>
          <p14:tracePt t="4640" x="1697038" y="1663700"/>
          <p14:tracePt t="4657" x="1631950" y="1663700"/>
          <p14:tracePt t="4673" x="1528763" y="1674813"/>
          <p14:tracePt t="4690" x="1481138" y="1674813"/>
          <p14:tracePt t="4707" x="1427163" y="1663700"/>
          <p14:tracePt t="4723" x="1308100" y="1636713"/>
          <p14:tracePt t="4740" x="1243013" y="1636713"/>
          <p14:tracePt t="4757" x="1085850" y="1609725"/>
          <p14:tracePt t="4773" x="1020763" y="1600200"/>
          <p14:tracePt t="4790" x="1004888" y="1593850"/>
          <p14:tracePt t="4807" x="984250" y="1582738"/>
          <p14:tracePt t="4823" x="973138" y="1573213"/>
          <p14:tracePt t="4841" x="957263" y="1562100"/>
          <p14:tracePt t="4858" x="946150" y="1546225"/>
          <p14:tracePt t="4874" x="930275" y="1528763"/>
          <p14:tracePt t="4890" x="892175" y="1485900"/>
          <p14:tracePt t="4906" x="885825" y="1474788"/>
          <p14:tracePt t="4923" x="869950" y="1416050"/>
          <p14:tracePt t="4940" x="854075" y="1355725"/>
          <p14:tracePt t="4957" x="847725" y="1339850"/>
          <p14:tracePt t="4973" x="827088" y="1296988"/>
          <p14:tracePt t="4990" x="804863" y="1258888"/>
          <p14:tracePt t="5006" x="800100" y="1254125"/>
          <p14:tracePt t="5023" x="793750" y="1231900"/>
          <p14:tracePt t="5040" x="788988" y="1227138"/>
          <p14:tracePt t="5073" x="788988" y="1220788"/>
          <p14:tracePt t="5252" x="811213" y="1227138"/>
          <p14:tracePt t="5261" x="858838" y="1247775"/>
          <p14:tracePt t="5271" x="908050" y="1258888"/>
          <p14:tracePt t="5281" x="966788" y="1274763"/>
          <p14:tracePt t="5290" x="993775" y="1285875"/>
          <p14:tracePt t="5306" x="1047750" y="1292225"/>
          <p14:tracePt t="5323" x="1096963" y="1308100"/>
          <p14:tracePt t="5340" x="1139825" y="1312863"/>
          <p14:tracePt t="5356" x="1177925" y="1312863"/>
          <p14:tracePt t="5373" x="1227138" y="1328738"/>
          <p14:tracePt t="5390" x="1285875" y="1346200"/>
          <p14:tracePt t="5406" x="1312863" y="1350963"/>
          <p14:tracePt t="5423" x="1377950" y="1366838"/>
          <p14:tracePt t="5440" x="1438275" y="1373188"/>
          <p14:tracePt t="5456" x="1443038" y="1373188"/>
          <p14:tracePt t="5572" x="1427163" y="1373188"/>
          <p14:tracePt t="5582" x="1389063" y="1382713"/>
          <p14:tracePt t="5593" x="1312863" y="1382713"/>
          <p14:tracePt t="5607" x="1247775" y="1382713"/>
          <p14:tracePt t="5623" x="1128713" y="1350963"/>
          <p14:tracePt t="5640" x="1047750" y="1270000"/>
          <p14:tracePt t="5656" x="1000125" y="1200150"/>
          <p14:tracePt t="5673" x="946150" y="1085850"/>
          <p14:tracePt t="5690" x="935038" y="984250"/>
          <p14:tracePt t="5706" x="923925" y="908050"/>
          <p14:tracePt t="5723" x="923925" y="777875"/>
          <p14:tracePt t="5740" x="946150" y="692150"/>
          <p14:tracePt t="5756" x="973138" y="638175"/>
          <p14:tracePt t="5773" x="1004888" y="611188"/>
          <p14:tracePt t="5790" x="1065213" y="588963"/>
          <p14:tracePt t="5807" x="1108075" y="573088"/>
          <p14:tracePt t="5823" x="1189038" y="573088"/>
          <p14:tracePt t="5840" x="1339850" y="573088"/>
          <p14:tracePt t="5858" x="1393825" y="584200"/>
          <p14:tracePt t="5873" x="1508125" y="638175"/>
          <p14:tracePt t="5890" x="1593850" y="703263"/>
          <p14:tracePt t="5907" x="1616075" y="723900"/>
          <p14:tracePt t="5923" x="1681163" y="811213"/>
          <p14:tracePt t="5940" x="1719263" y="908050"/>
          <p14:tracePt t="5956" x="1735138" y="962025"/>
          <p14:tracePt t="5973" x="1773238" y="1085850"/>
          <p14:tracePt t="5990" x="1773238" y="1112838"/>
          <p14:tracePt t="5992" x="1789113" y="1150938"/>
          <p14:tracePt t="6006" x="1793875" y="1155700"/>
          <p14:tracePt t="6023" x="1793875" y="1177925"/>
          <p14:tracePt t="6172" x="1793875" y="1184275"/>
          <p14:tracePt t="6203" x="1827213" y="1184275"/>
          <p14:tracePt t="6211" x="1901825" y="1189038"/>
          <p14:tracePt t="6223" x="1993900" y="1189038"/>
          <p14:tracePt t="6240" x="2189163" y="1204913"/>
          <p14:tracePt t="6256" x="2497138" y="1227138"/>
          <p14:tracePt t="6273" x="2686050" y="1258888"/>
          <p14:tracePt t="6290" x="2778125" y="1274763"/>
          <p14:tracePt t="6306" x="2847975" y="1301750"/>
          <p14:tracePt t="6323" x="2863850" y="1312863"/>
          <p14:tracePt t="6340" x="2874963" y="1323975"/>
          <p14:tracePt t="6373" x="2879725" y="1328738"/>
          <p14:tracePt t="6411" x="2859088" y="1335088"/>
          <p14:tracePt t="6423" x="2794000" y="1346200"/>
          <p14:tracePt t="6440" x="2582863" y="1346200"/>
          <p14:tracePt t="6456" x="2528888" y="1346200"/>
          <p14:tracePt t="6473" x="2425700" y="1346200"/>
          <p14:tracePt t="6490" x="2409825" y="1346200"/>
          <p14:tracePt t="6506" x="2409825" y="1339850"/>
          <p14:tracePt t="6523" x="2409825" y="1335088"/>
          <p14:tracePt t="6540" x="2459038" y="1328738"/>
          <p14:tracePt t="6556" x="2497138" y="1328738"/>
          <p14:tracePt t="6573" x="2674938" y="1328738"/>
          <p14:tracePt t="6590" x="2978150" y="1319213"/>
          <p14:tracePt t="6606" x="3263900" y="1301750"/>
          <p14:tracePt t="6623" x="3787775" y="1274763"/>
          <p14:tracePt t="6640" x="4437063" y="1254125"/>
          <p14:tracePt t="6657" x="4852988" y="1238250"/>
          <p14:tracePt t="6673" x="5410200" y="1193800"/>
          <p14:tracePt t="6690" x="5653088" y="1193800"/>
          <p14:tracePt t="6706" x="5754688" y="1193800"/>
          <p14:tracePt t="6723" x="5792788" y="1193800"/>
          <p14:tracePt t="6781" x="5788025" y="1193800"/>
          <p14:tracePt t="6790" x="5745163" y="1200150"/>
          <p14:tracePt t="6800" x="5646738" y="1200150"/>
          <p14:tracePt t="6811" x="5376863" y="1227138"/>
          <p14:tracePt t="6823" x="5219700" y="1227138"/>
          <p14:tracePt t="6840" x="4621213" y="1238250"/>
          <p14:tracePt t="6857" x="4441825" y="1238250"/>
          <p14:tracePt t="6873" x="4025900" y="1254125"/>
          <p14:tracePt t="6890" x="3771900" y="1247775"/>
          <p14:tracePt t="6907" x="3713163" y="1247775"/>
          <p14:tracePt t="6923" x="3571875" y="1238250"/>
          <p14:tracePt t="6940" x="3524250" y="1238250"/>
          <p14:tracePt t="6990" x="3556000" y="1247775"/>
          <p14:tracePt t="7001" x="3632200" y="1258888"/>
          <p14:tracePt t="7011" x="3760788" y="1258888"/>
          <p14:tracePt t="7023" x="4041775" y="1258888"/>
          <p14:tracePt t="7040" x="4583113" y="1258888"/>
          <p14:tracePt t="7057" x="4706938" y="1258888"/>
          <p14:tracePt t="7074" x="4826000" y="1270000"/>
          <p14:tracePt t="7191" x="4821238" y="1274763"/>
          <p14:tracePt t="7201" x="4814888" y="1274763"/>
          <p14:tracePt t="7240" x="4810125" y="1274763"/>
          <p14:tracePt t="7311" x="4810125" y="1281113"/>
          <p14:tracePt t="7941" x="4799013" y="1281113"/>
          <p14:tracePt t="7951" x="4756150" y="1296988"/>
          <p14:tracePt t="7961" x="4457700" y="1535113"/>
          <p14:tracePt t="7974" x="4183063" y="1697038"/>
          <p14:tracePt t="7990" x="3852863" y="1827213"/>
          <p14:tracePt t="8006" x="3733800" y="1881188"/>
          <p14:tracePt t="8023" x="3290888" y="2058988"/>
          <p14:tracePt t="8056" x="2717800" y="2254250"/>
          <p14:tracePt t="8090" x="2312988" y="2335213"/>
          <p14:tracePt t="8123" x="2139950" y="2351088"/>
          <p14:tracePt t="8140" x="2101850" y="2351088"/>
          <p14:tracePt t="8156" x="2085975" y="2355850"/>
          <p14:tracePt t="8173" x="2074863" y="2355850"/>
          <p14:tracePt t="8190" x="2070100" y="2355850"/>
          <p14:tracePt t="8223" x="2054225" y="2355850"/>
          <p14:tracePt t="8240" x="2036763" y="2355850"/>
          <p14:tracePt t="8256" x="2027238" y="2355850"/>
          <p14:tracePt t="8273" x="1989138" y="2355850"/>
          <p14:tracePt t="8290" x="1917700" y="2355850"/>
          <p14:tracePt t="8306" x="1858963" y="2355850"/>
          <p14:tracePt t="8323" x="1766888" y="2355850"/>
          <p14:tracePt t="8340" x="1663700" y="2366963"/>
          <p14:tracePt t="8357" x="1643063" y="2366963"/>
          <p14:tracePt t="8374" x="1631950" y="2366963"/>
          <p14:tracePt t="8531" x="1631950" y="2371725"/>
          <p14:tracePt t="8580" x="1636713" y="2371725"/>
          <p14:tracePt t="8631" x="1647825" y="2371725"/>
          <p14:tracePt t="8641" x="1663700" y="2355850"/>
          <p14:tracePt t="8651" x="1701800" y="2355850"/>
          <p14:tracePt t="8661" x="1728788" y="2355850"/>
          <p14:tracePt t="8673" x="1766888" y="2351088"/>
          <p14:tracePt t="8690" x="1858963" y="2335213"/>
          <p14:tracePt t="8706" x="1901825" y="2335213"/>
          <p14:tracePt t="8723" x="1978025" y="2335213"/>
          <p14:tracePt t="8740" x="2005013" y="2328863"/>
          <p14:tracePt t="8756" x="2016125" y="2328863"/>
          <p14:tracePt t="8773" x="2085975" y="2317750"/>
          <p14:tracePt t="8790" x="2178050" y="2301875"/>
          <p14:tracePt t="8806" x="2270125" y="2290763"/>
          <p14:tracePt t="8824" x="2371725" y="2290763"/>
          <p14:tracePt t="8840" x="2535238" y="2286000"/>
          <p14:tracePt t="8859" x="2625725" y="2274888"/>
          <p14:tracePt t="8874" x="2701925" y="2274888"/>
          <p14:tracePt t="8890" x="2782888" y="2274888"/>
          <p14:tracePt t="8907" x="2798763" y="2274888"/>
          <p14:tracePt t="8923" x="2886075" y="2274888"/>
          <p14:tracePt t="8940" x="2951163" y="2274888"/>
          <p14:tracePt t="8956" x="2967038" y="2274888"/>
          <p14:tracePt t="8973" x="2998788" y="2274888"/>
          <p14:tracePt t="8990" x="3009900" y="2281238"/>
          <p14:tracePt t="9006" x="3021013" y="2281238"/>
          <p14:tracePt t="9023" x="3063875" y="2281238"/>
          <p14:tracePt t="9040" x="3155950" y="2290763"/>
          <p14:tracePt t="9056" x="3209925" y="2290763"/>
          <p14:tracePt t="9073" x="3313113" y="2274888"/>
          <p14:tracePt t="9090" x="3382963" y="2270125"/>
          <p14:tracePt t="9106" x="3394075" y="2263775"/>
          <p14:tracePt t="9123" x="3405188" y="2263775"/>
          <p14:tracePt t="9140" x="3414713" y="2263775"/>
          <p14:tracePt t="9173" x="3425825" y="2263775"/>
          <p14:tracePt t="9190" x="3441700" y="2263775"/>
          <p14:tracePt t="9206" x="3452813" y="2263775"/>
          <p14:tracePt t="9223" x="3463925" y="2263775"/>
          <p14:tracePt t="9872" x="3459163" y="2270125"/>
          <p14:tracePt t="9881" x="3452813" y="2270125"/>
          <p14:tracePt t="9890" x="3448050" y="2270125"/>
          <p14:tracePt t="9906" x="3405188" y="2281238"/>
          <p14:tracePt t="9923" x="3187700" y="2312988"/>
          <p14:tracePt t="9940" x="3106738" y="2312988"/>
          <p14:tracePt t="9956" x="2928938" y="2335213"/>
          <p14:tracePt t="9973" x="2906713" y="2335213"/>
          <p14:tracePt t="10006" x="2906713" y="2317750"/>
          <p14:tracePt t="10040" x="2870200" y="2290763"/>
          <p14:tracePt t="10073" x="2820988" y="2281238"/>
          <p14:tracePt t="10090" x="2816225" y="2281238"/>
          <p14:tracePt t="10106" x="2809875" y="2274888"/>
          <p14:tracePt t="10123" x="2805113" y="2270125"/>
          <p14:tracePt t="10160" x="2805113" y="2263775"/>
          <p14:tracePt t="10173" x="2798763" y="2263775"/>
          <p14:tracePt t="10190" x="2778125" y="2263775"/>
          <p14:tracePt t="10206" x="2755900" y="2263775"/>
          <p14:tracePt t="10223" x="2724150" y="2263775"/>
          <p14:tracePt t="10240" x="2717800" y="2263775"/>
          <p14:tracePt t="10273" x="2713038" y="2263775"/>
          <p14:tracePt t="10291" x="2708275" y="2263775"/>
          <p14:tracePt t="10306" x="2697163" y="2263775"/>
          <p14:tracePt t="10323" x="2686050" y="2263775"/>
          <p14:tracePt t="10340" x="2679700" y="2263775"/>
          <p14:tracePt t="10356" x="2674938" y="2263775"/>
          <p14:tracePt t="10373" x="2670175" y="2259013"/>
          <p14:tracePt t="10662" x="2686050" y="2259013"/>
          <p14:tracePt t="10671" x="2701925" y="2259013"/>
          <p14:tracePt t="10681" x="2708275" y="2254250"/>
          <p14:tracePt t="10691" x="2724150" y="2254250"/>
          <p14:tracePt t="10706" x="2735263" y="2254250"/>
          <p14:tracePt t="10723" x="2778125" y="2254250"/>
          <p14:tracePt t="10740" x="2794000" y="2254250"/>
          <p14:tracePt t="10756" x="2825750" y="2254250"/>
          <p14:tracePt t="10773" x="2859088" y="2254250"/>
          <p14:tracePt t="10790" x="2870200" y="2254250"/>
          <p14:tracePt t="10806" x="2879725" y="2254250"/>
          <p14:tracePt t="10823" x="2906713" y="2254250"/>
          <p14:tracePt t="10840" x="2971800" y="2254250"/>
          <p14:tracePt t="10857" x="3052763" y="2243138"/>
          <p14:tracePt t="10873" x="3155950" y="2243138"/>
          <p14:tracePt t="10890" x="3270250" y="2232025"/>
          <p14:tracePt t="10906" x="3313113" y="2227263"/>
          <p14:tracePt t="10923" x="3340100" y="2220913"/>
          <p14:tracePt t="10940" x="3360738" y="2220913"/>
          <p14:tracePt t="10956" x="3371850" y="2220913"/>
          <p14:tracePt t="10973" x="3432175" y="2209800"/>
          <p14:tracePt t="10990" x="3490913" y="2209800"/>
          <p14:tracePt t="10992" x="3529013" y="2209800"/>
          <p14:tracePt t="11006" x="3556000" y="2209800"/>
          <p14:tracePt t="11023" x="3598863" y="2209800"/>
          <p14:tracePt t="11040" x="3605213" y="2209800"/>
          <p14:tracePt t="11661" x="3598863" y="2209800"/>
          <p14:tracePt t="11672" x="3594100" y="2209800"/>
          <p14:tracePt t="11681" x="3578225" y="2209800"/>
          <p14:tracePt t="11691" x="3486150" y="2227263"/>
          <p14:tracePt t="11707" x="3178175" y="2270125"/>
          <p14:tracePt t="11723" x="2951163" y="2286000"/>
          <p14:tracePt t="11740" x="2744788" y="2308225"/>
          <p14:tracePt t="11773" x="2578100" y="2308225"/>
          <p14:tracePt t="11807" x="2463800" y="2308225"/>
          <p14:tracePt t="11840" x="2016125" y="2317750"/>
          <p14:tracePt t="11857" x="1917700" y="2317750"/>
          <p14:tracePt t="11874" x="1728788" y="2317750"/>
          <p14:tracePt t="11890" x="1658938" y="2317750"/>
          <p14:tracePt t="11906" x="1654175" y="2317750"/>
          <p14:tracePt t="11923" x="1647825" y="2312988"/>
          <p14:tracePt t="12411" x="1724025" y="2301875"/>
          <p14:tracePt t="12421" x="2124075" y="2274888"/>
          <p14:tracePt t="12430" x="2670175" y="2236788"/>
          <p14:tracePt t="12440" x="2982913" y="2220913"/>
          <p14:tracePt t="12473" x="3886200" y="2124075"/>
          <p14:tracePt t="12506" x="4340225" y="2112963"/>
          <p14:tracePt t="12540" x="4387850" y="2112963"/>
          <p14:tracePt t="12573" x="4398963" y="2112963"/>
          <p14:tracePt t="12590" x="4430713" y="2108200"/>
          <p14:tracePt t="12607" x="4452938" y="2108200"/>
          <p14:tracePt t="12623" x="4468813" y="2108200"/>
          <p14:tracePt t="12680" x="4479925" y="2108200"/>
          <p14:tracePt t="12691" x="4506913" y="2108200"/>
          <p14:tracePt t="12700" x="4529138" y="2108200"/>
          <p14:tracePt t="12710" x="4567238" y="2108200"/>
          <p14:tracePt t="12723" x="4641850" y="2108200"/>
          <p14:tracePt t="12740" x="4794250" y="2108200"/>
          <p14:tracePt t="12756" x="4857750" y="2108200"/>
          <p14:tracePt t="12773" x="5057775" y="2108200"/>
          <p14:tracePt t="12790" x="5284788" y="2117725"/>
          <p14:tracePt t="12806" x="5410200" y="2117725"/>
          <p14:tracePt t="12823" x="5599113" y="2128838"/>
          <p14:tracePt t="12840" x="5700713" y="2128838"/>
          <p14:tracePt t="12857" x="5754688" y="2128838"/>
          <p14:tracePt t="12873" x="5810250" y="2128838"/>
          <p14:tracePt t="12890" x="5853113" y="2128838"/>
          <p14:tracePt t="12906" x="5880100" y="2128838"/>
          <p14:tracePt t="12923" x="5922963" y="2124075"/>
          <p14:tracePt t="12940" x="6030913" y="2124075"/>
          <p14:tracePt t="12956" x="6118225" y="2124075"/>
          <p14:tracePt t="12973" x="6242050" y="2124075"/>
          <p14:tracePt t="12990" x="6399213" y="2124075"/>
          <p14:tracePt t="13006" x="6435725" y="2124075"/>
          <p14:tracePt t="13023" x="6473825" y="2124075"/>
          <p14:tracePt t="13040" x="6484938" y="2124075"/>
          <p14:tracePt t="13056" x="6489700" y="2124075"/>
          <p14:tracePt t="14012" x="6484938" y="2124075"/>
          <p14:tracePt t="14021" x="6473825" y="2124075"/>
          <p14:tracePt t="14032" x="6469063" y="2124075"/>
          <p14:tracePt t="14044" x="6453188" y="2124075"/>
          <p14:tracePt t="14056" x="6381750" y="2155825"/>
          <p14:tracePt t="14073" x="5761038" y="2389188"/>
          <p14:tracePt t="14106" x="4810125" y="2670175"/>
          <p14:tracePt t="14140" x="3906838" y="2890838"/>
          <p14:tracePt t="14173" x="3414713" y="2924175"/>
          <p14:tracePt t="14190" x="3097213" y="2924175"/>
          <p14:tracePt t="14206" x="2901950" y="2940050"/>
          <p14:tracePt t="14223" x="2713038" y="2951163"/>
          <p14:tracePt t="14240" x="2524125" y="2951163"/>
          <p14:tracePt t="14256" x="2447925" y="2951163"/>
          <p14:tracePt t="14273" x="2405063" y="2951163"/>
          <p14:tracePt t="14290" x="2382838" y="2951163"/>
          <p14:tracePt t="14341" x="2378075" y="2951163"/>
          <p14:tracePt t="14351" x="2362200" y="2960688"/>
          <p14:tracePt t="14360" x="2344738" y="2967038"/>
          <p14:tracePt t="14373" x="2339975" y="2971800"/>
          <p14:tracePt t="14390" x="2328863" y="2982913"/>
          <p14:tracePt t="14423" x="2328863" y="2987675"/>
          <p14:tracePt t="14450" x="2335213" y="2987675"/>
          <p14:tracePt t="14481" x="2339975" y="2987675"/>
          <p14:tracePt t="14501" x="2344738" y="2987675"/>
          <p14:tracePt t="14510" x="2351088" y="2982913"/>
          <p14:tracePt t="14520" x="2362200" y="2978150"/>
          <p14:tracePt t="14531" x="2366963" y="2971800"/>
          <p14:tracePt t="14540" x="2378075" y="2960688"/>
          <p14:tracePt t="14556" x="2382838" y="2955925"/>
          <p14:tracePt t="14573" x="2393950" y="2944813"/>
          <p14:tracePt t="14590" x="2405063" y="2928938"/>
          <p14:tracePt t="14607" x="2420938" y="2913063"/>
          <p14:tracePt t="14623" x="2454275" y="2890838"/>
          <p14:tracePt t="14640" x="2463800" y="2879725"/>
          <p14:tracePt t="14656" x="2474913" y="2870200"/>
          <p14:tracePt t="14673" x="2490788" y="2852738"/>
          <p14:tracePt t="14690" x="2544763" y="2820988"/>
          <p14:tracePt t="14706" x="2582863" y="2805113"/>
          <p14:tracePt t="14723" x="2659063" y="2771775"/>
          <p14:tracePt t="14740" x="2735263" y="2740025"/>
          <p14:tracePt t="14756" x="2782888" y="2713038"/>
          <p14:tracePt t="14773" x="2870200" y="2690813"/>
          <p14:tracePt t="14790" x="2913063" y="2674938"/>
          <p14:tracePt t="14806" x="2924175" y="2674938"/>
          <p14:tracePt t="14823" x="2940050" y="2674938"/>
          <p14:tracePt t="14840" x="2955925" y="2674938"/>
          <p14:tracePt t="14856" x="2960688" y="2674938"/>
          <p14:tracePt t="14873" x="2971800" y="2670175"/>
          <p14:tracePt t="14906" x="2978150" y="2670175"/>
          <p14:tracePt t="14941" x="2982913" y="2670175"/>
          <p14:tracePt t="14960" x="2994025" y="2670175"/>
          <p14:tracePt t="14970" x="3016250" y="2670175"/>
          <p14:tracePt t="14981" x="3036888" y="2670175"/>
          <p14:tracePt t="14990" x="3086100" y="2670175"/>
          <p14:tracePt t="15006" x="3106738" y="2663825"/>
          <p14:tracePt t="15023" x="3160713" y="2647950"/>
          <p14:tracePt t="15040" x="3178175" y="2647950"/>
          <p14:tracePt t="15056" x="3198813" y="2636838"/>
          <p14:tracePt t="15073" x="3232150" y="2636838"/>
          <p14:tracePt t="15090" x="3252788" y="2625725"/>
          <p14:tracePt t="15106" x="3270250" y="2625725"/>
          <p14:tracePt t="15123" x="3297238" y="2616200"/>
          <p14:tracePt t="15140" x="3333750" y="2616200"/>
          <p14:tracePt t="15156" x="3351213" y="2616200"/>
          <p14:tracePt t="15173" x="3367088" y="2616200"/>
          <p14:tracePt t="15190" x="3382963" y="2616200"/>
          <p14:tracePt t="15206" x="3394075" y="2620963"/>
          <p14:tracePt t="15223" x="3409950" y="2625725"/>
          <p14:tracePt t="15240" x="3425825" y="2625725"/>
          <p14:tracePt t="15256" x="3441700" y="2636838"/>
          <p14:tracePt t="15273" x="3463925" y="2636838"/>
          <p14:tracePt t="15290" x="3490913" y="2643188"/>
          <p14:tracePt t="15306" x="3497263" y="2643188"/>
          <p14:tracePt t="15381" x="3502025" y="2643188"/>
          <p14:tracePt t="15392" x="3506788" y="2643188"/>
          <p14:tracePt t="15401" x="3517900" y="2643188"/>
          <p14:tracePt t="15411" x="3529013" y="2643188"/>
          <p14:tracePt t="15423" x="3544888" y="2647950"/>
          <p14:tracePt t="15440" x="3560763" y="2652713"/>
          <p14:tracePt t="15456" x="3567113" y="2652713"/>
          <p14:tracePt t="15473" x="3571875" y="2659063"/>
          <p14:tracePt t="15490" x="3578225" y="2663825"/>
          <p14:tracePt t="15571" x="3578225" y="2670175"/>
          <p14:tracePt t="15581" x="3567113" y="2670175"/>
          <p14:tracePt t="15592" x="3556000" y="2670175"/>
          <p14:tracePt t="15608" x="3513138" y="2679700"/>
          <p14:tracePt t="15623" x="3432175" y="2697163"/>
          <p14:tracePt t="15640" x="3214688" y="2713038"/>
          <p14:tracePt t="15657" x="3063875" y="2713038"/>
          <p14:tracePt t="15673" x="2886075" y="2724150"/>
          <p14:tracePt t="15690" x="2744788" y="2733675"/>
          <p14:tracePt t="15706" x="2697163" y="2733675"/>
          <p14:tracePt t="15723" x="2632075" y="2733675"/>
          <p14:tracePt t="15740" x="2566988" y="2733675"/>
          <p14:tracePt t="15757" x="2551113" y="2733675"/>
          <p14:tracePt t="15773" x="2481263" y="2744788"/>
          <p14:tracePt t="15790" x="2447925" y="2751138"/>
          <p14:tracePt t="15807" x="2432050" y="2755900"/>
          <p14:tracePt t="15823" x="2432050" y="2762250"/>
          <p14:tracePt t="15861" x="2425700" y="2762250"/>
          <p14:tracePt t="15871" x="2420938" y="2762250"/>
          <p14:tracePt t="15880" x="2409825" y="2762250"/>
          <p14:tracePt t="15890" x="2378075" y="2767013"/>
          <p14:tracePt t="15906" x="2371725" y="2767013"/>
          <p14:tracePt t="15923" x="2366963" y="2767013"/>
          <p14:tracePt t="15940" x="2355850" y="2762250"/>
          <p14:tracePt t="15956" x="2344738" y="2755900"/>
          <p14:tracePt t="15973" x="2189163" y="2706688"/>
          <p14:tracePt t="15990" x="1989138" y="2701925"/>
          <p14:tracePt t="16006" x="1847850" y="2690813"/>
          <p14:tracePt t="16023" x="1719263" y="2679700"/>
          <p14:tracePt t="16040" x="1685925" y="2663825"/>
          <p14:tracePt t="16056" x="1674813" y="2659063"/>
          <p14:tracePt t="16073" x="1654175" y="2647950"/>
          <p14:tracePt t="16107" x="1647825" y="2647950"/>
          <p14:tracePt t="16123" x="1647825" y="2643188"/>
          <p14:tracePt t="16281" x="1647825" y="2647950"/>
          <p14:tracePt t="16292" x="1647825" y="2652713"/>
          <p14:tracePt t="16472" x="1647825" y="2659063"/>
          <p14:tracePt t="18021" x="1658938" y="2670175"/>
          <p14:tracePt t="18031" x="1701800" y="2724150"/>
          <p14:tracePt t="18043" x="1701800" y="2762250"/>
          <p14:tracePt t="18057" x="1685925" y="2805113"/>
          <p14:tracePt t="18073" x="1681163" y="2863850"/>
          <p14:tracePt t="18090" x="1663700" y="2917825"/>
          <p14:tracePt t="18123" x="1663700" y="2944813"/>
          <p14:tracePt t="18156" x="1663700" y="2960688"/>
          <p14:tracePt t="18190" x="1663700" y="2971800"/>
          <p14:tracePt t="18223" x="1670050" y="2978150"/>
          <p14:tracePt t="18312" x="1674813" y="2978150"/>
          <p14:tracePt t="18483" x="1674813" y="2982913"/>
          <p14:tracePt t="18492" x="1681163" y="2987675"/>
          <p14:tracePt t="18501" x="1692275" y="2994025"/>
          <p14:tracePt t="18510" x="1762125" y="2998788"/>
          <p14:tracePt t="18523" x="1827213" y="3009900"/>
          <p14:tracePt t="18540" x="1955800" y="3036888"/>
          <p14:tracePt t="18556" x="1989138" y="3048000"/>
          <p14:tracePt t="18573" x="2032000" y="3059113"/>
          <p14:tracePt t="18590" x="2097088" y="3074988"/>
          <p14:tracePt t="18607" x="2128838" y="3090863"/>
          <p14:tracePt t="18623" x="2308225" y="3113088"/>
          <p14:tracePt t="18640" x="2513013" y="3117850"/>
          <p14:tracePt t="18657" x="2589213" y="3117850"/>
          <p14:tracePt t="18673" x="2847975" y="3117850"/>
          <p14:tracePt t="18690" x="2960688" y="3117850"/>
          <p14:tracePt t="18706" x="3302000" y="3117850"/>
          <p14:tracePt t="18723" x="3659188" y="3113088"/>
          <p14:tracePt t="18740" x="3783013" y="3113088"/>
          <p14:tracePt t="18756" x="4021138" y="3113088"/>
          <p14:tracePt t="18773" x="4068763" y="3113088"/>
          <p14:tracePt t="18790" x="4075113" y="3113088"/>
          <p14:tracePt t="18850" x="4079875" y="3113088"/>
          <p14:tracePt t="18871" x="4086225" y="3113088"/>
          <p14:tracePt t="18880" x="4090988" y="3113088"/>
          <p14:tracePt t="18931" x="4095750" y="3113088"/>
          <p14:tracePt t="18951" x="4113213" y="3117850"/>
          <p14:tracePt t="18961" x="4140200" y="3128963"/>
          <p14:tracePt t="18971" x="4160838" y="3133725"/>
          <p14:tracePt t="18982" x="4187825" y="3140075"/>
          <p14:tracePt t="18991" x="4230688" y="3151188"/>
          <p14:tracePt t="19006" x="4252913" y="3155950"/>
          <p14:tracePt t="19023" x="4329113" y="3155950"/>
          <p14:tracePt t="19040" x="4376738" y="3155950"/>
          <p14:tracePt t="19056" x="4567238" y="3124200"/>
          <p14:tracePt t="19073" x="4799013" y="3090863"/>
          <p14:tracePt t="19090" x="4999038" y="3090863"/>
          <p14:tracePt t="19106" x="5053013" y="3086100"/>
          <p14:tracePt t="19123" x="5068888" y="3086100"/>
          <p14:tracePt t="19252" x="5053013" y="3086100"/>
          <p14:tracePt t="19262" x="5026025" y="3086100"/>
          <p14:tracePt t="19272" x="4987925" y="3086100"/>
          <p14:tracePt t="19282" x="4933950" y="3086100"/>
          <p14:tracePt t="19292" x="4906963" y="3086100"/>
          <p14:tracePt t="19306" x="4837113" y="3086100"/>
          <p14:tracePt t="19323" x="4711700" y="3086100"/>
          <p14:tracePt t="19340" x="4583113" y="3086100"/>
          <p14:tracePt t="19357" x="4448175" y="3086100"/>
          <p14:tracePt t="19373" x="4259263" y="3086100"/>
          <p14:tracePt t="19390" x="4079875" y="3086100"/>
          <p14:tracePt t="19406" x="4005263" y="3097213"/>
          <p14:tracePt t="19423" x="3787775" y="3128963"/>
          <p14:tracePt t="19439" x="3405188" y="3205163"/>
          <p14:tracePt t="19456" x="3302000" y="3232150"/>
          <p14:tracePt t="19473" x="3048000" y="3290888"/>
          <p14:tracePt t="19489" x="2940050" y="3306763"/>
          <p14:tracePt t="19506" x="2913063" y="3306763"/>
          <p14:tracePt t="19523" x="2879725" y="3306763"/>
          <p14:tracePt t="19540" x="2859088" y="3297238"/>
          <p14:tracePt t="19556" x="2809875" y="3290888"/>
          <p14:tracePt t="19573" x="2740025" y="3275013"/>
          <p14:tracePt t="19590" x="2663825" y="3270250"/>
          <p14:tracePt t="19607" x="2625725" y="3270250"/>
          <p14:tracePt t="19623" x="2566988" y="3259138"/>
          <p14:tracePt t="19640" x="2555875" y="3259138"/>
          <p14:tracePt t="19656" x="2555875" y="3252788"/>
          <p14:tracePt t="19673" x="2555875" y="3248025"/>
          <p14:tracePt t="19771" x="2551113" y="3248025"/>
          <p14:tracePt t="19872" x="2551113" y="3241675"/>
          <p14:tracePt t="19970" x="2555875" y="3241675"/>
          <p14:tracePt t="19983" x="2652713" y="3209925"/>
          <p14:tracePt t="19991" x="2951163" y="3167063"/>
          <p14:tracePt t="20006" x="3074988" y="3167063"/>
          <p14:tracePt t="20023" x="3382963" y="3140075"/>
          <p14:tracePt t="20040" x="3479800" y="3128963"/>
          <p14:tracePt t="20073" x="3722688" y="3128963"/>
          <p14:tracePt t="20140" x="3767138" y="3128963"/>
          <p14:tracePt t="20156" x="3879850" y="3128963"/>
          <p14:tracePt t="20173" x="4010025" y="3128963"/>
          <p14:tracePt t="20190" x="4102100" y="3128963"/>
          <p14:tracePt t="20206" x="4140200" y="3128963"/>
          <p14:tracePt t="20223" x="4156075" y="3128963"/>
          <p14:tracePt t="20240" x="4160838" y="3128963"/>
          <p14:tracePt t="20256" x="4176713" y="3128963"/>
          <p14:tracePt t="20273" x="4279900" y="3128963"/>
          <p14:tracePt t="20290" x="4468813" y="3128963"/>
          <p14:tracePt t="20306" x="4529138" y="3128963"/>
          <p14:tracePt t="20323" x="4625975" y="3128963"/>
          <p14:tracePt t="20340" x="4630738" y="3128963"/>
          <p14:tracePt t="20502" x="4621213" y="3144838"/>
          <p14:tracePt t="20511" x="4598988" y="3151188"/>
          <p14:tracePt t="20523" x="4576763" y="3155950"/>
          <p14:tracePt t="20540" x="4567238" y="3160713"/>
          <p14:tracePt t="20556" x="4518025" y="3178175"/>
          <p14:tracePt t="20573" x="4430713" y="3194050"/>
          <p14:tracePt t="20590" x="4367213" y="3194050"/>
          <p14:tracePt t="20606" x="4291013" y="3205163"/>
          <p14:tracePt t="20623" x="4149725" y="3221038"/>
          <p14:tracePt t="20640" x="4005263" y="3232150"/>
          <p14:tracePt t="20656" x="3895725" y="3232150"/>
          <p14:tracePt t="20673" x="3740150" y="3241675"/>
          <p14:tracePt t="20690" x="3641725" y="3241675"/>
          <p14:tracePt t="20706" x="3524250" y="3248025"/>
          <p14:tracePt t="20723" x="3468688" y="3248025"/>
          <p14:tracePt t="20740" x="3421063" y="3259138"/>
          <p14:tracePt t="20756" x="3371850" y="3259138"/>
          <p14:tracePt t="20773" x="3351213" y="3259138"/>
          <p14:tracePt t="20790" x="3344863" y="3259138"/>
          <p14:tracePt t="20806" x="3340100" y="3259138"/>
          <p14:tracePt t="20823" x="3333750" y="3259138"/>
          <p14:tracePt t="20840" x="3328988" y="3259138"/>
          <p14:tracePt t="20857" x="3324225" y="3252788"/>
          <p14:tracePt t="20873" x="3317875" y="3252788"/>
          <p14:tracePt t="21201" x="3333750" y="3248025"/>
          <p14:tracePt t="21212" x="3405188" y="3225800"/>
          <p14:tracePt t="21221" x="3441700" y="3221038"/>
          <p14:tracePt t="21231" x="3486150" y="3209925"/>
          <p14:tracePt t="21241" x="3578225" y="3182938"/>
          <p14:tracePt t="21256" x="3632200" y="3160713"/>
          <p14:tracePt t="21273" x="3825875" y="3124200"/>
          <p14:tracePt t="21306" x="4102100" y="3113088"/>
          <p14:tracePt t="21340" x="4506913" y="3198813"/>
          <p14:tracePt t="21373" x="4556125" y="3225800"/>
          <p14:tracePt t="21390" x="4560888" y="3232150"/>
          <p14:tracePt t="21423" x="4572000" y="3236913"/>
          <p14:tracePt t="21440" x="4598988" y="3252788"/>
          <p14:tracePt t="21456" x="4625975" y="3252788"/>
          <p14:tracePt t="21473" x="4679950" y="3252788"/>
          <p14:tracePt t="21489" x="4718050" y="3252788"/>
          <p14:tracePt t="21506" x="4756150" y="3252788"/>
          <p14:tracePt t="21523" x="4814888" y="3252788"/>
          <p14:tracePt t="21540" x="4976813" y="3252788"/>
          <p14:tracePt t="21556" x="5102225" y="3252788"/>
          <p14:tracePt t="21573" x="5268913" y="3252788"/>
          <p14:tracePt t="21590" x="5399088" y="3248025"/>
          <p14:tracePt t="21606" x="5410200" y="3248025"/>
          <p14:tracePt t="21623" x="5414963" y="3248025"/>
          <p14:tracePt t="21660" x="5419725" y="3248025"/>
          <p14:tracePt t="22881" x="5414963" y="3248025"/>
          <p14:tracePt t="22894" x="5410200" y="3248025"/>
          <p14:tracePt t="22922" x="5403850" y="3248025"/>
          <p14:tracePt t="22942" x="5399088" y="3248025"/>
          <p14:tracePt t="22951" x="5392738" y="3248025"/>
          <p14:tracePt t="22961" x="5387975" y="3248025"/>
          <p14:tracePt t="22973" x="5360988" y="3248025"/>
          <p14:tracePt t="23006" x="5257800" y="3248025"/>
          <p14:tracePt t="23040" x="5138738" y="3259138"/>
          <p14:tracePt t="23073" x="5080000" y="3279775"/>
          <p14:tracePt t="23090" x="5048250" y="3286125"/>
          <p14:tracePt t="23106" x="5014913" y="3290888"/>
          <p14:tracePt t="23123" x="4992688" y="3302000"/>
          <p14:tracePt t="23140" x="4987925" y="3302000"/>
          <p14:tracePt t="23156" x="4983163" y="3302000"/>
          <p14:tracePt t="23173" x="4976813" y="3302000"/>
          <p14:tracePt t="23191" x="4972050" y="3302000"/>
          <p14:tracePt t="23321" x="4965700" y="3306763"/>
          <p14:tracePt t="23331" x="4960938" y="3306763"/>
          <p14:tracePt t="23341" x="4956175" y="3306763"/>
          <p14:tracePt t="23358" x="4945063" y="3306763"/>
          <p14:tracePt t="23373" x="4875213" y="3313113"/>
          <p14:tracePt t="23390" x="4810125" y="3313113"/>
          <p14:tracePt t="23406" x="4545013" y="3333750"/>
          <p14:tracePt t="23423" x="4356100" y="3333750"/>
          <p14:tracePt t="23440" x="4203700" y="3333750"/>
          <p14:tracePt t="23456" x="3940175" y="3344863"/>
          <p14:tracePt t="23473" x="3729038" y="3344863"/>
          <p14:tracePt t="23490" x="3475038" y="3360738"/>
          <p14:tracePt t="23492" x="3306763" y="3382963"/>
          <p14:tracePt t="23506" x="3113088" y="3409950"/>
          <p14:tracePt t="23523" x="2659063" y="3452813"/>
          <p14:tracePt t="23540" x="2508250" y="3452813"/>
          <p14:tracePt t="23556" x="2389188" y="3452813"/>
          <p14:tracePt t="23573" x="2290763" y="3421063"/>
          <p14:tracePt t="23590" x="2151063" y="3382963"/>
          <p14:tracePt t="23607" x="2097088" y="3371850"/>
          <p14:tracePt t="23623" x="1951038" y="3355975"/>
          <p14:tracePt t="23640" x="1924050" y="3351213"/>
          <p14:tracePt t="23656" x="1827213" y="3324225"/>
          <p14:tracePt t="23673" x="1751013" y="3279775"/>
          <p14:tracePt t="23690" x="1728788" y="3263900"/>
          <p14:tracePt t="23706" x="1692275" y="3232150"/>
          <p14:tracePt t="23723" x="1681163" y="3209925"/>
          <p14:tracePt t="23740" x="1674813" y="3205163"/>
          <p14:tracePt t="23812" x="1670050" y="3205163"/>
          <p14:tracePt t="23821" x="1658938" y="3209925"/>
          <p14:tracePt t="23830" x="1658938" y="3214688"/>
          <p14:tracePt t="23841" x="1654175" y="3214688"/>
          <p14:tracePt t="23857" x="1654175" y="3221038"/>
          <p14:tracePt t="23901" x="1647825" y="3221038"/>
          <p14:tracePt t="23931" x="1647825" y="3225800"/>
          <p14:tracePt t="24662" x="1697038" y="3225800"/>
          <p14:tracePt t="24672" x="1712913" y="3225800"/>
          <p14:tracePt t="24680" x="1739900" y="3225800"/>
          <p14:tracePt t="24691" x="1793875" y="3225800"/>
          <p14:tracePt t="24706" x="1816100" y="3236913"/>
          <p14:tracePt t="24723" x="1843088" y="3236913"/>
          <p14:tracePt t="24781" x="1847850" y="3236913"/>
          <p14:tracePt t="24806" x="1854200" y="3236913"/>
          <p14:tracePt t="24840" x="1951038" y="3236913"/>
          <p14:tracePt t="24857" x="1966913" y="3236913"/>
          <p14:tracePt t="24873" x="1978025" y="3236913"/>
          <p14:tracePt t="24890" x="1982788" y="3236913"/>
          <p14:tracePt t="24951" x="1989138" y="3236913"/>
          <p14:tracePt t="24961" x="2009775" y="3236913"/>
          <p14:tracePt t="24971" x="2036763" y="3232150"/>
          <p14:tracePt t="24981" x="2101850" y="3232150"/>
          <p14:tracePt t="24991" x="2139950" y="3225800"/>
          <p14:tracePt t="25006" x="2182813" y="3225800"/>
          <p14:tracePt t="25023" x="2254250" y="3225800"/>
          <p14:tracePt t="25040" x="2259013" y="3225800"/>
          <p14:tracePt t="26622" x="2281238" y="3225800"/>
          <p14:tracePt t="26642" x="2416175" y="3225800"/>
          <p14:tracePt t="26650" x="2508250" y="3232150"/>
          <p14:tracePt t="26660" x="2713038" y="3232150"/>
          <p14:tracePt t="26673" x="2767013" y="3232150"/>
          <p14:tracePt t="26689" x="2825750" y="3236913"/>
          <p14:tracePt t="26706" x="2832100" y="3236913"/>
          <p14:tracePt t="26756" x="2836863" y="3236913"/>
          <p14:tracePt t="26790" x="2913063" y="3236913"/>
          <p14:tracePt t="26823" x="3021013" y="3236913"/>
          <p14:tracePt t="26840" x="3025775" y="3236913"/>
          <p14:tracePt t="26993" x="3032125" y="3236913"/>
          <p14:tracePt t="27872" x="3036888" y="3236913"/>
          <p14:tracePt t="27880" x="3113088" y="3286125"/>
          <p14:tracePt t="27891" x="3205163" y="3313113"/>
          <p14:tracePt t="27906" x="3275013" y="3333750"/>
          <p14:tracePt t="27923" x="3463925" y="3382963"/>
          <p14:tracePt t="27940" x="3544888" y="3394075"/>
          <p14:tracePt t="27956" x="3695700" y="3405188"/>
          <p14:tracePt t="27990" x="3805238" y="3409950"/>
          <p14:tracePt t="27991" x="3852863" y="3409950"/>
          <p14:tracePt t="28023" x="4106863" y="3409950"/>
          <p14:tracePt t="28056" x="4437063" y="3409950"/>
          <p14:tracePt t="28073" x="4522788" y="3409950"/>
          <p14:tracePt t="28090" x="4529138" y="3409950"/>
          <p14:tracePt t="28352" x="4518025" y="3409950"/>
          <p14:tracePt t="28361" x="4495800" y="3394075"/>
          <p14:tracePt t="28371" x="4484688" y="3394075"/>
          <p14:tracePt t="28381" x="4475163" y="3394075"/>
          <p14:tracePt t="28392" x="4457700" y="3387725"/>
          <p14:tracePt t="28406" x="4448175" y="3387725"/>
          <p14:tracePt t="28423" x="4414838" y="3387725"/>
          <p14:tracePt t="28440" x="4376738" y="3387725"/>
          <p14:tracePt t="28456" x="4367213" y="3387725"/>
          <p14:tracePt t="28473" x="4344988" y="3387725"/>
          <p14:tracePt t="28490" x="4340225" y="3387725"/>
          <p14:tracePt t="28492" x="4329113" y="3387725"/>
          <p14:tracePt t="28506" x="4318000" y="3394075"/>
          <p14:tracePt t="28523" x="4295775" y="3409950"/>
          <p14:tracePt t="28540" x="4291013" y="3421063"/>
          <p14:tracePt t="28556" x="4286250" y="3432175"/>
          <p14:tracePt t="28573" x="4275138" y="3452813"/>
          <p14:tracePt t="28590" x="4275138" y="3475038"/>
          <p14:tracePt t="28607" x="4275138" y="3486150"/>
          <p14:tracePt t="28623" x="4275138" y="3506788"/>
          <p14:tracePt t="28640" x="4279900" y="3517900"/>
          <p14:tracePt t="28656" x="4286250" y="3517900"/>
          <p14:tracePt t="28711" x="4279900" y="3517900"/>
          <p14:tracePt t="28733" x="4268788" y="3517900"/>
          <p14:tracePt t="28751" x="4259263" y="3513138"/>
          <p14:tracePt t="28761" x="4252913" y="3506788"/>
          <p14:tracePt t="28781" x="4248150" y="3506788"/>
          <p14:tracePt t="28791" x="4248150" y="3502025"/>
          <p14:tracePt t="28891" x="4241800" y="3502025"/>
          <p14:tracePt t="29072" x="4237038" y="3490913"/>
          <p14:tracePt t="29080" x="4230688" y="3479800"/>
          <p14:tracePt t="29091" x="4221163" y="3463925"/>
          <p14:tracePt t="29106" x="4210050" y="3436938"/>
          <p14:tracePt t="29123" x="4194175" y="3405188"/>
          <p14:tracePt t="29140" x="4187825" y="3387725"/>
          <p14:tracePt t="29156" x="4167188" y="3360738"/>
          <p14:tracePt t="29190" x="4113213" y="3306763"/>
          <p14:tracePt t="29223" x="4095750" y="3297238"/>
          <p14:tracePt t="29256" x="4086225" y="3286125"/>
          <p14:tracePt t="29273" x="4075113" y="3275013"/>
          <p14:tracePt t="29290" x="4059238" y="3259138"/>
          <p14:tracePt t="29306" x="4052888" y="3252788"/>
          <p14:tracePt t="29323" x="4048125" y="3241675"/>
          <p14:tracePt t="29340" x="4041775" y="3232150"/>
          <p14:tracePt t="29357" x="4041775" y="3225800"/>
          <p14:tracePt t="29373" x="4041775" y="3221038"/>
          <p14:tracePt t="29390" x="4037013" y="3214688"/>
          <p14:tracePt t="29407" x="4037013" y="3209925"/>
          <p14:tracePt t="29423" x="4032250" y="3205163"/>
          <p14:tracePt t="29440" x="4032250" y="3198813"/>
          <p14:tracePt t="29511" x="4032250" y="3194050"/>
          <p14:tracePt t="29713" x="4090988" y="3194050"/>
          <p14:tracePt t="29722" x="4140200" y="3194050"/>
          <p14:tracePt t="29732" x="4194175" y="3194050"/>
          <p14:tracePt t="29741" x="4367213" y="3194050"/>
          <p14:tracePt t="29756" x="4441825" y="3194050"/>
          <p14:tracePt t="29773" x="4718050" y="3194050"/>
          <p14:tracePt t="29806" x="4895850" y="3194050"/>
          <p14:tracePt t="29840" x="5030788" y="3194050"/>
          <p14:tracePt t="29873" x="5145088" y="3194050"/>
          <p14:tracePt t="29890" x="5172075" y="3194050"/>
          <p14:tracePt t="29906" x="5176838" y="3198813"/>
          <p14:tracePt t="32456" x="5414963" y="3259138"/>
          <p14:tracePt t="32461" x="5473700" y="3259138"/>
          <p14:tracePt t="32473" x="5507038" y="3270250"/>
          <p14:tracePt t="32490" x="5545138" y="3270250"/>
          <p14:tracePt t="32506" x="5556250" y="3270250"/>
          <p14:tracePt t="32523" x="5572125" y="3270250"/>
          <p14:tracePt t="32540" x="5588000" y="3263900"/>
          <p14:tracePt t="32573" x="5722938" y="3252788"/>
          <p14:tracePt t="32607" x="5772150" y="3252788"/>
          <p14:tracePt t="32640" x="5792788" y="3252788"/>
          <p14:tracePt t="32673" x="5799138" y="3252788"/>
          <p14:tracePt t="32691" x="5803900" y="3252788"/>
          <p14:tracePt t="32706" x="5815013" y="3252788"/>
          <p14:tracePt t="32723" x="5830888" y="3252788"/>
          <p14:tracePt t="32741" x="5837238" y="3252788"/>
          <p14:tracePt t="32771" x="5842000" y="3252788"/>
          <p14:tracePt t="33112" x="5846763" y="3252788"/>
          <p14:tracePt t="33121" x="5864225" y="3252788"/>
          <p14:tracePt t="33131" x="5884863" y="3252788"/>
          <p14:tracePt t="33143" x="5907088" y="3252788"/>
          <p14:tracePt t="33156" x="5934075" y="3252788"/>
          <p14:tracePt t="33173" x="6030913" y="3252788"/>
          <p14:tracePt t="33190" x="6172200" y="3252788"/>
          <p14:tracePt t="33206" x="6345238" y="3252788"/>
          <p14:tracePt t="33240" x="6923088" y="3252788"/>
          <p14:tracePt t="33273" x="7678738" y="3232150"/>
          <p14:tracePt t="33306" x="7678738" y="3225800"/>
          <p14:tracePt t="33420" x="7685088" y="3225800"/>
          <p14:tracePt t="33431" x="7727950" y="3214688"/>
          <p14:tracePt t="33441" x="7777163" y="3214688"/>
          <p14:tracePt t="33456" x="7840663" y="3214688"/>
          <p14:tracePt t="33473" x="8105775" y="3214688"/>
          <p14:tracePt t="33490" x="8458200" y="3205163"/>
          <p14:tracePt t="33506" x="8570913" y="3205163"/>
          <p14:tracePt t="33523" x="8770938" y="3205163"/>
          <p14:tracePt t="33540" x="8894763" y="3205163"/>
          <p14:tracePt t="33556" x="8905875" y="3205163"/>
          <p14:tracePt t="33573" x="8912225" y="3198813"/>
          <p14:tracePt t="33590" x="8916988" y="3198813"/>
          <p14:tracePt t="33661" x="8912225" y="3198813"/>
          <p14:tracePt t="33680" x="8905875" y="3198813"/>
          <p14:tracePt t="33692" x="8901113" y="3198813"/>
          <p14:tracePt t="33732" x="8894763" y="3198813"/>
          <p14:tracePt t="33801" x="8912225" y="3194050"/>
          <p14:tracePt t="33851" x="8916988" y="3194050"/>
          <p14:tracePt t="33881" x="8901113" y="3194050"/>
          <p14:tracePt t="33891" x="8851900" y="3194050"/>
          <p14:tracePt t="33901" x="8743950" y="3194050"/>
          <p14:tracePt t="33910" x="8667750" y="3194050"/>
          <p14:tracePt t="33923" x="8539163" y="3194050"/>
          <p14:tracePt t="33940" x="7813675" y="3236913"/>
          <p14:tracePt t="33956" x="7635875" y="3236913"/>
          <p14:tracePt t="33973" x="7246938" y="3252788"/>
          <p14:tracePt t="33990" x="6970713" y="3252788"/>
          <p14:tracePt t="34007" x="6862763" y="3252788"/>
          <p14:tracePt t="34023" x="6554788" y="3275013"/>
          <p14:tracePt t="34040" x="6435725" y="3297238"/>
          <p14:tracePt t="34056" x="6149975" y="3340100"/>
          <p14:tracePt t="34073" x="5911850" y="3371850"/>
          <p14:tracePt t="34090" x="5819775" y="3394075"/>
          <p14:tracePt t="34107" x="5810250" y="3394075"/>
          <p14:tracePt t="34483" x="5792788" y="3394075"/>
          <p14:tracePt t="34491" x="5718175" y="3409950"/>
          <p14:tracePt t="34500" x="5664200" y="3421063"/>
          <p14:tracePt t="34510" x="5484813" y="3432175"/>
          <p14:tracePt t="34523" x="5419725" y="3436938"/>
          <p14:tracePt t="34556" x="5199063" y="3479800"/>
          <p14:tracePt t="34590" x="4852988" y="3529013"/>
          <p14:tracePt t="34624" x="4491038" y="3560763"/>
          <p14:tracePt t="34640" x="4387850" y="3571875"/>
          <p14:tracePt t="34656" x="4144963" y="3587750"/>
          <p14:tracePt t="34673" x="4025900" y="3598863"/>
          <p14:tracePt t="34690" x="3998913" y="3598863"/>
          <p14:tracePt t="34723" x="3983038" y="3598863"/>
          <p14:tracePt t="34740" x="3967163" y="3598863"/>
          <p14:tracePt t="34756" x="3944938" y="3598863"/>
          <p14:tracePt t="34773" x="3922713" y="3598863"/>
          <p14:tracePt t="34790" x="3902075" y="3598863"/>
          <p14:tracePt t="34806" x="3852863" y="3598863"/>
          <p14:tracePt t="34823" x="3805238" y="3598863"/>
          <p14:tracePt t="34840" x="3744913" y="3598863"/>
          <p14:tracePt t="34857" x="3722688" y="3598863"/>
          <p14:tracePt t="34873" x="3668713" y="3598863"/>
          <p14:tracePt t="34890" x="3598863" y="3598863"/>
          <p14:tracePt t="34907" x="3571875" y="3598863"/>
          <p14:tracePt t="34923" x="3506788" y="3598863"/>
          <p14:tracePt t="34940" x="3405188" y="3598863"/>
          <p14:tracePt t="34956" x="3378200" y="3598863"/>
          <p14:tracePt t="34973" x="3297238" y="3614738"/>
          <p14:tracePt t="34990" x="3270250" y="3625850"/>
          <p14:tracePt t="34993" x="3214688" y="3632200"/>
          <p14:tracePt t="35006" x="3182938" y="3641725"/>
          <p14:tracePt t="35023" x="3133725" y="3652838"/>
          <p14:tracePt t="35040" x="3124200" y="3668713"/>
          <p14:tracePt t="35056" x="3097213" y="3675063"/>
          <p14:tracePt t="35073" x="3090863" y="3679825"/>
          <p14:tracePt t="35090" x="3086100" y="3679825"/>
          <p14:tracePt t="35291" x="3086100" y="3686175"/>
          <p14:tracePt t="35301" x="3097213" y="3702050"/>
          <p14:tracePt t="35312" x="3101975" y="3702050"/>
          <p14:tracePt t="35323" x="3106738" y="3706813"/>
          <p14:tracePt t="35341" x="3117850" y="3717925"/>
          <p14:tracePt t="35358" x="3128963" y="3722688"/>
          <p14:tracePt t="35373" x="3178175" y="3733800"/>
          <p14:tracePt t="35390" x="3214688" y="3733800"/>
          <p14:tracePt t="35406" x="3248025" y="3733800"/>
          <p14:tracePt t="35423" x="3290888" y="3733800"/>
          <p14:tracePt t="35440" x="3306763" y="3733800"/>
          <p14:tracePt t="35457" x="3313113" y="3733800"/>
          <p14:tracePt t="35473" x="3340100" y="3733800"/>
          <p14:tracePt t="35490" x="3382963" y="3740150"/>
          <p14:tracePt t="35506" x="3409950" y="3740150"/>
          <p14:tracePt t="35523" x="3506788" y="3740150"/>
          <p14:tracePt t="35540" x="3659188" y="3749675"/>
          <p14:tracePt t="35556" x="3722688" y="3760788"/>
          <p14:tracePt t="35573" x="3863975" y="3760788"/>
          <p14:tracePt t="35590" x="3895725" y="3767138"/>
          <p14:tracePt t="35608" x="3967163" y="3767138"/>
          <p14:tracePt t="35623" x="4025900" y="3767138"/>
          <p14:tracePt t="35640" x="4048125" y="3767138"/>
          <p14:tracePt t="35656" x="4059238" y="3767138"/>
          <p14:tracePt t="35691" x="4064000" y="3767138"/>
          <p14:tracePt t="35710" x="4068763" y="3767138"/>
          <p14:tracePt t="35722" x="4075113" y="3767138"/>
          <p14:tracePt t="35800" x="4079875" y="3760788"/>
          <p14:tracePt t="35810" x="4117975" y="3744913"/>
          <p14:tracePt t="35820" x="4144963" y="3740150"/>
          <p14:tracePt t="35830" x="4210050" y="3729038"/>
          <p14:tracePt t="35840" x="4241800" y="3722688"/>
          <p14:tracePt t="35856" x="4268788" y="3717925"/>
          <p14:tracePt t="35873" x="4313238" y="3713163"/>
          <p14:tracePt t="35889" x="4344988" y="3713163"/>
          <p14:tracePt t="35906" x="4356100" y="3713163"/>
          <p14:tracePt t="35922" x="4394200" y="3713163"/>
          <p14:tracePt t="35939" x="4464050" y="3713163"/>
          <p14:tracePt t="35956" x="4502150" y="3713163"/>
          <p14:tracePt t="35972" x="4603750" y="3702050"/>
          <p14:tracePt t="35989" x="4684713" y="3690938"/>
          <p14:tracePt t="36006" x="4702175" y="3690938"/>
          <p14:tracePt t="36022" x="4729163" y="3690938"/>
          <p14:tracePt t="36110" x="4738688" y="3690938"/>
          <p14:tracePt t="36120" x="4749800" y="3690938"/>
          <p14:tracePt t="36130" x="4756150" y="3690938"/>
          <p14:tracePt t="36140" x="4772025" y="3690938"/>
          <p14:tracePt t="36156" x="4783138" y="3690938"/>
          <p14:tracePt t="36173" x="4799013" y="3690938"/>
          <p14:tracePt t="36190" x="4810125" y="3690938"/>
          <p14:tracePt t="36206" x="4821238" y="3690938"/>
          <p14:tracePt t="36222" x="4830763" y="3690938"/>
          <p14:tracePt t="36239" x="4868863" y="3690938"/>
          <p14:tracePt t="36256" x="4891088" y="3690938"/>
          <p14:tracePt t="36272" x="4911725" y="3690938"/>
          <p14:tracePt t="36290" x="4929188" y="3690938"/>
          <p14:tracePt t="36306" x="4938713" y="3686175"/>
          <p14:tracePt t="36493" x="4945063" y="3686175"/>
          <p14:tracePt t="36513" x="4949825" y="3686175"/>
          <p14:tracePt t="36523" x="4960938" y="3686175"/>
          <p14:tracePt t="36533" x="4965700" y="3690938"/>
          <p14:tracePt t="36545" x="4972050" y="3690938"/>
          <p14:tracePt t="36693" x="4976813" y="3690938"/>
          <p14:tracePt t="36833" x="4983163" y="3690938"/>
          <p14:tracePt t="36844" x="4992688" y="3690938"/>
          <p14:tracePt t="36861" x="4999038" y="3690938"/>
          <p14:tracePt t="36871" x="5003800" y="3690938"/>
          <p14:tracePt t="36900" x="5010150" y="3690938"/>
          <p14:tracePt t="36920" x="5019675" y="3690938"/>
          <p14:tracePt t="36930" x="5026025" y="3690938"/>
          <p14:tracePt t="36941" x="5030788" y="3690938"/>
          <p14:tracePt t="36950" x="5041900" y="3690938"/>
          <p14:tracePt t="36960" x="5048250" y="3690938"/>
          <p14:tracePt t="36973" x="5064125" y="3690938"/>
          <p14:tracePt t="36990" x="5091113" y="3690938"/>
          <p14:tracePt t="37006" x="5129213" y="3690938"/>
          <p14:tracePt t="37023" x="5160963" y="3690938"/>
          <p14:tracePt t="37040" x="5192713" y="3690938"/>
          <p14:tracePt t="37056" x="5214938" y="3690938"/>
          <p14:tracePt t="37073" x="5237163" y="3690938"/>
          <p14:tracePt t="37090" x="5280025" y="3690938"/>
          <p14:tracePt t="37106" x="5291138" y="3690938"/>
          <p14:tracePt t="37123" x="5329238" y="3690938"/>
          <p14:tracePt t="37140" x="5360988" y="3690938"/>
          <p14:tracePt t="37156" x="5376863" y="3690938"/>
          <p14:tracePt t="37173" x="5414963" y="3690938"/>
          <p14:tracePt t="37190" x="5473700" y="3690938"/>
          <p14:tracePt t="37206" x="5491163" y="3690938"/>
          <p14:tracePt t="37223" x="5549900" y="3690938"/>
          <p14:tracePt t="37240" x="5583238" y="3690938"/>
          <p14:tracePt t="37256" x="5637213" y="3690938"/>
          <p14:tracePt t="37273" x="5727700" y="3690938"/>
          <p14:tracePt t="37290" x="5830888" y="3690938"/>
          <p14:tracePt t="37306" x="5880100" y="3690938"/>
          <p14:tracePt t="37323" x="6019800" y="3690938"/>
          <p14:tracePt t="37340" x="6057900" y="3690938"/>
          <p14:tracePt t="37357" x="6138863" y="3690938"/>
          <p14:tracePt t="37373" x="6188075" y="3679825"/>
          <p14:tracePt t="37390" x="6235700" y="3679825"/>
          <p14:tracePt t="37406" x="6273800" y="3679825"/>
          <p14:tracePt t="37423" x="6323013" y="3679825"/>
          <p14:tracePt t="37440" x="6354763" y="3679825"/>
          <p14:tracePt t="37456" x="6372225" y="3675063"/>
          <p14:tracePt t="37473" x="6381750" y="3668713"/>
          <p14:tracePt t="37531" x="6381750" y="3663950"/>
          <p14:tracePt t="37541" x="6381750" y="3659188"/>
          <p14:tracePt t="37551" x="6361113" y="3648075"/>
          <p14:tracePt t="37561" x="6338888" y="3641725"/>
          <p14:tracePt t="37573" x="6327775" y="3632200"/>
          <p14:tracePt t="37590" x="6269038" y="3621088"/>
          <p14:tracePt t="37607" x="6253163" y="3614738"/>
          <p14:tracePt t="37623" x="6230938" y="3605213"/>
          <p14:tracePt t="37640" x="6188075" y="3598863"/>
          <p14:tracePt t="37656" x="6172200" y="3594100"/>
          <p14:tracePt t="37673" x="6069013" y="3594100"/>
          <p14:tracePt t="37690" x="5788025" y="3598863"/>
          <p14:tracePt t="37706" x="5664200" y="3621088"/>
          <p14:tracePt t="37723" x="5284788" y="3632200"/>
          <p14:tracePt t="37740" x="5048250" y="3632200"/>
          <p14:tracePt t="37756" x="4983163" y="3632200"/>
          <p14:tracePt t="37773" x="4830763" y="3641725"/>
          <p14:tracePt t="37790" x="4598988" y="3652838"/>
          <p14:tracePt t="37806" x="4484688" y="3663950"/>
          <p14:tracePt t="37823" x="3998913" y="3706813"/>
          <p14:tracePt t="37840" x="3324225" y="3733800"/>
          <p14:tracePt t="37857" x="2852738" y="3771900"/>
          <p14:tracePt t="37873" x="2378075" y="3798888"/>
          <p14:tracePt t="37890" x="2236788" y="3810000"/>
          <p14:tracePt t="37906" x="2171700" y="3810000"/>
          <p14:tracePt t="37923" x="2135188" y="3810000"/>
          <p14:tracePt t="37940" x="2128838" y="3810000"/>
          <p14:tracePt t="38041" x="2135188" y="3794125"/>
          <p14:tracePt t="38051" x="2151063" y="3776663"/>
          <p14:tracePt t="38061" x="2178050" y="3749675"/>
          <p14:tracePt t="38073" x="2182813" y="3744913"/>
          <p14:tracePt t="38090" x="2200275" y="3740150"/>
          <p14:tracePt t="38107" x="2236788" y="3713163"/>
          <p14:tracePt t="38124" x="2301875" y="3675063"/>
          <p14:tracePt t="38140" x="2355850" y="3659188"/>
          <p14:tracePt t="38157" x="2443163" y="3621088"/>
          <p14:tracePt t="38173" x="2562225" y="3594100"/>
          <p14:tracePt t="38190" x="2679700" y="3567113"/>
          <p14:tracePt t="38206" x="2717800" y="3567113"/>
          <p14:tracePt t="38223" x="2816225" y="3551238"/>
          <p14:tracePt t="38240" x="2843213" y="3551238"/>
          <p14:tracePt t="38256" x="2890838" y="3551238"/>
          <p14:tracePt t="38273" x="2928938" y="3551238"/>
          <p14:tracePt t="38290" x="2933700" y="3551238"/>
          <p14:tracePt t="38306" x="2951163" y="3551238"/>
          <p14:tracePt t="38323" x="2955925" y="3551238"/>
          <p14:tracePt t="38381" x="2960688" y="3551238"/>
          <p14:tracePt t="38391" x="2967038" y="3556000"/>
          <p14:tracePt t="38401" x="2982913" y="3556000"/>
          <p14:tracePt t="38411" x="2989263" y="3560763"/>
          <p14:tracePt t="38423" x="3005138" y="3567113"/>
          <p14:tracePt t="38440" x="3052763" y="3571875"/>
          <p14:tracePt t="38456" x="3090863" y="3571875"/>
          <p14:tracePt t="38473" x="3144838" y="3571875"/>
          <p14:tracePt t="38490" x="3214688" y="3571875"/>
          <p14:tracePt t="38506" x="3232150" y="3571875"/>
          <p14:tracePt t="38523" x="3248025" y="3571875"/>
          <p14:tracePt t="38540" x="3248025" y="3578225"/>
          <p14:tracePt t="38891" x="3259138" y="3578225"/>
          <p14:tracePt t="38900" x="3367088" y="3578225"/>
          <p14:tracePt t="38911" x="3459163" y="3571875"/>
          <p14:tracePt t="38923" x="3744913" y="3560763"/>
          <p14:tracePt t="38939" x="3841750" y="3560763"/>
          <p14:tracePt t="38956" x="4129088" y="3560763"/>
          <p14:tracePt t="38973" x="4230688" y="3560763"/>
          <p14:tracePt t="39006" x="4318000" y="3560763"/>
          <p14:tracePt t="39040" x="4441825" y="3560763"/>
          <p14:tracePt t="39073" x="4506913" y="3571875"/>
          <p14:tracePt t="39181" x="4502150" y="3571875"/>
          <p14:tracePt t="39191" x="4495800" y="3571875"/>
          <p14:tracePt t="39201" x="4491038" y="3571875"/>
          <p14:tracePt t="39211" x="4484688" y="3571875"/>
          <p14:tracePt t="39233" x="4479925" y="3571875"/>
          <p14:tracePt t="39261" x="4479925" y="3578225"/>
          <p14:tracePt t="39281" x="4479925" y="3582988"/>
          <p14:tracePt t="39291" x="4475163" y="3582988"/>
          <p14:tracePt t="39311" x="4475163" y="3587750"/>
          <p14:tracePt t="39331" x="4475163" y="3594100"/>
          <p14:tracePt t="39361" x="4468813" y="3594100"/>
          <p14:tracePt t="39392" x="4464050" y="3598863"/>
          <p14:tracePt t="39401" x="4464050" y="3605213"/>
          <p14:tracePt t="39411" x="4457700" y="3605213"/>
          <p14:tracePt t="39461" x="4457700" y="3609975"/>
          <p14:tracePt t="39541" x="4452938" y="3609975"/>
          <p14:tracePt t="39611" x="4448175" y="3609975"/>
          <p14:tracePt t="40061" x="4437063" y="3621088"/>
          <p14:tracePt t="40071" x="4383088" y="3636963"/>
          <p14:tracePt t="40081" x="4322763" y="3636963"/>
          <p14:tracePt t="40093" x="4176713" y="3659188"/>
          <p14:tracePt t="40123" x="3729038" y="3690938"/>
          <p14:tracePt t="40156" x="3497263" y="3706813"/>
          <p14:tracePt t="40191" x="3371850" y="3706813"/>
          <p14:tracePt t="40206" x="3286125" y="3706813"/>
          <p14:tracePt t="40223" x="3128963" y="3717925"/>
          <p14:tracePt t="40240" x="3063875" y="3729038"/>
          <p14:tracePt t="40256" x="2989263" y="3729038"/>
          <p14:tracePt t="40273" x="2967038" y="3729038"/>
          <p14:tracePt t="40306" x="2971800" y="3729038"/>
          <p14:tracePt t="40323" x="2982913" y="3722688"/>
          <p14:tracePt t="40340" x="2989263" y="3717925"/>
          <p14:tracePt t="40380" x="2978150" y="3717925"/>
          <p14:tracePt t="40411" x="2971800" y="3717925"/>
          <p14:tracePt t="40542" x="2994025" y="3713163"/>
          <p14:tracePt t="40551" x="3032125" y="3713163"/>
          <p14:tracePt t="40561" x="3086100" y="3713163"/>
          <p14:tracePt t="40573" x="3171825" y="3713163"/>
          <p14:tracePt t="40591" x="3313113" y="3713163"/>
          <p14:tracePt t="40607" x="3367088" y="3702050"/>
          <p14:tracePt t="40623" x="3468688" y="3690938"/>
          <p14:tracePt t="40640" x="3506788" y="3690938"/>
          <p14:tracePt t="40656" x="3524250" y="3686175"/>
          <p14:tracePt t="40673" x="3544888" y="3675063"/>
          <p14:tracePt t="40690" x="3578225" y="3675063"/>
          <p14:tracePt t="40706" x="3614738" y="3675063"/>
          <p14:tracePt t="40723" x="3679825" y="3675063"/>
          <p14:tracePt t="40740" x="3695700" y="3675063"/>
          <p14:tracePt t="40756" x="3702050" y="3675063"/>
          <p14:tracePt t="40781" x="3686175" y="3675063"/>
          <p14:tracePt t="40791" x="3668713" y="3675063"/>
          <p14:tracePt t="40806" x="3636963" y="3675063"/>
          <p14:tracePt t="40823" x="3621088" y="3675063"/>
          <p14:tracePt t="40941" x="3652838" y="3675063"/>
          <p14:tracePt t="40951" x="3686175" y="3675063"/>
          <p14:tracePt t="40961" x="3751263" y="3675063"/>
          <p14:tracePt t="40973" x="3805238" y="3675063"/>
          <p14:tracePt t="40990" x="3863975" y="3675063"/>
          <p14:tracePt t="41006" x="4090988" y="3675063"/>
          <p14:tracePt t="41023" x="4333875" y="3663950"/>
          <p14:tracePt t="41040" x="4414838" y="3663950"/>
          <p14:tracePt t="41056" x="4576763" y="3663950"/>
          <p14:tracePt t="41073" x="4652963" y="3663950"/>
          <p14:tracePt t="41090" x="4684713" y="3663950"/>
          <p14:tracePt t="41107" x="4749800" y="3663950"/>
          <p14:tracePt t="41123" x="4787900" y="3663950"/>
          <p14:tracePt t="41156" x="4794250" y="3663950"/>
          <p14:tracePt t="41221" x="4787900" y="3663950"/>
          <p14:tracePt t="41232" x="4783138" y="3663950"/>
          <p14:tracePt t="41241" x="4776788" y="3663950"/>
          <p14:tracePt t="41256" x="4772025" y="3663950"/>
          <p14:tracePt t="41273" x="4765675" y="3663950"/>
          <p14:tracePt t="41290" x="4760913" y="3663950"/>
          <p14:tracePt t="41306" x="4756150" y="3663950"/>
          <p14:tracePt t="43491" x="4749800" y="3668713"/>
          <p14:tracePt t="45371" x="4749800" y="3675063"/>
          <p14:tracePt t="45380" x="4749800" y="3690938"/>
          <p14:tracePt t="45391" x="4738688" y="3706813"/>
          <p14:tracePt t="45406" x="4702175" y="3767138"/>
          <p14:tracePt t="45423" x="4718050" y="3922713"/>
          <p14:tracePt t="45439" x="4756150" y="3976688"/>
          <p14:tracePt t="45456" x="4799013" y="4010025"/>
          <p14:tracePt t="45473" x="4852988" y="4010025"/>
          <p14:tracePt t="45506" x="4879975" y="3987800"/>
          <p14:tracePt t="45540" x="4864100" y="3933825"/>
          <p14:tracePt t="45573" x="4783138" y="3836988"/>
          <p14:tracePt t="45590" x="4756150" y="3740150"/>
          <p14:tracePt t="45606" x="4749800" y="3702050"/>
          <p14:tracePt t="45623" x="4722813" y="3605213"/>
          <p14:tracePt t="45640" x="4691063" y="3529013"/>
          <p14:tracePt t="45656" x="4679950" y="3513138"/>
          <p14:tracePt t="45673" x="4652963" y="3475038"/>
          <p14:tracePt t="45690" x="4637088" y="3463925"/>
          <p14:tracePt t="45723" x="4630738" y="3459163"/>
          <p14:tracePt t="45794" x="4610100" y="3479800"/>
          <p14:tracePt t="45802" x="4587875" y="3513138"/>
          <p14:tracePt t="45811" x="4576763" y="3524250"/>
          <p14:tracePt t="45823" x="4576763" y="3540125"/>
          <p14:tracePt t="45839" x="4572000" y="3556000"/>
          <p14:tracePt t="45856" x="4567238" y="3598863"/>
          <p14:tracePt t="45873" x="4560888" y="3641725"/>
          <p14:tracePt t="45889" x="4549775" y="3679825"/>
          <p14:tracePt t="45906" x="4549775" y="3756025"/>
          <p14:tracePt t="45923" x="4549775" y="3787775"/>
          <p14:tracePt t="45940" x="4549775" y="3814763"/>
          <p14:tracePt t="45956" x="4549775" y="3821113"/>
          <p14:tracePt t="45973" x="4549775" y="3832225"/>
          <p14:tracePt t="45990" x="4556125" y="3841750"/>
          <p14:tracePt t="46006" x="4556125" y="3848100"/>
          <p14:tracePt t="46111" x="4556125" y="3852863"/>
          <p14:tracePt t="46122" x="4549775" y="3859213"/>
          <p14:tracePt t="46131" x="4545013" y="3863975"/>
          <p14:tracePt t="46151" x="4540250" y="3868738"/>
          <p14:tracePt t="46161" x="4540250" y="3875088"/>
          <p14:tracePt t="46173" x="4533900" y="3886200"/>
          <p14:tracePt t="46192" x="4533900" y="3895725"/>
          <p14:tracePt t="46206" x="4529138" y="3902075"/>
          <p14:tracePt t="46223" x="4513263" y="3933825"/>
          <p14:tracePt t="46240" x="4506913" y="3956050"/>
          <p14:tracePt t="46256" x="4484688" y="4014788"/>
          <p14:tracePt t="46273" x="4464050" y="4075113"/>
          <p14:tracePt t="46289" x="4448175" y="4095750"/>
          <p14:tracePt t="46306" x="4414838" y="4149725"/>
          <p14:tracePt t="46323" x="4387850" y="4194175"/>
          <p14:tracePt t="46340" x="4356100" y="4225925"/>
          <p14:tracePt t="46356" x="4313238" y="4268788"/>
          <p14:tracePt t="46373" x="4268788" y="4295775"/>
          <p14:tracePt t="46390" x="4194175" y="4344988"/>
          <p14:tracePt t="46406" x="4140200" y="4383088"/>
          <p14:tracePt t="46423" x="4064000" y="4414838"/>
          <p14:tracePt t="46439" x="4025900" y="4430713"/>
          <p14:tracePt t="46456" x="3983038" y="4448175"/>
          <p14:tracePt t="46472" x="3949700" y="4457700"/>
          <p14:tracePt t="46489" x="3933825" y="4468813"/>
          <p14:tracePt t="46491" x="3929063" y="4468813"/>
          <p14:tracePt t="46541" x="3917950" y="4468813"/>
          <p14:tracePt t="46551" x="3913188" y="4475163"/>
          <p14:tracePt t="46562" x="3886200" y="4475163"/>
          <p14:tracePt t="46573" x="3859213" y="4479925"/>
          <p14:tracePt t="46590" x="3836988" y="4484688"/>
          <p14:tracePt t="46606" x="3787775" y="4495800"/>
          <p14:tracePt t="46623" x="3778250" y="4502150"/>
          <p14:tracePt t="46702" x="3787775" y="4502150"/>
          <p14:tracePt t="46711" x="3848100" y="4502150"/>
          <p14:tracePt t="46722" x="3983038" y="4502150"/>
          <p14:tracePt t="46732" x="4064000" y="4495800"/>
          <p14:tracePt t="46741" x="4140200" y="4495800"/>
          <p14:tracePt t="46756" x="4252913" y="4495800"/>
          <p14:tracePt t="46773" x="4414838" y="4495800"/>
          <p14:tracePt t="46790" x="4495800" y="4495800"/>
          <p14:tracePt t="46806" x="4533900" y="4495800"/>
          <p14:tracePt t="46823" x="4540250" y="4502150"/>
          <p14:tracePt t="47001" x="4549775" y="4502150"/>
          <p14:tracePt t="47011" x="4610100" y="4502150"/>
          <p14:tracePt t="47021" x="4668838" y="4502150"/>
          <p14:tracePt t="47031" x="4749800" y="4495800"/>
          <p14:tracePt t="47042" x="4902200" y="4495800"/>
          <p14:tracePt t="47056" x="5003800" y="4491038"/>
          <p14:tracePt t="47073" x="5307013" y="4491038"/>
          <p14:tracePt t="47091" x="5495925" y="4491038"/>
          <p14:tracePt t="47107" x="5538788" y="4502150"/>
          <p14:tracePt t="47123" x="5572125" y="4529138"/>
          <p14:tracePt t="47140" x="5572125" y="4533900"/>
          <p14:tracePt t="47156" x="5572125" y="4549775"/>
          <p14:tracePt t="47173" x="5572125" y="4556125"/>
          <p14:tracePt t="47301" x="5565775" y="4556125"/>
          <p14:tracePt t="48432" x="5565775" y="4560888"/>
          <p14:tracePt t="48484" x="5565775" y="4556125"/>
          <p14:tracePt t="48493" x="5507038" y="4484688"/>
          <p14:tracePt t="48501" x="5464175" y="4437063"/>
          <p14:tracePt t="48510" x="5430838" y="4410075"/>
          <p14:tracePt t="48523" x="5345113" y="4340225"/>
          <p14:tracePt t="48556" x="5230813" y="4225925"/>
          <p14:tracePt t="48590" x="5210175" y="4149725"/>
          <p14:tracePt t="48623" x="5165725" y="4102100"/>
          <p14:tracePt t="48640" x="5129213" y="4068763"/>
          <p14:tracePt t="48656" x="5041900" y="4041775"/>
          <p14:tracePt t="48673" x="4976813" y="4003675"/>
          <p14:tracePt t="48690" x="4956175" y="3971925"/>
          <p14:tracePt t="48706" x="4918075" y="3929063"/>
          <p14:tracePt t="48723" x="4884738" y="3852863"/>
          <p14:tracePt t="48740" x="4868863" y="3810000"/>
          <p14:tracePt t="48756" x="4841875" y="3756025"/>
          <p14:tracePt t="48773" x="4810125" y="3713163"/>
          <p14:tracePt t="48790" x="4794250" y="3663950"/>
          <p14:tracePt t="48806" x="4794250" y="3648075"/>
          <p14:tracePt t="48823" x="4787900" y="3587750"/>
          <p14:tracePt t="48840" x="4787900" y="3571875"/>
          <p14:tracePt t="48857" x="4776788" y="3490913"/>
          <p14:tracePt t="48873" x="4760913" y="3436938"/>
          <p14:tracePt t="48890" x="4738688" y="3394075"/>
          <p14:tracePt t="48906" x="4733925" y="3378200"/>
          <p14:tracePt t="48923" x="4722813" y="3351213"/>
          <p14:tracePt t="48940" x="4722813" y="3333750"/>
          <p14:tracePt t="48956" x="4722813" y="3324225"/>
          <p14:tracePt t="48973" x="4722813" y="3306763"/>
          <p14:tracePt t="49006" x="4722813" y="3302000"/>
          <p14:tracePt t="49131" x="4729163" y="3302000"/>
          <p14:tracePt t="49141" x="4776788" y="3302000"/>
          <p14:tracePt t="49152" x="4868863" y="3317875"/>
          <p14:tracePt t="49161" x="5041900" y="3328988"/>
          <p14:tracePt t="49173" x="5133975" y="3340100"/>
          <p14:tracePt t="49190" x="5241925" y="3340100"/>
          <p14:tracePt t="49206" x="5318125" y="3344863"/>
          <p14:tracePt t="49223" x="5338763" y="3344863"/>
          <p14:tracePt t="49560" x="5268913" y="3387725"/>
          <p14:tracePt t="49570" x="5226050" y="3414713"/>
          <p14:tracePt t="49580" x="5199063" y="3432175"/>
          <p14:tracePt t="49591" x="5091113" y="3475038"/>
          <p14:tracePt t="49606" x="5057775" y="3490913"/>
          <p14:tracePt t="49623" x="4999038" y="3513138"/>
          <p14:tracePt t="49639" x="4992688" y="3517900"/>
          <p14:tracePt t="49656" x="4987925" y="3524250"/>
          <p14:tracePt t="49751" x="4983163" y="3524250"/>
          <p14:tracePt t="49951" x="4999038" y="3524250"/>
          <p14:tracePt t="49961" x="5064125" y="3533775"/>
          <p14:tracePt t="49972" x="5084763" y="3533775"/>
          <p14:tracePt t="49984" x="5095875" y="3533775"/>
          <p14:tracePt t="50061" x="5064125" y="3529013"/>
          <p14:tracePt t="50071" x="5030788" y="3517900"/>
          <p14:tracePt t="50081" x="4987925" y="3495675"/>
          <p14:tracePt t="50091" x="4933950" y="3448050"/>
          <p14:tracePt t="50107" x="4906963" y="3414713"/>
          <p14:tracePt t="50123" x="4875213" y="3344863"/>
          <p14:tracePt t="50140" x="4875213" y="3317875"/>
          <p14:tracePt t="50156" x="4875213" y="3306763"/>
          <p14:tracePt t="50173" x="4891088" y="3279775"/>
          <p14:tracePt t="50190" x="4902200" y="3270250"/>
          <p14:tracePt t="50223" x="4902200" y="3263900"/>
          <p14:tracePt t="50352" x="4906963" y="3263900"/>
          <p14:tracePt t="51242" x="4895850" y="3263900"/>
          <p14:tracePt t="51256" x="4884738" y="3279775"/>
          <p14:tracePt t="51273" x="4875213" y="3297238"/>
          <p14:tracePt t="51290" x="4868863" y="3317875"/>
          <p14:tracePt t="51306" x="4857750" y="3328988"/>
          <p14:tracePt t="51323" x="4852988" y="3340100"/>
          <p14:tracePt t="51340" x="4848225" y="3344863"/>
          <p14:tracePt t="51373" x="4826000" y="3355975"/>
          <p14:tracePt t="51406" x="4810125" y="3355975"/>
          <p14:tracePt t="51440" x="4794250" y="3355975"/>
          <p14:tracePt t="51456" x="4787900" y="3355975"/>
          <p14:tracePt t="51781" x="4783138" y="3355975"/>
          <p14:tracePt t="51791" x="4776788" y="3355975"/>
          <p14:tracePt t="51801" x="4772025" y="3355975"/>
          <p14:tracePt t="51821" x="4765675" y="3355975"/>
          <p14:tracePt t="51912" x="4783138" y="3351213"/>
          <p14:tracePt t="51921" x="4799013" y="3344863"/>
          <p14:tracePt t="51931" x="4814888" y="3340100"/>
          <p14:tracePt t="51941" x="4837113" y="3340100"/>
          <p14:tracePt t="51961" x="4848225" y="3328988"/>
          <p14:tracePt t="51973" x="4852988" y="3328988"/>
          <p14:tracePt t="51991" x="4864100" y="3324225"/>
          <p14:tracePt t="52011" x="4868863" y="3324225"/>
          <p14:tracePt t="52162" x="4875213" y="3324225"/>
          <p14:tracePt t="52172" x="4884738" y="3313113"/>
          <p14:tracePt t="52181" x="4902200" y="3297238"/>
          <p14:tracePt t="52191" x="4911725" y="3290888"/>
          <p14:tracePt t="52206" x="4929188" y="3286125"/>
          <p14:tracePt t="52223" x="4933950" y="3275013"/>
          <p14:tracePt t="52322" x="4945063" y="3275013"/>
          <p14:tracePt t="52331" x="4956175" y="3275013"/>
          <p14:tracePt t="52342" x="4960938" y="3275013"/>
          <p14:tracePt t="52358" x="4965700" y="3275013"/>
          <p14:tracePt t="52381" x="4972050" y="3275013"/>
          <p14:tracePt t="52632" x="4976813" y="3275013"/>
          <p14:tracePt t="52643" x="4987925" y="3275013"/>
          <p14:tracePt t="52812" x="4983163" y="3279775"/>
          <p14:tracePt t="52822" x="4976813" y="3279775"/>
          <p14:tracePt t="52831" x="4972050" y="3286125"/>
          <p14:tracePt t="52841" x="4965700" y="3286125"/>
          <p14:tracePt t="52857" x="4960938" y="3286125"/>
          <p14:tracePt t="52873" x="4929188" y="3286125"/>
          <p14:tracePt t="52890" x="4879975" y="3286125"/>
          <p14:tracePt t="52906" x="4857750" y="3290888"/>
          <p14:tracePt t="52923" x="4810125" y="3297238"/>
          <p14:tracePt t="52939" x="4783138" y="3297238"/>
          <p14:tracePt t="52956" x="4722813" y="3306763"/>
          <p14:tracePt t="52973" x="4684713" y="3306763"/>
          <p14:tracePt t="52989" x="4664075" y="3306763"/>
          <p14:tracePt t="52991" x="4641850" y="3306763"/>
          <p14:tracePt t="53006" x="4603750" y="3302000"/>
          <p14:tracePt t="53023" x="4560888" y="3290888"/>
          <p14:tracePt t="53039" x="4522788" y="3279775"/>
          <p14:tracePt t="53056" x="4464050" y="3259138"/>
          <p14:tracePt t="53073" x="4437063" y="3248025"/>
          <p14:tracePt t="53089" x="4410075" y="3232150"/>
          <p14:tracePt t="53107" x="4376738" y="3225800"/>
          <p14:tracePt t="53123" x="4322763" y="3209925"/>
          <p14:tracePt t="53139" x="4279900" y="3194050"/>
          <p14:tracePt t="53156" x="4268788" y="3187700"/>
          <p14:tracePt t="53172" x="4259263" y="3182938"/>
          <p14:tracePt t="53190" x="4259263" y="3178175"/>
          <p14:tracePt t="53206" x="4252913" y="3178175"/>
          <p14:tracePt t="53223" x="4248150" y="3178175"/>
          <p14:tracePt t="53239" x="4241800" y="3178175"/>
          <p14:tracePt t="53256" x="4237038" y="3171825"/>
          <p14:tracePt t="53273" x="4237038" y="3167063"/>
          <p14:tracePt t="53290" x="4230688" y="3167063"/>
          <p14:tracePt t="53311" x="4230688" y="3160713"/>
          <p14:tracePt t="53392" x="4230688" y="3155950"/>
          <p14:tracePt t="53984" x="4230688" y="3160713"/>
          <p14:tracePt t="53990" x="4230688" y="3178175"/>
          <p14:tracePt t="54001" x="4241800" y="3198813"/>
          <p14:tracePt t="54010" x="4248150" y="3214688"/>
          <p14:tracePt t="54023" x="4248150" y="3232150"/>
          <p14:tracePt t="54039" x="4259263" y="3252788"/>
          <p14:tracePt t="54056" x="4275138" y="3275013"/>
          <p14:tracePt t="54073" x="4302125" y="3302000"/>
          <p14:tracePt t="54106" x="4333875" y="3344863"/>
          <p14:tracePt t="54140" x="4376738" y="3378200"/>
          <p14:tracePt t="54173" x="4394200" y="3387725"/>
          <p14:tracePt t="54190" x="4403725" y="3394075"/>
          <p14:tracePt t="54206" x="4410075" y="3394075"/>
          <p14:tracePt t="54223" x="4430713" y="3414713"/>
          <p14:tracePt t="54256" x="4441825" y="3425825"/>
          <p14:tracePt t="54273" x="4448175" y="3436938"/>
          <p14:tracePt t="54290" x="4452938" y="3441700"/>
          <p14:tracePt t="54306" x="4468813" y="3459163"/>
          <p14:tracePt t="54323" x="4491038" y="3479800"/>
          <p14:tracePt t="54340" x="4495800" y="3490913"/>
          <p14:tracePt t="54358" x="4518025" y="3517900"/>
          <p14:tracePt t="54373" x="4540250" y="3551238"/>
          <p14:tracePt t="54390" x="4556125" y="3578225"/>
          <p14:tracePt t="54406" x="4572000" y="3594100"/>
          <p14:tracePt t="54423" x="4576763" y="3609975"/>
          <p14:tracePt t="54440" x="4583113" y="3614738"/>
          <p14:tracePt t="55181" x="4587875" y="3614738"/>
          <p14:tracePt t="55192" x="4614863" y="3614738"/>
          <p14:tracePt t="55202" x="4630738" y="3614738"/>
          <p14:tracePt t="55211" x="4664075" y="3614738"/>
          <p14:tracePt t="55223" x="4675188" y="3621088"/>
          <p14:tracePt t="55240" x="4695825" y="3621088"/>
          <p14:tracePt t="55256" x="4718050" y="3621088"/>
          <p14:tracePt t="55290" x="4749800" y="3621088"/>
          <p14:tracePt t="55492" x="4729163" y="3605213"/>
          <p14:tracePt t="55502" x="4706938" y="3582988"/>
          <p14:tracePt t="55513" x="4702175" y="3567113"/>
          <p14:tracePt t="55523" x="4695825" y="3544888"/>
          <p14:tracePt t="55539" x="4695825" y="3517900"/>
          <p14:tracePt t="55556" x="4711700" y="3475038"/>
          <p14:tracePt t="55573" x="4756150" y="3432175"/>
          <p14:tracePt t="55590" x="4810125" y="3382963"/>
          <p14:tracePt t="55606" x="4857750" y="3360738"/>
          <p14:tracePt t="55623" x="4945063" y="3344863"/>
          <p14:tracePt t="55639" x="5122863" y="3324225"/>
          <p14:tracePt t="55656" x="5199063" y="3324225"/>
          <p14:tracePt t="55673" x="5372100" y="3324225"/>
          <p14:tracePt t="55689" x="5491163" y="3333750"/>
          <p14:tracePt t="55706" x="5511800" y="3340100"/>
          <p14:tracePt t="55723" x="5561013" y="3387725"/>
          <p14:tracePt t="55739" x="5572125" y="3409950"/>
          <p14:tracePt t="55756" x="5603875" y="3459163"/>
          <p14:tracePt t="55772" x="5626100" y="3513138"/>
          <p14:tracePt t="55789" x="5630863" y="3533775"/>
          <p14:tracePt t="55806" x="5630863" y="3582988"/>
          <p14:tracePt t="55822" x="5630863" y="3621088"/>
          <p14:tracePt t="55840" x="5614988" y="3659188"/>
          <p14:tracePt t="55857" x="5603875" y="3668713"/>
          <p14:tracePt t="55873" x="5565775" y="3690938"/>
          <p14:tracePt t="55890" x="5545138" y="3695700"/>
          <p14:tracePt t="55906" x="5527675" y="3702050"/>
          <p14:tracePt t="55922" x="5511800" y="3702050"/>
          <p14:tracePt t="55940" x="5507038" y="3702050"/>
          <p14:tracePt t="56301" x="5491163" y="3702050"/>
          <p14:tracePt t="56312" x="5453063" y="3713163"/>
          <p14:tracePt t="56321" x="5410200" y="3717925"/>
          <p14:tracePt t="56331" x="5399088" y="3717925"/>
          <p14:tracePt t="56341" x="5387975" y="3722688"/>
          <p14:tracePt t="56357" x="5383213" y="3722688"/>
          <p14:tracePt t="56411" x="5376863" y="3722688"/>
          <p14:tracePt t="56421" x="5360988" y="3722688"/>
          <p14:tracePt t="56431" x="5334000" y="3722688"/>
          <p14:tracePt t="56456" x="5257800" y="3733800"/>
          <p14:tracePt t="56473" x="5165725" y="3733800"/>
          <p14:tracePt t="56490" x="5037138" y="3733800"/>
          <p14:tracePt t="56506" x="4976813" y="3733800"/>
          <p14:tracePt t="56522" x="4902200" y="3733800"/>
          <p14:tracePt t="56539" x="4864100" y="3733800"/>
          <p14:tracePt t="56556" x="4803775" y="3733800"/>
          <p14:tracePt t="56572" x="4691063" y="3722688"/>
          <p14:tracePt t="56590" x="4540250" y="3722688"/>
          <p14:tracePt t="56608" x="4484688" y="3713163"/>
          <p14:tracePt t="56623" x="4367213" y="3706813"/>
          <p14:tracePt t="56640" x="4340225" y="3695700"/>
          <p14:tracePt t="56656" x="4264025" y="3679825"/>
          <p14:tracePt t="56673" x="4225925" y="3668713"/>
          <p14:tracePt t="56689" x="4194175" y="3659188"/>
          <p14:tracePt t="56706" x="4187825" y="3652838"/>
          <p14:tracePt t="56723" x="4171950" y="3648075"/>
          <p14:tracePt t="56739" x="4156075" y="3636963"/>
          <p14:tracePt t="56756" x="4122738" y="3632200"/>
          <p14:tracePt t="56773" x="4075113" y="3632200"/>
          <p14:tracePt t="56789" x="4010025" y="3632200"/>
          <p14:tracePt t="56806" x="3976688" y="3632200"/>
          <p14:tracePt t="56823" x="3967163" y="3632200"/>
          <p14:tracePt t="56840" x="3960813" y="3632200"/>
          <p14:tracePt t="56873" x="3960813" y="3625850"/>
          <p14:tracePt t="58761" x="3944938" y="3636963"/>
          <p14:tracePt t="58771" x="3890963" y="3690938"/>
          <p14:tracePt t="58781" x="3863975" y="3722688"/>
          <p14:tracePt t="58795" x="3841750" y="3744913"/>
          <p14:tracePt t="58806" x="3832225" y="3760788"/>
          <p14:tracePt t="58823" x="3794125" y="3805238"/>
          <p14:tracePt t="58840" x="3787775" y="3810000"/>
          <p14:tracePt t="58856" x="3771900" y="3825875"/>
          <p14:tracePt t="58890" x="3717925" y="3832225"/>
          <p14:tracePt t="58923" x="3425825" y="3805238"/>
          <p14:tracePt t="58956" x="3113088" y="3722688"/>
          <p14:tracePt t="58973" x="2989263" y="3663950"/>
          <p14:tracePt t="58989" x="2886075" y="3578225"/>
          <p14:tracePt t="59006" x="2843213" y="3556000"/>
          <p14:tracePt t="59023" x="2805113" y="3513138"/>
          <p14:tracePt t="59040" x="2701925" y="3436938"/>
          <p14:tracePt t="59056" x="2674938" y="3421063"/>
          <p14:tracePt t="59073" x="2540000" y="3351213"/>
          <p14:tracePt t="59090" x="2389188" y="3290888"/>
          <p14:tracePt t="59106" x="2362200" y="3286125"/>
          <p14:tracePt t="59123" x="2297113" y="3236913"/>
          <p14:tracePt t="59139" x="2259013" y="3194050"/>
          <p14:tracePt t="59156" x="2189163" y="3101975"/>
          <p14:tracePt t="59173" x="2032000" y="2978150"/>
          <p14:tracePt t="59190" x="1816100" y="2794000"/>
          <p14:tracePt t="59206" x="1735138" y="2724150"/>
          <p14:tracePt t="59222" x="1524000" y="2501900"/>
          <p14:tracePt t="59239" x="1389063" y="2281238"/>
          <p14:tracePt t="59256" x="1355725" y="2189163"/>
          <p14:tracePt t="59272" x="1254125" y="1924050"/>
          <p14:tracePt t="59289" x="1184275" y="1712913"/>
          <p14:tracePt t="59306" x="1166813" y="1658938"/>
          <p14:tracePt t="59322" x="1155700" y="1566863"/>
          <p14:tracePt t="59339" x="1162050" y="1508125"/>
          <p14:tracePt t="59357" x="1173163" y="1485900"/>
          <p14:tracePt t="59372" x="1184275" y="1474788"/>
          <p14:tracePt t="59410" x="1200150" y="1474788"/>
          <p14:tracePt t="59423" x="1211263" y="1470025"/>
          <p14:tracePt t="59439" x="1231900" y="1470025"/>
          <p14:tracePt t="59456" x="1319213" y="1481138"/>
          <p14:tracePt t="59473" x="1409700" y="1481138"/>
          <p14:tracePt t="59489" x="1485900" y="1492250"/>
          <p14:tracePt t="59491" x="1519238" y="1497013"/>
          <p14:tracePt t="59506" x="1566863" y="1497013"/>
          <p14:tracePt t="59523" x="1616075" y="1497013"/>
          <p14:tracePt t="59540" x="1647825" y="1497013"/>
          <p14:tracePt t="59556" x="1654175" y="1497013"/>
          <p14:tracePt t="59573" x="1670050" y="1492250"/>
          <p14:tracePt t="59589" x="1681163" y="1492250"/>
          <p14:tracePt t="59606" x="1685925" y="1485900"/>
          <p14:tracePt t="59640" x="1708150" y="1481138"/>
          <p14:tracePt t="59656" x="1712913" y="1474788"/>
          <p14:tracePt t="59673" x="1735138" y="1465263"/>
          <p14:tracePt t="59689" x="1739900" y="1458913"/>
          <p14:tracePt t="59706" x="1751013" y="1447800"/>
          <p14:tracePt t="59723" x="1762125" y="1427163"/>
          <p14:tracePt t="59739" x="1762125" y="1420813"/>
          <p14:tracePt t="59756" x="1804988" y="1404938"/>
          <p14:tracePt t="59773" x="1885950" y="1373188"/>
          <p14:tracePt t="59789" x="1935163" y="1362075"/>
          <p14:tracePt t="59806" x="2101850" y="1346200"/>
          <p14:tracePt t="59823" x="2259013" y="1335088"/>
          <p14:tracePt t="59840" x="2274888" y="1335088"/>
          <p14:tracePt t="59856" x="2281238" y="1335088"/>
          <p14:tracePt t="59873" x="2286000" y="1335088"/>
          <p14:tracePt t="59889" x="2290763" y="1335088"/>
          <p14:tracePt t="59906" x="2317750" y="1335088"/>
          <p14:tracePt t="59923" x="2362200" y="1355725"/>
          <p14:tracePt t="59940" x="2389188" y="1382713"/>
          <p14:tracePt t="59956" x="2393950" y="1400175"/>
          <p14:tracePt t="59973" x="2393950" y="1409700"/>
          <p14:tracePt t="59989" x="2393950" y="1427163"/>
          <p14:tracePt t="60006" x="2393950" y="1438275"/>
          <p14:tracePt t="60023" x="2393950" y="1470025"/>
          <p14:tracePt t="60040" x="2393950" y="1524000"/>
          <p14:tracePt t="60056" x="2393950" y="1550988"/>
          <p14:tracePt t="60073" x="2393950" y="1654175"/>
          <p14:tracePt t="60090" x="2393950" y="1751013"/>
          <p14:tracePt t="60106" x="2409825" y="1908175"/>
          <p14:tracePt t="60123" x="2420938" y="2124075"/>
          <p14:tracePt t="60140" x="2420938" y="2344738"/>
          <p14:tracePt t="60156" x="2409825" y="2436813"/>
          <p14:tracePt t="60172" x="2339975" y="2706688"/>
          <p14:tracePt t="60190" x="2243138" y="3016250"/>
          <p14:tracePt t="60206" x="2193925" y="3106738"/>
          <p14:tracePt t="60223" x="2063750" y="3382963"/>
          <p14:tracePt t="60240" x="1993900" y="3529013"/>
          <p14:tracePt t="60256" x="1982788" y="3571875"/>
          <p14:tracePt t="60273" x="1982788" y="3636963"/>
          <p14:tracePt t="60289" x="1993900" y="3706813"/>
          <p14:tracePt t="60306" x="2005013" y="3740150"/>
          <p14:tracePt t="60323" x="2009775" y="3787775"/>
          <p14:tracePt t="60340" x="2027238" y="3859213"/>
          <p14:tracePt t="60357" x="2036763" y="3895725"/>
          <p14:tracePt t="60373" x="2036763" y="3944938"/>
          <p14:tracePt t="60390" x="2036763" y="3971925"/>
          <p14:tracePt t="60406" x="2020888" y="4064000"/>
          <p14:tracePt t="60423" x="2005013" y="4156075"/>
          <p14:tracePt t="60439" x="1993900" y="4210050"/>
          <p14:tracePt t="60456" x="1993900" y="4291013"/>
          <p14:tracePt t="60472" x="2000250" y="4356100"/>
          <p14:tracePt t="60490" x="2009775" y="4410075"/>
          <p14:tracePt t="60492" x="2016125" y="4437063"/>
          <p14:tracePt t="60506" x="2032000" y="4479925"/>
          <p14:tracePt t="60523" x="2047875" y="4538663"/>
          <p14:tracePt t="60540" x="2058988" y="4668838"/>
          <p14:tracePt t="60556" x="2063750" y="4722813"/>
          <p14:tracePt t="60573" x="2081213" y="4826000"/>
          <p14:tracePt t="60590" x="2101850" y="4956175"/>
          <p14:tracePt t="60606" x="2108200" y="4999038"/>
          <p14:tracePt t="60623" x="2124075" y="5068888"/>
          <p14:tracePt t="60640" x="2128838" y="5084763"/>
          <p14:tracePt t="60656" x="2128838" y="5091113"/>
          <p14:tracePt t="60673" x="2135188" y="5122863"/>
          <p14:tracePt t="60690" x="2135188" y="5160963"/>
          <p14:tracePt t="60706" x="2135188" y="5176838"/>
          <p14:tracePt t="60723" x="2128838" y="5214938"/>
          <p14:tracePt t="60740" x="2124075" y="5237163"/>
          <p14:tracePt t="60756" x="2112963" y="5268913"/>
          <p14:tracePt t="60773" x="2108200" y="5300663"/>
          <p14:tracePt t="60790" x="2097088" y="5338763"/>
          <p14:tracePt t="60806" x="2085975" y="5349875"/>
          <p14:tracePt t="60823" x="2058988" y="5387975"/>
          <p14:tracePt t="60840" x="2043113" y="5403850"/>
          <p14:tracePt t="60857" x="2032000" y="5410200"/>
          <p14:tracePt t="60873" x="2005013" y="5414963"/>
          <p14:tracePt t="60889" x="2000250" y="5414963"/>
          <p14:tracePt t="60906" x="1978025" y="5419725"/>
          <p14:tracePt t="60923" x="1928813" y="5419725"/>
          <p14:tracePt t="60940" x="1885950" y="5430838"/>
          <p14:tracePt t="60956" x="1735138" y="5430838"/>
          <p14:tracePt t="60973" x="1593850" y="5437188"/>
          <p14:tracePt t="60989" x="1539875" y="5446713"/>
          <p14:tracePt t="60992" x="1512888" y="5446713"/>
          <p14:tracePt t="61006" x="1485900" y="5453063"/>
          <p14:tracePt t="61023" x="1474788" y="5453063"/>
          <p14:tracePt t="61061" x="1470025" y="5453063"/>
          <p14:tracePt t="61431" x="1470025" y="5457825"/>
          <p14:tracePt t="61662" x="1474788" y="5457825"/>
          <p14:tracePt t="61672" x="1492250" y="5457825"/>
          <p14:tracePt t="61681" x="1519238" y="5457825"/>
          <p14:tracePt t="61693" x="1535113" y="5457825"/>
          <p14:tracePt t="61706" x="1546225" y="5457825"/>
          <p14:tracePt t="61723" x="1562100" y="5457825"/>
          <p14:tracePt t="61740" x="1573213" y="5457825"/>
          <p14:tracePt t="61756" x="1604963" y="5457825"/>
          <p14:tracePt t="61790" x="1728788" y="5457825"/>
          <p14:tracePt t="61823" x="1847850" y="5468938"/>
          <p14:tracePt t="61858" x="1912938" y="5468938"/>
          <p14:tracePt t="61873" x="1917700" y="5468938"/>
          <p14:tracePt t="61890" x="1955800" y="5457825"/>
          <p14:tracePt t="61906" x="1989138" y="5446713"/>
          <p14:tracePt t="61923" x="2112963" y="5441950"/>
          <p14:tracePt t="61940" x="2243138" y="5430838"/>
          <p14:tracePt t="61956" x="2270125" y="5430838"/>
          <p14:tracePt t="61973" x="2312988" y="5430838"/>
          <p14:tracePt t="61990" x="2317750" y="5430838"/>
          <p14:tracePt t="61993" x="2328863" y="5426075"/>
          <p14:tracePt t="62006" x="2335213" y="5426075"/>
          <p14:tracePt t="62023" x="2362200" y="5419725"/>
          <p14:tracePt t="62040" x="2382838" y="5419725"/>
          <p14:tracePt t="62056" x="2393950" y="5419725"/>
          <p14:tracePt t="62073" x="2420938" y="5419725"/>
          <p14:tracePt t="62090" x="2443163" y="5410200"/>
          <p14:tracePt t="62106" x="2459038" y="5403850"/>
          <p14:tracePt t="62123" x="2474913" y="5403850"/>
          <p14:tracePt t="62140" x="2490788" y="5403850"/>
          <p14:tracePt t="62156" x="2501900" y="5403850"/>
          <p14:tracePt t="62173" x="2535238" y="5403850"/>
          <p14:tracePt t="62190" x="2582863" y="5399088"/>
          <p14:tracePt t="62206" x="2616200" y="5392738"/>
          <p14:tracePt t="62223" x="2647950" y="5392738"/>
          <p14:tracePt t="62240" x="2686050" y="5383213"/>
          <p14:tracePt t="62256" x="2708275" y="5383213"/>
          <p14:tracePt t="62273" x="2755900" y="5376863"/>
          <p14:tracePt t="62290" x="2816225" y="5360988"/>
          <p14:tracePt t="62306" x="2843213" y="5360988"/>
          <p14:tracePt t="62323" x="2924175" y="5356225"/>
          <p14:tracePt t="62340" x="3009900" y="5356225"/>
          <p14:tracePt t="62357" x="3036888" y="5356225"/>
          <p14:tracePt t="62373" x="3106738" y="5345113"/>
          <p14:tracePt t="62390" x="3133725" y="5345113"/>
          <p14:tracePt t="62406" x="3209925" y="5338763"/>
          <p14:tracePt t="62423" x="3252788" y="5338763"/>
          <p14:tracePt t="62440" x="3270250" y="5338763"/>
          <p14:tracePt t="62456" x="3275013" y="5338763"/>
          <p14:tracePt t="62473" x="3297238" y="5338763"/>
          <p14:tracePt t="62489" x="3317875" y="5338763"/>
          <p14:tracePt t="62492" x="3367088" y="5338763"/>
          <p14:tracePt t="62506" x="3394075" y="5338763"/>
          <p14:tracePt t="62523" x="3497263" y="5338763"/>
          <p14:tracePt t="62540" x="3524250" y="5338763"/>
          <p14:tracePt t="62556" x="3571875" y="5338763"/>
          <p14:tracePt t="62573" x="3587750" y="5338763"/>
          <p14:tracePt t="62590" x="3598863" y="5338763"/>
          <p14:tracePt t="62607" x="3609975" y="5338763"/>
          <p14:tracePt t="62624" x="3641725" y="5338763"/>
          <p14:tracePt t="62640" x="3702050" y="5338763"/>
          <p14:tracePt t="62656" x="3751263" y="5338763"/>
          <p14:tracePt t="62673" x="3825875" y="5338763"/>
          <p14:tracePt t="62690" x="3906838" y="5327650"/>
          <p14:tracePt t="62706" x="3940175" y="5327650"/>
          <p14:tracePt t="62723" x="3971925" y="5327650"/>
          <p14:tracePt t="62740" x="4005263" y="5327650"/>
          <p14:tracePt t="62756" x="4021138" y="5327650"/>
          <p14:tracePt t="62773" x="4064000" y="5327650"/>
          <p14:tracePt t="62790" x="4102100" y="5327650"/>
          <p14:tracePt t="62806" x="4149725" y="5327650"/>
          <p14:tracePt t="62823" x="4210050" y="5327650"/>
          <p14:tracePt t="62840" x="4259263" y="5327650"/>
          <p14:tracePt t="62857" x="4268788" y="5327650"/>
          <p14:tracePt t="62873" x="4302125" y="5327650"/>
          <p14:tracePt t="62890" x="4322763" y="5327650"/>
          <p14:tracePt t="62906" x="4344988" y="5327650"/>
          <p14:tracePt t="62923" x="4383088" y="5327650"/>
          <p14:tracePt t="62940" x="4414838" y="5327650"/>
          <p14:tracePt t="62956" x="4437063" y="5327650"/>
          <p14:tracePt t="62973" x="4452938" y="5327650"/>
          <p14:tracePt t="62990" x="4464050" y="5327650"/>
          <p14:tracePt t="63006" x="4468813" y="5327650"/>
          <p14:tracePt t="63023" x="4479925" y="5327650"/>
          <p14:tracePt t="63039" x="4491038" y="5327650"/>
          <p14:tracePt t="63056" x="4518025" y="5327650"/>
          <p14:tracePt t="63073" x="4549775" y="5338763"/>
          <p14:tracePt t="63090" x="4572000" y="5338763"/>
          <p14:tracePt t="63106" x="4587875" y="5338763"/>
          <p14:tracePt t="63123" x="4598988" y="5338763"/>
          <p14:tracePt t="63311" x="4598988" y="5334000"/>
          <p14:tracePt t="63972" x="4598988" y="5327650"/>
          <p14:tracePt t="64682" x="4583113" y="5327650"/>
          <p14:tracePt t="64691" x="4556125" y="5300663"/>
          <p14:tracePt t="64701" x="4457700" y="5230813"/>
          <p14:tracePt t="64710" x="4394200" y="5199063"/>
          <p14:tracePt t="64722" x="4329113" y="5192713"/>
          <p14:tracePt t="64739" x="4248150" y="5192713"/>
          <p14:tracePt t="64756" x="4198938" y="5183188"/>
          <p14:tracePt t="64773" x="4133850" y="5183188"/>
          <p14:tracePt t="64806" x="4037013" y="5192713"/>
          <p14:tracePt t="64840" x="3841750" y="5210175"/>
          <p14:tracePt t="64873" x="3686175" y="5203825"/>
          <p14:tracePt t="64890" x="3659188" y="5199063"/>
          <p14:tracePt t="64906" x="3614738" y="5187950"/>
          <p14:tracePt t="64923" x="3582988" y="5183188"/>
          <p14:tracePt t="64939" x="3571875" y="5183188"/>
          <p14:tracePt t="64956" x="3544888" y="5183188"/>
          <p14:tracePt t="64972" x="3513138" y="5183188"/>
          <p14:tracePt t="64989" x="3506788" y="5183188"/>
          <p14:tracePt t="64992" x="3502025" y="5183188"/>
          <p14:tracePt t="65791" x="3497263" y="5183188"/>
          <p14:tracePt t="65801" x="3490913" y="5187950"/>
          <p14:tracePt t="65821" x="3479800" y="5187950"/>
          <p14:tracePt t="65851" x="3475038" y="5187950"/>
          <p14:tracePt t="65880" x="3468688" y="5187950"/>
          <p14:tracePt t="65951" x="3463925" y="5187950"/>
          <p14:tracePt t="65982" x="3459163" y="5187950"/>
          <p14:tracePt t="65991" x="3452813" y="5187950"/>
          <p14:tracePt t="66001" x="3448050" y="5187950"/>
          <p14:tracePt t="66023" x="3409950" y="5187950"/>
          <p14:tracePt t="66040" x="3302000" y="5183188"/>
          <p14:tracePt t="66056" x="3275013" y="5176838"/>
          <p14:tracePt t="66073" x="3171825" y="5176838"/>
          <p14:tracePt t="66090" x="3021013" y="5176838"/>
          <p14:tracePt t="66106" x="2982913" y="5176838"/>
          <p14:tracePt t="66123" x="2879725" y="5176838"/>
          <p14:tracePt t="66139" x="2713038" y="5176838"/>
          <p14:tracePt t="66156" x="2616200" y="5176838"/>
          <p14:tracePt t="66173" x="2178050" y="5183188"/>
          <p14:tracePt t="66191" x="1481138" y="5203825"/>
          <p14:tracePt t="66206" x="1274763" y="5203825"/>
          <p14:tracePt t="66223" x="896938" y="5214938"/>
          <p14:tracePt t="66240" x="847725" y="5214938"/>
          <p14:tracePt t="66256" x="842963" y="5214938"/>
          <p14:tracePt t="69884" x="885825" y="5356225"/>
          <p14:tracePt t="69891" x="908050" y="5360988"/>
          <p14:tracePt t="69900" x="957263" y="5376863"/>
          <p14:tracePt t="69910" x="989013" y="5376863"/>
          <p14:tracePt t="69922" x="1004888" y="5383213"/>
          <p14:tracePt t="69939" x="1038225" y="5392738"/>
          <p14:tracePt t="69956" x="1054100" y="5403850"/>
          <p14:tracePt t="69989" x="1065213" y="5410200"/>
          <p14:tracePt t="70022" x="1092200" y="5383213"/>
          <p14:tracePt t="70056" x="1096963" y="5345113"/>
          <p14:tracePt t="70072" x="1092200" y="5338763"/>
          <p14:tracePt t="70090" x="1085850" y="5338763"/>
          <p14:tracePt t="70106" x="1085850" y="5334000"/>
          <p14:tracePt t="70140" x="1074738" y="5322888"/>
          <p14:tracePt t="70242" x="1069975" y="5322888"/>
          <p14:tracePt t="70272" x="1069975" y="5318125"/>
          <p14:tracePt t="70562" x="1074738" y="5318125"/>
          <p14:tracePt t="70572" x="1101725" y="5311775"/>
          <p14:tracePt t="70582" x="1128713" y="5300663"/>
          <p14:tracePt t="70592" x="1150938" y="5295900"/>
          <p14:tracePt t="70606" x="1173163" y="5291138"/>
          <p14:tracePt t="70623" x="1220788" y="5280025"/>
          <p14:tracePt t="70639" x="1301750" y="5264150"/>
          <p14:tracePt t="70672" x="1400175" y="5257800"/>
          <p14:tracePt t="70706" x="1616075" y="5241925"/>
          <p14:tracePt t="70739" x="1908175" y="5230813"/>
          <p14:tracePt t="70756" x="1955800" y="5230813"/>
          <p14:tracePt t="70772" x="1973263" y="5237163"/>
          <p14:tracePt t="70790" x="1978025" y="5246688"/>
          <p14:tracePt t="70806" x="1982788" y="5257800"/>
          <p14:tracePt t="70822" x="2005013" y="5264150"/>
          <p14:tracePt t="70840" x="2047875" y="5273675"/>
          <p14:tracePt t="70857" x="2097088" y="5291138"/>
          <p14:tracePt t="70873" x="2166938" y="5311775"/>
          <p14:tracePt t="70890" x="2205038" y="5327650"/>
          <p14:tracePt t="70906" x="2227263" y="5334000"/>
          <p14:tracePt t="70922" x="2247900" y="5334000"/>
          <p14:tracePt t="70940" x="2270125" y="5338763"/>
          <p14:tracePt t="70956" x="2317750" y="5338763"/>
          <p14:tracePt t="70972" x="2366963" y="5338763"/>
          <p14:tracePt t="70990" x="2443163" y="5338763"/>
          <p14:tracePt t="71006" x="2463800" y="5338763"/>
          <p14:tracePt t="71023" x="2481263" y="5338763"/>
          <p14:tracePt t="71039" x="2486025" y="5338763"/>
          <p14:tracePt t="71056" x="2497138" y="5338763"/>
          <p14:tracePt t="71073" x="2508250" y="5338763"/>
          <p14:tracePt t="71089" x="2513013" y="5338763"/>
          <p14:tracePt t="71106" x="2524125" y="5338763"/>
          <p14:tracePt t="71123" x="2540000" y="5338763"/>
          <p14:tracePt t="71140" x="2566988" y="5338763"/>
          <p14:tracePt t="71156" x="2571750" y="5338763"/>
          <p14:tracePt t="71172" x="2593975" y="5338763"/>
          <p14:tracePt t="71190" x="2609850" y="5345113"/>
          <p14:tracePt t="71206" x="2616200" y="5345113"/>
          <p14:tracePt t="71223" x="2632075" y="5345113"/>
          <p14:tracePt t="71240" x="2647950" y="5345113"/>
          <p14:tracePt t="71256" x="2652713" y="5345113"/>
          <p14:tracePt t="71272" x="2679700" y="5338763"/>
          <p14:tracePt t="71290" x="2701925" y="5338763"/>
          <p14:tracePt t="71306" x="2713038" y="5338763"/>
          <p14:tracePt t="71323" x="2717800" y="5338763"/>
          <p14:tracePt t="71339" x="2717800" y="5334000"/>
          <p14:tracePt t="71357" x="2724150" y="5334000"/>
          <p14:tracePt t="71373" x="2740025" y="5327650"/>
          <p14:tracePt t="71389" x="2755900" y="5322888"/>
          <p14:tracePt t="71406" x="2767013" y="5322888"/>
          <p14:tracePt t="71423" x="2771775" y="5322888"/>
          <p14:tracePt t="71440" x="2778125" y="5322888"/>
          <p14:tracePt t="71473" x="2782888" y="5327650"/>
          <p14:tracePt t="71489" x="2794000" y="5334000"/>
          <p14:tracePt t="71506" x="2805113" y="5334000"/>
          <p14:tracePt t="71523" x="2816225" y="5334000"/>
          <p14:tracePt t="71540" x="2832100" y="5334000"/>
          <p14:tracePt t="71556" x="2836863" y="5334000"/>
          <p14:tracePt t="71572" x="2847975" y="5334000"/>
          <p14:tracePt t="71590" x="2870200" y="5327650"/>
          <p14:tracePt t="71607" x="2870200" y="5322888"/>
          <p14:tracePt t="71623" x="2890838" y="5311775"/>
          <p14:tracePt t="71640" x="2924175" y="5295900"/>
          <p14:tracePt t="71656" x="2928938" y="5295900"/>
          <p14:tracePt t="71672" x="2960688" y="5291138"/>
          <p14:tracePt t="71690" x="3009900" y="5291138"/>
          <p14:tracePt t="71706" x="3032125" y="5295900"/>
          <p14:tracePt t="71723" x="3079750" y="5300663"/>
          <p14:tracePt t="71740" x="3140075" y="5307013"/>
          <p14:tracePt t="71756" x="3155950" y="5307013"/>
          <p14:tracePt t="71772" x="3198813" y="5307013"/>
          <p14:tracePt t="71789" x="3214688" y="5307013"/>
          <p14:tracePt t="71806" x="3225800" y="5307013"/>
          <p14:tracePt t="71823" x="3252788" y="5300663"/>
          <p14:tracePt t="71840" x="3275013" y="5300663"/>
          <p14:tracePt t="71857" x="3313113" y="5300663"/>
          <p14:tracePt t="71873" x="3371850" y="5300663"/>
          <p14:tracePt t="71890" x="3432175" y="5291138"/>
          <p14:tracePt t="71906" x="3463925" y="5284788"/>
          <p14:tracePt t="71923" x="3479800" y="5280025"/>
          <p14:tracePt t="71939" x="3490913" y="5273675"/>
          <p14:tracePt t="71956" x="3502025" y="5273675"/>
          <p14:tracePt t="71973" x="3524250" y="5273675"/>
          <p14:tracePt t="71990" x="3560763" y="5268913"/>
          <p14:tracePt t="72006" x="3571875" y="5268913"/>
          <p14:tracePt t="72023" x="3605213" y="5268913"/>
          <p14:tracePt t="72040" x="3625850" y="5264150"/>
          <p14:tracePt t="72056" x="3641725" y="5264150"/>
          <p14:tracePt t="72073" x="3695700" y="5264150"/>
          <p14:tracePt t="72090" x="3744913" y="5253038"/>
          <p14:tracePt t="72106" x="3778250" y="5253038"/>
          <p14:tracePt t="72123" x="3825875" y="5246688"/>
          <p14:tracePt t="72140" x="3879850" y="5246688"/>
          <p14:tracePt t="72156" x="3913188" y="5241925"/>
          <p14:tracePt t="72172" x="3983038" y="5230813"/>
          <p14:tracePt t="72190" x="4075113" y="5226050"/>
          <p14:tracePt t="72206" x="4113213" y="5226050"/>
          <p14:tracePt t="72223" x="4214813" y="5214938"/>
          <p14:tracePt t="72240" x="4264025" y="5210175"/>
          <p14:tracePt t="72256" x="4268788" y="5203825"/>
          <p14:tracePt t="72273" x="4268788" y="5199063"/>
          <p14:tracePt t="72432" x="4268788" y="5192713"/>
          <p14:tracePt t="72462" x="4264025" y="5192713"/>
          <p14:tracePt t="72484" x="4259263" y="5192713"/>
          <p14:tracePt t="72522" x="4167188" y="5192713"/>
          <p14:tracePt t="72532" x="4117975" y="5192713"/>
          <p14:tracePt t="72542" x="4064000" y="5192713"/>
          <p14:tracePt t="72556" x="4014788" y="5192713"/>
          <p14:tracePt t="72573" x="3956050" y="5192713"/>
          <p14:tracePt t="72590" x="3940175" y="5192713"/>
          <p14:tracePt t="72623" x="3922713" y="5192713"/>
          <p14:tracePt t="72640" x="3863975" y="5192713"/>
          <p14:tracePt t="72656" x="3836988" y="5192713"/>
          <p14:tracePt t="72673" x="3722688" y="5192713"/>
          <p14:tracePt t="72690" x="3641725" y="5192713"/>
          <p14:tracePt t="72706" x="3614738" y="5192713"/>
          <p14:tracePt t="72723" x="3594100" y="5192713"/>
          <p14:tracePt t="72740" x="3582988" y="5183188"/>
          <p14:tracePt t="72756" x="3571875" y="5176838"/>
          <p14:tracePt t="72773" x="3533775" y="5176838"/>
          <p14:tracePt t="72790" x="3490913" y="5165725"/>
          <p14:tracePt t="72806" x="3436938" y="5165725"/>
          <p14:tracePt t="72823" x="3394075" y="5160963"/>
          <p14:tracePt t="72840" x="3355975" y="5160963"/>
          <p14:tracePt t="72857" x="3333750" y="5156200"/>
          <p14:tracePt t="72873" x="3306763" y="5145088"/>
          <p14:tracePt t="72890" x="3259138" y="5133975"/>
          <p14:tracePt t="72906" x="3236913" y="5129213"/>
          <p14:tracePt t="72923" x="3171825" y="5129213"/>
          <p14:tracePt t="72940" x="3090863" y="5129213"/>
          <p14:tracePt t="72956" x="3074988" y="5129213"/>
          <p14:tracePt t="72973" x="3043238" y="5129213"/>
          <p14:tracePt t="73071" x="3036888" y="5129213"/>
          <p14:tracePt t="73081" x="3032125" y="5129213"/>
          <p14:tracePt t="73091" x="3025775" y="5129213"/>
          <p14:tracePt t="73212" x="3032125" y="5129213"/>
          <p14:tracePt t="73221" x="3079750" y="5129213"/>
          <p14:tracePt t="73233" x="3117850" y="5138738"/>
          <p14:tracePt t="73241" x="3171825" y="5149850"/>
          <p14:tracePt t="73256" x="3297238" y="5160963"/>
          <p14:tracePt t="73273" x="3513138" y="5187950"/>
          <p14:tracePt t="73290" x="3695700" y="5230813"/>
          <p14:tracePt t="73306" x="3787775" y="5246688"/>
          <p14:tracePt t="73323" x="3825875" y="5257800"/>
          <p14:tracePt t="73361" x="3825875" y="5253038"/>
          <p14:tracePt t="73373" x="3825875" y="5246688"/>
          <p14:tracePt t="73389" x="3821113" y="5246688"/>
          <p14:tracePt t="73406" x="3821113" y="5241925"/>
          <p14:tracePt t="73423" x="3798888" y="5241925"/>
          <p14:tracePt t="73440" x="3771900" y="5241925"/>
          <p14:tracePt t="73456" x="3706813" y="5241925"/>
          <p14:tracePt t="73473" x="3636963" y="5241925"/>
          <p14:tracePt t="73490" x="3605213" y="5237163"/>
          <p14:tracePt t="73506" x="3598863" y="5237163"/>
          <p14:tracePt t="73523" x="3556000" y="5237163"/>
          <p14:tracePt t="73540" x="3524250" y="5237163"/>
          <p14:tracePt t="73556" x="3425825" y="5237163"/>
          <p14:tracePt t="73572" x="3313113" y="5237163"/>
          <p14:tracePt t="73590" x="3182938" y="5246688"/>
          <p14:tracePt t="73606" x="3133725" y="5246688"/>
          <p14:tracePt t="73623" x="2832100" y="5268913"/>
          <p14:tracePt t="73640" x="2308225" y="5300663"/>
          <p14:tracePt t="73656" x="2117725" y="5311775"/>
          <p14:tracePt t="73673" x="1800225" y="5338763"/>
          <p14:tracePt t="73690" x="1647825" y="5338763"/>
          <p14:tracePt t="73706" x="1566863" y="5334000"/>
          <p14:tracePt t="73723" x="1497013" y="5318125"/>
          <p14:tracePt t="73740" x="1474788" y="5300663"/>
          <p14:tracePt t="73756" x="1393825" y="5246688"/>
          <p14:tracePt t="73773" x="1296988" y="5192713"/>
          <p14:tracePt t="73790" x="1146175" y="5080000"/>
          <p14:tracePt t="73806" x="1047750" y="5019675"/>
          <p14:tracePt t="73823" x="977900" y="4938713"/>
          <p14:tracePt t="73840" x="923925" y="4852988"/>
          <p14:tracePt t="73856" x="919163" y="4837113"/>
          <p14:tracePt t="73873" x="919163" y="4803775"/>
          <p14:tracePt t="73890" x="939800" y="4776788"/>
          <p14:tracePt t="73906" x="989013" y="4772025"/>
          <p14:tracePt t="73922" x="1155700" y="4772025"/>
          <p14:tracePt t="73939" x="1243013" y="4814888"/>
          <p14:tracePt t="73956" x="1247775" y="4837113"/>
          <p14:tracePt t="73972" x="1243013" y="4911725"/>
          <p14:tracePt t="73989" x="1216025" y="4945063"/>
          <p14:tracePt t="73991" x="1135063" y="4999038"/>
          <p14:tracePt t="74006" x="1081088" y="5026025"/>
          <p14:tracePt t="74023" x="966788" y="5064125"/>
          <p14:tracePt t="74040" x="946150" y="5064125"/>
          <p14:tracePt t="74081" x="950913" y="5037138"/>
          <p14:tracePt t="74091" x="1020763" y="4987925"/>
          <p14:tracePt t="74107" x="1092200" y="4960938"/>
          <p14:tracePt t="74123" x="1474788" y="4911725"/>
          <p14:tracePt t="74140" x="1978025" y="4884738"/>
          <p14:tracePt t="74156" x="2135188" y="4884738"/>
          <p14:tracePt t="74172" x="2735263" y="4933950"/>
          <p14:tracePt t="74190" x="3225800" y="5003800"/>
          <p14:tracePt t="74206" x="3551238" y="5053013"/>
          <p14:tracePt t="74222" x="3690938" y="5073650"/>
          <p14:tracePt t="74239" x="3706813" y="5080000"/>
          <p14:tracePt t="74256" x="3713163" y="5084763"/>
          <p14:tracePt t="74272" x="3717925" y="5095875"/>
          <p14:tracePt t="74289" x="3722688" y="5111750"/>
          <p14:tracePt t="74306" x="3729038" y="5122863"/>
          <p14:tracePt t="74322" x="3733800" y="5149850"/>
          <p14:tracePt t="74339" x="3733800" y="5156200"/>
          <p14:tracePt t="74373" x="3695700" y="5149850"/>
          <p14:tracePt t="74390" x="3663950" y="5133975"/>
          <p14:tracePt t="74406" x="3663950" y="5118100"/>
          <p14:tracePt t="74422" x="3663950" y="5084763"/>
          <p14:tracePt t="74439" x="3690938" y="5053013"/>
          <p14:tracePt t="74456" x="3751263" y="5030788"/>
          <p14:tracePt t="74473" x="3994150" y="4992688"/>
          <p14:tracePt t="74490" x="4387850" y="4965700"/>
          <p14:tracePt t="74506" x="4513263" y="4965700"/>
          <p14:tracePt t="74523" x="4799013" y="4972050"/>
          <p14:tracePt t="74539" x="4837113" y="5014913"/>
          <p14:tracePt t="74556" x="4837113" y="5030788"/>
          <p14:tracePt t="74572" x="4772025" y="5095875"/>
          <p14:tracePt t="74590" x="4610100" y="5176838"/>
          <p14:tracePt t="74606" x="4529138" y="5203825"/>
          <p14:tracePt t="74623" x="4322763" y="5246688"/>
          <p14:tracePt t="74640" x="4144963" y="5257800"/>
          <p14:tracePt t="74656" x="4095750" y="5257800"/>
          <p14:tracePt t="74672" x="4052888" y="5246688"/>
          <p14:tracePt t="74690" x="4048125" y="5214938"/>
          <p14:tracePt t="74706" x="4048125" y="5165725"/>
          <p14:tracePt t="74722" x="4059238" y="5095875"/>
          <p14:tracePt t="74739" x="4090988" y="5068888"/>
          <p14:tracePt t="74756" x="4144963" y="5053013"/>
          <p14:tracePt t="74772" x="4286250" y="5026025"/>
          <p14:tracePt t="74789" x="4376738" y="5026025"/>
          <p14:tracePt t="74806" x="4484688" y="5057775"/>
          <p14:tracePt t="74823" x="4522788" y="5102225"/>
          <p14:tracePt t="74839" x="4506913" y="5183188"/>
          <p14:tracePt t="74856" x="4457700" y="5241925"/>
          <p14:tracePt t="74873" x="4367213" y="5300663"/>
          <p14:tracePt t="74890" x="4160838" y="5334000"/>
          <p14:tracePt t="74906" x="4086225" y="5334000"/>
          <p14:tracePt t="74922" x="3879850" y="5311775"/>
          <p14:tracePt t="74939" x="3787775" y="5257800"/>
          <p14:tracePt t="74956" x="3744913" y="5192713"/>
          <p14:tracePt t="74972" x="3740150" y="5111750"/>
          <p14:tracePt t="74989" x="3740150" y="5084763"/>
          <p14:tracePt t="74991" x="3751263" y="5053013"/>
          <p14:tracePt t="75006" x="3760788" y="5037138"/>
          <p14:tracePt t="75022" x="3859213" y="4999038"/>
          <p14:tracePt t="75039" x="3922713" y="4992688"/>
          <p14:tracePt t="75056" x="4176713" y="4983163"/>
          <p14:tracePt t="75072" x="4625975" y="5003800"/>
          <p14:tracePt t="75090" x="4799013" y="5064125"/>
          <p14:tracePt t="75106" x="4810125" y="5084763"/>
          <p14:tracePt t="75123" x="4810125" y="5149850"/>
          <p14:tracePt t="75140" x="4702175" y="5237163"/>
          <p14:tracePt t="75156" x="4610100" y="5273675"/>
          <p14:tracePt t="75172" x="4230688" y="5360988"/>
          <p14:tracePt t="75190" x="3967163" y="5372100"/>
          <p14:tracePt t="75206" x="3756025" y="5365750"/>
          <p14:tracePt t="75222" x="3614738" y="5291138"/>
          <p14:tracePt t="75239" x="3605213" y="5230813"/>
          <p14:tracePt t="75256" x="3609975" y="5129213"/>
          <p14:tracePt t="75272" x="3686175" y="5014913"/>
          <p14:tracePt t="75289" x="3821113" y="4902200"/>
          <p14:tracePt t="75306" x="3929063" y="4864100"/>
          <p14:tracePt t="75322" x="4059238" y="4830763"/>
          <p14:tracePt t="75340" x="4221163" y="4830763"/>
          <p14:tracePt t="75356" x="4302125" y="4837113"/>
          <p14:tracePt t="75372" x="4344988" y="4884738"/>
          <p14:tracePt t="75390" x="4360863" y="4960938"/>
          <p14:tracePt t="75406" x="4360863" y="4987925"/>
          <p14:tracePt t="75422" x="4340225" y="5068888"/>
          <p14:tracePt t="75440" x="4237038" y="5149850"/>
          <p14:tracePt t="75456" x="4171950" y="5172075"/>
          <p14:tracePt t="75472" x="3922713" y="5203825"/>
          <p14:tracePt t="75489" x="3722688" y="5187950"/>
          <p14:tracePt t="75506" x="3690938" y="5172075"/>
          <p14:tracePt t="75522" x="3668713" y="5118100"/>
          <p14:tracePt t="75539" x="3668713" y="5057775"/>
          <p14:tracePt t="75556" x="3690938" y="5037138"/>
          <p14:tracePt t="75572" x="3825875" y="4999038"/>
          <p14:tracePt t="75590" x="4025900" y="4976813"/>
          <p14:tracePt t="75606" x="4117975" y="4976813"/>
          <p14:tracePt t="75623" x="4286250" y="5003800"/>
          <p14:tracePt t="75640" x="4302125" y="5037138"/>
          <p14:tracePt t="75656" x="4302125" y="5057775"/>
          <p14:tracePt t="75672" x="4279900" y="5102225"/>
          <p14:tracePt t="75690" x="4252913" y="5122863"/>
          <p14:tracePt t="75706" x="4225925" y="5133975"/>
          <p14:tracePt t="75722" x="4117975" y="5160963"/>
          <p14:tracePt t="75740" x="4021138" y="5172075"/>
          <p14:tracePt t="75756" x="3983038" y="5172075"/>
          <p14:tracePt t="75772" x="3967163" y="5172075"/>
          <p14:tracePt t="75790" x="3960813" y="5156200"/>
          <p14:tracePt t="75806" x="3960813" y="5138738"/>
          <p14:tracePt t="75822" x="3960813" y="5129213"/>
          <p14:tracePt t="75839" x="3976688" y="5111750"/>
          <p14:tracePt t="75856" x="4086225" y="5106988"/>
          <p14:tracePt t="75873" x="4225925" y="5095875"/>
          <p14:tracePt t="75889" x="4302125" y="5102225"/>
          <p14:tracePt t="75906" x="4329113" y="5129213"/>
          <p14:tracePt t="75922" x="4329113" y="5172075"/>
          <p14:tracePt t="75940" x="4259263" y="5219700"/>
          <p14:tracePt t="75956" x="4203700" y="5219700"/>
          <p14:tracePt t="75972" x="4075113" y="5226050"/>
          <p14:tracePt t="75989" x="4037013" y="5226050"/>
          <p14:tracePt t="75992" x="3994150" y="5214938"/>
          <p14:tracePt t="76006" x="3983038" y="5203825"/>
          <p14:tracePt t="76022" x="3967163" y="5156200"/>
          <p14:tracePt t="76039" x="3967163" y="5084763"/>
          <p14:tracePt t="76056" x="3967163" y="5068888"/>
          <p14:tracePt t="76072" x="4037013" y="5019675"/>
          <p14:tracePt t="76090" x="4187825" y="4999038"/>
          <p14:tracePt t="76106" x="4252913" y="4999038"/>
          <p14:tracePt t="76123" x="4425950" y="4999038"/>
          <p14:tracePt t="76140" x="4491038" y="5014913"/>
          <p14:tracePt t="76156" x="4495800" y="5019675"/>
          <p14:tracePt t="76172" x="4484688" y="5053013"/>
          <p14:tracePt t="76189" x="4437063" y="5091113"/>
          <p14:tracePt t="76206" x="4356100" y="5118100"/>
          <p14:tracePt t="76222" x="4237038" y="5145088"/>
          <p14:tracePt t="76240" x="4194175" y="5156200"/>
          <p14:tracePt t="76256" x="4187825" y="5156200"/>
          <p14:tracePt t="76272" x="4183063" y="5156200"/>
          <p14:tracePt t="76289" x="4176713" y="5149850"/>
          <p14:tracePt t="76306" x="4171950" y="5138738"/>
          <p14:tracePt t="76322" x="4167188" y="5133975"/>
          <p14:tracePt t="76340" x="4160838" y="5129213"/>
          <p14:tracePt t="76356" x="4113213" y="5118100"/>
          <p14:tracePt t="76372" x="3825875" y="5118100"/>
          <p14:tracePt t="76390" x="3421063" y="5129213"/>
          <p14:tracePt t="76406" x="3286125" y="5129213"/>
          <p14:tracePt t="76422" x="2933700" y="5138738"/>
          <p14:tracePt t="76439" x="2809875" y="5138738"/>
          <p14:tracePt t="76456" x="2717800" y="5138738"/>
          <p14:tracePt t="76472" x="2679700" y="5138738"/>
          <p14:tracePt t="76489" x="2674938" y="5138738"/>
          <p14:tracePt t="76506" x="2670175" y="5138738"/>
          <p14:tracePt t="76761" x="2771775" y="5145088"/>
          <p14:tracePt t="76771" x="2951163" y="5165725"/>
          <p14:tracePt t="76781" x="3074988" y="5176838"/>
          <p14:tracePt t="76792" x="3382963" y="5203825"/>
          <p14:tracePt t="76806" x="3625850" y="5237163"/>
          <p14:tracePt t="76823" x="4457700" y="5284788"/>
          <p14:tracePt t="76840" x="4691063" y="5284788"/>
          <p14:tracePt t="76857" x="5019675" y="5284788"/>
          <p14:tracePt t="76873" x="5160963" y="5284788"/>
          <p14:tracePt t="76889" x="5273675" y="5295900"/>
          <p14:tracePt t="76906" x="5387975" y="5295900"/>
          <p14:tracePt t="76922" x="5588000" y="5307013"/>
          <p14:tracePt t="76939" x="5880100" y="5338763"/>
          <p14:tracePt t="76956" x="6003925" y="5372100"/>
          <p14:tracePt t="76972" x="6100763" y="5387975"/>
          <p14:tracePt t="76989" x="6138863" y="5410200"/>
          <p14:tracePt t="76991" x="6161088" y="5410200"/>
          <p14:tracePt t="77006" x="6199188" y="5414963"/>
          <p14:tracePt t="77022" x="6257925" y="5419725"/>
          <p14:tracePt t="77039" x="6338888" y="5430838"/>
          <p14:tracePt t="77056" x="6430963" y="5441950"/>
          <p14:tracePt t="77072" x="6570663" y="5457825"/>
          <p14:tracePt t="77090" x="6646863" y="5473700"/>
          <p14:tracePt t="77106" x="6653213" y="5473700"/>
          <p14:tracePt t="77122" x="6673850" y="5473700"/>
          <p14:tracePt t="77140" x="6707188" y="5473700"/>
          <p14:tracePt t="77156" x="6727825" y="5473700"/>
          <p14:tracePt t="77172" x="6815138" y="5468938"/>
          <p14:tracePt t="77189" x="6853238" y="5468938"/>
          <p14:tracePt t="77206" x="6934200" y="5468938"/>
          <p14:tracePt t="77222" x="6992938" y="5468938"/>
          <p14:tracePt t="77239" x="6997700" y="5468938"/>
          <p14:tracePt t="77256" x="7008813" y="5468938"/>
          <p14:tracePt t="79804" x="6884988" y="3679825"/>
          <p14:tracePt t="79811" x="6846888" y="3459163"/>
          <p14:tracePt t="79822" x="6750050" y="2832100"/>
          <p14:tracePt t="79840" x="6723063" y="2636838"/>
          <p14:tracePt t="79857" x="6711950" y="2382838"/>
          <p14:tracePt t="79873" x="6711950" y="2005013"/>
          <p14:tracePt t="79890" x="6684963" y="1555750"/>
          <p14:tracePt t="79922" x="6684963" y="1135063"/>
          <p14:tracePt t="79956" x="6684963" y="1058863"/>
          <p14:tracePt t="79989" x="6680200" y="1101725"/>
          <p14:tracePt t="79992" x="6680200" y="1139825"/>
          <p14:tracePt t="80006" x="6680200" y="1193800"/>
          <p14:tracePt t="80022" x="6689725" y="1247775"/>
          <p14:tracePt t="80039" x="6689725" y="1265238"/>
          <p14:tracePt t="80204" x="6696075" y="1265238"/>
          <p14:tracePt t="80242" x="6707188" y="1265238"/>
          <p14:tracePt t="80251" x="6777038" y="1247775"/>
          <p14:tracePt t="80262" x="6900863" y="1220788"/>
          <p14:tracePt t="80273" x="7116763" y="1193800"/>
          <p14:tracePt t="80290" x="7343775" y="1162050"/>
          <p14:tracePt t="80306" x="7408863" y="1150938"/>
          <p14:tracePt t="80322" x="7500938" y="1150938"/>
          <p14:tracePt t="80339" x="7527925" y="1150938"/>
          <p14:tracePt t="80357" x="7624763" y="1200150"/>
          <p14:tracePt t="80373" x="7700963" y="1243013"/>
          <p14:tracePt t="80390" x="7743825" y="1254125"/>
          <p14:tracePt t="80406" x="7766050" y="1265238"/>
          <p14:tracePt t="80422" x="7786688" y="1270000"/>
          <p14:tracePt t="80439" x="7793038" y="1274763"/>
          <p14:tracePt t="80456" x="7797800" y="1274763"/>
          <p14:tracePt t="80572" x="7808913" y="1274763"/>
          <p14:tracePt t="80582" x="7878763" y="1292225"/>
          <p14:tracePt t="80593" x="7932738" y="1301750"/>
          <p14:tracePt t="80607" x="7970838" y="1301750"/>
          <p14:tracePt t="80623" x="8128000" y="1328738"/>
          <p14:tracePt t="80640" x="8321675" y="1382713"/>
          <p14:tracePt t="80656" x="8375650" y="1409700"/>
          <p14:tracePt t="80672" x="8489950" y="1465263"/>
          <p14:tracePt t="80689" x="8501063" y="1492250"/>
          <p14:tracePt t="80706" x="8501063" y="1501775"/>
          <p14:tracePt t="80722" x="8489950" y="1512888"/>
          <p14:tracePt t="80739" x="8485188" y="1512888"/>
          <p14:tracePt t="80881" x="8485188" y="1519238"/>
          <p14:tracePt t="80891" x="8489950" y="1604963"/>
          <p14:tracePt t="80900" x="8521700" y="1789113"/>
          <p14:tracePt t="80910" x="8555038" y="1863725"/>
          <p14:tracePt t="80922" x="8586788" y="2009775"/>
          <p14:tracePt t="80939" x="8609013" y="2189163"/>
          <p14:tracePt t="80956" x="8609013" y="2382838"/>
          <p14:tracePt t="80972" x="8570913" y="2598738"/>
          <p14:tracePt t="80989" x="8505825" y="2805113"/>
          <p14:tracePt t="80991" x="8474075" y="2897188"/>
          <p14:tracePt t="81006" x="8440738" y="3043238"/>
          <p14:tracePt t="81022" x="8404225" y="3187700"/>
          <p14:tracePt t="81039" x="8404225" y="3248025"/>
          <p14:tracePt t="81056" x="8404225" y="3290888"/>
          <p14:tracePt t="81072" x="8424863" y="3302000"/>
          <p14:tracePt t="81089" x="8435975" y="3317875"/>
          <p14:tracePt t="81106" x="8440738" y="332422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4428"/>
          </a:xfrm>
        </p:spPr>
        <p:txBody>
          <a:bodyPr/>
          <a:lstStyle/>
          <a:p>
            <a:r>
              <a:rPr lang="ja-JP" altLang="ja-JP" kern="100" dirty="0"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練習</a:t>
            </a:r>
            <a:r>
              <a:rPr lang="en-US" altLang="ja-JP" kern="100" dirty="0"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9.1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84093" y="1469278"/>
            <a:ext cx="11389659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ja-JP" dirty="0"/>
              <a:t>1 </a:t>
            </a:r>
            <a:r>
              <a:rPr lang="ja-JP" altLang="ja-JP" dirty="0"/>
              <a:t>あなたが歌うのを私に聞かせてください。</a:t>
            </a:r>
            <a:r>
              <a:rPr lang="en-US" altLang="ja-JP" dirty="0"/>
              <a:t>  </a:t>
            </a:r>
            <a:endParaRPr lang="ja-JP" altLang="ja-JP" dirty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en-US" altLang="ja-JP" dirty="0"/>
              <a:t>Let me (to hear, hear, hearing, listen)</a:t>
            </a:r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en-US" altLang="ja-JP" dirty="0"/>
              <a:t>(you sing, your sing, you song, you sang).</a:t>
            </a:r>
            <a:endParaRPr lang="ja-JP" altLang="ja-JP" dirty="0"/>
          </a:p>
          <a:p>
            <a:pPr marL="0" indent="0">
              <a:buNone/>
            </a:pPr>
            <a:r>
              <a:rPr lang="en-US" altLang="ja-JP" dirty="0"/>
              <a:t>2 </a:t>
            </a:r>
            <a:r>
              <a:rPr lang="ja-JP" altLang="ja-JP" dirty="0"/>
              <a:t>ジョンは私に彼が踊るのを見させた。</a:t>
            </a:r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en-US" altLang="ja-JP" dirty="0"/>
              <a:t>John made (me to see him, me see him, me look him)</a:t>
            </a:r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en-US" altLang="ja-JP" dirty="0"/>
              <a:t>(dance, dancing, to dance, danced).</a:t>
            </a:r>
            <a:endParaRPr lang="ja-JP" altLang="ja-JP" dirty="0"/>
          </a:p>
          <a:p>
            <a:pPr marL="0" indent="0">
              <a:buNone/>
            </a:pPr>
            <a:r>
              <a:rPr lang="en-US" altLang="ja-JP" dirty="0"/>
              <a:t>3 </a:t>
            </a:r>
            <a:r>
              <a:rPr lang="ja-JP" altLang="ja-JP" dirty="0"/>
              <a:t>私は彼に車を使わせなかった。</a:t>
            </a:r>
            <a:r>
              <a:rPr lang="en-US" altLang="ja-JP" dirty="0"/>
              <a:t> </a:t>
            </a:r>
            <a:endParaRPr lang="ja-JP" altLang="ja-JP" dirty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en-US" altLang="ja-JP" dirty="0"/>
              <a:t>I didn’t allow him (to use, use, using, used) my car.</a:t>
            </a:r>
            <a:endParaRPr lang="ja-JP" altLang="ja-JP" dirty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en-US" altLang="ja-JP" dirty="0"/>
              <a:t>I didn’t let him (to use, use, using, used) my car.</a:t>
            </a:r>
            <a:endParaRPr lang="ja-JP" altLang="ja-JP" dirty="0"/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C8B3743A-4BD2-4022-ADA8-0F6A79210853}"/>
              </a:ext>
            </a:extLst>
          </p:cNvPr>
          <p:cNvSpPr/>
          <p:nvPr/>
        </p:nvSpPr>
        <p:spPr>
          <a:xfrm>
            <a:off x="3354998" y="1960367"/>
            <a:ext cx="342078" cy="3420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4DA0C852-4C4E-44B8-B9BF-0E541AF3C6EA}"/>
              </a:ext>
            </a:extLst>
          </p:cNvPr>
          <p:cNvSpPr/>
          <p:nvPr/>
        </p:nvSpPr>
        <p:spPr>
          <a:xfrm>
            <a:off x="1329941" y="2448269"/>
            <a:ext cx="342078" cy="3420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2242844D-7579-44D5-A1CD-29808099546D}"/>
              </a:ext>
            </a:extLst>
          </p:cNvPr>
          <p:cNvSpPr/>
          <p:nvPr/>
        </p:nvSpPr>
        <p:spPr>
          <a:xfrm>
            <a:off x="5409650" y="3363765"/>
            <a:ext cx="342078" cy="3420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873C741F-78B4-46F1-AC23-26B1D228D427}"/>
              </a:ext>
            </a:extLst>
          </p:cNvPr>
          <p:cNvSpPr/>
          <p:nvPr/>
        </p:nvSpPr>
        <p:spPr>
          <a:xfrm>
            <a:off x="1246617" y="3838503"/>
            <a:ext cx="342078" cy="3420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F3DB09B5-8DEB-46B8-A7AB-49689B5DAADD}"/>
              </a:ext>
            </a:extLst>
          </p:cNvPr>
          <p:cNvSpPr/>
          <p:nvPr/>
        </p:nvSpPr>
        <p:spPr>
          <a:xfrm>
            <a:off x="3740930" y="4793469"/>
            <a:ext cx="342078" cy="3420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5DBC2EFA-5742-412C-9A10-021249CA679A}"/>
              </a:ext>
            </a:extLst>
          </p:cNvPr>
          <p:cNvSpPr/>
          <p:nvPr/>
        </p:nvSpPr>
        <p:spPr>
          <a:xfrm>
            <a:off x="4320930" y="5255052"/>
            <a:ext cx="342078" cy="3420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オーディオ 9">
            <a:hlinkClick r:id="" action="ppaction://media"/>
            <a:extLst>
              <a:ext uri="{FF2B5EF4-FFF2-40B4-BE49-F238E27FC236}">
                <a16:creationId xmlns:a16="http://schemas.microsoft.com/office/drawing/2014/main" id="{ACE658E2-A276-4B5E-93B4-F97AEA045DD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3329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453"/>
    </mc:Choice>
    <mc:Fallback>
      <p:transition spd="slow" advTm="76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  <p:extLst>
    <p:ext uri="{3A86A75C-4F4B-4683-9AE1-C65F6400EC91}">
      <p14:laserTraceLst xmlns:p14="http://schemas.microsoft.com/office/powerpoint/2010/main">
        <p14:tracePtLst>
          <p14:tracePt t="1773" x="8485188" y="3344863"/>
          <p14:tracePt t="1780" x="8548688" y="3241675"/>
          <p14:tracePt t="1790" x="8566150" y="3209925"/>
          <p14:tracePt t="1806" x="8582025" y="3167063"/>
          <p14:tracePt t="1824" x="8640763" y="3021013"/>
          <p14:tracePt t="1840" x="8658225" y="2890838"/>
          <p14:tracePt t="1857" x="8667750" y="2832100"/>
          <p14:tracePt t="1890" x="8624888" y="2798763"/>
          <p14:tracePt t="2020" x="8624888" y="2794000"/>
          <p14:tracePt t="2039" x="8620125" y="2794000"/>
          <p14:tracePt t="3540" x="8620125" y="2798763"/>
          <p14:tracePt t="3552" x="8620125" y="2805113"/>
          <p14:tracePt t="3578" x="8620125" y="2809875"/>
          <p14:tracePt t="3598" x="8602663" y="2825750"/>
          <p14:tracePt t="3608" x="8575675" y="2852738"/>
          <p14:tracePt t="3618" x="8555038" y="2874963"/>
          <p14:tracePt t="3629" x="8555038" y="2886075"/>
          <p14:tracePt t="3657" x="8674100" y="2944813"/>
          <p14:tracePt t="3690" x="8732838" y="2944813"/>
          <p14:tracePt t="3723" x="8748713" y="2917825"/>
          <p14:tracePt t="3739" x="8732838" y="2906713"/>
          <p14:tracePt t="3757" x="8712200" y="2901950"/>
          <p14:tracePt t="3773" x="8701088" y="2886075"/>
          <p14:tracePt t="3790" x="8694738" y="2870200"/>
          <p14:tracePt t="3807" x="8694738" y="2859088"/>
          <p14:tracePt t="3823" x="8701088" y="2852738"/>
          <p14:tracePt t="3840" x="8705850" y="2836863"/>
          <p14:tracePt t="3856" x="8705850" y="2825750"/>
          <p14:tracePt t="3873" x="8674100" y="2816225"/>
          <p14:tracePt t="3890" x="8662988" y="2809875"/>
          <p14:tracePt t="3906" x="8640763" y="2798763"/>
          <p14:tracePt t="3923" x="8624888" y="2789238"/>
          <p14:tracePt t="3940" x="8624888" y="2778125"/>
          <p14:tracePt t="3956" x="8620125" y="2771775"/>
          <p14:tracePt t="3973" x="8609013" y="2767013"/>
          <p14:tracePt t="3990" x="8582025" y="2762250"/>
          <p14:tracePt t="4006" x="8566150" y="2762250"/>
          <p14:tracePt t="4023" x="8539163" y="2762250"/>
          <p14:tracePt t="4040" x="8521700" y="2755900"/>
          <p14:tracePt t="4056" x="8516938" y="2751138"/>
          <p14:tracePt t="4073" x="8501063" y="2751138"/>
          <p14:tracePt t="4090" x="8478838" y="2733675"/>
          <p14:tracePt t="4106" x="8467725" y="2733675"/>
          <p14:tracePt t="4123" x="8440738" y="2724150"/>
          <p14:tracePt t="4140" x="8408988" y="2724150"/>
          <p14:tracePt t="4157" x="8386763" y="2717800"/>
          <p14:tracePt t="4190" x="8382000" y="2717800"/>
          <p14:tracePt t="4208" x="8375650" y="2717800"/>
          <p14:tracePt t="4228" x="8370888" y="2717800"/>
          <p14:tracePt t="4240" x="8359775" y="2717800"/>
          <p14:tracePt t="4256" x="8355013" y="2717800"/>
          <p14:tracePt t="4273" x="8312150" y="2717800"/>
          <p14:tracePt t="4290" x="8262938" y="2717800"/>
          <p14:tracePt t="4306" x="8251825" y="2717800"/>
          <p14:tracePt t="4309" x="8240713" y="2717800"/>
          <p14:tracePt t="4323" x="8231188" y="2717800"/>
          <p14:tracePt t="4340" x="8220075" y="2717800"/>
          <p14:tracePt t="4357" x="8197850" y="2717800"/>
          <p14:tracePt t="4373" x="8186738" y="2717800"/>
          <p14:tracePt t="4389" x="8154988" y="2717800"/>
          <p14:tracePt t="4407" x="8094663" y="2717800"/>
          <p14:tracePt t="4423" x="8058150" y="2717800"/>
          <p14:tracePt t="4440" x="8020050" y="2717800"/>
          <p14:tracePt t="4456" x="7986713" y="2717800"/>
          <p14:tracePt t="4473" x="7977188" y="2717800"/>
          <p14:tracePt t="4489" x="7950200" y="2717800"/>
          <p14:tracePt t="4507" x="7916863" y="2717800"/>
          <p14:tracePt t="4523" x="7905750" y="2717800"/>
          <p14:tracePt t="4539" x="7858125" y="2717800"/>
          <p14:tracePt t="4556" x="7847013" y="2717800"/>
          <p14:tracePt t="4573" x="7804150" y="2717800"/>
          <p14:tracePt t="4590" x="7781925" y="2724150"/>
          <p14:tracePt t="4606" x="7777163" y="2724150"/>
          <p14:tracePt t="6341" x="7750175" y="2724150"/>
          <p14:tracePt t="6350" x="7496175" y="2762250"/>
          <p14:tracePt t="6359" x="7312025" y="2762250"/>
          <p14:tracePt t="6373" x="7089775" y="2740025"/>
          <p14:tracePt t="6390" x="6657975" y="2686050"/>
          <p14:tracePt t="6406" x="6484938" y="2659063"/>
          <p14:tracePt t="6440" x="5954713" y="2544763"/>
          <p14:tracePt t="6473" x="5664200" y="2486025"/>
          <p14:tracePt t="6506" x="5338763" y="2420938"/>
          <p14:tracePt t="6523" x="5068888" y="2362200"/>
          <p14:tracePt t="6540" x="4938713" y="2344738"/>
          <p14:tracePt t="6556" x="4776788" y="2308225"/>
          <p14:tracePt t="6573" x="4695825" y="2301875"/>
          <p14:tracePt t="6589" x="4598988" y="2254250"/>
          <p14:tracePt t="6606" x="4556125" y="2236788"/>
          <p14:tracePt t="6623" x="4410075" y="2189163"/>
          <p14:tracePt t="6639" x="4214813" y="2128838"/>
          <p14:tracePt t="6657" x="4133850" y="2108200"/>
          <p14:tracePt t="6675" x="3906838" y="2009775"/>
          <p14:tracePt t="6690" x="3668713" y="1935163"/>
          <p14:tracePt t="6707" x="3587750" y="1901825"/>
          <p14:tracePt t="6723" x="3394075" y="1831975"/>
          <p14:tracePt t="6740" x="3209925" y="1762125"/>
          <p14:tracePt t="6756" x="3155950" y="1746250"/>
          <p14:tracePt t="6773" x="3021013" y="1708150"/>
          <p14:tracePt t="6790" x="2951163" y="1690688"/>
          <p14:tracePt t="6806" x="2944813" y="1685925"/>
          <p14:tracePt t="6848" x="2940050" y="1685925"/>
          <p14:tracePt t="6858" x="2933700" y="1685925"/>
          <p14:tracePt t="6920" x="2933700" y="1681163"/>
          <p14:tracePt t="7001" x="2924175" y="1681163"/>
          <p14:tracePt t="7010" x="2906713" y="1670050"/>
          <p14:tracePt t="7023" x="2897188" y="1670050"/>
          <p14:tracePt t="7039" x="2886075" y="1670050"/>
          <p14:tracePt t="7056" x="2879725" y="1670050"/>
          <p14:tracePt t="7073" x="2874963" y="1670050"/>
          <p14:tracePt t="7090" x="2870200" y="1670050"/>
          <p14:tracePt t="7123" x="2863850" y="1670050"/>
          <p14:tracePt t="7178" x="2890838" y="1670050"/>
          <p14:tracePt t="7188" x="2951163" y="1674813"/>
          <p14:tracePt t="7198" x="2978150" y="1674813"/>
          <p14:tracePt t="7208" x="3016250" y="1681163"/>
          <p14:tracePt t="7223" x="3025775" y="1681163"/>
          <p14:tracePt t="7240" x="3048000" y="1690688"/>
          <p14:tracePt t="7257" x="3059113" y="1690688"/>
          <p14:tracePt t="7273" x="3070225" y="1690688"/>
          <p14:tracePt t="7290" x="3079750" y="1697038"/>
          <p14:tracePt t="7306" x="3086100" y="1697038"/>
          <p14:tracePt t="7309" x="3097213" y="1697038"/>
          <p14:tracePt t="7323" x="3124200" y="1697038"/>
          <p14:tracePt t="7340" x="3151188" y="1697038"/>
          <p14:tracePt t="7357" x="3198813" y="1697038"/>
          <p14:tracePt t="7373" x="3221038" y="1697038"/>
          <p14:tracePt t="7390" x="3236913" y="1697038"/>
          <p14:tracePt t="7407" x="3270250" y="1697038"/>
          <p14:tracePt t="7423" x="3286125" y="1697038"/>
          <p14:tracePt t="7440" x="3317875" y="1697038"/>
          <p14:tracePt t="7456" x="3355975" y="1697038"/>
          <p14:tracePt t="7473" x="3405188" y="1697038"/>
          <p14:tracePt t="7490" x="3459163" y="1690688"/>
          <p14:tracePt t="7506" x="3468688" y="1690688"/>
          <p14:tracePt t="7540" x="3475038" y="1690688"/>
          <p14:tracePt t="7556" x="3486150" y="1690688"/>
          <p14:tracePt t="7573" x="3533775" y="1685925"/>
          <p14:tracePt t="7589" x="3582988" y="1685925"/>
          <p14:tracePt t="7606" x="3594100" y="1685925"/>
          <p14:tracePt t="7623" x="3614738" y="1685925"/>
          <p14:tracePt t="7679" x="3621088" y="1685925"/>
          <p14:tracePt t="7689" x="3641725" y="1681163"/>
          <p14:tracePt t="7699" x="3663950" y="1681163"/>
          <p14:tracePt t="7710" x="3702050" y="1681163"/>
          <p14:tracePt t="7723" x="3722688" y="1681163"/>
          <p14:tracePt t="7739" x="3760788" y="1681163"/>
          <p14:tracePt t="7756" x="3767138" y="1681163"/>
          <p14:tracePt t="7773" x="3783013" y="1685925"/>
          <p14:tracePt t="7789" x="3794125" y="1685925"/>
          <p14:tracePt t="7806" x="3810000" y="1685925"/>
          <p14:tracePt t="7808" x="3825875" y="1685925"/>
          <p14:tracePt t="7823" x="3863975" y="1685925"/>
          <p14:tracePt t="7839" x="3944938" y="1685925"/>
          <p14:tracePt t="7856" x="4021138" y="1685925"/>
          <p14:tracePt t="7873" x="4133850" y="1685925"/>
          <p14:tracePt t="7889" x="4183063" y="1685925"/>
          <p14:tracePt t="7907" x="4221163" y="1685925"/>
          <p14:tracePt t="7924" x="4252913" y="1685925"/>
          <p14:tracePt t="7940" x="4329113" y="1685925"/>
          <p14:tracePt t="7956" x="4387850" y="1685925"/>
          <p14:tracePt t="7973" x="4479925" y="1681163"/>
          <p14:tracePt t="7989" x="4668838" y="1670050"/>
          <p14:tracePt t="8006" x="4765675" y="1670050"/>
          <p14:tracePt t="8023" x="4848225" y="1674813"/>
          <p14:tracePt t="8040" x="4911725" y="1697038"/>
          <p14:tracePt t="8056" x="4922838" y="1701800"/>
          <p14:tracePt t="8073" x="4965700" y="1724025"/>
          <p14:tracePt t="8090" x="5026025" y="1735138"/>
          <p14:tracePt t="8106" x="5075238" y="1735138"/>
          <p14:tracePt t="8123" x="5284788" y="1735138"/>
          <p14:tracePt t="8139" x="5576888" y="1728788"/>
          <p14:tracePt t="8156" x="5673725" y="1728788"/>
          <p14:tracePt t="8173" x="5853113" y="1719263"/>
          <p14:tracePt t="8190" x="5911850" y="1719263"/>
          <p14:tracePt t="8206" x="5922963" y="1719263"/>
          <p14:tracePt t="8223" x="5981700" y="1719263"/>
          <p14:tracePt t="8239" x="6118225" y="1708150"/>
          <p14:tracePt t="8256" x="6192838" y="1708150"/>
          <p14:tracePt t="8273" x="6408738" y="1685925"/>
          <p14:tracePt t="8289" x="6565900" y="1663700"/>
          <p14:tracePt t="8306" x="6604000" y="1658938"/>
          <p14:tracePt t="8309" x="6619875" y="1658938"/>
          <p14:tracePt t="8323" x="6630988" y="1658938"/>
          <p14:tracePt t="8339" x="6653213" y="1658938"/>
          <p14:tracePt t="8356" x="6673850" y="1658938"/>
          <p14:tracePt t="8373" x="6734175" y="1658938"/>
          <p14:tracePt t="8389" x="6824663" y="1647825"/>
          <p14:tracePt t="8406" x="6916738" y="1643063"/>
          <p14:tracePt t="8423" x="7078663" y="1631950"/>
          <p14:tracePt t="8440" x="7219950" y="1620838"/>
          <p14:tracePt t="8456" x="7300913" y="1620838"/>
          <p14:tracePt t="8473" x="7404100" y="1609725"/>
          <p14:tracePt t="8489" x="7516813" y="1609725"/>
          <p14:tracePt t="8507" x="7631113" y="1609725"/>
          <p14:tracePt t="8523" x="7673975" y="1609725"/>
          <p14:tracePt t="8539" x="7797800" y="1609725"/>
          <p14:tracePt t="8556" x="7851775" y="1609725"/>
          <p14:tracePt t="8573" x="7954963" y="1609725"/>
          <p14:tracePt t="8589" x="8004175" y="1609725"/>
          <p14:tracePt t="8606" x="8024813" y="1609725"/>
          <p14:tracePt t="8623" x="8074025" y="1609725"/>
          <p14:tracePt t="8639" x="8128000" y="1609725"/>
          <p14:tracePt t="8656" x="8159750" y="1609725"/>
          <p14:tracePt t="8675" x="8224838" y="1616075"/>
          <p14:tracePt t="8690" x="8285163" y="1616075"/>
          <p14:tracePt t="8706" x="8305800" y="1616075"/>
          <p14:tracePt t="8723" x="8339138" y="1616075"/>
          <p14:tracePt t="8739" x="8343900" y="1616075"/>
          <p14:tracePt t="8778" x="8348663" y="1616075"/>
          <p14:tracePt t="8790" x="8355013" y="1616075"/>
          <p14:tracePt t="8806" x="8359775" y="1616075"/>
          <p14:tracePt t="8823" x="8370888" y="1609725"/>
          <p14:tracePt t="8840" x="8375650" y="1609725"/>
          <p14:tracePt t="8910" x="8382000" y="1609725"/>
          <p14:tracePt t="8969" x="8386763" y="1609725"/>
          <p14:tracePt t="8979" x="8393113" y="1609725"/>
          <p14:tracePt t="8990" x="8397875" y="1609725"/>
          <p14:tracePt t="9099" x="8404225" y="1609725"/>
          <p14:tracePt t="9119" x="8408988" y="1609725"/>
          <p14:tracePt t="9303" x="8321675" y="1609725"/>
          <p14:tracePt t="9310" x="8258175" y="1609725"/>
          <p14:tracePt t="9323" x="7981950" y="1636713"/>
          <p14:tracePt t="9339" x="7766050" y="1681163"/>
          <p14:tracePt t="9356" x="7458075" y="1724025"/>
          <p14:tracePt t="9373" x="7251700" y="1762125"/>
          <p14:tracePt t="9406" x="6743700" y="1809750"/>
          <p14:tracePt t="9440" x="4729163" y="2112963"/>
          <p14:tracePt t="9473" x="3587750" y="2243138"/>
          <p14:tracePt t="9489" x="3351213" y="2263775"/>
          <p14:tracePt t="9507" x="3106738" y="2263775"/>
          <p14:tracePt t="9523" x="3052763" y="2263775"/>
          <p14:tracePt t="9539" x="2913063" y="2259013"/>
          <p14:tracePt t="9556" x="2836863" y="2247900"/>
          <p14:tracePt t="9573" x="2620963" y="2232025"/>
          <p14:tracePt t="9589" x="2425700" y="2189163"/>
          <p14:tracePt t="9606" x="2398713" y="2182813"/>
          <p14:tracePt t="9623" x="2335213" y="2151063"/>
          <p14:tracePt t="9639" x="2281238" y="2128838"/>
          <p14:tracePt t="9656" x="2243138" y="2117725"/>
          <p14:tracePt t="9673" x="2112963" y="2108200"/>
          <p14:tracePt t="9690" x="1955800" y="2090738"/>
          <p14:tracePt t="9706" x="1890713" y="2090738"/>
          <p14:tracePt t="9723" x="1789113" y="2070100"/>
          <p14:tracePt t="9739" x="1762125" y="2058988"/>
          <p14:tracePt t="9756" x="1755775" y="2054225"/>
          <p14:tracePt t="9773" x="1708150" y="2054225"/>
          <p14:tracePt t="9789" x="1616075" y="2058988"/>
          <p14:tracePt t="9806" x="1528763" y="2058988"/>
          <p14:tracePt t="9808" x="1474788" y="2063750"/>
          <p14:tracePt t="9823" x="1400175" y="2063750"/>
          <p14:tracePt t="9839" x="1319213" y="2074863"/>
          <p14:tracePt t="9856" x="1312863" y="2074863"/>
          <p14:tracePt t="9898" x="1312863" y="2081213"/>
          <p14:tracePt t="9908" x="1312863" y="2090738"/>
          <p14:tracePt t="9923" x="1301750" y="2108200"/>
          <p14:tracePt t="9940" x="1292225" y="2139950"/>
          <p14:tracePt t="9956" x="1292225" y="2155825"/>
          <p14:tracePt t="9973" x="1292225" y="2178050"/>
          <p14:tracePt t="9989" x="1323975" y="2209800"/>
          <p14:tracePt t="10006" x="1335088" y="2216150"/>
          <p14:tracePt t="10023" x="1362075" y="2236788"/>
          <p14:tracePt t="10039" x="1382713" y="2243138"/>
          <p14:tracePt t="10056" x="1400175" y="2243138"/>
          <p14:tracePt t="10073" x="1416050" y="2243138"/>
          <p14:tracePt t="10129" x="1420813" y="2243138"/>
          <p14:tracePt t="10149" x="1427163" y="2243138"/>
          <p14:tracePt t="10159" x="1438275" y="2243138"/>
          <p14:tracePt t="10169" x="1443038" y="2243138"/>
          <p14:tracePt t="10178" x="1447800" y="2243138"/>
          <p14:tracePt t="10941" x="1465263" y="2243138"/>
          <p14:tracePt t="10950" x="1485900" y="2243138"/>
          <p14:tracePt t="10959" x="1497013" y="2243138"/>
          <p14:tracePt t="10978" x="1501775" y="2247900"/>
          <p14:tracePt t="10989" x="1508125" y="2247900"/>
          <p14:tracePt t="11027" x="1497013" y="2247900"/>
          <p14:tracePt t="11038" x="1485900" y="2243138"/>
          <p14:tracePt t="11049" x="1481138" y="2236788"/>
          <p14:tracePt t="11073" x="1474788" y="2236788"/>
          <p14:tracePt t="11106" x="1470025" y="2232025"/>
          <p14:tracePt t="11180" x="1465263" y="2227263"/>
          <p14:tracePt t="11191" x="1465263" y="2220913"/>
          <p14:tracePt t="11258" x="1458913" y="2220913"/>
          <p14:tracePt t="11278" x="1454150" y="2220913"/>
          <p14:tracePt t="11300" x="1447800" y="2220913"/>
          <p14:tracePt t="11308" x="1443038" y="2227263"/>
          <p14:tracePt t="11318" x="1438275" y="2227263"/>
          <p14:tracePt t="11328" x="1427163" y="2236788"/>
          <p14:tracePt t="11339" x="1420813" y="2236788"/>
          <p14:tracePt t="11356" x="1416050" y="2243138"/>
          <p14:tracePt t="12000" x="1443038" y="2247900"/>
          <p14:tracePt t="12011" x="1485900" y="2254250"/>
          <p14:tracePt t="12018" x="1524000" y="2254250"/>
          <p14:tracePt t="12028" x="1636713" y="2254250"/>
          <p14:tracePt t="12039" x="1685925" y="2254250"/>
          <p14:tracePt t="12056" x="1739900" y="2254250"/>
          <p14:tracePt t="12073" x="1831975" y="2263775"/>
          <p14:tracePt t="12106" x="1912938" y="2270125"/>
          <p14:tracePt t="12140" x="2171700" y="2286000"/>
          <p14:tracePt t="12174" x="2366963" y="2297113"/>
          <p14:tracePt t="12190" x="2371725" y="2297113"/>
          <p14:tracePt t="12238" x="2362200" y="2297113"/>
          <p14:tracePt t="12248" x="2351088" y="2301875"/>
          <p14:tracePt t="12258" x="2344738" y="2301875"/>
          <p14:tracePt t="12273" x="2339975" y="2301875"/>
          <p14:tracePt t="12290" x="2335213" y="2301875"/>
          <p14:tracePt t="12479" x="2328863" y="2301875"/>
          <p14:tracePt t="12640" x="2324100" y="2301875"/>
          <p14:tracePt t="13240" x="2324100" y="2308225"/>
          <p14:tracePt t="14360" x="2312988" y="2308225"/>
          <p14:tracePt t="14370" x="2259013" y="2328863"/>
          <p14:tracePt t="14379" x="2135188" y="2351088"/>
          <p14:tracePt t="14389" x="1955800" y="2378075"/>
          <p14:tracePt t="14406" x="1874838" y="2382838"/>
          <p14:tracePt t="14439" x="1728788" y="2393950"/>
          <p14:tracePt t="14473" x="1712913" y="2366963"/>
          <p14:tracePt t="14506" x="1643063" y="2339975"/>
          <p14:tracePt t="14523" x="1582738" y="2339975"/>
          <p14:tracePt t="14539" x="1550988" y="2339975"/>
          <p14:tracePt t="14609" x="1546225" y="2339975"/>
          <p14:tracePt t="14619" x="1535113" y="2339975"/>
          <p14:tracePt t="14629" x="1508125" y="2339975"/>
          <p14:tracePt t="14640" x="1474788" y="2344738"/>
          <p14:tracePt t="14657" x="1335088" y="2355850"/>
          <p14:tracePt t="14674" x="1270000" y="2355850"/>
          <p14:tracePt t="14690" x="1128713" y="2366963"/>
          <p14:tracePt t="14706" x="1092200" y="2366963"/>
          <p14:tracePt t="14723" x="1011238" y="2366963"/>
          <p14:tracePt t="14740" x="939800" y="2355850"/>
          <p14:tracePt t="14756" x="912813" y="2351088"/>
          <p14:tracePt t="14773" x="800100" y="2308225"/>
          <p14:tracePt t="14790" x="654050" y="2216150"/>
          <p14:tracePt t="14806" x="615950" y="2189163"/>
          <p14:tracePt t="14809" x="561975" y="2139950"/>
          <p14:tracePt t="14823" x="546100" y="2124075"/>
          <p14:tracePt t="14839" x="519113" y="2085975"/>
          <p14:tracePt t="14857" x="512763" y="2054225"/>
          <p14:tracePt t="14873" x="508000" y="2043113"/>
          <p14:tracePt t="14890" x="508000" y="2016125"/>
          <p14:tracePt t="14906" x="508000" y="2005013"/>
          <p14:tracePt t="14924" x="539750" y="1978025"/>
          <p14:tracePt t="14940" x="627063" y="1935163"/>
          <p14:tracePt t="14956" x="669925" y="1917700"/>
          <p14:tracePt t="14973" x="766763" y="1881188"/>
          <p14:tracePt t="14990" x="827088" y="1870075"/>
          <p14:tracePt t="15007" x="881063" y="1847850"/>
          <p14:tracePt t="15023" x="939800" y="1831975"/>
          <p14:tracePt t="15040" x="977900" y="1831975"/>
          <p14:tracePt t="15057" x="1016000" y="1831975"/>
          <p14:tracePt t="15073" x="1096963" y="1836738"/>
          <p14:tracePt t="15089" x="1177925" y="1863725"/>
          <p14:tracePt t="15106" x="1238250" y="1881188"/>
          <p14:tracePt t="15123" x="1285875" y="1912938"/>
          <p14:tracePt t="15140" x="1350963" y="1951038"/>
          <p14:tracePt t="15157" x="1377950" y="1973263"/>
          <p14:tracePt t="15173" x="1416050" y="2009775"/>
          <p14:tracePt t="15190" x="1438275" y="2032000"/>
          <p14:tracePt t="15206" x="1443038" y="2047875"/>
          <p14:tracePt t="15222" x="1443038" y="2063750"/>
          <p14:tracePt t="15239" x="1443038" y="2081213"/>
          <p14:tracePt t="15256" x="1443038" y="2085975"/>
          <p14:tracePt t="15272" x="1420813" y="2101850"/>
          <p14:tracePt t="15289" x="1389063" y="2128838"/>
          <p14:tracePt t="15306" x="1377950" y="2144713"/>
          <p14:tracePt t="15308" x="1362075" y="2151063"/>
          <p14:tracePt t="15323" x="1350963" y="2155825"/>
          <p14:tracePt t="15339" x="1339850" y="2162175"/>
          <p14:tracePt t="15378" x="1335088" y="2162175"/>
          <p14:tracePt t="20259" x="1843088" y="2324100"/>
          <p14:tracePt t="20268" x="1854200" y="2317750"/>
          <p14:tracePt t="20278" x="1901825" y="2308225"/>
          <p14:tracePt t="20289" x="1962150" y="2259013"/>
          <p14:tracePt t="20306" x="2016125" y="2220913"/>
          <p14:tracePt t="20323" x="2193925" y="2128838"/>
          <p14:tracePt t="20340" x="2351088" y="2090738"/>
          <p14:tracePt t="20357" x="2398713" y="2081213"/>
          <p14:tracePt t="20390" x="2551113" y="2074863"/>
          <p14:tracePt t="20423" x="2555875" y="2074863"/>
          <p14:tracePt t="20473" x="2566988" y="2063750"/>
          <p14:tracePt t="20489" x="2609850" y="2054225"/>
          <p14:tracePt t="20506" x="2632075" y="2054225"/>
          <p14:tracePt t="20523" x="2735263" y="2054225"/>
          <p14:tracePt t="20539" x="2863850" y="2054225"/>
          <p14:tracePt t="20556" x="2978150" y="2054225"/>
          <p14:tracePt t="20573" x="3151188" y="2054225"/>
          <p14:tracePt t="20589" x="3252788" y="2054225"/>
          <p14:tracePt t="20606" x="3317875" y="2054225"/>
          <p14:tracePt t="20623" x="3398838" y="2054225"/>
          <p14:tracePt t="20639" x="3486150" y="2054225"/>
          <p14:tracePt t="20657" x="3540125" y="2054225"/>
          <p14:tracePt t="20673" x="3594100" y="2063750"/>
          <p14:tracePt t="20690" x="3632200" y="2070100"/>
          <p14:tracePt t="21359" x="3605213" y="2074863"/>
          <p14:tracePt t="21369" x="3486150" y="2117725"/>
          <p14:tracePt t="21379" x="3421063" y="2135188"/>
          <p14:tracePt t="21389" x="3340100" y="2166938"/>
          <p14:tracePt t="21406" x="3140075" y="2216150"/>
          <p14:tracePt t="21440" x="2951163" y="2270125"/>
          <p14:tracePt t="21473" x="2906713" y="2281238"/>
          <p14:tracePt t="21506" x="2686050" y="2281238"/>
          <p14:tracePt t="21523" x="2425700" y="2290763"/>
          <p14:tracePt t="21539" x="2232025" y="2301875"/>
          <p14:tracePt t="21556" x="2182813" y="2301875"/>
          <p14:tracePt t="21573" x="2128838" y="2308225"/>
          <p14:tracePt t="21589" x="2097088" y="2312988"/>
          <p14:tracePt t="21606" x="2090738" y="2317750"/>
          <p14:tracePt t="21623" x="2058988" y="2328863"/>
          <p14:tracePt t="21639" x="2036763" y="2335213"/>
          <p14:tracePt t="21656" x="2027238" y="2335213"/>
          <p14:tracePt t="21674" x="1993900" y="2339975"/>
          <p14:tracePt t="21689" x="1966913" y="2339975"/>
          <p14:tracePt t="21706" x="1962150" y="2339975"/>
          <p14:tracePt t="21739" x="1955800" y="2339975"/>
          <p14:tracePt t="22010" x="1993900" y="2328863"/>
          <p14:tracePt t="22020" x="2036763" y="2312988"/>
          <p14:tracePt t="22029" x="2205038" y="2263775"/>
          <p14:tracePt t="22039" x="2286000" y="2247900"/>
          <p14:tracePt t="22056" x="2362200" y="2227263"/>
          <p14:tracePt t="22073" x="2535238" y="2182813"/>
          <p14:tracePt t="22089" x="2609850" y="2162175"/>
          <p14:tracePt t="22106" x="2636838" y="2151063"/>
          <p14:tracePt t="22123" x="2728913" y="2144713"/>
          <p14:tracePt t="22139" x="2897188" y="2144713"/>
          <p14:tracePt t="22156" x="2955925" y="2144713"/>
          <p14:tracePt t="22173" x="3144838" y="2151063"/>
          <p14:tracePt t="22189" x="3275013" y="2155825"/>
          <p14:tracePt t="22206" x="3317875" y="2166938"/>
          <p14:tracePt t="22223" x="3355975" y="2166938"/>
          <p14:tracePt t="22239" x="3360738" y="2166938"/>
          <p14:tracePt t="22273" x="3371850" y="2166938"/>
          <p14:tracePt t="22289" x="3378200" y="2166938"/>
          <p14:tracePt t="22306" x="3382963" y="2166938"/>
          <p14:tracePt t="22323" x="3387725" y="2166938"/>
          <p14:tracePt t="22339" x="3394075" y="2166938"/>
          <p14:tracePt t="23760" x="3387725" y="2166938"/>
          <p14:tracePt t="23771" x="3360738" y="2166938"/>
          <p14:tracePt t="23778" x="3263900" y="2178050"/>
          <p14:tracePt t="23789" x="3209925" y="2189163"/>
          <p14:tracePt t="23806" x="3144838" y="2198688"/>
          <p14:tracePt t="23823" x="2960688" y="2227263"/>
          <p14:tracePt t="23839" x="2852738" y="2254250"/>
          <p14:tracePt t="23873" x="2735263" y="2286000"/>
          <p14:tracePt t="23906" x="2517775" y="2324100"/>
          <p14:tracePt t="23940" x="2074863" y="2398713"/>
          <p14:tracePt t="23956" x="1955800" y="2432050"/>
          <p14:tracePt t="23973" x="1789113" y="2463800"/>
          <p14:tracePt t="23989" x="1735138" y="2474913"/>
          <p14:tracePt t="24006" x="1701800" y="2486025"/>
          <p14:tracePt t="24023" x="1681163" y="2490788"/>
          <p14:tracePt t="24040" x="1647825" y="2501900"/>
          <p14:tracePt t="24056" x="1577975" y="2513013"/>
          <p14:tracePt t="24073" x="1447800" y="2517775"/>
          <p14:tracePt t="24089" x="1270000" y="2540000"/>
          <p14:tracePt t="24106" x="1193800" y="2551113"/>
          <p14:tracePt t="24123" x="1146175" y="2551113"/>
          <p14:tracePt t="24140" x="1128713" y="2551113"/>
          <p14:tracePt t="24157" x="1123950" y="2555875"/>
          <p14:tracePt t="24174" x="1108075" y="2555875"/>
          <p14:tracePt t="24189" x="1092200" y="2562225"/>
          <p14:tracePt t="24206" x="1085850" y="2562225"/>
          <p14:tracePt t="24223" x="1081088" y="2562225"/>
          <p14:tracePt t="24258" x="1074738" y="2562225"/>
          <p14:tracePt t="24993" x="1081088" y="2562225"/>
          <p14:tracePt t="24999" x="1139825" y="2562225"/>
          <p14:tracePt t="25009" x="1254125" y="2571750"/>
          <p14:tracePt t="25023" x="1319213" y="2571750"/>
          <p14:tracePt t="25039" x="1470025" y="2582863"/>
          <p14:tracePt t="25056" x="1497013" y="2582863"/>
          <p14:tracePt t="25073" x="1566863" y="2589213"/>
          <p14:tracePt t="25090" x="1577975" y="2589213"/>
          <p14:tracePt t="25156" x="1627188" y="2593975"/>
          <p14:tracePt t="25189" x="1831975" y="2620963"/>
          <p14:tracePt t="25206" x="1854200" y="2632075"/>
          <p14:tracePt t="25223" x="1863725" y="2636838"/>
          <p14:tracePt t="26229" x="1858963" y="2636838"/>
          <p14:tracePt t="26240" x="1836738" y="2636838"/>
          <p14:tracePt t="26249" x="1831975" y="2636838"/>
          <p14:tracePt t="26268" x="1827213" y="2643188"/>
          <p14:tracePt t="26278" x="1820863" y="2643188"/>
          <p14:tracePt t="26290" x="1809750" y="2643188"/>
          <p14:tracePt t="26306" x="1778000" y="2636838"/>
          <p14:tracePt t="26340" x="1708150" y="2632075"/>
          <p14:tracePt t="26373" x="1620838" y="2632075"/>
          <p14:tracePt t="26407" x="1519238" y="2616200"/>
          <p14:tracePt t="26423" x="1512888" y="2616200"/>
          <p14:tracePt t="26440" x="1497013" y="2616200"/>
          <p14:tracePt t="26456" x="1485900" y="2616200"/>
          <p14:tracePt t="26473" x="1420813" y="2616200"/>
          <p14:tracePt t="26489" x="1323975" y="2620963"/>
          <p14:tracePt t="26508" x="1254125" y="2625725"/>
          <p14:tracePt t="26523" x="1247775" y="2625725"/>
          <p14:tracePt t="26558" x="1247775" y="2620963"/>
          <p14:tracePt t="26588" x="1247775" y="2616200"/>
          <p14:tracePt t="26629" x="1243013" y="2616200"/>
          <p14:tracePt t="26638" x="1238250" y="2616200"/>
          <p14:tracePt t="26648" x="1231900" y="2616200"/>
          <p14:tracePt t="26669" x="1227138" y="2616200"/>
          <p14:tracePt t="27112" x="1247775" y="2616200"/>
          <p14:tracePt t="27120" x="1328738" y="2625725"/>
          <p14:tracePt t="27128" x="1416050" y="2625725"/>
          <p14:tracePt t="27140" x="1465263" y="2625725"/>
          <p14:tracePt t="27156" x="1528763" y="2625725"/>
          <p14:tracePt t="27173" x="1616075" y="2625725"/>
          <p14:tracePt t="27189" x="1647825" y="2625725"/>
          <p14:tracePt t="27223" x="1658938" y="2625725"/>
          <p14:tracePt t="27256" x="1697038" y="2625725"/>
          <p14:tracePt t="27290" x="1800225" y="2625725"/>
          <p14:tracePt t="27306" x="1816100" y="2625725"/>
          <p14:tracePt t="27309" x="1831975" y="2625725"/>
          <p14:tracePt t="27323" x="1836738" y="2625725"/>
          <p14:tracePt t="27339" x="1847850" y="2625725"/>
          <p14:tracePt t="27373" x="1858963" y="2632075"/>
          <p14:tracePt t="27389" x="1874838" y="2632075"/>
          <p14:tracePt t="27406" x="1881188" y="2632075"/>
          <p14:tracePt t="27423" x="1908175" y="2636838"/>
          <p14:tracePt t="27439" x="1928813" y="2643188"/>
          <p14:tracePt t="27456" x="1928813" y="2647950"/>
          <p14:tracePt t="27473" x="1935163" y="2647950"/>
          <p14:tracePt t="29390" x="1935163" y="2652713"/>
          <p14:tracePt t="30170" x="1935163" y="2663825"/>
          <p14:tracePt t="30179" x="1935163" y="2670175"/>
          <p14:tracePt t="30190" x="1935163" y="2674938"/>
          <p14:tracePt t="30206" x="1935163" y="2690813"/>
          <p14:tracePt t="30223" x="1946275" y="2713038"/>
          <p14:tracePt t="30239" x="2155825" y="2686050"/>
          <p14:tracePt t="30256" x="2378075" y="2643188"/>
          <p14:tracePt t="30273" x="2582863" y="2589213"/>
          <p14:tracePt t="30306" x="2778125" y="2501900"/>
          <p14:tracePt t="30309" x="2816225" y="2486025"/>
          <p14:tracePt t="30339" x="2890838" y="2452688"/>
          <p14:tracePt t="30373" x="2978150" y="2420938"/>
          <p14:tracePt t="30389" x="3101975" y="2393950"/>
          <p14:tracePt t="30406" x="3151188" y="2393950"/>
          <p14:tracePt t="30423" x="3270250" y="2382838"/>
          <p14:tracePt t="30440" x="3328988" y="2382838"/>
          <p14:tracePt t="30457" x="3344863" y="2378075"/>
          <p14:tracePt t="30473" x="3351213" y="2378075"/>
          <p14:tracePt t="30489" x="3351213" y="2371725"/>
          <p14:tracePt t="30507" x="3360738" y="2362200"/>
          <p14:tracePt t="30523" x="3367088" y="2362200"/>
          <p14:tracePt t="30539" x="3382963" y="2355850"/>
          <p14:tracePt t="30556" x="3387725" y="2355850"/>
          <p14:tracePt t="30573" x="3394075" y="2355850"/>
          <p14:tracePt t="30589" x="3405188" y="2351088"/>
          <p14:tracePt t="30606" x="3409950" y="2344738"/>
          <p14:tracePt t="30623" x="3421063" y="2339975"/>
          <p14:tracePt t="30639" x="3441700" y="2328863"/>
          <p14:tracePt t="30673" x="3459163" y="2317750"/>
          <p14:tracePt t="30690" x="3468688" y="2317750"/>
          <p14:tracePt t="30706" x="3475038" y="2312988"/>
          <p14:tracePt t="30723" x="3479800" y="2312988"/>
          <p14:tracePt t="30739" x="3497263" y="2312988"/>
          <p14:tracePt t="30756" x="3506788" y="2312988"/>
          <p14:tracePt t="30773" x="3533775" y="2312988"/>
          <p14:tracePt t="30789" x="3540125" y="2312988"/>
          <p14:tracePt t="32001" x="3529013" y="2312988"/>
          <p14:tracePt t="32010" x="3524250" y="2312988"/>
          <p14:tracePt t="32023" x="3475038" y="2335213"/>
          <p14:tracePt t="32039" x="3302000" y="2378075"/>
          <p14:tracePt t="32056" x="3252788" y="2382838"/>
          <p14:tracePt t="32073" x="3117850" y="2420938"/>
          <p14:tracePt t="32089" x="3048000" y="2436813"/>
          <p14:tracePt t="32123" x="2955925" y="2452688"/>
          <p14:tracePt t="32156" x="2740025" y="2470150"/>
          <p14:tracePt t="32189" x="2405063" y="2501900"/>
          <p14:tracePt t="32206" x="2317750" y="2508250"/>
          <p14:tracePt t="32223" x="2216150" y="2517775"/>
          <p14:tracePt t="32239" x="2097088" y="2528888"/>
          <p14:tracePt t="32256" x="2005013" y="2535238"/>
          <p14:tracePt t="32273" x="1917700" y="2535238"/>
          <p14:tracePt t="32289" x="1751013" y="2544763"/>
          <p14:tracePt t="32306" x="1636713" y="2544763"/>
          <p14:tracePt t="32309" x="1524000" y="2555875"/>
          <p14:tracePt t="32323" x="1458913" y="2566988"/>
          <p14:tracePt t="32339" x="1346200" y="2571750"/>
          <p14:tracePt t="32356" x="1328738" y="2571750"/>
          <p14:tracePt t="32373" x="1312863" y="2578100"/>
          <p14:tracePt t="32389" x="1301750" y="2578100"/>
          <p14:tracePt t="32406" x="1292225" y="2582863"/>
          <p14:tracePt t="32424" x="1265238" y="2593975"/>
          <p14:tracePt t="32440" x="1231900" y="2598738"/>
          <p14:tracePt t="32456" x="1227138" y="2598738"/>
          <p14:tracePt t="32473" x="1220788" y="2605088"/>
          <p14:tracePt t="33220" x="1227138" y="2605088"/>
          <p14:tracePt t="33228" x="1231900" y="2605088"/>
          <p14:tracePt t="33239" x="1238250" y="2605088"/>
          <p14:tracePt t="33256" x="1247775" y="2605088"/>
          <p14:tracePt t="33273" x="1301750" y="2609850"/>
          <p14:tracePt t="33289" x="1382713" y="2609850"/>
          <p14:tracePt t="33306" x="1409700" y="2609850"/>
          <p14:tracePt t="33309" x="1427163" y="2609850"/>
          <p14:tracePt t="33339" x="1458913" y="2609850"/>
          <p14:tracePt t="33373" x="1512888" y="2609850"/>
          <p14:tracePt t="33406" x="1609725" y="2620963"/>
          <p14:tracePt t="33422" x="1681163" y="2620963"/>
          <p14:tracePt t="33439" x="1755775" y="2620963"/>
          <p14:tracePt t="33456" x="1766888" y="2620963"/>
          <p14:tracePt t="33473" x="1800225" y="2625725"/>
          <p14:tracePt t="33489" x="1831975" y="2625725"/>
          <p14:tracePt t="33507" x="1863725" y="2625725"/>
          <p14:tracePt t="33523" x="1874838" y="2625725"/>
          <p14:tracePt t="33539" x="1917700" y="2625725"/>
          <p14:tracePt t="33556" x="1928813" y="2625725"/>
          <p14:tracePt t="33573" x="1946275" y="2625725"/>
          <p14:tracePt t="33744" x="1946275" y="2620963"/>
          <p14:tracePt t="34540" x="1939925" y="2620963"/>
          <p14:tracePt t="34550" x="1897063" y="2663825"/>
          <p14:tracePt t="34560" x="1863725" y="2686050"/>
          <p14:tracePt t="34573" x="1820863" y="2724150"/>
          <p14:tracePt t="34589" x="1766888" y="2740025"/>
          <p14:tracePt t="34606" x="1728788" y="2740025"/>
          <p14:tracePt t="34623" x="1692275" y="2740025"/>
          <p14:tracePt t="34656" x="1620838" y="2701925"/>
          <p14:tracePt t="34689" x="1577975" y="2598738"/>
          <p14:tracePt t="34723" x="1546225" y="2474913"/>
          <p14:tracePt t="34739" x="1535113" y="2432050"/>
          <p14:tracePt t="34756" x="1535113" y="2420938"/>
          <p14:tracePt t="34773" x="1566863" y="2393950"/>
          <p14:tracePt t="34789" x="1670050" y="2366963"/>
          <p14:tracePt t="34806" x="1728788" y="2366963"/>
          <p14:tracePt t="34808" x="1831975" y="2366963"/>
          <p14:tracePt t="34822" x="1874838" y="2366963"/>
          <p14:tracePt t="34839" x="1917700" y="2416175"/>
          <p14:tracePt t="34856" x="1928813" y="2425700"/>
          <p14:tracePt t="34873" x="1951038" y="2481263"/>
          <p14:tracePt t="34889" x="1962150" y="2517775"/>
          <p14:tracePt t="34906" x="1962150" y="2528888"/>
          <p14:tracePt t="34923" x="1962150" y="2551113"/>
          <p14:tracePt t="34940" x="1955800" y="2555875"/>
          <p14:tracePt t="34973" x="1951038" y="2555875"/>
          <p14:tracePt t="35113" x="1962150" y="2555875"/>
          <p14:tracePt t="35119" x="1973263" y="2555875"/>
          <p14:tracePt t="35128" x="1978025" y="2555875"/>
          <p14:tracePt t="35148" x="1982788" y="2555875"/>
          <p14:tracePt t="35159" x="1989138" y="2555875"/>
          <p14:tracePt t="35188" x="1993900" y="2555875"/>
          <p14:tracePt t="35198" x="2000250" y="2555875"/>
          <p14:tracePt t="35218" x="2009775" y="2555875"/>
          <p14:tracePt t="35228" x="2027238" y="2562225"/>
          <p14:tracePt t="35239" x="2036763" y="2566988"/>
          <p14:tracePt t="35256" x="2047875" y="2566988"/>
          <p14:tracePt t="35273" x="2101850" y="2578100"/>
          <p14:tracePt t="35289" x="2124075" y="2582863"/>
          <p14:tracePt t="35323" x="2128838" y="2582863"/>
          <p14:tracePt t="35339" x="2135188" y="2582863"/>
          <p14:tracePt t="35356" x="2139950" y="2582863"/>
          <p14:tracePt t="35372" x="2151063" y="2582863"/>
          <p14:tracePt t="35389" x="2155825" y="2582863"/>
          <p14:tracePt t="35499" x="2162175" y="2582863"/>
          <p14:tracePt t="35509" x="2162175" y="2589213"/>
          <p14:tracePt t="35519" x="2166938" y="2589213"/>
          <p14:tracePt t="35539" x="2171700" y="2593975"/>
          <p14:tracePt t="35557" x="2178050" y="2593975"/>
          <p14:tracePt t="35597" x="2182813" y="2593975"/>
          <p14:tracePt t="35618" x="2189163" y="2593975"/>
          <p14:tracePt t="35628" x="2200275" y="2593975"/>
          <p14:tracePt t="35638" x="2209800" y="2593975"/>
          <p14:tracePt t="35648" x="2236788" y="2593975"/>
          <p14:tracePt t="35657" x="2263775" y="2593975"/>
          <p14:tracePt t="35673" x="2297113" y="2593975"/>
          <p14:tracePt t="35689" x="2447925" y="2593975"/>
          <p14:tracePt t="35706" x="2697163" y="2593975"/>
          <p14:tracePt t="35722" x="3187700" y="2582863"/>
          <p14:tracePt t="35739" x="4214813" y="2582863"/>
          <p14:tracePt t="35756" x="4549775" y="2582863"/>
          <p14:tracePt t="35773" x="5302250" y="2589213"/>
          <p14:tracePt t="35789" x="5691188" y="2616200"/>
          <p14:tracePt t="35806" x="5765800" y="2625725"/>
          <p14:tracePt t="35808" x="5857875" y="2636838"/>
          <p14:tracePt t="35823" x="5907088" y="2643188"/>
          <p14:tracePt t="35839" x="6003925" y="2659063"/>
          <p14:tracePt t="35856" x="6030913" y="2659063"/>
          <p14:tracePt t="35873" x="6080125" y="2670175"/>
          <p14:tracePt t="35889" x="6091238" y="2674938"/>
          <p14:tracePt t="35971" x="6096000" y="2674938"/>
          <p14:tracePt t="36061" x="6100763" y="2674938"/>
          <p14:tracePt t="36079" x="6107113" y="2674938"/>
          <p14:tracePt t="36279" x="6107113" y="2679700"/>
          <p14:tracePt t="36319" x="6107113" y="2686050"/>
          <p14:tracePt t="36359" x="6107113" y="2690813"/>
          <p14:tracePt t="36429" x="6100763" y="2690813"/>
          <p14:tracePt t="36449" x="6091238" y="2697163"/>
          <p14:tracePt t="36459" x="6053138" y="2697163"/>
          <p14:tracePt t="36473" x="5976938" y="2697163"/>
          <p14:tracePt t="36507" x="5788025" y="2697163"/>
          <p14:tracePt t="36523" x="5637213" y="2697163"/>
          <p14:tracePt t="36540" x="5484813" y="2697163"/>
          <p14:tracePt t="36556" x="5291138" y="2697163"/>
          <p14:tracePt t="36573" x="4949825" y="2697163"/>
          <p14:tracePt t="36589" x="4711700" y="2697163"/>
          <p14:tracePt t="36606" x="4545013" y="2697163"/>
          <p14:tracePt t="36623" x="4425950" y="2697163"/>
          <p14:tracePt t="36639" x="4414838" y="2697163"/>
          <p14:tracePt t="36678" x="4430713" y="2701925"/>
          <p14:tracePt t="36689" x="4464050" y="2701925"/>
          <p14:tracePt t="36706" x="4540250" y="2713038"/>
          <p14:tracePt t="36723" x="4706938" y="2713038"/>
          <p14:tracePt t="36739" x="4960938" y="2713038"/>
          <p14:tracePt t="36756" x="5057775" y="2713038"/>
          <p14:tracePt t="36773" x="5356225" y="2724150"/>
          <p14:tracePt t="36789" x="5637213" y="2733675"/>
          <p14:tracePt t="36806" x="5684838" y="2733675"/>
          <p14:tracePt t="36809" x="5749925" y="2744788"/>
          <p14:tracePt t="36823" x="5772150" y="2744788"/>
          <p14:tracePt t="36839" x="5873750" y="2751138"/>
          <p14:tracePt t="36856" x="5927725" y="2762250"/>
          <p14:tracePt t="36873" x="6057900" y="2771775"/>
          <p14:tracePt t="36889" x="6111875" y="2771775"/>
          <p14:tracePt t="36906" x="6122988" y="2771775"/>
          <p14:tracePt t="36948" x="6127750" y="2771775"/>
          <p14:tracePt t="36958" x="6134100" y="2767013"/>
          <p14:tracePt t="36973" x="6165850" y="2767013"/>
          <p14:tracePt t="36989" x="6307138" y="2767013"/>
          <p14:tracePt t="37006" x="6361113" y="2767013"/>
          <p14:tracePt t="37023" x="6473825" y="2767013"/>
          <p14:tracePt t="37039" x="6565900" y="2767013"/>
          <p14:tracePt t="37056" x="6619875" y="2767013"/>
          <p14:tracePt t="37073" x="6680200" y="2767013"/>
          <p14:tracePt t="37090" x="6734175" y="2767013"/>
          <p14:tracePt t="37106" x="6761163" y="2762250"/>
          <p14:tracePt t="37123" x="6797675" y="2751138"/>
          <p14:tracePt t="37157" x="6797675" y="2740025"/>
          <p14:tracePt t="37173" x="6797675" y="2733675"/>
          <p14:tracePt t="37190" x="6797675" y="2728913"/>
          <p14:tracePt t="37207" x="6788150" y="2728913"/>
          <p14:tracePt t="37223" x="6781800" y="2733675"/>
          <p14:tracePt t="37240" x="6765925" y="2755900"/>
          <p14:tracePt t="37256" x="6754813" y="2762250"/>
          <p14:tracePt t="37273" x="6723063" y="2778125"/>
          <p14:tracePt t="37290" x="6707188" y="2789238"/>
          <p14:tracePt t="37419" x="6707188" y="2794000"/>
          <p14:tracePt t="37429" x="6700838" y="2794000"/>
          <p14:tracePt t="39772" x="6554788" y="2816225"/>
          <p14:tracePt t="39779" x="6561138" y="2809875"/>
          <p14:tracePt t="39798" x="6561138" y="2798763"/>
          <p14:tracePt t="39808" x="6561138" y="2794000"/>
          <p14:tracePt t="39822" x="6543675" y="2789238"/>
          <p14:tracePt t="39839" x="6523038" y="2782888"/>
          <p14:tracePt t="39856" x="6516688" y="2782888"/>
          <p14:tracePt t="39929" x="6511925" y="2778125"/>
          <p14:tracePt t="39957" x="6480175" y="2751138"/>
          <p14:tracePt t="39973" x="6473825" y="2751138"/>
          <p14:tracePt t="39989" x="6435725" y="2740025"/>
          <p14:tracePt t="40006" x="6426200" y="2733675"/>
          <p14:tracePt t="40023" x="6415088" y="2733675"/>
          <p14:tracePt t="40058" x="6408738" y="2733675"/>
          <p14:tracePt t="40073" x="6403975" y="2733675"/>
          <p14:tracePt t="40089" x="6372225" y="2733675"/>
          <p14:tracePt t="40106" x="6338888" y="2744788"/>
          <p14:tracePt t="40123" x="6219825" y="2762250"/>
          <p14:tracePt t="40139" x="6111875" y="2798763"/>
          <p14:tracePt t="40156" x="6035675" y="2820988"/>
          <p14:tracePt t="40173" x="5949950" y="2843213"/>
          <p14:tracePt t="40190" x="5918200" y="2859088"/>
          <p14:tracePt t="40206" x="5880100" y="2859088"/>
          <p14:tracePt t="40223" x="5837238" y="2863850"/>
          <p14:tracePt t="40239" x="5781675" y="2863850"/>
          <p14:tracePt t="40256" x="5749925" y="2863850"/>
          <p14:tracePt t="40273" x="5711825" y="2863850"/>
          <p14:tracePt t="40289" x="5664200" y="2863850"/>
          <p14:tracePt t="40306" x="5657850" y="2863850"/>
          <p14:tracePt t="40308" x="5653088" y="2863850"/>
          <p14:tracePt t="40413" x="5646738" y="2863850"/>
          <p14:tracePt t="40511" x="5646738" y="2859088"/>
          <p14:tracePt t="40612" x="5637213" y="2859088"/>
          <p14:tracePt t="40621" x="5603875" y="2859088"/>
          <p14:tracePt t="40628" x="5572125" y="2859088"/>
          <p14:tracePt t="40639" x="5500688" y="2874963"/>
          <p14:tracePt t="40656" x="5453063" y="2874963"/>
          <p14:tracePt t="40672" x="5307013" y="2890838"/>
          <p14:tracePt t="40689" x="5192713" y="2913063"/>
          <p14:tracePt t="40706" x="5138738" y="2917825"/>
          <p14:tracePt t="40723" x="4902200" y="2960688"/>
          <p14:tracePt t="40739" x="4560888" y="3032125"/>
          <p14:tracePt t="40756" x="4448175" y="3052763"/>
          <p14:tracePt t="40773" x="3998913" y="3151188"/>
          <p14:tracePt t="40789" x="3805238" y="3214688"/>
          <p14:tracePt t="40806" x="3706813" y="3225800"/>
          <p14:tracePt t="40807" x="3663950" y="3232150"/>
          <p14:tracePt t="40822" x="3609975" y="3241675"/>
          <p14:tracePt t="40839" x="3567113" y="3252788"/>
          <p14:tracePt t="40856" x="3524250" y="3252788"/>
          <p14:tracePt t="40872" x="3436938" y="3270250"/>
          <p14:tracePt t="40889" x="3297238" y="3290888"/>
          <p14:tracePt t="40906" x="3194050" y="3313113"/>
          <p14:tracePt t="40923" x="3063875" y="3328988"/>
          <p14:tracePt t="40939" x="2847975" y="3382963"/>
          <p14:tracePt t="40956" x="2717800" y="3409950"/>
          <p14:tracePt t="40973" x="2562225" y="3432175"/>
          <p14:tracePt t="40989" x="2371725" y="3441700"/>
          <p14:tracePt t="41006" x="2312988" y="3441700"/>
          <p14:tracePt t="41022" x="2144713" y="3452813"/>
          <p14:tracePt t="41039" x="1978025" y="3463925"/>
          <p14:tracePt t="41056" x="1928813" y="3463925"/>
          <p14:tracePt t="41072" x="1816100" y="3463925"/>
          <p14:tracePt t="41089" x="1697038" y="3468688"/>
          <p14:tracePt t="41106" x="1674813" y="3468688"/>
          <p14:tracePt t="41122" x="1627188" y="3468688"/>
          <p14:tracePt t="41139" x="1609725" y="3468688"/>
          <p14:tracePt t="41174" x="1600200" y="3463925"/>
          <p14:tracePt t="41189" x="1582738" y="3452813"/>
          <p14:tracePt t="41206" x="1573213" y="3452813"/>
          <p14:tracePt t="41223" x="1535113" y="3448050"/>
          <p14:tracePt t="41239" x="1524000" y="3436938"/>
          <p14:tracePt t="41256" x="1512888" y="3432175"/>
          <p14:tracePt t="41272" x="1497013" y="3409950"/>
          <p14:tracePt t="41289" x="1492250" y="3398838"/>
          <p14:tracePt t="41306" x="1492250" y="3387725"/>
          <p14:tracePt t="41308" x="1492250" y="3382963"/>
          <p14:tracePt t="41322" x="1492250" y="3371850"/>
          <p14:tracePt t="41339" x="1485900" y="3367088"/>
          <p14:tracePt t="41356" x="1485900" y="3360738"/>
          <p14:tracePt t="41373" x="1485900" y="3355975"/>
          <p14:tracePt t="41389" x="1485900" y="3351213"/>
          <p14:tracePt t="41406" x="1485900" y="3344863"/>
          <p14:tracePt t="41423" x="1485900" y="3333750"/>
          <p14:tracePt t="41439" x="1485900" y="3328988"/>
          <p14:tracePt t="41640" x="1519238" y="3317875"/>
          <p14:tracePt t="41649" x="1573213" y="3317875"/>
          <p14:tracePt t="41660" x="1636713" y="3306763"/>
          <p14:tracePt t="41673" x="1674813" y="3297238"/>
          <p14:tracePt t="41689" x="1735138" y="3286125"/>
          <p14:tracePt t="41706" x="1751013" y="3275013"/>
          <p14:tracePt t="41723" x="1782763" y="3263900"/>
          <p14:tracePt t="41739" x="1816100" y="3248025"/>
          <p14:tracePt t="41756" x="1836738" y="3241675"/>
          <p14:tracePt t="41773" x="1885950" y="3236913"/>
          <p14:tracePt t="41789" x="1924050" y="3225800"/>
          <p14:tracePt t="41806" x="1955800" y="3225800"/>
          <p14:tracePt t="41808" x="1966913" y="3225800"/>
          <p14:tracePt t="41823" x="1989138" y="3225800"/>
          <p14:tracePt t="41839" x="2000250" y="3225800"/>
          <p14:tracePt t="41856" x="2005013" y="3225800"/>
          <p14:tracePt t="41873" x="2016125" y="3225800"/>
          <p14:tracePt t="41889" x="2027238" y="3225800"/>
          <p14:tracePt t="41906" x="2043113" y="3225800"/>
          <p14:tracePt t="41923" x="2074863" y="3225800"/>
          <p14:tracePt t="41940" x="2124075" y="3225800"/>
          <p14:tracePt t="41956" x="2162175" y="3221038"/>
          <p14:tracePt t="41973" x="2193925" y="3221038"/>
          <p14:tracePt t="41989" x="2254250" y="3214688"/>
          <p14:tracePt t="42006" x="2281238" y="3214688"/>
          <p14:tracePt t="42023" x="2344738" y="3205163"/>
          <p14:tracePt t="42039" x="2425700" y="3198813"/>
          <p14:tracePt t="42056" x="2443163" y="3198813"/>
          <p14:tracePt t="42073" x="2513013" y="3198813"/>
          <p14:tracePt t="42089" x="2598738" y="3182938"/>
          <p14:tracePt t="42106" x="2632075" y="3171825"/>
          <p14:tracePt t="42123" x="2713038" y="3167063"/>
          <p14:tracePt t="42139" x="2751138" y="3167063"/>
          <p14:tracePt t="42156" x="2762250" y="3167063"/>
          <p14:tracePt t="42173" x="2805113" y="3167063"/>
          <p14:tracePt t="42189" x="2843213" y="3160713"/>
          <p14:tracePt t="42206" x="2874963" y="3160713"/>
          <p14:tracePt t="42223" x="2940050" y="3160713"/>
          <p14:tracePt t="42239" x="2982913" y="3155950"/>
          <p14:tracePt t="42256" x="2989263" y="3155950"/>
          <p14:tracePt t="42319" x="2998788" y="3155950"/>
          <p14:tracePt t="42329" x="3009900" y="3155950"/>
          <p14:tracePt t="42338" x="3032125" y="3155950"/>
          <p14:tracePt t="42348" x="3048000" y="3155950"/>
          <p14:tracePt t="42358" x="3063875" y="3155950"/>
          <p14:tracePt t="42373" x="3090863" y="3155950"/>
          <p14:tracePt t="42389" x="3113088" y="3155950"/>
          <p14:tracePt t="42406" x="3133725" y="3155950"/>
          <p14:tracePt t="42423" x="3160713" y="3155950"/>
          <p14:tracePt t="42439" x="3198813" y="3144838"/>
          <p14:tracePt t="42456" x="3236913" y="3140075"/>
          <p14:tracePt t="42473" x="3297238" y="3140075"/>
          <p14:tracePt t="42489" x="3382963" y="3128963"/>
          <p14:tracePt t="42506" x="3432175" y="3124200"/>
          <p14:tracePt t="42523" x="3479800" y="3124200"/>
          <p14:tracePt t="42539" x="3524250" y="3124200"/>
          <p14:tracePt t="42556" x="3533775" y="3124200"/>
          <p14:tracePt t="42573" x="3578225" y="3117850"/>
          <p14:tracePt t="42589" x="3625850" y="3117850"/>
          <p14:tracePt t="42606" x="3648075" y="3117850"/>
          <p14:tracePt t="42623" x="3695700" y="3117850"/>
          <p14:tracePt t="42639" x="3729038" y="3117850"/>
          <p14:tracePt t="42656" x="3740150" y="3117850"/>
          <p14:tracePt t="42673" x="3751263" y="3117850"/>
          <p14:tracePt t="42689" x="3760788" y="3117850"/>
          <p14:tracePt t="42707" x="3771900" y="3117850"/>
          <p14:tracePt t="42722" x="3787775" y="3117850"/>
          <p14:tracePt t="42739" x="3848100" y="3117850"/>
          <p14:tracePt t="42756" x="3868738" y="3117850"/>
          <p14:tracePt t="42772" x="3933825" y="3117850"/>
          <p14:tracePt t="42789" x="3994150" y="3117850"/>
          <p14:tracePt t="42806" x="4005263" y="3117850"/>
          <p14:tracePt t="42809" x="4025900" y="3117850"/>
          <p14:tracePt t="42822" x="4064000" y="3117850"/>
          <p14:tracePt t="42839" x="4102100" y="3117850"/>
          <p14:tracePt t="42856" x="4149725" y="3117850"/>
          <p14:tracePt t="42873" x="4210050" y="3117850"/>
          <p14:tracePt t="42889" x="4259263" y="3117850"/>
          <p14:tracePt t="42906" x="4286250" y="3106738"/>
          <p14:tracePt t="42923" x="4333875" y="3106738"/>
          <p14:tracePt t="42939" x="4376738" y="3106738"/>
          <p14:tracePt t="42956" x="4403725" y="3106738"/>
          <p14:tracePt t="42973" x="4425950" y="3106738"/>
          <p14:tracePt t="42989" x="4457700" y="3106738"/>
          <p14:tracePt t="43006" x="4479925" y="3106738"/>
          <p14:tracePt t="43023" x="4529138" y="3106738"/>
          <p14:tracePt t="43039" x="4572000" y="3106738"/>
          <p14:tracePt t="43056" x="4587875" y="3106738"/>
          <p14:tracePt t="43072" x="4621213" y="3106738"/>
          <p14:tracePt t="43089" x="4652963" y="3106738"/>
          <p14:tracePt t="43106" x="4664075" y="3106738"/>
          <p14:tracePt t="43122" x="4711700" y="3106738"/>
          <p14:tracePt t="43139" x="4760913" y="3106738"/>
          <p14:tracePt t="43156" x="4794250" y="3106738"/>
          <p14:tracePt t="43173" x="4841875" y="3106738"/>
          <p14:tracePt t="43189" x="4879975" y="3106738"/>
          <p14:tracePt t="43206" x="4891088" y="3101975"/>
          <p14:tracePt t="43223" x="4918075" y="3101975"/>
          <p14:tracePt t="43240" x="4938713" y="3101975"/>
          <p14:tracePt t="43256" x="4956175" y="3101975"/>
          <p14:tracePt t="43273" x="4976813" y="3101975"/>
          <p14:tracePt t="43289" x="4999038" y="3101975"/>
          <p14:tracePt t="43306" x="5003800" y="3101975"/>
          <p14:tracePt t="43310" x="5010150" y="3101975"/>
          <p14:tracePt t="43323" x="5019675" y="3101975"/>
          <p14:tracePt t="43339" x="5041900" y="3101975"/>
          <p14:tracePt t="43356" x="5053013" y="3101975"/>
          <p14:tracePt t="43373" x="5091113" y="3101975"/>
          <p14:tracePt t="43389" x="5118100" y="3101975"/>
          <p14:tracePt t="43406" x="5138738" y="3101975"/>
          <p14:tracePt t="43423" x="5176838" y="3101975"/>
          <p14:tracePt t="43440" x="5219700" y="3101975"/>
          <p14:tracePt t="43456" x="5237163" y="3101975"/>
          <p14:tracePt t="43473" x="5264150" y="3101975"/>
          <p14:tracePt t="43489" x="5295900" y="3101975"/>
          <p14:tracePt t="43507" x="5329238" y="3101975"/>
          <p14:tracePt t="43523" x="5338763" y="3101975"/>
          <p14:tracePt t="43540" x="5399088" y="3101975"/>
          <p14:tracePt t="43556" x="5410200" y="3101975"/>
          <p14:tracePt t="43573" x="5430838" y="3101975"/>
          <p14:tracePt t="43589" x="5464175" y="3101975"/>
          <p14:tracePt t="43606" x="5480050" y="3101975"/>
          <p14:tracePt t="43623" x="5500688" y="3101975"/>
          <p14:tracePt t="43639" x="5511800" y="3101975"/>
          <p14:tracePt t="43656" x="5518150" y="3101975"/>
          <p14:tracePt t="43673" x="5522913" y="3101975"/>
          <p14:tracePt t="44060" x="5491163" y="3101975"/>
          <p14:tracePt t="44068" x="5441950" y="3101975"/>
          <p14:tracePt t="44079" x="5365750" y="3101975"/>
          <p14:tracePt t="44089" x="5284788" y="3113088"/>
          <p14:tracePt t="44123" x="5106988" y="3128963"/>
          <p14:tracePt t="44156" x="4983163" y="3155950"/>
          <p14:tracePt t="44189" x="4437063" y="3263900"/>
          <p14:tracePt t="44206" x="4322763" y="3297238"/>
          <p14:tracePt t="44223" x="3913188" y="3360738"/>
          <p14:tracePt t="44239" x="3744913" y="3387725"/>
          <p14:tracePt t="44256" x="3621088" y="3409950"/>
          <p14:tracePt t="44272" x="3571875" y="3414713"/>
          <p14:tracePt t="44289" x="3468688" y="3436938"/>
          <p14:tracePt t="44306" x="3394075" y="3436938"/>
          <p14:tracePt t="44308" x="3344863" y="3436938"/>
          <p14:tracePt t="44323" x="3290888" y="3436938"/>
          <p14:tracePt t="44339" x="3140075" y="3441700"/>
          <p14:tracePt t="44356" x="3086100" y="3452813"/>
          <p14:tracePt t="44373" x="2967038" y="3463925"/>
          <p14:tracePt t="44389" x="2924175" y="3463925"/>
          <p14:tracePt t="44406" x="2917825" y="3463925"/>
          <p14:tracePt t="44423" x="2906713" y="3463925"/>
          <p14:tracePt t="44439" x="2820988" y="3463925"/>
          <p14:tracePt t="44456" x="2771775" y="3463925"/>
          <p14:tracePt t="44472" x="2582863" y="3486150"/>
          <p14:tracePt t="44489" x="2436813" y="3502025"/>
          <p14:tracePt t="44507" x="2335213" y="3502025"/>
          <p14:tracePt t="44522" x="2297113" y="3502025"/>
          <p14:tracePt t="44539" x="2220913" y="3502025"/>
          <p14:tracePt t="44556" x="2182813" y="3502025"/>
          <p14:tracePt t="44572" x="2101850" y="3517900"/>
          <p14:tracePt t="44589" x="2058988" y="3517900"/>
          <p14:tracePt t="44606" x="2054225" y="3517900"/>
          <p14:tracePt t="44639" x="2054225" y="3524250"/>
          <p14:tracePt t="44656" x="2054225" y="3529013"/>
          <p14:tracePt t="44674" x="2063750" y="3544888"/>
          <p14:tracePt t="44689" x="2074863" y="3551238"/>
          <p14:tracePt t="44706" x="2090738" y="3560763"/>
          <p14:tracePt t="44723" x="2090738" y="3571875"/>
          <p14:tracePt t="44739" x="2097088" y="3578225"/>
          <p14:tracePt t="44756" x="2097088" y="3582988"/>
          <p14:tracePt t="45450" x="2108200" y="3571875"/>
          <p14:tracePt t="45459" x="2189163" y="3506788"/>
          <p14:tracePt t="45473" x="2254250" y="3502025"/>
          <p14:tracePt t="45489" x="2328863" y="3452813"/>
          <p14:tracePt t="45507" x="2344738" y="3441700"/>
          <p14:tracePt t="45523" x="2389188" y="3421063"/>
          <p14:tracePt t="45539" x="2432050" y="3394075"/>
          <p14:tracePt t="45556" x="2443163" y="3387725"/>
          <p14:tracePt t="45589" x="2517775" y="3367088"/>
          <p14:tracePt t="45623" x="2589213" y="3355975"/>
          <p14:tracePt t="45656" x="2605088" y="3344863"/>
          <p14:tracePt t="45674" x="2605088" y="3333750"/>
          <p14:tracePt t="45690" x="2605088" y="3328988"/>
          <p14:tracePt t="45739" x="2625725" y="3328988"/>
          <p14:tracePt t="45749" x="2652713" y="3328988"/>
          <p14:tracePt t="45758" x="2663825" y="3328988"/>
          <p14:tracePt t="45773" x="2701925" y="3328988"/>
          <p14:tracePt t="45789" x="2728913" y="3340100"/>
          <p14:tracePt t="45806" x="2751138" y="3355975"/>
          <p14:tracePt t="45809" x="2767013" y="3367088"/>
          <p14:tracePt t="45823" x="2789238" y="3398838"/>
          <p14:tracePt t="45839" x="2816225" y="3441700"/>
          <p14:tracePt t="45856" x="2836863" y="3475038"/>
          <p14:tracePt t="45873" x="2852738" y="3495675"/>
          <p14:tracePt t="45889" x="2863850" y="3540125"/>
          <p14:tracePt t="45906" x="2874963" y="3560763"/>
          <p14:tracePt t="45923" x="2874963" y="3582988"/>
          <p14:tracePt t="45939" x="2879725" y="3621088"/>
          <p14:tracePt t="45956" x="2879725" y="3632200"/>
          <p14:tracePt t="45973" x="2886075" y="3641725"/>
          <p14:tracePt t="46131" x="2879725" y="3641725"/>
          <p14:tracePt t="46751" x="2874963" y="3641725"/>
          <p14:tracePt t="46772" x="2870200" y="3641725"/>
          <p14:tracePt t="46789" x="2859088" y="3648075"/>
          <p14:tracePt t="46801" x="2744788" y="3686175"/>
          <p14:tracePt t="46808" x="2643188" y="3695700"/>
          <p14:tracePt t="46822" x="2501900" y="3706813"/>
          <p14:tracePt t="46839" x="2339975" y="3717925"/>
          <p14:tracePt t="46856" x="2254250" y="3717925"/>
          <p14:tracePt t="46889" x="2200275" y="3717925"/>
          <p14:tracePt t="46923" x="2193925" y="3717925"/>
          <p14:tracePt t="46956" x="2189163" y="3717925"/>
          <p14:tracePt t="46973" x="2178050" y="3717925"/>
          <p14:tracePt t="46989" x="2155825" y="3717925"/>
          <p14:tracePt t="47006" x="2151063" y="3722688"/>
          <p14:tracePt t="47180" x="2171700" y="3722688"/>
          <p14:tracePt t="47191" x="2254250" y="3717925"/>
          <p14:tracePt t="47198" x="2328863" y="3706813"/>
          <p14:tracePt t="47208" x="2382838" y="3690938"/>
          <p14:tracePt t="47222" x="2474913" y="3668713"/>
          <p14:tracePt t="47239" x="2571750" y="3636963"/>
          <p14:tracePt t="47256" x="2598738" y="3625850"/>
          <p14:tracePt t="47272" x="2686050" y="3594100"/>
          <p14:tracePt t="47289" x="2771775" y="3567113"/>
          <p14:tracePt t="47306" x="2789238" y="3567113"/>
          <p14:tracePt t="47308" x="2809875" y="3567113"/>
          <p14:tracePt t="47322" x="2836863" y="3567113"/>
          <p14:tracePt t="47339" x="2879725" y="3567113"/>
          <p14:tracePt t="47356" x="2890838" y="3567113"/>
          <p14:tracePt t="47389" x="2890838" y="3571875"/>
          <p14:tracePt t="47406" x="2897188" y="3571875"/>
          <p14:tracePt t="47423" x="2906713" y="3571875"/>
          <p14:tracePt t="47439" x="2924175" y="3571875"/>
          <p14:tracePt t="47456" x="2928938" y="3571875"/>
          <p14:tracePt t="47518" x="2928938" y="3578225"/>
          <p14:tracePt t="47549" x="2928938" y="3582988"/>
          <p14:tracePt t="47569" x="2924175" y="3582988"/>
          <p14:tracePt t="47579" x="2924175" y="3587750"/>
          <p14:tracePt t="47608" x="2924175" y="3594100"/>
          <p14:tracePt t="47721" x="2933700" y="3594100"/>
          <p14:tracePt t="47731" x="2940050" y="3598863"/>
          <p14:tracePt t="47740" x="2951163" y="3598863"/>
          <p14:tracePt t="47756" x="2955925" y="3598863"/>
          <p14:tracePt t="47772" x="2960688" y="3598863"/>
          <p14:tracePt t="48309" x="2960688" y="3605213"/>
          <p14:tracePt t="48330" x="2960688" y="3609975"/>
          <p14:tracePt t="49883" x="2982913" y="3609975"/>
          <p14:tracePt t="49899" x="3052763" y="3605213"/>
          <p14:tracePt t="49910" x="3101975" y="3605213"/>
          <p14:tracePt t="49923" x="3194050" y="3605213"/>
          <p14:tracePt t="49940" x="3248025" y="3605213"/>
          <p14:tracePt t="49956" x="3286125" y="3605213"/>
          <p14:tracePt t="49973" x="3313113" y="3598863"/>
          <p14:tracePt t="49990" x="3317875" y="3594100"/>
          <p14:tracePt t="50023" x="3382963" y="3578225"/>
          <p14:tracePt t="50056" x="3605213" y="3551238"/>
          <p14:tracePt t="50089" x="3771900" y="3524250"/>
          <p14:tracePt t="50106" x="3783013" y="3524250"/>
          <p14:tracePt t="50123" x="3821113" y="3524250"/>
          <p14:tracePt t="50139" x="3868738" y="3513138"/>
          <p14:tracePt t="50156" x="3890963" y="3513138"/>
          <p14:tracePt t="50174" x="3956050" y="3513138"/>
          <p14:tracePt t="50189" x="4068763" y="3513138"/>
          <p14:tracePt t="50206" x="4113213" y="3506788"/>
          <p14:tracePt t="50223" x="4252913" y="3506788"/>
          <p14:tracePt t="50239" x="4356100" y="3495675"/>
          <p14:tracePt t="50256" x="4367213" y="3495675"/>
          <p14:tracePt t="50273" x="4387850" y="3495675"/>
          <p14:tracePt t="50289" x="4394200" y="3495675"/>
          <p14:tracePt t="50306" x="4403725" y="3495675"/>
          <p14:tracePt t="50309" x="4410075" y="3495675"/>
          <p14:tracePt t="50323" x="4425950" y="3495675"/>
          <p14:tracePt t="50339" x="4457700" y="3495675"/>
          <p14:tracePt t="50356" x="4468813" y="3495675"/>
          <p14:tracePt t="50490" x="4464050" y="3506788"/>
          <p14:tracePt t="50499" x="4403725" y="3524250"/>
          <p14:tracePt t="50509" x="4349750" y="3524250"/>
          <p14:tracePt t="50523" x="4286250" y="3524250"/>
          <p14:tracePt t="50539" x="4133850" y="3540125"/>
          <p14:tracePt t="50556" x="4079875" y="3551238"/>
          <p14:tracePt t="50573" x="3940175" y="3551238"/>
          <p14:tracePt t="50589" x="3798888" y="3578225"/>
          <p14:tracePt t="50606" x="3733800" y="3587750"/>
          <p14:tracePt t="50623" x="3578225" y="3614738"/>
          <p14:tracePt t="50640" x="3459163" y="3636963"/>
          <p14:tracePt t="50656" x="3414713" y="3641725"/>
          <p14:tracePt t="50674" x="3333750" y="3652838"/>
          <p14:tracePt t="50690" x="3270250" y="3659188"/>
          <p14:tracePt t="50707" x="3236913" y="3663950"/>
          <p14:tracePt t="50723" x="3144838" y="3675063"/>
          <p14:tracePt t="50740" x="3032125" y="3686175"/>
          <p14:tracePt t="50756" x="2978150" y="3695700"/>
          <p14:tracePt t="50773" x="2836863" y="3713163"/>
          <p14:tracePt t="50789" x="2690813" y="3729038"/>
          <p14:tracePt t="50806" x="2636838" y="3740150"/>
          <p14:tracePt t="50809" x="2589213" y="3740150"/>
          <p14:tracePt t="50823" x="2513013" y="3749675"/>
          <p14:tracePt t="50839" x="2416175" y="3749675"/>
          <p14:tracePt t="50856" x="2351088" y="3749675"/>
          <p14:tracePt t="50873" x="2247900" y="3749675"/>
          <p14:tracePt t="50889" x="2166938" y="3756025"/>
          <p14:tracePt t="50906" x="2117725" y="3756025"/>
          <p14:tracePt t="50924" x="2058988" y="3756025"/>
          <p14:tracePt t="50939" x="2036763" y="3756025"/>
          <p14:tracePt t="50956" x="2016125" y="3749675"/>
          <p14:tracePt t="50973" x="1989138" y="3729038"/>
          <p14:tracePt t="50989" x="1939925" y="3722688"/>
          <p14:tracePt t="51006" x="1901825" y="3717925"/>
          <p14:tracePt t="51023" x="1858963" y="3706813"/>
          <p14:tracePt t="51039" x="1847850" y="3702050"/>
          <p14:tracePt t="51056" x="1843088" y="3702050"/>
          <p14:tracePt t="51073" x="1843088" y="3695700"/>
          <p14:tracePt t="51238" x="1847850" y="3695700"/>
          <p14:tracePt t="51248" x="1858963" y="3695700"/>
          <p14:tracePt t="51258" x="1874838" y="3695700"/>
          <p14:tracePt t="51273" x="1890713" y="3706813"/>
          <p14:tracePt t="51289" x="1951038" y="3706813"/>
          <p14:tracePt t="51306" x="1978025" y="3706813"/>
          <p14:tracePt t="51309" x="2009775" y="3702050"/>
          <p14:tracePt t="51323" x="2047875" y="3702050"/>
          <p14:tracePt t="51339" x="2128838" y="3686175"/>
          <p14:tracePt t="51356" x="2171700" y="3679825"/>
          <p14:tracePt t="51373" x="2274888" y="3663950"/>
          <p14:tracePt t="51389" x="2335213" y="3652838"/>
          <p14:tracePt t="51406" x="2382838" y="3648075"/>
          <p14:tracePt t="51423" x="2454275" y="3648075"/>
          <p14:tracePt t="51439" x="2513013" y="3641725"/>
          <p14:tracePt t="51457" x="2589213" y="3641725"/>
          <p14:tracePt t="51473" x="2670175" y="3625850"/>
          <p14:tracePt t="51489" x="2728913" y="3625850"/>
          <p14:tracePt t="51507" x="2744788" y="3625850"/>
          <p14:tracePt t="51523" x="2744788" y="3621088"/>
          <p14:tracePt t="51539" x="2751138" y="3621088"/>
          <p14:tracePt t="51556" x="2755900" y="3621088"/>
          <p14:tracePt t="51573" x="2767013" y="3621088"/>
          <p14:tracePt t="51589" x="2782888" y="3621088"/>
          <p14:tracePt t="51881" x="2794000" y="3621088"/>
          <p14:tracePt t="51910" x="2798763" y="3621088"/>
          <p14:tracePt t="51919" x="2805113" y="3625850"/>
          <p14:tracePt t="51929" x="2809875" y="3625850"/>
          <p14:tracePt t="51939" x="2843213" y="3625850"/>
          <p14:tracePt t="51956" x="2870200" y="3625850"/>
          <p14:tracePt t="51973" x="2998788" y="3609975"/>
          <p14:tracePt t="51989" x="3090863" y="3609975"/>
          <p14:tracePt t="52006" x="3167063" y="3598863"/>
          <p14:tracePt t="52023" x="3248025" y="3582988"/>
          <p14:tracePt t="52039" x="3317875" y="3578225"/>
          <p14:tracePt t="52056" x="3405188" y="3567113"/>
          <p14:tracePt t="52072" x="3594100" y="3544888"/>
          <p14:tracePt t="52089" x="3810000" y="3533775"/>
          <p14:tracePt t="52106" x="3913188" y="3524250"/>
          <p14:tracePt t="52123" x="4014788" y="3517900"/>
          <p14:tracePt t="52139" x="4129088" y="3517900"/>
          <p14:tracePt t="52156" x="4221163" y="3517900"/>
          <p14:tracePt t="52174" x="4360863" y="3517900"/>
          <p14:tracePt t="52189" x="4652963" y="3517900"/>
          <p14:tracePt t="52206" x="4738688" y="3517900"/>
          <p14:tracePt t="52223" x="4879975" y="3517900"/>
          <p14:tracePt t="52239" x="4906963" y="3517900"/>
          <p14:tracePt t="52256" x="4911725" y="3517900"/>
          <p14:tracePt t="52273" x="4929188" y="3517900"/>
          <p14:tracePt t="52289" x="5053013" y="3540125"/>
          <p14:tracePt t="52306" x="5102225" y="3540125"/>
          <p14:tracePt t="52309" x="5192713" y="3551238"/>
          <p14:tracePt t="52323" x="5219700" y="3556000"/>
          <p14:tracePt t="52339" x="5246688" y="3556000"/>
          <p14:tracePt t="52449" x="5253038" y="3556000"/>
          <p14:tracePt t="52459" x="5257800" y="3560763"/>
          <p14:tracePt t="56145" x="5257800" y="3582988"/>
          <p14:tracePt t="56153" x="5253038" y="3587750"/>
          <p14:tracePt t="56160" x="5237163" y="3594100"/>
          <p14:tracePt t="56173" x="5237163" y="3598863"/>
          <p14:tracePt t="56189" x="5230813" y="3598863"/>
          <p14:tracePt t="56271" x="5230813" y="3556000"/>
          <p14:tracePt t="56279" x="5226050" y="3506788"/>
          <p14:tracePt t="56289" x="5214938" y="3463925"/>
          <p14:tracePt t="56322" x="5187950" y="3371850"/>
          <p14:tracePt t="56339" x="5165725" y="3313113"/>
          <p14:tracePt t="56356" x="5156200" y="3290888"/>
          <p14:tracePt t="56372" x="5138738" y="3259138"/>
          <p14:tracePt t="56389" x="5118100" y="3232150"/>
          <p14:tracePt t="56406" x="5106988" y="3225800"/>
          <p14:tracePt t="56423" x="5075238" y="3198813"/>
          <p14:tracePt t="56439" x="5068888" y="3187700"/>
          <p14:tracePt t="56456" x="5068888" y="3167063"/>
          <p14:tracePt t="56472" x="5064125" y="3155950"/>
          <p14:tracePt t="56506" x="5057775" y="3155950"/>
          <p14:tracePt t="56522" x="5048250" y="3155950"/>
          <p14:tracePt t="56539" x="5041900" y="3155950"/>
          <p14:tracePt t="56556" x="5026025" y="3155950"/>
          <p14:tracePt t="56572" x="5014913" y="3155950"/>
          <p14:tracePt t="56589" x="5003800" y="3155950"/>
          <p14:tracePt t="56606" x="4999038" y="3155950"/>
          <p14:tracePt t="56622" x="4983163" y="3155950"/>
          <p14:tracePt t="56639" x="4938713" y="3155950"/>
          <p14:tracePt t="56656" x="4929188" y="3151188"/>
          <p14:tracePt t="56673" x="4906963" y="3151188"/>
          <p14:tracePt t="56689" x="4857750" y="3151188"/>
          <p14:tracePt t="56707" x="4826000" y="3151188"/>
          <p14:tracePt t="56722" x="4821238" y="3151188"/>
          <p14:tracePt t="56739" x="4799013" y="3151188"/>
          <p14:tracePt t="56756" x="4783138" y="3151188"/>
          <p14:tracePt t="56772" x="4749800" y="3151188"/>
          <p14:tracePt t="56789" x="4711700" y="3151188"/>
          <p14:tracePt t="56806" x="4691063" y="3160713"/>
          <p14:tracePt t="56808" x="4668838" y="3167063"/>
          <p14:tracePt t="56822" x="4630738" y="3171825"/>
          <p14:tracePt t="56839" x="4572000" y="3187700"/>
          <p14:tracePt t="56856" x="4560888" y="3194050"/>
          <p14:tracePt t="56872" x="4506913" y="3198813"/>
          <p14:tracePt t="56889" x="4468813" y="3214688"/>
          <p14:tracePt t="56906" x="4457700" y="3214688"/>
          <p14:tracePt t="56923" x="4437063" y="3221038"/>
          <p14:tracePt t="56939" x="4414838" y="3232150"/>
          <p14:tracePt t="56956" x="4383088" y="3248025"/>
          <p14:tracePt t="56973" x="4313238" y="3290888"/>
          <p14:tracePt t="56989" x="4275138" y="3317875"/>
          <p14:tracePt t="57006" x="4248150" y="3324225"/>
          <p14:tracePt t="57022" x="4230688" y="3333750"/>
          <p14:tracePt t="57039" x="4221163" y="3340100"/>
          <p14:tracePt t="57056" x="4214813" y="3344863"/>
          <p14:tracePt t="57072" x="4203700" y="3351213"/>
          <p14:tracePt t="57089" x="4198938" y="3360738"/>
          <p14:tracePt t="57106" x="4194175" y="3367088"/>
          <p14:tracePt t="57122" x="4171950" y="3371850"/>
          <p14:tracePt t="57139" x="4167188" y="3378200"/>
          <p14:tracePt t="57188" x="4160838" y="3378200"/>
          <p14:tracePt t="57208" x="4160838" y="3382963"/>
          <p14:tracePt t="57805" x="4156075" y="3382963"/>
          <p14:tracePt t="57811" x="4140200" y="3394075"/>
          <p14:tracePt t="57822" x="4117975" y="3398838"/>
          <p14:tracePt t="57839" x="4075113" y="3409950"/>
          <p14:tracePt t="57856" x="4048125" y="3436938"/>
          <p14:tracePt t="57872" x="3983038" y="3486150"/>
          <p14:tracePt t="57889" x="3917950" y="3513138"/>
          <p14:tracePt t="57906" x="3863975" y="3551238"/>
          <p14:tracePt t="57939" x="3702050" y="3648075"/>
          <p14:tracePt t="57972" x="3560763" y="3702050"/>
          <p14:tracePt t="58006" x="3371850" y="3767138"/>
          <p14:tracePt t="58022" x="3263900" y="3783013"/>
          <p14:tracePt t="58039" x="3144838" y="3821113"/>
          <p14:tracePt t="58056" x="3101975" y="3836988"/>
          <p14:tracePt t="58072" x="3005138" y="3868738"/>
          <p14:tracePt t="58089" x="2940050" y="3906838"/>
          <p14:tracePt t="58106" x="2917825" y="3917950"/>
          <p14:tracePt t="58122" x="2859088" y="3949700"/>
          <p14:tracePt t="58139" x="2771775" y="3994150"/>
          <p14:tracePt t="58156" x="2751138" y="3998913"/>
          <p14:tracePt t="58173" x="2697163" y="4037013"/>
          <p14:tracePt t="58189" x="2636838" y="4086225"/>
          <p14:tracePt t="58206" x="2616200" y="4095750"/>
          <p14:tracePt t="58223" x="2562225" y="4149725"/>
          <p14:tracePt t="58239" x="2528888" y="4176713"/>
          <p14:tracePt t="58256" x="2528888" y="4183063"/>
          <p14:tracePt t="58289" x="2528888" y="4187825"/>
          <p14:tracePt t="58306" x="2524125" y="4187825"/>
          <p14:tracePt t="58322" x="2513013" y="4194175"/>
          <p14:tracePt t="58339" x="2501900" y="4198938"/>
          <p14:tracePt t="58356" x="2497138" y="4198938"/>
          <p14:tracePt t="58459" x="2490788" y="4198938"/>
          <p14:tracePt t="59442" x="2486025" y="4198938"/>
          <p14:tracePt t="59449" x="2481263" y="4198938"/>
          <p14:tracePt t="59468" x="2474913" y="4198938"/>
          <p14:tracePt t="59478" x="2432050" y="4198938"/>
          <p14:tracePt t="59489" x="2366963" y="4198938"/>
          <p14:tracePt t="59506" x="2328863" y="4198938"/>
          <p14:tracePt t="59523" x="2189163" y="4210050"/>
          <p14:tracePt t="59539" x="2090738" y="4221163"/>
          <p14:tracePt t="59572" x="2032000" y="4221163"/>
          <p14:tracePt t="59606" x="1973263" y="4214813"/>
          <p14:tracePt t="59639" x="1854200" y="4210050"/>
          <p14:tracePt t="59656" x="1831975" y="4210050"/>
          <p14:tracePt t="59674" x="1773238" y="4203700"/>
          <p14:tracePt t="59689" x="1719263" y="4203700"/>
          <p14:tracePt t="59706" x="1697038" y="4194175"/>
          <p14:tracePt t="59722" x="1636713" y="4187825"/>
          <p14:tracePt t="59739" x="1577975" y="4171950"/>
          <p14:tracePt t="59756" x="1555750" y="4171950"/>
          <p14:tracePt t="59772" x="1512888" y="4160838"/>
          <p14:tracePt t="59789" x="1497013" y="4160838"/>
          <p14:tracePt t="59806" x="1492250" y="4156075"/>
          <p14:tracePt t="59808" x="1485900" y="4156075"/>
          <p14:tracePt t="59822" x="1481138" y="4156075"/>
          <p14:tracePt t="59858" x="1474788" y="4156075"/>
          <p14:tracePt t="59868" x="1470025" y="4156075"/>
          <p14:tracePt t="59898" x="1465263" y="4156075"/>
          <p14:tracePt t="59928" x="1458913" y="4149725"/>
          <p14:tracePt t="60000" x="1454150" y="4149725"/>
          <p14:tracePt t="60553" x="1454150" y="4144963"/>
          <p14:tracePt t="63141" x="1712913" y="4414838"/>
          <p14:tracePt t="63149" x="1735138" y="4425950"/>
          <p14:tracePt t="63161" x="1793875" y="4437063"/>
          <p14:tracePt t="63173" x="1820863" y="4441825"/>
          <p14:tracePt t="63189" x="1897063" y="4452938"/>
          <p14:tracePt t="63206" x="1908175" y="4457700"/>
          <p14:tracePt t="63223" x="1939925" y="4457700"/>
          <p14:tracePt t="63256" x="1993900" y="4457700"/>
          <p14:tracePt t="63289" x="2009775" y="4457700"/>
          <p14:tracePt t="63322" x="2032000" y="4479925"/>
          <p14:tracePt t="63339" x="2074863" y="4491038"/>
          <p14:tracePt t="63356" x="2097088" y="4495800"/>
          <p14:tracePt t="63372" x="2144713" y="4495800"/>
          <p14:tracePt t="63389" x="2151063" y="4495800"/>
          <p14:tracePt t="63406" x="2151063" y="4502150"/>
          <p14:tracePt t="63423" x="2144713" y="4502150"/>
          <p14:tracePt t="63439" x="2124075" y="4506913"/>
          <p14:tracePt t="63456" x="2108200" y="4506913"/>
          <p14:tracePt t="63473" x="2101850" y="4506913"/>
          <p14:tracePt t="63529" x="2097088" y="4506913"/>
          <p14:tracePt t="63539" x="2090738" y="4506913"/>
          <p14:tracePt t="63551" x="2081213" y="4511675"/>
          <p14:tracePt t="63559" x="2063750" y="4511675"/>
          <p14:tracePt t="63572" x="2054225" y="4518025"/>
          <p14:tracePt t="63589" x="2009775" y="4529138"/>
          <p14:tracePt t="63606" x="2000250" y="4533900"/>
          <p14:tracePt t="63623" x="1993900" y="4545013"/>
          <p14:tracePt t="63639" x="1989138" y="4549775"/>
          <p14:tracePt t="63656" x="1989138" y="4556125"/>
          <p14:tracePt t="63673" x="1989138" y="4567238"/>
          <p14:tracePt t="63689" x="2000250" y="4594225"/>
          <p14:tracePt t="63707" x="2000250" y="4598988"/>
          <p14:tracePt t="63723" x="2005013" y="4625975"/>
          <p14:tracePt t="63739" x="2005013" y="4652963"/>
          <p14:tracePt t="63756" x="2005013" y="4657725"/>
          <p14:tracePt t="63809" x="2009775" y="4657725"/>
          <p14:tracePt t="63828" x="2016125" y="4657725"/>
          <p14:tracePt t="63941" x="2020888" y="4657725"/>
          <p14:tracePt t="64101" x="2043113" y="4657725"/>
          <p14:tracePt t="64113" x="2054225" y="4657725"/>
          <p14:tracePt t="64122" x="2101850" y="4648200"/>
          <p14:tracePt t="64139" x="2171700" y="4641850"/>
          <p14:tracePt t="64156" x="2178050" y="4641850"/>
          <p14:tracePt t="64173" x="2193925" y="4641850"/>
          <p14:tracePt t="64206" x="2232025" y="4614863"/>
          <p14:tracePt t="64239" x="2416175" y="4598988"/>
          <p14:tracePt t="64272" x="2551113" y="4598988"/>
          <p14:tracePt t="64289" x="2593975" y="4598988"/>
          <p14:tracePt t="64306" x="2616200" y="4598988"/>
          <p14:tracePt t="64309" x="2620963" y="4598988"/>
          <p14:tracePt t="64322" x="2625725" y="4598988"/>
          <p14:tracePt t="64339" x="2670175" y="4598988"/>
          <p14:tracePt t="64356" x="2728913" y="4598988"/>
          <p14:tracePt t="64372" x="2886075" y="4567238"/>
          <p14:tracePt t="64389" x="3036888" y="4549775"/>
          <p14:tracePt t="64406" x="3079750" y="4538663"/>
          <p14:tracePt t="64423" x="3140075" y="4533900"/>
          <p14:tracePt t="64439" x="3155950" y="4529138"/>
          <p14:tracePt t="64456" x="3160713" y="4529138"/>
          <p14:tracePt t="64472" x="3205163" y="4522788"/>
          <p14:tracePt t="64489" x="3328988" y="4502150"/>
          <p14:tracePt t="64506" x="3382963" y="4495800"/>
          <p14:tracePt t="64522" x="3544888" y="4495800"/>
          <p14:tracePt t="64539" x="3625850" y="4495800"/>
          <p14:tracePt t="64556" x="3636963" y="4484688"/>
          <p14:tracePt t="64572" x="3686175" y="4484688"/>
          <p14:tracePt t="64589" x="3744913" y="4484688"/>
          <p14:tracePt t="64606" x="3783013" y="4484688"/>
          <p14:tracePt t="64622" x="3960813" y="4479925"/>
          <p14:tracePt t="64639" x="4210050" y="4448175"/>
          <p14:tracePt t="64656" x="4302125" y="4437063"/>
          <p14:tracePt t="64673" x="4464050" y="4425950"/>
          <p14:tracePt t="64689" x="4506913" y="4425950"/>
          <p14:tracePt t="64706" x="4518025" y="4425950"/>
          <p14:tracePt t="64723" x="4549775" y="4425950"/>
          <p14:tracePt t="64739" x="4583113" y="4425950"/>
          <p14:tracePt t="64756" x="4630738" y="4425950"/>
          <p14:tracePt t="64772" x="4733925" y="4425950"/>
          <p14:tracePt t="64789" x="4857750" y="4425950"/>
          <p14:tracePt t="64806" x="4911725" y="4414838"/>
          <p14:tracePt t="64808" x="4945063" y="4414838"/>
          <p14:tracePt t="64822" x="4956175" y="4414838"/>
          <p14:tracePt t="64839" x="4976813" y="4414838"/>
          <p14:tracePt t="64856" x="4992688" y="4414838"/>
          <p14:tracePt t="64872" x="5026025" y="4414838"/>
          <p14:tracePt t="64889" x="5102225" y="4414838"/>
          <p14:tracePt t="64906" x="5138738" y="4414838"/>
          <p14:tracePt t="64924" x="5214938" y="4414838"/>
          <p14:tracePt t="64939" x="5268913" y="4414838"/>
          <p14:tracePt t="64973" x="5273675" y="4414838"/>
          <p14:tracePt t="64989" x="5280025" y="4414838"/>
          <p14:tracePt t="65006" x="5284788" y="4414838"/>
          <p14:tracePt t="65022" x="5302250" y="4414838"/>
          <p14:tracePt t="65039" x="5338763" y="4425950"/>
          <p14:tracePt t="65056" x="5360988" y="4425950"/>
          <p14:tracePt t="65072" x="5392738" y="4430713"/>
          <p14:tracePt t="65089" x="5403850" y="4430713"/>
          <p14:tracePt t="65106" x="5410200" y="4437063"/>
          <p14:tracePt t="65122" x="5414963" y="4437063"/>
          <p14:tracePt t="65139" x="5419725" y="4441825"/>
          <p14:tracePt t="65156" x="5426075" y="4441825"/>
          <p14:tracePt t="65173" x="5430838" y="4441825"/>
          <p14:tracePt t="65321" x="5437188" y="4441825"/>
          <p14:tracePt t="65691" x="5414963" y="4448175"/>
          <p14:tracePt t="65700" x="5349875" y="4464050"/>
          <p14:tracePt t="65709" x="5284788" y="4475163"/>
          <p14:tracePt t="65722" x="5241925" y="4484688"/>
          <p14:tracePt t="65739" x="5102225" y="4502150"/>
          <p14:tracePt t="65756" x="5037138" y="4511675"/>
          <p14:tracePt t="65772" x="4830763" y="4529138"/>
          <p14:tracePt t="65806" x="4502150" y="4560888"/>
          <p14:tracePt t="65807" x="4387850" y="4572000"/>
          <p14:tracePt t="65839" x="4259263" y="4587875"/>
          <p14:tracePt t="65872" x="4075113" y="4610100"/>
          <p14:tracePt t="65889" x="3956050" y="4625975"/>
          <p14:tracePt t="65906" x="3917950" y="4625975"/>
          <p14:tracePt t="65923" x="3836988" y="4625975"/>
          <p14:tracePt t="65939" x="3798888" y="4625975"/>
          <p14:tracePt t="65956" x="3794125" y="4625975"/>
          <p14:tracePt t="65972" x="3783013" y="4625975"/>
          <p14:tracePt t="65989" x="3771900" y="4625975"/>
          <p14:tracePt t="66006" x="3760788" y="4625975"/>
          <p14:tracePt t="66022" x="3713163" y="4630738"/>
          <p14:tracePt t="66039" x="3663950" y="4630738"/>
          <p14:tracePt t="66056" x="3614738" y="4641850"/>
          <p14:tracePt t="66072" x="3567113" y="4641850"/>
          <p14:tracePt t="66089" x="3533775" y="4641850"/>
          <p14:tracePt t="66106" x="3506788" y="4648200"/>
          <p14:tracePt t="66122" x="3479800" y="4652963"/>
          <p14:tracePt t="66139" x="3371850" y="4668838"/>
          <p14:tracePt t="66156" x="3259138" y="4679950"/>
          <p14:tracePt t="66174" x="3128963" y="4691063"/>
          <p14:tracePt t="66189" x="2960688" y="4702175"/>
          <p14:tracePt t="66206" x="2897188" y="4706938"/>
          <p14:tracePt t="66222" x="2767013" y="4729163"/>
          <p14:tracePt t="66239" x="2636838" y="4745038"/>
          <p14:tracePt t="66256" x="2582863" y="4756150"/>
          <p14:tracePt t="66272" x="2405063" y="4803775"/>
          <p14:tracePt t="66289" x="2209800" y="4826000"/>
          <p14:tracePt t="66306" x="2155825" y="4837113"/>
          <p14:tracePt t="66308" x="2070100" y="4852988"/>
          <p14:tracePt t="66322" x="2016125" y="4852988"/>
          <p14:tracePt t="66339" x="1924050" y="4864100"/>
          <p14:tracePt t="66356" x="1897063" y="4864100"/>
          <p14:tracePt t="66372" x="1804988" y="4868863"/>
          <p14:tracePt t="66389" x="1739900" y="4868863"/>
          <p14:tracePt t="66406" x="1719263" y="4868863"/>
          <p14:tracePt t="66422" x="1681163" y="4879975"/>
          <p14:tracePt t="66439" x="1658938" y="4879975"/>
          <p14:tracePt t="66456" x="1654175" y="4884738"/>
          <p14:tracePt t="66472" x="1631950" y="4884738"/>
          <p14:tracePt t="66489" x="1620838" y="4884738"/>
          <p14:tracePt t="66551" x="1620838" y="4891088"/>
          <p14:tracePt t="66701" x="1636713" y="4891088"/>
          <p14:tracePt t="66710" x="1663700" y="4895850"/>
          <p14:tracePt t="66722" x="1681163" y="4902200"/>
          <p14:tracePt t="66739" x="1728788" y="4911725"/>
          <p14:tracePt t="66756" x="1755775" y="4918075"/>
          <p14:tracePt t="66772" x="1847850" y="4918075"/>
          <p14:tracePt t="66789" x="1989138" y="4918075"/>
          <p14:tracePt t="66806" x="2027238" y="4918075"/>
          <p14:tracePt t="66808" x="2063750" y="4918075"/>
          <p14:tracePt t="66822" x="2090738" y="4918075"/>
          <p14:tracePt t="66839" x="2124075" y="4918075"/>
          <p14:tracePt t="66856" x="2128838" y="4918075"/>
          <p14:tracePt t="66872" x="2139950" y="4918075"/>
          <p14:tracePt t="66889" x="2189163" y="4918075"/>
          <p14:tracePt t="66906" x="2209800" y="4918075"/>
          <p14:tracePt t="66923" x="2312988" y="4918075"/>
          <p14:tracePt t="66939" x="2366963" y="4918075"/>
          <p14:tracePt t="66956" x="2378075" y="4918075"/>
          <p14:tracePt t="66972" x="2389188" y="4918075"/>
          <p14:tracePt t="66989" x="2393950" y="4918075"/>
          <p14:tracePt t="67022" x="2409825" y="4918075"/>
          <p14:tracePt t="67049" x="2416175" y="4918075"/>
          <p14:tracePt t="67380" x="2454275" y="4918075"/>
          <p14:tracePt t="67388" x="2544763" y="4929188"/>
          <p14:tracePt t="67398" x="2593975" y="4929188"/>
          <p14:tracePt t="67408" x="2659063" y="4929188"/>
          <p14:tracePt t="67439" x="2924175" y="4929188"/>
          <p14:tracePt t="67472" x="3036888" y="4945063"/>
          <p14:tracePt t="67507" x="3097213" y="4956175"/>
          <p14:tracePt t="67522" x="3182938" y="4956175"/>
          <p14:tracePt t="67539" x="3252788" y="4956175"/>
          <p14:tracePt t="67556" x="3302000" y="4965700"/>
          <p14:tracePt t="67572" x="3333750" y="4965700"/>
          <p14:tracePt t="67589" x="3340100" y="4976813"/>
          <p14:tracePt t="67606" x="3340100" y="4983163"/>
          <p14:tracePt t="67622" x="3333750" y="4987925"/>
          <p14:tracePt t="67669" x="3340100" y="4987925"/>
          <p14:tracePt t="67678" x="3355975" y="4987925"/>
          <p14:tracePt t="67689" x="3360738" y="4987925"/>
          <p14:tracePt t="67706" x="3371850" y="4987925"/>
          <p14:tracePt t="67723" x="3405188" y="4987925"/>
          <p14:tracePt t="67739" x="3441700" y="4987925"/>
          <p14:tracePt t="67756" x="3468688" y="4987925"/>
          <p14:tracePt t="67772" x="3540125" y="4987925"/>
          <p14:tracePt t="67789" x="3594100" y="4987925"/>
          <p14:tracePt t="67805" x="3609975" y="4987925"/>
          <p14:tracePt t="67807" x="3625850" y="4983163"/>
          <p14:tracePt t="67839" x="3632200" y="4983163"/>
          <p14:tracePt t="67858" x="3632200" y="4976813"/>
          <p14:tracePt t="67930" x="3625850" y="4976813"/>
          <p14:tracePt t="67940" x="3614738" y="4976813"/>
          <p14:tracePt t="67949" x="3605213" y="4976813"/>
          <p14:tracePt t="67959" x="3578225" y="4976813"/>
          <p14:tracePt t="67972" x="3517900" y="4983163"/>
          <p14:tracePt t="67989" x="3387725" y="4992688"/>
          <p14:tracePt t="68006" x="3275013" y="5003800"/>
          <p14:tracePt t="68022" x="3086100" y="5014913"/>
          <p14:tracePt t="68039" x="2944813" y="5026025"/>
          <p14:tracePt t="68056" x="2843213" y="5037138"/>
          <p14:tracePt t="68072" x="2663825" y="5041900"/>
          <p14:tracePt t="68089" x="2535238" y="5053013"/>
          <p14:tracePt t="68105" x="2447925" y="5053013"/>
          <p14:tracePt t="68122" x="2344738" y="5064125"/>
          <p14:tracePt t="68139" x="2263775" y="5068888"/>
          <p14:tracePt t="68156" x="2220913" y="5080000"/>
          <p14:tracePt t="68173" x="2182813" y="5084763"/>
          <p14:tracePt t="68189" x="2151063" y="5084763"/>
          <p14:tracePt t="68206" x="2144713" y="5084763"/>
          <p14:tracePt t="68222" x="2139950" y="5084763"/>
          <p14:tracePt t="68311" x="2135188" y="5084763"/>
          <p14:tracePt t="68560" x="2189163" y="5080000"/>
          <p14:tracePt t="68570" x="2270125" y="5057775"/>
          <p14:tracePt t="68579" x="2335213" y="5046663"/>
          <p14:tracePt t="68589" x="2447925" y="5037138"/>
          <p14:tracePt t="68606" x="2513013" y="5030788"/>
          <p14:tracePt t="68639" x="2744788" y="5010150"/>
          <p14:tracePt t="68673" x="2852738" y="4992688"/>
          <p14:tracePt t="68706" x="2998788" y="4976813"/>
          <p14:tracePt t="68723" x="3059113" y="4976813"/>
          <p14:tracePt t="68739" x="3063875" y="4976813"/>
          <p14:tracePt t="68778" x="3059113" y="4976813"/>
          <p14:tracePt t="68789" x="3048000" y="4976813"/>
          <p14:tracePt t="68806" x="3036888" y="4976813"/>
          <p14:tracePt t="68822" x="3025775" y="4976813"/>
          <p14:tracePt t="68839" x="3021013" y="4976813"/>
          <p14:tracePt t="69680" x="3025775" y="4976813"/>
          <p14:tracePt t="69691" x="3036888" y="4976813"/>
          <p14:tracePt t="69699" x="3048000" y="4976813"/>
          <p14:tracePt t="69709" x="3106738" y="4987925"/>
          <p14:tracePt t="69722" x="3187700" y="5010150"/>
          <p14:tracePt t="69739" x="3414713" y="5010150"/>
          <p14:tracePt t="69756" x="3490913" y="5010150"/>
          <p14:tracePt t="69772" x="3598863" y="5014913"/>
          <p14:tracePt t="69806" x="3621088" y="5019675"/>
          <p14:tracePt t="69839" x="3621088" y="5014913"/>
          <p14:tracePt t="69872" x="3621088" y="5010150"/>
          <p14:tracePt t="69908" x="3609975" y="5026025"/>
          <p14:tracePt t="69918" x="3571875" y="5068888"/>
          <p14:tracePt t="69928" x="3567113" y="5080000"/>
          <p14:tracePt t="69939" x="3567113" y="5084763"/>
          <p14:tracePt t="69968" x="3567113" y="5091113"/>
          <p14:tracePt t="70061" x="3567113" y="5095875"/>
          <p14:tracePt t="70069" x="3567113" y="5106988"/>
          <p14:tracePt t="72444" x="3328988" y="5922963"/>
          <p14:tracePt t="72449" x="3248025" y="5945188"/>
          <p14:tracePt t="72456" x="2924175" y="6003925"/>
          <p14:tracePt t="72472" x="2847975" y="6015038"/>
          <p14:tracePt t="72489" x="2620963" y="6035675"/>
          <p14:tracePt t="72506" x="2517775" y="6035675"/>
          <p14:tracePt t="72522" x="2236788" y="6030913"/>
          <p14:tracePt t="72539" x="2043113" y="5981700"/>
          <p14:tracePt t="72572" x="1901825" y="5907088"/>
          <p14:tracePt t="72606" x="1847850" y="5868988"/>
          <p14:tracePt t="72639" x="1816100" y="5842000"/>
          <p14:tracePt t="72674" x="1804988" y="5835650"/>
          <p14:tracePt t="72690" x="1804988" y="5830888"/>
          <p14:tracePt t="72706" x="1804988" y="5819775"/>
          <p14:tracePt t="72723" x="1804988" y="5792788"/>
          <p14:tracePt t="72739" x="1809750" y="5776913"/>
          <p14:tracePt t="72756" x="1827213" y="5749925"/>
          <p14:tracePt t="72772" x="1858963" y="5707063"/>
          <p14:tracePt t="72789" x="1874838" y="5680075"/>
          <p14:tracePt t="72806" x="1874838" y="5668963"/>
          <p14:tracePt t="72808" x="1874838" y="5664200"/>
          <p14:tracePt t="72822" x="1874838" y="5653088"/>
          <p14:tracePt t="72839" x="1874838" y="5646738"/>
          <p14:tracePt t="72869" x="1881188" y="5641975"/>
          <p14:tracePt t="72889" x="1885950" y="5637213"/>
          <p14:tracePt t="72899" x="1890713" y="5630863"/>
          <p14:tracePt t="72909" x="1901825" y="5626100"/>
          <p14:tracePt t="72923" x="1908175" y="5619750"/>
          <p14:tracePt t="72939" x="1917700" y="5614988"/>
          <p14:tracePt t="72973" x="1924050" y="5610225"/>
          <p14:tracePt t="72989" x="1939925" y="5610225"/>
          <p14:tracePt t="73006" x="1946275" y="5603875"/>
          <p14:tracePt t="73022" x="1989138" y="5603875"/>
          <p14:tracePt t="73039" x="2081213" y="5603875"/>
          <p14:tracePt t="73056" x="2108200" y="5603875"/>
          <p14:tracePt t="73072" x="2178050" y="5603875"/>
          <p14:tracePt t="73089" x="2243138" y="5603875"/>
          <p14:tracePt t="73106" x="2274888" y="5603875"/>
          <p14:tracePt t="73122" x="2339975" y="5603875"/>
          <p14:tracePt t="73139" x="2416175" y="5603875"/>
          <p14:tracePt t="73156" x="2443163" y="5603875"/>
          <p14:tracePt t="73173" x="2566988" y="5603875"/>
          <p14:tracePt t="73189" x="2670175" y="5603875"/>
          <p14:tracePt t="73206" x="2690813" y="5603875"/>
          <p14:tracePt t="73222" x="2735263" y="5603875"/>
          <p14:tracePt t="73239" x="2771775" y="5603875"/>
          <p14:tracePt t="73256" x="2798763" y="5603875"/>
          <p14:tracePt t="73272" x="2870200" y="5603875"/>
          <p14:tracePt t="73289" x="2917825" y="5603875"/>
          <p14:tracePt t="73306" x="2955925" y="5603875"/>
          <p14:tracePt t="73309" x="2978150" y="5603875"/>
          <p14:tracePt t="73323" x="3016250" y="5603875"/>
          <p14:tracePt t="73339" x="3048000" y="5603875"/>
          <p14:tracePt t="73356" x="3063875" y="5603875"/>
          <p14:tracePt t="73372" x="3090863" y="5599113"/>
          <p14:tracePt t="73389" x="3140075" y="5588000"/>
          <p14:tracePt t="73406" x="3187700" y="5588000"/>
          <p14:tracePt t="73423" x="3290888" y="5588000"/>
          <p14:tracePt t="73440" x="3409950" y="5588000"/>
          <p14:tracePt t="73456" x="3463925" y="5588000"/>
          <p14:tracePt t="73473" x="3513138" y="5588000"/>
          <p14:tracePt t="73489" x="3517900" y="5588000"/>
          <p14:tracePt t="73506" x="3524250" y="5581650"/>
          <p14:tracePt t="73550" x="3533775" y="5581650"/>
          <p14:tracePt t="73559" x="3544888" y="5576888"/>
          <p14:tracePt t="73573" x="3551238" y="5576888"/>
          <p14:tracePt t="73589" x="3560763" y="5572125"/>
          <p14:tracePt t="73639" x="3567113" y="5572125"/>
          <p14:tracePt t="73669" x="3578225" y="5576888"/>
          <p14:tracePt t="73679" x="3582988" y="5576888"/>
          <p14:tracePt t="73689" x="3605213" y="5576888"/>
          <p14:tracePt t="73699" x="3609975" y="5576888"/>
          <p14:tracePt t="73719" x="3614738" y="5576888"/>
          <p14:tracePt t="73748" x="3614738" y="5572125"/>
          <p14:tracePt t="73770" x="3621088" y="5572125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04583" y="118016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ja-JP" dirty="0"/>
              <a:t>4 </a:t>
            </a:r>
            <a:r>
              <a:rPr lang="ja-JP" altLang="ja-JP" dirty="0"/>
              <a:t>私はジョンに車を修理してもらった。</a:t>
            </a:r>
          </a:p>
          <a:p>
            <a:pPr marL="0" indent="0">
              <a:buNone/>
            </a:pPr>
            <a:r>
              <a:rPr lang="en-US" altLang="ja-JP" dirty="0"/>
              <a:t>I had my car (repair, repaired, repairing, to repair) by John.</a:t>
            </a:r>
            <a:endParaRPr lang="ja-JP" altLang="ja-JP" dirty="0"/>
          </a:p>
          <a:p>
            <a:pPr marL="0" indent="0">
              <a:buNone/>
            </a:pPr>
            <a:r>
              <a:rPr lang="en-US" altLang="ja-JP" dirty="0"/>
              <a:t>I had John (repair, repaired, repairing, to repair) my car.</a:t>
            </a:r>
            <a:endParaRPr lang="ja-JP" altLang="ja-JP" dirty="0"/>
          </a:p>
          <a:p>
            <a:pPr marL="0" indent="0">
              <a:buNone/>
            </a:pPr>
            <a:r>
              <a:rPr lang="en-US" altLang="ja-JP" dirty="0"/>
              <a:t>5 </a:t>
            </a:r>
            <a:r>
              <a:rPr lang="ja-JP" altLang="ja-JP" dirty="0"/>
              <a:t>私はどうしても学生たちを一生懸命勉強させられなかった。</a:t>
            </a:r>
          </a:p>
          <a:p>
            <a:pPr marL="0" indent="0">
              <a:buNone/>
            </a:pPr>
            <a:r>
              <a:rPr lang="en-US" altLang="ja-JP" dirty="0"/>
              <a:t>I just couldn’t get my students (work, to work, worked) hard.</a:t>
            </a:r>
            <a:endParaRPr lang="ja-JP" altLang="ja-JP" dirty="0"/>
          </a:p>
          <a:p>
            <a:pPr marL="0" indent="0">
              <a:buNone/>
            </a:pPr>
            <a:r>
              <a:rPr lang="en-US" altLang="ja-JP" dirty="0"/>
              <a:t>I just couldn’t make my students (work, to work, worked) hard.</a:t>
            </a:r>
            <a:endParaRPr lang="ja-JP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FF30750F-4AFB-480A-A66E-5E7D97733D69}"/>
              </a:ext>
            </a:extLst>
          </p:cNvPr>
          <p:cNvSpPr/>
          <p:nvPr/>
        </p:nvSpPr>
        <p:spPr>
          <a:xfrm>
            <a:off x="4249663" y="1763021"/>
            <a:ext cx="342078" cy="3420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0573C651-C7E7-4041-AECB-339B94B09882}"/>
              </a:ext>
            </a:extLst>
          </p:cNvPr>
          <p:cNvSpPr/>
          <p:nvPr/>
        </p:nvSpPr>
        <p:spPr>
          <a:xfrm>
            <a:off x="2823244" y="2264079"/>
            <a:ext cx="342078" cy="3420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82428BBB-B5B4-4FDE-9864-0B10F280BC4F}"/>
              </a:ext>
            </a:extLst>
          </p:cNvPr>
          <p:cNvSpPr/>
          <p:nvPr/>
        </p:nvSpPr>
        <p:spPr>
          <a:xfrm>
            <a:off x="6731908" y="3297988"/>
            <a:ext cx="342078" cy="3420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182BF6DE-C2E5-418A-84A2-FCCFE0D36D12}"/>
              </a:ext>
            </a:extLst>
          </p:cNvPr>
          <p:cNvSpPr/>
          <p:nvPr/>
        </p:nvSpPr>
        <p:spPr>
          <a:xfrm>
            <a:off x="5956748" y="3799038"/>
            <a:ext cx="342078" cy="3420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8CFA59C6-55E7-4F50-A2C4-08696D0228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0783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328"/>
    </mc:Choice>
    <mc:Fallback>
      <p:transition spd="slow" advTm="35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  <p:extLst>
    <p:ext uri="{3A86A75C-4F4B-4683-9AE1-C65F6400EC91}">
      <p14:laserTraceLst xmlns:p14="http://schemas.microsoft.com/office/powerpoint/2010/main">
        <p14:tracePtLst>
          <p14:tracePt t="1426" x="4237038" y="4799013"/>
          <p14:tracePt t="1527" x="4264025" y="4765675"/>
          <p14:tracePt t="1537" x="4275138" y="4760913"/>
          <p14:tracePt t="1557" x="4252913" y="4679950"/>
          <p14:tracePt t="1565" x="4241800" y="4614863"/>
          <p14:tracePt t="1575" x="4237038" y="4587875"/>
          <p14:tracePt t="1585" x="4214813" y="4567238"/>
          <p14:tracePt t="1602" x="4210050" y="4545013"/>
          <p14:tracePt t="1655" x="4183063" y="4545013"/>
          <p14:tracePt t="1665" x="4160838" y="4545013"/>
          <p14:tracePt t="1686" x="4156075" y="4545013"/>
          <p14:tracePt t="1905" x="4149725" y="4545013"/>
          <p14:tracePt t="1915" x="4129088" y="4549775"/>
          <p14:tracePt t="1926" x="4117975" y="4549775"/>
          <p14:tracePt t="1936" x="4113213" y="4556125"/>
          <p14:tracePt t="1952" x="4106863" y="4556125"/>
          <p14:tracePt t="1970" x="4106863" y="4572000"/>
          <p14:tracePt t="1986" x="4122738" y="4610100"/>
          <p14:tracePt t="2002" x="4133850" y="4630738"/>
          <p14:tracePt t="2019" x="4171950" y="4679950"/>
          <p14:tracePt t="2035" x="4221163" y="4783138"/>
          <p14:tracePt t="2053" x="4230688" y="4803775"/>
          <p14:tracePt t="2069" x="4241800" y="4830763"/>
          <p14:tracePt t="2085" x="4286250" y="4929188"/>
          <p14:tracePt t="2102" x="4286250" y="4938713"/>
          <p14:tracePt t="2119" x="4286250" y="4956175"/>
          <p14:tracePt t="2135" x="4291013" y="4960938"/>
          <p14:tracePt t="2285" x="4286250" y="4960938"/>
          <p14:tracePt t="2658" x="4286250" y="4956175"/>
          <p14:tracePt t="2666" x="4279900" y="4945063"/>
          <p14:tracePt t="2676" x="4279900" y="4922838"/>
          <p14:tracePt t="2685" x="4275138" y="4906963"/>
          <p14:tracePt t="2702" x="4259263" y="4902200"/>
          <p14:tracePt t="2735" x="4252913" y="4902200"/>
          <p14:tracePt t="2745" x="4252913" y="4906963"/>
          <p14:tracePt t="2769" x="4230688" y="4891088"/>
          <p14:tracePt t="2802" x="4144963" y="4787900"/>
          <p14:tracePt t="2819" x="4079875" y="4722813"/>
          <p14:tracePt t="2835" x="3987800" y="4668838"/>
          <p14:tracePt t="2852" x="3956050" y="4641850"/>
          <p14:tracePt t="2855" x="3886200" y="4603750"/>
          <p14:tracePt t="2869" x="3852863" y="4576763"/>
          <p14:tracePt t="2885" x="3740150" y="4468813"/>
          <p14:tracePt t="2902" x="3690938" y="4437063"/>
          <p14:tracePt t="2919" x="3567113" y="4329113"/>
          <p14:tracePt t="2935" x="3405188" y="4225925"/>
          <p14:tracePt t="2952" x="3344863" y="4187825"/>
          <p14:tracePt t="2969" x="3194050" y="4086225"/>
          <p14:tracePt t="2986" x="3016250" y="3983038"/>
          <p14:tracePt t="3003" x="2951163" y="3944938"/>
          <p14:tracePt t="3019" x="2717800" y="3859213"/>
          <p14:tracePt t="3035" x="2463800" y="3749675"/>
          <p14:tracePt t="3053" x="2362200" y="3713163"/>
          <p14:tracePt t="3069" x="2151063" y="3614738"/>
          <p14:tracePt t="3085" x="2036763" y="3551238"/>
          <p14:tracePt t="3102" x="1946275" y="3502025"/>
          <p14:tracePt t="3119" x="1804988" y="3387725"/>
          <p14:tracePt t="3135" x="1712913" y="3286125"/>
          <p14:tracePt t="3152" x="1654175" y="3214688"/>
          <p14:tracePt t="3169" x="1539875" y="3086100"/>
          <p14:tracePt t="3185" x="1438275" y="2971800"/>
          <p14:tracePt t="3202" x="1362075" y="2874963"/>
          <p14:tracePt t="3220" x="1296988" y="2789238"/>
          <p14:tracePt t="3236" x="1231900" y="2659063"/>
          <p14:tracePt t="3252" x="1204913" y="2582863"/>
          <p14:tracePt t="3269" x="1177925" y="2508250"/>
          <p14:tracePt t="3285" x="1166813" y="2416175"/>
          <p14:tracePt t="3302" x="1166813" y="2393950"/>
          <p14:tracePt t="3319" x="1166813" y="2339975"/>
          <p14:tracePt t="3335" x="1177925" y="2286000"/>
          <p14:tracePt t="3352" x="1184275" y="2259013"/>
          <p14:tracePt t="3354" x="1211263" y="2216150"/>
          <p14:tracePt t="3369" x="1227138" y="2182813"/>
          <p14:tracePt t="3385" x="1312863" y="2081213"/>
          <p14:tracePt t="3402" x="1335088" y="2058988"/>
          <p14:tracePt t="3419" x="1431925" y="2005013"/>
          <p14:tracePt t="3435" x="1604963" y="1966913"/>
          <p14:tracePt t="3452" x="1692275" y="1944688"/>
          <p14:tracePt t="3469" x="1982788" y="1935163"/>
          <p14:tracePt t="3486" x="2274888" y="1939925"/>
          <p14:tracePt t="3502" x="2378075" y="1951038"/>
          <p14:tracePt t="3519" x="2555875" y="1978025"/>
          <p14:tracePt t="3535" x="2609850" y="2000250"/>
          <p14:tracePt t="3552" x="2609850" y="2005013"/>
          <p14:tracePt t="3569" x="2616200" y="2009775"/>
          <p14:tracePt t="3585" x="2632075" y="2009775"/>
          <p14:tracePt t="3602" x="2643188" y="2016125"/>
          <p14:tracePt t="3619" x="2659063" y="2027238"/>
          <p14:tracePt t="3635" x="2659063" y="2032000"/>
          <p14:tracePt t="3652" x="2659063" y="2043113"/>
          <p14:tracePt t="3669" x="2659063" y="2054225"/>
          <p14:tracePt t="3686" x="2659063" y="2063750"/>
          <p14:tracePt t="3702" x="2659063" y="2074863"/>
          <p14:tracePt t="3720" x="2647950" y="2090738"/>
          <p14:tracePt t="3735" x="2636838" y="2108200"/>
          <p14:tracePt t="3752" x="2625725" y="2124075"/>
          <p14:tracePt t="3769" x="2598738" y="2155825"/>
          <p14:tracePt t="3785" x="2566988" y="2209800"/>
          <p14:tracePt t="3802" x="2551113" y="2227263"/>
          <p14:tracePt t="3819" x="2501900" y="2274888"/>
          <p14:tracePt t="3835" x="2416175" y="2317750"/>
          <p14:tracePt t="3852" x="2389188" y="2328863"/>
          <p14:tracePt t="3855" x="2335213" y="2351088"/>
          <p14:tracePt t="3869" x="2301875" y="2355850"/>
          <p14:tracePt t="3885" x="2232025" y="2382838"/>
          <p14:tracePt t="3902" x="2209800" y="2382838"/>
          <p14:tracePt t="3919" x="2144713" y="2389188"/>
          <p14:tracePt t="3935" x="2054225" y="2389188"/>
          <p14:tracePt t="3952" x="2036763" y="2389188"/>
          <p14:tracePt t="3969" x="1978025" y="2389188"/>
          <p14:tracePt t="3986" x="1924050" y="2355850"/>
          <p14:tracePt t="4002" x="1901825" y="2335213"/>
          <p14:tracePt t="4019" x="1809750" y="2263775"/>
          <p14:tracePt t="4036" x="1728788" y="2182813"/>
          <p14:tracePt t="4052" x="1708150" y="2151063"/>
          <p14:tracePt t="4069" x="1670050" y="2097088"/>
          <p14:tracePt t="4085" x="1654175" y="2054225"/>
          <p14:tracePt t="4102" x="1654175" y="2043113"/>
          <p14:tracePt t="4119" x="1647825" y="2005013"/>
          <p14:tracePt t="4135" x="1643063" y="1978025"/>
          <p14:tracePt t="4152" x="1643063" y="1955800"/>
          <p14:tracePt t="4169" x="1658938" y="1912938"/>
          <p14:tracePt t="4185" x="1670050" y="1874838"/>
          <p14:tracePt t="4202" x="1697038" y="1843088"/>
          <p14:tracePt t="4220" x="1712913" y="1804988"/>
          <p14:tracePt t="4235" x="1751013" y="1746250"/>
          <p14:tracePt t="4252" x="1778000" y="1712913"/>
          <p14:tracePt t="4269" x="1804988" y="1681163"/>
          <p14:tracePt t="4285" x="1847850" y="1631950"/>
          <p14:tracePt t="4302" x="1874838" y="1604963"/>
          <p14:tracePt t="4319" x="1908175" y="1566863"/>
          <p14:tracePt t="4335" x="1928813" y="1550988"/>
          <p14:tracePt t="4352" x="1939925" y="1535113"/>
          <p14:tracePt t="4354" x="1951038" y="1528763"/>
          <p14:tracePt t="4369" x="1966913" y="1524000"/>
          <p14:tracePt t="4385" x="1978025" y="1512888"/>
          <p14:tracePt t="4402" x="1989138" y="1512888"/>
          <p14:tracePt t="4419" x="2032000" y="1497013"/>
          <p14:tracePt t="4435" x="2085975" y="1497013"/>
          <p14:tracePt t="4452" x="2117725" y="1497013"/>
          <p14:tracePt t="4469" x="2193925" y="1512888"/>
          <p14:tracePt t="4485" x="2290763" y="1562100"/>
          <p14:tracePt t="4502" x="2324100" y="1577975"/>
          <p14:tracePt t="4519" x="2425700" y="1631950"/>
          <p14:tracePt t="4535" x="2497138" y="1681163"/>
          <p14:tracePt t="4552" x="2517775" y="1701800"/>
          <p14:tracePt t="4569" x="2578100" y="1766888"/>
          <p14:tracePt t="4585" x="2620963" y="1843088"/>
          <p14:tracePt t="4602" x="2632075" y="1858963"/>
          <p14:tracePt t="4619" x="2652713" y="1901825"/>
          <p14:tracePt t="4636" x="2670175" y="1939925"/>
          <p14:tracePt t="4652" x="2686050" y="1982788"/>
          <p14:tracePt t="4669" x="2697163" y="2020888"/>
          <p14:tracePt t="4685" x="2708275" y="2058988"/>
          <p14:tracePt t="4702" x="2708275" y="2070100"/>
          <p14:tracePt t="4720" x="2708275" y="2085975"/>
          <p14:tracePt t="4735" x="2708275" y="2101850"/>
          <p14:tracePt t="4753" x="2697163" y="2112963"/>
          <p14:tracePt t="4769" x="2686050" y="2117725"/>
          <p14:tracePt t="4785" x="2679700" y="2135188"/>
          <p14:tracePt t="4802" x="2674938" y="2139950"/>
          <p14:tracePt t="4819" x="2674938" y="2162175"/>
          <p14:tracePt t="4835" x="2663825" y="2166938"/>
          <p14:tracePt t="4852" x="2663825" y="2171700"/>
          <p14:tracePt t="4855" x="2659063" y="2171700"/>
          <p14:tracePt t="4869" x="2652713" y="2171700"/>
          <p14:tracePt t="4886" x="2647950" y="2171700"/>
          <p14:tracePt t="4902" x="2643188" y="2171700"/>
          <p14:tracePt t="4925" x="2636838" y="2171700"/>
          <p14:tracePt t="4945" x="2636838" y="2178050"/>
          <p14:tracePt t="9748" x="2101850" y="2517775"/>
          <p14:tracePt t="9755" x="2063750" y="2528888"/>
          <p14:tracePt t="9765" x="2009775" y="2528888"/>
          <p14:tracePt t="9774" x="1935163" y="2528888"/>
          <p14:tracePt t="9785" x="1897063" y="2528888"/>
          <p14:tracePt t="9802" x="1820863" y="2528888"/>
          <p14:tracePt t="9819" x="1728788" y="2524125"/>
          <p14:tracePt t="9852" x="1562100" y="2524125"/>
          <p14:tracePt t="9854" x="1539875" y="2524125"/>
          <p14:tracePt t="9885" x="1524000" y="2524125"/>
          <p14:tracePt t="9919" x="1519238" y="2524125"/>
          <p14:tracePt t="9975" x="1528763" y="2528888"/>
          <p14:tracePt t="9985" x="1528763" y="2535238"/>
          <p14:tracePt t="9995" x="1535113" y="2535238"/>
          <p14:tracePt t="10086" x="1539875" y="2535238"/>
          <p14:tracePt t="10186" x="1573213" y="2535238"/>
          <p14:tracePt t="10196" x="1604963" y="2535238"/>
          <p14:tracePt t="10206" x="1643063" y="2535238"/>
          <p14:tracePt t="10219" x="1658938" y="2535238"/>
          <p14:tracePt t="10236" x="1755775" y="2535238"/>
          <p14:tracePt t="10252" x="1766888" y="2535238"/>
          <p14:tracePt t="10269" x="1773238" y="2535238"/>
          <p14:tracePt t="10325" x="1766888" y="2535238"/>
          <p14:tracePt t="10335" x="1762125" y="2528888"/>
          <p14:tracePt t="10348" x="1755775" y="2528888"/>
          <p14:tracePt t="10355" x="1755775" y="2524125"/>
          <p14:tracePt t="10726" x="1778000" y="2517775"/>
          <p14:tracePt t="10737" x="1831975" y="2517775"/>
          <p14:tracePt t="10745" x="1890713" y="2517775"/>
          <p14:tracePt t="10755" x="1912938" y="2517775"/>
          <p14:tracePt t="10769" x="1924050" y="2517775"/>
          <p14:tracePt t="10785" x="1973263" y="2513013"/>
          <p14:tracePt t="10819" x="2000250" y="2497138"/>
          <p14:tracePt t="10852" x="1989138" y="2470150"/>
          <p14:tracePt t="10854" x="1982788" y="2463800"/>
          <p14:tracePt t="10885" x="1982788" y="2459038"/>
          <p14:tracePt t="10936" x="1982788" y="2452688"/>
          <p14:tracePt t="11026" x="1978025" y="2452688"/>
          <p14:tracePt t="11326" x="1978025" y="2447925"/>
          <p14:tracePt t="11336" x="2000250" y="2447925"/>
          <p14:tracePt t="11348" x="2063750" y="2443163"/>
          <p14:tracePt t="11355" x="2117725" y="2443163"/>
          <p14:tracePt t="11369" x="2193925" y="2443163"/>
          <p14:tracePt t="11385" x="2470150" y="2443163"/>
          <p14:tracePt t="11402" x="2571750" y="2443163"/>
          <p14:tracePt t="11419" x="2859088" y="2432050"/>
          <p14:tracePt t="11452" x="3140075" y="2432050"/>
          <p14:tracePt t="11485" x="3578225" y="2432050"/>
          <p14:tracePt t="11519" x="4032250" y="2432050"/>
          <p14:tracePt t="11535" x="4349750" y="2432050"/>
          <p14:tracePt t="11552" x="4425950" y="2432050"/>
          <p14:tracePt t="11569" x="4567238" y="2432050"/>
          <p14:tracePt t="11585" x="4718050" y="2420938"/>
          <p14:tracePt t="11602" x="4783138" y="2409825"/>
          <p14:tracePt t="11618" x="4922838" y="2398713"/>
          <p14:tracePt t="11635" x="5145088" y="2389188"/>
          <p14:tracePt t="11652" x="5210175" y="2382838"/>
          <p14:tracePt t="11668" x="5437188" y="2382838"/>
          <p14:tracePt t="11685" x="5576888" y="2382838"/>
          <p14:tracePt t="11702" x="5718175" y="2371725"/>
          <p14:tracePt t="11719" x="5819775" y="2371725"/>
          <p14:tracePt t="11735" x="5972175" y="2362200"/>
          <p14:tracePt t="11752" x="6019800" y="2362200"/>
          <p14:tracePt t="11769" x="6230938" y="2351088"/>
          <p14:tracePt t="11785" x="6361113" y="2351088"/>
          <p14:tracePt t="11802" x="6399213" y="2351088"/>
          <p14:tracePt t="11819" x="6469063" y="2339975"/>
          <p14:tracePt t="11835" x="6507163" y="2339975"/>
          <p14:tracePt t="11852" x="6543675" y="2344738"/>
          <p14:tracePt t="11855" x="6570663" y="2344738"/>
          <p14:tracePt t="11869" x="6604000" y="2351088"/>
          <p14:tracePt t="11885" x="6635750" y="2351088"/>
          <p14:tracePt t="11902" x="6642100" y="2351088"/>
          <p14:tracePt t="12017" x="6642100" y="2344738"/>
          <p14:tracePt t="12255" x="6630988" y="2344738"/>
          <p14:tracePt t="12265" x="6626225" y="2344738"/>
          <p14:tracePt t="12275" x="6619875" y="2344738"/>
          <p14:tracePt t="12286" x="6615113" y="2344738"/>
          <p14:tracePt t="12319" x="6604000" y="2344738"/>
          <p14:tracePt t="12352" x="6592888" y="2351088"/>
          <p14:tracePt t="12355" x="6588125" y="2351088"/>
          <p14:tracePt t="12386" x="6581775" y="2351088"/>
          <p14:tracePt t="12415" x="6577013" y="2351088"/>
          <p14:tracePt t="12495" x="6570663" y="2351088"/>
          <p14:tracePt t="12575" x="6565900" y="2351088"/>
          <p14:tracePt t="12605" x="6561138" y="2351088"/>
          <p14:tracePt t="12626" x="6554788" y="2351088"/>
          <p14:tracePt t="12635" x="6534150" y="2351088"/>
          <p14:tracePt t="12646" x="6516688" y="2351088"/>
          <p14:tracePt t="12655" x="6469063" y="2351088"/>
          <p14:tracePt t="12669" x="6430963" y="2351088"/>
          <p14:tracePt t="12685" x="6273800" y="2366963"/>
          <p14:tracePt t="12702" x="6208713" y="2378075"/>
          <p14:tracePt t="12720" x="6003925" y="2409825"/>
          <p14:tracePt t="12735" x="5815013" y="2425700"/>
          <p14:tracePt t="12752" x="5722938" y="2436813"/>
          <p14:tracePt t="12769" x="5410200" y="2463800"/>
          <p14:tracePt t="12785" x="4891088" y="2481263"/>
          <p14:tracePt t="12802" x="4403725" y="2481263"/>
          <p14:tracePt t="12819" x="3706813" y="2490788"/>
          <p14:tracePt t="12835" x="3333750" y="2508250"/>
          <p14:tracePt t="12852" x="3128963" y="2508250"/>
          <p14:tracePt t="12855" x="3043238" y="2508250"/>
          <p14:tracePt t="12869" x="2886075" y="2501900"/>
          <p14:tracePt t="12885" x="2744788" y="2501900"/>
          <p14:tracePt t="12902" x="2566988" y="2486025"/>
          <p14:tracePt t="12919" x="2328863" y="2474913"/>
          <p14:tracePt t="12935" x="1924050" y="2463800"/>
          <p14:tracePt t="12952" x="1681163" y="2463800"/>
          <p14:tracePt t="12970" x="1427163" y="2459038"/>
          <p14:tracePt t="12985" x="1238250" y="2436813"/>
          <p14:tracePt t="13002" x="1200150" y="2436813"/>
          <p14:tracePt t="13019" x="1162050" y="2436813"/>
          <p14:tracePt t="13075" x="1162050" y="2447925"/>
          <p14:tracePt t="13085" x="1162050" y="2452688"/>
          <p14:tracePt t="13096" x="1166813" y="2463800"/>
          <p14:tracePt t="13105" x="1166813" y="2474913"/>
          <p14:tracePt t="13119" x="1166813" y="2490788"/>
          <p14:tracePt t="13135" x="1162050" y="2513013"/>
          <p14:tracePt t="13152" x="1155700" y="2528888"/>
          <p14:tracePt t="13169" x="1146175" y="2535238"/>
          <p14:tracePt t="13185" x="1108075" y="2535238"/>
          <p14:tracePt t="13202" x="1081088" y="2535238"/>
          <p14:tracePt t="13220" x="989013" y="2524125"/>
          <p14:tracePt t="13235" x="912813" y="2490788"/>
          <p14:tracePt t="13252" x="892175" y="2470150"/>
          <p14:tracePt t="13269" x="858838" y="2398713"/>
          <p14:tracePt t="13285" x="842963" y="2312988"/>
          <p14:tracePt t="13302" x="842963" y="2263775"/>
          <p14:tracePt t="13319" x="869950" y="2205038"/>
          <p14:tracePt t="13335" x="912813" y="2155825"/>
          <p14:tracePt t="13352" x="977900" y="2117725"/>
          <p14:tracePt t="13354" x="1011238" y="2112963"/>
          <p14:tracePt t="13369" x="1101725" y="2081213"/>
          <p14:tracePt t="13385" x="1231900" y="2063750"/>
          <p14:tracePt t="13402" x="1355725" y="2054225"/>
          <p14:tracePt t="13419" x="1535113" y="2054225"/>
          <p14:tracePt t="13435" x="1685925" y="2054225"/>
          <p14:tracePt t="13452" x="1735138" y="2054225"/>
          <p14:tracePt t="13468" x="1755775" y="2054225"/>
          <p14:tracePt t="13485" x="1766888" y="2063750"/>
          <p14:tracePt t="13503" x="1766888" y="2070100"/>
          <p14:tracePt t="13519" x="1778000" y="2101850"/>
          <p14:tracePt t="13535" x="1809750" y="2151063"/>
          <p14:tracePt t="13552" x="1820863" y="2171700"/>
          <p14:tracePt t="13569" x="1854200" y="2254250"/>
          <p14:tracePt t="13585" x="1870075" y="2324100"/>
          <p14:tracePt t="13602" x="1870075" y="2351088"/>
          <p14:tracePt t="13619" x="1863725" y="2420938"/>
          <p14:tracePt t="13635" x="1843088" y="2452688"/>
          <p14:tracePt t="13652" x="1827213" y="2470150"/>
          <p14:tracePt t="13669" x="1782763" y="2497138"/>
          <p14:tracePt t="13685" x="1712913" y="2528888"/>
          <p14:tracePt t="13702" x="1685925" y="2535238"/>
          <p14:tracePt t="13720" x="1577975" y="2544763"/>
          <p14:tracePt t="13735" x="1501775" y="2551113"/>
          <p14:tracePt t="13752" x="1458913" y="2562225"/>
          <p14:tracePt t="13769" x="1366838" y="2566988"/>
          <p14:tracePt t="13785" x="1254125" y="2566988"/>
          <p14:tracePt t="13802" x="1189038" y="2566988"/>
          <p14:tracePt t="13819" x="1112838" y="2566988"/>
          <p14:tracePt t="13835" x="1054100" y="2555875"/>
          <p14:tracePt t="13852" x="1004888" y="2517775"/>
          <p14:tracePt t="13855" x="993775" y="2490788"/>
          <p14:tracePt t="13869" x="957263" y="2443163"/>
          <p14:tracePt t="13885" x="935038" y="2382838"/>
          <p14:tracePt t="13902" x="923925" y="2339975"/>
          <p14:tracePt t="13919" x="923925" y="2301875"/>
          <p14:tracePt t="13935" x="935038" y="2243138"/>
          <p14:tracePt t="13952" x="957263" y="2205038"/>
          <p14:tracePt t="13969" x="1000125" y="2171700"/>
          <p14:tracePt t="13985" x="1081088" y="2135188"/>
          <p14:tracePt t="14002" x="1155700" y="2124075"/>
          <p14:tracePt t="14019" x="1265238" y="2108200"/>
          <p14:tracePt t="14035" x="1377950" y="2108200"/>
          <p14:tracePt t="14052" x="1420813" y="2108200"/>
          <p14:tracePt t="14069" x="1528763" y="2128838"/>
          <p14:tracePt t="14085" x="1616075" y="2171700"/>
          <p14:tracePt t="14102" x="1636713" y="2193925"/>
          <p14:tracePt t="14119" x="1674813" y="2243138"/>
          <p14:tracePt t="14135" x="1681163" y="2281238"/>
          <p14:tracePt t="14152" x="1692275" y="2308225"/>
          <p14:tracePt t="14168" x="1692275" y="2366963"/>
          <p14:tracePt t="14185" x="1681163" y="2425700"/>
          <p14:tracePt t="14202" x="1663700" y="2447925"/>
          <p14:tracePt t="14220" x="1589088" y="2517775"/>
          <p14:tracePt t="14235" x="1501775" y="2562225"/>
          <p14:tracePt t="14252" x="1481138" y="2566988"/>
          <p14:tracePt t="14269" x="1447800" y="2571750"/>
          <p14:tracePt t="14285" x="1420813" y="2571750"/>
          <p14:tracePt t="14302" x="1420813" y="2566988"/>
          <p14:tracePt t="14319" x="1409700" y="2551113"/>
          <p14:tracePt t="14335" x="1404938" y="2535238"/>
          <p14:tracePt t="14385" x="1404938" y="2528888"/>
          <p14:tracePt t="14956" x="1400175" y="2528888"/>
          <p14:tracePt t="15016" x="1393825" y="2528888"/>
          <p14:tracePt t="18786" x="1393825" y="2540000"/>
          <p14:tracePt t="18806" x="1393825" y="2544763"/>
          <p14:tracePt t="18815" x="1377950" y="2571750"/>
          <p14:tracePt t="18825" x="1350963" y="2632075"/>
          <p14:tracePt t="18836" x="1355725" y="2717800"/>
          <p14:tracePt t="18852" x="1389063" y="2820988"/>
          <p14:tracePt t="18869" x="1427163" y="2928938"/>
          <p14:tracePt t="18902" x="1427163" y="3016250"/>
          <p14:tracePt t="18935" x="1377950" y="3036888"/>
          <p14:tracePt t="18969" x="1301750" y="3063875"/>
          <p14:tracePt t="18985" x="1258888" y="3086100"/>
          <p14:tracePt t="19002" x="1243013" y="3101975"/>
          <p14:tracePt t="19019" x="1184275" y="3113088"/>
          <p14:tracePt t="19035" x="1065213" y="3124200"/>
          <p14:tracePt t="19052" x="1027113" y="3124200"/>
          <p14:tracePt t="19069" x="919163" y="3167063"/>
          <p14:tracePt t="19085" x="903288" y="3187700"/>
          <p14:tracePt t="19102" x="903288" y="3198813"/>
          <p14:tracePt t="19118" x="903288" y="3214688"/>
          <p14:tracePt t="19135" x="912813" y="3241675"/>
          <p14:tracePt t="19152" x="923925" y="3252788"/>
          <p14:tracePt t="19169" x="935038" y="3275013"/>
          <p14:tracePt t="19185" x="946150" y="3302000"/>
          <p14:tracePt t="19202" x="950913" y="3317875"/>
          <p14:tracePt t="19219" x="973138" y="3340100"/>
          <p14:tracePt t="19235" x="989013" y="3351213"/>
          <p14:tracePt t="19252" x="1011238" y="3367088"/>
          <p14:tracePt t="19268" x="1108075" y="3394075"/>
          <p14:tracePt t="19285" x="1247775" y="3414713"/>
          <p14:tracePt t="19302" x="1373188" y="3425825"/>
          <p14:tracePt t="19318" x="1524000" y="3425825"/>
          <p14:tracePt t="19335" x="1728788" y="3425825"/>
          <p14:tracePt t="19352" x="1854200" y="3425825"/>
          <p14:tracePt t="19354" x="1939925" y="3421063"/>
          <p14:tracePt t="19368" x="2043113" y="3421063"/>
          <p14:tracePt t="19385" x="2355850" y="3421063"/>
          <p14:tracePt t="19402" x="2459038" y="3421063"/>
          <p14:tracePt t="19419" x="2708275" y="3421063"/>
          <p14:tracePt t="19435" x="2847975" y="3421063"/>
          <p14:tracePt t="19452" x="2870200" y="3421063"/>
          <p14:tracePt t="19469" x="2886075" y="3421063"/>
          <p14:tracePt t="19756" x="2879725" y="3421063"/>
          <p14:tracePt t="19765" x="2870200" y="3421063"/>
          <p14:tracePt t="19785" x="2859088" y="3398838"/>
          <p14:tracePt t="19795" x="2863850" y="3360738"/>
          <p14:tracePt t="19805" x="2863850" y="3344863"/>
          <p14:tracePt t="19825" x="2863850" y="3328988"/>
          <p14:tracePt t="19835" x="2863850" y="3324225"/>
          <p14:tracePt t="19852" x="2863850" y="3313113"/>
          <p14:tracePt t="19869" x="2863850" y="3306763"/>
          <p14:tracePt t="19885" x="2863850" y="3302000"/>
          <p14:tracePt t="19902" x="2852738" y="3302000"/>
          <p14:tracePt t="19919" x="2825750" y="3297238"/>
          <p14:tracePt t="19935" x="2816225" y="3290888"/>
          <p14:tracePt t="19952" x="2809875" y="3290888"/>
          <p14:tracePt t="19970" x="2789238" y="3290888"/>
          <p14:tracePt t="19985" x="2740025" y="3290888"/>
          <p14:tracePt t="20002" x="2701925" y="3290888"/>
          <p14:tracePt t="20019" x="2589213" y="3290888"/>
          <p14:tracePt t="20035" x="2409825" y="3297238"/>
          <p14:tracePt t="20052" x="2355850" y="3297238"/>
          <p14:tracePt t="20068" x="2216150" y="3313113"/>
          <p14:tracePt t="20086" x="2108200" y="3340100"/>
          <p14:tracePt t="20102" x="2081213" y="3351213"/>
          <p14:tracePt t="20119" x="2027238" y="3371850"/>
          <p14:tracePt t="20135" x="1978025" y="3387725"/>
          <p14:tracePt t="20152" x="1955800" y="3394075"/>
          <p14:tracePt t="20169" x="1901825" y="3405188"/>
          <p14:tracePt t="20185" x="1854200" y="3421063"/>
          <p14:tracePt t="20202" x="1831975" y="3425825"/>
          <p14:tracePt t="20219" x="1751013" y="3452813"/>
          <p14:tracePt t="20236" x="1643063" y="3468688"/>
          <p14:tracePt t="20252" x="1577975" y="3479800"/>
          <p14:tracePt t="20269" x="1485900" y="3490913"/>
          <p14:tracePt t="20285" x="1438275" y="3495675"/>
          <p14:tracePt t="20302" x="1409700" y="3495675"/>
          <p14:tracePt t="20319" x="1382713" y="3495675"/>
          <p14:tracePt t="20335" x="1373188" y="3502025"/>
          <p14:tracePt t="20352" x="1362075" y="3502025"/>
          <p14:tracePt t="20369" x="1350963" y="3506788"/>
          <p14:tracePt t="20385" x="1346200" y="3506788"/>
          <p14:tracePt t="20425" x="1339850" y="3506788"/>
          <p14:tracePt t="20606" x="1355725" y="3506788"/>
          <p14:tracePt t="20616" x="1404938" y="3506788"/>
          <p14:tracePt t="20627" x="1519238" y="3506788"/>
          <p14:tracePt t="20635" x="1751013" y="3502025"/>
          <p14:tracePt t="20652" x="1863725" y="3502025"/>
          <p14:tracePt t="20669" x="2117725" y="3490913"/>
          <p14:tracePt t="20685" x="2259013" y="3490913"/>
          <p14:tracePt t="20719" x="2297113" y="3490913"/>
          <p14:tracePt t="20785" x="2301875" y="3490913"/>
          <p14:tracePt t="20805" x="2308225" y="3490913"/>
          <p14:tracePt t="20818" x="2312988" y="3490913"/>
          <p14:tracePt t="20925" x="2317750" y="3490913"/>
          <p14:tracePt t="20946" x="2328863" y="3490913"/>
          <p14:tracePt t="20956" x="2355850" y="3490913"/>
          <p14:tracePt t="20965" x="2378075" y="3490913"/>
          <p14:tracePt t="20975" x="2436813" y="3490913"/>
          <p14:tracePt t="20985" x="2486025" y="3490913"/>
          <p14:tracePt t="21002" x="2540000" y="3490913"/>
          <p14:tracePt t="21019" x="2701925" y="3490913"/>
          <p14:tracePt t="21035" x="2832100" y="3490913"/>
          <p14:tracePt t="21052" x="2870200" y="3490913"/>
          <p14:tracePt t="21069" x="2917825" y="3490913"/>
          <p14:tracePt t="21085" x="2951163" y="3490913"/>
          <p14:tracePt t="21102" x="2960688" y="3490913"/>
          <p14:tracePt t="21119" x="2994025" y="3490913"/>
          <p14:tracePt t="21135" x="3032125" y="3490913"/>
          <p14:tracePt t="21152" x="3036888" y="3490913"/>
          <p14:tracePt t="21169" x="3052763" y="3490913"/>
          <p14:tracePt t="21426" x="3063875" y="3490913"/>
          <p14:tracePt t="21435" x="3140075" y="3502025"/>
          <p14:tracePt t="21445" x="3243263" y="3513138"/>
          <p14:tracePt t="21455" x="3317875" y="3513138"/>
          <p14:tracePt t="21469" x="3421063" y="3524250"/>
          <p14:tracePt t="21486" x="3524250" y="3529013"/>
          <p14:tracePt t="21502" x="3587750" y="3540125"/>
          <p14:tracePt t="21519" x="3668713" y="3544888"/>
          <p14:tracePt t="21535" x="3717925" y="3556000"/>
          <p14:tracePt t="21552" x="3756025" y="3556000"/>
          <p14:tracePt t="21569" x="3805238" y="3556000"/>
          <p14:tracePt t="21585" x="3859213" y="3556000"/>
          <p14:tracePt t="21602" x="3890963" y="3556000"/>
          <p14:tracePt t="21619" x="3913188" y="3556000"/>
          <p14:tracePt t="21635" x="3917950" y="3556000"/>
          <p14:tracePt t="21706" x="3922713" y="3560763"/>
          <p14:tracePt t="21725" x="3933825" y="3560763"/>
          <p14:tracePt t="21735" x="3944938" y="3560763"/>
          <p14:tracePt t="21745" x="3949700" y="3560763"/>
          <p14:tracePt t="21755" x="3956050" y="3567113"/>
          <p14:tracePt t="21769" x="3960813" y="3567113"/>
          <p14:tracePt t="21785" x="3971925" y="3567113"/>
          <p14:tracePt t="21802" x="3976688" y="3567113"/>
          <p14:tracePt t="21819" x="3987800" y="3567113"/>
          <p14:tracePt t="21835" x="4005263" y="3567113"/>
          <p14:tracePt t="21852" x="4010025" y="3567113"/>
          <p14:tracePt t="21855" x="4014788" y="3567113"/>
          <p14:tracePt t="21869" x="4032250" y="3567113"/>
          <p14:tracePt t="21885" x="4041775" y="3567113"/>
          <p14:tracePt t="21902" x="4048125" y="3567113"/>
          <p14:tracePt t="21918" x="4052888" y="3560763"/>
          <p14:tracePt t="21935" x="4059238" y="3560763"/>
          <p14:tracePt t="21955" x="4064000" y="3560763"/>
          <p14:tracePt t="21969" x="4064000" y="3556000"/>
          <p14:tracePt t="21985" x="4068763" y="3556000"/>
          <p14:tracePt t="22065" x="4064000" y="3556000"/>
          <p14:tracePt t="22075" x="4048125" y="3556000"/>
          <p14:tracePt t="22085" x="4025900" y="3556000"/>
          <p14:tracePt t="22096" x="3987800" y="3556000"/>
          <p14:tracePt t="22105" x="3967163" y="3556000"/>
          <p14:tracePt t="22118" x="3956050" y="3556000"/>
          <p14:tracePt t="22135" x="3913188" y="3556000"/>
          <p14:tracePt t="22152" x="3890963" y="3560763"/>
          <p14:tracePt t="22168" x="3841750" y="3560763"/>
          <p14:tracePt t="22185" x="3778250" y="3560763"/>
          <p14:tracePt t="22202" x="3751263" y="3560763"/>
          <p14:tracePt t="22219" x="3663950" y="3560763"/>
          <p14:tracePt t="22235" x="3578225" y="3560763"/>
          <p14:tracePt t="22253" x="3551238" y="3560763"/>
          <p14:tracePt t="22268" x="3502025" y="3560763"/>
          <p14:tracePt t="22285" x="3486150" y="3560763"/>
          <p14:tracePt t="22302" x="3479800" y="3560763"/>
          <p14:tracePt t="22318" x="3475038" y="3560763"/>
          <p14:tracePt t="22926" x="3479800" y="3560763"/>
          <p14:tracePt t="22945" x="3486150" y="3560763"/>
          <p14:tracePt t="23036" x="3490913" y="3560763"/>
          <p14:tracePt t="23066" x="3497263" y="3560763"/>
          <p14:tracePt t="25749" x="3540125" y="4025900"/>
          <p14:tracePt t="25755" x="3551238" y="4030663"/>
          <p14:tracePt t="25769" x="3544888" y="4030663"/>
          <p14:tracePt t="25785" x="3567113" y="4041775"/>
          <p14:tracePt t="25802" x="3587750" y="4041775"/>
          <p14:tracePt t="25819" x="3648075" y="4010025"/>
          <p14:tracePt t="25835" x="3668713" y="3956050"/>
          <p14:tracePt t="25869" x="3668713" y="3922713"/>
          <p14:tracePt t="25902" x="3668713" y="3913188"/>
          <p14:tracePt t="25935" x="3690938" y="3913188"/>
          <p14:tracePt t="25952" x="3706813" y="3917950"/>
          <p14:tracePt t="25970" x="3717925" y="3917950"/>
          <p14:tracePt t="26065" x="3733800" y="3917950"/>
          <p14:tracePt t="26075" x="3794125" y="3917950"/>
          <p14:tracePt t="26085" x="3832225" y="3917950"/>
          <p14:tracePt t="26097" x="3917950" y="3917950"/>
          <p14:tracePt t="26105" x="4021138" y="3917950"/>
          <p14:tracePt t="26119" x="4068763" y="3917950"/>
          <p14:tracePt t="26135" x="4237038" y="3913188"/>
          <p14:tracePt t="26152" x="4286250" y="3913188"/>
          <p14:tracePt t="26169" x="4403725" y="3913188"/>
          <p14:tracePt t="26185" x="4464050" y="3913188"/>
          <p14:tracePt t="26202" x="4475163" y="3913188"/>
          <p14:tracePt t="26220" x="4506913" y="3933825"/>
          <p14:tracePt t="26235" x="4549775" y="3956050"/>
          <p14:tracePt t="26252" x="4572000" y="3960813"/>
          <p14:tracePt t="26269" x="4621213" y="3976688"/>
          <p14:tracePt t="26285" x="4664075" y="3983038"/>
          <p14:tracePt t="26302" x="4675188" y="3987800"/>
          <p14:tracePt t="26319" x="4718050" y="3994150"/>
          <p14:tracePt t="26336" x="4722813" y="3994150"/>
          <p14:tracePt t="26352" x="4722813" y="3998913"/>
          <p14:tracePt t="26355" x="4722813" y="4003675"/>
          <p14:tracePt t="26369" x="4729163" y="4003675"/>
          <p14:tracePt t="26386" x="4733925" y="4021138"/>
          <p14:tracePt t="26402" x="4738688" y="4021138"/>
          <p14:tracePt t="26418" x="4772025" y="4030663"/>
          <p14:tracePt t="26435" x="4803775" y="4037013"/>
          <p14:tracePt t="26452" x="4830763" y="4048125"/>
          <p14:tracePt t="26469" x="4857750" y="4052888"/>
          <p14:tracePt t="26486" x="4868863" y="4052888"/>
          <p14:tracePt t="26502" x="4884738" y="4052888"/>
          <p14:tracePt t="26520" x="4933950" y="4052888"/>
          <p14:tracePt t="26535" x="4983163" y="4048125"/>
          <p14:tracePt t="26552" x="5019675" y="4048125"/>
          <p14:tracePt t="26569" x="5053013" y="4041775"/>
          <p14:tracePt t="26585" x="5095875" y="4041775"/>
          <p14:tracePt t="26602" x="5122863" y="4041775"/>
          <p14:tracePt t="26619" x="5138738" y="4041775"/>
          <p14:tracePt t="26635" x="5145088" y="4041775"/>
          <p14:tracePt t="26652" x="5149850" y="4041775"/>
          <p14:tracePt t="26857" x="5156200" y="4041775"/>
          <p14:tracePt t="26986" x="5160963" y="4041775"/>
          <p14:tracePt t="27055" x="5091113" y="4041775"/>
          <p14:tracePt t="27066" x="4987925" y="4048125"/>
          <p14:tracePt t="27075" x="4787900" y="4086225"/>
          <p14:tracePt t="27085" x="4675188" y="4095750"/>
          <p14:tracePt t="27119" x="4210050" y="4167188"/>
          <p14:tracePt t="27152" x="3690938" y="4210050"/>
          <p14:tracePt t="27185" x="3198813" y="4221163"/>
          <p14:tracePt t="27202" x="3144838" y="4221163"/>
          <p14:tracePt t="27219" x="3052763" y="4221163"/>
          <p14:tracePt t="27236" x="3021013" y="4221163"/>
          <p14:tracePt t="27252" x="3016250" y="4221163"/>
          <p14:tracePt t="27269" x="2998788" y="4214813"/>
          <p14:tracePt t="27286" x="2982913" y="4210050"/>
          <p14:tracePt t="27302" x="2978150" y="4203700"/>
          <p14:tracePt t="27319" x="2967038" y="4203700"/>
          <p14:tracePt t="27335" x="2951163" y="4203700"/>
          <p14:tracePt t="27352" x="2928938" y="4203700"/>
          <p14:tracePt t="27355" x="2906713" y="4203700"/>
          <p14:tracePt t="27369" x="2859088" y="4203700"/>
          <p14:tracePt t="27385" x="2809875" y="4203700"/>
          <p14:tracePt t="27402" x="2782888" y="4198938"/>
          <p14:tracePt t="27418" x="2778125" y="4194175"/>
          <p14:tracePt t="27435" x="2778125" y="4187825"/>
          <p14:tracePt t="27469" x="2778125" y="4183063"/>
          <p14:tracePt t="27600" x="2789238" y="4176713"/>
          <p14:tracePt t="27610" x="2805113" y="4176713"/>
          <p14:tracePt t="27619" x="2809875" y="4176713"/>
          <p14:tracePt t="27635" x="2825750" y="4176713"/>
          <p14:tracePt t="27652" x="2832100" y="4176713"/>
          <p14:tracePt t="27668" x="2836863" y="4176713"/>
          <p14:tracePt t="27705" x="2843213" y="4176713"/>
          <p14:tracePt t="27734" x="2847975" y="4176713"/>
          <p14:tracePt t="27755" x="2852738" y="4176713"/>
          <p14:tracePt t="27775" x="2863850" y="4176713"/>
          <p14:tracePt t="27785" x="2890838" y="4176713"/>
          <p14:tracePt t="27795" x="2897188" y="4176713"/>
          <p14:tracePt t="27805" x="2906713" y="4176713"/>
          <p14:tracePt t="27818" x="2928938" y="4176713"/>
          <p14:tracePt t="27835" x="2951163" y="4176713"/>
          <p14:tracePt t="27852" x="2982913" y="4176713"/>
          <p14:tracePt t="27854" x="2998788" y="4176713"/>
          <p14:tracePt t="27868" x="3059113" y="4176713"/>
          <p14:tracePt t="27885" x="3198813" y="4167188"/>
          <p14:tracePt t="27902" x="3355975" y="4156075"/>
          <p14:tracePt t="27918" x="3636963" y="4129088"/>
          <p14:tracePt t="27935" x="3787775" y="4122738"/>
          <p14:tracePt t="27952" x="3879850" y="4102100"/>
          <p14:tracePt t="27968" x="3949700" y="4086225"/>
          <p14:tracePt t="27985" x="4041775" y="4086225"/>
          <p14:tracePt t="28002" x="4117975" y="4086225"/>
          <p14:tracePt t="28018" x="4198938" y="4068763"/>
          <p14:tracePt t="28035" x="4286250" y="4064000"/>
          <p14:tracePt t="28052" x="4318000" y="4064000"/>
          <p14:tracePt t="28069" x="4344988" y="4048125"/>
          <p14:tracePt t="28085" x="4356100" y="4048125"/>
          <p14:tracePt t="28102" x="4367213" y="4048125"/>
          <p14:tracePt t="28118" x="4394200" y="4041775"/>
          <p14:tracePt t="28135" x="4457700" y="4037013"/>
          <p14:tracePt t="28152" x="4491038" y="4037013"/>
          <p14:tracePt t="28168" x="4567238" y="4025900"/>
          <p14:tracePt t="28185" x="4630738" y="4025900"/>
          <p14:tracePt t="28202" x="4652963" y="4025900"/>
          <p14:tracePt t="28219" x="4711700" y="4025900"/>
          <p14:tracePt t="28235" x="4765675" y="4025900"/>
          <p14:tracePt t="28252" x="4787900" y="4025900"/>
          <p14:tracePt t="28269" x="4864100" y="4030663"/>
          <p14:tracePt t="28285" x="4922838" y="4030663"/>
          <p14:tracePt t="28302" x="4945063" y="4030663"/>
          <p14:tracePt t="28318" x="5019675" y="4030663"/>
          <p14:tracePt t="28335" x="5118100" y="4030663"/>
          <p14:tracePt t="28352" x="5145088" y="4030663"/>
          <p14:tracePt t="28368" x="5199063" y="4030663"/>
          <p14:tracePt t="28405" x="5199063" y="4025900"/>
          <p14:tracePt t="28435" x="5183188" y="4025900"/>
          <p14:tracePt t="28445" x="5172075" y="4025900"/>
          <p14:tracePt t="28455" x="5165725" y="4025900"/>
          <p14:tracePt t="28475" x="5156200" y="4030663"/>
          <p14:tracePt t="28485" x="5149850" y="4037013"/>
          <p14:tracePt t="28502" x="5145088" y="4037013"/>
          <p14:tracePt t="28519" x="5138738" y="4037013"/>
          <p14:tracePt t="28535" x="5138738" y="4041775"/>
          <p14:tracePt t="28626" x="5133975" y="4041775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|9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4|5.5|7|27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|29.7|6|5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1|2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|23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|20.5|15.4|7.6|9.3|3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8.4|7.8|5.2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935</Words>
  <Application>Microsoft Office PowerPoint</Application>
  <PresentationFormat>ワイド画面</PresentationFormat>
  <Paragraphs>85</Paragraphs>
  <Slides>9</Slides>
  <Notes>0</Notes>
  <HiddenSlides>0</HiddenSlides>
  <MMClips>9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Century</vt:lpstr>
      <vt:lpstr>Office テーマ</vt:lpstr>
      <vt:lpstr>SVOC’（準動詞）</vt:lpstr>
      <vt:lpstr>PowerPoint プレゼンテーション</vt:lpstr>
      <vt:lpstr>make/let</vt:lpstr>
      <vt:lpstr>have</vt:lpstr>
      <vt:lpstr>get</vt:lpstr>
      <vt:lpstr>知覚動詞 (see, hear, feel, smell など）</vt:lpstr>
      <vt:lpstr>SVO + to 不定詞　（want, ask, tell, etc.)</vt:lpstr>
      <vt:lpstr>練習9.1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SVOC’（準動詞）</dc:title>
  <dc:creator>Naoyuki Takagi</dc:creator>
  <cp:lastModifiedBy>rltakagi@yahoo.co.jp</cp:lastModifiedBy>
  <cp:revision>19</cp:revision>
  <dcterms:created xsi:type="dcterms:W3CDTF">2018-06-11T00:34:16Z</dcterms:created>
  <dcterms:modified xsi:type="dcterms:W3CDTF">2020-07-01T12:52:49Z</dcterms:modified>
</cp:coreProperties>
</file>